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90" r:id="rId4"/>
    <p:sldId id="294" r:id="rId5"/>
    <p:sldId id="292" r:id="rId6"/>
    <p:sldId id="258" r:id="rId7"/>
    <p:sldId id="259" r:id="rId8"/>
    <p:sldId id="260" r:id="rId9"/>
    <p:sldId id="295" r:id="rId10"/>
    <p:sldId id="296" r:id="rId11"/>
    <p:sldId id="297" r:id="rId12"/>
    <p:sldId id="298" r:id="rId13"/>
    <p:sldId id="299" r:id="rId14"/>
    <p:sldId id="300" r:id="rId15"/>
  </p:sldIdLst>
  <p:sldSz cx="12192000" cy="6858000"/>
  <p:notesSz cx="6858000" cy="9144000"/>
  <p:embeddedFontLst>
    <p:embeddedFont>
      <p:font typeface="Comic Sans MS" pitchFamily="66" charset="0"/>
      <p:regular r:id="rId16"/>
      <p:bold r:id="rId17"/>
      <p:italic r:id="rId18"/>
      <p:boldItalic r:id="rId19"/>
    </p:embeddedFont>
    <p:embeddedFont>
      <p:font typeface="Constantia"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3" d="100"/>
          <a:sy n="123" d="100"/>
        </p:scale>
        <p:origin x="-11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pl-PL" sz="2000" b="1" dirty="0" smtClean="0">
              <a:solidFill>
                <a:schemeClr val="tx2">
                  <a:lumMod val="50000"/>
                </a:schemeClr>
              </a:solidFill>
            </a:rPr>
            <a:t>Jak studiować Biblię:</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pl-PL" sz="2000" b="1" dirty="0" smtClean="0">
              <a:effectLst>
                <a:outerShdw blurRad="38100" dist="38100" dir="2700000" algn="tl">
                  <a:srgbClr val="000000"/>
                </a:outerShdw>
              </a:effectLst>
            </a:rPr>
            <a:t>Czas</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pl-PL" sz="2000" b="1" dirty="0" smtClean="0">
              <a:effectLst>
                <a:outerShdw blurRad="38100" dist="38100" dir="2700000" algn="tl">
                  <a:srgbClr val="000000"/>
                </a:outerShdw>
              </a:effectLst>
            </a:rPr>
            <a:t>Miejsce</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pl-PL" sz="2000" b="1" dirty="0" smtClean="0">
              <a:effectLst>
                <a:outerShdw blurRad="38100" dist="38100" dir="2700000" algn="tl">
                  <a:srgbClr val="000000"/>
                </a:outerShdw>
              </a:effectLst>
            </a:rPr>
            <a:t>Technika</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pl-PL" sz="2000" b="1" dirty="0" smtClean="0">
              <a:solidFill>
                <a:schemeClr val="accent2">
                  <a:lumMod val="50000"/>
                </a:schemeClr>
              </a:solidFill>
            </a:rPr>
            <a:t>Korzyści </a:t>
          </a:r>
          <a:r>
            <a:rPr lang="pl-PL" sz="2000" b="1" dirty="0" smtClean="0">
              <a:solidFill>
                <a:schemeClr val="accent2">
                  <a:lumMod val="50000"/>
                </a:schemeClr>
              </a:solidFill>
            </a:rPr>
            <a:t>ze studiowania Biblii:</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pl-PL" sz="2000" b="1" dirty="0" smtClean="0">
              <a:effectLst>
                <a:outerShdw blurRad="38100" dist="38100" dir="2700000" algn="tl">
                  <a:srgbClr val="000000"/>
                </a:outerShdw>
              </a:effectLst>
            </a:rPr>
            <a:t>Korzyści </a:t>
          </a:r>
          <a:r>
            <a:rPr lang="pl-PL" sz="2000" b="1" dirty="0" smtClean="0">
              <a:effectLst>
                <a:outerShdw blurRad="38100" dist="38100" dir="2700000" algn="tl">
                  <a:srgbClr val="000000"/>
                </a:outerShdw>
              </a:effectLst>
            </a:rPr>
            <a:t>z dzielenia się Słowem Bożym</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pl-PL" sz="2000" b="1" dirty="0" smtClean="0">
              <a:effectLst>
                <a:outerShdw blurRad="38100" dist="38100" dir="2700000" algn="tl">
                  <a:srgbClr val="000000"/>
                </a:outerShdw>
              </a:effectLst>
            </a:rPr>
            <a:t>Korzyści </a:t>
          </a:r>
          <a:r>
            <a:rPr lang="pl-PL" sz="2000" b="1" dirty="0" smtClean="0">
              <a:effectLst>
                <a:outerShdw blurRad="38100" dist="38100" dir="2700000" algn="tl">
                  <a:srgbClr val="000000"/>
                </a:outerShdw>
              </a:effectLst>
            </a:rPr>
            <a:t>z karmienia się Słowem Bożym</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t>
        <a:bodyPr/>
        <a:lstStyle/>
        <a:p>
          <a:endParaRPr lang="pl-PL"/>
        </a:p>
      </dgm:t>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t>
        <a:bodyPr/>
        <a:lstStyle/>
        <a:p>
          <a:endParaRPr lang="pl-PL"/>
        </a:p>
      </dgm:t>
    </dgm:pt>
    <dgm:pt modelId="{93C7D36A-B579-4937-9D9C-C5CA8D76CCB7}" type="pres">
      <dgm:prSet presAssocID="{6CD556E1-C585-4CB2-B59F-CE7F828440B2}" presName="textNode" presStyleLbl="bgShp" presStyleIdx="0" presStyleCnt="2"/>
      <dgm:spPr/>
      <dgm:t>
        <a:bodyPr/>
        <a:lstStyle/>
        <a:p>
          <a:endParaRPr lang="pl-PL"/>
        </a:p>
      </dgm:t>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t>
        <a:bodyPr/>
        <a:lstStyle/>
        <a:p>
          <a:endParaRPr lang="pl-PL"/>
        </a:p>
      </dgm:t>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t>
        <a:bodyPr/>
        <a:lstStyle/>
        <a:p>
          <a:endParaRPr lang="pl-PL"/>
        </a:p>
      </dgm:t>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t>
        <a:bodyPr/>
        <a:lstStyle/>
        <a:p>
          <a:endParaRPr lang="pl-PL"/>
        </a:p>
      </dgm:t>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t>
        <a:bodyPr/>
        <a:lstStyle/>
        <a:p>
          <a:endParaRPr lang="pl-PL"/>
        </a:p>
      </dgm:t>
    </dgm:pt>
    <dgm:pt modelId="{718BD032-CFBC-482A-8305-E4A4FFEC1468}" type="pres">
      <dgm:prSet presAssocID="{C638E41E-9CAE-4BF1-AFA8-BA9C45E6BF27}" presName="textNode" presStyleLbl="bgShp" presStyleIdx="1" presStyleCnt="2"/>
      <dgm:spPr/>
      <dgm:t>
        <a:bodyPr/>
        <a:lstStyle/>
        <a:p>
          <a:endParaRPr lang="pl-PL"/>
        </a:p>
      </dgm:t>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custScaleX="110980">
        <dgm:presLayoutVars>
          <dgm:bulletEnabled val="1"/>
        </dgm:presLayoutVars>
      </dgm:prSet>
      <dgm:spPr/>
      <dgm:t>
        <a:bodyPr/>
        <a:lstStyle/>
        <a:p>
          <a:endParaRPr lang="pl-PL"/>
        </a:p>
      </dgm:t>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custScaleX="108072">
        <dgm:presLayoutVars>
          <dgm:bulletEnabled val="1"/>
        </dgm:presLayoutVars>
      </dgm:prSet>
      <dgm:spPr/>
      <dgm:t>
        <a:bodyPr/>
        <a:lstStyle/>
        <a:p>
          <a:endParaRPr lang="pl-PL"/>
        </a:p>
      </dgm:t>
    </dgm:pt>
  </dgm:ptLst>
  <dgm:cxnLst>
    <dgm:cxn modelId="{E49C5ABD-8C4A-4318-848D-FA9DBEDA4CCB}" srcId="{6CD556E1-C585-4CB2-B59F-CE7F828440B2}" destId="{615BC5F3-C19B-48D2-9CB4-90DD025BB153}" srcOrd="2" destOrd="0" parTransId="{6BFA2B71-656E-43AF-A9AA-C0AEB00B4329}" sibTransId="{75F2F812-341C-4FDC-B4ED-DBFC5FF36FB7}"/>
    <dgm:cxn modelId="{784171AD-D509-407E-923A-A47DA38DDA3F}" type="presOf" srcId="{6CD556E1-C585-4CB2-B59F-CE7F828440B2}" destId="{195DFD2E-D1C4-4BBA-B24D-392DC52D4968}" srcOrd="0" destOrd="0" presId="urn:microsoft.com/office/officeart/2005/8/layout/lProcess2"/>
    <dgm:cxn modelId="{66A7300F-B1AB-42AF-BD12-91713DB125BC}" type="presOf" srcId="{868C3F27-94D4-40BD-948E-22015F235005}" destId="{2EFD39B7-AC47-4122-8D79-B43CE836349B}"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F08589C2-33A3-4113-A9B7-FA52CDCC0DDD}" srcId="{22495028-26DF-441C-8541-24177425F36C}" destId="{C638E41E-9CAE-4BF1-AFA8-BA9C45E6BF27}" srcOrd="1" destOrd="0" parTransId="{EC28A91E-89FD-4EC6-A9D8-519753291C01}" sibTransId="{1842891B-3D7D-421E-8BF6-BD1E8CEE8DD0}"/>
    <dgm:cxn modelId="{3A267538-83D6-4C22-B553-C7353718D763}" type="presOf" srcId="{22495028-26DF-441C-8541-24177425F36C}" destId="{68FC8F96-2728-4415-81A4-6F70C798C171}" srcOrd="0" destOrd="0" presId="urn:microsoft.com/office/officeart/2005/8/layout/lProcess2"/>
    <dgm:cxn modelId="{EF08B1D9-3F43-4405-B70D-697789D39A69}" srcId="{6CD556E1-C585-4CB2-B59F-CE7F828440B2}" destId="{9D7E9763-D263-437D-9895-30FFBD4EE73B}" srcOrd="0" destOrd="0" parTransId="{4F718905-7719-4E39-A86D-49F36C9995CD}" sibTransId="{5E56B14D-5908-4DBC-96C7-C2834E449489}"/>
    <dgm:cxn modelId="{7D942A6B-54A7-453B-BDFD-E9FA27CFA8B6}" type="presOf" srcId="{C638E41E-9CAE-4BF1-AFA8-BA9C45E6BF27}" destId="{A87ABEBE-4754-486E-8E86-AE51F827EC8A}"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C3C66C34-79D1-496F-9D06-52032C36CE87}" type="presOf" srcId="{346F7C78-5B64-4AF5-AA5B-CD45B08816EF}" destId="{55BC3636-CD4A-41E8-BCA3-6220B2B52C17}"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65A1E800-3F31-44CA-839D-98418C5F2746}" srcId="{22495028-26DF-441C-8541-24177425F36C}" destId="{6CD556E1-C585-4CB2-B59F-CE7F828440B2}" srcOrd="0" destOrd="0" parTransId="{6AF777DB-6B30-447F-A544-2393379E83FB}" sibTransId="{AE112AF7-F2EC-42AF-803B-B28B009ADCAC}"/>
    <dgm:cxn modelId="{12DD70DD-1465-4F5D-BDF5-85766E6A50AD}" type="presOf" srcId="{615BC5F3-C19B-48D2-9CB4-90DD025BB153}" destId="{776A7543-CA9F-4DB0-8921-7F5E3B0E5DAD}" srcOrd="0" destOrd="0" presId="urn:microsoft.com/office/officeart/2005/8/layout/lProcess2"/>
    <dgm:cxn modelId="{6ED0705F-5F78-4E27-9A02-A7DC97F3DBF6}" type="presOf" srcId="{9D7E9763-D263-437D-9895-30FFBD4EE73B}" destId="{84FE2549-8848-4EF8-9B20-2FD2B7AB8D07}"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57836762-3F15-4850-BFC3-E6B70D883764}" type="presOf" srcId="{35369738-777B-4920-BEB8-E04541302D9D}" destId="{3AA94E57-DC1D-4DCB-90DF-B6CDC13C6F33}" srcOrd="0"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pl-PL" sz="2000" b="1" dirty="0">
              <a:effectLst>
                <a:outerShdw blurRad="38100" dist="38100" dir="2700000" algn="tl">
                  <a:srgbClr val="000000"/>
                </a:outerShdw>
              </a:effectLst>
            </a:rPr>
            <a:t>Dogłębna analiza Biblii składa się z czterech części</a:t>
          </a:r>
          <a:endParaRPr lang="en"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pl-PL" sz="2000" b="1" dirty="0">
              <a:effectLst>
                <a:outerShdw blurRad="38100" dist="38100" dir="2700000" algn="tl">
                  <a:srgbClr val="000000"/>
                </a:outerShdw>
              </a:effectLst>
            </a:rPr>
            <a:t>Modlitwa</a:t>
          </a:r>
          <a:endParaRPr lang="en" sz="2000" b="1" dirty="0">
            <a:effectLst>
              <a:outerShdw blurRad="38100" dist="38100" dir="2700000" algn="tl">
                <a:srgbClr val="000000"/>
              </a:outerShdw>
            </a:effectLst>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endParaRPr lang="pl-PL" sz="1600" b="1" dirty="0">
            <a:effectLst>
              <a:outerShdw blurRad="38100" dist="38100" dir="2700000" algn="tl">
                <a:srgbClr val="000000"/>
              </a:outerShdw>
            </a:effectLst>
          </a:endParaRPr>
        </a:p>
        <a:p>
          <a:r>
            <a:rPr lang="pl-PL" sz="1600" b="1" dirty="0">
              <a:effectLst>
                <a:outerShdw blurRad="38100" dist="38100" dir="2700000" algn="tl">
                  <a:srgbClr val="000000"/>
                </a:outerShdw>
              </a:effectLst>
            </a:rPr>
            <a:t>Zapoznanie się z [proponowaną techniką] i jej zrozumienie</a:t>
          </a:r>
          <a:r>
            <a:rPr lang="pl-PL" sz="2000" b="1" dirty="0">
              <a:effectLst>
                <a:outerShdw blurRad="38100" dist="38100" dir="2700000" algn="tl">
                  <a:srgbClr val="000000"/>
                </a:outerShdw>
              </a:effectLst>
            </a:rPr>
            <a:t>
</a:t>
          </a:r>
          <a:endParaRPr lang="en" sz="20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pl-PL" sz="2000" b="1" dirty="0">
              <a:effectLst>
                <a:outerShdw blurRad="38100" dist="38100" dir="2700000" algn="tl">
                  <a:srgbClr val="000000"/>
                </a:outerShdw>
              </a:effectLst>
            </a:rPr>
            <a:t>Modlitwa</a:t>
          </a:r>
          <a:endParaRPr lang="en" sz="20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pl-PL" sz="2000" b="1" dirty="0">
              <a:effectLst>
                <a:outerShdw blurRad="38100" dist="38100" dir="2700000" algn="tl">
                  <a:srgbClr val="000000"/>
                </a:outerShdw>
              </a:effectLst>
            </a:rPr>
            <a:t>Dzielenie się</a:t>
          </a:r>
          <a:endParaRPr lang="en" sz="20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pl-PL" sz="2000" b="1" dirty="0">
              <a:effectLst/>
            </a:rPr>
            <a:t>Poproś Ducha Świętego, aby był </a:t>
          </a:r>
          <a:r>
            <a:rPr lang="pl-PL" sz="2000" b="1" dirty="0" smtClean="0">
              <a:effectLst/>
            </a:rPr>
            <a:t>twoim </a:t>
          </a:r>
          <a:r>
            <a:rPr lang="pl-PL" sz="2000" b="1" dirty="0">
              <a:effectLst/>
            </a:rPr>
            <a:t>przewodnikiem podczas </a:t>
          </a:r>
          <a:r>
            <a:rPr lang="pl-PL" sz="2000" b="1" dirty="0" smtClean="0">
              <a:effectLst/>
            </a:rPr>
            <a:t>nauki</a:t>
          </a:r>
          <a:endParaRPr lang="en"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l-PL" sz="2000" b="1" dirty="0">
              <a:effectLst/>
            </a:rPr>
            <a:t>Wybierz werset lub fragment Biblii</a:t>
          </a:r>
          <a:endParaRPr lang="en"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pl-PL" sz="2000" b="1" dirty="0">
              <a:effectLst/>
            </a:rPr>
            <a:t>Poruszy twoje serce i umysł, dzięki czemu zrozumiesz to, co czytasz</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l-PL" sz="2000" b="1" kern="1200" dirty="0">
              <a:solidFill>
                <a:prstClr val="black"/>
              </a:solidFill>
              <a:effectLst/>
              <a:latin typeface="Aptos" panose="02110004020202020204"/>
              <a:ea typeface="+mn-ea"/>
              <a:cs typeface="+mn-cs"/>
            </a:rPr>
            <a:t>Zapisz to, żeby sobie pomóc; utrwal to w pamięci</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l-PL" sz="2000" b="1" kern="1200" dirty="0">
              <a:solidFill>
                <a:schemeClr val="bg1"/>
              </a:solidFill>
              <a:effectLst>
                <a:outerShdw blurRad="38100" dist="38100" dir="2700000" algn="tl">
                  <a:srgbClr val="000000"/>
                </a:outerShdw>
              </a:effectLst>
              <a:latin typeface="Aptos" panose="02110004020202020204"/>
              <a:ea typeface="+mn-ea"/>
              <a:cs typeface="+mn-cs"/>
            </a:rPr>
            <a:t>Podkreśl najważniejsze myśli</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l-PL" sz="2000" b="1" dirty="0">
              <a:solidFill>
                <a:schemeClr val="bg1"/>
              </a:solidFill>
              <a:effectLst>
                <a:outerShdw blurRad="38100" dist="38100" dir="2700000" algn="tl">
                  <a:srgbClr val="000000"/>
                </a:outerShdw>
              </a:effectLst>
            </a:rPr>
            <a:t>Zapisz myśli, które są źródłem tych kluczowych pomysłów</a:t>
          </a:r>
          <a:endParaRPr lang="en" sz="20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endParaRPr lang="pl-PL" sz="2000" b="1" kern="1200" dirty="0">
            <a:effectLst/>
          </a:endParaRPr>
        </a:p>
        <a:p>
          <a:r>
            <a:rPr lang="pl-PL" sz="2000" b="1" kern="1200" dirty="0">
              <a:effectLst/>
            </a:rPr>
            <a:t>Poproś Boga, aby pomógł ci wykorzystać zdobytą wiedzę
</a:t>
          </a:r>
          <a:endParaRPr lang="en" sz="20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l-PL" sz="2000" b="1" kern="1200" dirty="0">
              <a:effectLst/>
            </a:rPr>
            <a:t>Zastanów się, z kim mógłbyś podzielić się tym, czego się nauczyłeś</a:t>
          </a:r>
          <a:endParaRPr lang="en" sz="20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t>
        <a:bodyPr/>
        <a:lstStyle/>
        <a:p>
          <a:endParaRPr lang="pl-PL"/>
        </a:p>
      </dgm:t>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t>
        <a:bodyPr/>
        <a:lstStyle/>
        <a:p>
          <a:endParaRPr lang="pl-PL"/>
        </a:p>
      </dgm:t>
    </dgm:pt>
    <dgm:pt modelId="{1DDCEC5F-A872-44C8-9B11-AA1B7FB0A532}" type="pres">
      <dgm:prSet presAssocID="{493CB484-67CF-4063-8D72-975F5951C672}" presName="rootConnector1" presStyleLbl="node1" presStyleIdx="0" presStyleCnt="0"/>
      <dgm:spPr/>
      <dgm:t>
        <a:bodyPr/>
        <a:lstStyle/>
        <a:p>
          <a:endParaRPr lang="pl-PL"/>
        </a:p>
      </dgm:t>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t>
        <a:bodyPr/>
        <a:lstStyle/>
        <a:p>
          <a:endParaRPr lang="pl-PL"/>
        </a:p>
      </dgm:t>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t>
        <a:bodyPr/>
        <a:lstStyle/>
        <a:p>
          <a:endParaRPr lang="pl-PL"/>
        </a:p>
      </dgm:t>
    </dgm:pt>
    <dgm:pt modelId="{392D89D0-6BD9-49AE-9B74-2299AF180099}" type="pres">
      <dgm:prSet presAssocID="{5C040719-34EB-44B0-8107-31585170A14B}" presName="rootConnector" presStyleLbl="node2" presStyleIdx="0" presStyleCnt="4"/>
      <dgm:spPr/>
      <dgm:t>
        <a:bodyPr/>
        <a:lstStyle/>
        <a:p>
          <a:endParaRPr lang="pl-PL"/>
        </a:p>
      </dgm:t>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t>
        <a:bodyPr/>
        <a:lstStyle/>
        <a:p>
          <a:endParaRPr lang="pl-PL"/>
        </a:p>
      </dgm:t>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t>
        <a:bodyPr/>
        <a:lstStyle/>
        <a:p>
          <a:endParaRPr lang="pl-PL"/>
        </a:p>
      </dgm:t>
    </dgm:pt>
    <dgm:pt modelId="{ABD43102-E705-43B4-A716-91DB497E4515}" type="pres">
      <dgm:prSet presAssocID="{4452D78F-07D2-4C09-98DA-8B2069C3D515}" presName="rootConnector" presStyleLbl="node3" presStyleIdx="0" presStyleCnt="8"/>
      <dgm:spPr/>
      <dgm:t>
        <a:bodyPr/>
        <a:lstStyle/>
        <a:p>
          <a:endParaRPr lang="pl-PL"/>
        </a:p>
      </dgm:t>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t>
        <a:bodyPr/>
        <a:lstStyle/>
        <a:p>
          <a:endParaRPr lang="pl-PL"/>
        </a:p>
      </dgm:t>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t>
        <a:bodyPr/>
        <a:lstStyle/>
        <a:p>
          <a:endParaRPr lang="pl-PL"/>
        </a:p>
      </dgm:t>
    </dgm:pt>
    <dgm:pt modelId="{DDFB2E1C-D418-451C-8C3C-E9076ED7FE07}" type="pres">
      <dgm:prSet presAssocID="{3C300D10-9DA9-4430-B787-8D40E1D5DB7C}" presName="rootConnector" presStyleLbl="node3" presStyleIdx="1" presStyleCnt="8"/>
      <dgm:spPr/>
      <dgm:t>
        <a:bodyPr/>
        <a:lstStyle/>
        <a:p>
          <a:endParaRPr lang="pl-PL"/>
        </a:p>
      </dgm:t>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t>
        <a:bodyPr/>
        <a:lstStyle/>
        <a:p>
          <a:endParaRPr lang="pl-PL"/>
        </a:p>
      </dgm:t>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t>
        <a:bodyPr/>
        <a:lstStyle/>
        <a:p>
          <a:endParaRPr lang="pl-PL"/>
        </a:p>
      </dgm:t>
    </dgm:pt>
    <dgm:pt modelId="{06935673-E248-4247-8BA2-EED42355230B}" type="pres">
      <dgm:prSet presAssocID="{57E6E847-F8CE-40C9-A9BA-41F91E67E8AF}" presName="rootConnector" presStyleLbl="node2" presStyleIdx="1" presStyleCnt="4"/>
      <dgm:spPr/>
      <dgm:t>
        <a:bodyPr/>
        <a:lstStyle/>
        <a:p>
          <a:endParaRPr lang="pl-PL"/>
        </a:p>
      </dgm:t>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t>
        <a:bodyPr/>
        <a:lstStyle/>
        <a:p>
          <a:endParaRPr lang="pl-PL"/>
        </a:p>
      </dgm:t>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t>
        <a:bodyPr/>
        <a:lstStyle/>
        <a:p>
          <a:endParaRPr lang="pl-PL"/>
        </a:p>
      </dgm:t>
    </dgm:pt>
    <dgm:pt modelId="{C61238CF-2B72-49BB-865A-D987644FF069}" type="pres">
      <dgm:prSet presAssocID="{3863A1D1-9756-458A-B1D2-A98F6BDDD524}" presName="rootConnector" presStyleLbl="node3" presStyleIdx="2" presStyleCnt="8"/>
      <dgm:spPr/>
      <dgm:t>
        <a:bodyPr/>
        <a:lstStyle/>
        <a:p>
          <a:endParaRPr lang="pl-PL"/>
        </a:p>
      </dgm:t>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t>
        <a:bodyPr/>
        <a:lstStyle/>
        <a:p>
          <a:endParaRPr lang="pl-PL"/>
        </a:p>
      </dgm:t>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t>
        <a:bodyPr/>
        <a:lstStyle/>
        <a:p>
          <a:endParaRPr lang="pl-PL"/>
        </a:p>
      </dgm:t>
    </dgm:pt>
    <dgm:pt modelId="{1245CB32-9DCF-41A4-B086-A270C8A50DB5}" type="pres">
      <dgm:prSet presAssocID="{F4ABB4BD-FA8B-45EC-A61B-9A64F965A123}" presName="rootConnector" presStyleLbl="node3" presStyleIdx="3" presStyleCnt="8"/>
      <dgm:spPr/>
      <dgm:t>
        <a:bodyPr/>
        <a:lstStyle/>
        <a:p>
          <a:endParaRPr lang="pl-PL"/>
        </a:p>
      </dgm:t>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t>
        <a:bodyPr/>
        <a:lstStyle/>
        <a:p>
          <a:endParaRPr lang="pl-PL"/>
        </a:p>
      </dgm:t>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t>
        <a:bodyPr/>
        <a:lstStyle/>
        <a:p>
          <a:endParaRPr lang="pl-PL"/>
        </a:p>
      </dgm:t>
    </dgm:pt>
    <dgm:pt modelId="{9DC9FD9A-75FF-4940-B8BF-59E4BBD9991B}" type="pres">
      <dgm:prSet presAssocID="{1165FE29-3298-4BC1-BB16-AE0DE8F7BED0}" presName="rootConnector" presStyleLbl="node3" presStyleIdx="4" presStyleCnt="8"/>
      <dgm:spPr/>
      <dgm:t>
        <a:bodyPr/>
        <a:lstStyle/>
        <a:p>
          <a:endParaRPr lang="pl-PL"/>
        </a:p>
      </dgm:t>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t>
        <a:bodyPr/>
        <a:lstStyle/>
        <a:p>
          <a:endParaRPr lang="pl-PL"/>
        </a:p>
      </dgm:t>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t>
        <a:bodyPr/>
        <a:lstStyle/>
        <a:p>
          <a:endParaRPr lang="pl-PL"/>
        </a:p>
      </dgm:t>
    </dgm:pt>
    <dgm:pt modelId="{CEC4429F-0E98-4419-9C81-11587CD0FE05}" type="pres">
      <dgm:prSet presAssocID="{7A11635B-8EE7-43A1-9D39-713F0E5DF6E5}" presName="rootConnector" presStyleLbl="node3" presStyleIdx="5" presStyleCnt="8"/>
      <dgm:spPr/>
      <dgm:t>
        <a:bodyPr/>
        <a:lstStyle/>
        <a:p>
          <a:endParaRPr lang="pl-PL"/>
        </a:p>
      </dgm:t>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t>
        <a:bodyPr/>
        <a:lstStyle/>
        <a:p>
          <a:endParaRPr lang="pl-PL"/>
        </a:p>
      </dgm:t>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t>
        <a:bodyPr/>
        <a:lstStyle/>
        <a:p>
          <a:endParaRPr lang="pl-PL"/>
        </a:p>
      </dgm:t>
    </dgm:pt>
    <dgm:pt modelId="{1FB0C844-31DC-453C-A05F-8E0DA92D0235}" type="pres">
      <dgm:prSet presAssocID="{E3BC48F2-4414-4F64-B915-2E5F84332200}" presName="rootConnector" presStyleLbl="node2" presStyleIdx="2" presStyleCnt="4"/>
      <dgm:spPr/>
      <dgm:t>
        <a:bodyPr/>
        <a:lstStyle/>
        <a:p>
          <a:endParaRPr lang="pl-PL"/>
        </a:p>
      </dgm:t>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t>
        <a:bodyPr/>
        <a:lstStyle/>
        <a:p>
          <a:endParaRPr lang="pl-PL"/>
        </a:p>
      </dgm:t>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t>
        <a:bodyPr/>
        <a:lstStyle/>
        <a:p>
          <a:endParaRPr lang="pl-PL"/>
        </a:p>
      </dgm:t>
    </dgm:pt>
    <dgm:pt modelId="{4FFEB3BF-9A1A-4051-BF65-B704C93AFE8C}" type="pres">
      <dgm:prSet presAssocID="{2E1B5A40-AAF3-4567-B1BF-6B72CE70D661}" presName="rootConnector" presStyleLbl="node3" presStyleIdx="6" presStyleCnt="8"/>
      <dgm:spPr/>
      <dgm:t>
        <a:bodyPr/>
        <a:lstStyle/>
        <a:p>
          <a:endParaRPr lang="pl-PL"/>
        </a:p>
      </dgm:t>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t>
        <a:bodyPr/>
        <a:lstStyle/>
        <a:p>
          <a:endParaRPr lang="pl-PL"/>
        </a:p>
      </dgm:t>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t>
        <a:bodyPr/>
        <a:lstStyle/>
        <a:p>
          <a:endParaRPr lang="pl-PL"/>
        </a:p>
      </dgm:t>
    </dgm:pt>
    <dgm:pt modelId="{563AF6E2-92E3-4AC2-87F0-C670E30191E7}" type="pres">
      <dgm:prSet presAssocID="{EF984F15-F793-4AC0-AB43-25C1C1096746}" presName="rootConnector" presStyleLbl="node2" presStyleIdx="3" presStyleCnt="4"/>
      <dgm:spPr/>
      <dgm:t>
        <a:bodyPr/>
        <a:lstStyle/>
        <a:p>
          <a:endParaRPr lang="pl-PL"/>
        </a:p>
      </dgm:t>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t>
        <a:bodyPr/>
        <a:lstStyle/>
        <a:p>
          <a:endParaRPr lang="pl-PL"/>
        </a:p>
      </dgm:t>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t>
        <a:bodyPr/>
        <a:lstStyle/>
        <a:p>
          <a:endParaRPr lang="pl-PL"/>
        </a:p>
      </dgm:t>
    </dgm:pt>
    <dgm:pt modelId="{B48837C9-E371-4EC6-A05E-659DE785C80A}" type="pres">
      <dgm:prSet presAssocID="{C9A1894D-1CAA-46AA-9F80-EC1BAB218282}" presName="rootConnector" presStyleLbl="node3" presStyleIdx="7" presStyleCnt="8"/>
      <dgm:spPr/>
      <dgm:t>
        <a:bodyPr/>
        <a:lstStyle/>
        <a:p>
          <a:endParaRPr lang="pl-PL"/>
        </a:p>
      </dgm:t>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3FEF36B2-E9AE-41CD-BCF7-A7585F53D767}" srcId="{57E6E847-F8CE-40C9-A9BA-41F91E67E8AF}" destId="{1165FE29-3298-4BC1-BB16-AE0DE8F7BED0}" srcOrd="2" destOrd="0" parTransId="{2F9342B2-4764-4BFB-8FAD-1305E6FB5C14}" sibTransId="{20F8C0D8-A4AE-4922-A4EB-AAFD60BA94EF}"/>
    <dgm:cxn modelId="{5A90F969-8118-4BDF-960C-6129D05DC1D1}" srcId="{493CB484-67CF-4063-8D72-975F5951C672}" destId="{E3BC48F2-4414-4F64-B915-2E5F84332200}" srcOrd="2" destOrd="0" parTransId="{6D0F2175-F163-4D22-83EB-FAF669C9EBDA}" sibTransId="{CC7034FE-D80B-4093-B0D0-25E5128076CF}"/>
    <dgm:cxn modelId="{CCF219A8-1487-44AD-91E5-066CAEC09423}" type="presOf" srcId="{B262B7E7-6180-42DC-83AF-5CBA66B63E65}" destId="{2ABE35A9-7719-4DD8-A294-26D03B142083}" srcOrd="0" destOrd="0" presId="urn:microsoft.com/office/officeart/2005/8/layout/orgChart1"/>
    <dgm:cxn modelId="{794727B6-C385-46AE-A3B3-B883E85A931F}" type="presOf" srcId="{2E1B5A40-AAF3-4567-B1BF-6B72CE70D661}" destId="{4FFEB3BF-9A1A-4051-BF65-B704C93AFE8C}" srcOrd="1" destOrd="0" presId="urn:microsoft.com/office/officeart/2005/8/layout/orgChart1"/>
    <dgm:cxn modelId="{35C50DC5-B174-40F2-8CD9-F12368D122D7}" type="presOf" srcId="{3A8F7ABD-6B45-4E11-BA34-8E6960F97973}" destId="{38D49924-E10B-4B7C-AA89-DB6588DD3E55}" srcOrd="0" destOrd="0" presId="urn:microsoft.com/office/officeart/2005/8/layout/orgChart1"/>
    <dgm:cxn modelId="{43AB332C-B547-471A-8BA0-733582A6C381}" type="presOf" srcId="{1165FE29-3298-4BC1-BB16-AE0DE8F7BED0}" destId="{9DC9FD9A-75FF-4940-B8BF-59E4BBD9991B}" srcOrd="1" destOrd="0" presId="urn:microsoft.com/office/officeart/2005/8/layout/orgChart1"/>
    <dgm:cxn modelId="{33001C1C-D124-42F1-943A-FC97054802F1}" type="presOf" srcId="{61EB1F1B-55DA-436C-89D6-32B3CA0252B3}" destId="{5B30709B-5FD3-4A1C-8634-E305882DC6EB}" srcOrd="0" destOrd="0" presId="urn:microsoft.com/office/officeart/2005/8/layout/orgChart1"/>
    <dgm:cxn modelId="{F712B73B-3877-4881-9E53-23EBF93AE939}" type="presOf" srcId="{566B7759-8404-4C03-9ABD-E43DEE6B9AB8}" destId="{87E11445-84E5-4790-ABAC-E073B8837569}" srcOrd="0" destOrd="0" presId="urn:microsoft.com/office/officeart/2005/8/layout/orgChart1"/>
    <dgm:cxn modelId="{2932B6D6-77FB-4F51-BEA3-7C1F1A082892}" type="presOf" srcId="{5C040719-34EB-44B0-8107-31585170A14B}" destId="{25FBE55C-7604-4739-A70C-E0D555C8D2DB}" srcOrd="0" destOrd="0" presId="urn:microsoft.com/office/officeart/2005/8/layout/orgChart1"/>
    <dgm:cxn modelId="{E7980CAB-489D-4A6D-A50E-34AD17468452}" srcId="{EF984F15-F793-4AC0-AB43-25C1C1096746}" destId="{C9A1894D-1CAA-46AA-9F80-EC1BAB218282}" srcOrd="0" destOrd="0" parTransId="{982C13DF-FFAB-4EA2-A8E5-CD49098426B3}" sibTransId="{B0757D34-2BE8-4C2F-8FE1-F9CC988C4815}"/>
    <dgm:cxn modelId="{8A64025D-8F25-45FA-8FD4-55128D05F3D4}" type="presOf" srcId="{7A11635B-8EE7-43A1-9D39-713F0E5DF6E5}" destId="{EFAB4D20-F384-44DF-9D95-96DD516309D7}" srcOrd="0" destOrd="0" presId="urn:microsoft.com/office/officeart/2005/8/layout/orgChart1"/>
    <dgm:cxn modelId="{288BC09F-A7B6-4B4A-8478-4FAC7006DD74}" type="presOf" srcId="{2E1B5A40-AAF3-4567-B1BF-6B72CE70D661}" destId="{BEAE7541-50F8-44FE-B4E4-5C0BD16B6740}" srcOrd="0" destOrd="0" presId="urn:microsoft.com/office/officeart/2005/8/layout/orgChart1"/>
    <dgm:cxn modelId="{9FDC30C7-C639-484D-A9B3-34B73D0BC574}" type="presOf" srcId="{6D0F2175-F163-4D22-83EB-FAF669C9EBDA}" destId="{7D64A22C-BAC1-4D41-9539-FB452EF05452}" srcOrd="0" destOrd="0" presId="urn:microsoft.com/office/officeart/2005/8/layout/orgChart1"/>
    <dgm:cxn modelId="{3F710A20-4DB6-4FC2-AB5E-C4CB5783A475}" type="presOf" srcId="{F4ABB4BD-FA8B-45EC-A61B-9A64F965A123}" destId="{46ABF043-736E-42FD-8322-B00CAF308F8C}" srcOrd="0" destOrd="0" presId="urn:microsoft.com/office/officeart/2005/8/layout/orgChart1"/>
    <dgm:cxn modelId="{D9FC1764-C910-4415-A911-1DF65072D350}" srcId="{57E6E847-F8CE-40C9-A9BA-41F91E67E8AF}" destId="{7A11635B-8EE7-43A1-9D39-713F0E5DF6E5}" srcOrd="3" destOrd="0" parTransId="{61EB1F1B-55DA-436C-89D6-32B3CA0252B3}" sibTransId="{CAE545FF-3DB8-4F7E-B517-64DAA8799648}"/>
    <dgm:cxn modelId="{2B5C6615-6AE0-423E-9F9F-5B6E9DAE3A64}" type="presOf" srcId="{7146504A-6B81-41A4-AC87-32251D9BCCD4}" destId="{03CEDE70-69DD-4EAB-B62C-36855871E613}"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583372AD-7A4D-4ED0-A36D-69284EC00ED2}" type="presOf" srcId="{3863A1D1-9756-458A-B1D2-A98F6BDDD524}" destId="{994F54E2-AE64-44AE-BA55-562ABA4B5042}" srcOrd="0" destOrd="0" presId="urn:microsoft.com/office/officeart/2005/8/layout/orgChart1"/>
    <dgm:cxn modelId="{28E07BC4-71CA-479B-88CA-415404F9EF26}" type="presOf" srcId="{B4B9012E-2855-4F54-BCEC-D99AACF98651}" destId="{B82777AC-C711-4E5B-B91E-50039B0EC46C}" srcOrd="0" destOrd="0" presId="urn:microsoft.com/office/officeart/2005/8/layout/orgChart1"/>
    <dgm:cxn modelId="{AF517C1C-FFE3-44DA-8D72-8540DBE2EF6F}" type="presOf" srcId="{4452D78F-07D2-4C09-98DA-8B2069C3D515}" destId="{581F876A-5E78-460A-8BA8-059CBD9F8CF3}" srcOrd="0" destOrd="0" presId="urn:microsoft.com/office/officeart/2005/8/layout/orgChart1"/>
    <dgm:cxn modelId="{A99F74C8-D7C1-46EF-92CE-F7C9E59AA5D4}" type="presOf" srcId="{A5F28478-6032-4FD6-883F-9451F512FA58}" destId="{AB4F6A03-C4BE-47AA-B58F-1F4556F2AB24}" srcOrd="0" destOrd="0" presId="urn:microsoft.com/office/officeart/2005/8/layout/orgChart1"/>
    <dgm:cxn modelId="{8E6FF60B-7581-401C-8412-8B6DE754572C}" type="presOf" srcId="{3C300D10-9DA9-4430-B787-8D40E1D5DB7C}" destId="{E9A2B961-0D76-43C7-898F-1FBA133E7C1B}"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8D990390-BEE8-4B3A-BFBE-A5D00795D7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42FC6DCD-FE1C-4A1E-82FE-A121AEE9A890}" type="presOf" srcId="{3DD13F36-1FB3-496A-9B80-D5375B9A9700}" destId="{A6463EAC-7AB1-46F7-ADB2-E583DD398D05}" srcOrd="0" destOrd="0" presId="urn:microsoft.com/office/officeart/2005/8/layout/orgChart1"/>
    <dgm:cxn modelId="{FBF01C70-CA89-4643-AEEF-1F0F15FBAD51}" type="presOf" srcId="{493CB484-67CF-4063-8D72-975F5951C672}" destId="{2EFCEB72-0330-4E0D-858F-320F3520D329}" srcOrd="0" destOrd="0" presId="urn:microsoft.com/office/officeart/2005/8/layout/orgChart1"/>
    <dgm:cxn modelId="{91381D26-4A7F-4126-9EFA-4AB2700F6557}" type="presOf" srcId="{F4ABB4BD-FA8B-45EC-A61B-9A64F965A123}" destId="{1245CB32-9DCF-41A4-B086-A270C8A50DB5}" srcOrd="1" destOrd="0" presId="urn:microsoft.com/office/officeart/2005/8/layout/orgChart1"/>
    <dgm:cxn modelId="{71333E30-9A12-4EC2-801F-FC35F55012A6}" type="presOf" srcId="{2F9342B2-4764-4BFB-8FAD-1305E6FB5C14}" destId="{939FF73F-7112-4DC2-99DF-A60AE88A3F9E}" srcOrd="0" destOrd="0" presId="urn:microsoft.com/office/officeart/2005/8/layout/orgChart1"/>
    <dgm:cxn modelId="{FE90508C-6993-4C81-A389-D0E706856C43}" type="presOf" srcId="{5C040719-34EB-44B0-8107-31585170A14B}" destId="{392D89D0-6BD9-49AE-9B74-2299AF180099}" srcOrd="1" destOrd="0" presId="urn:microsoft.com/office/officeart/2005/8/layout/orgChart1"/>
    <dgm:cxn modelId="{F457F48E-7ED1-41E3-BC91-CB47D239ECD9}" type="presOf" srcId="{982C13DF-FFAB-4EA2-A8E5-CD49098426B3}" destId="{5C69B503-D48E-414A-9C8A-F778801B2240}" srcOrd="0" destOrd="0" presId="urn:microsoft.com/office/officeart/2005/8/layout/orgChart1"/>
    <dgm:cxn modelId="{785F1A31-B1CF-4A67-BFE2-14FCF0561DA7}" type="presOf" srcId="{493CB484-67CF-4063-8D72-975F5951C672}" destId="{1DDCEC5F-A872-44C8-9B11-AA1B7FB0A532}" srcOrd="1" destOrd="0" presId="urn:microsoft.com/office/officeart/2005/8/layout/orgChart1"/>
    <dgm:cxn modelId="{AF1C4655-E7E4-4EF2-B472-BBDAD60262C6}" type="presOf" srcId="{C9A1894D-1CAA-46AA-9F80-EC1BAB218282}" destId="{B48837C9-E371-4EC6-A05E-659DE785C80A}" srcOrd="1" destOrd="0" presId="urn:microsoft.com/office/officeart/2005/8/layout/orgChart1"/>
    <dgm:cxn modelId="{B6982110-8636-4D2A-AB2D-ADC842B41637}" type="presOf" srcId="{3863A1D1-9756-458A-B1D2-A98F6BDDD524}" destId="{C61238CF-2B72-49BB-865A-D987644FF069}" srcOrd="1" destOrd="0" presId="urn:microsoft.com/office/officeart/2005/8/layout/orgChart1"/>
    <dgm:cxn modelId="{2A761BE7-2E2F-4BC6-BA20-1DD94B96A33E}" type="presOf" srcId="{EF984F15-F793-4AC0-AB43-25C1C1096746}" destId="{F06D3B0D-33F3-4E4F-9FD7-EEDCCDABD356}" srcOrd="0" destOrd="0" presId="urn:microsoft.com/office/officeart/2005/8/layout/orgChart1"/>
    <dgm:cxn modelId="{D0CA56F2-D2C4-4DB7-953B-D8A0DB1C11F2}" type="presOf" srcId="{3C300D10-9DA9-4430-B787-8D40E1D5DB7C}" destId="{DDFB2E1C-D418-451C-8C3C-E9076ED7FE07}" srcOrd="1" destOrd="0" presId="urn:microsoft.com/office/officeart/2005/8/layout/orgChart1"/>
    <dgm:cxn modelId="{563B7BC8-F857-466E-83B3-F92B44DD3522}" type="presOf" srcId="{7A11635B-8EE7-43A1-9D39-713F0E5DF6E5}" destId="{CEC4429F-0E98-4419-9C81-11587CD0FE05}" srcOrd="1"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0FE1FBB9-7567-43A7-859C-857ECAE2465A}" type="presOf" srcId="{C9A1894D-1CAA-46AA-9F80-EC1BAB218282}" destId="{CFA922AC-43B1-4C81-A717-6122794DD71F}" srcOrd="0"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A763DE21-3490-4898-8488-B153BBD6F3E6}" type="presOf" srcId="{E3BC48F2-4414-4F64-B915-2E5F84332200}" destId="{9CBE719F-D12F-4ABD-B52B-46803A37B44B}" srcOrd="0" destOrd="0" presId="urn:microsoft.com/office/officeart/2005/8/layout/orgChart1"/>
    <dgm:cxn modelId="{1F1B8726-82C2-411C-B136-9D0D694C7110}" type="presOf" srcId="{B3D322AB-7C2C-4462-A730-A4D99C7EE57F}" destId="{454F7BB4-9A0C-405D-96FE-16BFF2C738E5}"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59FC65-31D0-4E3F-8585-1037E8A32422}" type="presOf" srcId="{1165FE29-3298-4BC1-BB16-AE0DE8F7BED0}" destId="{7C618FE8-14FE-4ED3-889A-F0EB7DAC9545}" srcOrd="0" destOrd="0" presId="urn:microsoft.com/office/officeart/2005/8/layout/orgChart1"/>
    <dgm:cxn modelId="{17C42BA9-3B2F-4511-AC31-1FB8EB0684FA}" srcId="{57E6E847-F8CE-40C9-A9BA-41F91E67E8AF}" destId="{3863A1D1-9756-458A-B1D2-A98F6BDDD524}" srcOrd="0" destOrd="0" parTransId="{B262B7E7-6180-42DC-83AF-5CBA66B63E65}" sibTransId="{7EA3020E-08F0-4B3B-9554-7BD2E5D2BF75}"/>
    <dgm:cxn modelId="{85922121-5376-42F6-A4BD-868C4F7D6CB4}" type="presOf" srcId="{57E6E847-F8CE-40C9-A9BA-41F91E67E8AF}" destId="{E6C9E379-076F-4E92-936C-C837C8A36F33}" srcOrd="0" destOrd="0" presId="urn:microsoft.com/office/officeart/2005/8/layout/orgChart1"/>
    <dgm:cxn modelId="{D7F2E4CB-AB66-43F6-B85F-EA1B0D660A1D}" type="presOf" srcId="{E3BC48F2-4414-4F64-B915-2E5F84332200}" destId="{1FB0C844-31DC-453C-A05F-8E0DA92D0235}" srcOrd="1" destOrd="0" presId="urn:microsoft.com/office/officeart/2005/8/layout/orgChart1"/>
    <dgm:cxn modelId="{727E5A3C-58DA-488D-9FE0-712C09B7DE17}" type="presOf" srcId="{D7F6EE58-0EF4-46FB-9C7B-B11F933CCA68}" destId="{77BBCBA0-791A-41C4-9398-5670486A89EE}" srcOrd="0" destOrd="0" presId="urn:microsoft.com/office/officeart/2005/8/layout/orgChart1"/>
    <dgm:cxn modelId="{F45EEAF8-5CA5-4451-B084-95DB424F4222}" type="presOf" srcId="{EF984F15-F793-4AC0-AB43-25C1C1096746}" destId="{563AF6E2-92E3-4AC2-87F0-C670E30191E7}" srcOrd="1" destOrd="0" presId="urn:microsoft.com/office/officeart/2005/8/layout/orgChart1"/>
    <dgm:cxn modelId="{072FD37A-DEBD-4AD4-BD47-BADA452FFA2B}" type="presOf" srcId="{57E6E847-F8CE-40C9-A9BA-41F91E67E8AF}" destId="{06935673-E248-4247-8BA2-EED42355230B}" srcOrd="1" destOrd="0" presId="urn:microsoft.com/office/officeart/2005/8/layout/orgChart1"/>
    <dgm:cxn modelId="{B61E4A53-D099-4402-A27A-B16A464D7CA0}" srcId="{5C040719-34EB-44B0-8107-31585170A14B}" destId="{4452D78F-07D2-4C09-98DA-8B2069C3D515}" srcOrd="0" destOrd="0" parTransId="{566B7759-8404-4C03-9ABD-E43DEE6B9AB8}" sibTransId="{C66C9F30-501D-4F8D-B67E-D84DBEF49B6B}"/>
    <dgm:cxn modelId="{1576F000-9647-4CBE-AF27-D208CD788C51}" srcId="{493CB484-67CF-4063-8D72-975F5951C672}" destId="{5C040719-34EB-44B0-8107-31585170A14B}" srcOrd="0" destOrd="0" parTransId="{D7F6EE58-0EF4-46FB-9C7B-B11F933CCA68}" sibTransId="{9B23B91D-E7AE-4F15-BB83-A5AE79F58B60}"/>
    <dgm:cxn modelId="{3A71BBE6-C4B3-4B66-A576-ECFADEE44CB2}" type="presParOf" srcId="{B82777AC-C711-4E5B-B91E-50039B0EC46C}" destId="{F7C391AA-3C38-4DA5-96D1-F6D49A6EB978}" srcOrd="0" destOrd="0" presId="urn:microsoft.com/office/officeart/2005/8/layout/orgChart1"/>
    <dgm:cxn modelId="{0CEAE920-6B3D-4936-AE97-D2E11F6043E0}" type="presParOf" srcId="{F7C391AA-3C38-4DA5-96D1-F6D49A6EB978}" destId="{1A88F758-86F4-4ECB-9331-04F9EA29E61C}" srcOrd="0" destOrd="0" presId="urn:microsoft.com/office/officeart/2005/8/layout/orgChart1"/>
    <dgm:cxn modelId="{DA8097B8-3BCE-4ACB-A461-11BC357040D1}" type="presParOf" srcId="{1A88F758-86F4-4ECB-9331-04F9EA29E61C}" destId="{2EFCEB72-0330-4E0D-858F-320F3520D329}" srcOrd="0" destOrd="0" presId="urn:microsoft.com/office/officeart/2005/8/layout/orgChart1"/>
    <dgm:cxn modelId="{03512754-29FE-4932-973C-B8FB428EBE77}" type="presParOf" srcId="{1A88F758-86F4-4ECB-9331-04F9EA29E61C}" destId="{1DDCEC5F-A872-44C8-9B11-AA1B7FB0A532}" srcOrd="1" destOrd="0" presId="urn:microsoft.com/office/officeart/2005/8/layout/orgChart1"/>
    <dgm:cxn modelId="{66CACC94-B97C-444A-B55B-5E2B2CA7F05B}" type="presParOf" srcId="{F7C391AA-3C38-4DA5-96D1-F6D49A6EB978}" destId="{7D922091-427F-4AB0-9669-B17C08DE20FF}" srcOrd="1" destOrd="0" presId="urn:microsoft.com/office/officeart/2005/8/layout/orgChart1"/>
    <dgm:cxn modelId="{E6ED466F-0AD8-42B3-8292-35AF71F90813}" type="presParOf" srcId="{7D922091-427F-4AB0-9669-B17C08DE20FF}" destId="{77BBCBA0-791A-41C4-9398-5670486A89EE}" srcOrd="0" destOrd="0" presId="urn:microsoft.com/office/officeart/2005/8/layout/orgChart1"/>
    <dgm:cxn modelId="{625F8FC3-2645-464B-90C5-A11D04F2A46D}" type="presParOf" srcId="{7D922091-427F-4AB0-9669-B17C08DE20FF}" destId="{06BA7A48-4767-4D39-943C-5B4DFA5599D7}" srcOrd="1" destOrd="0" presId="urn:microsoft.com/office/officeart/2005/8/layout/orgChart1"/>
    <dgm:cxn modelId="{8801DC12-4D66-4F88-B157-CABDAFA73CE1}" type="presParOf" srcId="{06BA7A48-4767-4D39-943C-5B4DFA5599D7}" destId="{9DB82239-C0E9-4841-9BAE-29720F290486}" srcOrd="0" destOrd="0" presId="urn:microsoft.com/office/officeart/2005/8/layout/orgChart1"/>
    <dgm:cxn modelId="{72AC51E1-1D9C-43BF-B5E4-51F76E1542D4}" type="presParOf" srcId="{9DB82239-C0E9-4841-9BAE-29720F290486}" destId="{25FBE55C-7604-4739-A70C-E0D555C8D2DB}" srcOrd="0" destOrd="0" presId="urn:microsoft.com/office/officeart/2005/8/layout/orgChart1"/>
    <dgm:cxn modelId="{B702A49E-621E-450E-B5FA-5FEFA2FA2A85}" type="presParOf" srcId="{9DB82239-C0E9-4841-9BAE-29720F290486}" destId="{392D89D0-6BD9-49AE-9B74-2299AF180099}" srcOrd="1" destOrd="0" presId="urn:microsoft.com/office/officeart/2005/8/layout/orgChart1"/>
    <dgm:cxn modelId="{9581A01F-848E-438B-8D6C-29E0898403A1}" type="presParOf" srcId="{06BA7A48-4767-4D39-943C-5B4DFA5599D7}" destId="{A2F4E377-31A6-4D53-AA80-0EAA91BFC496}" srcOrd="1" destOrd="0" presId="urn:microsoft.com/office/officeart/2005/8/layout/orgChart1"/>
    <dgm:cxn modelId="{21A83AEA-808A-42DF-86C4-B38127652E6B}" type="presParOf" srcId="{A2F4E377-31A6-4D53-AA80-0EAA91BFC496}" destId="{87E11445-84E5-4790-ABAC-E073B8837569}" srcOrd="0" destOrd="0" presId="urn:microsoft.com/office/officeart/2005/8/layout/orgChart1"/>
    <dgm:cxn modelId="{A458D557-970E-43AD-8766-FAE71240A450}" type="presParOf" srcId="{A2F4E377-31A6-4D53-AA80-0EAA91BFC496}" destId="{73A9C88E-6B1A-4DC6-BC2F-1F2AF673CE3E}" srcOrd="1" destOrd="0" presId="urn:microsoft.com/office/officeart/2005/8/layout/orgChart1"/>
    <dgm:cxn modelId="{1F8DAA83-EDC2-4812-B9CD-01011A631B21}" type="presParOf" srcId="{73A9C88E-6B1A-4DC6-BC2F-1F2AF673CE3E}" destId="{7EAD5920-14DE-4D0F-9C00-3A42CF91B446}" srcOrd="0" destOrd="0" presId="urn:microsoft.com/office/officeart/2005/8/layout/orgChart1"/>
    <dgm:cxn modelId="{A2968958-C7B1-4686-8E21-38254A57F811}" type="presParOf" srcId="{7EAD5920-14DE-4D0F-9C00-3A42CF91B446}" destId="{581F876A-5E78-460A-8BA8-059CBD9F8CF3}" srcOrd="0" destOrd="0" presId="urn:microsoft.com/office/officeart/2005/8/layout/orgChart1"/>
    <dgm:cxn modelId="{B57FD55E-1F0C-4AC6-A914-10917DD40066}" type="presParOf" srcId="{7EAD5920-14DE-4D0F-9C00-3A42CF91B446}" destId="{ABD43102-E705-43B4-A716-91DB497E4515}" srcOrd="1" destOrd="0" presId="urn:microsoft.com/office/officeart/2005/8/layout/orgChart1"/>
    <dgm:cxn modelId="{60F225A6-2498-424B-9880-11EDDE5AF275}" type="presParOf" srcId="{73A9C88E-6B1A-4DC6-BC2F-1F2AF673CE3E}" destId="{73E5E234-5968-4B91-AE12-CAA3943605DB}" srcOrd="1" destOrd="0" presId="urn:microsoft.com/office/officeart/2005/8/layout/orgChart1"/>
    <dgm:cxn modelId="{1596C25F-18EC-4CC8-8791-CC4F48788F65}" type="presParOf" srcId="{73A9C88E-6B1A-4DC6-BC2F-1F2AF673CE3E}" destId="{13F7A220-451A-4BDA-9DA3-0084280C3837}" srcOrd="2" destOrd="0" presId="urn:microsoft.com/office/officeart/2005/8/layout/orgChart1"/>
    <dgm:cxn modelId="{84AE13A4-3654-4018-B511-CB1773641441}" type="presParOf" srcId="{A2F4E377-31A6-4D53-AA80-0EAA91BFC496}" destId="{454F7BB4-9A0C-405D-96FE-16BFF2C738E5}" srcOrd="2" destOrd="0" presId="urn:microsoft.com/office/officeart/2005/8/layout/orgChart1"/>
    <dgm:cxn modelId="{5E31D422-4FE3-4063-8546-A213226EF94C}" type="presParOf" srcId="{A2F4E377-31A6-4D53-AA80-0EAA91BFC496}" destId="{5E473560-27A8-4084-AD34-792A382F9F09}" srcOrd="3" destOrd="0" presId="urn:microsoft.com/office/officeart/2005/8/layout/orgChart1"/>
    <dgm:cxn modelId="{0E506521-8347-4221-A441-9CE468810418}" type="presParOf" srcId="{5E473560-27A8-4084-AD34-792A382F9F09}" destId="{1113F3D1-8D4C-4E97-84B4-EC3F5374FDA5}" srcOrd="0" destOrd="0" presId="urn:microsoft.com/office/officeart/2005/8/layout/orgChart1"/>
    <dgm:cxn modelId="{881B1847-A202-45B1-B9E1-1EB65EA1D09F}" type="presParOf" srcId="{1113F3D1-8D4C-4E97-84B4-EC3F5374FDA5}" destId="{E9A2B961-0D76-43C7-898F-1FBA133E7C1B}" srcOrd="0" destOrd="0" presId="urn:microsoft.com/office/officeart/2005/8/layout/orgChart1"/>
    <dgm:cxn modelId="{A0CD4CE3-37E0-425A-B612-2C2760A69C89}" type="presParOf" srcId="{1113F3D1-8D4C-4E97-84B4-EC3F5374FDA5}" destId="{DDFB2E1C-D418-451C-8C3C-E9076ED7FE07}" srcOrd="1" destOrd="0" presId="urn:microsoft.com/office/officeart/2005/8/layout/orgChart1"/>
    <dgm:cxn modelId="{8EA7DD7E-AC88-4F43-865E-52D36D13E071}" type="presParOf" srcId="{5E473560-27A8-4084-AD34-792A382F9F09}" destId="{BC0AC297-ADBB-4B43-869C-50A5F2B00906}" srcOrd="1" destOrd="0" presId="urn:microsoft.com/office/officeart/2005/8/layout/orgChart1"/>
    <dgm:cxn modelId="{B969AE69-412D-454C-B977-0021FD832A7E}" type="presParOf" srcId="{5E473560-27A8-4084-AD34-792A382F9F09}" destId="{EC2059C5-E4C1-4581-A011-6398AB6E0A82}" srcOrd="2" destOrd="0" presId="urn:microsoft.com/office/officeart/2005/8/layout/orgChart1"/>
    <dgm:cxn modelId="{04102C88-EB18-44D6-8E85-EF81FF12D733}" type="presParOf" srcId="{06BA7A48-4767-4D39-943C-5B4DFA5599D7}" destId="{5BDF0A6D-7269-48E0-8B84-D982D1E0153F}" srcOrd="2" destOrd="0" presId="urn:microsoft.com/office/officeart/2005/8/layout/orgChart1"/>
    <dgm:cxn modelId="{5483DCEC-E748-4A31-AB5E-D19071B487D2}" type="presParOf" srcId="{7D922091-427F-4AB0-9669-B17C08DE20FF}" destId="{AB4F6A03-C4BE-47AA-B58F-1F4556F2AB24}" srcOrd="2" destOrd="0" presId="urn:microsoft.com/office/officeart/2005/8/layout/orgChart1"/>
    <dgm:cxn modelId="{6FA211B0-8A5F-4EC5-B0BC-406A33A2DD62}" type="presParOf" srcId="{7D922091-427F-4AB0-9669-B17C08DE20FF}" destId="{D3B18625-9FE9-48FA-8A56-B7DAABB4986F}" srcOrd="3" destOrd="0" presId="urn:microsoft.com/office/officeart/2005/8/layout/orgChart1"/>
    <dgm:cxn modelId="{4250EB1F-7778-4BBA-8AA9-ED6703648CF4}" type="presParOf" srcId="{D3B18625-9FE9-48FA-8A56-B7DAABB4986F}" destId="{ECAD9896-0801-4CC6-8271-E781955668AE}" srcOrd="0" destOrd="0" presId="urn:microsoft.com/office/officeart/2005/8/layout/orgChart1"/>
    <dgm:cxn modelId="{5D451851-96BC-48D2-9C4C-630E0D229049}" type="presParOf" srcId="{ECAD9896-0801-4CC6-8271-E781955668AE}" destId="{E6C9E379-076F-4E92-936C-C837C8A36F33}" srcOrd="0" destOrd="0" presId="urn:microsoft.com/office/officeart/2005/8/layout/orgChart1"/>
    <dgm:cxn modelId="{73BB2F82-250E-4D55-B318-DE4D8714D3EA}" type="presParOf" srcId="{ECAD9896-0801-4CC6-8271-E781955668AE}" destId="{06935673-E248-4247-8BA2-EED42355230B}" srcOrd="1" destOrd="0" presId="urn:microsoft.com/office/officeart/2005/8/layout/orgChart1"/>
    <dgm:cxn modelId="{F7529DD4-358F-4E7C-9C0D-B4FD71CADC60}" type="presParOf" srcId="{D3B18625-9FE9-48FA-8A56-B7DAABB4986F}" destId="{C93800AF-853D-444A-A745-1EAFD7691BF5}" srcOrd="1" destOrd="0" presId="urn:microsoft.com/office/officeart/2005/8/layout/orgChart1"/>
    <dgm:cxn modelId="{3AFF6F17-1E03-45DD-A754-FFA02BB4C2F5}" type="presParOf" srcId="{C93800AF-853D-444A-A745-1EAFD7691BF5}" destId="{2ABE35A9-7719-4DD8-A294-26D03B142083}" srcOrd="0" destOrd="0" presId="urn:microsoft.com/office/officeart/2005/8/layout/orgChart1"/>
    <dgm:cxn modelId="{9B36B83F-53DC-46EF-A3EF-926D943EDD42}" type="presParOf" srcId="{C93800AF-853D-444A-A745-1EAFD7691BF5}" destId="{49C1A9F8-7CF8-44BC-A4CA-AD72904CADF8}" srcOrd="1" destOrd="0" presId="urn:microsoft.com/office/officeart/2005/8/layout/orgChart1"/>
    <dgm:cxn modelId="{78C88F22-38E7-484B-A45B-D5D9D87DEF29}" type="presParOf" srcId="{49C1A9F8-7CF8-44BC-A4CA-AD72904CADF8}" destId="{0E76863D-6376-4D92-AC90-8CE225A89991}" srcOrd="0" destOrd="0" presId="urn:microsoft.com/office/officeart/2005/8/layout/orgChart1"/>
    <dgm:cxn modelId="{D0D918EB-300C-4758-868C-C2D59D97977E}" type="presParOf" srcId="{0E76863D-6376-4D92-AC90-8CE225A89991}" destId="{994F54E2-AE64-44AE-BA55-562ABA4B5042}" srcOrd="0" destOrd="0" presId="urn:microsoft.com/office/officeart/2005/8/layout/orgChart1"/>
    <dgm:cxn modelId="{07BE274E-163D-46B1-9923-4C9ADA739FBF}" type="presParOf" srcId="{0E76863D-6376-4D92-AC90-8CE225A89991}" destId="{C61238CF-2B72-49BB-865A-D987644FF069}" srcOrd="1" destOrd="0" presId="urn:microsoft.com/office/officeart/2005/8/layout/orgChart1"/>
    <dgm:cxn modelId="{678BFF6C-7790-46A8-AD47-7124D6C59802}" type="presParOf" srcId="{49C1A9F8-7CF8-44BC-A4CA-AD72904CADF8}" destId="{D39190DD-8863-4F54-8492-51517B4493A3}" srcOrd="1" destOrd="0" presId="urn:microsoft.com/office/officeart/2005/8/layout/orgChart1"/>
    <dgm:cxn modelId="{8D8044B5-DAFB-4686-A922-F1FCC83462DE}" type="presParOf" srcId="{49C1A9F8-7CF8-44BC-A4CA-AD72904CADF8}" destId="{B99DAAE6-5EE3-4F81-B99D-DC2B8884B74F}" srcOrd="2" destOrd="0" presId="urn:microsoft.com/office/officeart/2005/8/layout/orgChart1"/>
    <dgm:cxn modelId="{50F614EE-2138-4A99-A734-3D8857D82F18}" type="presParOf" srcId="{C93800AF-853D-444A-A745-1EAFD7691BF5}" destId="{03CEDE70-69DD-4EAB-B62C-36855871E613}" srcOrd="2" destOrd="0" presId="urn:microsoft.com/office/officeart/2005/8/layout/orgChart1"/>
    <dgm:cxn modelId="{960F6763-B049-4547-BEAA-1D312427D91E}" type="presParOf" srcId="{C93800AF-853D-444A-A745-1EAFD7691BF5}" destId="{8A07F2BC-6825-4048-AE58-F70EECAA1276}" srcOrd="3" destOrd="0" presId="urn:microsoft.com/office/officeart/2005/8/layout/orgChart1"/>
    <dgm:cxn modelId="{54BA7CA1-1136-4128-A6C8-0DA85C84405E}" type="presParOf" srcId="{8A07F2BC-6825-4048-AE58-F70EECAA1276}" destId="{6450ABF7-289E-45EA-8A5C-5285027BBBFD}" srcOrd="0" destOrd="0" presId="urn:microsoft.com/office/officeart/2005/8/layout/orgChart1"/>
    <dgm:cxn modelId="{C307FB78-A48A-475D-B335-7FA453122855}" type="presParOf" srcId="{6450ABF7-289E-45EA-8A5C-5285027BBBFD}" destId="{46ABF043-736E-42FD-8322-B00CAF308F8C}" srcOrd="0" destOrd="0" presId="urn:microsoft.com/office/officeart/2005/8/layout/orgChart1"/>
    <dgm:cxn modelId="{E784CBF8-5819-4C26-977F-FFCACE4FD4D4}" type="presParOf" srcId="{6450ABF7-289E-45EA-8A5C-5285027BBBFD}" destId="{1245CB32-9DCF-41A4-B086-A270C8A50DB5}" srcOrd="1" destOrd="0" presId="urn:microsoft.com/office/officeart/2005/8/layout/orgChart1"/>
    <dgm:cxn modelId="{C898CD0B-7664-4FF3-99FF-983036BC66B9}" type="presParOf" srcId="{8A07F2BC-6825-4048-AE58-F70EECAA1276}" destId="{8D0705AE-E239-4124-A7E1-27279E279D73}" srcOrd="1" destOrd="0" presId="urn:microsoft.com/office/officeart/2005/8/layout/orgChart1"/>
    <dgm:cxn modelId="{51038161-5BD0-479E-914A-C014FDA4C334}" type="presParOf" srcId="{8A07F2BC-6825-4048-AE58-F70EECAA1276}" destId="{11B9A472-C903-41FD-B655-9F32441699DF}" srcOrd="2" destOrd="0" presId="urn:microsoft.com/office/officeart/2005/8/layout/orgChart1"/>
    <dgm:cxn modelId="{074BED0D-902A-414C-A354-F5A48C2C07F8}" type="presParOf" srcId="{C93800AF-853D-444A-A745-1EAFD7691BF5}" destId="{939FF73F-7112-4DC2-99DF-A60AE88A3F9E}" srcOrd="4" destOrd="0" presId="urn:microsoft.com/office/officeart/2005/8/layout/orgChart1"/>
    <dgm:cxn modelId="{DA1B593E-EF24-4FB9-AEC6-24C4171357D9}" type="presParOf" srcId="{C93800AF-853D-444A-A745-1EAFD7691BF5}" destId="{7845D685-8045-494D-9AFA-D5F5FFBC4819}" srcOrd="5" destOrd="0" presId="urn:microsoft.com/office/officeart/2005/8/layout/orgChart1"/>
    <dgm:cxn modelId="{1C14D884-38ED-4DDC-A5BB-E7876C29617B}" type="presParOf" srcId="{7845D685-8045-494D-9AFA-D5F5FFBC4819}" destId="{FD1A294D-4708-4F1D-99B5-F77AE64CE206}" srcOrd="0" destOrd="0" presId="urn:microsoft.com/office/officeart/2005/8/layout/orgChart1"/>
    <dgm:cxn modelId="{190253B9-D859-45DE-8744-3904C8639EC2}" type="presParOf" srcId="{FD1A294D-4708-4F1D-99B5-F77AE64CE206}" destId="{7C618FE8-14FE-4ED3-889A-F0EB7DAC9545}" srcOrd="0" destOrd="0" presId="urn:microsoft.com/office/officeart/2005/8/layout/orgChart1"/>
    <dgm:cxn modelId="{8A08FB62-D95D-41A5-B11A-60270132AB2B}" type="presParOf" srcId="{FD1A294D-4708-4F1D-99B5-F77AE64CE206}" destId="{9DC9FD9A-75FF-4940-B8BF-59E4BBD9991B}" srcOrd="1" destOrd="0" presId="urn:microsoft.com/office/officeart/2005/8/layout/orgChart1"/>
    <dgm:cxn modelId="{FB21CEE3-F30E-4046-BF58-8442D9310E3C}" type="presParOf" srcId="{7845D685-8045-494D-9AFA-D5F5FFBC4819}" destId="{BD081E45-BDC4-4EB7-8773-8B421FEF2A7C}" srcOrd="1" destOrd="0" presId="urn:microsoft.com/office/officeart/2005/8/layout/orgChart1"/>
    <dgm:cxn modelId="{89B53212-2F44-4B43-AED5-349DC77A69ED}" type="presParOf" srcId="{7845D685-8045-494D-9AFA-D5F5FFBC4819}" destId="{7CAE5EB7-5C35-4992-B662-41542B9B15B7}" srcOrd="2" destOrd="0" presId="urn:microsoft.com/office/officeart/2005/8/layout/orgChart1"/>
    <dgm:cxn modelId="{4C621AE8-4690-4776-A0E7-0609F574E75E}" type="presParOf" srcId="{C93800AF-853D-444A-A745-1EAFD7691BF5}" destId="{5B30709B-5FD3-4A1C-8634-E305882DC6EB}" srcOrd="6" destOrd="0" presId="urn:microsoft.com/office/officeart/2005/8/layout/orgChart1"/>
    <dgm:cxn modelId="{04685119-4590-4DC9-B95C-08F4F02D16F9}" type="presParOf" srcId="{C93800AF-853D-444A-A745-1EAFD7691BF5}" destId="{AD2D25CE-0A34-49DB-B63D-26C356037F80}" srcOrd="7" destOrd="0" presId="urn:microsoft.com/office/officeart/2005/8/layout/orgChart1"/>
    <dgm:cxn modelId="{4C87E8E7-B906-4EAF-8DDC-F560C2B0760A}" type="presParOf" srcId="{AD2D25CE-0A34-49DB-B63D-26C356037F80}" destId="{759BCAF8-DB26-4474-B17A-77804DD834F2}" srcOrd="0" destOrd="0" presId="urn:microsoft.com/office/officeart/2005/8/layout/orgChart1"/>
    <dgm:cxn modelId="{BEB6D77F-DEE7-490B-951E-5B04AFD20BA7}" type="presParOf" srcId="{759BCAF8-DB26-4474-B17A-77804DD834F2}" destId="{EFAB4D20-F384-44DF-9D95-96DD516309D7}" srcOrd="0" destOrd="0" presId="urn:microsoft.com/office/officeart/2005/8/layout/orgChart1"/>
    <dgm:cxn modelId="{D9D666B6-1D06-477D-9630-67C3D1B9D060}" type="presParOf" srcId="{759BCAF8-DB26-4474-B17A-77804DD834F2}" destId="{CEC4429F-0E98-4419-9C81-11587CD0FE05}" srcOrd="1" destOrd="0" presId="urn:microsoft.com/office/officeart/2005/8/layout/orgChart1"/>
    <dgm:cxn modelId="{9B41217D-277A-404B-B03D-10AB491D1B7B}" type="presParOf" srcId="{AD2D25CE-0A34-49DB-B63D-26C356037F80}" destId="{328DD117-43C9-4BD2-B215-4FB3A3D67B9D}" srcOrd="1" destOrd="0" presId="urn:microsoft.com/office/officeart/2005/8/layout/orgChart1"/>
    <dgm:cxn modelId="{CE7269C5-E9C1-4712-99DB-1EE0FEF187AF}" type="presParOf" srcId="{AD2D25CE-0A34-49DB-B63D-26C356037F80}" destId="{A0DD3207-8A4F-4AF0-94B9-4E426AA8F472}" srcOrd="2" destOrd="0" presId="urn:microsoft.com/office/officeart/2005/8/layout/orgChart1"/>
    <dgm:cxn modelId="{90D893AC-097F-4B25-94D4-D04584BCC9E9}" type="presParOf" srcId="{D3B18625-9FE9-48FA-8A56-B7DAABB4986F}" destId="{468D89E4-F24A-4E3B-8670-07079D349598}" srcOrd="2" destOrd="0" presId="urn:microsoft.com/office/officeart/2005/8/layout/orgChart1"/>
    <dgm:cxn modelId="{7D346682-B496-4327-B5DE-953236EC4B31}" type="presParOf" srcId="{7D922091-427F-4AB0-9669-B17C08DE20FF}" destId="{7D64A22C-BAC1-4D41-9539-FB452EF05452}" srcOrd="4" destOrd="0" presId="urn:microsoft.com/office/officeart/2005/8/layout/orgChart1"/>
    <dgm:cxn modelId="{1C40574C-EE18-418C-97C1-0C7ACFA3E5EB}" type="presParOf" srcId="{7D922091-427F-4AB0-9669-B17C08DE20FF}" destId="{F38F78DE-00A0-4402-A40B-9F97608EB193}" srcOrd="5" destOrd="0" presId="urn:microsoft.com/office/officeart/2005/8/layout/orgChart1"/>
    <dgm:cxn modelId="{D30F456C-4088-446A-AD2A-2C7A253591E3}" type="presParOf" srcId="{F38F78DE-00A0-4402-A40B-9F97608EB193}" destId="{EB7E8118-8E22-4D67-8AC6-0E0322AB337E}" srcOrd="0" destOrd="0" presId="urn:microsoft.com/office/officeart/2005/8/layout/orgChart1"/>
    <dgm:cxn modelId="{E37804A1-D42C-4BDB-B41B-3315665CC6A4}" type="presParOf" srcId="{EB7E8118-8E22-4D67-8AC6-0E0322AB337E}" destId="{9CBE719F-D12F-4ABD-B52B-46803A37B44B}" srcOrd="0" destOrd="0" presId="urn:microsoft.com/office/officeart/2005/8/layout/orgChart1"/>
    <dgm:cxn modelId="{8AA44144-48C7-4DBA-9531-2433B74ADF78}" type="presParOf" srcId="{EB7E8118-8E22-4D67-8AC6-0E0322AB337E}" destId="{1FB0C844-31DC-453C-A05F-8E0DA92D0235}" srcOrd="1" destOrd="0" presId="urn:microsoft.com/office/officeart/2005/8/layout/orgChart1"/>
    <dgm:cxn modelId="{89DE4146-F479-46C8-9005-35EA7C2F9005}" type="presParOf" srcId="{F38F78DE-00A0-4402-A40B-9F97608EB193}" destId="{D48E1B89-FAC9-4E0A-927E-EA7650A6B399}" srcOrd="1" destOrd="0" presId="urn:microsoft.com/office/officeart/2005/8/layout/orgChart1"/>
    <dgm:cxn modelId="{022D8DC1-E07F-461C-B475-79E970644F1C}" type="presParOf" srcId="{D48E1B89-FAC9-4E0A-927E-EA7650A6B399}" destId="{38D49924-E10B-4B7C-AA89-DB6588DD3E55}" srcOrd="0" destOrd="0" presId="urn:microsoft.com/office/officeart/2005/8/layout/orgChart1"/>
    <dgm:cxn modelId="{78982236-F948-4DAC-B4B4-C2D9FF14817C}" type="presParOf" srcId="{D48E1B89-FAC9-4E0A-927E-EA7650A6B399}" destId="{7D43CF58-B9A7-4FA2-B2A8-E93877CD5145}" srcOrd="1" destOrd="0" presId="urn:microsoft.com/office/officeart/2005/8/layout/orgChart1"/>
    <dgm:cxn modelId="{9CFEB40C-2F0A-44B3-B6DC-68CAF03B50BC}" type="presParOf" srcId="{7D43CF58-B9A7-4FA2-B2A8-E93877CD5145}" destId="{4556ED03-013A-413F-9507-F693F3D97AE8}" srcOrd="0" destOrd="0" presId="urn:microsoft.com/office/officeart/2005/8/layout/orgChart1"/>
    <dgm:cxn modelId="{3E9F02C5-5321-4BF7-A97F-E27158D513AD}" type="presParOf" srcId="{4556ED03-013A-413F-9507-F693F3D97AE8}" destId="{BEAE7541-50F8-44FE-B4E4-5C0BD16B6740}" srcOrd="0" destOrd="0" presId="urn:microsoft.com/office/officeart/2005/8/layout/orgChart1"/>
    <dgm:cxn modelId="{87B70DBA-6A3F-4F5F-A160-3C2021F86C25}" type="presParOf" srcId="{4556ED03-013A-413F-9507-F693F3D97AE8}" destId="{4FFEB3BF-9A1A-4051-BF65-B704C93AFE8C}" srcOrd="1" destOrd="0" presId="urn:microsoft.com/office/officeart/2005/8/layout/orgChart1"/>
    <dgm:cxn modelId="{F68AB2A7-403C-4E6F-B144-9A976FF78E9D}" type="presParOf" srcId="{7D43CF58-B9A7-4FA2-B2A8-E93877CD5145}" destId="{C9DC5CDE-6863-49C0-9DEF-5B3B4DE39793}" srcOrd="1" destOrd="0" presId="urn:microsoft.com/office/officeart/2005/8/layout/orgChart1"/>
    <dgm:cxn modelId="{43C7EDE8-01E0-49AF-A3AB-6E0CE4FECA6C}" type="presParOf" srcId="{7D43CF58-B9A7-4FA2-B2A8-E93877CD5145}" destId="{25FA5020-BAE4-4DAE-ACDA-C626E2522545}" srcOrd="2" destOrd="0" presId="urn:microsoft.com/office/officeart/2005/8/layout/orgChart1"/>
    <dgm:cxn modelId="{0E8C7E18-01D9-4DB0-975C-506E07C53E0F}" type="presParOf" srcId="{F38F78DE-00A0-4402-A40B-9F97608EB193}" destId="{B819C3E5-4768-41DA-B314-07AD878B86C7}" srcOrd="2" destOrd="0" presId="urn:microsoft.com/office/officeart/2005/8/layout/orgChart1"/>
    <dgm:cxn modelId="{B4513943-A7D5-49EA-B5EA-FC72C5CF9930}" type="presParOf" srcId="{7D922091-427F-4AB0-9669-B17C08DE20FF}" destId="{A6463EAC-7AB1-46F7-ADB2-E583DD398D05}" srcOrd="6" destOrd="0" presId="urn:microsoft.com/office/officeart/2005/8/layout/orgChart1"/>
    <dgm:cxn modelId="{719A2D6A-5B6E-46F0-8329-F2112DB30E38}" type="presParOf" srcId="{7D922091-427F-4AB0-9669-B17C08DE20FF}" destId="{C92E9600-EAC3-426B-A0DE-D23E091F6E15}" srcOrd="7" destOrd="0" presId="urn:microsoft.com/office/officeart/2005/8/layout/orgChart1"/>
    <dgm:cxn modelId="{84CD48B0-4D37-4D25-ADAE-10965BFA819A}" type="presParOf" srcId="{C92E9600-EAC3-426B-A0DE-D23E091F6E15}" destId="{31B74893-6BB3-407E-9514-C9CD58B1782C}" srcOrd="0" destOrd="0" presId="urn:microsoft.com/office/officeart/2005/8/layout/orgChart1"/>
    <dgm:cxn modelId="{C31526D6-6BEA-49A0-80D2-22EAFCCD1E4C}" type="presParOf" srcId="{31B74893-6BB3-407E-9514-C9CD58B1782C}" destId="{F06D3B0D-33F3-4E4F-9FD7-EEDCCDABD356}" srcOrd="0" destOrd="0" presId="urn:microsoft.com/office/officeart/2005/8/layout/orgChart1"/>
    <dgm:cxn modelId="{72B6FF40-B60F-4AB3-B238-E5DA3649CD8F}" type="presParOf" srcId="{31B74893-6BB3-407E-9514-C9CD58B1782C}" destId="{563AF6E2-92E3-4AC2-87F0-C670E30191E7}" srcOrd="1" destOrd="0" presId="urn:microsoft.com/office/officeart/2005/8/layout/orgChart1"/>
    <dgm:cxn modelId="{9382B3DB-C1BF-4A05-8039-2D104B66A53C}" type="presParOf" srcId="{C92E9600-EAC3-426B-A0DE-D23E091F6E15}" destId="{EFB58729-F461-46A9-8132-A495BC6AFE9D}" srcOrd="1" destOrd="0" presId="urn:microsoft.com/office/officeart/2005/8/layout/orgChart1"/>
    <dgm:cxn modelId="{2E4AA602-F3A8-497E-895A-A17737C2FF82}" type="presParOf" srcId="{EFB58729-F461-46A9-8132-A495BC6AFE9D}" destId="{5C69B503-D48E-414A-9C8A-F778801B2240}" srcOrd="0" destOrd="0" presId="urn:microsoft.com/office/officeart/2005/8/layout/orgChart1"/>
    <dgm:cxn modelId="{0AC83D3B-5D4D-420F-826B-3BB8DDC02D41}" type="presParOf" srcId="{EFB58729-F461-46A9-8132-A495BC6AFE9D}" destId="{6DA3ED8A-E46C-4C6D-8154-73F4EE2E0F88}" srcOrd="1" destOrd="0" presId="urn:microsoft.com/office/officeart/2005/8/layout/orgChart1"/>
    <dgm:cxn modelId="{C1BD4DD9-008E-4DE7-AA19-04EFF8819550}" type="presParOf" srcId="{6DA3ED8A-E46C-4C6D-8154-73F4EE2E0F88}" destId="{8D268C2D-ECCD-4D03-BCE4-CE2EC95C33B0}" srcOrd="0" destOrd="0" presId="urn:microsoft.com/office/officeart/2005/8/layout/orgChart1"/>
    <dgm:cxn modelId="{184EB23D-9D90-4B8E-A6D3-A70131F1703B}" type="presParOf" srcId="{8D268C2D-ECCD-4D03-BCE4-CE2EC95C33B0}" destId="{CFA922AC-43B1-4C81-A717-6122794DD71F}" srcOrd="0" destOrd="0" presId="urn:microsoft.com/office/officeart/2005/8/layout/orgChart1"/>
    <dgm:cxn modelId="{F874D2C4-135B-4206-8CD7-D09614DA7CC1}" type="presParOf" srcId="{8D268C2D-ECCD-4D03-BCE4-CE2EC95C33B0}" destId="{B48837C9-E371-4EC6-A05E-659DE785C80A}" srcOrd="1" destOrd="0" presId="urn:microsoft.com/office/officeart/2005/8/layout/orgChart1"/>
    <dgm:cxn modelId="{F56EF44E-8EE9-4122-A5FE-DBE2BF00607B}" type="presParOf" srcId="{6DA3ED8A-E46C-4C6D-8154-73F4EE2E0F88}" destId="{615C2467-4FF3-40B4-A9A9-D30564A6FB94}" srcOrd="1" destOrd="0" presId="urn:microsoft.com/office/officeart/2005/8/layout/orgChart1"/>
    <dgm:cxn modelId="{A0A7930A-F7E0-481F-A649-3563BD1FAD1F}" type="presParOf" srcId="{6DA3ED8A-E46C-4C6D-8154-73F4EE2E0F88}" destId="{769BA24A-C795-4D4D-BB03-139C2ABA9951}" srcOrd="2" destOrd="0" presId="urn:microsoft.com/office/officeart/2005/8/layout/orgChart1"/>
    <dgm:cxn modelId="{727C8226-C6EF-475D-B2D8-CB10868641D6}" type="presParOf" srcId="{C92E9600-EAC3-426B-A0DE-D23E091F6E15}" destId="{030EAD11-D47F-4391-95D7-32CA6C859ED8}" srcOrd="2" destOrd="0" presId="urn:microsoft.com/office/officeart/2005/8/layout/orgChart1"/>
    <dgm:cxn modelId="{F7DD148A-24C6-4B56-A450-B5AF9B57BD74}"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pl-PL" sz="2400" b="1" dirty="0">
              <a:effectLst>
                <a:outerShdw blurRad="38100" dist="38100" dir="2700000" algn="tl">
                  <a:srgbClr val="000000"/>
                </a:outerShdw>
              </a:effectLst>
            </a:rPr>
            <a:t>Inne metody studiowania Biblii</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pl-PL" sz="2000" b="1" dirty="0">
              <a:solidFill>
                <a:schemeClr val="tx1"/>
              </a:solidFill>
              <a:effectLst/>
            </a:rPr>
            <a:t>Porównaj werset z innym (Izajasz </a:t>
          </a:r>
          <a:r>
            <a:rPr lang="pl-PL" sz="2000" b="1" dirty="0" smtClean="0">
              <a:solidFill>
                <a:schemeClr val="tx1"/>
              </a:solidFill>
              <a:effectLst/>
            </a:rPr>
            <a:t>28,10</a:t>
          </a:r>
          <a:r>
            <a:rPr lang="pl-PL" sz="2000" b="1" dirty="0">
              <a:solidFill>
                <a:schemeClr val="tx1"/>
              </a:solidFill>
              <a:effectLst/>
            </a:rPr>
            <a:t>)</a:t>
          </a:r>
          <a:endParaRPr lang="en"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pl-PL" sz="2000" b="1" dirty="0">
              <a:solidFill>
                <a:schemeClr val="tx1"/>
              </a:solidFill>
              <a:effectLst/>
            </a:rPr>
            <a:t>Przeczytaj rozdziały lub całe księgi </a:t>
          </a:r>
          <a:endParaRPr lang="en" sz="20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pl-PL" sz="2000" b="1" dirty="0">
              <a:solidFill>
                <a:schemeClr val="tx1"/>
              </a:solidFill>
              <a:effectLst/>
            </a:rPr>
            <a:t>Studium tematu lub słowa przy pomocy konkordancji</a:t>
          </a:r>
          <a:endParaRPr lang="en"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pl-PL" sz="2000" b="1" dirty="0">
              <a:solidFill>
                <a:schemeClr val="tx1"/>
              </a:solidFill>
              <a:effectLst/>
            </a:rPr>
            <a:t>Zajrzyj do komentarzy biblijnych lub </a:t>
          </a:r>
          <a:r>
            <a:rPr lang="pl-PL" sz="2000" b="1" dirty="0" smtClean="0">
              <a:solidFill>
                <a:schemeClr val="tx1"/>
              </a:solidFill>
              <a:effectLst/>
            </a:rPr>
            <a:t>słowników</a:t>
          </a:r>
          <a:endParaRPr lang="en"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pl-PL" sz="2000" b="1" dirty="0">
              <a:solidFill>
                <a:schemeClr val="tx1"/>
              </a:solidFill>
              <a:effectLst/>
            </a:rPr>
            <a:t>Czytaj równolegle z fragmentami serii „Konflikt wieków” autorstwa </a:t>
          </a:r>
          <a:r>
            <a:rPr lang="pl-PL" sz="2000" b="1" dirty="0" err="1">
              <a:solidFill>
                <a:schemeClr val="tx1"/>
              </a:solidFill>
              <a:effectLst/>
            </a:rPr>
            <a:t>Ellen</a:t>
          </a:r>
          <a:r>
            <a:rPr lang="pl-PL" sz="2000" b="1" dirty="0">
              <a:solidFill>
                <a:schemeClr val="tx1"/>
              </a:solidFill>
              <a:effectLst/>
            </a:rPr>
            <a:t> White</a:t>
          </a:r>
          <a:endParaRPr lang="en"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t>
        <a:bodyPr/>
        <a:lstStyle/>
        <a:p>
          <a:endParaRPr lang="pl-PL"/>
        </a:p>
      </dgm:t>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t>
        <a:bodyPr/>
        <a:lstStyle/>
        <a:p>
          <a:endParaRPr lang="pl-PL"/>
        </a:p>
      </dgm:t>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t>
        <a:bodyPr/>
        <a:lstStyle/>
        <a:p>
          <a:endParaRPr lang="pl-PL"/>
        </a:p>
      </dgm:t>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t>
        <a:bodyPr/>
        <a:lstStyle/>
        <a:p>
          <a:endParaRPr lang="pl-PL"/>
        </a:p>
      </dgm:t>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t>
        <a:bodyPr/>
        <a:lstStyle/>
        <a:p>
          <a:endParaRPr lang="pl-PL"/>
        </a:p>
      </dgm:t>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t>
        <a:bodyPr/>
        <a:lstStyle/>
        <a:p>
          <a:endParaRPr lang="pl-PL"/>
        </a:p>
      </dgm:t>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t>
        <a:bodyPr/>
        <a:lstStyle/>
        <a:p>
          <a:endParaRPr lang="pl-PL"/>
        </a:p>
      </dgm:t>
    </dgm:pt>
  </dgm:ptLst>
  <dgm:cxnLst>
    <dgm:cxn modelId="{7C15F63B-3E8C-4073-B516-21FED8E8940A}" srcId="{A27235A5-EA9B-401A-8F5C-90980D5FA2D7}" destId="{1C567031-7B22-4341-AA75-056F4DAB96D9}" srcOrd="0" destOrd="0" parTransId="{C1F7F010-6FA5-4A7C-89FE-978CA134ECBB}" sibTransId="{98A0474B-2565-499E-9D9F-05F90F44DA64}"/>
    <dgm:cxn modelId="{FD20F289-BFA9-4609-8F13-3D7666CAD202}" srcId="{A27235A5-EA9B-401A-8F5C-90980D5FA2D7}" destId="{A9B3DB5B-591B-400E-9698-EACA9941E31A}" srcOrd="4" destOrd="0" parTransId="{4C166136-98D6-4CDD-8DD7-ADC2DF276E8B}" sibTransId="{34581FC8-A7D7-49E4-B882-18A3B3EF87C7}"/>
    <dgm:cxn modelId="{5F521D2A-6D55-4578-AC1A-15EB8492C21B}" type="presOf" srcId="{A27235A5-EA9B-401A-8F5C-90980D5FA2D7}" destId="{337B68C6-F476-47AD-819A-D69153763E94}"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3AEF624C-FACB-4264-B438-11B29158F2E3}" type="presOf" srcId="{A9B3DB5B-591B-400E-9698-EACA9941E31A}" destId="{EAF75300-8453-4026-9FB3-D22C8B49DAEE}" srcOrd="0" destOrd="0" presId="urn:microsoft.com/office/officeart/2008/layout/PictureAccentList"/>
    <dgm:cxn modelId="{52DDB228-E980-4F3F-A884-EDF3706ECF52}" srcId="{94CB0EFC-F645-446F-938E-6575784A7EB4}" destId="{A27235A5-EA9B-401A-8F5C-90980D5FA2D7}" srcOrd="0" destOrd="0" parTransId="{76F6C86A-EEB0-42B9-8E8E-1E0814925ACD}" sibTransId="{0C1B9A16-F5DC-4ABD-914A-EAC6EA263E8A}"/>
    <dgm:cxn modelId="{24E482E7-CA5F-4385-B67F-58848AF8890B}" type="presOf" srcId="{94CB0EFC-F645-446F-938E-6575784A7EB4}" destId="{7684D804-D48E-4E7D-92F3-413681E6AD99}" srcOrd="0" destOrd="0" presId="urn:microsoft.com/office/officeart/2008/layout/PictureAccentList"/>
    <dgm:cxn modelId="{4F320E10-897F-42A3-BB7E-28ACFDD62406}" type="presOf" srcId="{1C567031-7B22-4341-AA75-056F4DAB96D9}" destId="{4C02B3AF-D4D7-47ED-9DE4-4BD2FF469F91}" srcOrd="0" destOrd="0" presId="urn:microsoft.com/office/officeart/2008/layout/PictureAccentList"/>
    <dgm:cxn modelId="{5E993739-2F76-44AC-BA31-E6CDBF527FCF}" srcId="{A27235A5-EA9B-401A-8F5C-90980D5FA2D7}" destId="{4131BBAD-E9E1-4D86-9C59-B1452C707B7D}" srcOrd="2" destOrd="0" parTransId="{1327237B-BD95-4B73-97CC-480B00D41B29}" sibTransId="{324383F5-9800-4E12-9366-7A3E9F74A24B}"/>
    <dgm:cxn modelId="{B8D8A217-DDA9-481B-9F5A-D220823AB5DB}" srcId="{A27235A5-EA9B-401A-8F5C-90980D5FA2D7}" destId="{41324397-7B19-423F-BD99-C629D0D49CD2}" srcOrd="1" destOrd="0" parTransId="{A9A5A08E-29AE-45E6-B236-95CF97AFF435}" sibTransId="{8535456C-A3FD-499E-9E2F-FEB7449E1D56}"/>
    <dgm:cxn modelId="{6901B6A1-BBED-4363-984D-DDE470E50038}" type="presOf" srcId="{741873A6-F411-4798-A590-D3F42D2F91D9}" destId="{A6A6043D-95C5-4250-B836-E4B2606C072B}" srcOrd="0" destOrd="0" presId="urn:microsoft.com/office/officeart/2008/layout/PictureAccentList"/>
    <dgm:cxn modelId="{D68C8C6C-0341-4836-954C-19BD68D6D5B3}" type="presOf" srcId="{4131BBAD-E9E1-4D86-9C59-B1452C707B7D}" destId="{3E788F97-CE63-42C8-A33F-05AD955DB55E}" srcOrd="0" destOrd="0" presId="urn:microsoft.com/office/officeart/2008/layout/PictureAccentList"/>
    <dgm:cxn modelId="{391D0CF6-D900-447D-8301-97EC9B7B1726}" type="presOf" srcId="{41324397-7B19-423F-BD99-C629D0D49CD2}" destId="{BF8D5CE6-4AFE-4D10-ACB1-391B684D5F34}" srcOrd="0" destOrd="0" presId="urn:microsoft.com/office/officeart/2008/layout/PictureAccentList"/>
    <dgm:cxn modelId="{0651671D-8269-440B-BF85-77A330A11AA2}" type="presParOf" srcId="{7684D804-D48E-4E7D-92F3-413681E6AD99}" destId="{12B6286F-D5B0-48F8-A74E-3407F7BC828E}" srcOrd="0" destOrd="0" presId="urn:microsoft.com/office/officeart/2008/layout/PictureAccentList"/>
    <dgm:cxn modelId="{33486C4A-B9FD-4975-9E28-B416470C67E8}" type="presParOf" srcId="{12B6286F-D5B0-48F8-A74E-3407F7BC828E}" destId="{B9AECB35-A1DB-4BCD-ACA3-3519AAE42E64}" srcOrd="0" destOrd="0" presId="urn:microsoft.com/office/officeart/2008/layout/PictureAccentList"/>
    <dgm:cxn modelId="{56AAE1C5-F1CC-4433-AFD2-248DCB0FA945}" type="presParOf" srcId="{B9AECB35-A1DB-4BCD-ACA3-3519AAE42E64}" destId="{337B68C6-F476-47AD-819A-D69153763E94}" srcOrd="0" destOrd="0" presId="urn:microsoft.com/office/officeart/2008/layout/PictureAccentList"/>
    <dgm:cxn modelId="{12D4D8E8-A547-47A1-BB3E-66789026F51F}" type="presParOf" srcId="{12B6286F-D5B0-48F8-A74E-3407F7BC828E}" destId="{FC7D9055-1F8E-443E-891E-BF874DB5EE50}" srcOrd="1" destOrd="0" presId="urn:microsoft.com/office/officeart/2008/layout/PictureAccentList"/>
    <dgm:cxn modelId="{21E93776-AC24-4035-ACD7-AF9B1EC988EF}" type="presParOf" srcId="{FC7D9055-1F8E-443E-891E-BF874DB5EE50}" destId="{0E3FFA68-5C18-4D2C-B867-B9D404B8C872}" srcOrd="0" destOrd="0" presId="urn:microsoft.com/office/officeart/2008/layout/PictureAccentList"/>
    <dgm:cxn modelId="{E58DCCB9-FB06-49EA-B13E-FB6F8996E9FB}" type="presParOf" srcId="{0E3FFA68-5C18-4D2C-B867-B9D404B8C872}" destId="{935D24BA-A427-4ACB-A40B-E7506D11A351}" srcOrd="0" destOrd="0" presId="urn:microsoft.com/office/officeart/2008/layout/PictureAccentList"/>
    <dgm:cxn modelId="{EED339D2-C8FB-4373-BACE-D5CF29A5A359}" type="presParOf" srcId="{0E3FFA68-5C18-4D2C-B867-B9D404B8C872}" destId="{4C02B3AF-D4D7-47ED-9DE4-4BD2FF469F91}" srcOrd="1" destOrd="0" presId="urn:microsoft.com/office/officeart/2008/layout/PictureAccentList"/>
    <dgm:cxn modelId="{1D5E7E4E-350F-46F8-AAF8-C8D6CD6FF5D4}" type="presParOf" srcId="{FC7D9055-1F8E-443E-891E-BF874DB5EE50}" destId="{F79DC9A4-E228-4D83-8E07-AD16AADC849F}" srcOrd="1" destOrd="0" presId="urn:microsoft.com/office/officeart/2008/layout/PictureAccentList"/>
    <dgm:cxn modelId="{E9B0176B-3038-4BC7-9729-9347184C9CC3}" type="presParOf" srcId="{F79DC9A4-E228-4D83-8E07-AD16AADC849F}" destId="{F852E0FF-B3CB-4D8A-8ED1-07E325850378}" srcOrd="0" destOrd="0" presId="urn:microsoft.com/office/officeart/2008/layout/PictureAccentList"/>
    <dgm:cxn modelId="{E7EF1FB9-5528-42A4-A026-DB1F3FA263C7}" type="presParOf" srcId="{F79DC9A4-E228-4D83-8E07-AD16AADC849F}" destId="{BF8D5CE6-4AFE-4D10-ACB1-391B684D5F34}" srcOrd="1" destOrd="0" presId="urn:microsoft.com/office/officeart/2008/layout/PictureAccentList"/>
    <dgm:cxn modelId="{B6BB9C88-07BF-4C8D-A33C-32BDB3D5CCE7}" type="presParOf" srcId="{FC7D9055-1F8E-443E-891E-BF874DB5EE50}" destId="{CA314879-1E85-4097-BDF9-F3944F187192}" srcOrd="2" destOrd="0" presId="urn:microsoft.com/office/officeart/2008/layout/PictureAccentList"/>
    <dgm:cxn modelId="{CC607A88-87D9-4846-AA9F-AF881DB22F7A}" type="presParOf" srcId="{CA314879-1E85-4097-BDF9-F3944F187192}" destId="{AB731BB3-09FA-4C96-9C1E-608717F16D44}" srcOrd="0" destOrd="0" presId="urn:microsoft.com/office/officeart/2008/layout/PictureAccentList"/>
    <dgm:cxn modelId="{CBEA50D8-AF78-4F32-B16B-D52FE99DE914}" type="presParOf" srcId="{CA314879-1E85-4097-BDF9-F3944F187192}" destId="{3E788F97-CE63-42C8-A33F-05AD955DB55E}" srcOrd="1" destOrd="0" presId="urn:microsoft.com/office/officeart/2008/layout/PictureAccentList"/>
    <dgm:cxn modelId="{008861EA-429D-4021-B2E3-E5521AF02936}" type="presParOf" srcId="{FC7D9055-1F8E-443E-891E-BF874DB5EE50}" destId="{98D92A68-422A-47FA-92AC-33C4629FDADE}" srcOrd="3" destOrd="0" presId="urn:microsoft.com/office/officeart/2008/layout/PictureAccentList"/>
    <dgm:cxn modelId="{CCBA9B47-28C5-4DA0-B911-D326404EE70B}" type="presParOf" srcId="{98D92A68-422A-47FA-92AC-33C4629FDADE}" destId="{FCBC2877-EB76-4878-B72D-C9FC1E2B15AE}" srcOrd="0" destOrd="0" presId="urn:microsoft.com/office/officeart/2008/layout/PictureAccentList"/>
    <dgm:cxn modelId="{31649B20-F946-4D93-8D85-B6711080CDD6}" type="presParOf" srcId="{98D92A68-422A-47FA-92AC-33C4629FDADE}" destId="{A6A6043D-95C5-4250-B836-E4B2606C072B}" srcOrd="1" destOrd="0" presId="urn:microsoft.com/office/officeart/2008/layout/PictureAccentList"/>
    <dgm:cxn modelId="{9DB613FC-E177-4F6A-A275-74D45CB5D758}" type="presParOf" srcId="{FC7D9055-1F8E-443E-891E-BF874DB5EE50}" destId="{606C06B7-27F3-4D3E-A81A-0B38CFB02122}" srcOrd="4" destOrd="0" presId="urn:microsoft.com/office/officeart/2008/layout/PictureAccentList"/>
    <dgm:cxn modelId="{B5791176-9377-4C3D-B32E-F61D5958BC7E}" type="presParOf" srcId="{606C06B7-27F3-4D3E-A81A-0B38CFB02122}" destId="{28268B95-A071-4C49-BF94-AC18B3AE4ECA}" srcOrd="0" destOrd="0" presId="urn:microsoft.com/office/officeart/2008/layout/PictureAccentList"/>
    <dgm:cxn modelId="{318A21BC-A472-4D6A-B0DA-E50E35675152}"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smtClean="0">
              <a:solidFill>
                <a:schemeClr val="tx2">
                  <a:lumMod val="50000"/>
                </a:schemeClr>
              </a:solidFill>
            </a:rPr>
            <a:t>Jak studiować Biblię:</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l-PL" sz="2000" b="1" kern="1200" dirty="0" smtClean="0">
              <a:effectLst>
                <a:outerShdw blurRad="38100" dist="38100" dir="2700000" algn="tl">
                  <a:srgbClr val="000000"/>
                </a:outerShdw>
              </a:effectLst>
            </a:rPr>
            <a:t>Czas</a:t>
          </a:r>
          <a:endParaRPr lang="es-ES" sz="2000" kern="1200" dirty="0">
            <a:effectLst>
              <a:outerShdw blurRad="38100" dist="38100" dir="2700000" algn="tl">
                <a:srgbClr val="000000"/>
              </a:outerShdw>
            </a:effectLst>
          </a:endParaRPr>
        </a:p>
      </dsp:txBody>
      <dsp:txXfrm>
        <a:off x="269244" y="858941"/>
        <a:ext cx="2131793" cy="56233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l-PL" sz="2000" b="1" kern="1200" dirty="0" smtClean="0">
              <a:effectLst>
                <a:outerShdw blurRad="38100" dist="38100" dir="2700000" algn="tl">
                  <a:srgbClr val="000000"/>
                </a:outerShdw>
              </a:effectLst>
            </a:rPr>
            <a:t>Miejsce</a:t>
          </a:r>
          <a:endParaRPr lang="es-ES" sz="2000" kern="1200" dirty="0">
            <a:effectLst>
              <a:outerShdw blurRad="38100" dist="38100" dir="2700000" algn="tl">
                <a:srgbClr val="000000"/>
              </a:outerShdw>
            </a:effectLst>
          </a:endParaRPr>
        </a:p>
      </dsp:txBody>
      <dsp:txXfrm>
        <a:off x="269244" y="1507785"/>
        <a:ext cx="2131793" cy="56233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l-PL" sz="2000" b="1" kern="1200" dirty="0" smtClean="0">
              <a:effectLst>
                <a:outerShdw blurRad="38100" dist="38100" dir="2700000" algn="tl">
                  <a:srgbClr val="000000"/>
                </a:outerShdw>
              </a:effectLst>
            </a:rPr>
            <a:t>Technika</a:t>
          </a:r>
          <a:endParaRPr lang="es-ES" sz="2000" kern="1200" dirty="0">
            <a:effectLst>
              <a:outerShdw blurRad="38100" dist="38100" dir="2700000" algn="tl">
                <a:srgbClr val="000000"/>
              </a:outerShdw>
            </a:effectLst>
          </a:endParaRPr>
        </a:p>
      </dsp:txBody>
      <dsp:txXfrm>
        <a:off x="269244" y="2156629"/>
        <a:ext cx="2131793" cy="56233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smtClean="0">
              <a:solidFill>
                <a:schemeClr val="accent2">
                  <a:lumMod val="50000"/>
                </a:schemeClr>
              </a:solidFill>
            </a:rPr>
            <a:t>Korzyści </a:t>
          </a:r>
          <a:r>
            <a:rPr lang="pl-PL" sz="2000" b="1" kern="1200" dirty="0" smtClean="0">
              <a:solidFill>
                <a:schemeClr val="accent2">
                  <a:lumMod val="50000"/>
                </a:schemeClr>
              </a:solidFill>
            </a:rPr>
            <a:t>ze studiowania Biblii:</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016806" y="859535"/>
          <a:ext cx="2365864"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l-PL" sz="2000" b="1" kern="1200" dirty="0" smtClean="0">
              <a:effectLst>
                <a:outerShdw blurRad="38100" dist="38100" dir="2700000" algn="tl">
                  <a:srgbClr val="000000"/>
                </a:outerShdw>
              </a:effectLst>
            </a:rPr>
            <a:t>Korzyści </a:t>
          </a:r>
          <a:r>
            <a:rPr lang="pl-PL" sz="2000" b="1" kern="1200" dirty="0" smtClean="0">
              <a:effectLst>
                <a:outerShdw blurRad="38100" dist="38100" dir="2700000" algn="tl">
                  <a:srgbClr val="000000"/>
                </a:outerShdw>
              </a:effectLst>
            </a:rPr>
            <a:t>z dzielenia się Słowem Bożym</a:t>
          </a:r>
          <a:endParaRPr lang="es-ES" sz="2000" kern="1200" dirty="0">
            <a:effectLst>
              <a:outerShdw blurRad="38100" dist="38100" dir="2700000" algn="tl">
                <a:srgbClr val="000000"/>
              </a:outerShdw>
            </a:effectLst>
          </a:endParaRPr>
        </a:p>
      </dsp:txBody>
      <dsp:txXfrm>
        <a:off x="3016806" y="859535"/>
        <a:ext cx="2365864" cy="863029"/>
      </dsp:txXfrm>
    </dsp:sp>
    <dsp:sp modelId="{3AA94E57-DC1D-4DCB-90DF-B6CDC13C6F33}">
      <dsp:nvSpPr>
        <dsp:cNvPr id="0" name=""/>
        <dsp:cNvSpPr/>
      </dsp:nvSpPr>
      <dsp:spPr>
        <a:xfrm>
          <a:off x="3047802" y="1855338"/>
          <a:ext cx="2303872"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l-PL" sz="2000" b="1" kern="1200" dirty="0" smtClean="0">
              <a:effectLst>
                <a:outerShdw blurRad="38100" dist="38100" dir="2700000" algn="tl">
                  <a:srgbClr val="000000"/>
                </a:outerShdw>
              </a:effectLst>
            </a:rPr>
            <a:t>Korzyści </a:t>
          </a:r>
          <a:r>
            <a:rPr lang="pl-PL" sz="2000" b="1" kern="1200" dirty="0" smtClean="0">
              <a:effectLst>
                <a:outerShdw blurRad="38100" dist="38100" dir="2700000" algn="tl">
                  <a:srgbClr val="000000"/>
                </a:outerShdw>
              </a:effectLst>
            </a:rPr>
            <a:t>z karmienia się Słowem Bożym</a:t>
          </a:r>
          <a:endParaRPr lang="es-ES" sz="2000" kern="1200" dirty="0">
            <a:effectLst>
              <a:outerShdw blurRad="38100" dist="38100" dir="2700000" algn="tl">
                <a:srgbClr val="000000"/>
              </a:outerShdw>
            </a:effectLst>
          </a:endParaRPr>
        </a:p>
      </dsp:txBody>
      <dsp:txXfrm>
        <a:off x="3047802" y="1855338"/>
        <a:ext cx="2303872" cy="8630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outerShdw blurRad="38100" dist="38100" dir="2700000" algn="tl">
                  <a:srgbClr val="000000"/>
                </a:outerShdw>
              </a:effectLst>
            </a:rPr>
            <a:t>Dogłębna analiza Biblii składa się z czterech części</a:t>
          </a:r>
          <a:endParaRPr lang="en" sz="2000" b="1" kern="1200" dirty="0">
            <a:effectLst>
              <a:outerShdw blurRad="38100" dist="38100" dir="2700000" algn="tl">
                <a:srgbClr val="000000"/>
              </a:outerShdw>
            </a:effectLst>
          </a:endParaRP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outerShdw blurRad="38100" dist="38100" dir="2700000" algn="tl">
                  <a:srgbClr val="000000"/>
                </a:outerShdw>
              </a:effectLst>
            </a:rPr>
            <a:t>Modlitwa</a:t>
          </a:r>
          <a:endParaRPr lang="en" sz="2000" b="1" kern="1200" dirty="0">
            <a:effectLst>
              <a:outerShdw blurRad="38100" dist="38100" dir="2700000" algn="tl">
                <a:srgbClr val="000000"/>
              </a:outerShdw>
            </a:effectLst>
          </a:endParaRP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rPr>
            <a:t>Poproś Ducha Świętego, aby był </a:t>
          </a:r>
          <a:r>
            <a:rPr lang="pl-PL" sz="2000" b="1" kern="1200" dirty="0" smtClean="0">
              <a:effectLst/>
            </a:rPr>
            <a:t>twoim </a:t>
          </a:r>
          <a:r>
            <a:rPr lang="pl-PL" sz="2000" b="1" kern="1200" dirty="0">
              <a:effectLst/>
            </a:rPr>
            <a:t>przewodnikiem podczas </a:t>
          </a:r>
          <a:r>
            <a:rPr lang="pl-PL" sz="2000" b="1" kern="1200" dirty="0" smtClean="0">
              <a:effectLst/>
            </a:rPr>
            <a:t>nauki</a:t>
          </a:r>
          <a:endParaRPr lang="en" sz="2000" b="1" kern="1200" dirty="0">
            <a:effectLst/>
          </a:endParaRP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rPr>
            <a:t>Poruszy twoje serce i umysł, dzięki czemu zrozumiesz to, co czytasz</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pl-PL" sz="1600" b="1" kern="1200" dirty="0">
            <a:effectLst>
              <a:outerShdw blurRad="38100" dist="38100" dir="2700000" algn="tl">
                <a:srgbClr val="000000"/>
              </a:outerShdw>
            </a:effectLst>
          </a:endParaRPr>
        </a:p>
        <a:p>
          <a:pPr lvl="0" algn="ctr" defTabSz="711200">
            <a:lnSpc>
              <a:spcPct val="90000"/>
            </a:lnSpc>
            <a:spcBef>
              <a:spcPct val="0"/>
            </a:spcBef>
            <a:spcAft>
              <a:spcPct val="35000"/>
            </a:spcAft>
          </a:pPr>
          <a:r>
            <a:rPr lang="pl-PL" sz="1600" b="1" kern="1200" dirty="0">
              <a:effectLst>
                <a:outerShdw blurRad="38100" dist="38100" dir="2700000" algn="tl">
                  <a:srgbClr val="000000"/>
                </a:outerShdw>
              </a:effectLst>
            </a:rPr>
            <a:t>Zapoznanie się z [proponowaną techniką] i jej zrozumienie</a:t>
          </a:r>
          <a:r>
            <a:rPr lang="pl-PL" sz="2000" b="1" kern="1200" dirty="0">
              <a:effectLst>
                <a:outerShdw blurRad="38100" dist="38100" dir="2700000" algn="tl">
                  <a:srgbClr val="000000"/>
                </a:outerShdw>
              </a:effectLst>
            </a:rPr>
            <a:t>
</a:t>
          </a:r>
          <a:endParaRPr lang="en" sz="2000" b="1" kern="1200" dirty="0">
            <a:effectLst>
              <a:outerShdw blurRad="38100" dist="38100" dir="2700000" algn="tl">
                <a:srgbClr val="000000"/>
              </a:outerShdw>
            </a:effectLst>
          </a:endParaRP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rPr>
            <a:t>Wybierz werset lub fragment Biblii</a:t>
          </a:r>
          <a:endParaRPr lang="en" sz="2000" b="1" kern="1200" dirty="0">
            <a:effectLst/>
          </a:endParaRP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solidFill>
                <a:prstClr val="black"/>
              </a:solidFill>
              <a:effectLst/>
              <a:latin typeface="Aptos" panose="02110004020202020204"/>
              <a:ea typeface="+mn-ea"/>
              <a:cs typeface="+mn-cs"/>
            </a:rPr>
            <a:t>Zapisz to, żeby sobie pomóc; utrwal to w pamięci</a:t>
          </a:r>
          <a:endParaRPr lang="en" sz="2000" b="1" kern="1200" dirty="0">
            <a:effectLst/>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solidFill>
                <a:schemeClr val="bg1"/>
              </a:solidFill>
              <a:effectLst>
                <a:outerShdw blurRad="38100" dist="38100" dir="2700000" algn="tl">
                  <a:srgbClr val="000000"/>
                </a:outerShdw>
              </a:effectLst>
              <a:latin typeface="Aptos" panose="02110004020202020204"/>
              <a:ea typeface="+mn-ea"/>
              <a:cs typeface="+mn-cs"/>
            </a:rPr>
            <a:t>Podkreśl najważniejsze myśli</a:t>
          </a:r>
          <a:endParaRPr lang="en" sz="2000" b="1" kern="120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solidFill>
                <a:schemeClr val="bg1"/>
              </a:solidFill>
              <a:effectLst>
                <a:outerShdw blurRad="38100" dist="38100" dir="2700000" algn="tl">
                  <a:srgbClr val="000000"/>
                </a:outerShdw>
              </a:effectLst>
            </a:rPr>
            <a:t>Zapisz myśli, które są źródłem tych kluczowych pomysłów</a:t>
          </a:r>
          <a:endParaRPr lang="en" sz="2000" b="1" kern="1200" dirty="0">
            <a:solidFill>
              <a:schemeClr val="bg1"/>
            </a:solidFill>
            <a:effectLst>
              <a:outerShdw blurRad="38100" dist="38100" dir="2700000" algn="tl">
                <a:srgbClr val="000000"/>
              </a:outerShdw>
            </a:effectLst>
          </a:endParaRP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outerShdw blurRad="38100" dist="38100" dir="2700000" algn="tl">
                  <a:srgbClr val="000000"/>
                </a:outerShdw>
              </a:effectLst>
            </a:rPr>
            <a:t>Modlitwa</a:t>
          </a:r>
          <a:endParaRPr lang="en" sz="2000" b="1" kern="1200" dirty="0">
            <a:effectLst>
              <a:outerShdw blurRad="38100" dist="38100" dir="2700000" algn="tl">
                <a:srgbClr val="000000"/>
              </a:outerShdw>
            </a:effectLst>
          </a:endParaRP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pl-PL" sz="2000" b="1" kern="1200" dirty="0">
            <a:effectLst/>
          </a:endParaRPr>
        </a:p>
        <a:p>
          <a:pPr lvl="0" algn="ctr" defTabSz="889000">
            <a:lnSpc>
              <a:spcPct val="90000"/>
            </a:lnSpc>
            <a:spcBef>
              <a:spcPct val="0"/>
            </a:spcBef>
            <a:spcAft>
              <a:spcPct val="35000"/>
            </a:spcAft>
          </a:pPr>
          <a:r>
            <a:rPr lang="pl-PL" sz="2000" b="1" kern="1200" dirty="0">
              <a:effectLst/>
            </a:rPr>
            <a:t>Poproś Boga, aby pomógł ci wykorzystać zdobytą wiedzę
</a:t>
          </a:r>
          <a:endParaRPr lang="en" sz="2000" b="1" kern="1200" dirty="0">
            <a:effectLst/>
          </a:endParaRP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outerShdw blurRad="38100" dist="38100" dir="2700000" algn="tl">
                  <a:srgbClr val="000000"/>
                </a:outerShdw>
              </a:effectLst>
            </a:rPr>
            <a:t>Dzielenie się</a:t>
          </a:r>
          <a:endParaRPr lang="en" sz="2000" b="1" kern="1200" dirty="0">
            <a:effectLst>
              <a:outerShdw blurRad="38100" dist="38100" dir="2700000" algn="tl">
                <a:srgbClr val="000000"/>
              </a:outerShdw>
            </a:effectLst>
          </a:endParaRP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b="1" kern="1200" dirty="0">
              <a:effectLst/>
            </a:rPr>
            <a:t>Zastanów się, z kim mógłbyś podzielić się tym, czego się nauczyłeś</a:t>
          </a:r>
          <a:endParaRPr lang="en" sz="2000" b="1" kern="1200" dirty="0">
            <a:effectLst/>
          </a:endParaRPr>
        </a:p>
      </dsp:txBody>
      <dsp:txXfrm>
        <a:off x="9808850" y="1707362"/>
        <a:ext cx="1779088" cy="13183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b="1" kern="1200" dirty="0">
              <a:effectLst>
                <a:outerShdw blurRad="38100" dist="38100" dir="2700000" algn="tl">
                  <a:srgbClr val="000000"/>
                </a:outerShdw>
              </a:effectLst>
            </a:rPr>
            <a:t>Inne metody studiowania Biblii</a:t>
          </a:r>
          <a:endParaRPr lang="en" sz="2400" b="1" kern="1200" dirty="0">
            <a:effectLst>
              <a:outerShdw blurRad="38100" dist="38100" dir="2700000" algn="tl">
                <a:srgbClr val="000000"/>
              </a:outerShdw>
            </a:effectLst>
          </a:endParaRPr>
        </a:p>
      </dsp:txBody>
      <dsp:txXfrm>
        <a:off x="1" y="102751"/>
        <a:ext cx="6381747" cy="651569"/>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effectLst/>
            </a:rPr>
            <a:t>Porównaj werset z innym (Izajasz </a:t>
          </a:r>
          <a:r>
            <a:rPr lang="pl-PL" sz="2000" b="1" kern="1200" dirty="0" smtClean="0">
              <a:solidFill>
                <a:schemeClr val="tx1"/>
              </a:solidFill>
              <a:effectLst/>
            </a:rPr>
            <a:t>28,10</a:t>
          </a:r>
          <a:r>
            <a:rPr lang="pl-PL" sz="2000" b="1" kern="1200" dirty="0">
              <a:solidFill>
                <a:schemeClr val="tx1"/>
              </a:solidFill>
              <a:effectLst/>
            </a:rPr>
            <a:t>)</a:t>
          </a:r>
          <a:endParaRPr lang="en" sz="2000" b="1" kern="1200" dirty="0">
            <a:solidFill>
              <a:schemeClr val="tx1"/>
            </a:solidFill>
            <a:effectLst/>
          </a:endParaRPr>
        </a:p>
      </dsp:txBody>
      <dsp:txXfrm>
        <a:off x="914481" y="908569"/>
        <a:ext cx="5467268" cy="85693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effectLst/>
            </a:rPr>
            <a:t>Przeczytaj rozdziały lub całe księgi </a:t>
          </a:r>
          <a:endParaRPr lang="en" sz="2000" b="1" kern="1200" dirty="0">
            <a:solidFill>
              <a:schemeClr val="tx1"/>
            </a:solidFill>
            <a:effectLst/>
          </a:endParaRPr>
        </a:p>
      </dsp:txBody>
      <dsp:txXfrm>
        <a:off x="914481" y="1868336"/>
        <a:ext cx="5467268" cy="85693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effectLst/>
            </a:rPr>
            <a:t>Studium tematu lub słowa przy pomocy konkordancji</a:t>
          </a:r>
          <a:endParaRPr lang="en" sz="2000" b="1" kern="1200" dirty="0">
            <a:solidFill>
              <a:schemeClr val="tx1"/>
            </a:solidFill>
            <a:effectLst/>
          </a:endParaRPr>
        </a:p>
      </dsp:txBody>
      <dsp:txXfrm>
        <a:off x="914481" y="2828102"/>
        <a:ext cx="5467268" cy="85693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effectLst/>
            </a:rPr>
            <a:t>Zajrzyj do komentarzy biblijnych lub </a:t>
          </a:r>
          <a:r>
            <a:rPr lang="pl-PL" sz="2000" b="1" kern="1200" dirty="0" smtClean="0">
              <a:solidFill>
                <a:schemeClr val="tx1"/>
              </a:solidFill>
              <a:effectLst/>
            </a:rPr>
            <a:t>słowników</a:t>
          </a:r>
          <a:endParaRPr lang="en" sz="2000" b="1" kern="1200" dirty="0">
            <a:solidFill>
              <a:schemeClr val="tx1"/>
            </a:solidFill>
            <a:effectLst/>
          </a:endParaRPr>
        </a:p>
      </dsp:txBody>
      <dsp:txXfrm>
        <a:off x="914481" y="3787868"/>
        <a:ext cx="5467268" cy="85693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a:solidFill>
                <a:schemeClr val="tx1"/>
              </a:solidFill>
              <a:effectLst/>
            </a:rPr>
            <a:t>Czytaj równolegle z fragmentami serii „Konflikt wieków” autorstwa </a:t>
          </a:r>
          <a:r>
            <a:rPr lang="pl-PL" sz="2000" b="1" kern="1200" dirty="0" err="1">
              <a:solidFill>
                <a:schemeClr val="tx1"/>
              </a:solidFill>
              <a:effectLst/>
            </a:rPr>
            <a:t>Ellen</a:t>
          </a:r>
          <a:r>
            <a:rPr lang="pl-PL" sz="2000" b="1" kern="1200" dirty="0">
              <a:solidFill>
                <a:schemeClr val="tx1"/>
              </a:solidFill>
              <a:effectLst/>
            </a:rPr>
            <a:t> White</a:t>
          </a:r>
          <a:endParaRPr lang="en" sz="2000" b="1" kern="1200" dirty="0">
            <a:solidFill>
              <a:schemeClr val="tx1"/>
            </a:solidFill>
            <a:effectLst/>
          </a:endParaRPr>
        </a:p>
      </dsp:txBody>
      <dsp:txXfrm>
        <a:off x="914481" y="4747635"/>
        <a:ext cx="5467268" cy="8569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5" name="Marcador de pie de página 4">
            <a:extLst>
              <a:ext uri="{FF2B5EF4-FFF2-40B4-BE49-F238E27FC236}">
                <a16:creationId xmlns=""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16530324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5" name="Marcador de pie de página 4">
            <a:extLst>
              <a:ext uri="{FF2B5EF4-FFF2-40B4-BE49-F238E27FC236}">
                <a16:creationId xmlns=""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12863657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5" name="Marcador de pie de página 4">
            <a:extLst>
              <a:ext uri="{FF2B5EF4-FFF2-40B4-BE49-F238E27FC236}">
                <a16:creationId xmlns=""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27303597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ED3C9A7-18DE-0A42-9851-3CC8B63663B2}"/>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6D3DAF88-CB78-6EA4-FE90-332E2BB9F5D4}"/>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C11E28FC-6F04-293B-345F-D26AFB19612E}"/>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630395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C511A9B-26FE-1E88-D206-5B7D66694BB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A60FDA7-CD45-A168-9418-DE5C47DC09E6}"/>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5670315-268D-2AAB-7BB7-C18B608BAC33}"/>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29424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75B9C36-9C3A-71E7-8ED1-C1EC7CC6272E}"/>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B52951D-4B68-29F9-3F0D-E72360B9028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A404A86-EE0C-FE7A-3EA2-9DF84A45B77A}"/>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196439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A5933F5-2FD6-CE23-21A8-C960A1A34359}"/>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85A02CBB-EC16-5673-3A8A-00395BC5369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41032823-91A7-58C0-D24D-CE76E2A3E287}"/>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3041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5CDD2942-C89A-0E90-4386-F741BDB25F3E}"/>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222A4694-A4FC-924C-E402-50EF97DD8473}"/>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207E207B-BEF2-E7FB-1AC3-FEA55A50D6B5}"/>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028771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942DEE5A-FA18-DB43-2776-4EA8B93BD5BC}"/>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DEB87905-3C83-86B5-33A4-A1522CC97881}"/>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150F2AE0-A42E-7BB3-A5E5-12D4A93DB36B}"/>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21547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C6B2839-181D-4B7A-1011-E744AB31458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CEEACE09-0AA0-5985-F87E-659DCF6490AD}"/>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C0A06A27-BFBB-CB60-B819-E39301FBF406}"/>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7132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84F91C0-46A6-B528-84BA-9D40F1F7C223}"/>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2F5DC6EA-7143-DFB0-CBD9-187BABF9759E}"/>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C38EC48A-ED86-1BFB-47BB-4A52C6511216}"/>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759228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5" name="Marcador de pie de página 4">
            <a:extLst>
              <a:ext uri="{FF2B5EF4-FFF2-40B4-BE49-F238E27FC236}">
                <a16:creationId xmlns=""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39965356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2CF401D-0F47-7850-08F2-D3E82C7CF4A0}"/>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DBB75DB7-7967-2113-CFCB-D66258C3512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33183E29-9EC4-70D2-D820-72C6B2AA0AD7}"/>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824292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719AE6C-590B-CCD9-5311-E9072E40AC5C}"/>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71B9951-7BB1-5FEF-9BE6-A7176822164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9EFAE6A9-B8F2-F31F-561F-CC977DC6C38B}"/>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397297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4ACAFB0-E9EC-CADE-3498-3DAD7B0BF607}"/>
              </a:ext>
            </a:extLst>
          </p:cNvPr>
          <p:cNvSpPr>
            <a:spLocks noGrp="1"/>
          </p:cNvSpPr>
          <p:nvPr>
            <p:ph type="dt" sz="half" idx="10"/>
          </p:nvPr>
        </p:nvSpPr>
        <p:spPr/>
        <p:txBody>
          <a:body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E6E31BF-D584-0BBD-9ADF-F69545A8FC1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21878C8E-01C2-8FD1-04F0-4B8115AE8075}"/>
              </a:ext>
            </a:extLst>
          </p:cNvPr>
          <p:cNvSpPr>
            <a:spLocks noGrp="1"/>
          </p:cNvSpPr>
          <p:nvPr>
            <p:ph type="sldNum" sz="quarter" idx="12"/>
          </p:nvPr>
        </p:nvSpPr>
        <p:spPr/>
        <p:txBody>
          <a:body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257019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DF8EA966-4BC2-5C88-7E3F-231C2B86BB8C}"/>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E33424BB-82FB-1648-285B-197ABD238FED}"/>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049A496D-F589-736A-C7BD-17253B03D8FD}"/>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653032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4556FB6-F0E2-0F76-F195-DDA5CBEEE99B}"/>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DD83AB7E-2100-8827-88D8-31C46C75C3E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452388A7-1F36-E9E6-9410-5B8CA6695E14}"/>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96535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982D0184-83F1-AA62-D58C-3F3106194DFD}"/>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D4C182B-2B2C-5EEA-8410-95C2C325F863}"/>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A5214A8E-B931-401E-4584-9284387DBA1A}"/>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252597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75901FA-AE10-DE9D-0141-13027DB910E7}"/>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A4238C2D-B4D0-F0B2-4B83-04CAC717B134}"/>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EBE99ECF-0221-DF8E-CB4E-24223800B4E7}"/>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377951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F59AACFF-F0CF-C6F7-3B6D-08A7BD6871B8}"/>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03E01AE9-94B7-5B82-F3FB-5AF8BFB6C611}"/>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E3C6BD20-9656-1B70-1CFB-5F8CB15FD68F}"/>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175939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C86FC55-6064-12D4-CE37-50B22B75551F}"/>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B8F59C23-75A9-D17F-3BEA-C1F10DE22488}"/>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72FE3520-9875-1017-02B6-90AE084A0345}"/>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147112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087F25B-FCCA-F4FA-D610-CDF51A6DA78B}"/>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CD2AC9AA-0D6F-3C35-8C97-4B5117FB0854}"/>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00AE69C0-43A8-80F2-A739-1B8135DED232}"/>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710803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5" name="Marcador de pie de página 4">
            <a:extLst>
              <a:ext uri="{FF2B5EF4-FFF2-40B4-BE49-F238E27FC236}">
                <a16:creationId xmlns=""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42525972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8EEDD66-400F-84BF-ADE5-88F8E85B3FC0}"/>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FD440D58-C9C9-2D98-70CF-30962EDCEC30}"/>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E61386D8-E5B6-32CC-EBB0-7C218359A07C}"/>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997370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85919B8-AE03-9E4C-639A-11533A3CD478}"/>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4EBE64A0-9F16-3179-73B4-E1EEECD6220E}"/>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4717B703-8CEF-6B89-85B3-60F8CF6F2B3C}"/>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70519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A786696-32F7-9AF9-5C75-4DDC642934F7}"/>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FE45E49-D717-53A3-5A66-4FA914CA2B2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A881669E-0FC7-EBED-D636-D34CE1EDDA29}"/>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286365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B382F3B-5BBC-539D-F832-7A6CE772978C}"/>
              </a:ext>
            </a:extLst>
          </p:cNvPr>
          <p:cNvSpPr>
            <a:spLocks noGrp="1"/>
          </p:cNvSpPr>
          <p:nvPr>
            <p:ph type="dt" sz="half" idx="10"/>
          </p:nvPr>
        </p:nvSpPr>
        <p:spPr/>
        <p:txBody>
          <a:body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5E3BE7B-C5F8-2991-63A5-810C3D72D0DD}"/>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8A96A1F-D3AE-A9AD-B7A7-B667902A1842}"/>
              </a:ext>
            </a:extLst>
          </p:cNvPr>
          <p:cNvSpPr>
            <a:spLocks noGrp="1"/>
          </p:cNvSpPr>
          <p:nvPr>
            <p:ph type="sldNum" sz="quarter" idx="12"/>
          </p:nvPr>
        </p:nvSpPr>
        <p:spPr/>
        <p:txBody>
          <a:body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730359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6" name="Marcador de pie de página 5">
            <a:extLst>
              <a:ext uri="{FF2B5EF4-FFF2-40B4-BE49-F238E27FC236}">
                <a16:creationId xmlns=""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2377951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8" name="Marcador de pie de página 7">
            <a:extLst>
              <a:ext uri="{FF2B5EF4-FFF2-40B4-BE49-F238E27FC236}">
                <a16:creationId xmlns=""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41759397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4" name="Marcador de pie de página 3">
            <a:extLst>
              <a:ext uri="{FF2B5EF4-FFF2-40B4-BE49-F238E27FC236}">
                <a16:creationId xmlns=""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21471126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3" name="Marcador de pie de página 2">
            <a:extLst>
              <a:ext uri="{FF2B5EF4-FFF2-40B4-BE49-F238E27FC236}">
                <a16:creationId xmlns=""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27108030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6" name="Marcador de pie de página 5">
            <a:extLst>
              <a:ext uri="{FF2B5EF4-FFF2-40B4-BE49-F238E27FC236}">
                <a16:creationId xmlns=""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3997370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pPr/>
              <a:t>30/04/2026</a:t>
            </a:fld>
            <a:endParaRPr lang="es-ES"/>
          </a:p>
        </p:txBody>
      </p:sp>
      <p:sp>
        <p:nvSpPr>
          <p:cNvPr id="6" name="Marcador de pie de página 5">
            <a:extLst>
              <a:ext uri="{FF2B5EF4-FFF2-40B4-BE49-F238E27FC236}">
                <a16:creationId xmlns=""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470519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pPr/>
              <a:t>30/04/2026</a:t>
            </a:fld>
            <a:endParaRPr lang="es-ES"/>
          </a:p>
        </p:txBody>
      </p:sp>
      <p:sp>
        <p:nvSpPr>
          <p:cNvPr id="5" name="Marcador de pie de página 4">
            <a:extLst>
              <a:ext uri="{FF2B5EF4-FFF2-40B4-BE49-F238E27FC236}">
                <a16:creationId xmlns=""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pPr/>
              <a:t>‹#›</a:t>
            </a:fld>
            <a:endParaRPr lang="es-ES"/>
          </a:p>
        </p:txBody>
      </p:sp>
    </p:spTree>
    <p:extLst>
      <p:ext uri="{BB962C8B-B14F-4D97-AF65-F5344CB8AC3E}">
        <p14:creationId xmlns=""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694131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solidFill>
                  <a:prstClr val="black">
                    <a:tint val="82000"/>
                  </a:prstClr>
                </a:solidFill>
              </a:rPr>
              <a:pPr/>
              <a:t>30/04/2026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1614399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9.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29.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 xmlns:a16="http://schemas.microsoft.com/office/drawing/2014/main" id="{25414FA1-2D4C-41DB-83DE-4F3E38C10A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pl-PL" sz="5200" b="1" spc="6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JAK STUDIOWAĆ BIBLIĘ</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pl-PL" sz="1600" b="1" dirty="0" smtClean="0">
                <a:solidFill>
                  <a:schemeClr val="accent5">
                    <a:lumMod val="40000"/>
                    <a:lumOff val="60000"/>
                  </a:schemeClr>
                </a:solidFill>
                <a:effectLst>
                  <a:outerShdw blurRad="38100" dist="38100" dir="2700000" algn="tl">
                    <a:srgbClr val="000000"/>
                  </a:outerShdw>
                </a:effectLst>
              </a:rPr>
              <a:t>Lekcja 5 na 2. maja </a:t>
            </a:r>
            <a:r>
              <a:rPr lang="en" sz="1600" b="1" dirty="0" smtClean="0">
                <a:solidFill>
                  <a:schemeClr val="accent5">
                    <a:lumMod val="40000"/>
                    <a:lumOff val="60000"/>
                  </a:schemeClr>
                </a:solidFill>
                <a:effectLst>
                  <a:outerShdw blurRad="38100" dist="38100" dir="2700000" algn="tl">
                    <a:srgbClr val="000000"/>
                  </a:outerShdw>
                </a:effectLst>
              </a:rPr>
              <a:t>2026</a:t>
            </a:r>
            <a:endParaRPr lang="en" sz="1600" b="1" dirty="0">
              <a:solidFill>
                <a:schemeClr val="accent5">
                  <a:lumMod val="40000"/>
                  <a:lumOff val="60000"/>
                </a:schemeClr>
              </a:solidFill>
              <a:effectLst>
                <a:outerShdw blurRad="38100" dist="38100" dir="2700000" algn="tl">
                  <a:srgbClr val="000000"/>
                </a:outerShdw>
              </a:effectLst>
            </a:endParaRPr>
          </a:p>
        </p:txBody>
      </p:sp>
    </p:spTree>
    <p:extLst>
      <p:ext uri="{BB962C8B-B14F-4D97-AF65-F5344CB8AC3E}">
        <p14:creationId xmlns="" xmlns:p14="http://schemas.microsoft.com/office/powerpoint/2010/main" val="14913077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23D82EB-3371-9251-70E5-8E761556F7BB}"/>
              </a:ext>
            </a:extLst>
          </p:cNvPr>
          <p:cNvSpPr txBox="1"/>
          <p:nvPr/>
        </p:nvSpPr>
        <p:spPr>
          <a:xfrm>
            <a:off x="0" y="0"/>
            <a:ext cx="12191999" cy="707886"/>
          </a:xfrm>
          <a:prstGeom prst="rect">
            <a:avLst/>
          </a:prstGeom>
          <a:noFill/>
        </p:spPr>
        <p:txBody>
          <a:bodyPr wrap="square">
            <a:spAutoFit/>
          </a:bodyPr>
          <a:lstStyle/>
          <a:p>
            <a:pPr algn="ctr"/>
            <a:r>
              <a:rPr lang="pl-PL" sz="4000" b="1" dirty="0" smtClean="0">
                <a:ln w="10160">
                  <a:solidFill>
                    <a:srgbClr val="CC6600"/>
                  </a:solidFill>
                  <a:prstDash val="solid"/>
                </a:ln>
                <a:solidFill>
                  <a:srgbClr val="FFFFFF"/>
                </a:solidFill>
                <a:effectLst>
                  <a:outerShdw blurRad="38100" dist="22860" dir="5400000" algn="tl" rotWithShape="0">
                    <a:srgbClr val="000000">
                      <a:alpha val="30000"/>
                    </a:srgbClr>
                  </a:outerShdw>
                </a:effectLst>
              </a:rPr>
              <a:t>KORZYŚCI Z DZIELENIA SIĘ SŁOWEM BOŻYM </a:t>
            </a:r>
            <a:endParaRPr lang="en" sz="4000" b="1" dirty="0">
              <a:ln w="10160">
                <a:solidFill>
                  <a:srgbClr val="CC6600"/>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D75AD3EE-BE1F-9CCB-93E6-37CB448FFED6}"/>
              </a:ext>
            </a:extLst>
          </p:cNvPr>
          <p:cNvSpPr txBox="1"/>
          <p:nvPr/>
        </p:nvSpPr>
        <p:spPr>
          <a:xfrm>
            <a:off x="0" y="691397"/>
            <a:ext cx="11922709" cy="646331"/>
          </a:xfrm>
          <a:prstGeom prst="rect">
            <a:avLst/>
          </a:prstGeom>
          <a:noFill/>
        </p:spPr>
        <p:txBody>
          <a:bodyPr wrap="square">
            <a:spAutoFit/>
          </a:bodyPr>
          <a:lstStyle/>
          <a:p>
            <a:pPr algn="ctr"/>
            <a:r>
              <a:rPr lang="pl-PL"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„Wszechmogący Pan dał mi język ludzi uczonych, abym umiał spracowanemu odpowiedzieć miłym słowem, każdego ranka budzi moje ucho, abym słuchał jak ci, którzy się uczą</a:t>
            </a:r>
            <a:r>
              <a:rPr lang="en"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 </a:t>
            </a:r>
            <a:r>
              <a:rPr lang="en" sz="1400"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(I</a:t>
            </a:r>
            <a:r>
              <a:rPr lang="pl-PL" sz="1400" b="1" dirty="0" err="1"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zajasz</a:t>
            </a:r>
            <a:r>
              <a:rPr lang="pl-PL" sz="1400"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 </a:t>
            </a:r>
            <a:r>
              <a:rPr lang="en" sz="1400"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50</a:t>
            </a:r>
            <a:r>
              <a:rPr lang="pl-PL" sz="1400"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a:t>
            </a:r>
            <a:r>
              <a:rPr lang="en" sz="1400" b="1" dirty="0" smtClean="0">
                <a:solidFill>
                  <a:srgbClr val="3399FF">
                    <a:lumMod val="20000"/>
                    <a:lumOff val="80000"/>
                  </a:srgbClr>
                </a:solidFill>
                <a:effectLst>
                  <a:outerShdw blurRad="38100" dist="38100" dir="2700000" algn="tl">
                    <a:srgbClr val="000000"/>
                  </a:outerShdw>
                </a:effectLst>
                <a:latin typeface="Comic Sans MS" panose="030F0702030302020204" pitchFamily="66" charset="0"/>
              </a:rPr>
              <a:t>4) </a:t>
            </a:r>
            <a:endParaRPr lang="es-ES" b="1" dirty="0">
              <a:solidFill>
                <a:srgbClr val="3399FF">
                  <a:lumMod val="20000"/>
                  <a:lumOff val="80000"/>
                </a:srgb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pl-PL" sz="2000" b="1" dirty="0">
                <a:solidFill>
                  <a:prstClr val="black"/>
                </a:solidFill>
              </a:rPr>
              <a:t>Poproszono cię o przygotowanie kazania na sobotnie nabożeństwo. Poświęcasz sporo czasu na modlitewne zgłębianie tematu, do którego wyboru zainspirował cię Duch Święty. W sobotę wygłaszasz kazanie z wielką mocą. Kto odniesie największą korzyść z tego kazania?</a:t>
            </a:r>
            <a:endParaRPr lang="en" sz="2000" b="1" dirty="0">
              <a:solidFill>
                <a:prstClr val="black"/>
              </a:solidFill>
            </a:endParaRPr>
          </a:p>
        </p:txBody>
      </p:sp>
      <p:pic>
        <p:nvPicPr>
          <p:cNvPr id="4" name="Imagen 3">
            <a:extLst>
              <a:ext uri="{FF2B5EF4-FFF2-40B4-BE49-F238E27FC236}">
                <a16:creationId xmlns:a16="http://schemas.microsoft.com/office/drawing/2014/main" xmlns="" id="{53566F39-B360-39BC-1BD6-209785F203D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6149B6F1-25CC-CC5C-846F-DF24669CC7A3}"/>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27EC3211-190F-BBB9-7BF9-9DD3092E18F0}"/>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pl-PL" sz="2000" b="1" dirty="0">
                <a:solidFill>
                  <a:prstClr val="black"/>
                </a:solidFill>
              </a:rPr>
              <a:t>Studium Biblii, którym dzielimy się z innymi – czy to w kazaniu, czy w rozmowie osobistej – przynosi podwójną korzyść.</a:t>
            </a:r>
            <a:endParaRPr lang="en" sz="2000" b="1" dirty="0">
              <a:solidFill>
                <a:prstClr val="black"/>
              </a:solidFill>
            </a:endParaRPr>
          </a:p>
        </p:txBody>
      </p:sp>
      <p:sp>
        <p:nvSpPr>
          <p:cNvPr id="16" name="CuadroTexto 15">
            <a:extLst>
              <a:ext uri="{FF2B5EF4-FFF2-40B4-BE49-F238E27FC236}">
                <a16:creationId xmlns:a16="http://schemas.microsoft.com/office/drawing/2014/main" xmlns=""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pPr>
            <a:r>
              <a:rPr lang="pl-PL" sz="2000" b="1" dirty="0">
                <a:solidFill>
                  <a:prstClr val="black"/>
                </a:solidFill>
              </a:rPr>
              <a:t>W obu przypadkach relacja z Bogiem zostaje wzmocniona i pogłębiona. Taka jest moc Słowa Bożego, które „nie powróci do mnie bezowocne” (Izajasz 55:11).</a:t>
            </a:r>
            <a:endParaRPr lang="en" sz="2000" b="1" dirty="0">
              <a:solidFill>
                <a:prstClr val="black"/>
              </a:solidFill>
            </a:endParaRPr>
          </a:p>
        </p:txBody>
      </p:sp>
      <p:sp>
        <p:nvSpPr>
          <p:cNvPr id="18" name="CuadroTexto 17">
            <a:extLst>
              <a:ext uri="{FF2B5EF4-FFF2-40B4-BE49-F238E27FC236}">
                <a16:creationId xmlns:a16="http://schemas.microsoft.com/office/drawing/2014/main" xmlns=""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pl-PL" sz="2000" b="1" dirty="0">
                <a:solidFill>
                  <a:prstClr val="black"/>
                </a:solidFill>
              </a:rPr>
              <a:t>Po pierwsze, czerpiemy korzyści z tego, czego się nauczyliśmy. Po drugie, osoby, którym przekazujemy tę wiedzę, również z tego korzystają i są zachęcane do pogłębiania tej wiedzy.</a:t>
            </a:r>
            <a:endParaRPr lang="en" sz="2000" b="1" dirty="0">
              <a:solidFill>
                <a:prstClr val="black"/>
              </a:solidFill>
            </a:endParaRPr>
          </a:p>
        </p:txBody>
      </p:sp>
      <p:pic>
        <p:nvPicPr>
          <p:cNvPr id="20" name="Imagen 19">
            <a:extLst>
              <a:ext uri="{FF2B5EF4-FFF2-40B4-BE49-F238E27FC236}">
                <a16:creationId xmlns:a16="http://schemas.microsoft.com/office/drawing/2014/main" xmlns=""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23507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 name="CuadroTexto 2">
            <a:extLst>
              <a:ext uri="{FF2B5EF4-FFF2-40B4-BE49-F238E27FC236}">
                <a16:creationId xmlns:a16="http://schemas.microsoft.com/office/drawing/2014/main" xmlns="" id="{EBC03DB3-77AD-C7E1-9F78-AFA5D3656690}"/>
              </a:ext>
            </a:extLst>
          </p:cNvPr>
          <p:cNvSpPr txBox="1"/>
          <p:nvPr/>
        </p:nvSpPr>
        <p:spPr>
          <a:xfrm>
            <a:off x="0" y="0"/>
            <a:ext cx="12192000" cy="646331"/>
          </a:xfrm>
          <a:prstGeom prst="rect">
            <a:avLst/>
          </a:prstGeom>
          <a:noFill/>
        </p:spPr>
        <p:txBody>
          <a:bodyPr wrap="square">
            <a:spAutoFit/>
          </a:bodyPr>
          <a:lstStyle/>
          <a:p>
            <a:pPr algn="ctr"/>
            <a:r>
              <a:rPr lang="pl-PL" sz="3600" b="1" spc="300" dirty="0">
                <a:ln w="22225">
                  <a:solidFill>
                    <a:srgbClr val="00CC99"/>
                  </a:solidFill>
                  <a:prstDash val="solid"/>
                </a:ln>
                <a:solidFill>
                  <a:srgbClr val="00CC99">
                    <a:lumMod val="40000"/>
                    <a:lumOff val="60000"/>
                  </a:srgbClr>
                </a:solidFill>
                <a:effectLst>
                  <a:outerShdw blurRad="38100" dist="38100" dir="2700000" algn="tl">
                    <a:srgbClr val="000000"/>
                  </a:outerShdw>
                </a:effectLst>
              </a:rPr>
              <a:t>KORZYŚCI Z </a:t>
            </a:r>
            <a:r>
              <a:rPr lang="pl-PL" sz="3600" b="1" spc="300" dirty="0" smtClean="0">
                <a:ln w="22225">
                  <a:solidFill>
                    <a:srgbClr val="00CC99"/>
                  </a:solidFill>
                  <a:prstDash val="solid"/>
                </a:ln>
                <a:solidFill>
                  <a:srgbClr val="00CC99">
                    <a:lumMod val="40000"/>
                    <a:lumOff val="60000"/>
                  </a:srgbClr>
                </a:solidFill>
                <a:effectLst>
                  <a:outerShdw blurRad="38100" dist="38100" dir="2700000" algn="tl">
                    <a:srgbClr val="000000"/>
                  </a:outerShdw>
                </a:effectLst>
              </a:rPr>
              <a:t>KARMIENIA SIĘ SŁOWEM BOŻYM</a:t>
            </a:r>
            <a:endParaRPr lang="en" sz="3600" b="1" spc="300" dirty="0">
              <a:ln w="22225">
                <a:solidFill>
                  <a:srgbClr val="00CC99"/>
                </a:solidFill>
                <a:prstDash val="solid"/>
              </a:ln>
              <a:solidFill>
                <a:srgbClr val="00CC99">
                  <a:lumMod val="40000"/>
                  <a:lumOff val="60000"/>
                </a:srgb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xmlns="" id="{BA6E8906-48DA-9348-8C40-D1D3C19E673B}"/>
              </a:ext>
            </a:extLst>
          </p:cNvPr>
          <p:cNvSpPr txBox="1"/>
          <p:nvPr/>
        </p:nvSpPr>
        <p:spPr>
          <a:xfrm>
            <a:off x="0" y="673884"/>
            <a:ext cx="12192000" cy="369332"/>
          </a:xfrm>
          <a:prstGeom prst="rect">
            <a:avLst/>
          </a:prstGeom>
          <a:noFill/>
        </p:spPr>
        <p:txBody>
          <a:bodyPr wrap="square">
            <a:spAutoFit/>
          </a:bodyPr>
          <a:lstStyle/>
          <a:p>
            <a:pPr algn="ctr"/>
            <a:r>
              <a:rPr lang="pl-PL" b="1" dirty="0" smtClean="0">
                <a:solidFill>
                  <a:srgbClr val="CC6600">
                    <a:lumMod val="50000"/>
                  </a:srgbClr>
                </a:solidFill>
                <a:latin typeface="Comic Sans MS" panose="030F0702030302020204" pitchFamily="66" charset="0"/>
              </a:rPr>
              <a:t>„O</a:t>
            </a:r>
            <a:r>
              <a:rPr lang="pl-PL" b="1" dirty="0">
                <a:solidFill>
                  <a:srgbClr val="CC6600">
                    <a:lumMod val="50000"/>
                  </a:srgbClr>
                </a:solidFill>
                <a:latin typeface="Comic Sans MS" panose="030F0702030302020204" pitchFamily="66" charset="0"/>
              </a:rPr>
              <a:t>, jak słodkie jest słowo twoje dla podniebienia </a:t>
            </a:r>
            <a:r>
              <a:rPr lang="pl-PL" b="1" dirty="0" smtClean="0">
                <a:solidFill>
                  <a:srgbClr val="CC6600">
                    <a:lumMod val="50000"/>
                  </a:srgbClr>
                </a:solidFill>
                <a:latin typeface="Comic Sans MS" panose="030F0702030302020204" pitchFamily="66" charset="0"/>
              </a:rPr>
              <a:t>mego, słodsze </a:t>
            </a:r>
            <a:r>
              <a:rPr lang="pl-PL" b="1" dirty="0">
                <a:solidFill>
                  <a:srgbClr val="CC6600">
                    <a:lumMod val="50000"/>
                  </a:srgbClr>
                </a:solidFill>
                <a:latin typeface="Comic Sans MS" panose="030F0702030302020204" pitchFamily="66" charset="0"/>
              </a:rPr>
              <a:t>niż miód dla ust </a:t>
            </a:r>
            <a:r>
              <a:rPr lang="pl-PL" b="1" dirty="0" smtClean="0">
                <a:solidFill>
                  <a:srgbClr val="CC6600">
                    <a:lumMod val="50000"/>
                  </a:srgbClr>
                </a:solidFill>
                <a:latin typeface="Comic Sans MS" panose="030F0702030302020204" pitchFamily="66" charset="0"/>
              </a:rPr>
              <a:t>moich</a:t>
            </a:r>
            <a:r>
              <a:rPr lang="en" b="1" dirty="0" smtClean="0">
                <a:solidFill>
                  <a:srgbClr val="CC6600">
                    <a:lumMod val="50000"/>
                  </a:srgbClr>
                </a:solidFill>
                <a:latin typeface="Comic Sans MS" panose="030F0702030302020204" pitchFamily="66" charset="0"/>
              </a:rPr>
              <a:t>” </a:t>
            </a:r>
            <a:r>
              <a:rPr lang="en" sz="1400" b="1" dirty="0">
                <a:solidFill>
                  <a:srgbClr val="CC6600">
                    <a:lumMod val="50000"/>
                  </a:srgbClr>
                </a:solidFill>
                <a:latin typeface="Comic Sans MS" panose="030F0702030302020204" pitchFamily="66" charset="0"/>
              </a:rPr>
              <a:t>(Psalm </a:t>
            </a:r>
            <a:r>
              <a:rPr lang="en" sz="1400" b="1" dirty="0" smtClean="0">
                <a:solidFill>
                  <a:srgbClr val="CC6600">
                    <a:lumMod val="50000"/>
                  </a:srgbClr>
                </a:solidFill>
                <a:latin typeface="Comic Sans MS" panose="030F0702030302020204" pitchFamily="66" charset="0"/>
              </a:rPr>
              <a:t>119</a:t>
            </a:r>
            <a:r>
              <a:rPr lang="pl-PL" sz="1400" b="1" dirty="0" smtClean="0">
                <a:solidFill>
                  <a:srgbClr val="CC6600">
                    <a:lumMod val="50000"/>
                  </a:srgbClr>
                </a:solidFill>
                <a:latin typeface="Comic Sans MS" panose="030F0702030302020204" pitchFamily="66" charset="0"/>
              </a:rPr>
              <a:t>,</a:t>
            </a:r>
            <a:r>
              <a:rPr lang="en" sz="1400" b="1" dirty="0" smtClean="0">
                <a:solidFill>
                  <a:srgbClr val="CC6600">
                    <a:lumMod val="50000"/>
                  </a:srgbClr>
                </a:solidFill>
                <a:latin typeface="Comic Sans MS" panose="030F0702030302020204" pitchFamily="66" charset="0"/>
              </a:rPr>
              <a:t>103</a:t>
            </a:r>
            <a:r>
              <a:rPr lang="en" sz="1400" b="1" dirty="0">
                <a:solidFill>
                  <a:srgbClr val="CC6600">
                    <a:lumMod val="50000"/>
                  </a:srgb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BDC4DBC2-75D8-3FD9-7482-19B95FECD43B}"/>
              </a:ext>
            </a:extLst>
          </p:cNvPr>
          <p:cNvSpPr txBox="1"/>
          <p:nvPr/>
        </p:nvSpPr>
        <p:spPr>
          <a:xfrm>
            <a:off x="0" y="1198374"/>
            <a:ext cx="7467600" cy="400110"/>
          </a:xfrm>
          <a:prstGeom prst="rect">
            <a:avLst/>
          </a:prstGeom>
          <a:noFill/>
        </p:spPr>
        <p:txBody>
          <a:bodyPr wrap="square" rtlCol="0">
            <a:spAutoFit/>
          </a:bodyPr>
          <a:lstStyle/>
          <a:p>
            <a:pPr>
              <a:spcBef>
                <a:spcPts val="600"/>
              </a:spcBef>
            </a:pPr>
            <a:r>
              <a:rPr lang="pl-PL" sz="2000" b="1" dirty="0">
                <a:solidFill>
                  <a:prstClr val="black"/>
                </a:solidFill>
              </a:rPr>
              <a:t>Musimy spożywać Słowo Boże (</a:t>
            </a:r>
            <a:r>
              <a:rPr lang="pl-PL" sz="2000" b="1" dirty="0" err="1" smtClean="0">
                <a:solidFill>
                  <a:prstClr val="black"/>
                </a:solidFill>
              </a:rPr>
              <a:t>Jr</a:t>
            </a:r>
            <a:r>
              <a:rPr lang="pl-PL" sz="2000" b="1" dirty="0" smtClean="0">
                <a:solidFill>
                  <a:prstClr val="black"/>
                </a:solidFill>
              </a:rPr>
              <a:t> 15,16</a:t>
            </a:r>
            <a:r>
              <a:rPr lang="pl-PL" sz="2000" b="1" dirty="0">
                <a:solidFill>
                  <a:prstClr val="black"/>
                </a:solidFill>
              </a:rPr>
              <a:t>)!</a:t>
            </a:r>
            <a:endParaRPr lang="en" sz="2000" b="1" dirty="0">
              <a:solidFill>
                <a:prstClr val="black"/>
              </a:solidFill>
            </a:endParaRPr>
          </a:p>
        </p:txBody>
      </p:sp>
      <p:pic>
        <p:nvPicPr>
          <p:cNvPr id="4" name="Imagen 3">
            <a:extLst>
              <a:ext uri="{FF2B5EF4-FFF2-40B4-BE49-F238E27FC236}">
                <a16:creationId xmlns:a16="http://schemas.microsoft.com/office/drawing/2014/main" xmlns="" id="{4EA9F19B-2764-4317-047F-2A4259CB07F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485530" y="1547812"/>
            <a:ext cx="3584517" cy="4698005"/>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xmlns="" id="{E950D5C9-2E1E-8517-6750-6B7BDA0D5778}"/>
              </a:ext>
            </a:extLst>
          </p:cNvPr>
          <p:cNvSpPr txBox="1"/>
          <p:nvPr/>
        </p:nvSpPr>
        <p:spPr>
          <a:xfrm>
            <a:off x="2262754" y="4365010"/>
            <a:ext cx="6276814" cy="2492990"/>
          </a:xfrm>
          <a:prstGeom prst="rect">
            <a:avLst/>
          </a:prstGeom>
          <a:noFill/>
        </p:spPr>
        <p:txBody>
          <a:bodyPr wrap="square">
            <a:spAutoFit/>
          </a:bodyPr>
          <a:lstStyle/>
          <a:p>
            <a:pPr>
              <a:spcBef>
                <a:spcPts val="600"/>
              </a:spcBef>
            </a:pPr>
            <a:r>
              <a:rPr lang="pl-PL" sz="2000" b="1" dirty="0">
                <a:solidFill>
                  <a:prstClr val="black"/>
                </a:solidFill>
              </a:rPr>
              <a:t>„Niezależnie od tego, jak daleko posunął się człowiek w rozwoju intelektualnym, niech nawet przez chwilę nie sądzi, że nie ma potrzeby dogłębnego i nieustannego zgłębiania Pisma Świętego w poszukiwaniu większego oświecenia. </a:t>
            </a:r>
            <a:r>
              <a:rPr lang="pl-PL" sz="2000" b="1" dirty="0">
                <a:solidFill>
                  <a:prstClr val="black"/>
                </a:solidFill>
              </a:rPr>
              <a:t>Jako wspólnota jesteśmy indywidualnie powołani, by zgłębiać </a:t>
            </a:r>
            <a:r>
              <a:rPr lang="pl-PL" sz="2000" b="1" dirty="0" smtClean="0">
                <a:solidFill>
                  <a:prstClr val="black"/>
                </a:solidFill>
              </a:rPr>
              <a:t>proroctwa.”                                         </a:t>
            </a:r>
            <a:r>
              <a:rPr lang="pl-PL" sz="1600" b="1" dirty="0" err="1" smtClean="0">
                <a:solidFill>
                  <a:prstClr val="black"/>
                </a:solidFill>
              </a:rPr>
              <a:t>Ellen</a:t>
            </a:r>
            <a:r>
              <a:rPr lang="pl-PL" sz="1600" b="1" dirty="0" smtClean="0">
                <a:solidFill>
                  <a:prstClr val="black"/>
                </a:solidFill>
              </a:rPr>
              <a:t> </a:t>
            </a:r>
            <a:r>
              <a:rPr lang="pl-PL" sz="1600" b="1" dirty="0">
                <a:solidFill>
                  <a:prstClr val="black"/>
                </a:solidFill>
              </a:rPr>
              <a:t>White, </a:t>
            </a:r>
            <a:r>
              <a:rPr lang="pl-PL" sz="1600" b="1" i="1" dirty="0" smtClean="0">
                <a:solidFill>
                  <a:prstClr val="black"/>
                </a:solidFill>
              </a:rPr>
              <a:t>Rady </a:t>
            </a:r>
            <a:r>
              <a:rPr lang="pl-PL" sz="1600" b="1" i="1" dirty="0">
                <a:solidFill>
                  <a:prstClr val="black"/>
                </a:solidFill>
              </a:rPr>
              <a:t>dla pisarzy i </a:t>
            </a:r>
            <a:r>
              <a:rPr lang="pl-PL" sz="1600" b="1" i="1" dirty="0" smtClean="0">
                <a:solidFill>
                  <a:prstClr val="black"/>
                </a:solidFill>
              </a:rPr>
              <a:t>redaktorów</a:t>
            </a:r>
            <a:r>
              <a:rPr lang="pl-PL" sz="1600" b="1" dirty="0" smtClean="0">
                <a:solidFill>
                  <a:prstClr val="black"/>
                </a:solidFill>
              </a:rPr>
              <a:t>, s. </a:t>
            </a:r>
            <a:r>
              <a:rPr lang="pl-PL" sz="1600" b="1" dirty="0">
                <a:solidFill>
                  <a:prstClr val="black"/>
                </a:solidFill>
              </a:rPr>
              <a:t>41</a:t>
            </a:r>
            <a:endParaRPr lang="en" sz="1600" b="1" dirty="0">
              <a:solidFill>
                <a:prstClr val="black"/>
              </a:solidFill>
            </a:endParaRPr>
          </a:p>
        </p:txBody>
      </p:sp>
      <p:pic>
        <p:nvPicPr>
          <p:cNvPr id="10" name="Imagen 9">
            <a:extLst>
              <a:ext uri="{FF2B5EF4-FFF2-40B4-BE49-F238E27FC236}">
                <a16:creationId xmlns:a16="http://schemas.microsoft.com/office/drawing/2014/main" xmlns=""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a:fillRect/>
          </a:stretch>
        </p:blipFill>
        <p:spPr>
          <a:xfrm>
            <a:off x="107035" y="4587498"/>
            <a:ext cx="2116972" cy="2029560"/>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xmlns="" id="{CF18E515-5815-779A-7CCA-E8A3B5D7BF93}"/>
              </a:ext>
            </a:extLst>
          </p:cNvPr>
          <p:cNvSpPr txBox="1"/>
          <p:nvPr/>
        </p:nvSpPr>
        <p:spPr>
          <a:xfrm>
            <a:off x="0" y="3116400"/>
            <a:ext cx="8485322" cy="1323439"/>
          </a:xfrm>
          <a:prstGeom prst="rect">
            <a:avLst/>
          </a:prstGeom>
          <a:noFill/>
        </p:spPr>
        <p:txBody>
          <a:bodyPr wrap="square">
            <a:spAutoFit/>
          </a:bodyPr>
          <a:lstStyle/>
          <a:p>
            <a:pPr>
              <a:spcBef>
                <a:spcPts val="600"/>
              </a:spcBef>
            </a:pPr>
            <a:r>
              <a:rPr lang="pl-PL" sz="2000" b="1" dirty="0">
                <a:solidFill>
                  <a:prstClr val="black"/>
                </a:solidFill>
              </a:rPr>
              <a:t>Musimy po prostu zbliżyć się do Boga i wsłuchać się w to, co mówi nam poprzez Biblię (Izajasz </a:t>
            </a:r>
            <a:r>
              <a:rPr lang="pl-PL" sz="2000" b="1" dirty="0" smtClean="0">
                <a:solidFill>
                  <a:prstClr val="black"/>
                </a:solidFill>
              </a:rPr>
              <a:t>55,3</a:t>
            </a:r>
            <a:r>
              <a:rPr lang="pl-PL" sz="2000" b="1" dirty="0">
                <a:solidFill>
                  <a:prstClr val="black"/>
                </a:solidFill>
              </a:rPr>
              <a:t>). Im więcej czasu poświęcimy na zgłębianie jej treści, tym więcej pokarmu duchowego otrzymamy </a:t>
            </a:r>
            <a:r>
              <a:rPr lang="pl-PL" sz="2000" b="1" dirty="0" smtClean="0">
                <a:solidFill>
                  <a:prstClr val="black"/>
                </a:solidFill>
              </a:rPr>
              <a:t>      i </a:t>
            </a:r>
            <a:r>
              <a:rPr lang="pl-PL" sz="2000" b="1" dirty="0">
                <a:solidFill>
                  <a:prstClr val="black"/>
                </a:solidFill>
              </a:rPr>
              <a:t>tym więcej błogosławieństw nam się dostanie.</a:t>
            </a:r>
            <a:endParaRPr lang="en" sz="2000" b="1" dirty="0">
              <a:solidFill>
                <a:prstClr val="black"/>
              </a:solidFill>
            </a:endParaRPr>
          </a:p>
        </p:txBody>
      </p:sp>
      <p:sp>
        <p:nvSpPr>
          <p:cNvPr id="12" name="CuadroTexto 11">
            <a:extLst>
              <a:ext uri="{FF2B5EF4-FFF2-40B4-BE49-F238E27FC236}">
                <a16:creationId xmlns:a16="http://schemas.microsoft.com/office/drawing/2014/main" xmlns="" id="{D7CC24A2-15AE-1F11-AE00-50B50554AA2A}"/>
              </a:ext>
            </a:extLst>
          </p:cNvPr>
          <p:cNvSpPr txBox="1"/>
          <p:nvPr/>
        </p:nvSpPr>
        <p:spPr>
          <a:xfrm>
            <a:off x="0" y="2780711"/>
            <a:ext cx="7467600" cy="400110"/>
          </a:xfrm>
          <a:prstGeom prst="rect">
            <a:avLst/>
          </a:prstGeom>
          <a:noFill/>
        </p:spPr>
        <p:txBody>
          <a:bodyPr wrap="square">
            <a:spAutoFit/>
          </a:bodyPr>
          <a:lstStyle/>
          <a:p>
            <a:pPr>
              <a:spcBef>
                <a:spcPts val="600"/>
              </a:spcBef>
              <a:defRPr/>
            </a:pPr>
            <a:r>
              <a:rPr lang="pl-PL" sz="2000" b="1" dirty="0">
                <a:solidFill>
                  <a:prstClr val="black"/>
                </a:solidFill>
              </a:rPr>
              <a:t>Co więcej, ten pokarm jest za darmo (Izajasz </a:t>
            </a:r>
            <a:r>
              <a:rPr lang="pl-PL" sz="2000" b="1" dirty="0" smtClean="0">
                <a:solidFill>
                  <a:prstClr val="black"/>
                </a:solidFill>
              </a:rPr>
              <a:t>55,1</a:t>
            </a:r>
            <a:r>
              <a:rPr lang="pl-PL" sz="2000" b="1" dirty="0">
                <a:solidFill>
                  <a:prstClr val="black"/>
                </a:solidFill>
              </a:rPr>
              <a:t>)!</a:t>
            </a:r>
            <a:endParaRPr lang="en" sz="2000" b="1" dirty="0">
              <a:solidFill>
                <a:prstClr val="black"/>
              </a:solidFill>
            </a:endParaRPr>
          </a:p>
        </p:txBody>
      </p:sp>
      <p:sp>
        <p:nvSpPr>
          <p:cNvPr id="14" name="CuadroTexto 13">
            <a:extLst>
              <a:ext uri="{FF2B5EF4-FFF2-40B4-BE49-F238E27FC236}">
                <a16:creationId xmlns:a16="http://schemas.microsoft.com/office/drawing/2014/main" xmlns="" id="{69496E67-6AE1-6270-C487-DDD2B75E755D}"/>
              </a:ext>
            </a:extLst>
          </p:cNvPr>
          <p:cNvSpPr txBox="1"/>
          <p:nvPr/>
        </p:nvSpPr>
        <p:spPr>
          <a:xfrm>
            <a:off x="0" y="1526626"/>
            <a:ext cx="7875884" cy="1323439"/>
          </a:xfrm>
          <a:prstGeom prst="rect">
            <a:avLst/>
          </a:prstGeom>
          <a:noFill/>
        </p:spPr>
        <p:txBody>
          <a:bodyPr wrap="square">
            <a:spAutoFit/>
          </a:bodyPr>
          <a:lstStyle/>
          <a:p>
            <a:pPr>
              <a:spcBef>
                <a:spcPts val="600"/>
              </a:spcBef>
              <a:defRPr/>
            </a:pPr>
            <a:r>
              <a:rPr lang="pl-PL" sz="2000" b="1" dirty="0">
                <a:solidFill>
                  <a:prstClr val="black"/>
                </a:solidFill>
              </a:rPr>
              <a:t>Chociaż jest </a:t>
            </a:r>
            <a:r>
              <a:rPr lang="pl-PL" sz="2000" b="1" dirty="0" smtClean="0">
                <a:solidFill>
                  <a:prstClr val="black"/>
                </a:solidFill>
              </a:rPr>
              <a:t>słodsze </a:t>
            </a:r>
            <a:r>
              <a:rPr lang="pl-PL" sz="2000" b="1" dirty="0">
                <a:solidFill>
                  <a:prstClr val="black"/>
                </a:solidFill>
              </a:rPr>
              <a:t>od miodu, nie powinniśmy </a:t>
            </a:r>
            <a:r>
              <a:rPr lang="pl-PL" sz="2000" b="1" dirty="0" smtClean="0">
                <a:solidFill>
                  <a:prstClr val="black"/>
                </a:solidFill>
              </a:rPr>
              <a:t>go </a:t>
            </a:r>
            <a:r>
              <a:rPr lang="pl-PL" sz="2000" b="1" dirty="0">
                <a:solidFill>
                  <a:prstClr val="black"/>
                </a:solidFill>
              </a:rPr>
              <a:t>dosłownie spożywać (Psalm </a:t>
            </a:r>
            <a:r>
              <a:rPr lang="pl-PL" sz="2000" b="1" dirty="0" smtClean="0">
                <a:solidFill>
                  <a:prstClr val="black"/>
                </a:solidFill>
              </a:rPr>
              <a:t>119,103</a:t>
            </a:r>
            <a:r>
              <a:rPr lang="pl-PL" sz="2000" b="1" dirty="0">
                <a:solidFill>
                  <a:prstClr val="black"/>
                </a:solidFill>
              </a:rPr>
              <a:t>). </a:t>
            </a:r>
            <a:r>
              <a:rPr lang="pl-PL" sz="2000" b="1" dirty="0">
                <a:solidFill>
                  <a:prstClr val="black"/>
                </a:solidFill>
              </a:rPr>
              <a:t>Czytanie Biblii jest pokarmem dla duszy, prawdziwym pokrzepieniem, które uzdrawia naszego ducha i przemienia nasz charakter.</a:t>
            </a:r>
            <a:endParaRPr lang="en" sz="2000" b="1" dirty="0">
              <a:solidFill>
                <a:prstClr val="black"/>
              </a:solidFill>
            </a:endParaRPr>
          </a:p>
        </p:txBody>
      </p:sp>
    </p:spTree>
    <p:extLst>
      <p:ext uri="{BB962C8B-B14F-4D97-AF65-F5344CB8AC3E}">
        <p14:creationId xmlns:p14="http://schemas.microsoft.com/office/powerpoint/2010/main" xmlns="" val="173213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83E3182-B6B9-A190-3195-227224F8C9BA}"/>
              </a:ext>
            </a:extLst>
          </p:cNvPr>
          <p:cNvSpPr txBox="1"/>
          <p:nvPr/>
        </p:nvSpPr>
        <p:spPr>
          <a:xfrm>
            <a:off x="540669" y="1063111"/>
            <a:ext cx="9765704" cy="4154984"/>
          </a:xfrm>
          <a:prstGeom prst="rect">
            <a:avLst/>
          </a:prstGeom>
          <a:noFill/>
        </p:spPr>
        <p:txBody>
          <a:bodyPr wrap="square">
            <a:spAutoFit/>
          </a:bodyPr>
          <a:lstStyle/>
          <a:p>
            <a:pPr>
              <a:spcBef>
                <a:spcPts val="600"/>
              </a:spcBef>
            </a:pPr>
            <a:r>
              <a:rPr lang="pl-PL" sz="2400" b="1" dirty="0">
                <a:solidFill>
                  <a:prstClr val="black"/>
                </a:solidFill>
                <a:latin typeface="Constantia" panose="02030602050306030303" pitchFamily="18" charset="0"/>
              </a:rPr>
              <a:t>„Samo czytanie Słowa nie przyniesie zamierzonego przez Niebo rezultatu; należy je studiować i pielęgnować w sercu. Wiedzy o Bogu nie można zdobyć bez wysiłku umysłowego. Powinniśmy pilnie studiować Biblię, prosząc Boga o pomoc Ducha Świętego, abyśmy mogli zrozumieć Jego Słowo. Powinniśmy wziąć jeden werset i skupić umysł na zadaniu odkrycia myśli, którą Bóg zawarł w tym wersecie dla nas. […]Słowo Boże jest chlebem życia. Ci, którzy spożywają i przyswajają to Słowo, czyniąc je częścią każdego działania i każdej cechy charakteru, umacniają się w sile Bożej. </a:t>
            </a:r>
            <a:r>
              <a:rPr lang="pl-PL" sz="2400" b="1" dirty="0">
                <a:solidFill>
                  <a:prstClr val="black"/>
                </a:solidFill>
                <a:latin typeface="Constantia" panose="02030602050306030303" pitchFamily="18" charset="0"/>
              </a:rPr>
              <a:t>Daje ono duszy nieśmiertelną energię, doskonaląc doświadczenie </a:t>
            </a:r>
            <a:r>
              <a:rPr lang="pl-PL" sz="2400" b="1" dirty="0" smtClean="0">
                <a:solidFill>
                  <a:prstClr val="black"/>
                </a:solidFill>
                <a:latin typeface="Constantia" panose="02030602050306030303" pitchFamily="18" charset="0"/>
              </a:rPr>
              <a:t> i </a:t>
            </a:r>
            <a:r>
              <a:rPr lang="pl-PL" sz="2400" b="1" dirty="0">
                <a:solidFill>
                  <a:prstClr val="black"/>
                </a:solidFill>
                <a:latin typeface="Constantia" panose="02030602050306030303" pitchFamily="18" charset="0"/>
              </a:rPr>
              <a:t>przynosząc radości, które trwać będą na wieki</a:t>
            </a:r>
            <a:r>
              <a:rPr lang="pl-PL" sz="2400" b="1" dirty="0" smtClean="0">
                <a:solidFill>
                  <a:prstClr val="black"/>
                </a:solidFill>
                <a:latin typeface="Constantia" panose="02030602050306030303" pitchFamily="18" charset="0"/>
              </a:rPr>
              <a:t>.”</a:t>
            </a:r>
            <a:endParaRPr lang="en" sz="2400"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5B44EB59-82F9-15E0-BFCD-3F93D0B28D6C}"/>
              </a:ext>
            </a:extLst>
          </p:cNvPr>
          <p:cNvSpPr txBox="1"/>
          <p:nvPr/>
        </p:nvSpPr>
        <p:spPr>
          <a:xfrm>
            <a:off x="6682506" y="5307910"/>
            <a:ext cx="3744423" cy="338554"/>
          </a:xfrm>
          <a:prstGeom prst="rect">
            <a:avLst/>
          </a:prstGeom>
          <a:noFill/>
        </p:spPr>
        <p:txBody>
          <a:bodyPr wrap="none" rtlCol="0">
            <a:spAutoFit/>
          </a:bodyPr>
          <a:lstStyle/>
          <a:p>
            <a:pPr algn="r"/>
            <a:r>
              <a:rPr lang="en" sz="1600" b="1" dirty="0">
                <a:solidFill>
                  <a:prstClr val="black"/>
                </a:solidFill>
              </a:rPr>
              <a:t>EGW (</a:t>
            </a:r>
            <a:r>
              <a:rPr lang="pl-PL" sz="1600" b="1" i="1" dirty="0">
                <a:solidFill>
                  <a:prstClr val="black"/>
                </a:solidFill>
              </a:rPr>
              <a:t>Wywyższajcie Go</a:t>
            </a:r>
            <a:r>
              <a:rPr lang="en-US" sz="1600" b="1" dirty="0">
                <a:solidFill>
                  <a:prstClr val="black"/>
                </a:solidFill>
              </a:rPr>
              <a:t>, </a:t>
            </a:r>
            <a:r>
              <a:rPr lang="pl-PL" sz="1600" b="1" dirty="0">
                <a:solidFill>
                  <a:prstClr val="black"/>
                </a:solidFill>
              </a:rPr>
              <a:t>Kwiecień</a:t>
            </a:r>
            <a:r>
              <a:rPr lang="en-US" sz="1600" b="1" dirty="0">
                <a:solidFill>
                  <a:prstClr val="black"/>
                </a:solidFill>
              </a:rPr>
              <a:t> 7)</a:t>
            </a:r>
            <a:endParaRPr lang="en" sz="1600" b="1" dirty="0">
              <a:solidFill>
                <a:prstClr val="black"/>
              </a:solidFill>
            </a:endParaRPr>
          </a:p>
        </p:txBody>
      </p:sp>
    </p:spTree>
    <p:extLst>
      <p:ext uri="{BB962C8B-B14F-4D97-AF65-F5344CB8AC3E}">
        <p14:creationId xmlns:p14="http://schemas.microsoft.com/office/powerpoint/2010/main" xmlns="" val="1871738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xmlns="" id="{D3AFB452-A631-3CC8-3085-F239CA86A711}"/>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xmlns="" id="{157D7AF0-1064-1843-2113-70B80E241C67}"/>
              </a:ext>
            </a:extLst>
          </p:cNvPr>
          <p:cNvSpPr txBox="1"/>
          <p:nvPr/>
        </p:nvSpPr>
        <p:spPr>
          <a:xfrm>
            <a:off x="361950" y="233660"/>
            <a:ext cx="7077075" cy="1569660"/>
          </a:xfrm>
          <a:prstGeom prst="rect">
            <a:avLst/>
          </a:prstGeom>
          <a:noFill/>
        </p:spPr>
        <p:txBody>
          <a:bodyPr wrap="square">
            <a:spAutoFit/>
            <a:scene3d>
              <a:camera prst="orthographicFront"/>
              <a:lightRig rig="contrasting" dir="t"/>
            </a:scene3d>
            <a:sp3d extrusionH="57150">
              <a:bevelT w="38100" h="38100"/>
            </a:sp3d>
          </a:bodyPr>
          <a:lstStyle/>
          <a:p>
            <a:pPr algn="ctr"/>
            <a:r>
              <a:rPr lang="pl-PL" sz="2400" b="1" dirty="0" smtClean="0">
                <a:solidFill>
                  <a:srgbClr val="E4CE84"/>
                </a:solidFill>
                <a:latin typeface="Comic Sans MS" panose="030F0702030302020204" pitchFamily="66" charset="0"/>
              </a:rPr>
              <a:t>„Tak jest z moim słowem, które wychodzi z moich ust: Nie wraca do mnie puste, lecz wykonuje moją wolę i spełnia pomyślnie to, z czym je wysłałem</a:t>
            </a:r>
            <a:r>
              <a:rPr lang="es-ES" sz="2400" b="1" dirty="0" smtClean="0">
                <a:solidFill>
                  <a:srgbClr val="E4CE84"/>
                </a:solidFill>
                <a:latin typeface="Comic Sans MS" panose="030F0702030302020204" pitchFamily="66" charset="0"/>
              </a:rPr>
              <a:t>” </a:t>
            </a:r>
            <a:r>
              <a:rPr lang="es-ES" b="1" dirty="0" smtClean="0">
                <a:solidFill>
                  <a:srgbClr val="E4CE84"/>
                </a:solidFill>
                <a:latin typeface="Comic Sans MS" panose="030F0702030302020204" pitchFamily="66" charset="0"/>
              </a:rPr>
              <a:t>(</a:t>
            </a:r>
            <a:r>
              <a:rPr lang="pl-PL" b="1" dirty="0" smtClean="0">
                <a:solidFill>
                  <a:srgbClr val="E4CE84"/>
                </a:solidFill>
                <a:latin typeface="Comic Sans MS" panose="030F0702030302020204" pitchFamily="66" charset="0"/>
              </a:rPr>
              <a:t>Izajasz</a:t>
            </a:r>
            <a:r>
              <a:rPr lang="es-ES" b="1" dirty="0" smtClean="0">
                <a:solidFill>
                  <a:srgbClr val="E4CE84"/>
                </a:solidFill>
                <a:latin typeface="Comic Sans MS" panose="030F0702030302020204" pitchFamily="66" charset="0"/>
              </a:rPr>
              <a:t> 55</a:t>
            </a:r>
            <a:r>
              <a:rPr lang="pl-PL" b="1" dirty="0" smtClean="0">
                <a:solidFill>
                  <a:srgbClr val="E4CE84"/>
                </a:solidFill>
                <a:latin typeface="Comic Sans MS" panose="030F0702030302020204" pitchFamily="66" charset="0"/>
              </a:rPr>
              <a:t>,</a:t>
            </a:r>
            <a:r>
              <a:rPr lang="es-ES" b="1" dirty="0" smtClean="0">
                <a:solidFill>
                  <a:srgbClr val="E4CE84"/>
                </a:solidFill>
                <a:latin typeface="Comic Sans MS" panose="030F0702030302020204" pitchFamily="66" charset="0"/>
              </a:rPr>
              <a:t>1</a:t>
            </a:r>
            <a:r>
              <a:rPr lang="pl-PL" b="1" dirty="0" smtClean="0">
                <a:solidFill>
                  <a:srgbClr val="E4CE84"/>
                </a:solidFill>
                <a:latin typeface="Comic Sans MS" panose="030F0702030302020204" pitchFamily="66" charset="0"/>
              </a:rPr>
              <a:t>1</a:t>
            </a:r>
            <a:r>
              <a:rPr lang="es-ES" b="1" dirty="0" smtClean="0">
                <a:solidFill>
                  <a:srgbClr val="E4CE84"/>
                </a:solidFill>
                <a:latin typeface="Comic Sans MS" panose="030F0702030302020204" pitchFamily="66" charset="0"/>
              </a:rPr>
              <a:t>)</a:t>
            </a:r>
            <a:endParaRPr lang="es-ES" sz="2400" b="1" dirty="0">
              <a:solidFill>
                <a:srgbClr val="E4CE84"/>
              </a:solidFill>
              <a:latin typeface="Comic Sans MS" panose="030F0702030302020204" pitchFamily="66" charset="0"/>
            </a:endParaRPr>
          </a:p>
        </p:txBody>
      </p:sp>
    </p:spTree>
    <p:extLst>
      <p:ext uri="{BB962C8B-B14F-4D97-AF65-F5344CB8AC3E}">
        <p14:creationId xmlns:p14="http://schemas.microsoft.com/office/powerpoint/2010/main" xmlns="" val="2452237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17101C62-BF08-E9E2-CC69-8B257960A56C}"/>
              </a:ext>
            </a:extLst>
          </p:cNvPr>
          <p:cNvGraphicFramePr/>
          <p:nvPr>
            <p:extLst>
              <p:ext uri="{D42A27DB-BD31-4B8C-83A1-F6EECF244321}">
                <p14:modId xmlns="" xmlns:p14="http://schemas.microsoft.com/office/powerpoint/2010/main" val="169787884"/>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 xmlns:a16="http://schemas.microsoft.com/office/drawing/2014/main" id="{21F29454-13B8-8D10-D555-C51062872C37}"/>
              </a:ext>
            </a:extLst>
          </p:cNvPr>
          <p:cNvSpPr txBox="1"/>
          <p:nvPr/>
        </p:nvSpPr>
        <p:spPr>
          <a:xfrm>
            <a:off x="154622" y="76959"/>
            <a:ext cx="6296025" cy="1015663"/>
          </a:xfrm>
          <a:prstGeom prst="rect">
            <a:avLst/>
          </a:prstGeom>
          <a:noFill/>
        </p:spPr>
        <p:txBody>
          <a:bodyPr wrap="square" rtlCol="0">
            <a:spAutoFit/>
          </a:bodyPr>
          <a:lstStyle/>
          <a:p>
            <a:pPr>
              <a:spcBef>
                <a:spcPts val="600"/>
              </a:spcBef>
            </a:pPr>
            <a:r>
              <a:rPr lang="pl-PL" sz="2000" b="1" dirty="0" smtClean="0"/>
              <a:t>„Święci mężowie Boży przemawiali pod natchnieniem Ducha Świętego” (2 List Piotra 1,21) i spisali swoje przesłanie na kartach Biblii.</a:t>
            </a:r>
            <a:endParaRPr lang="en" sz="2000" b="1" dirty="0"/>
          </a:p>
        </p:txBody>
      </p:sp>
      <p:pic>
        <p:nvPicPr>
          <p:cNvPr id="7" name="Imagen 6">
            <a:extLst>
              <a:ext uri="{FF2B5EF4-FFF2-40B4-BE49-F238E27FC236}">
                <a16:creationId xmlns="" xmlns:a16="http://schemas.microsoft.com/office/drawing/2014/main" id="{F98EA6D9-84A1-BB02-4FED-F29FB7E61616}"/>
              </a:ext>
            </a:extLst>
          </p:cNvPr>
          <p:cNvPicPr>
            <a:picLocks noChangeAspect="1"/>
          </p:cNvPicPr>
          <p:nvPr/>
        </p:nvPicPr>
        <p:blipFill>
          <a:blip r:embed="rId8" cstate="email">
            <a:extLst>
              <a:ext uri="{28A0092B-C50C-407E-A947-70E740481C1C}">
                <a14:useLocalDpi xmlns="" xmlns:a14="http://schemas.microsoft.com/office/drawing/2010/main"/>
              </a:ext>
            </a:extLst>
          </a:blip>
          <a:srcRect/>
          <a:stretch>
            <a:fillRect/>
          </a:stretch>
        </p:blipFill>
        <p:spPr>
          <a:xfrm>
            <a:off x="6749511" y="101706"/>
            <a:ext cx="5307769" cy="2892446"/>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 xmlns:a16="http://schemas.microsoft.com/office/drawing/2014/main" id="{EB5D737A-0030-7AF5-6527-C3186D3373D0}"/>
              </a:ext>
            </a:extLst>
          </p:cNvPr>
          <p:cNvSpPr txBox="1"/>
          <p:nvPr/>
        </p:nvSpPr>
        <p:spPr>
          <a:xfrm>
            <a:off x="154622" y="2144487"/>
            <a:ext cx="6331902" cy="1015663"/>
          </a:xfrm>
          <a:prstGeom prst="rect">
            <a:avLst/>
          </a:prstGeom>
          <a:noFill/>
        </p:spPr>
        <p:txBody>
          <a:bodyPr wrap="square">
            <a:spAutoFit/>
          </a:bodyPr>
          <a:lstStyle/>
          <a:p>
            <a:pPr lvl="0">
              <a:spcBef>
                <a:spcPts val="600"/>
              </a:spcBef>
              <a:defRPr/>
            </a:pPr>
            <a:r>
              <a:rPr lang="pl-PL" sz="2000" b="1" dirty="0" smtClean="0">
                <a:solidFill>
                  <a:prstClr val="black"/>
                </a:solidFill>
              </a:rPr>
              <a:t>Jak możemy wydobyć te skarby, które Bóg przygotował dla nas w Biblii, i jakie korzyści płyną z jej studiowania?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 xmlns:a16="http://schemas.microsoft.com/office/drawing/2014/main" id="{1BDB0345-6978-BA9D-D74D-BD6DE2BA3B8E}"/>
              </a:ext>
            </a:extLst>
          </p:cNvPr>
          <p:cNvSpPr txBox="1"/>
          <p:nvPr/>
        </p:nvSpPr>
        <p:spPr>
          <a:xfrm>
            <a:off x="154621" y="1110723"/>
            <a:ext cx="6672382" cy="1015663"/>
          </a:xfrm>
          <a:prstGeom prst="rect">
            <a:avLst/>
          </a:prstGeom>
          <a:noFill/>
        </p:spPr>
        <p:txBody>
          <a:bodyPr wrap="square">
            <a:spAutoFit/>
          </a:bodyPr>
          <a:lstStyle/>
          <a:p>
            <a:pPr lvl="0">
              <a:spcBef>
                <a:spcPts val="600"/>
              </a:spcBef>
              <a:defRPr/>
            </a:pPr>
            <a:r>
              <a:rPr lang="pl-PL" sz="2000" b="1" dirty="0" smtClean="0">
                <a:solidFill>
                  <a:prstClr val="black"/>
                </a:solidFill>
              </a:rPr>
              <a:t>Znajdujemy w niej skarby, które dają życie, nadzieję, otuchę, pocieszenie... Niektóre widać już na pierwszy rzut oka, inne trzeba szukać z większą uwagą.</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 xmlns:p14="http://schemas.microsoft.com/office/powerpoint/2010/main" val="2876681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02E77FD-CB93-71A7-E631-7999F281572F}"/>
              </a:ext>
            </a:extLst>
          </p:cNvPr>
          <p:cNvSpPr txBox="1"/>
          <p:nvPr/>
        </p:nvSpPr>
        <p:spPr>
          <a:xfrm>
            <a:off x="3650768" y="1037729"/>
            <a:ext cx="6919076" cy="507831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pl-PL" sz="7200" b="1" spc="600" dirty="0" smtClean="0">
                <a:ln/>
                <a:solidFill>
                  <a:srgbClr val="A32FFF"/>
                </a:solidFill>
                <a:effectLst>
                  <a:reflection blurRad="6350" stA="55000" endA="300" endPos="45500" dir="5400000" sy="-100000" algn="bl" rotWithShape="0"/>
                </a:effectLst>
              </a:rPr>
              <a:t>JAK STUDIOWAĆ BIBLIĘ</a:t>
            </a:r>
            <a:endParaRPr lang="en" sz="7200" b="1" spc="600" dirty="0">
              <a:ln/>
              <a:solidFill>
                <a:srgbClr val="A32FFF"/>
              </a:solidFill>
              <a:effectLst>
                <a:reflection blurRad="6350" stA="55000" endA="300" endPos="45500" dir="5400000" sy="-100000" algn="bl" rotWithShape="0"/>
              </a:effectLst>
            </a:endParaRPr>
          </a:p>
        </p:txBody>
      </p:sp>
    </p:spTree>
    <p:extLst>
      <p:ext uri="{BB962C8B-B14F-4D97-AF65-F5344CB8AC3E}">
        <p14:creationId xmlns="" xmlns:p14="http://schemas.microsoft.com/office/powerpoint/2010/main" val="424501218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pl-PL" sz="5400" b="1" spc="2000" dirty="0" smtClean="0">
                <a:ln/>
                <a:solidFill>
                  <a:srgbClr val="FFE24F"/>
                </a:solidFill>
                <a:effectLst>
                  <a:outerShdw blurRad="38100" dist="38100" dir="2700000" algn="tl">
                    <a:srgbClr val="000000"/>
                  </a:outerShdw>
                  <a:reflection blurRad="6350" stA="55000" endA="300" endPos="45500" dir="5400000" sy="-100000" algn="bl" rotWithShape="0"/>
                </a:effectLst>
              </a:rPr>
              <a:t>CZAS</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 xmlns:a16="http://schemas.microsoft.com/office/drawing/2014/main" id="{1DD1E3B2-A885-4772-9512-E5CE5A73FF8D}"/>
              </a:ext>
            </a:extLst>
          </p:cNvPr>
          <p:cNvSpPr txBox="1"/>
          <p:nvPr/>
        </p:nvSpPr>
        <p:spPr>
          <a:xfrm>
            <a:off x="0" y="703443"/>
            <a:ext cx="12191999" cy="584775"/>
          </a:xfrm>
          <a:prstGeom prst="rect">
            <a:avLst/>
          </a:prstGeom>
          <a:noFill/>
        </p:spPr>
        <p:txBody>
          <a:bodyPr wrap="square">
            <a:spAutoFit/>
          </a:bodyPr>
          <a:lstStyle/>
          <a:p>
            <a:pPr algn="ctr"/>
            <a:r>
              <a:rPr lang="pl-PL"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„A gdy mnie będziecie szukać, znajdziecie </a:t>
            </a:r>
            <a:r>
              <a:rPr lang="pl-PL" b="1" dirty="0" err="1"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mnie.Gdy</a:t>
            </a:r>
            <a:r>
              <a:rPr lang="pl-PL"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 mnie będziecie szukać całym swoim sercem</a:t>
            </a:r>
            <a:r>
              <a:rPr lang="en"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pl-PL"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pl-PL" sz="1400"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Jeremiasz</a:t>
            </a:r>
            <a:r>
              <a:rPr lang="en" sz="1400"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 29</a:t>
            </a:r>
            <a:r>
              <a:rPr lang="pl-PL" sz="1400"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smtClean="0">
                <a:solidFill>
                  <a:schemeClr val="bg2">
                    <a:lumMod val="20000"/>
                    <a:lumOff val="80000"/>
                  </a:schemeClr>
                </a:solidFill>
                <a:effectLst>
                  <a:outerShdw blurRad="38100" dist="38100" dir="2700000" algn="tl">
                    <a:srgbClr val="000000"/>
                  </a:outerShdw>
                </a:effectLst>
                <a:latin typeface="Comic Sans MS" panose="030F0702030302020204" pitchFamily="66" charset="0"/>
              </a:rPr>
              <a:t>13</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pl-PL" sz="2000" b="1" dirty="0" smtClean="0"/>
              <a:t>Kiedy jest najlepszy czas na studiowanie Biblii?</a:t>
            </a:r>
            <a:endParaRPr lang="en" sz="2000" b="1" dirty="0"/>
          </a:p>
        </p:txBody>
      </p:sp>
      <p:pic>
        <p:nvPicPr>
          <p:cNvPr id="4" name="Imagen 3">
            <a:extLst>
              <a:ext uri="{FF2B5EF4-FFF2-40B4-BE49-F238E27FC236}">
                <a16:creationId xmlns="" xmlns:a16="http://schemas.microsoft.com/office/drawing/2014/main" id="{C13269F5-C40B-8C91-0DC7-AF2D5AE49B22}"/>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 xmlns:a16="http://schemas.microsoft.com/office/drawing/2014/main" id="{65CD60D7-21D1-DABD-F270-E3993E18AF74}"/>
              </a:ext>
            </a:extLst>
          </p:cNvPr>
          <p:cNvGrpSpPr/>
          <p:nvPr/>
        </p:nvGrpSpPr>
        <p:grpSpPr>
          <a:xfrm>
            <a:off x="8531818" y="1827835"/>
            <a:ext cx="3443868" cy="2341209"/>
            <a:chOff x="7324644" y="1118052"/>
            <a:chExt cx="3466422" cy="2310948"/>
          </a:xfrm>
        </p:grpSpPr>
        <p:pic>
          <p:nvPicPr>
            <p:cNvPr id="10" name="Imagen 9">
              <a:extLst>
                <a:ext uri="{FF2B5EF4-FFF2-40B4-BE49-F238E27FC236}">
                  <a16:creationId xmlns="" xmlns:a16="http://schemas.microsoft.com/office/drawing/2014/main" id="{54E38858-F7D7-03FB-8F11-C798EAFD17E4}"/>
                </a:ext>
              </a:extLst>
            </p:cNvPr>
            <p:cNvPicPr>
              <a:picLocks noChangeAspect="1"/>
            </p:cNvPicPr>
            <p:nvPr/>
          </p:nvPicPr>
          <p:blipFill>
            <a:blip r:embed="rId4" cstate="email">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 xmlns:a16="http://schemas.microsoft.com/office/drawing/2014/main" id="{376DAA40-B3D5-079A-31B4-05191F26363D}"/>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 xmlns:a16="http://schemas.microsoft.com/office/drawing/2014/main" id="{24DEF332-4E62-1974-02F6-166776865064}"/>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pPr>
            <a:r>
              <a:rPr lang="pl-PL" sz="2000" b="1" dirty="0" smtClean="0"/>
              <a:t>Musimy przeanalizować naszą reakcję, biorąc pod uwagę dwa czynniki: czynnik czasu i czynnik jakości.</a:t>
            </a:r>
            <a:endParaRPr lang="en" sz="2000" b="1" dirty="0"/>
          </a:p>
        </p:txBody>
      </p:sp>
      <p:sp>
        <p:nvSpPr>
          <p:cNvPr id="19" name="CuadroTexto 18">
            <a:extLst>
              <a:ext uri="{FF2B5EF4-FFF2-40B4-BE49-F238E27FC236}">
                <a16:creationId xmlns="" xmlns:a16="http://schemas.microsoft.com/office/drawing/2014/main" id="{623E2813-1F83-BA73-EE34-981EB0EADC2D}"/>
              </a:ext>
            </a:extLst>
          </p:cNvPr>
          <p:cNvSpPr txBox="1"/>
          <p:nvPr/>
        </p:nvSpPr>
        <p:spPr>
          <a:xfrm>
            <a:off x="3325634" y="4193220"/>
            <a:ext cx="8866366" cy="1323439"/>
          </a:xfrm>
          <a:prstGeom prst="rect">
            <a:avLst/>
          </a:prstGeom>
          <a:noFill/>
        </p:spPr>
        <p:txBody>
          <a:bodyPr wrap="square">
            <a:spAutoFit/>
          </a:bodyPr>
          <a:lstStyle/>
          <a:p>
            <a:pPr>
              <a:spcBef>
                <a:spcPts val="600"/>
              </a:spcBef>
            </a:pPr>
            <a:r>
              <a:rPr lang="pl-PL" sz="2000" b="1" dirty="0" smtClean="0"/>
              <a:t>Czas, jaki poświęcamy na naukę, nie może jednak ograniczać się do powierzchownego czytania. I tu właśnie pojawia się kwestia naszej motywacji. Dlaczego czytam Biblię? Czy szukam jedynie wiedzy, czy  też kieruje mną głębokie pragnienie, by lepiej poznać Boga?</a:t>
            </a:r>
            <a:endParaRPr lang="en" sz="2000" b="1" dirty="0"/>
          </a:p>
        </p:txBody>
      </p:sp>
      <p:sp>
        <p:nvSpPr>
          <p:cNvPr id="6" name="CuadroTexto 5">
            <a:extLst>
              <a:ext uri="{FF2B5EF4-FFF2-40B4-BE49-F238E27FC236}">
                <a16:creationId xmlns=""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lvl="0">
              <a:spcBef>
                <a:spcPts val="600"/>
              </a:spcBef>
              <a:defRPr/>
            </a:pPr>
            <a:r>
              <a:rPr lang="pl-PL" sz="2000" b="1" dirty="0" smtClean="0">
                <a:solidFill>
                  <a:prstClr val="black"/>
                </a:solidFill>
              </a:rPr>
              <a:t>Oczywiście więcej skorzystamy, rezerwując w naszym harmonogramie godzinę na studiowanie Biblii, niż poświęcając na to zaledwie pięć minut.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 xmlns:a16="http://schemas.microsoft.com/office/drawing/2014/main" id="{055048CC-4E61-05D9-AE64-55E183CD3007}"/>
              </a:ext>
            </a:extLst>
          </p:cNvPr>
          <p:cNvSpPr txBox="1"/>
          <p:nvPr/>
        </p:nvSpPr>
        <p:spPr>
          <a:xfrm>
            <a:off x="3325633" y="5534561"/>
            <a:ext cx="8866367" cy="1323439"/>
          </a:xfrm>
          <a:prstGeom prst="rect">
            <a:avLst/>
          </a:prstGeom>
          <a:noFill/>
        </p:spPr>
        <p:txBody>
          <a:bodyPr wrap="square">
            <a:spAutoFit/>
          </a:bodyPr>
          <a:lstStyle/>
          <a:p>
            <a:pPr lvl="0">
              <a:spcBef>
                <a:spcPts val="600"/>
              </a:spcBef>
              <a:defRPr/>
            </a:pPr>
            <a:r>
              <a:rPr lang="pl-PL" sz="2000" b="1" dirty="0" smtClean="0">
                <a:solidFill>
                  <a:prstClr val="black"/>
                </a:solidFill>
              </a:rPr>
              <a:t>Najwięcej skorzystamy ze studiowania Biblii, gdy stanie się ono czasem przebywania z Bogiem (</a:t>
            </a:r>
            <a:r>
              <a:rPr lang="pl-PL" sz="2000" b="1" dirty="0" err="1" smtClean="0">
                <a:solidFill>
                  <a:prstClr val="black"/>
                </a:solidFill>
              </a:rPr>
              <a:t>Jr</a:t>
            </a:r>
            <a:r>
              <a:rPr lang="pl-PL" sz="2000" b="1" dirty="0" smtClean="0">
                <a:solidFill>
                  <a:prstClr val="black"/>
                </a:solidFill>
              </a:rPr>
              <a:t> 29,13) i radowania się Nim </a:t>
            </a:r>
            <a:r>
              <a:rPr lang="pl-PL" sz="2000" b="1" dirty="0" err="1" smtClean="0">
                <a:solidFill>
                  <a:prstClr val="black"/>
                </a:solidFill>
              </a:rPr>
              <a:t>(P</a:t>
            </a:r>
            <a:r>
              <a:rPr lang="pl-PL" sz="2000" b="1" dirty="0" smtClean="0">
                <a:solidFill>
                  <a:prstClr val="black"/>
                </a:solidFill>
              </a:rPr>
              <a:t>s 37,4); gdy będziemy szukać na jej kartach szczególnego przesłania, jakie Bóg ma dla nas.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 xmlns:p14="http://schemas.microsoft.com/office/powerpoint/2010/main" val="3977270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pl-PL" dirty="0" smtClean="0">
                <a:solidFill>
                  <a:schemeClr val="accent5"/>
                </a:solidFill>
              </a:rPr>
              <a:t>MIEJSCE</a:t>
            </a:r>
            <a:endParaRPr lang="en" dirty="0">
              <a:solidFill>
                <a:schemeClr val="accent5"/>
              </a:solidFill>
            </a:endParaRPr>
          </a:p>
        </p:txBody>
      </p:sp>
      <p:sp>
        <p:nvSpPr>
          <p:cNvPr id="5" name="CuadroTexto 4">
            <a:extLst>
              <a:ext uri="{FF2B5EF4-FFF2-40B4-BE49-F238E27FC236}">
                <a16:creationId xmlns="" xmlns:a16="http://schemas.microsoft.com/office/drawing/2014/main" id="{7BFF996C-CC13-8D7E-C58A-B1092A7C9104}"/>
              </a:ext>
            </a:extLst>
          </p:cNvPr>
          <p:cNvSpPr txBox="1"/>
          <p:nvPr/>
        </p:nvSpPr>
        <p:spPr>
          <a:xfrm>
            <a:off x="1292817" y="723440"/>
            <a:ext cx="9222784" cy="646331"/>
          </a:xfrm>
          <a:prstGeom prst="rect">
            <a:avLst/>
          </a:prstGeom>
          <a:noFill/>
        </p:spPr>
        <p:txBody>
          <a:bodyPr wrap="square">
            <a:spAutoFit/>
          </a:bodyPr>
          <a:lstStyle/>
          <a:p>
            <a:pPr algn="ctr"/>
            <a:r>
              <a:rPr lang="pl-PL" b="1" dirty="0" smtClean="0">
                <a:solidFill>
                  <a:srgbClr val="002060"/>
                </a:solidFill>
                <a:effectLst>
                  <a:glow rad="127000">
                    <a:srgbClr val="4CEE7B"/>
                  </a:glow>
                </a:effectLst>
                <a:latin typeface="Comic Sans MS" panose="030F0702030302020204" pitchFamily="66" charset="0"/>
              </a:rPr>
              <a:t>„A wczesnym rankiem, przed świtem, wstał, wyszedł i udał się na puste miejsce, i tam się modlił</a:t>
            </a:r>
            <a:r>
              <a:rPr lang="en" b="1" dirty="0" smtClean="0">
                <a:solidFill>
                  <a:srgbClr val="002060"/>
                </a:solidFill>
                <a:effectLst>
                  <a:glow rad="127000">
                    <a:srgbClr val="4CEE7B"/>
                  </a:glow>
                </a:effectLst>
                <a:latin typeface="Comic Sans MS" panose="030F0702030302020204" pitchFamily="66" charset="0"/>
              </a:rPr>
              <a:t>” </a:t>
            </a:r>
            <a:r>
              <a:rPr lang="en" sz="1400" b="1" dirty="0" smtClean="0">
                <a:solidFill>
                  <a:srgbClr val="002060"/>
                </a:solidFill>
                <a:effectLst>
                  <a:glow rad="127000">
                    <a:srgbClr val="4CEE7B"/>
                  </a:glow>
                </a:effectLst>
                <a:latin typeface="Comic Sans MS" panose="030F0702030302020204" pitchFamily="66" charset="0"/>
              </a:rPr>
              <a:t>(</a:t>
            </a:r>
            <a:r>
              <a:rPr lang="pl-PL" sz="1400" b="1" dirty="0" smtClean="0">
                <a:solidFill>
                  <a:srgbClr val="002060"/>
                </a:solidFill>
                <a:effectLst>
                  <a:glow rad="127000">
                    <a:srgbClr val="4CEE7B"/>
                  </a:glow>
                </a:effectLst>
                <a:latin typeface="Comic Sans MS" panose="030F0702030302020204" pitchFamily="66" charset="0"/>
              </a:rPr>
              <a:t>Marek</a:t>
            </a:r>
            <a:r>
              <a:rPr lang="en" sz="1400" b="1" dirty="0" smtClean="0">
                <a:solidFill>
                  <a:srgbClr val="002060"/>
                </a:solidFill>
                <a:effectLst>
                  <a:glow rad="127000">
                    <a:srgbClr val="4CEE7B"/>
                  </a:glow>
                </a:effectLst>
                <a:latin typeface="Comic Sans MS" panose="030F0702030302020204" pitchFamily="66" charset="0"/>
              </a:rPr>
              <a:t> 1</a:t>
            </a:r>
            <a:r>
              <a:rPr lang="pl-PL" sz="1400" b="1" dirty="0" smtClean="0">
                <a:solidFill>
                  <a:srgbClr val="002060"/>
                </a:solidFill>
                <a:effectLst>
                  <a:glow rad="127000">
                    <a:srgbClr val="4CEE7B"/>
                  </a:glow>
                </a:effectLst>
                <a:latin typeface="Comic Sans MS" panose="030F0702030302020204" pitchFamily="66" charset="0"/>
              </a:rPr>
              <a:t>,</a:t>
            </a:r>
            <a:r>
              <a:rPr lang="en" sz="1400" b="1" dirty="0" smtClean="0">
                <a:solidFill>
                  <a:srgbClr val="002060"/>
                </a:solidFill>
                <a:effectLst>
                  <a:glow rad="127000">
                    <a:srgbClr val="4CEE7B"/>
                  </a:glow>
                </a:effectLst>
                <a:latin typeface="Comic Sans MS" panose="030F0702030302020204" pitchFamily="66" charset="0"/>
              </a:rPr>
              <a:t>35</a:t>
            </a:r>
            <a:r>
              <a:rPr lang="en" sz="1400" b="1" dirty="0">
                <a:solidFill>
                  <a:srgbClr val="002060"/>
                </a:solidFill>
                <a:effectLst>
                  <a:glow rad="127000">
                    <a:srgbClr val="4CEE7B"/>
                  </a:glow>
                </a:effectLst>
                <a:latin typeface="Comic Sans MS" panose="030F0702030302020204" pitchFamily="66" charset="0"/>
              </a:rPr>
              <a:t>)</a:t>
            </a:r>
          </a:p>
        </p:txBody>
      </p:sp>
      <p:sp>
        <p:nvSpPr>
          <p:cNvPr id="6" name="CuadroTexto 5">
            <a:extLst>
              <a:ext uri="{FF2B5EF4-FFF2-40B4-BE49-F238E27FC236}">
                <a16:creationId xmlns=""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pl-PL" sz="2000" b="1" dirty="0" smtClean="0"/>
              <a:t>Kiedy Jezus pragnął przeżyć szczególną chwilę bliskości z Bogiem, wstawał wcześnie rano i szukał spokojnego miejsca (</a:t>
            </a:r>
            <a:r>
              <a:rPr lang="pl-PL" sz="2000" b="1" dirty="0" err="1" smtClean="0"/>
              <a:t>Mk</a:t>
            </a:r>
            <a:r>
              <a:rPr lang="pl-PL" sz="2000" b="1" dirty="0" smtClean="0"/>
              <a:t> 1,35). Dotyczy to zarówno modlitwy, jak i studiowania Biblii.</a:t>
            </a:r>
            <a:endParaRPr lang="en" sz="2000" b="1" dirty="0"/>
          </a:p>
        </p:txBody>
      </p:sp>
      <p:pic>
        <p:nvPicPr>
          <p:cNvPr id="4" name="Imagen 3">
            <a:extLst>
              <a:ext uri="{FF2B5EF4-FFF2-40B4-BE49-F238E27FC236}">
                <a16:creationId xmlns="" xmlns:a16="http://schemas.microsoft.com/office/drawing/2014/main" id="{220B030C-FB3E-52E9-F87E-8780EBB27BBB}"/>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 xmlns:a16="http://schemas.microsoft.com/office/drawing/2014/main" id="{9C20AAA4-7CC7-E8A8-C27E-6F505FBE53F7}"/>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 xmlns:a14="http://schemas.microsoft.com/office/drawing/2010/main">
                  <a14:imgLayer r:embed="rId7">
                    <a14:imgEffect>
                      <a14:brightnessContrast bright="20000"/>
                    </a14:imgEffect>
                  </a14:imgLayer>
                </a14:imgProps>
              </a:ext>
              <a:ext uri="{28A0092B-C50C-407E-A947-70E740481C1C}">
                <a14:useLocalDpi xmlns=""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 xmlns:a16="http://schemas.microsoft.com/office/drawing/2014/main" id="{C46A7781-DD6A-EA8F-AE5E-30E7BF88F887}"/>
              </a:ext>
            </a:extLst>
          </p:cNvPr>
          <p:cNvSpPr txBox="1"/>
          <p:nvPr/>
        </p:nvSpPr>
        <p:spPr>
          <a:xfrm>
            <a:off x="2717871" y="2393161"/>
            <a:ext cx="5839130" cy="1015663"/>
          </a:xfrm>
          <a:prstGeom prst="rect">
            <a:avLst/>
          </a:prstGeom>
          <a:noFill/>
        </p:spPr>
        <p:txBody>
          <a:bodyPr wrap="square">
            <a:spAutoFit/>
          </a:bodyPr>
          <a:lstStyle/>
          <a:p>
            <a:pPr>
              <a:spcBef>
                <a:spcPts val="600"/>
              </a:spcBef>
            </a:pPr>
            <a:r>
              <a:rPr lang="pl-PL" sz="2000" b="1" dirty="0" smtClean="0"/>
              <a:t>W hałaśliwym lub ruchliwym miejscu trudno jest skupić się na nauce. Łatwiej jest to zrobić w wygodnym, cichym i ustronnym miejscu.</a:t>
            </a:r>
            <a:endParaRPr lang="en" sz="2000" b="1" dirty="0"/>
          </a:p>
        </p:txBody>
      </p:sp>
      <p:sp>
        <p:nvSpPr>
          <p:cNvPr id="7" name="CuadroTexto 6">
            <a:extLst>
              <a:ext uri="{FF2B5EF4-FFF2-40B4-BE49-F238E27FC236}">
                <a16:creationId xmlns="" xmlns:a16="http://schemas.microsoft.com/office/drawing/2014/main" id="{4080F6A6-F76C-36E3-79E4-E7D5920CF707}"/>
              </a:ext>
            </a:extLst>
          </p:cNvPr>
          <p:cNvSpPr txBox="1"/>
          <p:nvPr/>
        </p:nvSpPr>
        <p:spPr>
          <a:xfrm>
            <a:off x="2779862" y="4411154"/>
            <a:ext cx="5839133" cy="2246769"/>
          </a:xfrm>
          <a:prstGeom prst="rect">
            <a:avLst/>
          </a:prstGeom>
          <a:noFill/>
        </p:spPr>
        <p:txBody>
          <a:bodyPr wrap="square">
            <a:spAutoFit/>
          </a:bodyPr>
          <a:lstStyle/>
          <a:p>
            <a:pPr lvl="0">
              <a:spcBef>
                <a:spcPts val="600"/>
              </a:spcBef>
              <a:defRPr/>
            </a:pPr>
            <a:r>
              <a:rPr lang="pl-PL" sz="2000" b="1" dirty="0" smtClean="0">
                <a:solidFill>
                  <a:prstClr val="black"/>
                </a:solidFill>
              </a:rPr>
              <a:t>Kiedy już wybierzemy odpowiednią porę i miejsce, niech stanie się to naszą stałą praktyką. Być może jakieś wyjątkowe okoliczności sprawią, że raz czy dwa razy nie uda nam się tego zrobić, ale nie pozwólmy, by minęło zbyt wiele czasu bez naszego codziennego studiowania Biblii.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 xmlns:a16="http://schemas.microsoft.com/office/drawing/2014/main" id="{B3D343AF-4167-BAF1-1116-C99F00982985}"/>
              </a:ext>
            </a:extLst>
          </p:cNvPr>
          <p:cNvSpPr txBox="1"/>
          <p:nvPr/>
        </p:nvSpPr>
        <p:spPr>
          <a:xfrm>
            <a:off x="2756612" y="3382784"/>
            <a:ext cx="5839133" cy="1015663"/>
          </a:xfrm>
          <a:prstGeom prst="rect">
            <a:avLst/>
          </a:prstGeom>
          <a:noFill/>
        </p:spPr>
        <p:txBody>
          <a:bodyPr wrap="square">
            <a:spAutoFit/>
          </a:bodyPr>
          <a:lstStyle/>
          <a:p>
            <a:pPr lvl="0">
              <a:spcBef>
                <a:spcPts val="600"/>
              </a:spcBef>
              <a:defRPr/>
            </a:pPr>
            <a:r>
              <a:rPr lang="pl-PL" sz="2000" b="1" dirty="0" smtClean="0">
                <a:solidFill>
                  <a:prstClr val="black"/>
                </a:solidFill>
              </a:rPr>
              <a:t>Pierwsze lub ostatnie godziny dnia, kiedy panuje większa cisza, mogą być momentami, w których łatwiej nam skupić myśli na Bogu.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 xmlns:p14="http://schemas.microsoft.com/office/powerpoint/2010/main" val="416849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a:extLst>
            <a:ext uri="{FF2B5EF4-FFF2-40B4-BE49-F238E27FC236}">
              <a16:creationId xmlns:a16="http://schemas.microsoft.com/office/drawing/2014/main" xmlns=""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xmlns="" id="{127563E7-9BF4-4ED9-1CB0-23D41038F3B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5A486FA1-EF0D-BCF2-1D01-9F1742F6AD4C}"/>
              </a:ext>
            </a:extLst>
          </p:cNvPr>
          <p:cNvSpPr txBox="1"/>
          <p:nvPr/>
        </p:nvSpPr>
        <p:spPr>
          <a:xfrm>
            <a:off x="2015613" y="-9831"/>
            <a:ext cx="1017638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pl-PL" sz="4800" dirty="0">
                <a:solidFill>
                  <a:srgbClr val="008000">
                    <a:lumMod val="40000"/>
                    <a:lumOff val="60000"/>
                  </a:srgbClr>
                </a:solidFill>
              </a:rPr>
              <a:t>TECHNIKA (1)</a:t>
            </a:r>
            <a:endParaRPr lang="en" sz="4800" spc="0" dirty="0">
              <a:solidFill>
                <a:srgbClr val="008000">
                  <a:lumMod val="40000"/>
                  <a:lumOff val="60000"/>
                </a:srgbClr>
              </a:solidFill>
            </a:endParaRPr>
          </a:p>
        </p:txBody>
      </p:sp>
      <p:sp>
        <p:nvSpPr>
          <p:cNvPr id="5" name="CuadroTexto 4">
            <a:extLst>
              <a:ext uri="{FF2B5EF4-FFF2-40B4-BE49-F238E27FC236}">
                <a16:creationId xmlns:a16="http://schemas.microsoft.com/office/drawing/2014/main" xmlns="" id="{8543F40B-5A8E-7716-2968-82E89F65278A}"/>
              </a:ext>
            </a:extLst>
          </p:cNvPr>
          <p:cNvSpPr txBox="1"/>
          <p:nvPr/>
        </p:nvSpPr>
        <p:spPr>
          <a:xfrm>
            <a:off x="2015614" y="768467"/>
            <a:ext cx="10176386" cy="338554"/>
          </a:xfrm>
          <a:prstGeom prst="rect">
            <a:avLst/>
          </a:prstGeom>
          <a:noFill/>
        </p:spPr>
        <p:txBody>
          <a:bodyPr wrap="square">
            <a:spAutoFit/>
          </a:bodyPr>
          <a:lstStyle/>
          <a:p>
            <a:pPr algn="ctr"/>
            <a:r>
              <a:rPr lang="pl-PL"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„Tak </a:t>
            </a:r>
            <a:r>
              <a:rPr lang="pl-PL" sz="16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jest z moim słowem, które wychodzi z moich ust: Nie wraca do mnie </a:t>
            </a:r>
            <a:r>
              <a:rPr lang="pl-PL"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puste </a:t>
            </a:r>
            <a:r>
              <a:rPr lang="en"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a:t>
            </a:r>
            <a:r>
              <a:rPr lang="pl-PL"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 </a:t>
            </a:r>
            <a:r>
              <a:rPr lang="en"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a:t>
            </a:r>
            <a:r>
              <a:rPr lang="en"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I</a:t>
            </a:r>
            <a:r>
              <a:rPr lang="pl-PL" sz="1200" b="1" dirty="0" err="1">
                <a:solidFill>
                  <a:srgbClr val="FFFF66">
                    <a:lumMod val="60000"/>
                    <a:lumOff val="40000"/>
                  </a:srgbClr>
                </a:solidFill>
                <a:effectLst>
                  <a:outerShdw blurRad="38100" dist="38100" dir="2700000" algn="tl">
                    <a:srgbClr val="000000"/>
                  </a:outerShdw>
                </a:effectLst>
                <a:latin typeface="Comic Sans MS" panose="030F0702030302020204" pitchFamily="66" charset="0"/>
              </a:rPr>
              <a:t>zajasz</a:t>
            </a:r>
            <a:r>
              <a:rPr lang="en"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 </a:t>
            </a:r>
            <a:r>
              <a:rPr lang="en"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55</a:t>
            </a:r>
            <a:r>
              <a:rPr lang="pl-PL"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a:t>
            </a:r>
            <a:r>
              <a:rPr lang="en"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11</a:t>
            </a:r>
            <a:r>
              <a:rPr lang="en"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a:t>
            </a:r>
            <a:endParaRPr lang="es-ES" sz="16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xmlns="" id="{4827FB8E-29B9-857B-BD36-D71C1018C784}"/>
              </a:ext>
            </a:extLst>
          </p:cNvPr>
          <p:cNvGraphicFramePr/>
          <p:nvPr>
            <p:extLst>
              <p:ext uri="{D42A27DB-BD31-4B8C-83A1-F6EECF244321}">
                <p14:modId xmlns:p14="http://schemas.microsoft.com/office/powerpoint/2010/main" xmlns="" val="1884231646"/>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xmlns=""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xmlns=""/>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765792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a:extLst>
            <a:ext uri="{FF2B5EF4-FFF2-40B4-BE49-F238E27FC236}">
              <a16:creationId xmlns:a16="http://schemas.microsoft.com/office/drawing/2014/main" xmlns=""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xmlns="" id="{3AE8ED67-C362-FC25-279D-7EB10A9B918D}"/>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xmlns="" id="{7C8F4C75-7F0D-36ED-255C-7288C53D8AAF}"/>
              </a:ext>
            </a:extLst>
          </p:cNvPr>
          <p:cNvGraphicFramePr/>
          <p:nvPr>
            <p:extLst>
              <p:ext uri="{D42A27DB-BD31-4B8C-83A1-F6EECF244321}">
                <p14:modId xmlns:p14="http://schemas.microsoft.com/office/powerpoint/2010/main" xmlns="" val="2900060381"/>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4A7DD92E-AC65-18AF-24B3-EEBD11E2FF08}"/>
              </a:ext>
            </a:extLst>
          </p:cNvPr>
          <p:cNvSpPr txBox="1"/>
          <p:nvPr/>
        </p:nvSpPr>
        <p:spPr>
          <a:xfrm>
            <a:off x="2015613" y="-9832"/>
            <a:ext cx="1017638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pl-PL" sz="4800" dirty="0">
                <a:solidFill>
                  <a:srgbClr val="008000">
                    <a:lumMod val="40000"/>
                    <a:lumOff val="60000"/>
                  </a:srgbClr>
                </a:solidFill>
              </a:rPr>
              <a:t>TECHNIKA (2)</a:t>
            </a:r>
          </a:p>
        </p:txBody>
      </p:sp>
      <p:sp>
        <p:nvSpPr>
          <p:cNvPr id="7" name="CuadroTexto 6">
            <a:extLst>
              <a:ext uri="{FF2B5EF4-FFF2-40B4-BE49-F238E27FC236}">
                <a16:creationId xmlns:a16="http://schemas.microsoft.com/office/drawing/2014/main" xmlns="" id="{FF5D2F94-A072-14E2-62D5-FDC171E73C25}"/>
              </a:ext>
            </a:extLst>
          </p:cNvPr>
          <p:cNvSpPr txBox="1"/>
          <p:nvPr/>
        </p:nvSpPr>
        <p:spPr>
          <a:xfrm>
            <a:off x="1922624" y="837500"/>
            <a:ext cx="10176386" cy="338554"/>
          </a:xfrm>
          <a:prstGeom prst="rect">
            <a:avLst/>
          </a:prstGeom>
          <a:noFill/>
        </p:spPr>
        <p:txBody>
          <a:bodyPr wrap="square">
            <a:spAutoFit/>
          </a:bodyPr>
          <a:lstStyle/>
          <a:p>
            <a:pPr algn="ctr"/>
            <a:r>
              <a:rPr lang="pl-PL"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„Tak </a:t>
            </a:r>
            <a:r>
              <a:rPr lang="pl-PL" sz="16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jest z moim słowem, które wychodzi z moich ust: Nie wraca do mnie </a:t>
            </a:r>
            <a:r>
              <a:rPr lang="pl-PL"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puste </a:t>
            </a:r>
            <a:r>
              <a:rPr lang="en" sz="16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 </a:t>
            </a:r>
            <a:r>
              <a:rPr lang="en"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(I</a:t>
            </a:r>
            <a:r>
              <a:rPr lang="pl-PL" sz="1200" b="1" dirty="0" err="1">
                <a:solidFill>
                  <a:srgbClr val="FFFF66">
                    <a:lumMod val="60000"/>
                    <a:lumOff val="40000"/>
                  </a:srgbClr>
                </a:solidFill>
                <a:effectLst>
                  <a:outerShdw blurRad="38100" dist="38100" dir="2700000" algn="tl">
                    <a:srgbClr val="000000"/>
                  </a:outerShdw>
                </a:effectLst>
                <a:latin typeface="Comic Sans MS" panose="030F0702030302020204" pitchFamily="66" charset="0"/>
              </a:rPr>
              <a:t>zajasz</a:t>
            </a:r>
            <a:r>
              <a:rPr lang="en"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 </a:t>
            </a:r>
            <a:r>
              <a:rPr lang="en"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55</a:t>
            </a:r>
            <a:r>
              <a:rPr lang="pl-PL"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a:t>
            </a:r>
            <a:r>
              <a:rPr lang="en" sz="1200" b="1" dirty="0" smtClean="0">
                <a:solidFill>
                  <a:srgbClr val="FFFF66">
                    <a:lumMod val="60000"/>
                    <a:lumOff val="40000"/>
                  </a:srgbClr>
                </a:solidFill>
                <a:effectLst>
                  <a:outerShdw blurRad="38100" dist="38100" dir="2700000" algn="tl">
                    <a:srgbClr val="000000"/>
                  </a:outerShdw>
                </a:effectLst>
                <a:latin typeface="Comic Sans MS" panose="030F0702030302020204" pitchFamily="66" charset="0"/>
              </a:rPr>
              <a:t>11</a:t>
            </a:r>
            <a:r>
              <a:rPr lang="en"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a:t>
            </a:r>
            <a:endParaRPr lang="es-ES" sz="16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xmlns="" id="{D4FD4C88-E1C3-AC62-708D-DDA23B3B36CE}"/>
              </a:ext>
            </a:extLst>
          </p:cNvPr>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02F90410-58BB-11D4-4E92-434A0192CFC5}"/>
              </a:ext>
            </a:extLst>
          </p:cNvPr>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xmlns="" id="{735A9346-7FF9-4A0C-CBDE-1CDF78DE8102}"/>
              </a:ext>
            </a:extLst>
          </p:cNvPr>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552623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CEA5C00-07B8-53A7-F77A-162769C77F3B}"/>
              </a:ext>
            </a:extLst>
          </p:cNvPr>
          <p:cNvSpPr txBox="1"/>
          <p:nvPr/>
        </p:nvSpPr>
        <p:spPr>
          <a:xfrm>
            <a:off x="3221549" y="1727485"/>
            <a:ext cx="6697367" cy="3170099"/>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pl-PL" sz="6000" b="1" spc="600" dirty="0" smtClean="0">
                <a:ln/>
                <a:solidFill>
                  <a:srgbClr val="FF0000"/>
                </a:solidFill>
                <a:effectLst>
                  <a:reflection blurRad="6350" stA="55000" endA="300" endPos="30000" dir="5400000" sy="-100000" algn="bl" rotWithShape="0"/>
                </a:effectLst>
              </a:rPr>
              <a:t>KORZYŚCI ZE </a:t>
            </a:r>
            <a:r>
              <a:rPr lang="pl-PL" sz="6000" b="1" spc="600" dirty="0">
                <a:ln/>
                <a:solidFill>
                  <a:srgbClr val="FF0000"/>
                </a:solidFill>
                <a:effectLst>
                  <a:reflection blurRad="6350" stA="55000" endA="300" endPos="30000" dir="5400000" sy="-100000" algn="bl" rotWithShape="0"/>
                </a:effectLst>
              </a:rPr>
              <a:t>STUDIOWANIA BIBLII</a:t>
            </a:r>
            <a:endParaRPr lang="en" sz="60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xmlns="" val="181910295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2079</TotalTime>
  <Words>1153</Words>
  <Application>Microsoft Office PowerPoint</Application>
  <PresentationFormat>Niestandardowy</PresentationFormat>
  <Paragraphs>68</Paragraphs>
  <Slides>12</Slides>
  <Notes>0</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12</vt:i4>
      </vt:variant>
    </vt:vector>
  </HeadingPairs>
  <TitlesOfParts>
    <vt:vector size="20" baseType="lpstr">
      <vt:lpstr>Arial</vt:lpstr>
      <vt:lpstr>Aptos</vt:lpstr>
      <vt:lpstr>Comic Sans MS</vt:lpstr>
      <vt:lpstr>Constantia</vt:lpstr>
      <vt:lpstr>Aptos Display</vt:lpstr>
      <vt:lpstr>Tema de Office</vt:lpstr>
      <vt:lpstr>2_Tema de Office</vt:lpstr>
      <vt:lpstr>1_Tema de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Wiesław Szwajcowski</cp:lastModifiedBy>
  <cp:revision>95</cp:revision>
  <dcterms:created xsi:type="dcterms:W3CDTF">2026-03-21T15:43:08Z</dcterms:created>
  <dcterms:modified xsi:type="dcterms:W3CDTF">2026-04-30T20:41:45Z</dcterms:modified>
</cp:coreProperties>
</file>