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Default Extension="fntdata" ContentType="application/x-fontdata"/>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Default Extension="wdp" ContentType="image/vnd.ms-photo"/>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 id="2147483684" r:id="rId3"/>
  </p:sldMasterIdLst>
  <p:sldIdLst>
    <p:sldId id="256" r:id="rId4"/>
    <p:sldId id="281" r:id="rId5"/>
    <p:sldId id="279" r:id="rId6"/>
    <p:sldId id="259" r:id="rId7"/>
    <p:sldId id="260" r:id="rId8"/>
    <p:sldId id="280" r:id="rId9"/>
    <p:sldId id="282" r:id="rId10"/>
    <p:sldId id="283" r:id="rId11"/>
    <p:sldId id="284" r:id="rId12"/>
    <p:sldId id="285" r:id="rId13"/>
    <p:sldId id="286" r:id="rId14"/>
    <p:sldId id="287" r:id="rId15"/>
  </p:sldIdLst>
  <p:sldSz cx="12192000" cy="6858000"/>
  <p:notesSz cx="6858000" cy="9144000"/>
  <p:embeddedFontLst>
    <p:embeddedFont>
      <p:font typeface="Comic Sans MS" pitchFamily="66" charset="0"/>
      <p:regular r:id="rId16"/>
      <p:bold r:id="rId17"/>
      <p:italic r:id="rId18"/>
      <p:boldItalic r:id="rId19"/>
    </p:embeddedFont>
    <p:embeddedFont>
      <p:font typeface="Constantia" pitchFamily="18" charset="0"/>
      <p:regular r:id="rId20"/>
      <p:bold r:id="rId21"/>
      <p:italic r:id="rId22"/>
      <p:boldItalic r:id="rId2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57" d="100"/>
          <a:sy n="157" d="100"/>
        </p:scale>
        <p:origin x="-46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font" Target="fonts/font6.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8.fntdata"/><Relationship Id="rId10" Type="http://schemas.openxmlformats.org/officeDocument/2006/relationships/slide" Target="slides/slide7.xml"/><Relationship Id="rId19" Type="http://schemas.openxmlformats.org/officeDocument/2006/relationships/font" Target="fonts/font4.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7.fntdata"/><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pl-PL" sz="2000" b="1" dirty="0" smtClean="0">
              <a:effectLst>
                <a:outerShdw blurRad="38100" dist="38100" dir="2700000" algn="tl">
                  <a:srgbClr val="000000">
                    <a:alpha val="43137"/>
                  </a:srgbClr>
                </a:outerShdw>
              </a:effectLst>
            </a:rPr>
            <a:t>Grzech w kościele</a:t>
          </a:r>
          <a:endParaRPr lang="es-ES" sz="2000" b="1" dirty="0">
            <a:effectLst>
              <a:outerShdw blurRad="38100" dist="38100" dir="2700000" algn="tl">
                <a:srgbClr val="000000">
                  <a:alpha val="43137"/>
                </a:srgbClr>
              </a:outerShdw>
            </a:effectLst>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r>
            <a:rPr lang="pl-PL" sz="2000" b="1" dirty="0" smtClean="0">
              <a:effectLst>
                <a:outerShdw blurRad="38100" dist="38100" dir="2700000" algn="tl">
                  <a:srgbClr val="000000">
                    <a:alpha val="43137"/>
                  </a:srgbClr>
                </a:outerShdw>
              </a:effectLst>
            </a:rPr>
            <a:t>Grzech, na </a:t>
          </a:r>
          <a:r>
            <a:rPr lang="pl-PL" sz="2000" b="1" dirty="0" smtClean="0">
              <a:effectLst>
                <a:outerShdw blurRad="38100" dist="38100" dir="2700000" algn="tl">
                  <a:srgbClr val="000000">
                    <a:alpha val="43137"/>
                  </a:srgbClr>
                </a:outerShdw>
              </a:effectLst>
            </a:rPr>
            <a:t>który przyzwolono</a:t>
          </a:r>
          <a:endParaRPr lang="es-ES" sz="2000"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pl-PL" sz="2000" b="1" dirty="0" smtClean="0">
              <a:effectLst>
                <a:outerShdw blurRad="38100" dist="38100" dir="2700000" algn="tl">
                  <a:srgbClr val="000000">
                    <a:alpha val="43137"/>
                  </a:srgbClr>
                </a:outerShdw>
              </a:effectLst>
            </a:rPr>
            <a:t>Wykorzenienie </a:t>
          </a:r>
          <a:r>
            <a:rPr lang="pl-PL" sz="2000" b="1" dirty="0" smtClean="0">
              <a:effectLst>
                <a:outerShdw blurRad="38100" dist="38100" dir="2700000" algn="tl">
                  <a:srgbClr val="000000">
                    <a:alpha val="43137"/>
                  </a:srgbClr>
                </a:outerShdw>
              </a:effectLst>
            </a:rPr>
            <a:t>grzechu</a:t>
          </a:r>
          <a:endParaRPr lang="es-ES" sz="2000"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r>
            <a:rPr lang="pl-PL" sz="2000" b="1" dirty="0" smtClean="0">
              <a:effectLst>
                <a:outerShdw blurRad="38100" dist="38100" dir="2700000" algn="tl">
                  <a:srgbClr val="000000">
                    <a:alpha val="43137"/>
                  </a:srgbClr>
                </a:outerShdw>
              </a:effectLst>
            </a:rPr>
            <a:t>Rozwiązywanie problemów wewnętrznych</a:t>
          </a:r>
          <a:endParaRPr lang="es-ES" sz="2000"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r>
            <a:rPr lang="pl-PL" sz="2000" b="1" dirty="0" smtClean="0">
              <a:effectLst>
                <a:outerShdw blurRad="38100" dist="38100" dir="2700000" algn="tl">
                  <a:srgbClr val="000000">
                    <a:alpha val="43137"/>
                  </a:srgbClr>
                </a:outerShdw>
              </a:effectLst>
            </a:rPr>
            <a:t>Jak unikać grzechu w kościele</a:t>
          </a:r>
          <a:endParaRPr lang="es-ES" sz="2000" dirty="0">
            <a:effectLst>
              <a:outerShdw blurRad="38100" dist="38100" dir="2700000" algn="tl">
                <a:srgbClr val="000000">
                  <a:alpha val="43137"/>
                </a:srgbClr>
              </a:outerShdw>
            </a:effectLst>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r>
            <a:rPr lang="pl-PL" sz="2000" b="1" dirty="0" smtClean="0">
              <a:effectLst>
                <a:outerShdw blurRad="38100" dist="38100" dir="2700000" algn="tl">
                  <a:srgbClr val="000000">
                    <a:alpha val="43137"/>
                  </a:srgbClr>
                </a:outerShdw>
              </a:effectLst>
            </a:rPr>
            <a:t>Świątynie Ducha Świętego</a:t>
          </a:r>
          <a:endParaRPr lang="es-ES" sz="2000" b="1" dirty="0">
            <a:effectLst>
              <a:outerShdw blurRad="38100" dist="38100" dir="2700000" algn="tl">
                <a:srgbClr val="000000">
                  <a:alpha val="43137"/>
                </a:srgbClr>
              </a:outerShdw>
            </a:effectLst>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pl-PL" sz="2000" b="1" dirty="0" smtClean="0">
              <a:effectLst>
                <a:outerShdw blurRad="38100" dist="38100" dir="2700000" algn="tl">
                  <a:srgbClr val="000000">
                    <a:alpha val="43137"/>
                  </a:srgbClr>
                </a:outerShdw>
              </a:effectLst>
            </a:rPr>
            <a:t>Seksualność </a:t>
          </a:r>
          <a:r>
            <a:rPr lang="pl-PL" sz="2000" b="1" dirty="0" smtClean="0">
              <a:effectLst>
                <a:outerShdw blurRad="38100" dist="38100" dir="2700000" algn="tl">
                  <a:srgbClr val="000000">
                    <a:alpha val="43137"/>
                  </a:srgbClr>
                </a:outerShdw>
              </a:effectLst>
            </a:rPr>
            <a:t>zgodna                   </a:t>
          </a:r>
          <a:r>
            <a:rPr lang="pl-PL" sz="2000" b="1" dirty="0" smtClean="0">
              <a:effectLst>
                <a:outerShdw blurRad="38100" dist="38100" dir="2700000" algn="tl">
                  <a:srgbClr val="000000">
                    <a:alpha val="43137"/>
                  </a:srgbClr>
                </a:outerShdw>
              </a:effectLst>
            </a:rPr>
            <a:t>z </a:t>
          </a:r>
          <a:r>
            <a:rPr lang="pl-PL" sz="2000" b="1" dirty="0" smtClean="0">
              <a:effectLst>
                <a:outerShdw blurRad="38100" dist="38100" dir="2700000" algn="tl">
                  <a:srgbClr val="000000">
                    <a:alpha val="43137"/>
                  </a:srgbClr>
                </a:outerShdw>
              </a:effectLst>
            </a:rPr>
            <a:t>prawem Bożym</a:t>
          </a:r>
          <a:endParaRPr lang="es-ES" sz="2000"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t>
        <a:bodyPr/>
        <a:lstStyle/>
        <a:p>
          <a:endParaRPr lang="pl-PL"/>
        </a:p>
      </dgm:t>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t>
        <a:bodyPr/>
        <a:lstStyle/>
        <a:p>
          <a:endParaRPr lang="pl-PL"/>
        </a:p>
      </dgm:t>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t>
        <a:bodyPr/>
        <a:lstStyle/>
        <a:p>
          <a:endParaRPr lang="pl-PL"/>
        </a:p>
      </dgm:t>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t>
        <a:bodyPr/>
        <a:lstStyle/>
        <a:p>
          <a:endParaRPr lang="pl-PL"/>
        </a:p>
      </dgm:t>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t>
        <a:bodyPr/>
        <a:lstStyle/>
        <a:p>
          <a:endParaRPr lang="pl-PL"/>
        </a:p>
      </dgm:t>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t>
        <a:bodyPr/>
        <a:lstStyle/>
        <a:p>
          <a:endParaRPr lang="pl-PL"/>
        </a:p>
      </dgm:t>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t>
        <a:bodyPr/>
        <a:lstStyle/>
        <a:p>
          <a:endParaRPr lang="pl-PL"/>
        </a:p>
      </dgm:t>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56103">
        <dgm:presLayoutVars>
          <dgm:chMax val="0"/>
          <dgm:chPref val="0"/>
          <dgm:bulletEnabled val="1"/>
        </dgm:presLayoutVars>
      </dgm:prSet>
      <dgm:spPr/>
      <dgm:t>
        <a:bodyPr/>
        <a:lstStyle/>
        <a:p>
          <a:endParaRPr lang="pl-PL"/>
        </a:p>
      </dgm:t>
    </dgm:pt>
  </dgm:ptLst>
  <dgm:cxnLst>
    <dgm:cxn modelId="{883E1E39-1A7D-41AB-9528-5BFAEFFB990D}" srcId="{526C4CF9-EE0F-46E3-8015-20160389F3E4}" destId="{1BA18CDE-CD5F-4EE3-BA73-EDB47A45109B}" srcOrd="0" destOrd="0" parTransId="{EE0656C4-4730-412F-8FB8-3CB54A0B67AB}" sibTransId="{AE4D1246-92D0-41F6-AF0C-78CC6D6E0D7D}"/>
    <dgm:cxn modelId="{8202B0BB-0A82-4D1E-8CA9-61BC50E6F2A1}" type="presOf" srcId="{A5631411-8B09-4431-B32D-A6FB28406E88}" destId="{AF1E3A65-082D-418E-88A0-13B98CA94B80}" srcOrd="0" destOrd="0" presId="urn:microsoft.com/office/officeart/2008/layout/PictureAccentList"/>
    <dgm:cxn modelId="{AABC8EE8-287C-4C67-85E6-4F9367EA3304}" type="presOf" srcId="{A3776592-3A37-4E9D-A419-1E642B0F8DF2}" destId="{BD3D95B7-C2D1-4248-B510-B818E008E93B}"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76F0BB7-4E96-4E05-8336-BD6C42F1FE54}" type="presOf" srcId="{42B5CBA6-5FE0-42B8-A277-DB22D09D4AA3}" destId="{421F82FE-17A7-46E8-920D-3EA7353FF2DB}" srcOrd="0" destOrd="0" presId="urn:microsoft.com/office/officeart/2008/layout/PictureAccentList"/>
    <dgm:cxn modelId="{4B72269D-3CCD-4C4E-9252-AAE92F1E7697}" type="presOf" srcId="{526C4CF9-EE0F-46E3-8015-20160389F3E4}" destId="{A9C60E45-6C8E-46C4-9921-F86C7A834BD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3A03669A-B1FE-45C3-887C-B709E934D7D4}" srcId="{7F9FC93B-E400-499A-B29B-F63AACF06CF0}" destId="{526C4CF9-EE0F-46E3-8015-20160389F3E4}" srcOrd="1" destOrd="0" parTransId="{80662761-C039-4074-BA1D-34F82BECFBF0}" sibTransId="{EB8F71D6-3E9B-4218-87B5-1DA445E9A5E2}"/>
    <dgm:cxn modelId="{92748D10-7E6B-49A9-A361-F69A23D31B38}" srcId="{1599342D-B263-48FC-AA07-C912CAF7E656}" destId="{42B5CBA6-5FE0-42B8-A277-DB22D09D4AA3}" srcOrd="2" destOrd="0" parTransId="{BD62661F-DE59-41D3-A56A-E9844CADAB06}" sibTransId="{A16A4E7A-CF5F-472C-8972-5518B4C41170}"/>
    <dgm:cxn modelId="{F6EDB3CD-6D59-4FC2-9BF0-A22150E8679C}" type="presOf" srcId="{1599342D-B263-48FC-AA07-C912CAF7E656}" destId="{08F40703-DCF5-4168-9C3F-BB7FAA75591F}" srcOrd="0" destOrd="0" presId="urn:microsoft.com/office/officeart/2008/layout/PictureAccentList"/>
    <dgm:cxn modelId="{899327FF-96B9-4181-B2B6-EB05BA6071E6}" type="presOf" srcId="{7F9FC93B-E400-499A-B29B-F63AACF06CF0}" destId="{D06F5AB6-56B6-4C22-9AD8-0407E2697D2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E6B84D3D-E05F-46E5-A4D5-472D29F2FDDA}" type="presOf" srcId="{57F91860-9BC6-4796-AF53-DD604ECD3268}" destId="{DEE04D14-ACC9-447E-A6D9-832CEC3780B8}" srcOrd="0" destOrd="0" presId="urn:microsoft.com/office/officeart/2008/layout/PictureAccentList"/>
    <dgm:cxn modelId="{BEF0A626-223C-4FE0-8A5A-EDA9E700B6DF}" type="presOf" srcId="{1BA18CDE-CD5F-4EE3-BA73-EDB47A45109B}" destId="{094EF217-186A-4E3C-A5A2-6CDED7D127F3}"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pl-PL" sz="1800" b="1" dirty="0" smtClean="0">
              <a:effectLst>
                <a:outerShdw blurRad="38100" dist="38100" dir="2700000" algn="tl">
                  <a:srgbClr val="000000"/>
                </a:outerShdw>
              </a:effectLst>
            </a:rPr>
            <a:t>Wydanie wyroku, który rozstrzyga lub nie rozstrzyga o winie danej osoby (1 Kor 5,3)</a:t>
          </a:r>
          <a:endParaRPr lang="en" sz="1800" b="1" dirty="0">
            <a:effectLst>
              <a:outerShdw blurRad="38100" dist="38100" dir="2700000" algn="tl">
                <a:srgbClr val="000000"/>
              </a:outerShdw>
            </a:effectLst>
          </a:endParaRP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pl-PL" sz="1800" b="1" dirty="0" smtClean="0">
              <a:effectLst>
                <a:outerShdw blurRad="38100" dist="38100" dir="2700000" algn="tl">
                  <a:srgbClr val="000000"/>
                </a:outerShdw>
              </a:effectLst>
            </a:rPr>
            <a:t>Nie utrzymujcie </a:t>
          </a:r>
          <a:r>
            <a:rPr lang="pl-PL" sz="1800" b="1" smtClean="0">
              <a:effectLst>
                <a:outerShdw blurRad="38100" dist="38100" dir="2700000" algn="tl">
                  <a:srgbClr val="000000"/>
                </a:outerShdw>
              </a:effectLst>
            </a:rPr>
            <a:t>kontaktów        z </a:t>
          </a:r>
          <a:r>
            <a:rPr lang="pl-PL" sz="1800" b="1" dirty="0" smtClean="0">
              <a:effectLst>
                <a:outerShdw blurRad="38100" dist="38100" dir="2700000" algn="tl">
                  <a:srgbClr val="000000"/>
                </a:outerShdw>
              </a:effectLst>
            </a:rPr>
            <a:t>grzesznikiem, ani nawet nie jedzcie z nim, dopóki upiera się on, by uznawać go za członka Kościoła, nie chcąc porzucić swojego grzechu (1 Kor 5,11)</a:t>
          </a:r>
          <a:endParaRPr lang="en" sz="1800" b="1" dirty="0">
            <a:effectLst>
              <a:outerShdw blurRad="38100" dist="38100" dir="2700000" algn="tl">
                <a:srgbClr val="000000"/>
              </a:outerShdw>
            </a:effectLst>
          </a:endParaRP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pl-PL" sz="1800" b="1" dirty="0" smtClean="0">
              <a:effectLst>
                <a:outerShdw blurRad="38100" dist="38100" dir="2700000" algn="tl">
                  <a:srgbClr val="000000"/>
                </a:outerShdw>
              </a:effectLst>
            </a:rPr>
            <a:t>Wyrzucić grzesznika i wydać go „szatanowi”, ponieważ pielęgnując ten grzech, dobrowolnie zdecydował się poddać się pod jarzmo szatana (1 Kor 5,2b.5a.13b)</a:t>
          </a:r>
          <a:endParaRPr lang="en" sz="1800" b="1" dirty="0">
            <a:effectLst>
              <a:outerShdw blurRad="38100" dist="38100" dir="2700000" algn="tl">
                <a:srgbClr val="000000"/>
              </a:outerShdw>
            </a:effectLst>
          </a:endParaRP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t>
        <a:bodyPr/>
        <a:lstStyle/>
        <a:p>
          <a:endParaRPr lang="pl-PL"/>
        </a:p>
      </dgm:t>
    </dgm:pt>
    <dgm:pt modelId="{4517103E-ADA7-4D99-A534-654E56DEE0F6}" type="pres">
      <dgm:prSet presAssocID="{D58F5467-AB06-4D16-B2CE-CB31E32A6082}" presName="node" presStyleLbl="node1" presStyleIdx="0" presStyleCnt="3">
        <dgm:presLayoutVars>
          <dgm:bulletEnabled val="1"/>
        </dgm:presLayoutVars>
      </dgm:prSet>
      <dgm:spPr/>
      <dgm:t>
        <a:bodyPr/>
        <a:lstStyle/>
        <a:p>
          <a:endParaRPr lang="pl-PL"/>
        </a:p>
      </dgm:t>
    </dgm:pt>
    <dgm:pt modelId="{06D00E97-8472-4DEB-B568-1CC0F46D6F4C}" type="pres">
      <dgm:prSet presAssocID="{48862ADD-404E-49C9-A66B-47C73C42D1F0}" presName="sibTrans" presStyleLbl="sibTrans1D1" presStyleIdx="0" presStyleCnt="2"/>
      <dgm:spPr/>
      <dgm:t>
        <a:bodyPr/>
        <a:lstStyle/>
        <a:p>
          <a:endParaRPr lang="pl-PL"/>
        </a:p>
      </dgm:t>
    </dgm:pt>
    <dgm:pt modelId="{075A2E90-841B-40B6-AC71-8B696AA6ACF0}" type="pres">
      <dgm:prSet presAssocID="{48862ADD-404E-49C9-A66B-47C73C42D1F0}" presName="connectorText" presStyleLbl="sibTrans1D1" presStyleIdx="0" presStyleCnt="2"/>
      <dgm:spPr/>
      <dgm:t>
        <a:bodyPr/>
        <a:lstStyle/>
        <a:p>
          <a:endParaRPr lang="pl-PL"/>
        </a:p>
      </dgm:t>
    </dgm:pt>
    <dgm:pt modelId="{DE09943A-C256-40CD-B210-19FD6DF04B3D}" type="pres">
      <dgm:prSet presAssocID="{5B61707F-8D34-4064-A4A8-BF585B05653E}" presName="node" presStyleLbl="node1" presStyleIdx="1" presStyleCnt="3" custScaleX="125156">
        <dgm:presLayoutVars>
          <dgm:bulletEnabled val="1"/>
        </dgm:presLayoutVars>
      </dgm:prSet>
      <dgm:spPr/>
      <dgm:t>
        <a:bodyPr/>
        <a:lstStyle/>
        <a:p>
          <a:endParaRPr lang="pl-PL"/>
        </a:p>
      </dgm:t>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t>
        <a:bodyPr/>
        <a:lstStyle/>
        <a:p>
          <a:endParaRPr lang="pl-PL"/>
        </a:p>
      </dgm:t>
    </dgm:pt>
    <dgm:pt modelId="{6C83221B-F91F-4DC9-B829-1F87A0247606}" type="pres">
      <dgm:prSet presAssocID="{131C3608-2B35-498C-BF59-0921B7CBEAA5}" presName="connectorText" presStyleLbl="sibTrans1D1" presStyleIdx="1" presStyleCnt="2"/>
      <dgm:spPr/>
      <dgm:t>
        <a:bodyPr/>
        <a:lstStyle/>
        <a:p>
          <a:endParaRPr lang="pl-PL"/>
        </a:p>
      </dgm:t>
    </dgm:pt>
    <dgm:pt modelId="{53659B7C-0BD0-45C0-AE43-E38BED7A7250}" type="pres">
      <dgm:prSet presAssocID="{257F8E7A-CAA5-4DCB-9438-E8C4AAEDC3BA}" presName="node" presStyleLbl="node1" presStyleIdx="2" presStyleCnt="3" custScaleX="125156">
        <dgm:presLayoutVars>
          <dgm:bulletEnabled val="1"/>
        </dgm:presLayoutVars>
      </dgm:prSet>
      <dgm:spPr/>
      <dgm:t>
        <a:bodyPr/>
        <a:lstStyle/>
        <a:p>
          <a:endParaRPr lang="pl-PL"/>
        </a:p>
      </dgm:t>
    </dgm:pt>
  </dgm:ptLst>
  <dgm:cxnLst>
    <dgm:cxn modelId="{CEE7FFE0-D7EE-46B9-BDAB-123451E54918}" srcId="{F320B94F-748D-4180-938F-E83172DB05B1}" destId="{257F8E7A-CAA5-4DCB-9438-E8C4AAEDC3BA}" srcOrd="2" destOrd="0" parTransId="{D0C8077D-3881-438F-BDC2-79D4F7014FC2}" sibTransId="{343DFEB5-D698-451F-B417-C1321477D0C0}"/>
    <dgm:cxn modelId="{C51E9838-D5A6-420C-BC44-A46C91172303}" type="presOf" srcId="{D58F5467-AB06-4D16-B2CE-CB31E32A6082}" destId="{4517103E-ADA7-4D99-A534-654E56DEE0F6}" srcOrd="0" destOrd="0" presId="urn:microsoft.com/office/officeart/2005/8/layout/bProcess3"/>
    <dgm:cxn modelId="{DA628C2A-ADC6-4EDD-8F46-71867FAD2186}" type="presOf" srcId="{131C3608-2B35-498C-BF59-0921B7CBEAA5}" destId="{6C83221B-F91F-4DC9-B829-1F87A0247606}" srcOrd="1"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7BF310CF-892C-4BFA-80AF-AEEEF4CCE65C}" type="presOf" srcId="{48862ADD-404E-49C9-A66B-47C73C42D1F0}" destId="{075A2E90-841B-40B6-AC71-8B696AA6ACF0}" srcOrd="1"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11397912-5774-4BF3-8FAD-C02261FBE32F}" type="presOf" srcId="{F320B94F-748D-4180-938F-E83172DB05B1}" destId="{4165074B-0EFD-447A-93FC-FBF72EA8F8C3}"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196A6EB3-22BF-4C88-85C3-643B1EF05FAC}" type="presOf" srcId="{131C3608-2B35-498C-BF59-0921B7CBEAA5}" destId="{2E1695E2-AA7A-4BE8-80AA-A0A5E0BEED1D}" srcOrd="0" destOrd="0" presId="urn:microsoft.com/office/officeart/2005/8/layout/bProcess3"/>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pl-PL" sz="2000" b="1" kern="1200" dirty="0" smtClean="0">
              <a:effectLst>
                <a:outerShdw blurRad="38100" dist="38100" dir="2700000" algn="tl">
                  <a:srgbClr val="000000">
                    <a:alpha val="43137"/>
                  </a:srgbClr>
                </a:outerShdw>
              </a:effectLst>
            </a:rPr>
            <a:t>Grzech w kościele</a:t>
          </a:r>
          <a:endParaRPr lang="es-ES" sz="2000" b="1" kern="1200" dirty="0">
            <a:effectLst>
              <a:outerShdw blurRad="38100" dist="38100" dir="2700000" algn="tl">
                <a:srgbClr val="000000">
                  <a:alpha val="43137"/>
                </a:srgbClr>
              </a:outerShdw>
            </a:effectLst>
          </a:endParaRPr>
        </a:p>
      </dsp:txBody>
      <dsp:txXfrm>
        <a:off x="51778" y="0"/>
        <a:ext cx="3045542" cy="586862"/>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pl-PL" sz="2000" b="1" kern="1200" dirty="0" smtClean="0">
              <a:effectLst>
                <a:outerShdw blurRad="38100" dist="38100" dir="2700000" algn="tl">
                  <a:srgbClr val="000000">
                    <a:alpha val="43137"/>
                  </a:srgbClr>
                </a:outerShdw>
              </a:effectLst>
            </a:rPr>
            <a:t>Grzech, na </a:t>
          </a:r>
          <a:r>
            <a:rPr lang="pl-PL" sz="2000" b="1" kern="1200" dirty="0" smtClean="0">
              <a:effectLst>
                <a:outerShdw blurRad="38100" dist="38100" dir="2700000" algn="tl">
                  <a:srgbClr val="000000">
                    <a:alpha val="43137"/>
                  </a:srgbClr>
                </a:outerShdw>
              </a:effectLst>
            </a:rPr>
            <a:t>który przyzwolono</a:t>
          </a:r>
          <a:endParaRPr lang="es-ES" sz="2000" kern="1200" dirty="0">
            <a:effectLst>
              <a:outerShdw blurRad="38100" dist="38100" dir="2700000" algn="tl">
                <a:srgbClr val="000000">
                  <a:alpha val="43137"/>
                </a:srgbClr>
              </a:outerShdw>
            </a:effectLst>
          </a:endParaRPr>
        </a:p>
      </dsp:txBody>
      <dsp:txXfrm>
        <a:off x="460648" y="690291"/>
        <a:ext cx="2628949" cy="756493"/>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pl-PL" sz="2000" b="1" kern="1200" dirty="0" smtClean="0">
              <a:effectLst>
                <a:outerShdw blurRad="38100" dist="38100" dir="2700000" algn="tl">
                  <a:srgbClr val="000000">
                    <a:alpha val="43137"/>
                  </a:srgbClr>
                </a:outerShdw>
              </a:effectLst>
            </a:rPr>
            <a:t>Wykorzenienie </a:t>
          </a:r>
          <a:r>
            <a:rPr lang="pl-PL" sz="2000" b="1" kern="1200" dirty="0" smtClean="0">
              <a:effectLst>
                <a:outerShdw blurRad="38100" dist="38100" dir="2700000" algn="tl">
                  <a:srgbClr val="000000">
                    <a:alpha val="43137"/>
                  </a:srgbClr>
                </a:outerShdw>
              </a:effectLst>
            </a:rPr>
            <a:t>grzechu</a:t>
          </a:r>
          <a:endParaRPr lang="es-ES" sz="2000" kern="1200" dirty="0">
            <a:effectLst>
              <a:outerShdw blurRad="38100" dist="38100" dir="2700000" algn="tl">
                <a:srgbClr val="000000">
                  <a:alpha val="43137"/>
                </a:srgbClr>
              </a:outerShdw>
            </a:effectLst>
          </a:endParaRPr>
        </a:p>
      </dsp:txBody>
      <dsp:txXfrm>
        <a:off x="460648" y="1489484"/>
        <a:ext cx="2628949" cy="756493"/>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pl-PL" sz="2000" b="1" kern="1200" dirty="0" smtClean="0">
              <a:effectLst>
                <a:outerShdw blurRad="38100" dist="38100" dir="2700000" algn="tl">
                  <a:srgbClr val="000000">
                    <a:alpha val="43137"/>
                  </a:srgbClr>
                </a:outerShdw>
              </a:effectLst>
            </a:rPr>
            <a:t>Rozwiązywanie problemów wewnętrznych</a:t>
          </a:r>
          <a:endParaRPr lang="es-ES" sz="2000" kern="1200" dirty="0">
            <a:effectLst>
              <a:outerShdw blurRad="38100" dist="38100" dir="2700000" algn="tl">
                <a:srgbClr val="000000">
                  <a:alpha val="43137"/>
                </a:srgbClr>
              </a:outerShdw>
            </a:effectLst>
          </a:endParaRPr>
        </a:p>
      </dsp:txBody>
      <dsp:txXfrm>
        <a:off x="460648" y="2288676"/>
        <a:ext cx="2628949" cy="756493"/>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pl-PL" sz="2000" b="1" kern="1200" dirty="0" smtClean="0">
              <a:effectLst>
                <a:outerShdw blurRad="38100" dist="38100" dir="2700000" algn="tl">
                  <a:srgbClr val="000000">
                    <a:alpha val="43137"/>
                  </a:srgbClr>
                </a:outerShdw>
              </a:effectLst>
            </a:rPr>
            <a:t>Jak unikać grzechu w kościele</a:t>
          </a:r>
          <a:endParaRPr lang="es-ES" sz="2000" kern="1200" dirty="0">
            <a:effectLst>
              <a:outerShdw blurRad="38100" dist="38100" dir="2700000" algn="tl">
                <a:srgbClr val="000000">
                  <a:alpha val="43137"/>
                </a:srgbClr>
              </a:outerShdw>
            </a:effectLst>
          </a:endParaRPr>
        </a:p>
      </dsp:txBody>
      <dsp:txXfrm>
        <a:off x="3334019" y="0"/>
        <a:ext cx="2858671" cy="586862"/>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pl-PL" sz="2000" b="1" kern="1200" dirty="0" smtClean="0">
              <a:effectLst>
                <a:outerShdw blurRad="38100" dist="38100" dir="2700000" algn="tl">
                  <a:srgbClr val="000000">
                    <a:alpha val="43137"/>
                  </a:srgbClr>
                </a:outerShdw>
              </a:effectLst>
            </a:rPr>
            <a:t>Świątynie Ducha Świętego</a:t>
          </a:r>
          <a:endParaRPr lang="es-ES" sz="2000" b="1" kern="1200" dirty="0">
            <a:effectLst>
              <a:outerShdw blurRad="38100" dist="38100" dir="2700000" algn="tl">
                <a:srgbClr val="000000">
                  <a:alpha val="43137"/>
                </a:srgbClr>
              </a:outerShdw>
            </a:effectLst>
          </a:endParaRPr>
        </a:p>
      </dsp:txBody>
      <dsp:txXfrm>
        <a:off x="3711191" y="690291"/>
        <a:ext cx="2481498" cy="756493"/>
      </dsp:txXfrm>
    </dsp:sp>
    <dsp:sp modelId="{3D9C0AAA-D938-4478-9F30-BE6E2E2CB4A2}">
      <dsp:nvSpPr>
        <dsp:cNvPr id="0" name=""/>
        <dsp:cNvSpPr/>
      </dsp:nvSpPr>
      <dsp:spPr>
        <a:xfrm>
          <a:off x="3334019" y="156687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91127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pl-PL" sz="2000" b="1" kern="1200" dirty="0" smtClean="0">
              <a:effectLst>
                <a:outerShdw blurRad="38100" dist="38100" dir="2700000" algn="tl">
                  <a:srgbClr val="000000">
                    <a:alpha val="43137"/>
                  </a:srgbClr>
                </a:outerShdw>
              </a:effectLst>
            </a:rPr>
            <a:t>Seksualność </a:t>
          </a:r>
          <a:r>
            <a:rPr lang="pl-PL" sz="2000" b="1" kern="1200" dirty="0" smtClean="0">
              <a:effectLst>
                <a:outerShdw blurRad="38100" dist="38100" dir="2700000" algn="tl">
                  <a:srgbClr val="000000">
                    <a:alpha val="43137"/>
                  </a:srgbClr>
                </a:outerShdw>
              </a:effectLst>
            </a:rPr>
            <a:t>zgodna                   </a:t>
          </a:r>
          <a:r>
            <a:rPr lang="pl-PL" sz="2000" b="1" kern="1200" dirty="0" smtClean="0">
              <a:effectLst>
                <a:outerShdw blurRad="38100" dist="38100" dir="2700000" algn="tl">
                  <a:srgbClr val="000000">
                    <a:alpha val="43137"/>
                  </a:srgbClr>
                </a:outerShdw>
              </a:effectLst>
            </a:rPr>
            <a:t>z </a:t>
          </a:r>
          <a:r>
            <a:rPr lang="pl-PL" sz="2000" b="1" kern="1200" dirty="0" smtClean="0">
              <a:effectLst>
                <a:outerShdw blurRad="38100" dist="38100" dir="2700000" algn="tl">
                  <a:srgbClr val="000000">
                    <a:alpha val="43137"/>
                  </a:srgbClr>
                </a:outerShdw>
              </a:effectLst>
            </a:rPr>
            <a:t>prawem Bożym</a:t>
          </a:r>
          <a:endParaRPr lang="es-ES" sz="2000" kern="1200" dirty="0">
            <a:effectLst>
              <a:outerShdw blurRad="38100" dist="38100" dir="2700000" algn="tl">
                <a:srgbClr val="000000">
                  <a:alpha val="43137"/>
                </a:srgbClr>
              </a:outerShdw>
            </a:effectLst>
          </a:endParaRPr>
        </a:p>
      </dsp:txBody>
      <dsp:txXfrm>
        <a:off x="3711191" y="1489484"/>
        <a:ext cx="2481498" cy="91127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6D00E97-8472-4DEB-B568-1CC0F46D6F4C}">
      <dsp:nvSpPr>
        <dsp:cNvPr id="0" name=""/>
        <dsp:cNvSpPr/>
      </dsp:nvSpPr>
      <dsp:spPr>
        <a:xfrm>
          <a:off x="2969598" y="890360"/>
          <a:ext cx="649505" cy="91440"/>
        </a:xfrm>
        <a:custGeom>
          <a:avLst/>
          <a:gdLst/>
          <a:ahLst/>
          <a:cxnLst/>
          <a:rect l="0" t="0" r="0" b="0"/>
          <a:pathLst>
            <a:path>
              <a:moveTo>
                <a:pt x="0" y="45720"/>
              </a:moveTo>
              <a:lnTo>
                <a:pt x="649505"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b="1" kern="1200">
            <a:effectLst>
              <a:outerShdw blurRad="38100" dist="38100" dir="2700000" algn="tl">
                <a:srgbClr val="000000"/>
              </a:outerShdw>
            </a:effectLst>
          </a:endParaRPr>
        </a:p>
      </dsp:txBody>
      <dsp:txXfrm>
        <a:off x="3277348" y="932676"/>
        <a:ext cx="34005" cy="6807"/>
      </dsp:txXfrm>
    </dsp:sp>
    <dsp:sp modelId="{4517103E-ADA7-4D99-A534-654E56DEE0F6}">
      <dsp:nvSpPr>
        <dsp:cNvPr id="0" name=""/>
        <dsp:cNvSpPr/>
      </dsp:nvSpPr>
      <dsp:spPr>
        <a:xfrm>
          <a:off x="14418" y="48985"/>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pl-PL" sz="1800" b="1" kern="1200" dirty="0" smtClean="0">
              <a:effectLst>
                <a:outerShdw blurRad="38100" dist="38100" dir="2700000" algn="tl">
                  <a:srgbClr val="000000"/>
                </a:outerShdw>
              </a:effectLst>
            </a:rPr>
            <a:t>Wydanie wyroku, który rozstrzyga lub nie rozstrzyga o winie danej osoby (1 Kor 5,3)</a:t>
          </a:r>
          <a:endParaRPr lang="en" sz="1800" b="1" kern="1200" dirty="0">
            <a:effectLst>
              <a:outerShdw blurRad="38100" dist="38100" dir="2700000" algn="tl">
                <a:srgbClr val="000000"/>
              </a:outerShdw>
            </a:effectLst>
          </a:endParaRPr>
        </a:p>
      </dsp:txBody>
      <dsp:txXfrm>
        <a:off x="14418" y="48985"/>
        <a:ext cx="2956980" cy="1774188"/>
      </dsp:txXfrm>
    </dsp:sp>
    <dsp:sp modelId="{2E1695E2-AA7A-4BE8-80AA-A0A5E0BEED1D}">
      <dsp:nvSpPr>
        <dsp:cNvPr id="0" name=""/>
        <dsp:cNvSpPr/>
      </dsp:nvSpPr>
      <dsp:spPr>
        <a:xfrm>
          <a:off x="7350542" y="890360"/>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658292" y="932676"/>
        <a:ext cx="34005" cy="6807"/>
      </dsp:txXfrm>
    </dsp:sp>
    <dsp:sp modelId="{DE09943A-C256-40CD-B210-19FD6DF04B3D}">
      <dsp:nvSpPr>
        <dsp:cNvPr id="0" name=""/>
        <dsp:cNvSpPr/>
      </dsp:nvSpPr>
      <dsp:spPr>
        <a:xfrm>
          <a:off x="3651504" y="48985"/>
          <a:ext cx="3700838" cy="177418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pl-PL" sz="1800" b="1" kern="1200" dirty="0" smtClean="0">
              <a:effectLst>
                <a:outerShdw blurRad="38100" dist="38100" dir="2700000" algn="tl">
                  <a:srgbClr val="000000"/>
                </a:outerShdw>
              </a:effectLst>
            </a:rPr>
            <a:t>Nie utrzymujcie </a:t>
          </a:r>
          <a:r>
            <a:rPr lang="pl-PL" sz="1800" b="1" kern="1200" smtClean="0">
              <a:effectLst>
                <a:outerShdw blurRad="38100" dist="38100" dir="2700000" algn="tl">
                  <a:srgbClr val="000000"/>
                </a:outerShdw>
              </a:effectLst>
            </a:rPr>
            <a:t>kontaktów        z </a:t>
          </a:r>
          <a:r>
            <a:rPr lang="pl-PL" sz="1800" b="1" kern="1200" dirty="0" smtClean="0">
              <a:effectLst>
                <a:outerShdw blurRad="38100" dist="38100" dir="2700000" algn="tl">
                  <a:srgbClr val="000000"/>
                </a:outerShdw>
              </a:effectLst>
            </a:rPr>
            <a:t>grzesznikiem, ani nawet nie jedzcie z nim, dopóki upiera się on, by uznawać go za członka Kościoła, nie chcąc porzucić swojego grzechu (1 Kor 5,11)</a:t>
          </a:r>
          <a:endParaRPr lang="en" sz="1800" b="1" kern="1200" dirty="0">
            <a:effectLst>
              <a:outerShdw blurRad="38100" dist="38100" dir="2700000" algn="tl">
                <a:srgbClr val="000000"/>
              </a:outerShdw>
            </a:effectLst>
          </a:endParaRPr>
        </a:p>
      </dsp:txBody>
      <dsp:txXfrm>
        <a:off x="3651504" y="48985"/>
        <a:ext cx="3700838" cy="1774188"/>
      </dsp:txXfrm>
    </dsp:sp>
    <dsp:sp modelId="{53659B7C-0BD0-45C0-AE43-E38BED7A7250}">
      <dsp:nvSpPr>
        <dsp:cNvPr id="0" name=""/>
        <dsp:cNvSpPr/>
      </dsp:nvSpPr>
      <dsp:spPr>
        <a:xfrm>
          <a:off x="8032448" y="48985"/>
          <a:ext cx="3700838" cy="177418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pl-PL" sz="1800" b="1" kern="1200" dirty="0" smtClean="0">
              <a:effectLst>
                <a:outerShdw blurRad="38100" dist="38100" dir="2700000" algn="tl">
                  <a:srgbClr val="000000"/>
                </a:outerShdw>
              </a:effectLst>
            </a:rPr>
            <a:t>Wyrzucić grzesznika i wydać go „szatanowi”, ponieważ pielęgnując ten grzech, dobrowolnie zdecydował się poddać się pod jarzmo szatana (1 Kor 5,2b.5a.13b)</a:t>
          </a:r>
          <a:endParaRPr lang="en" sz="1800" b="1" kern="1200" dirty="0">
            <a:effectLst>
              <a:outerShdw blurRad="38100" dist="38100" dir="2700000" algn="tl">
                <a:srgbClr val="000000"/>
              </a:outerShdw>
            </a:effectLst>
          </a:endParaRPr>
        </a:p>
      </dsp:txBody>
      <dsp:txXfrm>
        <a:off x="8032448" y="48985"/>
        <a:ext cx="3700838" cy="177418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pPr/>
              <a:t>19/07/2026</a:t>
            </a:fld>
            <a:endParaRPr lang="es-ES"/>
          </a:p>
        </p:txBody>
      </p:sp>
      <p:sp>
        <p:nvSpPr>
          <p:cNvPr id="5" name="Marcador de pie de página 4">
            <a:extLst>
              <a:ext uri="{FF2B5EF4-FFF2-40B4-BE49-F238E27FC236}">
                <a16:creationId xmlns=""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pPr/>
              <a:t>‹#›</a:t>
            </a:fld>
            <a:endParaRPr lang="es-ES"/>
          </a:p>
        </p:txBody>
      </p:sp>
    </p:spTree>
    <p:extLst>
      <p:ext uri="{BB962C8B-B14F-4D97-AF65-F5344CB8AC3E}">
        <p14:creationId xmlns="" xmlns:p14="http://schemas.microsoft.com/office/powerpoint/2010/main" val="395025793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pPr/>
              <a:t>19/07/2026</a:t>
            </a:fld>
            <a:endParaRPr lang="es-ES"/>
          </a:p>
        </p:txBody>
      </p:sp>
      <p:sp>
        <p:nvSpPr>
          <p:cNvPr id="5" name="Marcador de pie de página 4">
            <a:extLst>
              <a:ext uri="{FF2B5EF4-FFF2-40B4-BE49-F238E27FC236}">
                <a16:creationId xmlns=""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pPr/>
              <a:t>‹#›</a:t>
            </a:fld>
            <a:endParaRPr lang="es-ES"/>
          </a:p>
        </p:txBody>
      </p:sp>
    </p:spTree>
    <p:extLst>
      <p:ext uri="{BB962C8B-B14F-4D97-AF65-F5344CB8AC3E}">
        <p14:creationId xmlns="" xmlns:p14="http://schemas.microsoft.com/office/powerpoint/2010/main" val="401449086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pPr/>
              <a:t>19/07/2026</a:t>
            </a:fld>
            <a:endParaRPr lang="es-ES"/>
          </a:p>
        </p:txBody>
      </p:sp>
      <p:sp>
        <p:nvSpPr>
          <p:cNvPr id="5" name="Marcador de pie de página 4">
            <a:extLst>
              <a:ext uri="{FF2B5EF4-FFF2-40B4-BE49-F238E27FC236}">
                <a16:creationId xmlns=""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pPr/>
              <a:t>‹#›</a:t>
            </a:fld>
            <a:endParaRPr lang="es-ES"/>
          </a:p>
        </p:txBody>
      </p:sp>
    </p:spTree>
    <p:extLst>
      <p:ext uri="{BB962C8B-B14F-4D97-AF65-F5344CB8AC3E}">
        <p14:creationId xmlns="" xmlns:p14="http://schemas.microsoft.com/office/powerpoint/2010/main" val="335965655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xmlns=""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xmlns="" id="{DD0DA21A-46D9-18CE-5959-102424A384F9}"/>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19/07/2026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1AB766FB-8C06-F9F0-1AE4-56F9718FD25D}"/>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0704C699-18F4-808B-8BB7-8CF3FA0B3333}"/>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27025391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703897A7-A164-377A-021C-8A3468A3E41C}"/>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19/07/2026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4C955EA1-AF0E-E8FC-93FA-1981410C765F}"/>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45DBE132-3CFE-4939-F8B9-86F239B3C3D3}"/>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41057048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57F8D580-654B-975B-46D6-66586B887691}"/>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19/07/2026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13AA898C-8E64-79AD-D6FF-6631197502A4}"/>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55158491-5D86-C1C5-8913-D27ABADB5F0D}"/>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3118464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xmlns=""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xmlns="" id="{A1EE7660-4A5D-8295-49D8-948C10ACEA77}"/>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19/07/2026</a:t>
            </a:fld>
            <a:endParaRPr lang="es-ES">
              <a:solidFill>
                <a:prstClr val="black">
                  <a:tint val="82000"/>
                </a:prstClr>
              </a:solidFill>
            </a:endParaRPr>
          </a:p>
        </p:txBody>
      </p:sp>
      <p:sp>
        <p:nvSpPr>
          <p:cNvPr id="6" name="Marcador de pie de página 5">
            <a:extLst>
              <a:ext uri="{FF2B5EF4-FFF2-40B4-BE49-F238E27FC236}">
                <a16:creationId xmlns:a16="http://schemas.microsoft.com/office/drawing/2014/main" xmlns="" id="{EEC1CE3C-9C83-24AA-6994-7679CE44DFCB}"/>
              </a:ext>
            </a:extLst>
          </p:cNvPr>
          <p:cNvSpPr>
            <a:spLocks noGrp="1"/>
          </p:cNvSpPr>
          <p:nvPr>
            <p:ph type="ftr" sz="quarter" idx="11"/>
          </p:nvPr>
        </p:nvSpPr>
        <p:spPr/>
        <p:txBody>
          <a:bodyPr/>
          <a:lstStyle/>
          <a:p>
            <a:endParaRPr lang="es-ES">
              <a:solidFill>
                <a:prstClr val="black">
                  <a:tint val="82000"/>
                </a:prstClr>
              </a:solidFill>
            </a:endParaRPr>
          </a:p>
        </p:txBody>
      </p:sp>
      <p:sp>
        <p:nvSpPr>
          <p:cNvPr id="7" name="Marcador de número de diapositiva 6">
            <a:extLst>
              <a:ext uri="{FF2B5EF4-FFF2-40B4-BE49-F238E27FC236}">
                <a16:creationId xmlns:a16="http://schemas.microsoft.com/office/drawing/2014/main" xmlns="" id="{025BB2CA-A213-CC71-2C39-60D6CE1C7820}"/>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9778893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xmlns=""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xmlns="" id="{51DFABA3-FFAE-4032-E0D4-4DC18A7F9BF8}"/>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19/07/2026</a:t>
            </a:fld>
            <a:endParaRPr lang="es-ES">
              <a:solidFill>
                <a:prstClr val="black">
                  <a:tint val="82000"/>
                </a:prstClr>
              </a:solidFill>
            </a:endParaRPr>
          </a:p>
        </p:txBody>
      </p:sp>
      <p:sp>
        <p:nvSpPr>
          <p:cNvPr id="8" name="Marcador de pie de página 7">
            <a:extLst>
              <a:ext uri="{FF2B5EF4-FFF2-40B4-BE49-F238E27FC236}">
                <a16:creationId xmlns:a16="http://schemas.microsoft.com/office/drawing/2014/main" xmlns="" id="{9BC3744A-46CF-87F8-D181-81F3ABD08A59}"/>
              </a:ext>
            </a:extLst>
          </p:cNvPr>
          <p:cNvSpPr>
            <a:spLocks noGrp="1"/>
          </p:cNvSpPr>
          <p:nvPr>
            <p:ph type="ftr" sz="quarter" idx="11"/>
          </p:nvPr>
        </p:nvSpPr>
        <p:spPr/>
        <p:txBody>
          <a:bodyPr/>
          <a:lstStyle/>
          <a:p>
            <a:endParaRPr lang="es-ES">
              <a:solidFill>
                <a:prstClr val="black">
                  <a:tint val="82000"/>
                </a:prstClr>
              </a:solidFill>
            </a:endParaRPr>
          </a:p>
        </p:txBody>
      </p:sp>
      <p:sp>
        <p:nvSpPr>
          <p:cNvPr id="9" name="Marcador de número de diapositiva 8">
            <a:extLst>
              <a:ext uri="{FF2B5EF4-FFF2-40B4-BE49-F238E27FC236}">
                <a16:creationId xmlns:a16="http://schemas.microsoft.com/office/drawing/2014/main" xmlns="" id="{7E004905-32C6-EC24-4394-E1B09F07FEB7}"/>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4871181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xmlns="" id="{C381B7BD-AAEB-6F27-E3AF-E35D4FC05208}"/>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19/07/2026</a:t>
            </a:fld>
            <a:endParaRPr lang="es-ES">
              <a:solidFill>
                <a:prstClr val="black">
                  <a:tint val="82000"/>
                </a:prstClr>
              </a:solidFill>
            </a:endParaRPr>
          </a:p>
        </p:txBody>
      </p:sp>
      <p:sp>
        <p:nvSpPr>
          <p:cNvPr id="4" name="Marcador de pie de página 3">
            <a:extLst>
              <a:ext uri="{FF2B5EF4-FFF2-40B4-BE49-F238E27FC236}">
                <a16:creationId xmlns:a16="http://schemas.microsoft.com/office/drawing/2014/main" xmlns="" id="{3A092C51-CF27-37A1-92AD-5601F99326BC}"/>
              </a:ext>
            </a:extLst>
          </p:cNvPr>
          <p:cNvSpPr>
            <a:spLocks noGrp="1"/>
          </p:cNvSpPr>
          <p:nvPr>
            <p:ph type="ftr" sz="quarter" idx="11"/>
          </p:nvPr>
        </p:nvSpPr>
        <p:spPr/>
        <p:txBody>
          <a:bodyPr/>
          <a:lstStyle/>
          <a:p>
            <a:endParaRPr lang="es-ES">
              <a:solidFill>
                <a:prstClr val="black">
                  <a:tint val="82000"/>
                </a:prstClr>
              </a:solidFill>
            </a:endParaRPr>
          </a:p>
        </p:txBody>
      </p:sp>
      <p:sp>
        <p:nvSpPr>
          <p:cNvPr id="5" name="Marcador de número de diapositiva 4">
            <a:extLst>
              <a:ext uri="{FF2B5EF4-FFF2-40B4-BE49-F238E27FC236}">
                <a16:creationId xmlns:a16="http://schemas.microsoft.com/office/drawing/2014/main" xmlns="" id="{2C9ADD54-ABCA-6D73-9920-96BA712C3581}"/>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5248298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7BECA377-C25E-D09D-EE1C-1B06F30D109D}"/>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19/07/2026</a:t>
            </a:fld>
            <a:endParaRPr lang="es-ES">
              <a:solidFill>
                <a:prstClr val="black">
                  <a:tint val="82000"/>
                </a:prstClr>
              </a:solidFill>
            </a:endParaRPr>
          </a:p>
        </p:txBody>
      </p:sp>
      <p:sp>
        <p:nvSpPr>
          <p:cNvPr id="3" name="Marcador de pie de página 2">
            <a:extLst>
              <a:ext uri="{FF2B5EF4-FFF2-40B4-BE49-F238E27FC236}">
                <a16:creationId xmlns:a16="http://schemas.microsoft.com/office/drawing/2014/main" xmlns="" id="{B5679926-94E8-FA67-9B39-03F6834C7BC9}"/>
              </a:ext>
            </a:extLst>
          </p:cNvPr>
          <p:cNvSpPr>
            <a:spLocks noGrp="1"/>
          </p:cNvSpPr>
          <p:nvPr>
            <p:ph type="ftr" sz="quarter" idx="11"/>
          </p:nvPr>
        </p:nvSpPr>
        <p:spPr/>
        <p:txBody>
          <a:bodyPr/>
          <a:lstStyle/>
          <a:p>
            <a:endParaRPr lang="es-ES">
              <a:solidFill>
                <a:prstClr val="black">
                  <a:tint val="82000"/>
                </a:prstClr>
              </a:solidFill>
            </a:endParaRPr>
          </a:p>
        </p:txBody>
      </p:sp>
      <p:sp>
        <p:nvSpPr>
          <p:cNvPr id="4" name="Marcador de número de diapositiva 3">
            <a:extLst>
              <a:ext uri="{FF2B5EF4-FFF2-40B4-BE49-F238E27FC236}">
                <a16:creationId xmlns:a16="http://schemas.microsoft.com/office/drawing/2014/main" xmlns="" id="{06486CC9-697B-0194-BB0A-C143A0AA1BF6}"/>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238756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xmlns=""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8BE04787-6672-74D3-DB99-6BAA6FA7D036}"/>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19/07/2026</a:t>
            </a:fld>
            <a:endParaRPr lang="es-ES">
              <a:solidFill>
                <a:prstClr val="black">
                  <a:tint val="82000"/>
                </a:prstClr>
              </a:solidFill>
            </a:endParaRPr>
          </a:p>
        </p:txBody>
      </p:sp>
      <p:sp>
        <p:nvSpPr>
          <p:cNvPr id="6" name="Marcador de pie de página 5">
            <a:extLst>
              <a:ext uri="{FF2B5EF4-FFF2-40B4-BE49-F238E27FC236}">
                <a16:creationId xmlns:a16="http://schemas.microsoft.com/office/drawing/2014/main" xmlns="" id="{407F2A63-5480-FA25-88D0-F9B906B6D59D}"/>
              </a:ext>
            </a:extLst>
          </p:cNvPr>
          <p:cNvSpPr>
            <a:spLocks noGrp="1"/>
          </p:cNvSpPr>
          <p:nvPr>
            <p:ph type="ftr" sz="quarter" idx="11"/>
          </p:nvPr>
        </p:nvSpPr>
        <p:spPr/>
        <p:txBody>
          <a:bodyPr/>
          <a:lstStyle/>
          <a:p>
            <a:endParaRPr lang="es-ES">
              <a:solidFill>
                <a:prstClr val="black">
                  <a:tint val="82000"/>
                </a:prstClr>
              </a:solidFill>
            </a:endParaRPr>
          </a:p>
        </p:txBody>
      </p:sp>
      <p:sp>
        <p:nvSpPr>
          <p:cNvPr id="7" name="Marcador de número de diapositiva 6">
            <a:extLst>
              <a:ext uri="{FF2B5EF4-FFF2-40B4-BE49-F238E27FC236}">
                <a16:creationId xmlns:a16="http://schemas.microsoft.com/office/drawing/2014/main" xmlns="" id="{026DC4F7-734F-1326-4E66-8815AF81B943}"/>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3236907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pPr/>
              <a:t>19/07/2026</a:t>
            </a:fld>
            <a:endParaRPr lang="es-ES"/>
          </a:p>
        </p:txBody>
      </p:sp>
      <p:sp>
        <p:nvSpPr>
          <p:cNvPr id="5" name="Marcador de pie de página 4">
            <a:extLst>
              <a:ext uri="{FF2B5EF4-FFF2-40B4-BE49-F238E27FC236}">
                <a16:creationId xmlns=""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pPr/>
              <a:t>‹#›</a:t>
            </a:fld>
            <a:endParaRPr lang="es-ES"/>
          </a:p>
        </p:txBody>
      </p:sp>
    </p:spTree>
    <p:extLst>
      <p:ext uri="{BB962C8B-B14F-4D97-AF65-F5344CB8AC3E}">
        <p14:creationId xmlns="" xmlns:p14="http://schemas.microsoft.com/office/powerpoint/2010/main" val="209919803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xmlns=""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xmlns=""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951225B0-E0C4-B057-68BA-1C6FE7D09E42}"/>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19/07/2026</a:t>
            </a:fld>
            <a:endParaRPr lang="es-ES">
              <a:solidFill>
                <a:prstClr val="black">
                  <a:tint val="82000"/>
                </a:prstClr>
              </a:solidFill>
            </a:endParaRPr>
          </a:p>
        </p:txBody>
      </p:sp>
      <p:sp>
        <p:nvSpPr>
          <p:cNvPr id="6" name="Marcador de pie de página 5">
            <a:extLst>
              <a:ext uri="{FF2B5EF4-FFF2-40B4-BE49-F238E27FC236}">
                <a16:creationId xmlns:a16="http://schemas.microsoft.com/office/drawing/2014/main" xmlns="" id="{E3E52CB0-23A1-34E4-74C2-6B5E41201750}"/>
              </a:ext>
            </a:extLst>
          </p:cNvPr>
          <p:cNvSpPr>
            <a:spLocks noGrp="1"/>
          </p:cNvSpPr>
          <p:nvPr>
            <p:ph type="ftr" sz="quarter" idx="11"/>
          </p:nvPr>
        </p:nvSpPr>
        <p:spPr/>
        <p:txBody>
          <a:bodyPr/>
          <a:lstStyle/>
          <a:p>
            <a:endParaRPr lang="es-ES">
              <a:solidFill>
                <a:prstClr val="black">
                  <a:tint val="82000"/>
                </a:prstClr>
              </a:solidFill>
            </a:endParaRPr>
          </a:p>
        </p:txBody>
      </p:sp>
      <p:sp>
        <p:nvSpPr>
          <p:cNvPr id="7" name="Marcador de número de diapositiva 6">
            <a:extLst>
              <a:ext uri="{FF2B5EF4-FFF2-40B4-BE49-F238E27FC236}">
                <a16:creationId xmlns:a16="http://schemas.microsoft.com/office/drawing/2014/main" xmlns="" id="{990DBC43-36A5-2E76-2673-6D9AD2BBBCA0}"/>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2862124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99848E19-9994-1A13-9FAF-B29E16B361AF}"/>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19/07/2026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A61AAD14-19C2-AF1C-4099-7A5EAD20C4C4}"/>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FAE6304B-39E9-1143-2C3E-E1B2A10F1E95}"/>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41427275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C4589F9C-46C0-5E77-599E-7437FE5F568F}"/>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19/07/2026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464511A5-D9FB-AA88-9794-93BA52A9B006}"/>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24C18FF7-742A-FB32-28EE-5D4DBC91DADF}"/>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600581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xmlns=""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xmlns="" id="{A791673B-C34A-82E0-0C15-AC43B7FE15AB}"/>
              </a:ext>
            </a:extLst>
          </p:cNvPr>
          <p:cNvSpPr>
            <a:spLocks noGrp="1"/>
          </p:cNvSpPr>
          <p:nvPr>
            <p:ph type="dt" sz="half" idx="10"/>
          </p:nvPr>
        </p:nvSpPr>
        <p:spPr/>
        <p:txBody>
          <a:bodyPr/>
          <a:lstStyle/>
          <a:p>
            <a:fld id="{E258DDCF-5409-4A7F-B9A8-A9087ED5F8B3}" type="datetimeFigureOut">
              <a:rPr lang="es-ES" smtClean="0">
                <a:solidFill>
                  <a:prstClr val="black">
                    <a:tint val="82000"/>
                  </a:prstClr>
                </a:solidFill>
              </a:rPr>
              <a:pPr/>
              <a:t>19/07/2026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FCB23796-41D4-61A7-4C74-68F5D93FA741}"/>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EB1CD6C9-73B4-3481-425D-7F6882F7A97B}"/>
              </a:ext>
            </a:extLst>
          </p:cNvPr>
          <p:cNvSpPr>
            <a:spLocks noGrp="1"/>
          </p:cNvSpPr>
          <p:nvPr>
            <p:ph type="sldNum" sz="quarter" idx="12"/>
          </p:nvPr>
        </p:nvSpPr>
        <p:spPr/>
        <p:txBody>
          <a:bodyPr/>
          <a:lstStyle/>
          <a:p>
            <a:fld id="{1BB9BA9A-254C-44C0-8602-514F0A1051D3}"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395025793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09A2CB2B-71F1-2FFE-4FEE-4276482A0E4C}"/>
              </a:ext>
            </a:extLst>
          </p:cNvPr>
          <p:cNvSpPr>
            <a:spLocks noGrp="1"/>
          </p:cNvSpPr>
          <p:nvPr>
            <p:ph type="dt" sz="half" idx="10"/>
          </p:nvPr>
        </p:nvSpPr>
        <p:spPr/>
        <p:txBody>
          <a:bodyPr/>
          <a:lstStyle/>
          <a:p>
            <a:fld id="{E258DDCF-5409-4A7F-B9A8-A9087ED5F8B3}" type="datetimeFigureOut">
              <a:rPr lang="es-ES" smtClean="0">
                <a:solidFill>
                  <a:prstClr val="black">
                    <a:tint val="82000"/>
                  </a:prstClr>
                </a:solidFill>
              </a:rPr>
              <a:pPr/>
              <a:t>19/07/2026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0C400853-C4A9-8DAC-524D-C3411594E919}"/>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D5BA7F24-1BED-978B-9782-FAFC45AE2924}"/>
              </a:ext>
            </a:extLst>
          </p:cNvPr>
          <p:cNvSpPr>
            <a:spLocks noGrp="1"/>
          </p:cNvSpPr>
          <p:nvPr>
            <p:ph type="sldNum" sz="quarter" idx="12"/>
          </p:nvPr>
        </p:nvSpPr>
        <p:spPr/>
        <p:txBody>
          <a:bodyPr/>
          <a:lstStyle/>
          <a:p>
            <a:fld id="{1BB9BA9A-254C-44C0-8602-514F0A1051D3}"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209919803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15C9EAA9-D29F-386F-6DDD-4A23DCBD6995}"/>
              </a:ext>
            </a:extLst>
          </p:cNvPr>
          <p:cNvSpPr>
            <a:spLocks noGrp="1"/>
          </p:cNvSpPr>
          <p:nvPr>
            <p:ph type="dt" sz="half" idx="10"/>
          </p:nvPr>
        </p:nvSpPr>
        <p:spPr/>
        <p:txBody>
          <a:bodyPr/>
          <a:lstStyle/>
          <a:p>
            <a:fld id="{E258DDCF-5409-4A7F-B9A8-A9087ED5F8B3}" type="datetimeFigureOut">
              <a:rPr lang="es-ES" smtClean="0">
                <a:solidFill>
                  <a:prstClr val="black">
                    <a:tint val="82000"/>
                  </a:prstClr>
                </a:solidFill>
              </a:rPr>
              <a:pPr/>
              <a:t>19/07/2026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7F7675FA-1ACA-2457-AB82-F2E0A07E265B}"/>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C00AAF06-69BD-9732-4EF8-C114DDB41C8A}"/>
              </a:ext>
            </a:extLst>
          </p:cNvPr>
          <p:cNvSpPr>
            <a:spLocks noGrp="1"/>
          </p:cNvSpPr>
          <p:nvPr>
            <p:ph type="sldNum" sz="quarter" idx="12"/>
          </p:nvPr>
        </p:nvSpPr>
        <p:spPr/>
        <p:txBody>
          <a:bodyPr/>
          <a:lstStyle/>
          <a:p>
            <a:fld id="{1BB9BA9A-254C-44C0-8602-514F0A1051D3}"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331506205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xmlns=""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xmlns="" id="{96B1146B-A9D3-151D-709B-4E19A221A0EF}"/>
              </a:ext>
            </a:extLst>
          </p:cNvPr>
          <p:cNvSpPr>
            <a:spLocks noGrp="1"/>
          </p:cNvSpPr>
          <p:nvPr>
            <p:ph type="dt" sz="half" idx="10"/>
          </p:nvPr>
        </p:nvSpPr>
        <p:spPr/>
        <p:txBody>
          <a:bodyPr/>
          <a:lstStyle/>
          <a:p>
            <a:fld id="{E258DDCF-5409-4A7F-B9A8-A9087ED5F8B3}" type="datetimeFigureOut">
              <a:rPr lang="es-ES" smtClean="0">
                <a:solidFill>
                  <a:prstClr val="black">
                    <a:tint val="82000"/>
                  </a:prstClr>
                </a:solidFill>
              </a:rPr>
              <a:pPr/>
              <a:t>19/07/2026</a:t>
            </a:fld>
            <a:endParaRPr lang="es-ES">
              <a:solidFill>
                <a:prstClr val="black">
                  <a:tint val="82000"/>
                </a:prstClr>
              </a:solidFill>
            </a:endParaRPr>
          </a:p>
        </p:txBody>
      </p:sp>
      <p:sp>
        <p:nvSpPr>
          <p:cNvPr id="6" name="Marcador de pie de página 5">
            <a:extLst>
              <a:ext uri="{FF2B5EF4-FFF2-40B4-BE49-F238E27FC236}">
                <a16:creationId xmlns:a16="http://schemas.microsoft.com/office/drawing/2014/main" xmlns="" id="{0EA57F23-C099-51D3-CD41-C4D6CDBA33EB}"/>
              </a:ext>
            </a:extLst>
          </p:cNvPr>
          <p:cNvSpPr>
            <a:spLocks noGrp="1"/>
          </p:cNvSpPr>
          <p:nvPr>
            <p:ph type="ftr" sz="quarter" idx="11"/>
          </p:nvPr>
        </p:nvSpPr>
        <p:spPr/>
        <p:txBody>
          <a:bodyPr/>
          <a:lstStyle/>
          <a:p>
            <a:endParaRPr lang="es-ES">
              <a:solidFill>
                <a:prstClr val="black">
                  <a:tint val="82000"/>
                </a:prstClr>
              </a:solidFill>
            </a:endParaRPr>
          </a:p>
        </p:txBody>
      </p:sp>
      <p:sp>
        <p:nvSpPr>
          <p:cNvPr id="7" name="Marcador de número de diapositiva 6">
            <a:extLst>
              <a:ext uri="{FF2B5EF4-FFF2-40B4-BE49-F238E27FC236}">
                <a16:creationId xmlns:a16="http://schemas.microsoft.com/office/drawing/2014/main" xmlns="" id="{8A399AA7-2050-D344-BA4E-137E176BD188}"/>
              </a:ext>
            </a:extLst>
          </p:cNvPr>
          <p:cNvSpPr>
            <a:spLocks noGrp="1"/>
          </p:cNvSpPr>
          <p:nvPr>
            <p:ph type="sldNum" sz="quarter" idx="12"/>
          </p:nvPr>
        </p:nvSpPr>
        <p:spPr/>
        <p:txBody>
          <a:bodyPr/>
          <a:lstStyle/>
          <a:p>
            <a:fld id="{1BB9BA9A-254C-44C0-8602-514F0A1051D3}"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26670552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xmlns=""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xmlns="" id="{265D6200-E535-C106-435C-F39629696E46}"/>
              </a:ext>
            </a:extLst>
          </p:cNvPr>
          <p:cNvSpPr>
            <a:spLocks noGrp="1"/>
          </p:cNvSpPr>
          <p:nvPr>
            <p:ph type="dt" sz="half" idx="10"/>
          </p:nvPr>
        </p:nvSpPr>
        <p:spPr/>
        <p:txBody>
          <a:bodyPr/>
          <a:lstStyle/>
          <a:p>
            <a:fld id="{E258DDCF-5409-4A7F-B9A8-A9087ED5F8B3}" type="datetimeFigureOut">
              <a:rPr lang="es-ES" smtClean="0">
                <a:solidFill>
                  <a:prstClr val="black">
                    <a:tint val="82000"/>
                  </a:prstClr>
                </a:solidFill>
              </a:rPr>
              <a:pPr/>
              <a:t>19/07/2026</a:t>
            </a:fld>
            <a:endParaRPr lang="es-ES">
              <a:solidFill>
                <a:prstClr val="black">
                  <a:tint val="82000"/>
                </a:prstClr>
              </a:solidFill>
            </a:endParaRPr>
          </a:p>
        </p:txBody>
      </p:sp>
      <p:sp>
        <p:nvSpPr>
          <p:cNvPr id="8" name="Marcador de pie de página 7">
            <a:extLst>
              <a:ext uri="{FF2B5EF4-FFF2-40B4-BE49-F238E27FC236}">
                <a16:creationId xmlns:a16="http://schemas.microsoft.com/office/drawing/2014/main" xmlns="" id="{4DD726AE-2022-37B7-45FB-C560E7F0AD62}"/>
              </a:ext>
            </a:extLst>
          </p:cNvPr>
          <p:cNvSpPr>
            <a:spLocks noGrp="1"/>
          </p:cNvSpPr>
          <p:nvPr>
            <p:ph type="ftr" sz="quarter" idx="11"/>
          </p:nvPr>
        </p:nvSpPr>
        <p:spPr/>
        <p:txBody>
          <a:bodyPr/>
          <a:lstStyle/>
          <a:p>
            <a:endParaRPr lang="es-ES">
              <a:solidFill>
                <a:prstClr val="black">
                  <a:tint val="82000"/>
                </a:prstClr>
              </a:solidFill>
            </a:endParaRPr>
          </a:p>
        </p:txBody>
      </p:sp>
      <p:sp>
        <p:nvSpPr>
          <p:cNvPr id="9" name="Marcador de número de diapositiva 8">
            <a:extLst>
              <a:ext uri="{FF2B5EF4-FFF2-40B4-BE49-F238E27FC236}">
                <a16:creationId xmlns:a16="http://schemas.microsoft.com/office/drawing/2014/main" xmlns="" id="{61D03608-2DF2-EBAE-4CF5-58D891BAD655}"/>
              </a:ext>
            </a:extLst>
          </p:cNvPr>
          <p:cNvSpPr>
            <a:spLocks noGrp="1"/>
          </p:cNvSpPr>
          <p:nvPr>
            <p:ph type="sldNum" sz="quarter" idx="12"/>
          </p:nvPr>
        </p:nvSpPr>
        <p:spPr/>
        <p:txBody>
          <a:bodyPr/>
          <a:lstStyle/>
          <a:p>
            <a:fld id="{1BB9BA9A-254C-44C0-8602-514F0A1051D3}"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390596866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xmlns="" id="{1F57447F-F6B0-1603-38E7-A2133631E70C}"/>
              </a:ext>
            </a:extLst>
          </p:cNvPr>
          <p:cNvSpPr>
            <a:spLocks noGrp="1"/>
          </p:cNvSpPr>
          <p:nvPr>
            <p:ph type="dt" sz="half" idx="10"/>
          </p:nvPr>
        </p:nvSpPr>
        <p:spPr/>
        <p:txBody>
          <a:bodyPr/>
          <a:lstStyle/>
          <a:p>
            <a:fld id="{E258DDCF-5409-4A7F-B9A8-A9087ED5F8B3}" type="datetimeFigureOut">
              <a:rPr lang="es-ES" smtClean="0">
                <a:solidFill>
                  <a:prstClr val="black">
                    <a:tint val="82000"/>
                  </a:prstClr>
                </a:solidFill>
              </a:rPr>
              <a:pPr/>
              <a:t>19/07/2026</a:t>
            </a:fld>
            <a:endParaRPr lang="es-ES">
              <a:solidFill>
                <a:prstClr val="black">
                  <a:tint val="82000"/>
                </a:prstClr>
              </a:solidFill>
            </a:endParaRPr>
          </a:p>
        </p:txBody>
      </p:sp>
      <p:sp>
        <p:nvSpPr>
          <p:cNvPr id="4" name="Marcador de pie de página 3">
            <a:extLst>
              <a:ext uri="{FF2B5EF4-FFF2-40B4-BE49-F238E27FC236}">
                <a16:creationId xmlns:a16="http://schemas.microsoft.com/office/drawing/2014/main" xmlns="" id="{E2716988-D65F-2A48-1DE4-870CA44BF922}"/>
              </a:ext>
            </a:extLst>
          </p:cNvPr>
          <p:cNvSpPr>
            <a:spLocks noGrp="1"/>
          </p:cNvSpPr>
          <p:nvPr>
            <p:ph type="ftr" sz="quarter" idx="11"/>
          </p:nvPr>
        </p:nvSpPr>
        <p:spPr/>
        <p:txBody>
          <a:bodyPr/>
          <a:lstStyle/>
          <a:p>
            <a:endParaRPr lang="es-ES">
              <a:solidFill>
                <a:prstClr val="black">
                  <a:tint val="82000"/>
                </a:prstClr>
              </a:solidFill>
            </a:endParaRPr>
          </a:p>
        </p:txBody>
      </p:sp>
      <p:sp>
        <p:nvSpPr>
          <p:cNvPr id="5" name="Marcador de número de diapositiva 4">
            <a:extLst>
              <a:ext uri="{FF2B5EF4-FFF2-40B4-BE49-F238E27FC236}">
                <a16:creationId xmlns:a16="http://schemas.microsoft.com/office/drawing/2014/main" xmlns="" id="{FF86C5F7-D80F-6F5E-5DA2-D382ECC67E9E}"/>
              </a:ext>
            </a:extLst>
          </p:cNvPr>
          <p:cNvSpPr>
            <a:spLocks noGrp="1"/>
          </p:cNvSpPr>
          <p:nvPr>
            <p:ph type="sldNum" sz="quarter" idx="12"/>
          </p:nvPr>
        </p:nvSpPr>
        <p:spPr/>
        <p:txBody>
          <a:bodyPr/>
          <a:lstStyle/>
          <a:p>
            <a:fld id="{1BB9BA9A-254C-44C0-8602-514F0A1051D3}"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75252774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6783E20D-5AE6-AF79-25F9-BB9C9D3DFDF6}"/>
              </a:ext>
            </a:extLst>
          </p:cNvPr>
          <p:cNvSpPr>
            <a:spLocks noGrp="1"/>
          </p:cNvSpPr>
          <p:nvPr>
            <p:ph type="dt" sz="half" idx="10"/>
          </p:nvPr>
        </p:nvSpPr>
        <p:spPr/>
        <p:txBody>
          <a:bodyPr/>
          <a:lstStyle/>
          <a:p>
            <a:fld id="{E258DDCF-5409-4A7F-B9A8-A9087ED5F8B3}" type="datetimeFigureOut">
              <a:rPr lang="es-ES" smtClean="0">
                <a:solidFill>
                  <a:prstClr val="black">
                    <a:tint val="82000"/>
                  </a:prstClr>
                </a:solidFill>
              </a:rPr>
              <a:pPr/>
              <a:t>19/07/2026</a:t>
            </a:fld>
            <a:endParaRPr lang="es-ES">
              <a:solidFill>
                <a:prstClr val="black">
                  <a:tint val="82000"/>
                </a:prstClr>
              </a:solidFill>
            </a:endParaRPr>
          </a:p>
        </p:txBody>
      </p:sp>
      <p:sp>
        <p:nvSpPr>
          <p:cNvPr id="3" name="Marcador de pie de página 2">
            <a:extLst>
              <a:ext uri="{FF2B5EF4-FFF2-40B4-BE49-F238E27FC236}">
                <a16:creationId xmlns:a16="http://schemas.microsoft.com/office/drawing/2014/main" xmlns="" id="{D64DC13A-2FC1-33BA-8A41-69AFF3D8BF3E}"/>
              </a:ext>
            </a:extLst>
          </p:cNvPr>
          <p:cNvSpPr>
            <a:spLocks noGrp="1"/>
          </p:cNvSpPr>
          <p:nvPr>
            <p:ph type="ftr" sz="quarter" idx="11"/>
          </p:nvPr>
        </p:nvSpPr>
        <p:spPr/>
        <p:txBody>
          <a:bodyPr/>
          <a:lstStyle/>
          <a:p>
            <a:endParaRPr lang="es-ES">
              <a:solidFill>
                <a:prstClr val="black">
                  <a:tint val="82000"/>
                </a:prstClr>
              </a:solidFill>
            </a:endParaRPr>
          </a:p>
        </p:txBody>
      </p:sp>
      <p:sp>
        <p:nvSpPr>
          <p:cNvPr id="4" name="Marcador de número de diapositiva 3">
            <a:extLst>
              <a:ext uri="{FF2B5EF4-FFF2-40B4-BE49-F238E27FC236}">
                <a16:creationId xmlns:a16="http://schemas.microsoft.com/office/drawing/2014/main" xmlns="" id="{B179921D-9827-96D4-D54D-22BEDA51577A}"/>
              </a:ext>
            </a:extLst>
          </p:cNvPr>
          <p:cNvSpPr>
            <a:spLocks noGrp="1"/>
          </p:cNvSpPr>
          <p:nvPr>
            <p:ph type="sldNum" sz="quarter" idx="12"/>
          </p:nvPr>
        </p:nvSpPr>
        <p:spPr/>
        <p:txBody>
          <a:bodyPr/>
          <a:lstStyle/>
          <a:p>
            <a:fld id="{1BB9BA9A-254C-44C0-8602-514F0A1051D3}"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365730216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pPr/>
              <a:t>19/07/2026</a:t>
            </a:fld>
            <a:endParaRPr lang="es-ES"/>
          </a:p>
        </p:txBody>
      </p:sp>
      <p:sp>
        <p:nvSpPr>
          <p:cNvPr id="5" name="Marcador de pie de página 4">
            <a:extLst>
              <a:ext uri="{FF2B5EF4-FFF2-40B4-BE49-F238E27FC236}">
                <a16:creationId xmlns=""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pPr/>
              <a:t>‹#›</a:t>
            </a:fld>
            <a:endParaRPr lang="es-ES"/>
          </a:p>
        </p:txBody>
      </p:sp>
    </p:spTree>
    <p:extLst>
      <p:ext uri="{BB962C8B-B14F-4D97-AF65-F5344CB8AC3E}">
        <p14:creationId xmlns="" xmlns:p14="http://schemas.microsoft.com/office/powerpoint/2010/main" val="331506205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xmlns=""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CD3886FE-398B-D871-C0B9-FE53ACC5D7EC}"/>
              </a:ext>
            </a:extLst>
          </p:cNvPr>
          <p:cNvSpPr>
            <a:spLocks noGrp="1"/>
          </p:cNvSpPr>
          <p:nvPr>
            <p:ph type="dt" sz="half" idx="10"/>
          </p:nvPr>
        </p:nvSpPr>
        <p:spPr/>
        <p:txBody>
          <a:bodyPr/>
          <a:lstStyle/>
          <a:p>
            <a:fld id="{E258DDCF-5409-4A7F-B9A8-A9087ED5F8B3}" type="datetimeFigureOut">
              <a:rPr lang="es-ES" smtClean="0">
                <a:solidFill>
                  <a:prstClr val="black">
                    <a:tint val="82000"/>
                  </a:prstClr>
                </a:solidFill>
              </a:rPr>
              <a:pPr/>
              <a:t>19/07/2026</a:t>
            </a:fld>
            <a:endParaRPr lang="es-ES">
              <a:solidFill>
                <a:prstClr val="black">
                  <a:tint val="82000"/>
                </a:prstClr>
              </a:solidFill>
            </a:endParaRPr>
          </a:p>
        </p:txBody>
      </p:sp>
      <p:sp>
        <p:nvSpPr>
          <p:cNvPr id="6" name="Marcador de pie de página 5">
            <a:extLst>
              <a:ext uri="{FF2B5EF4-FFF2-40B4-BE49-F238E27FC236}">
                <a16:creationId xmlns:a16="http://schemas.microsoft.com/office/drawing/2014/main" xmlns="" id="{A1A69EBD-9ABB-13ED-3482-AC4E3E8C7A9F}"/>
              </a:ext>
            </a:extLst>
          </p:cNvPr>
          <p:cNvSpPr>
            <a:spLocks noGrp="1"/>
          </p:cNvSpPr>
          <p:nvPr>
            <p:ph type="ftr" sz="quarter" idx="11"/>
          </p:nvPr>
        </p:nvSpPr>
        <p:spPr/>
        <p:txBody>
          <a:bodyPr/>
          <a:lstStyle/>
          <a:p>
            <a:endParaRPr lang="es-ES">
              <a:solidFill>
                <a:prstClr val="black">
                  <a:tint val="82000"/>
                </a:prstClr>
              </a:solidFill>
            </a:endParaRPr>
          </a:p>
        </p:txBody>
      </p:sp>
      <p:sp>
        <p:nvSpPr>
          <p:cNvPr id="7" name="Marcador de número de diapositiva 6">
            <a:extLst>
              <a:ext uri="{FF2B5EF4-FFF2-40B4-BE49-F238E27FC236}">
                <a16:creationId xmlns:a16="http://schemas.microsoft.com/office/drawing/2014/main" xmlns="" id="{42606D56-8F39-9906-0477-9BA7D1C02DFB}"/>
              </a:ext>
            </a:extLst>
          </p:cNvPr>
          <p:cNvSpPr>
            <a:spLocks noGrp="1"/>
          </p:cNvSpPr>
          <p:nvPr>
            <p:ph type="sldNum" sz="quarter" idx="12"/>
          </p:nvPr>
        </p:nvSpPr>
        <p:spPr/>
        <p:txBody>
          <a:bodyPr/>
          <a:lstStyle/>
          <a:p>
            <a:fld id="{1BB9BA9A-254C-44C0-8602-514F0A1051D3}"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78587310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xmlns=""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xmlns=""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6D8F9576-7222-BE25-A0CC-18B0597BA3E4}"/>
              </a:ext>
            </a:extLst>
          </p:cNvPr>
          <p:cNvSpPr>
            <a:spLocks noGrp="1"/>
          </p:cNvSpPr>
          <p:nvPr>
            <p:ph type="dt" sz="half" idx="10"/>
          </p:nvPr>
        </p:nvSpPr>
        <p:spPr/>
        <p:txBody>
          <a:bodyPr/>
          <a:lstStyle/>
          <a:p>
            <a:fld id="{E258DDCF-5409-4A7F-B9A8-A9087ED5F8B3}" type="datetimeFigureOut">
              <a:rPr lang="es-ES" smtClean="0">
                <a:solidFill>
                  <a:prstClr val="black">
                    <a:tint val="82000"/>
                  </a:prstClr>
                </a:solidFill>
              </a:rPr>
              <a:pPr/>
              <a:t>19/07/2026</a:t>
            </a:fld>
            <a:endParaRPr lang="es-ES">
              <a:solidFill>
                <a:prstClr val="black">
                  <a:tint val="82000"/>
                </a:prstClr>
              </a:solidFill>
            </a:endParaRPr>
          </a:p>
        </p:txBody>
      </p:sp>
      <p:sp>
        <p:nvSpPr>
          <p:cNvPr id="6" name="Marcador de pie de página 5">
            <a:extLst>
              <a:ext uri="{FF2B5EF4-FFF2-40B4-BE49-F238E27FC236}">
                <a16:creationId xmlns:a16="http://schemas.microsoft.com/office/drawing/2014/main" xmlns="" id="{3AF5F777-1C7B-E321-9B34-F194030F1C5C}"/>
              </a:ext>
            </a:extLst>
          </p:cNvPr>
          <p:cNvSpPr>
            <a:spLocks noGrp="1"/>
          </p:cNvSpPr>
          <p:nvPr>
            <p:ph type="ftr" sz="quarter" idx="11"/>
          </p:nvPr>
        </p:nvSpPr>
        <p:spPr/>
        <p:txBody>
          <a:bodyPr/>
          <a:lstStyle/>
          <a:p>
            <a:endParaRPr lang="es-ES">
              <a:solidFill>
                <a:prstClr val="black">
                  <a:tint val="82000"/>
                </a:prstClr>
              </a:solidFill>
            </a:endParaRPr>
          </a:p>
        </p:txBody>
      </p:sp>
      <p:sp>
        <p:nvSpPr>
          <p:cNvPr id="7" name="Marcador de número de diapositiva 6">
            <a:extLst>
              <a:ext uri="{FF2B5EF4-FFF2-40B4-BE49-F238E27FC236}">
                <a16:creationId xmlns:a16="http://schemas.microsoft.com/office/drawing/2014/main" xmlns="" id="{1834E2CF-6FB0-BEEE-6D5A-62C06CA8DB0C}"/>
              </a:ext>
            </a:extLst>
          </p:cNvPr>
          <p:cNvSpPr>
            <a:spLocks noGrp="1"/>
          </p:cNvSpPr>
          <p:nvPr>
            <p:ph type="sldNum" sz="quarter" idx="12"/>
          </p:nvPr>
        </p:nvSpPr>
        <p:spPr/>
        <p:txBody>
          <a:bodyPr/>
          <a:lstStyle/>
          <a:p>
            <a:fld id="{1BB9BA9A-254C-44C0-8602-514F0A1051D3}"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54209736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DCCE4CAA-1511-C08B-9705-2EF0112BCEDA}"/>
              </a:ext>
            </a:extLst>
          </p:cNvPr>
          <p:cNvSpPr>
            <a:spLocks noGrp="1"/>
          </p:cNvSpPr>
          <p:nvPr>
            <p:ph type="dt" sz="half" idx="10"/>
          </p:nvPr>
        </p:nvSpPr>
        <p:spPr/>
        <p:txBody>
          <a:bodyPr/>
          <a:lstStyle/>
          <a:p>
            <a:fld id="{E258DDCF-5409-4A7F-B9A8-A9087ED5F8B3}" type="datetimeFigureOut">
              <a:rPr lang="es-ES" smtClean="0">
                <a:solidFill>
                  <a:prstClr val="black">
                    <a:tint val="82000"/>
                  </a:prstClr>
                </a:solidFill>
              </a:rPr>
              <a:pPr/>
              <a:t>19/07/2026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9917D9F0-261C-6B3E-9445-61390C536D41}"/>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3764F5AA-D52F-E628-E71A-E9291787EF41}"/>
              </a:ext>
            </a:extLst>
          </p:cNvPr>
          <p:cNvSpPr>
            <a:spLocks noGrp="1"/>
          </p:cNvSpPr>
          <p:nvPr>
            <p:ph type="sldNum" sz="quarter" idx="12"/>
          </p:nvPr>
        </p:nvSpPr>
        <p:spPr/>
        <p:txBody>
          <a:bodyPr/>
          <a:lstStyle/>
          <a:p>
            <a:fld id="{1BB9BA9A-254C-44C0-8602-514F0A1051D3}"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401449086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B7C5CD86-F59C-EC2F-9D21-AA250286B0A1}"/>
              </a:ext>
            </a:extLst>
          </p:cNvPr>
          <p:cNvSpPr>
            <a:spLocks noGrp="1"/>
          </p:cNvSpPr>
          <p:nvPr>
            <p:ph type="dt" sz="half" idx="10"/>
          </p:nvPr>
        </p:nvSpPr>
        <p:spPr/>
        <p:txBody>
          <a:bodyPr/>
          <a:lstStyle/>
          <a:p>
            <a:fld id="{E258DDCF-5409-4A7F-B9A8-A9087ED5F8B3}" type="datetimeFigureOut">
              <a:rPr lang="es-ES" smtClean="0">
                <a:solidFill>
                  <a:prstClr val="black">
                    <a:tint val="82000"/>
                  </a:prstClr>
                </a:solidFill>
              </a:rPr>
              <a:pPr/>
              <a:t>19/07/2026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2B9A64A6-3ABC-EE39-DB2B-E8D53D17ED17}"/>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800E9C7C-3A27-7C06-A194-6CDC41E93335}"/>
              </a:ext>
            </a:extLst>
          </p:cNvPr>
          <p:cNvSpPr>
            <a:spLocks noGrp="1"/>
          </p:cNvSpPr>
          <p:nvPr>
            <p:ph type="sldNum" sz="quarter" idx="12"/>
          </p:nvPr>
        </p:nvSpPr>
        <p:spPr/>
        <p:txBody>
          <a:bodyPr/>
          <a:lstStyle/>
          <a:p>
            <a:fld id="{1BB9BA9A-254C-44C0-8602-514F0A1051D3}"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335965655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pPr/>
              <a:t>19/07/2026</a:t>
            </a:fld>
            <a:endParaRPr lang="es-ES"/>
          </a:p>
        </p:txBody>
      </p:sp>
      <p:sp>
        <p:nvSpPr>
          <p:cNvPr id="6" name="Marcador de pie de página 5">
            <a:extLst>
              <a:ext uri="{FF2B5EF4-FFF2-40B4-BE49-F238E27FC236}">
                <a16:creationId xmlns=""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pPr/>
              <a:t>‹#›</a:t>
            </a:fld>
            <a:endParaRPr lang="es-ES"/>
          </a:p>
        </p:txBody>
      </p:sp>
    </p:spTree>
    <p:extLst>
      <p:ext uri="{BB962C8B-B14F-4D97-AF65-F5344CB8AC3E}">
        <p14:creationId xmlns="" xmlns:p14="http://schemas.microsoft.com/office/powerpoint/2010/main" val="126670552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pPr/>
              <a:t>19/07/2026</a:t>
            </a:fld>
            <a:endParaRPr lang="es-ES"/>
          </a:p>
        </p:txBody>
      </p:sp>
      <p:sp>
        <p:nvSpPr>
          <p:cNvPr id="8" name="Marcador de pie de página 7">
            <a:extLst>
              <a:ext uri="{FF2B5EF4-FFF2-40B4-BE49-F238E27FC236}">
                <a16:creationId xmlns=""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pPr/>
              <a:t>‹#›</a:t>
            </a:fld>
            <a:endParaRPr lang="es-ES"/>
          </a:p>
        </p:txBody>
      </p:sp>
    </p:spTree>
    <p:extLst>
      <p:ext uri="{BB962C8B-B14F-4D97-AF65-F5344CB8AC3E}">
        <p14:creationId xmlns="" xmlns:p14="http://schemas.microsoft.com/office/powerpoint/2010/main" val="390596866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pPr/>
              <a:t>19/07/2026</a:t>
            </a:fld>
            <a:endParaRPr lang="es-ES"/>
          </a:p>
        </p:txBody>
      </p:sp>
      <p:sp>
        <p:nvSpPr>
          <p:cNvPr id="4" name="Marcador de pie de página 3">
            <a:extLst>
              <a:ext uri="{FF2B5EF4-FFF2-40B4-BE49-F238E27FC236}">
                <a16:creationId xmlns=""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pPr/>
              <a:t>‹#›</a:t>
            </a:fld>
            <a:endParaRPr lang="es-ES"/>
          </a:p>
        </p:txBody>
      </p:sp>
    </p:spTree>
    <p:extLst>
      <p:ext uri="{BB962C8B-B14F-4D97-AF65-F5344CB8AC3E}">
        <p14:creationId xmlns="" xmlns:p14="http://schemas.microsoft.com/office/powerpoint/2010/main" val="75252774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pPr/>
              <a:t>19/07/2026</a:t>
            </a:fld>
            <a:endParaRPr lang="es-ES"/>
          </a:p>
        </p:txBody>
      </p:sp>
      <p:sp>
        <p:nvSpPr>
          <p:cNvPr id="3" name="Marcador de pie de página 2">
            <a:extLst>
              <a:ext uri="{FF2B5EF4-FFF2-40B4-BE49-F238E27FC236}">
                <a16:creationId xmlns=""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pPr/>
              <a:t>‹#›</a:t>
            </a:fld>
            <a:endParaRPr lang="es-ES"/>
          </a:p>
        </p:txBody>
      </p:sp>
    </p:spTree>
    <p:extLst>
      <p:ext uri="{BB962C8B-B14F-4D97-AF65-F5344CB8AC3E}">
        <p14:creationId xmlns="" xmlns:p14="http://schemas.microsoft.com/office/powerpoint/2010/main" val="365730216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pPr/>
              <a:t>19/07/2026</a:t>
            </a:fld>
            <a:endParaRPr lang="es-ES"/>
          </a:p>
        </p:txBody>
      </p:sp>
      <p:sp>
        <p:nvSpPr>
          <p:cNvPr id="6" name="Marcador de pie de página 5">
            <a:extLst>
              <a:ext uri="{FF2B5EF4-FFF2-40B4-BE49-F238E27FC236}">
                <a16:creationId xmlns=""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pPr/>
              <a:t>‹#›</a:t>
            </a:fld>
            <a:endParaRPr lang="es-ES"/>
          </a:p>
        </p:txBody>
      </p:sp>
    </p:spTree>
    <p:extLst>
      <p:ext uri="{BB962C8B-B14F-4D97-AF65-F5344CB8AC3E}">
        <p14:creationId xmlns="" xmlns:p14="http://schemas.microsoft.com/office/powerpoint/2010/main" val="78587310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pPr/>
              <a:t>19/07/2026</a:t>
            </a:fld>
            <a:endParaRPr lang="es-ES"/>
          </a:p>
        </p:txBody>
      </p:sp>
      <p:sp>
        <p:nvSpPr>
          <p:cNvPr id="6" name="Marcador de pie de página 5">
            <a:extLst>
              <a:ext uri="{FF2B5EF4-FFF2-40B4-BE49-F238E27FC236}">
                <a16:creationId xmlns=""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pPr/>
              <a:t>‹#›</a:t>
            </a:fld>
            <a:endParaRPr lang="es-ES"/>
          </a:p>
        </p:txBody>
      </p:sp>
    </p:spTree>
    <p:extLst>
      <p:ext uri="{BB962C8B-B14F-4D97-AF65-F5344CB8AC3E}">
        <p14:creationId xmlns="" xmlns:p14="http://schemas.microsoft.com/office/powerpoint/2010/main" val="154209736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pPr/>
              <a:t>19/07/2026</a:t>
            </a:fld>
            <a:endParaRPr lang="es-ES"/>
          </a:p>
        </p:txBody>
      </p:sp>
      <p:sp>
        <p:nvSpPr>
          <p:cNvPr id="5" name="Marcador de pie de página 4">
            <a:extLst>
              <a:ext uri="{FF2B5EF4-FFF2-40B4-BE49-F238E27FC236}">
                <a16:creationId xmlns=""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pPr/>
              <a:t>‹#›</a:t>
            </a:fld>
            <a:endParaRPr lang="es-ES"/>
          </a:p>
        </p:txBody>
      </p:sp>
    </p:spTree>
    <p:extLst>
      <p:ext uri="{BB962C8B-B14F-4D97-AF65-F5344CB8AC3E}">
        <p14:creationId xmlns=""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solidFill>
                  <a:prstClr val="black">
                    <a:tint val="82000"/>
                  </a:prstClr>
                </a:solidFill>
              </a:rPr>
              <a:pPr/>
              <a:t>19/07/2026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3501692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solidFill>
                  <a:prstClr val="black">
                    <a:tint val="82000"/>
                  </a:prstClr>
                </a:solidFill>
              </a:rPr>
              <a:pPr/>
              <a:t>19/07/2026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355779920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9.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9.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jpeg"/><Relationship Id="rId7" Type="http://schemas.openxmlformats.org/officeDocument/2006/relationships/diagramQuickStyle" Target="../diagrams/quickStyle1.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7.jpeg"/><Relationship Id="rId4" Type="http://schemas.openxmlformats.org/officeDocument/2006/relationships/image" Target="../media/image6.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2.jpeg"/><Relationship Id="rId5" Type="http://schemas.microsoft.com/office/2007/relationships/hdphoto" Target="../media/hdphoto1.wdp"/><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4.jpeg"/><Relationship Id="rId7" Type="http://schemas.openxmlformats.org/officeDocument/2006/relationships/diagramColors" Target="../diagrams/colors2.xml"/><Relationship Id="rId12"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7.jpeg"/><Relationship Id="rId5" Type="http://schemas.openxmlformats.org/officeDocument/2006/relationships/diagramLayout" Target="../diagrams/layout2.xml"/><Relationship Id="rId10" Type="http://schemas.openxmlformats.org/officeDocument/2006/relationships/image" Target="../media/image16.png"/><Relationship Id="rId4" Type="http://schemas.openxmlformats.org/officeDocument/2006/relationships/diagramData" Target="../diagrams/data2.xml"/><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image" Target="../media/image19.jpeg"/><Relationship Id="rId1" Type="http://schemas.openxmlformats.org/officeDocument/2006/relationships/slideLayout" Target="../slideLayouts/slideLayout2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 xmlns:a16="http://schemas.microsoft.com/office/drawing/2014/main" id="{ACFC2CFA-6F78-FF5E-5586-E6B00D6A29DF}"/>
              </a:ext>
            </a:extLst>
          </p:cNvPr>
          <p:cNvSpPr txBox="1"/>
          <p:nvPr/>
        </p:nvSpPr>
        <p:spPr>
          <a:xfrm>
            <a:off x="0" y="-85725"/>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a:r>
              <a:rPr lang="pl-PL" sz="6000" b="1" spc="300" dirty="0" smtClean="0">
                <a:ln w="0"/>
                <a:solidFill>
                  <a:srgbClr val="686688"/>
                </a:solidFill>
                <a:effectLst>
                  <a:reflection blurRad="6350" stA="53000" endA="300" endPos="35500" dir="5400000" sy="-90000" algn="bl" rotWithShape="0"/>
                </a:effectLst>
              </a:rPr>
              <a:t>GRZECH W KOŚCIELE</a:t>
            </a:r>
            <a:endParaRPr lang="en" sz="6000" b="1" spc="300" dirty="0">
              <a:ln w="0"/>
              <a:solidFill>
                <a:srgbClr val="686688"/>
              </a:solidFill>
              <a:effectLst>
                <a:reflection blurRad="6350" stA="53000" endA="300" endPos="35500" dir="5400000" sy="-90000" algn="bl" rotWithShape="0"/>
              </a:effectLst>
            </a:endParaRPr>
          </a:p>
        </p:txBody>
      </p:sp>
      <p:sp>
        <p:nvSpPr>
          <p:cNvPr id="5" name="CuadroTexto 4">
            <a:extLst>
              <a:ext uri="{FF2B5EF4-FFF2-40B4-BE49-F238E27FC236}">
                <a16:creationId xmlns="" xmlns:a16="http://schemas.microsoft.com/office/drawing/2014/main" id="{D6AEB025-9E8B-5BF9-1FD4-6521A57D8BF4}"/>
              </a:ext>
            </a:extLst>
          </p:cNvPr>
          <p:cNvSpPr txBox="1"/>
          <p:nvPr/>
        </p:nvSpPr>
        <p:spPr>
          <a:xfrm>
            <a:off x="0" y="6519446"/>
            <a:ext cx="2672526" cy="338554"/>
          </a:xfrm>
          <a:prstGeom prst="rect">
            <a:avLst/>
          </a:prstGeom>
          <a:noFill/>
        </p:spPr>
        <p:txBody>
          <a:bodyPr wrap="none" rtlCol="0">
            <a:spAutoFit/>
          </a:bodyPr>
          <a:lstStyle/>
          <a:p>
            <a:r>
              <a:rPr lang="pl-PL" sz="1600" b="1" dirty="0" smtClean="0">
                <a:solidFill>
                  <a:srgbClr val="FCE4C4"/>
                </a:solidFill>
                <a:effectLst>
                  <a:glow rad="127000">
                    <a:srgbClr val="82502E"/>
                  </a:glow>
                  <a:outerShdw blurRad="38100" dist="38100" dir="2700000" algn="tl">
                    <a:srgbClr val="000000"/>
                  </a:outerShdw>
                </a:effectLst>
              </a:rPr>
              <a:t>Lekcja 4 na 25. lipca </a:t>
            </a:r>
            <a:r>
              <a:rPr lang="en" sz="1600" b="1" dirty="0" smtClean="0">
                <a:solidFill>
                  <a:srgbClr val="FCE4C4"/>
                </a:solidFill>
                <a:effectLst>
                  <a:glow rad="127000">
                    <a:srgbClr val="82502E"/>
                  </a:glow>
                  <a:outerShdw blurRad="38100" dist="38100" dir="2700000" algn="tl">
                    <a:srgbClr val="000000"/>
                  </a:outerShdw>
                </a:effectLst>
              </a:rPr>
              <a:t>2026</a:t>
            </a:r>
            <a:endParaRPr lang="en" sz="1600" b="1" dirty="0">
              <a:solidFill>
                <a:srgbClr val="FCE4C4"/>
              </a:solidFill>
              <a:effectLst>
                <a:glow rad="127000">
                  <a:srgbClr val="82502E"/>
                </a:glow>
                <a:outerShdw blurRad="38100" dist="38100" dir="2700000" algn="tl">
                  <a:srgbClr val="000000"/>
                </a:outerShdw>
              </a:effectLst>
            </a:endParaRPr>
          </a:p>
        </p:txBody>
      </p:sp>
    </p:spTree>
    <p:extLst>
      <p:ext uri="{BB962C8B-B14F-4D97-AF65-F5344CB8AC3E}">
        <p14:creationId xmlns="" xmlns:p14="http://schemas.microsoft.com/office/powerpoint/2010/main" val="197736460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0"/>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xmlns=""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solidFill>
                <a:prstClr val="white"/>
              </a:solidFill>
            </a:endParaRPr>
          </a:p>
        </p:txBody>
      </p:sp>
      <p:sp>
        <p:nvSpPr>
          <p:cNvPr id="3" name="CuadroTexto 2">
            <a:extLst>
              <a:ext uri="{FF2B5EF4-FFF2-40B4-BE49-F238E27FC236}">
                <a16:creationId xmlns:a16="http://schemas.microsoft.com/office/drawing/2014/main" xmlns="" id="{E3B05535-1DD7-BD91-D50D-60C5183C5841}"/>
              </a:ext>
            </a:extLst>
          </p:cNvPr>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en" sz="4000" b="1" dirty="0">
                <a:ln w="22225">
                  <a:solidFill>
                    <a:srgbClr val="826000"/>
                  </a:solidFill>
                  <a:prstDash val="solid"/>
                </a:ln>
                <a:solidFill>
                  <a:srgbClr val="CC9900"/>
                </a:solidFill>
              </a:rPr>
              <a:t>ŚWIĄTYNIE DUCHA ŚWIĘTEGO</a:t>
            </a:r>
          </a:p>
        </p:txBody>
      </p:sp>
      <p:sp>
        <p:nvSpPr>
          <p:cNvPr id="5" name="CuadroTexto 4">
            <a:extLst>
              <a:ext uri="{FF2B5EF4-FFF2-40B4-BE49-F238E27FC236}">
                <a16:creationId xmlns:a16="http://schemas.microsoft.com/office/drawing/2014/main" xmlns="" id="{D244DD43-0EA1-9F2F-5EBC-8BC6D2292552}"/>
              </a:ext>
            </a:extLst>
          </p:cNvPr>
          <p:cNvSpPr txBox="1"/>
          <p:nvPr/>
        </p:nvSpPr>
        <p:spPr>
          <a:xfrm>
            <a:off x="0" y="580903"/>
            <a:ext cx="8160774" cy="861774"/>
          </a:xfrm>
          <a:prstGeom prst="rect">
            <a:avLst/>
          </a:prstGeom>
          <a:noFill/>
        </p:spPr>
        <p:txBody>
          <a:bodyPr wrap="square">
            <a:spAutoFit/>
            <a:scene3d>
              <a:camera prst="orthographicFront"/>
              <a:lightRig rig="threePt" dir="t"/>
            </a:scene3d>
            <a:sp3d extrusionH="57150">
              <a:bevelT w="38100" h="38100"/>
            </a:sp3d>
          </a:bodyPr>
          <a:lstStyle/>
          <a:p>
            <a:pPr algn="ctr"/>
            <a:r>
              <a:rPr lang="pl-PL" b="1" dirty="0" smtClean="0">
                <a:solidFill>
                  <a:srgbClr val="339966">
                    <a:lumMod val="75000"/>
                  </a:srgbClr>
                </a:solidFill>
                <a:latin typeface="Comic Sans MS" panose="030F0702030302020204" pitchFamily="66" charset="0"/>
              </a:rPr>
              <a:t>„</a:t>
            </a:r>
            <a:r>
              <a:rPr lang="en-US" b="1" dirty="0" err="1" smtClean="0">
                <a:solidFill>
                  <a:srgbClr val="339966">
                    <a:lumMod val="75000"/>
                  </a:srgbClr>
                </a:solidFill>
                <a:latin typeface="Comic Sans MS" panose="030F0702030302020204" pitchFamily="66" charset="0"/>
              </a:rPr>
              <a:t>Czy</a:t>
            </a:r>
            <a:r>
              <a:rPr lang="en-US" b="1" dirty="0" smtClean="0">
                <a:solidFill>
                  <a:srgbClr val="339966">
                    <a:lumMod val="75000"/>
                  </a:srgbClr>
                </a:solidFill>
                <a:latin typeface="Comic Sans MS" panose="030F0702030302020204" pitchFamily="66" charset="0"/>
              </a:rPr>
              <a:t> </a:t>
            </a:r>
            <a:r>
              <a:rPr lang="en-US" b="1" dirty="0">
                <a:solidFill>
                  <a:srgbClr val="339966">
                    <a:lumMod val="75000"/>
                  </a:srgbClr>
                </a:solidFill>
                <a:latin typeface="Comic Sans MS" panose="030F0702030302020204" pitchFamily="66" charset="0"/>
              </a:rPr>
              <a:t>nie wiecie, że wasze ciała są świątyniami Ducha Świętego, który jest w was, a którego macie od Boga? Nie należycie do samych siebie</a:t>
            </a:r>
            <a:r>
              <a:rPr lang="en" b="1" dirty="0">
                <a:solidFill>
                  <a:srgbClr val="339966">
                    <a:lumMod val="75000"/>
                  </a:srgbClr>
                </a:solidFill>
                <a:latin typeface="Comic Sans MS" panose="030F0702030302020204" pitchFamily="66" charset="0"/>
              </a:rPr>
              <a:t>”</a:t>
            </a:r>
          </a:p>
          <a:p>
            <a:pPr algn="ctr"/>
            <a:r>
              <a:rPr lang="en" sz="1400" b="1" dirty="0">
                <a:solidFill>
                  <a:srgbClr val="339966">
                    <a:lumMod val="75000"/>
                  </a:srgbClr>
                </a:solidFill>
                <a:latin typeface="Comic Sans MS" panose="030F0702030302020204" pitchFamily="66" charset="0"/>
              </a:rPr>
              <a:t>(1 Koryntian </a:t>
            </a:r>
            <a:r>
              <a:rPr lang="en" sz="1400" b="1" dirty="0" smtClean="0">
                <a:solidFill>
                  <a:srgbClr val="339966">
                    <a:lumMod val="75000"/>
                  </a:srgbClr>
                </a:solidFill>
                <a:latin typeface="Comic Sans MS" panose="030F0702030302020204" pitchFamily="66" charset="0"/>
              </a:rPr>
              <a:t>6</a:t>
            </a:r>
            <a:r>
              <a:rPr lang="pl-PL" sz="1400" b="1" dirty="0" smtClean="0">
                <a:solidFill>
                  <a:srgbClr val="339966">
                    <a:lumMod val="75000"/>
                  </a:srgbClr>
                </a:solidFill>
                <a:latin typeface="Comic Sans MS" panose="030F0702030302020204" pitchFamily="66" charset="0"/>
              </a:rPr>
              <a:t>,</a:t>
            </a:r>
            <a:r>
              <a:rPr lang="en" sz="1400" b="1" dirty="0" smtClean="0">
                <a:solidFill>
                  <a:srgbClr val="339966">
                    <a:lumMod val="75000"/>
                  </a:srgbClr>
                </a:solidFill>
                <a:latin typeface="Comic Sans MS" panose="030F0702030302020204" pitchFamily="66" charset="0"/>
              </a:rPr>
              <a:t>19</a:t>
            </a:r>
            <a:r>
              <a:rPr lang="en" sz="1400" b="1" dirty="0">
                <a:solidFill>
                  <a:srgbClr val="339966">
                    <a:lumMod val="75000"/>
                  </a:srgbClr>
                </a:solidFill>
                <a:latin typeface="Comic Sans MS" panose="030F0702030302020204" pitchFamily="66" charset="0"/>
              </a:rPr>
              <a:t>)</a:t>
            </a:r>
            <a:endParaRPr lang="es-ES" b="1" dirty="0">
              <a:solidFill>
                <a:srgbClr val="339966">
                  <a:lumMod val="75000"/>
                </a:srgbClr>
              </a:solidFill>
              <a:latin typeface="Comic Sans MS" panose="030F0702030302020204" pitchFamily="66" charset="0"/>
            </a:endParaRPr>
          </a:p>
        </p:txBody>
      </p:sp>
      <p:sp>
        <p:nvSpPr>
          <p:cNvPr id="6" name="CuadroTexto 5">
            <a:extLst>
              <a:ext uri="{FF2B5EF4-FFF2-40B4-BE49-F238E27FC236}">
                <a16:creationId xmlns:a16="http://schemas.microsoft.com/office/drawing/2014/main" xmlns="" id="{091103BB-CB74-65FA-DE4B-FD426E6A76D5}"/>
              </a:ext>
            </a:extLst>
          </p:cNvPr>
          <p:cNvSpPr txBox="1"/>
          <p:nvPr/>
        </p:nvSpPr>
        <p:spPr>
          <a:xfrm>
            <a:off x="121112" y="1404891"/>
            <a:ext cx="7690650" cy="923330"/>
          </a:xfrm>
          <a:prstGeom prst="rect">
            <a:avLst/>
          </a:prstGeom>
          <a:noFill/>
        </p:spPr>
        <p:txBody>
          <a:bodyPr wrap="square" rtlCol="0">
            <a:spAutoFit/>
          </a:bodyPr>
          <a:lstStyle/>
          <a:p>
            <a:pPr>
              <a:spcBef>
                <a:spcPts val="600"/>
              </a:spcBef>
            </a:pPr>
            <a:r>
              <a:rPr lang="en" b="1" dirty="0">
                <a:solidFill>
                  <a:prstClr val="black"/>
                </a:solidFill>
              </a:rPr>
              <a:t>Po omówieniu kwestii procesów sądowych Paweł wraca do głównego tematu: niemoralności seksualnej wewnątrz kościoła. Dlaczego ona istniała?</a:t>
            </a:r>
          </a:p>
        </p:txBody>
      </p:sp>
      <p:pic>
        <p:nvPicPr>
          <p:cNvPr id="4" name="Imagen 3">
            <a:extLst>
              <a:ext uri="{FF2B5EF4-FFF2-40B4-BE49-F238E27FC236}">
                <a16:creationId xmlns:a16="http://schemas.microsoft.com/office/drawing/2014/main" xmlns="" id="{207C1897-043A-0C96-5DAE-F75D3E7C5D5E}"/>
              </a:ext>
            </a:extLst>
          </p:cNvPr>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xmlns="" id="{3F12536C-51D4-C6C4-E956-2ECB30975A3E}"/>
              </a:ext>
            </a:extLst>
          </p:cNvPr>
          <p:cNvPicPr>
            <a:picLocks noChangeAspect="1"/>
          </p:cNvPicPr>
          <p:nvPr/>
        </p:nvPicPr>
        <p:blipFill rotWithShape="1">
          <a:blip r:embed="rId4" cstate="email">
            <a:extLst>
              <a:ext uri="{28A0092B-C50C-407E-A947-70E740481C1C}">
                <a14:useLocalDpi xmlns:a14="http://schemas.microsoft.com/office/drawing/2010/main" xmlns=""/>
              </a:ext>
            </a:extLst>
          </a:blip>
          <a:srcRect/>
          <a:stretch>
            <a:fillRect/>
          </a:stretch>
        </p:blipFill>
        <p:spPr>
          <a:xfrm>
            <a:off x="8986554" y="3775700"/>
            <a:ext cx="3115974" cy="2958859"/>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xmlns="" id="{BD330111-72E8-A7AF-9601-B2FAFB07B61E}"/>
              </a:ext>
            </a:extLst>
          </p:cNvPr>
          <p:cNvPicPr>
            <a:picLocks noChangeAspect="1"/>
          </p:cNvPicPr>
          <p:nvPr/>
        </p:nvPicPr>
        <p:blipFill rotWithShape="1">
          <a:blip r:embed="rId5" cstate="email">
            <a:extLst>
              <a:ext uri="{28A0092B-C50C-407E-A947-70E740481C1C}">
                <a14:useLocalDpi xmlns:a14="http://schemas.microsoft.com/office/drawing/2010/main" xmlns=""/>
              </a:ext>
            </a:extLst>
          </a:blip>
          <a:srcRect/>
          <a:stretch>
            <a:fillRect/>
          </a:stretch>
        </p:blipFill>
        <p:spPr>
          <a:xfrm>
            <a:off x="191467" y="2391974"/>
            <a:ext cx="3669333" cy="1877224"/>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xmlns="" id="{ADA37B7D-FD59-F07B-CE82-8339093E81CB}"/>
              </a:ext>
            </a:extLst>
          </p:cNvPr>
          <p:cNvSpPr txBox="1"/>
          <p:nvPr/>
        </p:nvSpPr>
        <p:spPr>
          <a:xfrm>
            <a:off x="99853" y="4385225"/>
            <a:ext cx="9008636" cy="646331"/>
          </a:xfrm>
          <a:prstGeom prst="rect">
            <a:avLst/>
          </a:prstGeom>
          <a:noFill/>
        </p:spPr>
        <p:txBody>
          <a:bodyPr wrap="square">
            <a:spAutoFit/>
          </a:bodyPr>
          <a:lstStyle/>
          <a:p>
            <a:pPr>
              <a:spcBef>
                <a:spcPts val="600"/>
              </a:spcBef>
            </a:pPr>
            <a:r>
              <a:rPr lang="en" b="1" dirty="0">
                <a:solidFill>
                  <a:prstClr val="black"/>
                </a:solidFill>
              </a:rPr>
              <a:t>Jego argument brzmi: nasze ciała są członkami Chrystusa. </a:t>
            </a:r>
            <a:r>
              <a:rPr lang="en" b="1" dirty="0">
                <a:solidFill>
                  <a:prstClr val="black"/>
                </a:solidFill>
              </a:rPr>
              <a:t>Nie możemy wziąć członka Chrystusa i połączyć go z prostytutką albo cudzołożnicą (1 </a:t>
            </a:r>
            <a:r>
              <a:rPr lang="en" b="1" dirty="0" smtClean="0">
                <a:solidFill>
                  <a:prstClr val="black"/>
                </a:solidFill>
              </a:rPr>
              <a:t>Kor 6</a:t>
            </a:r>
            <a:r>
              <a:rPr lang="pl-PL" b="1" dirty="0" smtClean="0">
                <a:solidFill>
                  <a:prstClr val="black"/>
                </a:solidFill>
              </a:rPr>
              <a:t>,</a:t>
            </a:r>
            <a:r>
              <a:rPr lang="en" b="1" dirty="0" smtClean="0">
                <a:solidFill>
                  <a:prstClr val="black"/>
                </a:solidFill>
              </a:rPr>
              <a:t>15-18</a:t>
            </a:r>
            <a:r>
              <a:rPr lang="en" b="1" dirty="0">
                <a:solidFill>
                  <a:prstClr val="black"/>
                </a:solidFill>
              </a:rPr>
              <a:t>).</a:t>
            </a:r>
            <a:endParaRPr lang="en" b="1" dirty="0">
              <a:solidFill>
                <a:prstClr val="black"/>
              </a:solidFill>
            </a:endParaRPr>
          </a:p>
        </p:txBody>
      </p:sp>
      <p:sp>
        <p:nvSpPr>
          <p:cNvPr id="14" name="CuadroTexto 13">
            <a:extLst>
              <a:ext uri="{FF2B5EF4-FFF2-40B4-BE49-F238E27FC236}">
                <a16:creationId xmlns:a16="http://schemas.microsoft.com/office/drawing/2014/main" xmlns="" id="{61EE0B9B-CC58-7C6E-7D94-A27971A198BC}"/>
              </a:ext>
            </a:extLst>
          </p:cNvPr>
          <p:cNvSpPr txBox="1"/>
          <p:nvPr/>
        </p:nvSpPr>
        <p:spPr>
          <a:xfrm>
            <a:off x="99853" y="5122630"/>
            <a:ext cx="8634572" cy="1554272"/>
          </a:xfrm>
          <a:prstGeom prst="rect">
            <a:avLst/>
          </a:prstGeom>
          <a:noFill/>
        </p:spPr>
        <p:txBody>
          <a:bodyPr wrap="square">
            <a:spAutoFit/>
          </a:bodyPr>
          <a:lstStyle/>
          <a:p>
            <a:pPr>
              <a:spcBef>
                <a:spcPts val="600"/>
              </a:spcBef>
            </a:pPr>
            <a:r>
              <a:rPr lang="en" b="1" dirty="0">
                <a:solidFill>
                  <a:prstClr val="black"/>
                </a:solidFill>
              </a:rPr>
              <a:t>Na koniec prowadzi nas to do refleksji nad kluczową sprawą: nasze ciała są świątyniami Ducha Świętego i dlatego nie są naszą własnością, lecz należą do </a:t>
            </a:r>
            <a:r>
              <a:rPr lang="en" b="1" dirty="0" smtClean="0">
                <a:solidFill>
                  <a:prstClr val="black"/>
                </a:solidFill>
              </a:rPr>
              <a:t>Boga</a:t>
            </a:r>
            <a:r>
              <a:rPr lang="pl-PL" b="1" dirty="0" smtClean="0">
                <a:solidFill>
                  <a:prstClr val="black"/>
                </a:solidFill>
              </a:rPr>
              <a:t> </a:t>
            </a:r>
            <a:r>
              <a:rPr lang="en" b="1" dirty="0" smtClean="0">
                <a:solidFill>
                  <a:prstClr val="black"/>
                </a:solidFill>
              </a:rPr>
              <a:t>(1 Kor 6</a:t>
            </a:r>
            <a:r>
              <a:rPr lang="pl-PL" b="1" dirty="0" smtClean="0">
                <a:solidFill>
                  <a:prstClr val="black"/>
                </a:solidFill>
              </a:rPr>
              <a:t>,</a:t>
            </a:r>
            <a:r>
              <a:rPr lang="en" b="1" dirty="0" smtClean="0">
                <a:solidFill>
                  <a:prstClr val="black"/>
                </a:solidFill>
              </a:rPr>
              <a:t>19).</a:t>
            </a:r>
            <a:endParaRPr lang="pl-PL" b="1" dirty="0" smtClean="0">
              <a:solidFill>
                <a:prstClr val="black"/>
              </a:solidFill>
            </a:endParaRPr>
          </a:p>
          <a:p>
            <a:pPr>
              <a:spcBef>
                <a:spcPts val="600"/>
              </a:spcBef>
            </a:pPr>
            <a:r>
              <a:rPr lang="en" b="1" dirty="0" smtClean="0">
                <a:solidFill>
                  <a:prstClr val="black"/>
                </a:solidFill>
              </a:rPr>
              <a:t>Bóg </a:t>
            </a:r>
            <a:r>
              <a:rPr lang="en" b="1" dirty="0">
                <a:solidFill>
                  <a:prstClr val="black"/>
                </a:solidFill>
              </a:rPr>
              <a:t>nabył nas drogocenną krwią swojego Syna, dlatego mamy chwalić Boga zarówno w naszym ciele, jak i w naszym duchu (1 </a:t>
            </a:r>
            <a:r>
              <a:rPr lang="en" b="1" dirty="0" smtClean="0">
                <a:solidFill>
                  <a:prstClr val="black"/>
                </a:solidFill>
              </a:rPr>
              <a:t>Kor 6</a:t>
            </a:r>
            <a:r>
              <a:rPr lang="pl-PL" b="1" dirty="0" smtClean="0">
                <a:solidFill>
                  <a:prstClr val="black"/>
                </a:solidFill>
              </a:rPr>
              <a:t>,</a:t>
            </a:r>
            <a:r>
              <a:rPr lang="en" b="1" dirty="0" smtClean="0">
                <a:solidFill>
                  <a:prstClr val="black"/>
                </a:solidFill>
              </a:rPr>
              <a:t>20</a:t>
            </a:r>
            <a:r>
              <a:rPr lang="en" b="1" dirty="0">
                <a:solidFill>
                  <a:prstClr val="black"/>
                </a:solidFill>
              </a:rPr>
              <a:t>).</a:t>
            </a:r>
            <a:endParaRPr lang="en" b="1" dirty="0">
              <a:solidFill>
                <a:prstClr val="black"/>
              </a:solidFill>
            </a:endParaRPr>
          </a:p>
        </p:txBody>
      </p:sp>
      <p:sp>
        <p:nvSpPr>
          <p:cNvPr id="16" name="CuadroTexto 15">
            <a:extLst>
              <a:ext uri="{FF2B5EF4-FFF2-40B4-BE49-F238E27FC236}">
                <a16:creationId xmlns:a16="http://schemas.microsoft.com/office/drawing/2014/main" xmlns="" id="{8ED33D08-2B6F-EA36-4E2E-A0410E638033}"/>
              </a:ext>
            </a:extLst>
          </p:cNvPr>
          <p:cNvSpPr txBox="1"/>
          <p:nvPr/>
        </p:nvSpPr>
        <p:spPr>
          <a:xfrm>
            <a:off x="4118410" y="2449507"/>
            <a:ext cx="7964588" cy="1477328"/>
          </a:xfrm>
          <a:prstGeom prst="rect">
            <a:avLst/>
          </a:prstGeom>
          <a:noFill/>
        </p:spPr>
        <p:txBody>
          <a:bodyPr wrap="square">
            <a:spAutoFit/>
          </a:bodyPr>
          <a:lstStyle/>
          <a:p>
            <a:pPr>
              <a:spcBef>
                <a:spcPts val="600"/>
              </a:spcBef>
            </a:pPr>
            <a:r>
              <a:rPr lang="en" b="1" dirty="0">
                <a:solidFill>
                  <a:prstClr val="black"/>
                </a:solidFill>
              </a:rPr>
              <a:t>Chrześcijanie są powołani do świętości (1 </a:t>
            </a:r>
            <a:r>
              <a:rPr lang="en" b="1" dirty="0" smtClean="0">
                <a:solidFill>
                  <a:prstClr val="black"/>
                </a:solidFill>
              </a:rPr>
              <a:t>Kor 6</a:t>
            </a:r>
            <a:r>
              <a:rPr lang="pl-PL" b="1" dirty="0" smtClean="0">
                <a:solidFill>
                  <a:prstClr val="black"/>
                </a:solidFill>
              </a:rPr>
              <a:t>,</a:t>
            </a:r>
            <a:r>
              <a:rPr lang="en" b="1" dirty="0" smtClean="0">
                <a:solidFill>
                  <a:prstClr val="black"/>
                </a:solidFill>
              </a:rPr>
              <a:t>11</a:t>
            </a:r>
            <a:r>
              <a:rPr lang="en" b="1" dirty="0">
                <a:solidFill>
                  <a:prstClr val="black"/>
                </a:solidFill>
              </a:rPr>
              <a:t>), a to powinno wykluczać wszelki grzech. </a:t>
            </a:r>
            <a:r>
              <a:rPr lang="en" b="1" dirty="0">
                <a:solidFill>
                  <a:prstClr val="black"/>
                </a:solidFill>
              </a:rPr>
              <a:t>Niektórzy jednak twierdzili, że skoro ich grzechy zostały już przebaczone, mogą robić ze swoimi ciałami, co chcą. </a:t>
            </a:r>
            <a:r>
              <a:rPr lang="en" b="1" dirty="0">
                <a:solidFill>
                  <a:prstClr val="black"/>
                </a:solidFill>
              </a:rPr>
              <a:t>Dlatego Paweł wyjaśnia, że „ciało nie jest przeznaczone dla niemoralności seksualnej” (1 </a:t>
            </a:r>
            <a:r>
              <a:rPr lang="en" b="1" dirty="0" smtClean="0">
                <a:solidFill>
                  <a:prstClr val="black"/>
                </a:solidFill>
              </a:rPr>
              <a:t>Kor 6</a:t>
            </a:r>
            <a:r>
              <a:rPr lang="pl-PL" b="1" dirty="0" smtClean="0">
                <a:solidFill>
                  <a:prstClr val="black"/>
                </a:solidFill>
              </a:rPr>
              <a:t>,</a:t>
            </a:r>
            <a:r>
              <a:rPr lang="en" b="1" dirty="0" smtClean="0">
                <a:solidFill>
                  <a:prstClr val="black"/>
                </a:solidFill>
              </a:rPr>
              <a:t>12-13</a:t>
            </a:r>
            <a:r>
              <a:rPr lang="en" b="1" dirty="0">
                <a:solidFill>
                  <a:prstClr val="black"/>
                </a:solidFill>
              </a:rPr>
              <a:t>).</a:t>
            </a:r>
            <a:endParaRPr lang="en" b="1" dirty="0">
              <a:solidFill>
                <a:prstClr val="black"/>
              </a:solidFill>
            </a:endParaRPr>
          </a:p>
        </p:txBody>
      </p:sp>
    </p:spTree>
    <p:extLst>
      <p:ext uri="{BB962C8B-B14F-4D97-AF65-F5344CB8AC3E}">
        <p14:creationId xmlns:p14="http://schemas.microsoft.com/office/powerpoint/2010/main" xmlns="" val="353759153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xmlns=""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xmlns=""/>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3" name="CuadroTexto 2">
            <a:extLst>
              <a:ext uri="{FF2B5EF4-FFF2-40B4-BE49-F238E27FC236}">
                <a16:creationId xmlns:a16="http://schemas.microsoft.com/office/drawing/2014/main" xmlns="" id="{7EDD8B07-5F70-9CFD-B56B-9BE1E9122E47}"/>
              </a:ext>
            </a:extLst>
          </p:cNvPr>
          <p:cNvSpPr txBox="1"/>
          <p:nvPr/>
        </p:nvSpPr>
        <p:spPr>
          <a:xfrm>
            <a:off x="0" y="0"/>
            <a:ext cx="12191999" cy="1323439"/>
          </a:xfrm>
          <a:prstGeom prst="rect">
            <a:avLst/>
          </a:prstGeom>
          <a:noFill/>
        </p:spPr>
        <p:txBody>
          <a:bodyPr wrap="square">
            <a:spAutoFit/>
          </a:bodyPr>
          <a:lstStyle/>
          <a:p>
            <a:pPr algn="ctr"/>
            <a:r>
              <a:rPr lang="en" sz="4000" b="1" spc="600" dirty="0">
                <a:ln w="6600">
                  <a:solidFill>
                    <a:srgbClr val="9900CC"/>
                  </a:solidFill>
                  <a:prstDash val="solid"/>
                </a:ln>
                <a:solidFill>
                  <a:srgbClr val="FFFFFF"/>
                </a:solidFill>
                <a:effectLst>
                  <a:outerShdw dist="38100" dir="2700000" algn="tl" rotWithShape="0">
                    <a:srgbClr val="9900CC"/>
                  </a:outerShdw>
                </a:effectLst>
              </a:rPr>
              <a:t>SEKSUALNOŚĆ ZGODNA Z PRAWEM BOŻYM</a:t>
            </a:r>
          </a:p>
        </p:txBody>
      </p:sp>
      <p:sp>
        <p:nvSpPr>
          <p:cNvPr id="4" name="CuadroTexto 3">
            <a:extLst>
              <a:ext uri="{FF2B5EF4-FFF2-40B4-BE49-F238E27FC236}">
                <a16:creationId xmlns:a16="http://schemas.microsoft.com/office/drawing/2014/main" xmlns="" id="{45422D80-3554-017A-2271-98E44F8FB2CC}"/>
              </a:ext>
            </a:extLst>
          </p:cNvPr>
          <p:cNvSpPr txBox="1"/>
          <p:nvPr/>
        </p:nvSpPr>
        <p:spPr>
          <a:xfrm>
            <a:off x="3835629" y="1511342"/>
            <a:ext cx="7579231" cy="923330"/>
          </a:xfrm>
          <a:prstGeom prst="rect">
            <a:avLst/>
          </a:prstGeom>
          <a:noFill/>
        </p:spPr>
        <p:txBody>
          <a:bodyPr wrap="square" rtlCol="0">
            <a:spAutoFit/>
          </a:bodyPr>
          <a:lstStyle/>
          <a:p>
            <a:pPr>
              <a:spcBef>
                <a:spcPts val="600"/>
              </a:spcBef>
            </a:pPr>
            <a:r>
              <a:rPr lang="en" b="1" dirty="0">
                <a:solidFill>
                  <a:prstClr val="black"/>
                </a:solidFill>
              </a:rPr>
              <a:t>Odpowiadając na pytania zadane przez kościół w Koryncie, Paweł pomaga nam zrozumieć, jak możemy uciekać przed niemoralnością </a:t>
            </a:r>
            <a:r>
              <a:rPr lang="en" b="1" dirty="0" smtClean="0">
                <a:solidFill>
                  <a:prstClr val="black"/>
                </a:solidFill>
              </a:rPr>
              <a:t>seksualną</a:t>
            </a:r>
            <a:r>
              <a:rPr lang="pl-PL" b="1" dirty="0" smtClean="0">
                <a:solidFill>
                  <a:prstClr val="black"/>
                </a:solidFill>
              </a:rPr>
              <a:t> </a:t>
            </a:r>
            <a:r>
              <a:rPr lang="en" b="1" dirty="0" smtClean="0">
                <a:solidFill>
                  <a:prstClr val="black"/>
                </a:solidFill>
              </a:rPr>
              <a:t>(1 Kor 7</a:t>
            </a:r>
            <a:r>
              <a:rPr lang="pl-PL" b="1" dirty="0" smtClean="0">
                <a:solidFill>
                  <a:prstClr val="black"/>
                </a:solidFill>
              </a:rPr>
              <a:t>,</a:t>
            </a:r>
            <a:r>
              <a:rPr lang="en" b="1" dirty="0" smtClean="0">
                <a:solidFill>
                  <a:prstClr val="black"/>
                </a:solidFill>
              </a:rPr>
              <a:t>1</a:t>
            </a:r>
            <a:r>
              <a:rPr lang="en" b="1" dirty="0">
                <a:solidFill>
                  <a:prstClr val="black"/>
                </a:solidFill>
              </a:rPr>
              <a:t>).</a:t>
            </a:r>
            <a:endParaRPr lang="en" b="1" dirty="0">
              <a:solidFill>
                <a:prstClr val="black"/>
              </a:solidFill>
            </a:endParaRPr>
          </a:p>
        </p:txBody>
      </p:sp>
      <p:sp>
        <p:nvSpPr>
          <p:cNvPr id="6" name="CuadroTexto 5">
            <a:extLst>
              <a:ext uri="{FF2B5EF4-FFF2-40B4-BE49-F238E27FC236}">
                <a16:creationId xmlns:a16="http://schemas.microsoft.com/office/drawing/2014/main" xmlns="" id="{0391FA10-451F-4AC7-FE84-BD9168DC2BC3}"/>
              </a:ext>
            </a:extLst>
          </p:cNvPr>
          <p:cNvSpPr txBox="1"/>
          <p:nvPr/>
        </p:nvSpPr>
        <p:spPr>
          <a:xfrm>
            <a:off x="1590675" y="694152"/>
            <a:ext cx="9163050"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 b="1" dirty="0">
                <a:solidFill>
                  <a:srgbClr val="9900CC">
                    <a:lumMod val="75000"/>
                  </a:srgbClr>
                </a:solidFill>
                <a:latin typeface="Comic Sans MS" panose="030F0702030302020204" pitchFamily="66" charset="0"/>
              </a:rPr>
              <a:t>„Jednak ze względu na powszechną niemoralność seksualną każdy mężczyzna powinien mieć swoją żonę, a każda kobieta swojego </a:t>
            </a:r>
            <a:r>
              <a:rPr lang="en" b="1" dirty="0" smtClean="0">
                <a:solidFill>
                  <a:srgbClr val="9900CC">
                    <a:lumMod val="75000"/>
                  </a:srgbClr>
                </a:solidFill>
                <a:latin typeface="Comic Sans MS" panose="030F0702030302020204" pitchFamily="66" charset="0"/>
              </a:rPr>
              <a:t>męża” </a:t>
            </a:r>
            <a:r>
              <a:rPr lang="en" sz="1400" b="1" dirty="0">
                <a:solidFill>
                  <a:srgbClr val="9900CC">
                    <a:lumMod val="75000"/>
                  </a:srgbClr>
                </a:solidFill>
                <a:latin typeface="Comic Sans MS" panose="030F0702030302020204" pitchFamily="66" charset="0"/>
              </a:rPr>
              <a:t>(1 Koryntian </a:t>
            </a:r>
            <a:r>
              <a:rPr lang="en" sz="1400" b="1" dirty="0" smtClean="0">
                <a:solidFill>
                  <a:srgbClr val="9900CC">
                    <a:lumMod val="75000"/>
                  </a:srgbClr>
                </a:solidFill>
                <a:latin typeface="Comic Sans MS" panose="030F0702030302020204" pitchFamily="66" charset="0"/>
              </a:rPr>
              <a:t>7</a:t>
            </a:r>
            <a:r>
              <a:rPr lang="pl-PL" sz="1400" b="1" dirty="0" smtClean="0">
                <a:solidFill>
                  <a:srgbClr val="9900CC">
                    <a:lumMod val="75000"/>
                  </a:srgbClr>
                </a:solidFill>
                <a:latin typeface="Comic Sans MS" panose="030F0702030302020204" pitchFamily="66" charset="0"/>
              </a:rPr>
              <a:t>,</a:t>
            </a:r>
            <a:r>
              <a:rPr lang="en" sz="1400" b="1" dirty="0" smtClean="0">
                <a:solidFill>
                  <a:srgbClr val="9900CC">
                    <a:lumMod val="75000"/>
                  </a:srgbClr>
                </a:solidFill>
                <a:latin typeface="Comic Sans MS" panose="030F0702030302020204" pitchFamily="66" charset="0"/>
              </a:rPr>
              <a:t>2)</a:t>
            </a:r>
            <a:endParaRPr lang="en" sz="1400" b="1" dirty="0">
              <a:solidFill>
                <a:srgbClr val="9900CC">
                  <a:lumMod val="75000"/>
                </a:srgbClr>
              </a:solidFill>
              <a:latin typeface="Comic Sans MS" panose="030F0702030302020204" pitchFamily="66" charset="0"/>
            </a:endParaRPr>
          </a:p>
        </p:txBody>
      </p:sp>
      <p:pic>
        <p:nvPicPr>
          <p:cNvPr id="5" name="Imagen 4">
            <a:extLst>
              <a:ext uri="{FF2B5EF4-FFF2-40B4-BE49-F238E27FC236}">
                <a16:creationId xmlns:a16="http://schemas.microsoft.com/office/drawing/2014/main" xmlns="" id="{6F6B1DC3-3CD9-FD7F-D16B-DB92205CAD62}"/>
              </a:ext>
            </a:extLst>
          </p:cNvPr>
          <p:cNvPicPr>
            <a:picLocks noChangeAspect="1"/>
          </p:cNvPicPr>
          <p:nvPr/>
        </p:nvPicPr>
        <p:blipFill rotWithShape="1">
          <a:blip r:embed="rId4" cstate="email">
            <a:extLst>
              <a:ext uri="{28A0092B-C50C-407E-A947-70E740481C1C}">
                <a14:useLocalDpi xmlns:a14="http://schemas.microsoft.com/office/drawing/2010/main" xmlns=""/>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xmlns="" id="{17EA8C82-0533-401A-D255-609196849541}"/>
              </a:ext>
            </a:extLst>
          </p:cNvPr>
          <p:cNvPicPr>
            <a:picLocks noChangeAspect="1"/>
          </p:cNvPicPr>
          <p:nvPr/>
        </p:nvPicPr>
        <p:blipFill rotWithShape="1">
          <a:blip r:embed="rId5" cstate="email">
            <a:extLst>
              <a:ext uri="{28A0092B-C50C-407E-A947-70E740481C1C}">
                <a14:useLocalDpi xmlns:a14="http://schemas.microsoft.com/office/drawing/2010/main" xmlns=""/>
              </a:ext>
            </a:extLst>
          </a:blip>
          <a:srcRect/>
          <a:stretch>
            <a:fill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xmlns="" id="{6D21D444-2C9E-2619-82EC-4494C60F9AAD}"/>
              </a:ext>
            </a:extLst>
          </p:cNvPr>
          <p:cNvPicPr>
            <a:picLocks noChangeAspect="1"/>
          </p:cNvPicPr>
          <p:nvPr/>
        </p:nvPicPr>
        <p:blipFill rotWithShape="1">
          <a:blip r:embed="rId6" cstate="email">
            <a:extLst>
              <a:ext uri="{28A0092B-C50C-407E-A947-70E740481C1C}">
                <a14:useLocalDpi xmlns:a14="http://schemas.microsoft.com/office/drawing/2010/main" xmlns=""/>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xmlns="" id="{9AFA130C-4A63-3FD8-FA7E-29DDE535A4D3}"/>
              </a:ext>
            </a:extLst>
          </p:cNvPr>
          <p:cNvSpPr txBox="1"/>
          <p:nvPr/>
        </p:nvSpPr>
        <p:spPr>
          <a:xfrm>
            <a:off x="3841685" y="4037568"/>
            <a:ext cx="4674960" cy="1477328"/>
          </a:xfrm>
          <a:prstGeom prst="rect">
            <a:avLst/>
          </a:prstGeom>
          <a:noFill/>
        </p:spPr>
        <p:txBody>
          <a:bodyPr wrap="square">
            <a:spAutoFit/>
          </a:bodyPr>
          <a:lstStyle/>
          <a:p>
            <a:pPr>
              <a:spcBef>
                <a:spcPts val="600"/>
              </a:spcBef>
            </a:pPr>
            <a:r>
              <a:rPr lang="en" b="1" dirty="0">
                <a:solidFill>
                  <a:prstClr val="black"/>
                </a:solidFill>
              </a:rPr>
              <a:t>Osoby samotne, które mają dar wstrzemięźliwości, mogą lepiej wykorzystywać okazje do służenia Bogu bez ograniczeń wynikających z trosk </a:t>
            </a:r>
            <a:r>
              <a:rPr lang="en" b="1" dirty="0" smtClean="0">
                <a:solidFill>
                  <a:prstClr val="black"/>
                </a:solidFill>
              </a:rPr>
              <a:t>rodzinnyc</a:t>
            </a:r>
            <a:r>
              <a:rPr lang="pl-PL" b="1" dirty="0" smtClean="0">
                <a:solidFill>
                  <a:prstClr val="black"/>
                </a:solidFill>
              </a:rPr>
              <a:t>h </a:t>
            </a:r>
            <a:r>
              <a:rPr lang="en" b="1" dirty="0" smtClean="0">
                <a:solidFill>
                  <a:prstClr val="black"/>
                </a:solidFill>
              </a:rPr>
              <a:t>(1 Kor 7</a:t>
            </a:r>
            <a:r>
              <a:rPr lang="pl-PL" b="1" dirty="0" smtClean="0">
                <a:solidFill>
                  <a:prstClr val="black"/>
                </a:solidFill>
              </a:rPr>
              <a:t>,</a:t>
            </a:r>
            <a:r>
              <a:rPr lang="en" b="1" dirty="0" smtClean="0">
                <a:solidFill>
                  <a:prstClr val="black"/>
                </a:solidFill>
              </a:rPr>
              <a:t>6-8</a:t>
            </a:r>
            <a:r>
              <a:rPr lang="pl-PL" b="1" dirty="0" smtClean="0">
                <a:solidFill>
                  <a:prstClr val="black"/>
                </a:solidFill>
              </a:rPr>
              <a:t>.</a:t>
            </a:r>
            <a:r>
              <a:rPr lang="en" b="1" dirty="0" smtClean="0">
                <a:solidFill>
                  <a:prstClr val="black"/>
                </a:solidFill>
              </a:rPr>
              <a:t>32-34</a:t>
            </a:r>
            <a:r>
              <a:rPr lang="en" b="1" dirty="0">
                <a:solidFill>
                  <a:prstClr val="black"/>
                </a:solidFill>
              </a:rPr>
              <a:t>).</a:t>
            </a:r>
            <a:endParaRPr lang="en" b="1" dirty="0">
              <a:solidFill>
                <a:prstClr val="black"/>
              </a:solidFill>
            </a:endParaRPr>
          </a:p>
        </p:txBody>
      </p:sp>
      <p:sp>
        <p:nvSpPr>
          <p:cNvPr id="7" name="CuadroTexto 6">
            <a:extLst>
              <a:ext uri="{FF2B5EF4-FFF2-40B4-BE49-F238E27FC236}">
                <a16:creationId xmlns:a16="http://schemas.microsoft.com/office/drawing/2014/main" xmlns="" id="{78611164-FA7B-4EA3-FAD6-284BE6FFC5E9}"/>
              </a:ext>
            </a:extLst>
          </p:cNvPr>
          <p:cNvSpPr txBox="1"/>
          <p:nvPr/>
        </p:nvSpPr>
        <p:spPr>
          <a:xfrm>
            <a:off x="3835629" y="3358641"/>
            <a:ext cx="8356368" cy="646331"/>
          </a:xfrm>
          <a:prstGeom prst="rect">
            <a:avLst/>
          </a:prstGeom>
          <a:noFill/>
        </p:spPr>
        <p:txBody>
          <a:bodyPr wrap="square">
            <a:spAutoFit/>
          </a:bodyPr>
          <a:lstStyle/>
          <a:p>
            <a:pPr>
              <a:spcBef>
                <a:spcPts val="600"/>
              </a:spcBef>
              <a:defRPr/>
            </a:pPr>
            <a:r>
              <a:rPr lang="en" b="1" dirty="0">
                <a:solidFill>
                  <a:prstClr val="black"/>
                </a:solidFill>
              </a:rPr>
              <a:t>Małżonkowie nie powinni odmawiać sobie współżycia seksualnego, aby nie pobudzać drugiej strony do możliwego cudzołóstwa (1 </a:t>
            </a:r>
            <a:r>
              <a:rPr lang="en" b="1" dirty="0" smtClean="0">
                <a:solidFill>
                  <a:prstClr val="black"/>
                </a:solidFill>
              </a:rPr>
              <a:t>Kor 7</a:t>
            </a:r>
            <a:r>
              <a:rPr lang="pl-PL" b="1" dirty="0" smtClean="0">
                <a:solidFill>
                  <a:prstClr val="black"/>
                </a:solidFill>
              </a:rPr>
              <a:t>,</a:t>
            </a:r>
            <a:r>
              <a:rPr lang="en" b="1" dirty="0" smtClean="0">
                <a:solidFill>
                  <a:prstClr val="black"/>
                </a:solidFill>
              </a:rPr>
              <a:t>3-5</a:t>
            </a:r>
            <a:r>
              <a:rPr lang="en" b="1" dirty="0">
                <a:solidFill>
                  <a:prstClr val="black"/>
                </a:solidFill>
              </a:rPr>
              <a:t>).</a:t>
            </a:r>
            <a:endParaRPr lang="en" b="1" dirty="0">
              <a:solidFill>
                <a:prstClr val="black"/>
              </a:solidFill>
            </a:endParaRPr>
          </a:p>
        </p:txBody>
      </p:sp>
      <p:sp>
        <p:nvSpPr>
          <p:cNvPr id="11" name="CuadroTexto 10">
            <a:extLst>
              <a:ext uri="{FF2B5EF4-FFF2-40B4-BE49-F238E27FC236}">
                <a16:creationId xmlns:a16="http://schemas.microsoft.com/office/drawing/2014/main" xmlns="" id="{815E5A9D-280E-0347-A765-7524E221DF52}"/>
              </a:ext>
            </a:extLst>
          </p:cNvPr>
          <p:cNvSpPr txBox="1"/>
          <p:nvPr/>
        </p:nvSpPr>
        <p:spPr>
          <a:xfrm>
            <a:off x="3835628" y="2395100"/>
            <a:ext cx="8356372" cy="929440"/>
          </a:xfrm>
          <a:prstGeom prst="rect">
            <a:avLst/>
          </a:prstGeom>
          <a:noFill/>
        </p:spPr>
        <p:txBody>
          <a:bodyPr wrap="square">
            <a:spAutoFit/>
          </a:bodyPr>
          <a:lstStyle/>
          <a:p>
            <a:pPr>
              <a:spcBef>
                <a:spcPts val="600"/>
              </a:spcBef>
              <a:defRPr/>
            </a:pPr>
            <a:r>
              <a:rPr lang="en" b="1" dirty="0">
                <a:solidFill>
                  <a:prstClr val="black"/>
                </a:solidFill>
              </a:rPr>
              <a:t>Zasadniczo: osoby w małżeństwie powinny cieszyć się seksualnością zgodną z prawem Bożym ze swoim współmałżonkiem; osoby samotne nie powinny mieć relacji seksualnych z nikim.</a:t>
            </a:r>
          </a:p>
        </p:txBody>
      </p:sp>
      <p:sp>
        <p:nvSpPr>
          <p:cNvPr id="15" name="CuadroTexto 14">
            <a:extLst>
              <a:ext uri="{FF2B5EF4-FFF2-40B4-BE49-F238E27FC236}">
                <a16:creationId xmlns:a16="http://schemas.microsoft.com/office/drawing/2014/main" xmlns="" id="{F1DE50E6-F9E4-DB29-F5A5-2D66C4A056D0}"/>
              </a:ext>
            </a:extLst>
          </p:cNvPr>
          <p:cNvSpPr txBox="1"/>
          <p:nvPr/>
        </p:nvSpPr>
        <p:spPr>
          <a:xfrm>
            <a:off x="3835627" y="5506601"/>
            <a:ext cx="4674961" cy="1200329"/>
          </a:xfrm>
          <a:prstGeom prst="rect">
            <a:avLst/>
          </a:prstGeom>
          <a:noFill/>
        </p:spPr>
        <p:txBody>
          <a:bodyPr wrap="square">
            <a:spAutoFit/>
          </a:bodyPr>
          <a:lstStyle/>
          <a:p>
            <a:pPr>
              <a:spcBef>
                <a:spcPts val="600"/>
              </a:spcBef>
              <a:defRPr/>
            </a:pPr>
            <a:r>
              <a:rPr lang="en" b="1" dirty="0">
                <a:solidFill>
                  <a:prstClr val="black"/>
                </a:solidFill>
              </a:rPr>
              <a:t>Osoby samotne, które nie mają daru wstrzemięźliwości, powinny dążyć do zawarcia małżeństwa, aby unikać pokus (1 </a:t>
            </a:r>
            <a:r>
              <a:rPr lang="en" b="1" dirty="0" smtClean="0">
                <a:solidFill>
                  <a:prstClr val="black"/>
                </a:solidFill>
              </a:rPr>
              <a:t>Kor 7</a:t>
            </a:r>
            <a:r>
              <a:rPr lang="pl-PL" b="1" dirty="0" smtClean="0">
                <a:solidFill>
                  <a:prstClr val="black"/>
                </a:solidFill>
              </a:rPr>
              <a:t>,</a:t>
            </a:r>
            <a:r>
              <a:rPr lang="en" b="1" dirty="0" smtClean="0">
                <a:solidFill>
                  <a:prstClr val="black"/>
                </a:solidFill>
              </a:rPr>
              <a:t>9</a:t>
            </a:r>
            <a:r>
              <a:rPr lang="en" b="1" dirty="0">
                <a:solidFill>
                  <a:prstClr val="black"/>
                </a:solidFill>
              </a:rPr>
              <a:t>).</a:t>
            </a:r>
            <a:endParaRPr lang="en" b="1" dirty="0">
              <a:solidFill>
                <a:prstClr val="black"/>
              </a:solidFill>
            </a:endParaRPr>
          </a:p>
        </p:txBody>
      </p:sp>
    </p:spTree>
    <p:extLst>
      <p:ext uri="{BB962C8B-B14F-4D97-AF65-F5344CB8AC3E}">
        <p14:creationId xmlns:p14="http://schemas.microsoft.com/office/powerpoint/2010/main" xmlns="" val="7253804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a:extLst>
            <a:ext uri="{FF2B5EF4-FFF2-40B4-BE49-F238E27FC236}">
              <a16:creationId xmlns:a16="http://schemas.microsoft.com/office/drawing/2014/main" xmlns=""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xmlns="" id="{99EBB635-2A76-0502-8AF5-508E720C5C29}"/>
              </a:ext>
            </a:extLst>
          </p:cNvPr>
          <p:cNvSpPr txBox="1"/>
          <p:nvPr/>
        </p:nvSpPr>
        <p:spPr>
          <a:xfrm>
            <a:off x="2264414" y="765393"/>
            <a:ext cx="7590504" cy="3893374"/>
          </a:xfrm>
          <a:prstGeom prst="rect">
            <a:avLst/>
          </a:prstGeom>
          <a:noFill/>
        </p:spPr>
        <p:txBody>
          <a:bodyPr wrap="square">
            <a:spAutoFit/>
          </a:bodyPr>
          <a:lstStyle/>
          <a:p>
            <a:pPr>
              <a:spcBef>
                <a:spcPts val="600"/>
              </a:spcBef>
            </a:pPr>
            <a:r>
              <a:rPr lang="pl-PL" sz="2200" b="1" dirty="0" smtClean="0">
                <a:solidFill>
                  <a:prstClr val="black"/>
                </a:solidFill>
                <a:latin typeface="Constantia" panose="02030602050306030303" pitchFamily="18" charset="0"/>
              </a:rPr>
              <a:t>„</a:t>
            </a:r>
            <a:r>
              <a:rPr lang="en-US" sz="2200" b="1" dirty="0" smtClean="0">
                <a:solidFill>
                  <a:prstClr val="black"/>
                </a:solidFill>
                <a:latin typeface="Constantia" panose="02030602050306030303" pitchFamily="18" charset="0"/>
              </a:rPr>
              <a:t>W </a:t>
            </a:r>
            <a:r>
              <a:rPr lang="en-US" sz="2200" b="1" dirty="0">
                <a:solidFill>
                  <a:prstClr val="black"/>
                </a:solidFill>
                <a:latin typeface="Constantia" panose="02030602050306030303" pitchFamily="18" charset="0"/>
              </a:rPr>
              <a:t>pracy dla błądzących niech każde oko będzie zwrócone ku Chrystusowi. […] Niech </a:t>
            </a:r>
            <a:r>
              <a:rPr lang="en-US" sz="2200" b="1" dirty="0" err="1">
                <a:solidFill>
                  <a:prstClr val="black"/>
                </a:solidFill>
                <a:latin typeface="Constantia" panose="02030602050306030303" pitchFamily="18" charset="0"/>
              </a:rPr>
              <a:t>mówią</a:t>
            </a:r>
            <a:r>
              <a:rPr lang="en-US" sz="2200" b="1" dirty="0">
                <a:solidFill>
                  <a:prstClr val="black"/>
                </a:solidFill>
                <a:latin typeface="Constantia" panose="02030602050306030303" pitchFamily="18" charset="0"/>
              </a:rPr>
              <a:t> </a:t>
            </a:r>
            <a:r>
              <a:rPr lang="en-US" sz="2200" b="1" dirty="0" err="1" smtClean="0">
                <a:solidFill>
                  <a:prstClr val="black"/>
                </a:solidFill>
                <a:latin typeface="Constantia" panose="02030602050306030303" pitchFamily="18" charset="0"/>
              </a:rPr>
              <a:t>błądzącym</a:t>
            </a:r>
            <a:r>
              <a:rPr lang="pl-PL" sz="2200" b="1" dirty="0" smtClean="0">
                <a:solidFill>
                  <a:prstClr val="black"/>
                </a:solidFill>
                <a:latin typeface="Constantia" panose="02030602050306030303" pitchFamily="18" charset="0"/>
              </a:rPr>
              <a:t> </a:t>
            </a:r>
            <a:r>
              <a:rPr lang="en-US" sz="2200" b="1" dirty="0" smtClean="0">
                <a:solidFill>
                  <a:prstClr val="black"/>
                </a:solidFill>
                <a:latin typeface="Constantia" panose="02030602050306030303" pitchFamily="18" charset="0"/>
              </a:rPr>
              <a:t> </a:t>
            </a:r>
            <a:r>
              <a:rPr lang="en-US" sz="2200" b="1" dirty="0">
                <a:solidFill>
                  <a:prstClr val="black"/>
                </a:solidFill>
                <a:latin typeface="Constantia" panose="02030602050306030303" pitchFamily="18" charset="0"/>
              </a:rPr>
              <a:t>o </a:t>
            </a:r>
            <a:r>
              <a:rPr lang="en-US" sz="2200" b="1" dirty="0">
                <a:solidFill>
                  <a:prstClr val="black"/>
                </a:solidFill>
                <a:latin typeface="Constantia" panose="02030602050306030303" pitchFamily="18" charset="0"/>
              </a:rPr>
              <a:t>przebaczającym miłosierdziu Zbawiciela. Niech zachęcają grzesznika do pokuty i do wiary w Tego, który może przebaczyć. […]</a:t>
            </a:r>
          </a:p>
          <a:p>
            <a:pPr>
              <a:spcBef>
                <a:spcPts val="600"/>
              </a:spcBef>
            </a:pPr>
            <a:r>
              <a:rPr lang="en-US" sz="2200" b="1" dirty="0">
                <a:solidFill>
                  <a:prstClr val="black"/>
                </a:solidFill>
                <a:latin typeface="Constantia" panose="02030602050306030303" pitchFamily="18" charset="0"/>
              </a:rPr>
              <a:t>Niech skrucha grzesznika zostanie przyjęta przez kościół z wdzięcznymi sercami. Niech pokutujący zostanie wyprowadzony z ciemności niewiary do światła wiary i sprawiedliwości. Niech jego drżąca ręka zostanie złożona w miłującej dłoni Jezusa. Takie odpuszczenie zostaje potwierdzone w niebie</a:t>
            </a:r>
            <a:r>
              <a:rPr lang="en" sz="2200" b="1" dirty="0">
                <a:solidFill>
                  <a:prstClr val="black"/>
                </a:solidFill>
                <a:latin typeface="Constantia" panose="02030602050306030303" pitchFamily="18" charset="0"/>
              </a:rPr>
              <a:t>.</a:t>
            </a:r>
          </a:p>
        </p:txBody>
      </p:sp>
      <p:sp>
        <p:nvSpPr>
          <p:cNvPr id="4" name="CuadroTexto 3">
            <a:extLst>
              <a:ext uri="{FF2B5EF4-FFF2-40B4-BE49-F238E27FC236}">
                <a16:creationId xmlns:a16="http://schemas.microsoft.com/office/drawing/2014/main" xmlns="" id="{42AD85F2-6C4A-2721-2213-A528D96390CB}"/>
              </a:ext>
            </a:extLst>
          </p:cNvPr>
          <p:cNvSpPr txBox="1"/>
          <p:nvPr/>
        </p:nvSpPr>
        <p:spPr>
          <a:xfrm>
            <a:off x="6938158" y="5778211"/>
            <a:ext cx="2821605" cy="338554"/>
          </a:xfrm>
          <a:prstGeom prst="rect">
            <a:avLst/>
          </a:prstGeom>
          <a:noFill/>
        </p:spPr>
        <p:txBody>
          <a:bodyPr wrap="none" rtlCol="0">
            <a:spAutoFit/>
          </a:bodyPr>
          <a:lstStyle/>
          <a:p>
            <a:pPr algn="r"/>
            <a:r>
              <a:rPr lang="en" sz="1600" b="1" dirty="0">
                <a:solidFill>
                  <a:prstClr val="black"/>
                </a:solidFill>
              </a:rPr>
              <a:t>EGW (</a:t>
            </a:r>
            <a:r>
              <a:rPr lang="en" sz="1600" b="1" i="1" dirty="0">
                <a:solidFill>
                  <a:prstClr val="black"/>
                </a:solidFill>
              </a:rPr>
              <a:t>Życie Jezusa</a:t>
            </a:r>
            <a:r>
              <a:rPr lang="en" sz="1600" b="1" dirty="0">
                <a:solidFill>
                  <a:prstClr val="black"/>
                </a:solidFill>
              </a:rPr>
              <a:t>, s. 806)</a:t>
            </a:r>
          </a:p>
        </p:txBody>
      </p:sp>
    </p:spTree>
    <p:extLst>
      <p:ext uri="{BB962C8B-B14F-4D97-AF65-F5344CB8AC3E}">
        <p14:creationId xmlns:p14="http://schemas.microsoft.com/office/powerpoint/2010/main" xmlns="" val="327262989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708D5930-7586-E8C7-9DF2-A74333F52825}"/>
              </a:ext>
            </a:extLst>
          </p:cNvPr>
          <p:cNvSpPr txBox="1"/>
          <p:nvPr/>
        </p:nvSpPr>
        <p:spPr>
          <a:xfrm>
            <a:off x="8171847" y="98262"/>
            <a:ext cx="3936734" cy="4431983"/>
          </a:xfrm>
          <a:prstGeom prst="rect">
            <a:avLst/>
          </a:prstGeom>
          <a:solidFill>
            <a:srgbClr val="FFF3D0"/>
          </a:solidFill>
          <a:effectLst>
            <a:innerShdw blurRad="114300">
              <a:schemeClr val="accent3">
                <a:lumMod val="75000"/>
              </a:schemeClr>
            </a:innerShdw>
          </a:effectLst>
        </p:spPr>
        <p:txBody>
          <a:bodyPr wrap="square">
            <a:spAutoFit/>
          </a:bodyPr>
          <a:lstStyle/>
          <a:p>
            <a:pPr algn="ctr"/>
            <a:r>
              <a:rPr lang="pl-PL" sz="2400" b="1" dirty="0" smtClean="0">
                <a:solidFill>
                  <a:srgbClr val="196B24">
                    <a:lumMod val="75000"/>
                  </a:srgbClr>
                </a:solidFill>
                <a:latin typeface="Comic Sans MS" panose="030F0702030302020204" pitchFamily="66" charset="0"/>
              </a:rPr>
              <a:t>„</a:t>
            </a:r>
            <a:r>
              <a:rPr lang="en-US" sz="2400" b="1" dirty="0" err="1" smtClean="0">
                <a:solidFill>
                  <a:srgbClr val="196B24">
                    <a:lumMod val="75000"/>
                  </a:srgbClr>
                </a:solidFill>
                <a:latin typeface="Comic Sans MS" panose="030F0702030302020204" pitchFamily="66" charset="0"/>
              </a:rPr>
              <a:t>Albo</a:t>
            </a:r>
            <a:r>
              <a:rPr lang="en-US" sz="2400" b="1" dirty="0" smtClean="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czy</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nie</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wiecie</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że</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ciało</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wasze</a:t>
            </a:r>
            <a:r>
              <a:rPr lang="en-US" sz="2400" b="1" dirty="0">
                <a:solidFill>
                  <a:srgbClr val="196B24">
                    <a:lumMod val="75000"/>
                  </a:srgbClr>
                </a:solidFill>
                <a:latin typeface="Comic Sans MS" panose="030F0702030302020204" pitchFamily="66" charset="0"/>
              </a:rPr>
              <a:t> jest </a:t>
            </a:r>
            <a:r>
              <a:rPr lang="en-US" sz="2400" b="1" dirty="0" err="1">
                <a:solidFill>
                  <a:srgbClr val="196B24">
                    <a:lumMod val="75000"/>
                  </a:srgbClr>
                </a:solidFill>
                <a:latin typeface="Comic Sans MS" panose="030F0702030302020204" pitchFamily="66" charset="0"/>
              </a:rPr>
              <a:t>świątynią</a:t>
            </a:r>
            <a:r>
              <a:rPr lang="en-US" sz="2400" b="1" dirty="0">
                <a:solidFill>
                  <a:srgbClr val="196B24">
                    <a:lumMod val="75000"/>
                  </a:srgbClr>
                </a:solidFill>
                <a:latin typeface="Comic Sans MS" panose="030F0702030302020204" pitchFamily="66" charset="0"/>
              </a:rPr>
              <a:t> Ducha </a:t>
            </a:r>
            <a:r>
              <a:rPr lang="en-US" sz="2400" b="1" dirty="0" err="1">
                <a:solidFill>
                  <a:srgbClr val="196B24">
                    <a:lumMod val="75000"/>
                  </a:srgbClr>
                </a:solidFill>
                <a:latin typeface="Comic Sans MS" panose="030F0702030302020204" pitchFamily="66" charset="0"/>
              </a:rPr>
              <a:t>Świętego</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który</a:t>
            </a:r>
            <a:r>
              <a:rPr lang="en-US" sz="2400" b="1" dirty="0">
                <a:solidFill>
                  <a:srgbClr val="196B24">
                    <a:lumMod val="75000"/>
                  </a:srgbClr>
                </a:solidFill>
                <a:latin typeface="Comic Sans MS" panose="030F0702030302020204" pitchFamily="66" charset="0"/>
              </a:rPr>
              <a:t> jest </a:t>
            </a:r>
            <a:r>
              <a:rPr lang="pl-PL" sz="2400" b="1" dirty="0" smtClean="0">
                <a:solidFill>
                  <a:srgbClr val="196B24">
                    <a:lumMod val="75000"/>
                  </a:srgbClr>
                </a:solidFill>
                <a:latin typeface="Comic Sans MS" panose="030F0702030302020204" pitchFamily="66" charset="0"/>
              </a:rPr>
              <a:t>   </a:t>
            </a:r>
            <a:r>
              <a:rPr lang="en-US" sz="2400" b="1" dirty="0" smtClean="0">
                <a:solidFill>
                  <a:srgbClr val="196B24">
                    <a:lumMod val="75000"/>
                  </a:srgbClr>
                </a:solidFill>
                <a:latin typeface="Comic Sans MS" panose="030F0702030302020204" pitchFamily="66" charset="0"/>
              </a:rPr>
              <a:t>w </a:t>
            </a:r>
            <a:r>
              <a:rPr lang="en-US" sz="2400" b="1" dirty="0">
                <a:solidFill>
                  <a:srgbClr val="196B24">
                    <a:lumMod val="75000"/>
                  </a:srgbClr>
                </a:solidFill>
                <a:latin typeface="Comic Sans MS" panose="030F0702030302020204" pitchFamily="66" charset="0"/>
              </a:rPr>
              <a:t>was </a:t>
            </a:r>
            <a:r>
              <a:rPr lang="en-US" sz="2400" b="1" dirty="0" err="1">
                <a:solidFill>
                  <a:srgbClr val="196B24">
                    <a:lumMod val="75000"/>
                  </a:srgbClr>
                </a:solidFill>
                <a:latin typeface="Comic Sans MS" panose="030F0702030302020204" pitchFamily="66" charset="0"/>
              </a:rPr>
              <a:t>i</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którego</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macie</a:t>
            </a:r>
            <a:r>
              <a:rPr lang="en-US" sz="2400" b="1" dirty="0">
                <a:solidFill>
                  <a:srgbClr val="196B24">
                    <a:lumMod val="75000"/>
                  </a:srgbClr>
                </a:solidFill>
                <a:latin typeface="Comic Sans MS" panose="030F0702030302020204" pitchFamily="66" charset="0"/>
              </a:rPr>
              <a:t> od Boga, </a:t>
            </a:r>
            <a:r>
              <a:rPr lang="en-US" sz="2400" b="1" dirty="0" err="1">
                <a:solidFill>
                  <a:srgbClr val="196B24">
                    <a:lumMod val="75000"/>
                  </a:srgbClr>
                </a:solidFill>
                <a:latin typeface="Comic Sans MS" panose="030F0702030302020204" pitchFamily="66" charset="0"/>
              </a:rPr>
              <a:t>i</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że</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nie</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należycie</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też</a:t>
            </a:r>
            <a:r>
              <a:rPr lang="en-US" sz="2400" b="1" dirty="0">
                <a:solidFill>
                  <a:srgbClr val="196B24">
                    <a:lumMod val="75000"/>
                  </a:srgbClr>
                </a:solidFill>
                <a:latin typeface="Comic Sans MS" panose="030F0702030302020204" pitchFamily="66" charset="0"/>
              </a:rPr>
              <a:t> do </a:t>
            </a:r>
            <a:r>
              <a:rPr lang="en-US" sz="2400" b="1" dirty="0" err="1">
                <a:solidFill>
                  <a:srgbClr val="196B24">
                    <a:lumMod val="75000"/>
                  </a:srgbClr>
                </a:solidFill>
                <a:latin typeface="Comic Sans MS" panose="030F0702030302020204" pitchFamily="66" charset="0"/>
              </a:rPr>
              <a:t>siebie</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samych</a:t>
            </a:r>
            <a:r>
              <a:rPr lang="en-US" sz="2400" b="1" dirty="0">
                <a:solidFill>
                  <a:srgbClr val="196B24">
                    <a:lumMod val="75000"/>
                  </a:srgbClr>
                </a:solidFill>
                <a:latin typeface="Comic Sans MS" panose="030F0702030302020204" pitchFamily="66" charset="0"/>
              </a:rPr>
              <a:t>?</a:t>
            </a:r>
          </a:p>
          <a:p>
            <a:pPr algn="ctr"/>
            <a:r>
              <a:rPr lang="en-US" sz="2400" b="1" dirty="0" err="1">
                <a:solidFill>
                  <a:srgbClr val="196B24">
                    <a:lumMod val="75000"/>
                  </a:srgbClr>
                </a:solidFill>
                <a:latin typeface="Comic Sans MS" panose="030F0702030302020204" pitchFamily="66" charset="0"/>
              </a:rPr>
              <a:t>Drogoście</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bowiem</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kupieni</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Wysławiajcie</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tedy</a:t>
            </a:r>
            <a:r>
              <a:rPr lang="en-US" sz="2400" b="1" dirty="0">
                <a:solidFill>
                  <a:srgbClr val="196B24">
                    <a:lumMod val="75000"/>
                  </a:srgbClr>
                </a:solidFill>
                <a:latin typeface="Comic Sans MS" panose="030F0702030302020204" pitchFamily="66" charset="0"/>
              </a:rPr>
              <a:t> Boga w </a:t>
            </a:r>
            <a:r>
              <a:rPr lang="en-US" sz="2400" b="1" dirty="0" err="1">
                <a:solidFill>
                  <a:srgbClr val="196B24">
                    <a:lumMod val="75000"/>
                  </a:srgbClr>
                </a:solidFill>
                <a:latin typeface="Comic Sans MS" panose="030F0702030302020204" pitchFamily="66" charset="0"/>
              </a:rPr>
              <a:t>ciele</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waszym</a:t>
            </a:r>
            <a:r>
              <a:rPr lang="en-US" sz="2400" b="1" dirty="0">
                <a:solidFill>
                  <a:srgbClr val="196B24">
                    <a:lumMod val="75000"/>
                  </a:srgbClr>
                </a:solidFill>
                <a:latin typeface="Comic Sans MS" panose="030F0702030302020204" pitchFamily="66" charset="0"/>
              </a:rPr>
              <a:t>”</a:t>
            </a:r>
            <a:endParaRPr lang="es-ES" sz="2400" b="1" dirty="0">
              <a:solidFill>
                <a:srgbClr val="196B24">
                  <a:lumMod val="75000"/>
                </a:srgbClr>
              </a:solidFill>
              <a:latin typeface="Comic Sans MS" panose="030F0702030302020204" pitchFamily="66" charset="0"/>
            </a:endParaRPr>
          </a:p>
          <a:p>
            <a:pPr algn="ctr"/>
            <a:r>
              <a:rPr lang="es-ES" b="1" dirty="0">
                <a:solidFill>
                  <a:srgbClr val="196B24">
                    <a:lumMod val="75000"/>
                  </a:srgbClr>
                </a:solidFill>
                <a:latin typeface="Comic Sans MS" panose="030F0702030302020204" pitchFamily="66" charset="0"/>
              </a:rPr>
              <a:t>(</a:t>
            </a:r>
            <a:r>
              <a:rPr lang="en-US" b="1" dirty="0">
                <a:solidFill>
                  <a:srgbClr val="196B24">
                    <a:lumMod val="75000"/>
                  </a:srgbClr>
                </a:solidFill>
                <a:latin typeface="Comic Sans MS" panose="030F0702030302020204" pitchFamily="66" charset="0"/>
              </a:rPr>
              <a:t>1 </a:t>
            </a:r>
            <a:r>
              <a:rPr lang="en-US" b="1" dirty="0" err="1">
                <a:solidFill>
                  <a:srgbClr val="196B24">
                    <a:lumMod val="75000"/>
                  </a:srgbClr>
                </a:solidFill>
                <a:latin typeface="Comic Sans MS" panose="030F0702030302020204" pitchFamily="66" charset="0"/>
              </a:rPr>
              <a:t>Koryntian</a:t>
            </a:r>
            <a:r>
              <a:rPr lang="en-US" b="1" dirty="0">
                <a:solidFill>
                  <a:srgbClr val="196B24">
                    <a:lumMod val="75000"/>
                  </a:srgbClr>
                </a:solidFill>
                <a:latin typeface="Comic Sans MS" panose="030F0702030302020204" pitchFamily="66" charset="0"/>
              </a:rPr>
              <a:t> 6,19-20</a:t>
            </a:r>
            <a:r>
              <a:rPr lang="es-ES" b="1" dirty="0">
                <a:solidFill>
                  <a:srgbClr val="196B24">
                    <a:lumMod val="75000"/>
                  </a:srgbClr>
                </a:solidFill>
                <a:latin typeface="Comic Sans MS" panose="030F0702030302020204" pitchFamily="66" charset="0"/>
              </a:rPr>
              <a:t>)</a:t>
            </a:r>
            <a:endParaRPr lang="es-ES" sz="2400" b="1" dirty="0">
              <a:solidFill>
                <a:srgbClr val="196B24">
                  <a:lumMod val="75000"/>
                </a:srgbClr>
              </a:solidFill>
              <a:latin typeface="Comic Sans MS" panose="030F0702030302020204" pitchFamily="66" charset="0"/>
            </a:endParaRPr>
          </a:p>
        </p:txBody>
      </p:sp>
      <p:pic>
        <p:nvPicPr>
          <p:cNvPr id="2" name="Obraz 1">
            <a:extLst>
              <a:ext uri="{FF2B5EF4-FFF2-40B4-BE49-F238E27FC236}">
                <a16:creationId xmlns:a16="http://schemas.microsoft.com/office/drawing/2014/main" xmlns="" id="{7875C131-3592-EBA9-2B76-0B56D0A366CF}"/>
              </a:ext>
            </a:extLst>
          </p:cNvPr>
          <p:cNvPicPr>
            <a:picLocks noChangeAspect="1"/>
          </p:cNvPicPr>
          <p:nvPr/>
        </p:nvPicPr>
        <p:blipFill>
          <a:blip r:embed="rId3" cstate="print"/>
          <a:stretch>
            <a:fillRect/>
          </a:stretch>
        </p:blipFill>
        <p:spPr>
          <a:xfrm>
            <a:off x="6089747" y="3212904"/>
            <a:ext cx="101600" cy="101600"/>
          </a:xfrm>
          <a:prstGeom prst="rect">
            <a:avLst/>
          </a:prstGeom>
        </p:spPr>
      </p:pic>
    </p:spTree>
    <p:extLst>
      <p:ext uri="{BB962C8B-B14F-4D97-AF65-F5344CB8AC3E}">
        <p14:creationId xmlns:p14="http://schemas.microsoft.com/office/powerpoint/2010/main" xmlns="" val="3210327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 xmlns:a14="http://schemas.microsoft.com/office/drawing/2010/main"/>
              </a:ext>
            </a:extLst>
          </a:blip>
          <a:srcRect/>
          <a:stretch>
            <a:fillRect/>
          </a:stretch>
        </a:blipFill>
        <a:effectLst/>
      </p:bgPr>
    </p:bg>
    <p:spTree>
      <p:nvGrpSpPr>
        <p:cNvPr id="1" name="">
          <a:extLst>
            <a:ext uri="{FF2B5EF4-FFF2-40B4-BE49-F238E27FC236}">
              <a16:creationId xmlns=""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 xmlns:a16="http://schemas.microsoft.com/office/drawing/2014/main" id="{2CF91360-05B9-637D-9D29-CBD11CBBCF65}"/>
              </a:ext>
            </a:extLst>
          </p:cNvPr>
          <p:cNvPicPr>
            <a:picLocks noChangeAspect="1"/>
          </p:cNvPicPr>
          <p:nvPr/>
        </p:nvPicPr>
        <p:blipFill>
          <a:blip r:embed="rId3" cstate="email">
            <a:extLst>
              <a:ext uri="{28A0092B-C50C-407E-A947-70E740481C1C}">
                <a14:useLocalDpi xmlns=""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 xmlns:a16="http://schemas.microsoft.com/office/drawing/2014/main" id="{88305101-0024-54D5-33AB-A8D4AA923033}"/>
              </a:ext>
            </a:extLst>
          </p:cNvPr>
          <p:cNvPicPr>
            <a:picLocks noChangeAspect="1"/>
          </p:cNvPicPr>
          <p:nvPr/>
        </p:nvPicPr>
        <p:blipFill>
          <a:blip r:embed="rId4" cstate="email">
            <a:extLst>
              <a:ext uri="{28A0092B-C50C-407E-A947-70E740481C1C}">
                <a14:useLocalDpi xmlns=""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 xmlns:a16="http://schemas.microsoft.com/office/drawing/2014/main" id="{952FD41F-7425-1CD8-D900-A389BC4916EA}"/>
              </a:ext>
            </a:extLst>
          </p:cNvPr>
          <p:cNvGraphicFramePr/>
          <p:nvPr>
            <p:extLst>
              <p:ext uri="{D42A27DB-BD31-4B8C-83A1-F6EECF244321}">
                <p14:modId xmlns="" xmlns:p14="http://schemas.microsoft.com/office/powerpoint/2010/main" val="1679131074"/>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 xmlns:a16="http://schemas.microsoft.com/office/drawing/2014/main" id="{BF0B97D9-5D37-49A9-216E-DAC977245C38}"/>
              </a:ext>
            </a:extLst>
          </p:cNvPr>
          <p:cNvSpPr txBox="1"/>
          <p:nvPr/>
        </p:nvSpPr>
        <p:spPr>
          <a:xfrm>
            <a:off x="178791" y="76327"/>
            <a:ext cx="6877663" cy="1323439"/>
          </a:xfrm>
          <a:prstGeom prst="rect">
            <a:avLst/>
          </a:prstGeom>
          <a:noFill/>
        </p:spPr>
        <p:txBody>
          <a:bodyPr wrap="square" rtlCol="0">
            <a:spAutoFit/>
          </a:bodyPr>
          <a:lstStyle/>
          <a:p>
            <a:pPr>
              <a:spcBef>
                <a:spcPts val="600"/>
              </a:spcBef>
            </a:pPr>
            <a:r>
              <a:rPr lang="pl-PL" sz="2000" b="1" dirty="0" smtClean="0"/>
              <a:t>W rozdziałach od piątego do siódmego 1 Listu do Koryntian Paweł skupia się głównie na walce                   z grzechem, który głęboko zakorzenił się w kościele    w Koryncie: niemoralnością seksualną.</a:t>
            </a:r>
            <a:endParaRPr lang="en" sz="2000" b="1" dirty="0"/>
          </a:p>
        </p:txBody>
      </p:sp>
      <p:pic>
        <p:nvPicPr>
          <p:cNvPr id="4" name="Imagen 3">
            <a:extLst>
              <a:ext uri="{FF2B5EF4-FFF2-40B4-BE49-F238E27FC236}">
                <a16:creationId xmlns="" xmlns:a16="http://schemas.microsoft.com/office/drawing/2014/main" id="{C758DA7A-8496-759E-A03F-95FCE9553B12}"/>
              </a:ext>
            </a:extLst>
          </p:cNvPr>
          <p:cNvPicPr>
            <a:picLocks noChangeAspect="1"/>
          </p:cNvPicPr>
          <p:nvPr/>
        </p:nvPicPr>
        <p:blipFill>
          <a:blip r:embed="rId10" cstate="email">
            <a:extLst>
              <a:ext uri="{28A0092B-C50C-407E-A947-70E740481C1C}">
                <a14:useLocalDpi xmlns=""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 xmlns:a16="http://schemas.microsoft.com/office/drawing/2014/main" id="{FD480566-FE20-138B-5FFC-98BF953885AC}"/>
              </a:ext>
            </a:extLst>
          </p:cNvPr>
          <p:cNvSpPr txBox="1"/>
          <p:nvPr/>
        </p:nvSpPr>
        <p:spPr>
          <a:xfrm>
            <a:off x="184847" y="2283728"/>
            <a:ext cx="6877664" cy="1323439"/>
          </a:xfrm>
          <a:prstGeom prst="rect">
            <a:avLst/>
          </a:prstGeom>
          <a:noFill/>
        </p:spPr>
        <p:txBody>
          <a:bodyPr wrap="square">
            <a:spAutoFit/>
          </a:bodyPr>
          <a:lstStyle/>
          <a:p>
            <a:pPr lvl="0">
              <a:spcBef>
                <a:spcPts val="600"/>
              </a:spcBef>
              <a:defRPr/>
            </a:pPr>
            <a:r>
              <a:rPr lang="pl-PL" sz="2000" b="1" dirty="0" smtClean="0">
                <a:solidFill>
                  <a:prstClr val="black"/>
                </a:solidFill>
              </a:rPr>
              <a:t>Używając jasnego i bezpośredniego języka, Paweł nie tylko wskazuje na grzech, ale także proponuje rozwiązania pozwalające sobie z nim poradzić                 i zapobiec ponownemu popadnięciu w niego.</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 xmlns:a16="http://schemas.microsoft.com/office/drawing/2014/main" id="{726F07CF-E9DC-C5D0-2BF0-FFB5353D2D18}"/>
              </a:ext>
            </a:extLst>
          </p:cNvPr>
          <p:cNvSpPr txBox="1"/>
          <p:nvPr/>
        </p:nvSpPr>
        <p:spPr>
          <a:xfrm>
            <a:off x="190903" y="1331418"/>
            <a:ext cx="6877664" cy="1015663"/>
          </a:xfrm>
          <a:prstGeom prst="rect">
            <a:avLst/>
          </a:prstGeom>
          <a:noFill/>
        </p:spPr>
        <p:txBody>
          <a:bodyPr wrap="square">
            <a:spAutoFit/>
          </a:bodyPr>
          <a:lstStyle/>
          <a:p>
            <a:pPr lvl="0">
              <a:spcBef>
                <a:spcPts val="600"/>
              </a:spcBef>
              <a:defRPr/>
            </a:pPr>
            <a:r>
              <a:rPr lang="pl-PL" sz="2000" b="1" dirty="0" smtClean="0">
                <a:solidFill>
                  <a:prstClr val="black"/>
                </a:solidFill>
              </a:rPr>
              <a:t>Do tego konkretnego grzechu doszły jeszcze inne, takie jak wykroczenia i oszustwa popełnione wśród samych braci, które trafiły do sądów cywilnych.</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 xmlns:p14="http://schemas.microsoft.com/office/powerpoint/2010/main" val="357238818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 xmlns:a16="http://schemas.microsoft.com/office/drawing/2014/main" id="{2CA66B22-23EE-0A6D-4683-9222F2734C07}"/>
              </a:ext>
            </a:extLst>
          </p:cNvPr>
          <p:cNvSpPr txBox="1"/>
          <p:nvPr/>
        </p:nvSpPr>
        <p:spPr>
          <a:xfrm>
            <a:off x="5780972" y="731550"/>
            <a:ext cx="6171700" cy="4154984"/>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pl-PL" sz="88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GRZECH W KOŚCIELE</a:t>
            </a:r>
            <a:endParaRPr lang="en"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 xmlns:p14="http://schemas.microsoft.com/office/powerpoint/2010/main" val="1860675897"/>
      </p:ext>
    </p:extLst>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 xmlns:a16="http://schemas.microsoft.com/office/drawing/2014/main" id="{80C49024-2194-FF55-2263-AD1F327BED17}"/>
              </a:ext>
            </a:extLst>
          </p:cNvPr>
          <p:cNvSpPr txBox="1"/>
          <p:nvPr/>
        </p:nvSpPr>
        <p:spPr>
          <a:xfrm>
            <a:off x="0" y="0"/>
            <a:ext cx="12191999" cy="769441"/>
          </a:xfrm>
          <a:prstGeom prst="rect">
            <a:avLst/>
          </a:prstGeom>
          <a:noFill/>
        </p:spPr>
        <p:txBody>
          <a:bodyPr wrap="square">
            <a:spAutoFit/>
          </a:bodyPr>
          <a:lstStyle/>
          <a:p>
            <a:pPr algn="ctr"/>
            <a:r>
              <a:rPr lang="pl-PL" sz="4400" b="1" dirty="0" smtClean="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GRZECH NA KTÓRY </a:t>
            </a:r>
            <a:r>
              <a:rPr lang="pl-PL" sz="4400" b="1" dirty="0" smtClean="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PRZYZWOLONO</a:t>
            </a:r>
            <a:endParaRPr lang="en"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endParaRPr>
          </a:p>
        </p:txBody>
      </p:sp>
      <p:sp>
        <p:nvSpPr>
          <p:cNvPr id="5" name="CuadroTexto 4">
            <a:extLst>
              <a:ext uri="{FF2B5EF4-FFF2-40B4-BE49-F238E27FC236}">
                <a16:creationId xmlns="" xmlns:a16="http://schemas.microsoft.com/office/drawing/2014/main" id="{CFE189D5-004C-10E3-7642-1BA8421E6E00}"/>
              </a:ext>
            </a:extLst>
          </p:cNvPr>
          <p:cNvSpPr txBox="1"/>
          <p:nvPr/>
        </p:nvSpPr>
        <p:spPr>
          <a:xfrm>
            <a:off x="1104899" y="676572"/>
            <a:ext cx="9982200" cy="646331"/>
          </a:xfrm>
          <a:prstGeom prst="rect">
            <a:avLst/>
          </a:prstGeom>
          <a:noFill/>
        </p:spPr>
        <p:txBody>
          <a:bodyPr wrap="square">
            <a:spAutoFit/>
            <a:scene3d>
              <a:camera prst="orthographicFront"/>
              <a:lightRig rig="threePt" dir="t"/>
            </a:scene3d>
            <a:sp3d extrusionH="57150">
              <a:bevelT w="38100" h="38100"/>
            </a:sp3d>
          </a:bodyPr>
          <a:lstStyle/>
          <a:p>
            <a:pPr algn="ctr"/>
            <a:r>
              <a:rPr lang="pl-PL" b="1" dirty="0" smtClean="0">
                <a:solidFill>
                  <a:srgbClr val="7030A0"/>
                </a:solidFill>
                <a:latin typeface="Comic Sans MS" panose="030F0702030302020204" pitchFamily="66" charset="0"/>
              </a:rPr>
              <a:t>„A wyście wzbili się w pychę, zamiast się raczej zasmucić i wykluczyć spośród siebie tego, kto takiego uczynku się dopuścił</a:t>
            </a:r>
            <a:r>
              <a:rPr lang="en" b="1" dirty="0" smtClean="0">
                <a:solidFill>
                  <a:srgbClr val="7030A0"/>
                </a:solidFill>
                <a:latin typeface="Comic Sans MS" panose="030F0702030302020204" pitchFamily="66" charset="0"/>
              </a:rPr>
              <a:t>” </a:t>
            </a:r>
            <a:r>
              <a:rPr lang="en" sz="1400" b="1" dirty="0">
                <a:solidFill>
                  <a:srgbClr val="7030A0"/>
                </a:solidFill>
                <a:latin typeface="Comic Sans MS" panose="030F0702030302020204" pitchFamily="66" charset="0"/>
              </a:rPr>
              <a:t>(1 </a:t>
            </a:r>
            <a:r>
              <a:rPr lang="pl-PL" sz="1400" b="1" dirty="0" smtClean="0">
                <a:solidFill>
                  <a:srgbClr val="7030A0"/>
                </a:solidFill>
                <a:latin typeface="Comic Sans MS" panose="030F0702030302020204" pitchFamily="66" charset="0"/>
              </a:rPr>
              <a:t>Koryntian</a:t>
            </a:r>
            <a:r>
              <a:rPr lang="en" sz="1400" b="1" dirty="0" smtClean="0">
                <a:solidFill>
                  <a:srgbClr val="7030A0"/>
                </a:solidFill>
                <a:latin typeface="Comic Sans MS" panose="030F0702030302020204" pitchFamily="66" charset="0"/>
              </a:rPr>
              <a:t> 5</a:t>
            </a:r>
            <a:r>
              <a:rPr lang="pl-PL" sz="1400" b="1" dirty="0" smtClean="0">
                <a:solidFill>
                  <a:srgbClr val="7030A0"/>
                </a:solidFill>
                <a:latin typeface="Comic Sans MS" panose="030F0702030302020204" pitchFamily="66" charset="0"/>
              </a:rPr>
              <a:t>,</a:t>
            </a:r>
            <a:r>
              <a:rPr lang="en" sz="1400" b="1" dirty="0" smtClean="0">
                <a:solidFill>
                  <a:srgbClr val="7030A0"/>
                </a:solidFill>
                <a:latin typeface="Comic Sans MS" panose="030F0702030302020204" pitchFamily="66" charset="0"/>
              </a:rPr>
              <a:t>2)</a:t>
            </a:r>
            <a:endParaRPr lang="es-ES" b="1" dirty="0">
              <a:solidFill>
                <a:srgbClr val="7030A0"/>
              </a:solidFill>
              <a:latin typeface="Comic Sans MS" panose="030F0702030302020204" pitchFamily="66" charset="0"/>
            </a:endParaRPr>
          </a:p>
        </p:txBody>
      </p:sp>
      <p:sp>
        <p:nvSpPr>
          <p:cNvPr id="7" name="CuadroTexto 6">
            <a:extLst>
              <a:ext uri="{FF2B5EF4-FFF2-40B4-BE49-F238E27FC236}">
                <a16:creationId xmlns="" xmlns:a16="http://schemas.microsoft.com/office/drawing/2014/main" id="{4F9CBE02-E2EA-956A-B418-9B8DA36E2A26}"/>
              </a:ext>
            </a:extLst>
          </p:cNvPr>
          <p:cNvSpPr txBox="1"/>
          <p:nvPr/>
        </p:nvSpPr>
        <p:spPr>
          <a:xfrm>
            <a:off x="104672" y="1446013"/>
            <a:ext cx="7713319" cy="707886"/>
          </a:xfrm>
          <a:prstGeom prst="rect">
            <a:avLst/>
          </a:prstGeom>
          <a:noFill/>
        </p:spPr>
        <p:txBody>
          <a:bodyPr wrap="square">
            <a:spAutoFit/>
          </a:bodyPr>
          <a:lstStyle/>
          <a:p>
            <a:pPr>
              <a:spcBef>
                <a:spcPts val="600"/>
              </a:spcBef>
            </a:pPr>
            <a:r>
              <a:rPr lang="pl-PL" sz="2000" b="1" dirty="0" smtClean="0"/>
              <a:t>W kościele w Koryncie panowała „rozpusta wśród was, i to taka, której nawet poganie nie tolerują” (1 Kor 5,1).</a:t>
            </a:r>
            <a:endParaRPr lang="en" sz="2000" b="1" dirty="0"/>
          </a:p>
        </p:txBody>
      </p:sp>
      <p:pic>
        <p:nvPicPr>
          <p:cNvPr id="4" name="Imagen 3">
            <a:extLst>
              <a:ext uri="{FF2B5EF4-FFF2-40B4-BE49-F238E27FC236}">
                <a16:creationId xmlns="" xmlns:a16="http://schemas.microsoft.com/office/drawing/2014/main" id="{20F60C8B-5415-DD97-8E2F-E9A56DED8B65}"/>
              </a:ext>
            </a:extLst>
          </p:cNvPr>
          <p:cNvPicPr>
            <a:picLocks noChangeAspect="1"/>
          </p:cNvPicPr>
          <p:nvPr/>
        </p:nvPicPr>
        <p:blipFill>
          <a:blip r:embed="rId4" cstate="email">
            <a:extLst>
              <a:ext uri="{BEBA8EAE-BF5A-486C-A8C5-ECC9F3942E4B}">
                <a14:imgProps xmlns="" xmlns:a14="http://schemas.microsoft.com/office/drawing/2010/main">
                  <a14:imgLayer r:embed="rId5">
                    <a14:imgEffect>
                      <a14:brightnessContrast bright="20000"/>
                    </a14:imgEffect>
                  </a14:imgLayer>
                </a14:imgProps>
              </a:ext>
              <a:ext uri="{28A0092B-C50C-407E-A947-70E740481C1C}">
                <a14:useLocalDpi xmlns="" xmlns:a14="http://schemas.microsoft.com/office/drawing/2010/main"/>
              </a:ext>
            </a:extLst>
          </a:blip>
          <a:stretch>
            <a:fillRect/>
          </a:stretch>
        </p:blipFill>
        <p:spPr>
          <a:xfrm>
            <a:off x="7890485" y="1577428"/>
            <a:ext cx="4088662" cy="2340053"/>
          </a:xfrm>
          <a:prstGeom prst="snip2DiagRect">
            <a:avLst>
              <a:gd name="adj1" fmla="val 2725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 xmlns:a16="http://schemas.microsoft.com/office/drawing/2014/main" id="{A1C61DF1-64A1-4C47-5BB9-322A05FC1A25}"/>
              </a:ext>
            </a:extLst>
          </p:cNvPr>
          <p:cNvPicPr>
            <a:picLocks noChangeAspect="1"/>
          </p:cNvPicPr>
          <p:nvPr/>
        </p:nvPicPr>
        <p:blipFill rotWithShape="1">
          <a:blip r:embed="rId6" cstate="email">
            <a:extLst>
              <a:ext uri="{28A0092B-C50C-407E-A947-70E740481C1C}">
                <a14:useLocalDpi xmlns="" xmlns:a14="http://schemas.microsoft.com/office/drawing/2010/main"/>
              </a:ext>
            </a:extLst>
          </a:blip>
          <a:srcRect/>
          <a:stretch>
            <a:fillRect/>
          </a:stretch>
        </p:blipFill>
        <p:spPr>
          <a:xfrm>
            <a:off x="209446" y="3580877"/>
            <a:ext cx="5143603" cy="3112726"/>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 xmlns:a16="http://schemas.microsoft.com/office/drawing/2014/main" id="{9B4FAEF2-65D2-681A-0E1C-BA1DF285C8CE}"/>
              </a:ext>
            </a:extLst>
          </p:cNvPr>
          <p:cNvSpPr txBox="1"/>
          <p:nvPr/>
        </p:nvSpPr>
        <p:spPr>
          <a:xfrm>
            <a:off x="5498511" y="3925754"/>
            <a:ext cx="6693489" cy="1323439"/>
          </a:xfrm>
          <a:prstGeom prst="rect">
            <a:avLst/>
          </a:prstGeom>
          <a:noFill/>
        </p:spPr>
        <p:txBody>
          <a:bodyPr wrap="square">
            <a:spAutoFit/>
          </a:bodyPr>
          <a:lstStyle/>
          <a:p>
            <a:pPr>
              <a:spcBef>
                <a:spcPts val="600"/>
              </a:spcBef>
            </a:pPr>
            <a:r>
              <a:rPr lang="pl-PL" sz="2000" b="1" dirty="0" smtClean="0"/>
              <a:t>Kościół składał się głównie z pogan. Ich własne sumienie podpowiadało im, że kazirodztwa nie należy tolerować. Co więcej, ich znajomość Pisma Świętego utwierdzała ich w tym przekonaniu (</a:t>
            </a:r>
            <a:r>
              <a:rPr lang="pl-PL" sz="2000" b="1" dirty="0" err="1" smtClean="0"/>
              <a:t>Kpł</a:t>
            </a:r>
            <a:r>
              <a:rPr lang="pl-PL" sz="2000" b="1" dirty="0" smtClean="0"/>
              <a:t> 18,8).</a:t>
            </a:r>
            <a:endParaRPr lang="en" sz="2000" b="1" dirty="0"/>
          </a:p>
        </p:txBody>
      </p:sp>
      <p:sp>
        <p:nvSpPr>
          <p:cNvPr id="6" name="CuadroTexto 5">
            <a:extLst>
              <a:ext uri="{FF2B5EF4-FFF2-40B4-BE49-F238E27FC236}">
                <a16:creationId xmlns="" xmlns:a16="http://schemas.microsoft.com/office/drawing/2014/main" id="{5B5C8C9F-3570-38AD-57B9-D3DE681A1773}"/>
              </a:ext>
            </a:extLst>
          </p:cNvPr>
          <p:cNvSpPr txBox="1"/>
          <p:nvPr/>
        </p:nvSpPr>
        <p:spPr>
          <a:xfrm>
            <a:off x="116783" y="2096060"/>
            <a:ext cx="7425275" cy="1323439"/>
          </a:xfrm>
          <a:prstGeom prst="rect">
            <a:avLst/>
          </a:prstGeom>
          <a:noFill/>
        </p:spPr>
        <p:txBody>
          <a:bodyPr wrap="square">
            <a:spAutoFit/>
          </a:bodyPr>
          <a:lstStyle/>
          <a:p>
            <a:pPr lvl="0">
              <a:spcBef>
                <a:spcPts val="600"/>
              </a:spcBef>
              <a:defRPr/>
            </a:pPr>
            <a:r>
              <a:rPr lang="pl-PL" sz="2000" b="1" dirty="0" smtClean="0">
                <a:solidFill>
                  <a:prstClr val="black"/>
                </a:solidFill>
              </a:rPr>
              <a:t>Istnienie relacji kazirodczych w obrębie kościoła było sprawą niezwykle poważną. Sytuację pogarszało jednak to, że zamiast odczuwać odrazę, członkowie kościoła byli dumni z tego, że tolerowali ten grzech (1 Kor 5,2).</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 xmlns:a16="http://schemas.microsoft.com/office/drawing/2014/main" id="{C28F20CB-9EBF-59DB-E9C7-27B7B9C4007A}"/>
              </a:ext>
            </a:extLst>
          </p:cNvPr>
          <p:cNvSpPr txBox="1"/>
          <p:nvPr/>
        </p:nvSpPr>
        <p:spPr>
          <a:xfrm>
            <a:off x="5493403" y="5148061"/>
            <a:ext cx="6619874" cy="1631216"/>
          </a:xfrm>
          <a:prstGeom prst="rect">
            <a:avLst/>
          </a:prstGeom>
          <a:noFill/>
        </p:spPr>
        <p:txBody>
          <a:bodyPr wrap="square">
            <a:spAutoFit/>
          </a:bodyPr>
          <a:lstStyle/>
          <a:p>
            <a:pPr lvl="0">
              <a:spcBef>
                <a:spcPts val="600"/>
              </a:spcBef>
              <a:defRPr/>
            </a:pPr>
            <a:r>
              <a:rPr lang="pl-PL" sz="2000" b="1" dirty="0" smtClean="0">
                <a:solidFill>
                  <a:prstClr val="black"/>
                </a:solidFill>
              </a:rPr>
              <a:t>Jeśli mieli świadomość, że ten związek był grzeszny… dlaczego byli z niego dumni (1 Kor 5,6)? Czy rodzina, której to dotyczyło, miała wpływ w kościele? Czy chwalili się tym, że są kościołem tolerancyjnym wobec grzeszników? …?</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 xmlns:p14="http://schemas.microsoft.com/office/powerpoint/2010/main" val="356070741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 xmlns:a14="http://schemas.microsoft.com/office/drawing/2010/main"/>
              </a:ext>
            </a:extLst>
          </a:blip>
          <a:srcRect/>
          <a:stretch>
            <a:fillRect/>
          </a:stretch>
        </a:blipFill>
        <a:effectLst/>
      </p:bgPr>
    </p:bg>
    <p:spTree>
      <p:nvGrpSpPr>
        <p:cNvPr id="1" name="">
          <a:extLst>
            <a:ext uri="{FF2B5EF4-FFF2-40B4-BE49-F238E27FC236}">
              <a16:creationId xmlns=""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 xmlns:a16="http://schemas.microsoft.com/office/drawing/2014/main" id="{C9F3ED4D-DFC4-F7BD-5741-9B801B69C180}"/>
              </a:ext>
            </a:extLst>
          </p:cNvPr>
          <p:cNvSpPr txBox="1"/>
          <p:nvPr/>
        </p:nvSpPr>
        <p:spPr>
          <a:xfrm>
            <a:off x="84779" y="127883"/>
            <a:ext cx="8462906"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pl-PL" sz="4400" b="1" dirty="0" smtClean="0">
                <a:ln w="22225">
                  <a:solidFill>
                    <a:schemeClr val="accent2"/>
                  </a:solidFill>
                  <a:prstDash val="solid"/>
                </a:ln>
                <a:solidFill>
                  <a:schemeClr val="accent2">
                    <a:lumMod val="60000"/>
                    <a:lumOff val="40000"/>
                  </a:schemeClr>
                </a:solidFill>
              </a:rPr>
              <a:t>WYKORZENIENIE </a:t>
            </a:r>
            <a:r>
              <a:rPr lang="pl-PL" sz="4400" b="1" dirty="0" smtClean="0">
                <a:ln w="22225">
                  <a:solidFill>
                    <a:schemeClr val="accent2"/>
                  </a:solidFill>
                  <a:prstDash val="solid"/>
                </a:ln>
                <a:solidFill>
                  <a:schemeClr val="accent2">
                    <a:lumMod val="60000"/>
                    <a:lumOff val="40000"/>
                  </a:schemeClr>
                </a:solidFill>
              </a:rPr>
              <a:t>GRZECHU</a:t>
            </a:r>
            <a:endParaRPr lang="en" sz="4400" b="1" dirty="0">
              <a:ln w="22225">
                <a:solidFill>
                  <a:schemeClr val="accent2"/>
                </a:solidFill>
                <a:prstDash val="solid"/>
              </a:ln>
              <a:solidFill>
                <a:schemeClr val="accent2">
                  <a:lumMod val="60000"/>
                  <a:lumOff val="40000"/>
                </a:schemeClr>
              </a:solidFill>
            </a:endParaRPr>
          </a:p>
        </p:txBody>
      </p:sp>
      <p:sp>
        <p:nvSpPr>
          <p:cNvPr id="5" name="CuadroTexto 4">
            <a:extLst>
              <a:ext uri="{FF2B5EF4-FFF2-40B4-BE49-F238E27FC236}">
                <a16:creationId xmlns="" xmlns:a16="http://schemas.microsoft.com/office/drawing/2014/main" id="{A90DA5E6-6641-49CC-B45C-D558ECACFA59}"/>
              </a:ext>
            </a:extLst>
          </p:cNvPr>
          <p:cNvSpPr txBox="1"/>
          <p:nvPr/>
        </p:nvSpPr>
        <p:spPr>
          <a:xfrm>
            <a:off x="431210" y="708017"/>
            <a:ext cx="7883169" cy="646331"/>
          </a:xfrm>
          <a:prstGeom prst="rect">
            <a:avLst/>
          </a:prstGeom>
          <a:noFill/>
        </p:spPr>
        <p:txBody>
          <a:bodyPr wrap="square">
            <a:spAutoFit/>
            <a:scene3d>
              <a:camera prst="orthographicFront"/>
              <a:lightRig rig="threePt" dir="t"/>
            </a:scene3d>
            <a:sp3d extrusionH="57150">
              <a:bevelT w="38100" h="38100"/>
            </a:sp3d>
          </a:bodyPr>
          <a:lstStyle/>
          <a:p>
            <a:pPr algn="ctr"/>
            <a:r>
              <a:rPr lang="pl-PL" b="1" dirty="0" smtClean="0">
                <a:solidFill>
                  <a:schemeClr val="accent3">
                    <a:lumMod val="75000"/>
                  </a:schemeClr>
                </a:solidFill>
                <a:latin typeface="Comic Sans MS" panose="030F0702030302020204" pitchFamily="66" charset="0"/>
              </a:rPr>
              <a:t>„Tych tedy, którzy są poza nami, Bóg sądzić będzie. Usuńcie tego, który jest zły, spośród siebie</a:t>
            </a:r>
            <a:r>
              <a:rPr lang="en" b="1" dirty="0" smtClean="0">
                <a:solidFill>
                  <a:schemeClr val="accent3">
                    <a:lumMod val="75000"/>
                  </a:schemeClr>
                </a:solidFill>
                <a:latin typeface="Comic Sans MS" panose="030F0702030302020204" pitchFamily="66" charset="0"/>
              </a:rPr>
              <a:t>” </a:t>
            </a:r>
            <a:r>
              <a:rPr lang="en" sz="1400" b="1" dirty="0">
                <a:solidFill>
                  <a:schemeClr val="accent3">
                    <a:lumMod val="75000"/>
                  </a:schemeClr>
                </a:solidFill>
                <a:latin typeface="Comic Sans MS" panose="030F0702030302020204" pitchFamily="66" charset="0"/>
              </a:rPr>
              <a:t>(</a:t>
            </a:r>
            <a:r>
              <a:rPr lang="en" sz="1400" b="1" dirty="0" smtClean="0">
                <a:solidFill>
                  <a:schemeClr val="accent3">
                    <a:lumMod val="75000"/>
                  </a:schemeClr>
                </a:solidFill>
                <a:latin typeface="Comic Sans MS" panose="030F0702030302020204" pitchFamily="66" charset="0"/>
              </a:rPr>
              <a:t>1</a:t>
            </a:r>
            <a:r>
              <a:rPr lang="pl-PL" sz="1400" b="1" dirty="0" smtClean="0">
                <a:solidFill>
                  <a:schemeClr val="accent3">
                    <a:lumMod val="75000"/>
                  </a:schemeClr>
                </a:solidFill>
                <a:latin typeface="Comic Sans MS" panose="030F0702030302020204" pitchFamily="66" charset="0"/>
              </a:rPr>
              <a:t> Koryntian</a:t>
            </a:r>
            <a:r>
              <a:rPr lang="en" sz="1400" b="1" dirty="0" smtClean="0">
                <a:solidFill>
                  <a:schemeClr val="accent3">
                    <a:lumMod val="75000"/>
                  </a:schemeClr>
                </a:solidFill>
                <a:latin typeface="Comic Sans MS" panose="030F0702030302020204" pitchFamily="66" charset="0"/>
              </a:rPr>
              <a:t> 5</a:t>
            </a:r>
            <a:r>
              <a:rPr lang="pl-PL" sz="1400" b="1" dirty="0" smtClean="0">
                <a:solidFill>
                  <a:schemeClr val="accent3">
                    <a:lumMod val="75000"/>
                  </a:schemeClr>
                </a:solidFill>
                <a:latin typeface="Comic Sans MS" panose="030F0702030302020204" pitchFamily="66" charset="0"/>
              </a:rPr>
              <a:t>,</a:t>
            </a:r>
            <a:r>
              <a:rPr lang="en" sz="1400" b="1" dirty="0" smtClean="0">
                <a:solidFill>
                  <a:schemeClr val="accent3">
                    <a:lumMod val="75000"/>
                  </a:schemeClr>
                </a:solidFill>
                <a:latin typeface="Comic Sans MS" panose="030F0702030302020204" pitchFamily="66" charset="0"/>
              </a:rPr>
              <a:t>13</a:t>
            </a:r>
            <a:r>
              <a:rPr lang="en" sz="1400" b="1" dirty="0">
                <a:solidFill>
                  <a:schemeClr val="accent3">
                    <a:lumMod val="75000"/>
                  </a:schemeClr>
                </a:solidFill>
                <a:latin typeface="Comic Sans MS" panose="030F0702030302020204" pitchFamily="66" charset="0"/>
              </a:rPr>
              <a:t>)</a:t>
            </a:r>
            <a:endParaRPr lang="es-ES"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 xmlns:a16="http://schemas.microsoft.com/office/drawing/2014/main" id="{72ECA30F-48AA-B8AE-5F92-3137FCD89610}"/>
              </a:ext>
            </a:extLst>
          </p:cNvPr>
          <p:cNvSpPr txBox="1"/>
          <p:nvPr/>
        </p:nvSpPr>
        <p:spPr>
          <a:xfrm>
            <a:off x="257173" y="1428243"/>
            <a:ext cx="8414488" cy="1015663"/>
          </a:xfrm>
          <a:prstGeom prst="rect">
            <a:avLst/>
          </a:prstGeom>
          <a:noFill/>
        </p:spPr>
        <p:txBody>
          <a:bodyPr wrap="square" rtlCol="0">
            <a:spAutoFit/>
          </a:bodyPr>
          <a:lstStyle/>
          <a:p>
            <a:pPr>
              <a:spcBef>
                <a:spcPts val="600"/>
              </a:spcBef>
            </a:pPr>
            <a:r>
              <a:rPr lang="pl-PL" sz="2000" b="1" dirty="0" smtClean="0"/>
              <a:t>Sprawa kazirodztwa była już „powszechnie znana” (1 Kor 5:1), dlatego należało podjąć pilne działania, aby zapobiec nadszarpnięciu reputacji kościoła. Jakie działania należało podjąć?</a:t>
            </a:r>
            <a:endParaRPr lang="en" sz="2000" b="1" dirty="0"/>
          </a:p>
        </p:txBody>
      </p:sp>
      <p:graphicFrame>
        <p:nvGraphicFramePr>
          <p:cNvPr id="2" name="Diagrama 1">
            <a:extLst>
              <a:ext uri="{FF2B5EF4-FFF2-40B4-BE49-F238E27FC236}">
                <a16:creationId xmlns="" xmlns:a16="http://schemas.microsoft.com/office/drawing/2014/main" id="{142F2FD8-C7FD-FEB0-67CA-06C2A2958A4D}"/>
              </a:ext>
            </a:extLst>
          </p:cNvPr>
          <p:cNvGraphicFramePr/>
          <p:nvPr>
            <p:extLst>
              <p:ext uri="{D42A27DB-BD31-4B8C-83A1-F6EECF244321}">
                <p14:modId xmlns="" xmlns:p14="http://schemas.microsoft.com/office/powerpoint/2010/main" val="1745224749"/>
              </p:ext>
            </p:extLst>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 xmlns:a16="http://schemas.microsoft.com/office/drawing/2014/main" id="{7D920BF8-112F-4FEF-7BEF-6B62FF8ABAD4}"/>
              </a:ext>
            </a:extLst>
          </p:cNvPr>
          <p:cNvSpPr txBox="1"/>
          <p:nvPr/>
        </p:nvSpPr>
        <p:spPr>
          <a:xfrm>
            <a:off x="5249174" y="4374638"/>
            <a:ext cx="4729327" cy="2246769"/>
          </a:xfrm>
          <a:prstGeom prst="rect">
            <a:avLst/>
          </a:prstGeom>
          <a:noFill/>
        </p:spPr>
        <p:txBody>
          <a:bodyPr wrap="square" rtlCol="0">
            <a:spAutoFit/>
          </a:bodyPr>
          <a:lstStyle/>
          <a:p>
            <a:pPr>
              <a:spcBef>
                <a:spcPts val="600"/>
              </a:spcBef>
            </a:pPr>
            <a:r>
              <a:rPr lang="pl-PL" sz="2000" b="1" dirty="0" smtClean="0"/>
              <a:t>Dyscyplina kościelna (niezależnie od wagi grzechu) musi zawsze mieć charakter odkupieńczy. Należy jasno wskazać danej osobie jej błąd, aby mogła go rozpoznać, okazać skruchę i „zostać zbawiona w dniu Pana Jezusa” (1 List do Koryntian 5,5).</a:t>
            </a:r>
            <a:endParaRPr lang="en" sz="2000" b="1" dirty="0"/>
          </a:p>
        </p:txBody>
      </p:sp>
      <p:pic>
        <p:nvPicPr>
          <p:cNvPr id="11" name="Imagen 10">
            <a:extLst>
              <a:ext uri="{FF2B5EF4-FFF2-40B4-BE49-F238E27FC236}">
                <a16:creationId xmlns="" xmlns:a16="http://schemas.microsoft.com/office/drawing/2014/main" id="{53F65BA1-FDDE-C145-E625-285536CD9287}"/>
              </a:ext>
            </a:extLst>
          </p:cNvPr>
          <p:cNvPicPr>
            <a:picLocks noChangeAspect="1"/>
          </p:cNvPicPr>
          <p:nvPr/>
        </p:nvPicPr>
        <p:blipFill rotWithShape="1">
          <a:blip r:embed="rId9" cstate="email">
            <a:extLst>
              <a:ext uri="{28A0092B-C50C-407E-A947-70E740481C1C}">
                <a14:useLocalDpi xmlns="" xmlns:a14="http://schemas.microsoft.com/office/drawing/2010/main"/>
              </a:ext>
            </a:extLst>
          </a:blip>
          <a:srcRect r="-78"/>
          <a:stretch>
            <a:fillRect/>
          </a:stretch>
        </p:blipFill>
        <p:spPr>
          <a:xfrm>
            <a:off x="8439497" y="149824"/>
            <a:ext cx="3530355" cy="190303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 xmlns:a16="http://schemas.microsoft.com/office/drawing/2014/main" id="{D1A6A164-6BAC-6FF8-2BB0-1DC04AFD3A90}"/>
              </a:ext>
            </a:extLst>
          </p:cNvPr>
          <p:cNvPicPr>
            <a:picLocks noChangeAspect="1"/>
          </p:cNvPicPr>
          <p:nvPr/>
        </p:nvPicPr>
        <p:blipFill rotWithShape="1">
          <a:blip r:embed="rId10" cstate="email">
            <a:extLst>
              <a:ext uri="{28A0092B-C50C-407E-A947-70E740481C1C}">
                <a14:useLocalDpi xmlns=""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 xmlns:a16="http://schemas.microsoft.com/office/drawing/2014/main" id="{9D5F3C9C-FBB4-7BA5-CBBA-7F7D6392A067}"/>
              </a:ext>
            </a:extLst>
          </p:cNvPr>
          <p:cNvPicPr>
            <a:picLocks noChangeAspect="1"/>
          </p:cNvPicPr>
          <p:nvPr/>
        </p:nvPicPr>
        <p:blipFill>
          <a:blip r:embed="rId11" cstate="email">
            <a:extLst>
              <a:ext uri="{28A0092B-C50C-407E-A947-70E740481C1C}">
                <a14:useLocalDpi xmlns=""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 xmlns:a16="http://schemas.microsoft.com/office/drawing/2014/main" id="{75DBAFA7-C279-B0F9-7860-2AC266FF51F9}"/>
              </a:ext>
            </a:extLst>
          </p:cNvPr>
          <p:cNvPicPr>
            <a:picLocks noChangeAspect="1"/>
          </p:cNvPicPr>
          <p:nvPr/>
        </p:nvPicPr>
        <p:blipFill rotWithShape="1">
          <a:blip r:embed="rId12" cstate="print">
            <a:extLst>
              <a:ext uri="{28A0092B-C50C-407E-A947-70E740481C1C}">
                <a14:useLocalDpi xmlns="" xmlns:a14="http://schemas.microsoft.com/office/drawing/2010/main" val="0"/>
              </a:ext>
            </a:extLst>
          </a:blip>
          <a:srcRect l="29661" t="-496" r="3622" b="496"/>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 xmlns:p14="http://schemas.microsoft.com/office/powerpoint/2010/main" val="224017195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xmlns=""/>
              </a:ext>
            </a:extLst>
          </a:blip>
          <a:srcRect/>
          <a:stretch>
            <a:fillRect/>
          </a:stretch>
        </a:blipFill>
        <a:effectLst/>
      </p:bgPr>
    </p:bg>
    <p:spTree>
      <p:nvGrpSpPr>
        <p:cNvPr id="1" name="">
          <a:extLst>
            <a:ext uri="{FF2B5EF4-FFF2-40B4-BE49-F238E27FC236}">
              <a16:creationId xmlns:a16="http://schemas.microsoft.com/office/drawing/2014/main" xmlns=""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xmlns="" id="{DDFFD4F9-11C8-7155-2CB6-3E94887DD3AF}"/>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xmlns=""/>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xmlns="" id="{8BDB4789-0DFE-DD09-B96B-33A1828B106B}"/>
              </a:ext>
            </a:extLst>
          </p:cNvPr>
          <p:cNvSpPr txBox="1"/>
          <p:nvPr/>
        </p:nvSpPr>
        <p:spPr>
          <a:xfrm>
            <a:off x="0" y="0"/>
            <a:ext cx="12192000" cy="646331"/>
          </a:xfrm>
          <a:prstGeom prst="rect">
            <a:avLst/>
          </a:prstGeom>
          <a:noFill/>
        </p:spPr>
        <p:txBody>
          <a:bodyPr wrap="square">
            <a:spAutoFit/>
            <a:scene3d>
              <a:camera prst="orthographicFront"/>
              <a:lightRig rig="threePt" dir="t"/>
            </a:scene3d>
            <a:sp3d extrusionH="57150">
              <a:bevelT w="38100" h="38100" prst="convex"/>
            </a:sp3d>
          </a:bodyPr>
          <a:lstStyle/>
          <a:p>
            <a:pPr algn="ctr"/>
            <a:r>
              <a:rPr lang="en" sz="3600" b="1" spc="50" dirty="0">
                <a:ln w="15875">
                  <a:solidFill>
                    <a:srgbClr val="339966">
                      <a:lumMod val="75000"/>
                    </a:srgbClr>
                  </a:solidFill>
                </a:ln>
                <a:solidFill>
                  <a:srgbClr val="A5CA04"/>
                </a:solidFill>
                <a:effectLst>
                  <a:innerShdw blurRad="63500" dist="50800" dir="13500000">
                    <a:srgbClr val="000000">
                      <a:alpha val="84000"/>
                    </a:srgbClr>
                  </a:innerShdw>
                </a:effectLst>
              </a:rPr>
              <a:t>ROZWIĄZYWANIE PROBLEMÓW WEWNĘTRZNYCH</a:t>
            </a:r>
          </a:p>
        </p:txBody>
      </p:sp>
      <p:sp>
        <p:nvSpPr>
          <p:cNvPr id="5" name="CuadroTexto 4">
            <a:extLst>
              <a:ext uri="{FF2B5EF4-FFF2-40B4-BE49-F238E27FC236}">
                <a16:creationId xmlns:a16="http://schemas.microsoft.com/office/drawing/2014/main" xmlns="" id="{5F46C707-6B5F-6B56-B2E9-17D1EB249099}"/>
              </a:ext>
            </a:extLst>
          </p:cNvPr>
          <p:cNvSpPr txBox="1"/>
          <p:nvPr/>
        </p:nvSpPr>
        <p:spPr>
          <a:xfrm>
            <a:off x="969185" y="574000"/>
            <a:ext cx="9797724" cy="646331"/>
          </a:xfrm>
          <a:prstGeom prst="rect">
            <a:avLst/>
          </a:prstGeom>
          <a:noFill/>
        </p:spPr>
        <p:txBody>
          <a:bodyPr wrap="square">
            <a:spAutoFit/>
            <a:scene3d>
              <a:camera prst="orthographicFront"/>
              <a:lightRig rig="threePt" dir="t"/>
            </a:scene3d>
            <a:sp3d extrusionH="57150">
              <a:bevelT w="38100" h="38100"/>
            </a:sp3d>
          </a:bodyPr>
          <a:lstStyle/>
          <a:p>
            <a:pPr algn="ctr"/>
            <a:r>
              <a:rPr lang="pl-PL" b="1" dirty="0" smtClean="0">
                <a:solidFill>
                  <a:srgbClr val="FFC000">
                    <a:lumMod val="50000"/>
                  </a:srgbClr>
                </a:solidFill>
                <a:latin typeface="Comic Sans MS" panose="030F0702030302020204" pitchFamily="66" charset="0"/>
              </a:rPr>
              <a:t>„</a:t>
            </a:r>
            <a:r>
              <a:rPr lang="en-US" b="1" dirty="0" err="1" smtClean="0">
                <a:solidFill>
                  <a:srgbClr val="FFC000">
                    <a:lumMod val="50000"/>
                  </a:srgbClr>
                </a:solidFill>
                <a:latin typeface="Comic Sans MS" panose="030F0702030302020204" pitchFamily="66" charset="0"/>
              </a:rPr>
              <a:t>Czy</a:t>
            </a:r>
            <a:r>
              <a:rPr lang="en-US" b="1" dirty="0" smtClean="0">
                <a:solidFill>
                  <a:srgbClr val="FFC000">
                    <a:lumMod val="50000"/>
                  </a:srgbClr>
                </a:solidFill>
                <a:latin typeface="Comic Sans MS" panose="030F0702030302020204" pitchFamily="66" charset="0"/>
              </a:rPr>
              <a:t> </a:t>
            </a:r>
            <a:r>
              <a:rPr lang="en-US" b="1" dirty="0">
                <a:solidFill>
                  <a:srgbClr val="FFC000">
                    <a:lumMod val="50000"/>
                  </a:srgbClr>
                </a:solidFill>
                <a:latin typeface="Comic Sans MS" panose="030F0702030302020204" pitchFamily="66" charset="0"/>
              </a:rPr>
              <a:t>jeśli ktoś z was ma spór z drugim, ośmiela się szukać sądu u niesprawiedliwych</a:t>
            </a:r>
            <a:r>
              <a:rPr lang="en-US" b="1" dirty="0">
                <a:solidFill>
                  <a:srgbClr val="FFC000">
                    <a:lumMod val="50000"/>
                  </a:srgbClr>
                </a:solidFill>
                <a:latin typeface="Comic Sans MS" panose="030F0702030302020204" pitchFamily="66" charset="0"/>
              </a:rPr>
              <a:t>, </a:t>
            </a:r>
            <a:r>
              <a:rPr lang="pl-PL" b="1" dirty="0" smtClean="0">
                <a:solidFill>
                  <a:srgbClr val="FFC000">
                    <a:lumMod val="50000"/>
                  </a:srgbClr>
                </a:solidFill>
                <a:latin typeface="Comic Sans MS" panose="030F0702030302020204" pitchFamily="66" charset="0"/>
              </a:rPr>
              <a:t>         </a:t>
            </a:r>
            <a:r>
              <a:rPr lang="en-US" b="1" dirty="0" smtClean="0">
                <a:solidFill>
                  <a:srgbClr val="FFC000">
                    <a:lumMod val="50000"/>
                  </a:srgbClr>
                </a:solidFill>
                <a:latin typeface="Comic Sans MS" panose="030F0702030302020204" pitchFamily="66" charset="0"/>
              </a:rPr>
              <a:t>a </a:t>
            </a:r>
            <a:r>
              <a:rPr lang="en-US" b="1" dirty="0">
                <a:solidFill>
                  <a:srgbClr val="FFC000">
                    <a:lumMod val="50000"/>
                  </a:srgbClr>
                </a:solidFill>
                <a:latin typeface="Comic Sans MS" panose="030F0702030302020204" pitchFamily="66" charset="0"/>
              </a:rPr>
              <a:t>nie u świętych</a:t>
            </a:r>
            <a:r>
              <a:rPr lang="en" b="1" dirty="0">
                <a:solidFill>
                  <a:srgbClr val="FFC000">
                    <a:lumMod val="50000"/>
                  </a:srgbClr>
                </a:solidFill>
                <a:latin typeface="Comic Sans MS" panose="030F0702030302020204" pitchFamily="66" charset="0"/>
              </a:rPr>
              <a:t>?” </a:t>
            </a:r>
            <a:r>
              <a:rPr lang="en" sz="1400" b="1" dirty="0">
                <a:solidFill>
                  <a:srgbClr val="FFC000">
                    <a:lumMod val="50000"/>
                  </a:srgbClr>
                </a:solidFill>
                <a:latin typeface="Comic Sans MS" panose="030F0702030302020204" pitchFamily="66" charset="0"/>
              </a:rPr>
              <a:t>(1 Koryntian </a:t>
            </a:r>
            <a:r>
              <a:rPr lang="en" sz="1400" b="1" dirty="0" smtClean="0">
                <a:solidFill>
                  <a:srgbClr val="FFC000">
                    <a:lumMod val="50000"/>
                  </a:srgbClr>
                </a:solidFill>
                <a:latin typeface="Comic Sans MS" panose="030F0702030302020204" pitchFamily="66" charset="0"/>
              </a:rPr>
              <a:t>6</a:t>
            </a:r>
            <a:r>
              <a:rPr lang="pl-PL" sz="1400" b="1" dirty="0" smtClean="0">
                <a:solidFill>
                  <a:srgbClr val="FFC000">
                    <a:lumMod val="50000"/>
                  </a:srgbClr>
                </a:solidFill>
                <a:latin typeface="Comic Sans MS" panose="030F0702030302020204" pitchFamily="66" charset="0"/>
              </a:rPr>
              <a:t>,</a:t>
            </a:r>
            <a:r>
              <a:rPr lang="en" sz="1400" b="1" dirty="0" smtClean="0">
                <a:solidFill>
                  <a:srgbClr val="FFC000">
                    <a:lumMod val="50000"/>
                  </a:srgbClr>
                </a:solidFill>
                <a:latin typeface="Comic Sans MS" panose="030F0702030302020204" pitchFamily="66" charset="0"/>
              </a:rPr>
              <a:t>1)</a:t>
            </a:r>
            <a:endParaRPr lang="es-ES" b="1" dirty="0">
              <a:solidFill>
                <a:srgbClr val="FFC000">
                  <a:lumMod val="50000"/>
                </a:srgbClr>
              </a:solidFill>
              <a:latin typeface="Comic Sans MS" panose="030F0702030302020204" pitchFamily="66" charset="0"/>
            </a:endParaRPr>
          </a:p>
        </p:txBody>
      </p:sp>
      <p:sp>
        <p:nvSpPr>
          <p:cNvPr id="6" name="CuadroTexto 5">
            <a:extLst>
              <a:ext uri="{FF2B5EF4-FFF2-40B4-BE49-F238E27FC236}">
                <a16:creationId xmlns:a16="http://schemas.microsoft.com/office/drawing/2014/main" xmlns="" id="{B5851D89-5BC4-835C-13EF-4EFBA2C6332F}"/>
              </a:ext>
            </a:extLst>
          </p:cNvPr>
          <p:cNvSpPr txBox="1"/>
          <p:nvPr/>
        </p:nvSpPr>
        <p:spPr>
          <a:xfrm>
            <a:off x="4835232" y="1389174"/>
            <a:ext cx="7271088" cy="1477328"/>
          </a:xfrm>
          <a:prstGeom prst="rect">
            <a:avLst/>
          </a:prstGeom>
          <a:noFill/>
        </p:spPr>
        <p:txBody>
          <a:bodyPr wrap="square" rtlCol="0">
            <a:spAutoFit/>
          </a:bodyPr>
          <a:lstStyle/>
          <a:p>
            <a:pPr>
              <a:spcBef>
                <a:spcPts val="600"/>
              </a:spcBef>
            </a:pPr>
            <a:r>
              <a:rPr lang="en" b="1" dirty="0">
                <a:solidFill>
                  <a:prstClr val="black"/>
                </a:solidFill>
              </a:rPr>
              <a:t>Po wyjaśnieniu, jak rozwiązywać problem grzechu wewnątrz kościoła, Paweł napomina ich za to, że nie trzymali się właściwych zasad i oddawali spory między wierzącymi pod osąd sądów świeckich (1 Koryntian </a:t>
            </a:r>
            <a:r>
              <a:rPr lang="en" b="1" dirty="0" smtClean="0">
                <a:solidFill>
                  <a:prstClr val="black"/>
                </a:solidFill>
              </a:rPr>
              <a:t>6</a:t>
            </a:r>
            <a:r>
              <a:rPr lang="pl-PL" b="1" dirty="0" smtClean="0">
                <a:solidFill>
                  <a:prstClr val="black"/>
                </a:solidFill>
              </a:rPr>
              <a:t>,</a:t>
            </a:r>
            <a:r>
              <a:rPr lang="en" b="1" dirty="0" smtClean="0">
                <a:solidFill>
                  <a:prstClr val="black"/>
                </a:solidFill>
              </a:rPr>
              <a:t>1-6</a:t>
            </a:r>
            <a:r>
              <a:rPr lang="en" b="1" dirty="0">
                <a:solidFill>
                  <a:prstClr val="black"/>
                </a:solidFill>
              </a:rPr>
              <a:t>). Paweł idzie jednak dalej </a:t>
            </a:r>
            <a:r>
              <a:rPr lang="pl-PL" b="1" dirty="0" smtClean="0">
                <a:solidFill>
                  <a:prstClr val="black"/>
                </a:solidFill>
              </a:rPr>
              <a:t>      </a:t>
            </a:r>
            <a:r>
              <a:rPr lang="en" b="1" dirty="0" smtClean="0">
                <a:solidFill>
                  <a:prstClr val="black"/>
                </a:solidFill>
              </a:rPr>
              <a:t>i </a:t>
            </a:r>
            <a:r>
              <a:rPr lang="en" b="1" dirty="0">
                <a:solidFill>
                  <a:prstClr val="black"/>
                </a:solidFill>
              </a:rPr>
              <a:t>uderza w sam korzeń problemu.</a:t>
            </a:r>
            <a:endParaRPr lang="en" b="1" dirty="0">
              <a:solidFill>
                <a:prstClr val="black"/>
              </a:solidFill>
            </a:endParaRPr>
          </a:p>
        </p:txBody>
      </p:sp>
      <p:pic>
        <p:nvPicPr>
          <p:cNvPr id="4" name="Imagen 3">
            <a:extLst>
              <a:ext uri="{FF2B5EF4-FFF2-40B4-BE49-F238E27FC236}">
                <a16:creationId xmlns:a16="http://schemas.microsoft.com/office/drawing/2014/main" xmlns="" id="{FF860204-49A7-8388-F283-DC513E42FF44}"/>
              </a:ext>
            </a:extLst>
          </p:cNvPr>
          <p:cNvPicPr>
            <a:picLocks noChangeAspect="1"/>
          </p:cNvPicPr>
          <p:nvPr/>
        </p:nvPicPr>
        <p:blipFill rotWithShape="1">
          <a:blip r:embed="rId4" cstate="email">
            <a:extLst>
              <a:ext uri="{28A0092B-C50C-407E-A947-70E740481C1C}">
                <a14:useLocalDpi xmlns:a14="http://schemas.microsoft.com/office/drawing/2010/main" xmlns=""/>
              </a:ext>
            </a:extLst>
          </a:blip>
          <a:srcRect/>
          <a:stretch>
            <a:fill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xmlns="" id="{99244E06-76D4-26E3-2011-42EC1BACACB3}"/>
              </a:ext>
            </a:extLst>
          </p:cNvPr>
          <p:cNvPicPr>
            <a:picLocks noChangeAspect="1"/>
          </p:cNvPicPr>
          <p:nvPr/>
        </p:nvPicPr>
        <p:blipFill>
          <a:blip r:embed="rId5" cstate="email">
            <a:extLst>
              <a:ext uri="{28A0092B-C50C-407E-A947-70E740481C1C}">
                <a14:useLocalDpi xmlns:a14="http://schemas.microsoft.com/office/drawing/2010/main" xmlns=""/>
              </a:ext>
            </a:extLst>
          </a:blip>
          <a:stretch>
            <a:fill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xmlns="" id="{705BE02A-84C0-3D87-72BA-30DD5E71CFE9}"/>
              </a:ext>
            </a:extLst>
          </p:cNvPr>
          <p:cNvSpPr txBox="1"/>
          <p:nvPr/>
        </p:nvSpPr>
        <p:spPr>
          <a:xfrm>
            <a:off x="523124" y="4333000"/>
            <a:ext cx="6839702" cy="646331"/>
          </a:xfrm>
          <a:prstGeom prst="rect">
            <a:avLst/>
          </a:prstGeom>
          <a:noFill/>
        </p:spPr>
        <p:txBody>
          <a:bodyPr wrap="square">
            <a:spAutoFit/>
          </a:bodyPr>
          <a:lstStyle/>
          <a:p>
            <a:pPr>
              <a:spcBef>
                <a:spcPts val="600"/>
              </a:spcBef>
            </a:pPr>
            <a:r>
              <a:rPr lang="en" b="1" dirty="0">
                <a:solidFill>
                  <a:prstClr val="black"/>
                </a:solidFill>
              </a:rPr>
              <a:t>Po drugie, bracia muszą być gotowi przebaczyć doznaną </a:t>
            </a:r>
            <a:r>
              <a:rPr lang="en" b="1" dirty="0" smtClean="0">
                <a:solidFill>
                  <a:prstClr val="black"/>
                </a:solidFill>
              </a:rPr>
              <a:t>krzywdę</a:t>
            </a:r>
            <a:r>
              <a:rPr lang="pl-PL" b="1" dirty="0" smtClean="0">
                <a:solidFill>
                  <a:prstClr val="black"/>
                </a:solidFill>
              </a:rPr>
              <a:t> </a:t>
            </a:r>
            <a:r>
              <a:rPr lang="en" b="1" dirty="0" smtClean="0">
                <a:solidFill>
                  <a:prstClr val="black"/>
                </a:solidFill>
              </a:rPr>
              <a:t>(1 Kor 6</a:t>
            </a:r>
            <a:r>
              <a:rPr lang="pl-PL" b="1" dirty="0" smtClean="0">
                <a:solidFill>
                  <a:prstClr val="black"/>
                </a:solidFill>
              </a:rPr>
              <a:t>,</a:t>
            </a:r>
            <a:r>
              <a:rPr lang="en" b="1" dirty="0" smtClean="0">
                <a:solidFill>
                  <a:prstClr val="black"/>
                </a:solidFill>
              </a:rPr>
              <a:t>7b</a:t>
            </a:r>
            <a:r>
              <a:rPr lang="en" b="1" dirty="0">
                <a:solidFill>
                  <a:prstClr val="black"/>
                </a:solidFill>
              </a:rPr>
              <a:t>).</a:t>
            </a:r>
            <a:endParaRPr lang="en" b="1" dirty="0">
              <a:solidFill>
                <a:prstClr val="black"/>
              </a:solidFill>
            </a:endParaRPr>
          </a:p>
        </p:txBody>
      </p:sp>
      <p:sp>
        <p:nvSpPr>
          <p:cNvPr id="7" name="CuadroTexto 6">
            <a:extLst>
              <a:ext uri="{FF2B5EF4-FFF2-40B4-BE49-F238E27FC236}">
                <a16:creationId xmlns:a16="http://schemas.microsoft.com/office/drawing/2014/main" xmlns="" id="{22E020F3-A69B-8010-52A8-7FB4B138C366}"/>
              </a:ext>
            </a:extLst>
          </p:cNvPr>
          <p:cNvSpPr txBox="1"/>
          <p:nvPr/>
        </p:nvSpPr>
        <p:spPr>
          <a:xfrm>
            <a:off x="5263795" y="2972338"/>
            <a:ext cx="6562850" cy="923330"/>
          </a:xfrm>
          <a:prstGeom prst="rect">
            <a:avLst/>
          </a:prstGeom>
          <a:noFill/>
        </p:spPr>
        <p:txBody>
          <a:bodyPr wrap="square">
            <a:spAutoFit/>
          </a:bodyPr>
          <a:lstStyle/>
          <a:p>
            <a:pPr>
              <a:spcBef>
                <a:spcPts val="600"/>
              </a:spcBef>
            </a:pPr>
            <a:r>
              <a:rPr lang="en" b="1" dirty="0">
                <a:solidFill>
                  <a:prstClr val="black"/>
                </a:solidFill>
              </a:rPr>
              <a:t>Po pierwsze, wśród członków kościoła nie powinno być sporów (1 </a:t>
            </a:r>
            <a:r>
              <a:rPr lang="en" b="1" dirty="0" smtClean="0">
                <a:solidFill>
                  <a:prstClr val="black"/>
                </a:solidFill>
              </a:rPr>
              <a:t>Kor 6</a:t>
            </a:r>
            <a:r>
              <a:rPr lang="pl-PL" b="1" dirty="0" smtClean="0">
                <a:solidFill>
                  <a:prstClr val="black"/>
                </a:solidFill>
              </a:rPr>
              <a:t>,</a:t>
            </a:r>
            <a:r>
              <a:rPr lang="en" b="1" dirty="0" smtClean="0">
                <a:solidFill>
                  <a:prstClr val="black"/>
                </a:solidFill>
              </a:rPr>
              <a:t>7a</a:t>
            </a:r>
            <a:r>
              <a:rPr lang="en" b="1" dirty="0">
                <a:solidFill>
                  <a:prstClr val="black"/>
                </a:solidFill>
              </a:rPr>
              <a:t>) i oczywiście członkowie nie powinni krzywdzić ani oszukiwać innych członków (1 </a:t>
            </a:r>
            <a:r>
              <a:rPr lang="en" b="1" dirty="0" smtClean="0">
                <a:solidFill>
                  <a:prstClr val="black"/>
                </a:solidFill>
              </a:rPr>
              <a:t>Kor 6</a:t>
            </a:r>
            <a:r>
              <a:rPr lang="pl-PL" b="1" dirty="0" smtClean="0">
                <a:solidFill>
                  <a:prstClr val="black"/>
                </a:solidFill>
              </a:rPr>
              <a:t>,</a:t>
            </a:r>
            <a:r>
              <a:rPr lang="en" b="1" dirty="0" smtClean="0">
                <a:solidFill>
                  <a:prstClr val="black"/>
                </a:solidFill>
              </a:rPr>
              <a:t>8</a:t>
            </a:r>
            <a:r>
              <a:rPr lang="en" b="1" dirty="0">
                <a:solidFill>
                  <a:prstClr val="black"/>
                </a:solidFill>
              </a:rPr>
              <a:t>).</a:t>
            </a:r>
            <a:endParaRPr lang="en" b="1" dirty="0">
              <a:solidFill>
                <a:prstClr val="black"/>
              </a:solidFill>
            </a:endParaRPr>
          </a:p>
        </p:txBody>
      </p:sp>
      <p:sp>
        <p:nvSpPr>
          <p:cNvPr id="11" name="CuadroTexto 10">
            <a:extLst>
              <a:ext uri="{FF2B5EF4-FFF2-40B4-BE49-F238E27FC236}">
                <a16:creationId xmlns:a16="http://schemas.microsoft.com/office/drawing/2014/main" xmlns="" id="{6148304D-035B-41EA-2ED0-618C1960B8A3}"/>
              </a:ext>
            </a:extLst>
          </p:cNvPr>
          <p:cNvSpPr txBox="1"/>
          <p:nvPr/>
        </p:nvSpPr>
        <p:spPr>
          <a:xfrm>
            <a:off x="180224" y="5941320"/>
            <a:ext cx="6753976" cy="646331"/>
          </a:xfrm>
          <a:prstGeom prst="rect">
            <a:avLst/>
          </a:prstGeom>
          <a:noFill/>
        </p:spPr>
        <p:txBody>
          <a:bodyPr wrap="square">
            <a:spAutoFit/>
          </a:bodyPr>
          <a:lstStyle/>
          <a:p>
            <a:pPr>
              <a:spcBef>
                <a:spcPts val="600"/>
              </a:spcBef>
            </a:pPr>
            <a:r>
              <a:rPr lang="en" b="1" dirty="0">
                <a:solidFill>
                  <a:prstClr val="black"/>
                </a:solidFill>
              </a:rPr>
              <a:t>Jeśli nie jest to sprawa karna (Rz </a:t>
            </a:r>
            <a:r>
              <a:rPr lang="en" b="1" dirty="0" smtClean="0">
                <a:solidFill>
                  <a:prstClr val="black"/>
                </a:solidFill>
              </a:rPr>
              <a:t>13</a:t>
            </a:r>
            <a:r>
              <a:rPr lang="pl-PL" b="1" dirty="0" smtClean="0">
                <a:solidFill>
                  <a:prstClr val="black"/>
                </a:solidFill>
              </a:rPr>
              <a:t>,</a:t>
            </a:r>
            <a:r>
              <a:rPr lang="en" b="1" dirty="0" smtClean="0">
                <a:solidFill>
                  <a:prstClr val="black"/>
                </a:solidFill>
              </a:rPr>
              <a:t>1-5</a:t>
            </a:r>
            <a:r>
              <a:rPr lang="en" b="1" dirty="0">
                <a:solidFill>
                  <a:prstClr val="black"/>
                </a:solidFill>
              </a:rPr>
              <a:t>), wewnętrzne problemy kościoła powinny być rozwiązywane wewnętrznie.</a:t>
            </a:r>
            <a:endParaRPr lang="en" b="1" dirty="0">
              <a:solidFill>
                <a:prstClr val="black"/>
              </a:solidFill>
            </a:endParaRPr>
          </a:p>
        </p:txBody>
      </p:sp>
      <p:sp>
        <p:nvSpPr>
          <p:cNvPr id="13" name="CuadroTexto 12">
            <a:extLst>
              <a:ext uri="{FF2B5EF4-FFF2-40B4-BE49-F238E27FC236}">
                <a16:creationId xmlns:a16="http://schemas.microsoft.com/office/drawing/2014/main" xmlns="" id="{52DF5DD4-C39F-63F3-367E-FC0BEB71AED5}"/>
              </a:ext>
            </a:extLst>
          </p:cNvPr>
          <p:cNvSpPr txBox="1"/>
          <p:nvPr/>
        </p:nvSpPr>
        <p:spPr>
          <a:xfrm>
            <a:off x="541290" y="4973658"/>
            <a:ext cx="6519573" cy="923330"/>
          </a:xfrm>
          <a:prstGeom prst="rect">
            <a:avLst/>
          </a:prstGeom>
          <a:noFill/>
        </p:spPr>
        <p:txBody>
          <a:bodyPr wrap="square">
            <a:spAutoFit/>
          </a:bodyPr>
          <a:lstStyle/>
          <a:p>
            <a:pPr>
              <a:spcBef>
                <a:spcPts val="600"/>
              </a:spcBef>
            </a:pPr>
            <a:r>
              <a:rPr lang="en" b="1" dirty="0">
                <a:solidFill>
                  <a:prstClr val="black"/>
                </a:solidFill>
              </a:rPr>
              <a:t>Po trzecie, jeśli między członkami nie ma porozumienia, kościół powinien osądzić sprawę albo pośredniczyć między nimi (1 </a:t>
            </a:r>
            <a:r>
              <a:rPr lang="en" b="1" dirty="0" smtClean="0">
                <a:solidFill>
                  <a:prstClr val="black"/>
                </a:solidFill>
              </a:rPr>
              <a:t>Kor 6</a:t>
            </a:r>
            <a:r>
              <a:rPr lang="pl-PL" b="1" dirty="0" smtClean="0">
                <a:solidFill>
                  <a:prstClr val="black"/>
                </a:solidFill>
              </a:rPr>
              <a:t>,</a:t>
            </a:r>
            <a:r>
              <a:rPr lang="en" b="1" dirty="0" smtClean="0">
                <a:solidFill>
                  <a:prstClr val="black"/>
                </a:solidFill>
              </a:rPr>
              <a:t>2</a:t>
            </a:r>
            <a:r>
              <a:rPr lang="en" b="1" dirty="0">
                <a:solidFill>
                  <a:prstClr val="black"/>
                </a:solidFill>
              </a:rPr>
              <a:t>).</a:t>
            </a:r>
            <a:endParaRPr lang="en" b="1" dirty="0">
              <a:solidFill>
                <a:prstClr val="black"/>
              </a:solidFill>
            </a:endParaRPr>
          </a:p>
        </p:txBody>
      </p:sp>
      <p:pic>
        <p:nvPicPr>
          <p:cNvPr id="18" name="Imagen 17">
            <a:extLst>
              <a:ext uri="{FF2B5EF4-FFF2-40B4-BE49-F238E27FC236}">
                <a16:creationId xmlns:a16="http://schemas.microsoft.com/office/drawing/2014/main" xmlns="" id="{026E4538-1772-DA9C-18FF-652A50FB3A48}"/>
              </a:ext>
            </a:extLst>
          </p:cNvPr>
          <p:cNvPicPr>
            <a:picLocks noChangeAspect="1"/>
          </p:cNvPicPr>
          <p:nvPr/>
        </p:nvPicPr>
        <p:blipFill>
          <a:blip r:embed="rId6" cstate="email">
            <a:extLst>
              <a:ext uri="{28A0092B-C50C-407E-A947-70E740481C1C}">
                <a14:useLocalDpi xmlns:a14="http://schemas.microsoft.com/office/drawing/2010/main" xmlns=""/>
              </a:ext>
            </a:extLst>
          </a:blip>
          <a:stretch>
            <a:fillRect/>
          </a:stretch>
        </p:blipFill>
        <p:spPr>
          <a:xfrm>
            <a:off x="4920051" y="3006950"/>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xmlns="" id="{F9EB07D4-BB75-8489-3D8A-356C7F958522}"/>
              </a:ext>
            </a:extLst>
          </p:cNvPr>
          <p:cNvPicPr>
            <a:picLocks noChangeAspect="1"/>
          </p:cNvPicPr>
          <p:nvPr/>
        </p:nvPicPr>
        <p:blipFill>
          <a:blip r:embed="rId7" cstate="email">
            <a:extLst>
              <a:ext uri="{28A0092B-C50C-407E-A947-70E740481C1C}">
                <a14:useLocalDpi xmlns:a14="http://schemas.microsoft.com/office/drawing/2010/main" xmlns=""/>
              </a:ext>
            </a:extLst>
          </a:blip>
          <a:stretch>
            <a:fillRect/>
          </a:stretch>
        </p:blipFill>
        <p:spPr>
          <a:xfrm>
            <a:off x="249598" y="439775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xmlns="" id="{F9DDE0FB-A512-B742-073C-24B61A4BC573}"/>
              </a:ext>
            </a:extLst>
          </p:cNvPr>
          <p:cNvPicPr>
            <a:picLocks noChangeAspect="1"/>
          </p:cNvPicPr>
          <p:nvPr/>
        </p:nvPicPr>
        <p:blipFill>
          <a:blip r:embed="rId8" cstate="email">
            <a:extLst>
              <a:ext uri="{28A0092B-C50C-407E-A947-70E740481C1C}">
                <a14:useLocalDpi xmlns:a14="http://schemas.microsoft.com/office/drawing/2010/main" xmlns=""/>
              </a:ext>
            </a:extLst>
          </a:blip>
          <a:stretch>
            <a:fillRect/>
          </a:stretch>
        </p:blipFill>
        <p:spPr>
          <a:xfrm>
            <a:off x="267765" y="5030842"/>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xmlns="" val="4715756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xmlns=""/>
              </a:ext>
            </a:extLst>
          </a:blip>
          <a:srcRect/>
          <a:stretch>
            <a:fillRect/>
          </a:stretch>
        </a:blipFill>
        <a:effectLst/>
      </p:bgPr>
    </p:bg>
    <p:spTree>
      <p:nvGrpSpPr>
        <p:cNvPr id="1" name="">
          <a:extLst>
            <a:ext uri="{FF2B5EF4-FFF2-40B4-BE49-F238E27FC236}">
              <a16:creationId xmlns:a16="http://schemas.microsoft.com/office/drawing/2014/main" xmlns=""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xmlns="" id="{7E3F4C1C-4C2D-1CD0-E689-BDB4816641D4}"/>
              </a:ext>
            </a:extLst>
          </p:cNvPr>
          <p:cNvSpPr txBox="1"/>
          <p:nvPr/>
        </p:nvSpPr>
        <p:spPr>
          <a:xfrm>
            <a:off x="1662881" y="1038050"/>
            <a:ext cx="10186220" cy="4524315"/>
          </a:xfrm>
          <a:prstGeom prst="rect">
            <a:avLst/>
          </a:prstGeom>
          <a:noFill/>
        </p:spPr>
        <p:txBody>
          <a:bodyPr wrap="square">
            <a:spAutoFit/>
          </a:bodyPr>
          <a:lstStyle/>
          <a:p>
            <a:pPr>
              <a:spcBef>
                <a:spcPts val="600"/>
              </a:spcBef>
            </a:pPr>
            <a:r>
              <a:rPr lang="pl-PL" sz="2400" b="1" dirty="0" smtClean="0">
                <a:solidFill>
                  <a:prstClr val="black"/>
                </a:solidFill>
                <a:latin typeface="Constantia" panose="02030602050306030303" pitchFamily="18" charset="0"/>
              </a:rPr>
              <a:t>„</a:t>
            </a:r>
            <a:r>
              <a:rPr lang="en-US" sz="2400" b="1" dirty="0" err="1" smtClean="0">
                <a:solidFill>
                  <a:prstClr val="black"/>
                </a:solidFill>
                <a:latin typeface="Constantia" panose="02030602050306030303" pitchFamily="18" charset="0"/>
              </a:rPr>
              <a:t>Naszym</a:t>
            </a:r>
            <a:r>
              <a:rPr lang="en-US" sz="2400" b="1" dirty="0" smtClean="0">
                <a:solidFill>
                  <a:prstClr val="black"/>
                </a:solidFill>
                <a:latin typeface="Constantia" panose="02030602050306030303" pitchFamily="18" charset="0"/>
              </a:rPr>
              <a:t> </a:t>
            </a:r>
            <a:r>
              <a:rPr lang="en-US" sz="2400" b="1" dirty="0">
                <a:solidFill>
                  <a:prstClr val="black"/>
                </a:solidFill>
                <a:latin typeface="Constantia" panose="02030602050306030303" pitchFamily="18" charset="0"/>
              </a:rPr>
              <a:t>zadaniem jest poznać nasze szczególne słabości i grzechy, które powodują ciemność i duchową niemoc oraz gaszą naszą pierwszą miłość. Czy jest to światowość? Czy egoizm? Czy umiłowanie własnej wartości? Czy dążenie do zajmowania pierwszego miejsca? Czy jest to grzech zmysłowości, który działa niezwykle silnie? Czy jest to grzech nikolaitów, zamieniających łaskę Bożą w rozwiązłość? Czy jest to niewłaściwe używanie i nadużywanie wielkiego światła, sposobności i przywilejów, przy jednoczesnym chełpieniu się mądrością i wiedzą religijną, podczas gdy życie i charakter są niespójne i niemoralne? Cokolwiek było pielęgnowane i rozwijane</a:t>
            </a:r>
            <a:r>
              <a:rPr lang="en-US" sz="2400" b="1" dirty="0">
                <a:solidFill>
                  <a:prstClr val="black"/>
                </a:solidFill>
                <a:latin typeface="Constantia" panose="02030602050306030303" pitchFamily="18" charset="0"/>
              </a:rPr>
              <a:t>, </a:t>
            </a:r>
            <a:r>
              <a:rPr lang="pl-PL" sz="2400" b="1" dirty="0" smtClean="0">
                <a:solidFill>
                  <a:prstClr val="black"/>
                </a:solidFill>
                <a:latin typeface="Constantia" panose="02030602050306030303" pitchFamily="18" charset="0"/>
              </a:rPr>
              <a:t> </a:t>
            </a:r>
            <a:r>
              <a:rPr lang="en-US" sz="2400" b="1" dirty="0" err="1" smtClean="0">
                <a:solidFill>
                  <a:prstClr val="black"/>
                </a:solidFill>
                <a:latin typeface="Constantia" panose="02030602050306030303" pitchFamily="18" charset="0"/>
              </a:rPr>
              <a:t>aż</a:t>
            </a:r>
            <a:r>
              <a:rPr lang="en-US" sz="2400" b="1" dirty="0" smtClean="0">
                <a:solidFill>
                  <a:prstClr val="black"/>
                </a:solidFill>
                <a:latin typeface="Constantia" panose="02030602050306030303" pitchFamily="18" charset="0"/>
              </a:rPr>
              <a:t> </a:t>
            </a:r>
            <a:r>
              <a:rPr lang="en-US" sz="2400" b="1" dirty="0">
                <a:solidFill>
                  <a:prstClr val="black"/>
                </a:solidFill>
                <a:latin typeface="Constantia" panose="02030602050306030303" pitchFamily="18" charset="0"/>
              </a:rPr>
              <a:t>stało się silne i panujące, podejmijcie zdecydowane wysiłki, aby to przezwyciężyć, inaczej zginiecie</a:t>
            </a:r>
            <a:r>
              <a:rPr lang="en" sz="2400" b="1" dirty="0">
                <a:solidFill>
                  <a:prstClr val="black"/>
                </a:solidFill>
                <a:latin typeface="Constantia" panose="02030602050306030303" pitchFamily="18" charset="0"/>
              </a:rPr>
              <a:t>.”</a:t>
            </a:r>
          </a:p>
        </p:txBody>
      </p:sp>
      <p:sp>
        <p:nvSpPr>
          <p:cNvPr id="4" name="CuadroTexto 3">
            <a:extLst>
              <a:ext uri="{FF2B5EF4-FFF2-40B4-BE49-F238E27FC236}">
                <a16:creationId xmlns:a16="http://schemas.microsoft.com/office/drawing/2014/main" xmlns="" id="{4619543F-0133-37A9-5C45-80AB5F3B408F}"/>
              </a:ext>
            </a:extLst>
          </p:cNvPr>
          <p:cNvSpPr txBox="1"/>
          <p:nvPr/>
        </p:nvSpPr>
        <p:spPr>
          <a:xfrm>
            <a:off x="7686044" y="5616989"/>
            <a:ext cx="4319196" cy="338554"/>
          </a:xfrm>
          <a:prstGeom prst="rect">
            <a:avLst/>
          </a:prstGeom>
          <a:noFill/>
        </p:spPr>
        <p:txBody>
          <a:bodyPr wrap="none" rtlCol="0">
            <a:spAutoFit/>
          </a:bodyPr>
          <a:lstStyle/>
          <a:p>
            <a:pPr algn="r"/>
            <a:r>
              <a:rPr lang="en" sz="1600" b="1" dirty="0">
                <a:solidFill>
                  <a:prstClr val="black"/>
                </a:solidFill>
              </a:rPr>
              <a:t>EGW (</a:t>
            </a:r>
            <a:r>
              <a:rPr lang="en-US" sz="1600" b="1" i="1" dirty="0">
                <a:solidFill>
                  <a:prstClr val="black"/>
                </a:solidFill>
              </a:rPr>
              <a:t>Ye Shall Receive Power</a:t>
            </a:r>
            <a:r>
              <a:rPr lang="en-US" sz="1600" b="1" dirty="0">
                <a:solidFill>
                  <a:prstClr val="black"/>
                </a:solidFill>
              </a:rPr>
              <a:t>, 18 grudnia</a:t>
            </a:r>
            <a:r>
              <a:rPr lang="en" sz="1600" b="1" dirty="0">
                <a:solidFill>
                  <a:prstClr val="black"/>
                </a:solidFill>
              </a:rPr>
              <a:t>)</a:t>
            </a:r>
          </a:p>
        </p:txBody>
      </p:sp>
    </p:spTree>
    <p:extLst>
      <p:ext uri="{BB962C8B-B14F-4D97-AF65-F5344CB8AC3E}">
        <p14:creationId xmlns:p14="http://schemas.microsoft.com/office/powerpoint/2010/main" xmlns="" val="219811756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F103C59D-02F2-3152-8F1C-95329F65B3F3}"/>
              </a:ext>
            </a:extLst>
          </p:cNvPr>
          <p:cNvSpPr txBox="1"/>
          <p:nvPr/>
        </p:nvSpPr>
        <p:spPr>
          <a:xfrm>
            <a:off x="333375" y="-104775"/>
            <a:ext cx="7658100" cy="6824945"/>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a:lnSpc>
                <a:spcPts val="17500"/>
              </a:lnSpc>
            </a:pPr>
            <a:r>
              <a:rPr lang="en" dirty="0">
                <a:ln w="12700">
                  <a:solidFill>
                    <a:srgbClr val="FF3300">
                      <a:lumMod val="50000"/>
                    </a:srgbClr>
                  </a:solidFill>
                  <a:prstDash val="solid"/>
                </a:ln>
                <a:pattFill prst="narHorz">
                  <a:fgClr>
                    <a:srgbClr val="FFFF00"/>
                  </a:fgClr>
                  <a:bgClr>
                    <a:srgbClr val="F5F010">
                      <a:lumMod val="20000"/>
                      <a:lumOff val="80000"/>
                    </a:srgbClr>
                  </a:bgClr>
                </a:pattFill>
                <a:effectLst>
                  <a:innerShdw blurRad="177800">
                    <a:srgbClr val="F5F010">
                      <a:lumMod val="50000"/>
                    </a:srgbClr>
                  </a:innerShdw>
                </a:effectLst>
              </a:rPr>
              <a:t>JAK UNIKAĆ </a:t>
            </a:r>
            <a:r>
              <a:rPr lang="en" dirty="0" smtClean="0">
                <a:ln w="12700">
                  <a:solidFill>
                    <a:srgbClr val="FF3300">
                      <a:lumMod val="50000"/>
                    </a:srgbClr>
                  </a:solidFill>
                  <a:prstDash val="solid"/>
                </a:ln>
                <a:pattFill prst="narHorz">
                  <a:fgClr>
                    <a:srgbClr val="FFFF00"/>
                  </a:fgClr>
                  <a:bgClr>
                    <a:srgbClr val="F5F010">
                      <a:lumMod val="20000"/>
                      <a:lumOff val="80000"/>
                    </a:srgbClr>
                  </a:bgClr>
                </a:pattFill>
                <a:effectLst>
                  <a:innerShdw blurRad="177800">
                    <a:srgbClr val="F5F010">
                      <a:lumMod val="50000"/>
                    </a:srgbClr>
                  </a:innerShdw>
                </a:effectLst>
              </a:rPr>
              <a:t>GRZECHU</a:t>
            </a:r>
            <a:r>
              <a:rPr lang="pl-PL" dirty="0" smtClean="0">
                <a:ln w="12700">
                  <a:solidFill>
                    <a:srgbClr val="FF3300">
                      <a:lumMod val="50000"/>
                    </a:srgbClr>
                  </a:solidFill>
                  <a:prstDash val="solid"/>
                </a:ln>
                <a:pattFill prst="narHorz">
                  <a:fgClr>
                    <a:srgbClr val="FFFF00"/>
                  </a:fgClr>
                  <a:bgClr>
                    <a:srgbClr val="F5F010">
                      <a:lumMod val="20000"/>
                      <a:lumOff val="80000"/>
                    </a:srgbClr>
                  </a:bgClr>
                </a:pattFill>
                <a:effectLst>
                  <a:innerShdw blurRad="177800">
                    <a:srgbClr val="F5F010">
                      <a:lumMod val="50000"/>
                    </a:srgbClr>
                  </a:innerShdw>
                </a:effectLst>
              </a:rPr>
              <a:t>  </a:t>
            </a:r>
            <a:r>
              <a:rPr lang="en" dirty="0" smtClean="0">
                <a:ln w="12700">
                  <a:solidFill>
                    <a:srgbClr val="FF3300">
                      <a:lumMod val="50000"/>
                    </a:srgbClr>
                  </a:solidFill>
                  <a:prstDash val="solid"/>
                </a:ln>
                <a:pattFill prst="narHorz">
                  <a:fgClr>
                    <a:srgbClr val="FFFF00"/>
                  </a:fgClr>
                  <a:bgClr>
                    <a:srgbClr val="F5F010">
                      <a:lumMod val="20000"/>
                      <a:lumOff val="80000"/>
                    </a:srgbClr>
                  </a:bgClr>
                </a:pattFill>
                <a:effectLst>
                  <a:innerShdw blurRad="177800">
                    <a:srgbClr val="F5F010">
                      <a:lumMod val="50000"/>
                    </a:srgbClr>
                  </a:innerShdw>
                </a:effectLst>
              </a:rPr>
              <a:t> </a:t>
            </a:r>
            <a:r>
              <a:rPr lang="en" dirty="0">
                <a:ln w="12700">
                  <a:solidFill>
                    <a:srgbClr val="FF3300">
                      <a:lumMod val="50000"/>
                    </a:srgbClr>
                  </a:solidFill>
                  <a:prstDash val="solid"/>
                </a:ln>
                <a:pattFill prst="narHorz">
                  <a:fgClr>
                    <a:srgbClr val="FFFF00"/>
                  </a:fgClr>
                  <a:bgClr>
                    <a:srgbClr val="F5F010">
                      <a:lumMod val="20000"/>
                      <a:lumOff val="80000"/>
                    </a:srgbClr>
                  </a:bgClr>
                </a:pattFill>
                <a:effectLst>
                  <a:innerShdw blurRad="177800">
                    <a:srgbClr val="F5F010">
                      <a:lumMod val="50000"/>
                    </a:srgbClr>
                  </a:innerShdw>
                </a:effectLst>
              </a:rPr>
              <a:t>W KOŚCIELE</a:t>
            </a:r>
          </a:p>
        </p:txBody>
      </p:sp>
    </p:spTree>
    <p:extLst>
      <p:ext uri="{BB962C8B-B14F-4D97-AF65-F5344CB8AC3E}">
        <p14:creationId xmlns:p14="http://schemas.microsoft.com/office/powerpoint/2010/main" xmlns="" val="2626331504"/>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3.xml><?xml version="1.0" encoding="utf-8"?>
<a:theme xmlns:a="http://schemas.openxmlformats.org/drawingml/2006/main" name="1_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679</TotalTime>
  <Words>1319</Words>
  <Application>Microsoft Office PowerPoint</Application>
  <PresentationFormat>Niestandardowy</PresentationFormat>
  <Paragraphs>57</Paragraphs>
  <Slides>12</Slides>
  <Notes>0</Notes>
  <HiddenSlides>0</HiddenSlides>
  <MMClips>0</MMClips>
  <ScaleCrop>false</ScaleCrop>
  <HeadingPairs>
    <vt:vector size="6" baseType="variant">
      <vt:variant>
        <vt:lpstr>Używane czcionki</vt:lpstr>
      </vt:variant>
      <vt:variant>
        <vt:i4>5</vt:i4>
      </vt:variant>
      <vt:variant>
        <vt:lpstr>Motyw</vt:lpstr>
      </vt:variant>
      <vt:variant>
        <vt:i4>3</vt:i4>
      </vt:variant>
      <vt:variant>
        <vt:lpstr>Tytuły slajdów</vt:lpstr>
      </vt:variant>
      <vt:variant>
        <vt:i4>12</vt:i4>
      </vt:variant>
    </vt:vector>
  </HeadingPairs>
  <TitlesOfParts>
    <vt:vector size="20" baseType="lpstr">
      <vt:lpstr>Arial</vt:lpstr>
      <vt:lpstr>Aptos</vt:lpstr>
      <vt:lpstr>Comic Sans MS</vt:lpstr>
      <vt:lpstr>Constantia</vt:lpstr>
      <vt:lpstr>Aptos Display</vt:lpstr>
      <vt:lpstr>Tema de Office</vt:lpstr>
      <vt:lpstr>2_Tema de Office</vt:lpstr>
      <vt:lpstr>1_Tema de Office</vt:lpstr>
      <vt:lpstr>Slajd 1</vt:lpstr>
      <vt:lpstr>Slajd 2</vt:lpstr>
      <vt:lpstr>Slajd 3</vt:lpstr>
      <vt:lpstr>Slajd 4</vt:lpstr>
      <vt:lpstr>Slajd 5</vt:lpstr>
      <vt:lpstr>Slajd 6</vt:lpstr>
      <vt:lpstr>Slajd 7</vt:lpstr>
      <vt:lpstr>Slajd 8</vt:lpstr>
      <vt:lpstr>Slajd 9</vt:lpstr>
      <vt:lpstr>Slajd 10</vt:lpstr>
      <vt:lpstr>Slajd 11</vt:lpstr>
      <vt:lpstr>Slajd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Wiesław Szwajcowski</cp:lastModifiedBy>
  <cp:revision>101</cp:revision>
  <dcterms:created xsi:type="dcterms:W3CDTF">2026-06-19T16:27:56Z</dcterms:created>
  <dcterms:modified xsi:type="dcterms:W3CDTF">2026-07-19T08:38:31Z</dcterms:modified>
</cp:coreProperties>
</file>