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  <p:sldMasterId id="2147483684" r:id="rId3"/>
  </p:sldMasterIdLst>
  <p:sldIdLst>
    <p:sldId id="273" r:id="rId4"/>
    <p:sldId id="278" r:id="rId5"/>
    <p:sldId id="258" r:id="rId6"/>
    <p:sldId id="259" r:id="rId7"/>
    <p:sldId id="260" r:id="rId8"/>
    <p:sldId id="270" r:id="rId9"/>
    <p:sldId id="279" r:id="rId10"/>
    <p:sldId id="280" r:id="rId11"/>
    <p:sldId id="281" r:id="rId12"/>
    <p:sldId id="282" r:id="rId13"/>
    <p:sldId id="283" r:id="rId14"/>
    <p:sldId id="284" r:id="rId15"/>
    <p:sldId id="285" r:id="rId16"/>
  </p:sldIdLst>
  <p:sldSz cx="12192000" cy="6858000"/>
  <p:notesSz cx="6858000" cy="9144000"/>
  <p:embeddedFontLst>
    <p:embeddedFont>
      <p:font typeface="Comic Sans MS" pitchFamily="66" charset="0"/>
      <p:regular r:id="rId17"/>
      <p:bold r:id="rId18"/>
      <p:italic r:id="rId19"/>
      <p:boldItalic r:id="rId20"/>
    </p:embeddedFont>
    <p:embeddedFont>
      <p:font typeface="Constantia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8E4169"/>
    <a:srgbClr val="FEB9BA"/>
    <a:srgbClr val="B3FFFF"/>
    <a:srgbClr val="E8D9F3"/>
    <a:srgbClr val="DDFFDD"/>
    <a:srgbClr val="B84600"/>
    <a:srgbClr val="FF8032"/>
    <a:srgbClr val="797600"/>
    <a:srgbClr val="FFFDA2"/>
    <a:srgbClr val="A1E3B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57" d="100"/>
          <a:sy n="157" d="100"/>
        </p:scale>
        <p:origin x="-468" y="-9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5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8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font" Target="fonts/font3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image" Target="../media/image40.jpeg"/><Relationship Id="rId4" Type="http://schemas.openxmlformats.org/officeDocument/2006/relationships/image" Target="../media/image43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image" Target="../media/image40.jpeg"/><Relationship Id="rId4" Type="http://schemas.openxmlformats.org/officeDocument/2006/relationships/image" Target="../media/image4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9A1F31-62E6-49C3-AE1F-80E571A5314B}" type="doc">
      <dgm:prSet loTypeId="urn:microsoft.com/office/officeart/2005/8/layout/hList3" loCatId="list" qsTypeId="urn:microsoft.com/office/officeart/2005/8/quickstyle/simple3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E0C8A360-416C-4E56-B80B-C728FB8CAABB}">
      <dgm:prSet custT="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pl-PL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Jakie dary podaje Paweł jako przykłady spośród wielu innych, które istnieją? (1 Kor 12,8-10; </a:t>
          </a:r>
          <a:r>
            <a:rPr lang="pl-PL" sz="2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Rz</a:t>
          </a:r>
          <a:r>
            <a:rPr lang="pl-PL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12,6-8; Ef 4,11-12)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77A69E5-F6EF-4496-8692-227B75F7B95A}" type="parTrans" cxnId="{8CCA6FDA-0548-4EFF-B036-266EDA34AB57}">
      <dgm:prSet/>
      <dgm:spPr/>
      <dgm:t>
        <a:bodyPr/>
        <a:lstStyle/>
        <a:p>
          <a:endParaRPr lang="es-ES"/>
        </a:p>
      </dgm:t>
    </dgm:pt>
    <dgm:pt modelId="{B97199CA-928D-49D0-85B7-E4041A091845}" type="sibTrans" cxnId="{8CCA6FDA-0548-4EFF-B036-266EDA34AB57}">
      <dgm:prSet/>
      <dgm:spPr/>
      <dgm:t>
        <a:bodyPr/>
        <a:lstStyle/>
        <a:p>
          <a:endParaRPr lang="es-ES"/>
        </a:p>
      </dgm:t>
    </dgm:pt>
    <dgm:pt modelId="{3C0D5F6E-C9D1-4BA4-8927-9791F07C6384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pl-PL" sz="2000" b="1" dirty="0" smtClean="0"/>
            <a:t>Słowo mądrości</a:t>
          </a:r>
          <a:endParaRPr lang="es-ES" sz="2000" dirty="0"/>
        </a:p>
      </dgm:t>
    </dgm:pt>
    <dgm:pt modelId="{41C0E3DF-0F77-4983-B9E6-8D090CECF8C0}" type="parTrans" cxnId="{D4630AE1-E393-4C3E-A5B7-2E6DE888CFFC}">
      <dgm:prSet/>
      <dgm:spPr/>
      <dgm:t>
        <a:bodyPr/>
        <a:lstStyle/>
        <a:p>
          <a:endParaRPr lang="es-ES"/>
        </a:p>
      </dgm:t>
    </dgm:pt>
    <dgm:pt modelId="{78A33A35-160F-470E-8C44-A08080B84389}" type="sibTrans" cxnId="{D4630AE1-E393-4C3E-A5B7-2E6DE888CFFC}">
      <dgm:prSet/>
      <dgm:spPr/>
      <dgm:t>
        <a:bodyPr/>
        <a:lstStyle/>
        <a:p>
          <a:endParaRPr lang="es-ES"/>
        </a:p>
      </dgm:t>
    </dgm:pt>
    <dgm:pt modelId="{4F80A4F7-51C7-41E9-8FBC-46E6B408F67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pl-PL" sz="2000" b="1" dirty="0" smtClean="0"/>
            <a:t>Słowo wiedzy</a:t>
          </a:r>
          <a:endParaRPr lang="es-ES" sz="2000" dirty="0"/>
        </a:p>
      </dgm:t>
    </dgm:pt>
    <dgm:pt modelId="{DC311BAD-BBD8-4BD1-BA00-107D60120889}" type="parTrans" cxnId="{8566BC5E-8E0A-416E-A9A3-1BD84353762E}">
      <dgm:prSet/>
      <dgm:spPr/>
      <dgm:t>
        <a:bodyPr/>
        <a:lstStyle/>
        <a:p>
          <a:endParaRPr lang="es-ES"/>
        </a:p>
      </dgm:t>
    </dgm:pt>
    <dgm:pt modelId="{5FF11032-FE80-40BB-B9D0-A1B950006F6D}" type="sibTrans" cxnId="{8566BC5E-8E0A-416E-A9A3-1BD84353762E}">
      <dgm:prSet/>
      <dgm:spPr/>
      <dgm:t>
        <a:bodyPr/>
        <a:lstStyle/>
        <a:p>
          <a:endParaRPr lang="es-ES"/>
        </a:p>
      </dgm:t>
    </dgm:pt>
    <dgm:pt modelId="{6AC10122-E8AB-4B9A-A24E-A2DF827354F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pl-PL" sz="2000" b="1" dirty="0" smtClean="0"/>
            <a:t>Wiara</a:t>
          </a:r>
          <a:endParaRPr lang="es-ES" sz="2000" dirty="0"/>
        </a:p>
      </dgm:t>
    </dgm:pt>
    <dgm:pt modelId="{9E008FF1-73AA-4877-AEB8-70CA0E064C9A}" type="parTrans" cxnId="{DC9EA891-FC69-43E2-A214-A6EC393C6687}">
      <dgm:prSet/>
      <dgm:spPr/>
      <dgm:t>
        <a:bodyPr/>
        <a:lstStyle/>
        <a:p>
          <a:endParaRPr lang="es-ES"/>
        </a:p>
      </dgm:t>
    </dgm:pt>
    <dgm:pt modelId="{2F91F793-D429-4F9F-AC6C-EA02E9869BFE}" type="sibTrans" cxnId="{DC9EA891-FC69-43E2-A214-A6EC393C6687}">
      <dgm:prSet/>
      <dgm:spPr/>
      <dgm:t>
        <a:bodyPr/>
        <a:lstStyle/>
        <a:p>
          <a:endParaRPr lang="es-ES"/>
        </a:p>
      </dgm:t>
    </dgm:pt>
    <dgm:pt modelId="{43BDC340-C34A-4887-8949-9F7A54E9B30D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pl-PL" sz="2000" b="1" dirty="0" smtClean="0"/>
            <a:t>Zdrowie</a:t>
          </a:r>
          <a:endParaRPr lang="es-ES" sz="2000" dirty="0"/>
        </a:p>
      </dgm:t>
    </dgm:pt>
    <dgm:pt modelId="{0CD8A4BF-D3CC-461D-9983-2D2A4340ED42}" type="parTrans" cxnId="{F00547F4-27A3-4CBE-B32F-6977308AC2D4}">
      <dgm:prSet/>
      <dgm:spPr/>
      <dgm:t>
        <a:bodyPr/>
        <a:lstStyle/>
        <a:p>
          <a:endParaRPr lang="es-ES"/>
        </a:p>
      </dgm:t>
    </dgm:pt>
    <dgm:pt modelId="{B14572D1-1F93-4ED0-9E04-80F891D18FDF}" type="sibTrans" cxnId="{F00547F4-27A3-4CBE-B32F-6977308AC2D4}">
      <dgm:prSet/>
      <dgm:spPr/>
      <dgm:t>
        <a:bodyPr/>
        <a:lstStyle/>
        <a:p>
          <a:endParaRPr lang="es-ES"/>
        </a:p>
      </dgm:t>
    </dgm:pt>
    <dgm:pt modelId="{D6C679BF-379D-4D44-BADA-8104B7A06ED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pl-PL" sz="2000" b="1" dirty="0" smtClean="0"/>
            <a:t>Czynienie cudów</a:t>
          </a:r>
          <a:endParaRPr lang="es-ES" sz="2000" dirty="0"/>
        </a:p>
      </dgm:t>
    </dgm:pt>
    <dgm:pt modelId="{1FF63468-2BAD-4BBE-B35C-68FFA3B0AA45}" type="parTrans" cxnId="{20F95064-1ECA-419B-8D0A-228CFD8D440E}">
      <dgm:prSet/>
      <dgm:spPr/>
      <dgm:t>
        <a:bodyPr/>
        <a:lstStyle/>
        <a:p>
          <a:endParaRPr lang="es-ES"/>
        </a:p>
      </dgm:t>
    </dgm:pt>
    <dgm:pt modelId="{B0E0DF48-F181-458F-B805-FA0916FC0D06}" type="sibTrans" cxnId="{20F95064-1ECA-419B-8D0A-228CFD8D440E}">
      <dgm:prSet/>
      <dgm:spPr/>
      <dgm:t>
        <a:bodyPr/>
        <a:lstStyle/>
        <a:p>
          <a:endParaRPr lang="es-ES"/>
        </a:p>
      </dgm:t>
    </dgm:pt>
    <dgm:pt modelId="{5B4F02DC-FE9E-4530-976B-02B9E10D25CB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pl-PL" sz="2000" b="1" dirty="0" smtClean="0"/>
            <a:t>proroctwo</a:t>
          </a:r>
          <a:endParaRPr lang="es-ES" sz="2000" dirty="0"/>
        </a:p>
      </dgm:t>
    </dgm:pt>
    <dgm:pt modelId="{BA176D58-5229-4169-8957-DBE7CBBBAB88}" type="parTrans" cxnId="{DE60D60B-F3C6-4EB5-9417-20CAC6E0252E}">
      <dgm:prSet/>
      <dgm:spPr/>
      <dgm:t>
        <a:bodyPr/>
        <a:lstStyle/>
        <a:p>
          <a:endParaRPr lang="es-ES"/>
        </a:p>
      </dgm:t>
    </dgm:pt>
    <dgm:pt modelId="{83ECDDCA-C8B8-4E40-94E5-AD140A14E397}" type="sibTrans" cxnId="{DE60D60B-F3C6-4EB5-9417-20CAC6E0252E}">
      <dgm:prSet/>
      <dgm:spPr/>
      <dgm:t>
        <a:bodyPr/>
        <a:lstStyle/>
        <a:p>
          <a:endParaRPr lang="es-ES"/>
        </a:p>
      </dgm:t>
    </dgm:pt>
    <dgm:pt modelId="{EE0061C3-8AFE-43B4-BFAE-A24B62B862C6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pl-PL" sz="2000" b="1" dirty="0" smtClean="0"/>
            <a:t>Rozróżnianie duchów</a:t>
          </a:r>
          <a:endParaRPr lang="es-ES" sz="2000" dirty="0"/>
        </a:p>
      </dgm:t>
    </dgm:pt>
    <dgm:pt modelId="{441B5564-9EBC-429F-980C-9E0E56EBA179}" type="parTrans" cxnId="{5C879ACE-FF32-4776-9F35-DC96DCDB83A9}">
      <dgm:prSet/>
      <dgm:spPr/>
      <dgm:t>
        <a:bodyPr/>
        <a:lstStyle/>
        <a:p>
          <a:endParaRPr lang="es-ES"/>
        </a:p>
      </dgm:t>
    </dgm:pt>
    <dgm:pt modelId="{DEC03818-5D9E-442C-AD2C-B3629B6F79EE}" type="sibTrans" cxnId="{5C879ACE-FF32-4776-9F35-DC96DCDB83A9}">
      <dgm:prSet/>
      <dgm:spPr/>
      <dgm:t>
        <a:bodyPr/>
        <a:lstStyle/>
        <a:p>
          <a:endParaRPr lang="es-ES"/>
        </a:p>
      </dgm:t>
    </dgm:pt>
    <dgm:pt modelId="{502E26D6-2784-4DD7-A93A-5109B46B074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pl-PL" sz="2000" b="1" dirty="0" smtClean="0"/>
            <a:t>Mowa językami</a:t>
          </a:r>
          <a:endParaRPr lang="es-ES" sz="2000" dirty="0"/>
        </a:p>
      </dgm:t>
    </dgm:pt>
    <dgm:pt modelId="{59071744-7BA2-4349-A237-C156B10E5EFB}" type="parTrans" cxnId="{FFF29A83-57DE-4907-9753-A1FC8B4464F9}">
      <dgm:prSet/>
      <dgm:spPr/>
      <dgm:t>
        <a:bodyPr/>
        <a:lstStyle/>
        <a:p>
          <a:endParaRPr lang="es-ES"/>
        </a:p>
      </dgm:t>
    </dgm:pt>
    <dgm:pt modelId="{8E2809F7-4740-488C-8BDE-0C3894D1FBE5}" type="sibTrans" cxnId="{FFF29A83-57DE-4907-9753-A1FC8B4464F9}">
      <dgm:prSet/>
      <dgm:spPr/>
      <dgm:t>
        <a:bodyPr/>
        <a:lstStyle/>
        <a:p>
          <a:endParaRPr lang="es-ES"/>
        </a:p>
      </dgm:t>
    </dgm:pt>
    <dgm:pt modelId="{7D8F604B-7369-49FC-BCC1-234B6EB1A3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SzPct val="120000"/>
            <a:buFont typeface="Arial" panose="020B0604020202020204" pitchFamily="34" charset="0"/>
            <a:buNone/>
          </a:pPr>
          <a:r>
            <a:rPr lang="pl-PL" sz="2000" b="1" dirty="0" smtClean="0"/>
            <a:t>Tłumaczenie języków</a:t>
          </a:r>
          <a:endParaRPr lang="es-ES" sz="2000" dirty="0"/>
        </a:p>
      </dgm:t>
    </dgm:pt>
    <dgm:pt modelId="{4792E315-619E-4A6C-ADA5-7EC7B4ABE541}" type="parTrans" cxnId="{2E756CB3-BECD-4FF1-9284-B9977FEA9663}">
      <dgm:prSet/>
      <dgm:spPr/>
      <dgm:t>
        <a:bodyPr/>
        <a:lstStyle/>
        <a:p>
          <a:endParaRPr lang="es-ES"/>
        </a:p>
      </dgm:t>
    </dgm:pt>
    <dgm:pt modelId="{ADF7226B-8477-441E-A3C1-83163BDE0F43}" type="sibTrans" cxnId="{2E756CB3-BECD-4FF1-9284-B9977FEA9663}">
      <dgm:prSet/>
      <dgm:spPr/>
      <dgm:t>
        <a:bodyPr/>
        <a:lstStyle/>
        <a:p>
          <a:endParaRPr lang="es-ES"/>
        </a:p>
      </dgm:t>
    </dgm:pt>
    <dgm:pt modelId="{EA5E1BBA-7BAD-4C6E-A30B-7D96517B2E49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pl-PL" sz="2000" b="1" dirty="0" smtClean="0">
              <a:solidFill>
                <a:schemeClr val="bg1"/>
              </a:solidFill>
              <a:highlight>
                <a:srgbClr val="000080"/>
              </a:highlight>
            </a:rPr>
            <a:t>Rzymian </a:t>
          </a:r>
          <a:r>
            <a:rPr lang="en" sz="2000" b="1" dirty="0" smtClean="0">
              <a:solidFill>
                <a:schemeClr val="bg1"/>
              </a:solidFill>
              <a:highlight>
                <a:srgbClr val="000080"/>
              </a:highlight>
            </a:rPr>
            <a:t>12</a:t>
          </a:r>
          <a:r>
            <a:rPr lang="pl-PL" sz="2000" b="1" dirty="0" smtClean="0">
              <a:solidFill>
                <a:schemeClr val="bg1"/>
              </a:solidFill>
              <a:highlight>
                <a:srgbClr val="000080"/>
              </a:highlight>
            </a:rPr>
            <a:t>,</a:t>
          </a:r>
          <a:r>
            <a:rPr lang="en" sz="2000" b="1" dirty="0" smtClean="0">
              <a:solidFill>
                <a:schemeClr val="bg1"/>
              </a:solidFill>
              <a:highlight>
                <a:srgbClr val="000080"/>
              </a:highlight>
            </a:rPr>
            <a:t>6-8</a:t>
          </a:r>
          <a:endParaRPr lang="es-ES" sz="2000" dirty="0">
            <a:solidFill>
              <a:schemeClr val="bg1"/>
            </a:solidFill>
            <a:highlight>
              <a:srgbClr val="000080"/>
            </a:highlight>
          </a:endParaRPr>
        </a:p>
      </dgm:t>
    </dgm:pt>
    <dgm:pt modelId="{BA8F2518-83E7-4E63-9ABC-F47FFFBB0511}" type="parTrans" cxnId="{9A114472-470D-409B-887D-76A498A63C3A}">
      <dgm:prSet/>
      <dgm:spPr/>
      <dgm:t>
        <a:bodyPr/>
        <a:lstStyle/>
        <a:p>
          <a:endParaRPr lang="es-ES"/>
        </a:p>
      </dgm:t>
    </dgm:pt>
    <dgm:pt modelId="{2DF86F07-BB8D-4C46-847A-953546077756}" type="sibTrans" cxnId="{9A114472-470D-409B-887D-76A498A63C3A}">
      <dgm:prSet/>
      <dgm:spPr/>
      <dgm:t>
        <a:bodyPr/>
        <a:lstStyle/>
        <a:p>
          <a:endParaRPr lang="es-ES"/>
        </a:p>
      </dgm:t>
    </dgm:pt>
    <dgm:pt modelId="{A8D56CDD-BA12-46B8-AC5C-2CE5B875D804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pl-PL" sz="2000" b="1" dirty="0" smtClean="0"/>
            <a:t>Służba</a:t>
          </a:r>
          <a:endParaRPr lang="es-ES" sz="2000" dirty="0"/>
        </a:p>
      </dgm:t>
    </dgm:pt>
    <dgm:pt modelId="{2A0E3F18-C4E4-42D3-952A-19261B25CB10}" type="parTrans" cxnId="{21788911-0589-44C6-AF86-AA7FDF7D1DBE}">
      <dgm:prSet/>
      <dgm:spPr/>
      <dgm:t>
        <a:bodyPr/>
        <a:lstStyle/>
        <a:p>
          <a:endParaRPr lang="es-ES"/>
        </a:p>
      </dgm:t>
    </dgm:pt>
    <dgm:pt modelId="{F2589EC9-32AA-4238-8151-AEBAAEE37E9C}" type="sibTrans" cxnId="{21788911-0589-44C6-AF86-AA7FDF7D1DBE}">
      <dgm:prSet/>
      <dgm:spPr/>
      <dgm:t>
        <a:bodyPr/>
        <a:lstStyle/>
        <a:p>
          <a:endParaRPr lang="es-ES"/>
        </a:p>
      </dgm:t>
    </dgm:pt>
    <dgm:pt modelId="{94C7729E-7706-4CA6-AA9E-F266DE2ACB1A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pl-PL" sz="2000" b="1" dirty="0" smtClean="0"/>
            <a:t>Nauczanie</a:t>
          </a:r>
          <a:endParaRPr lang="es-ES" sz="2000" dirty="0"/>
        </a:p>
      </dgm:t>
    </dgm:pt>
    <dgm:pt modelId="{F38C8106-04C0-4665-AD49-234CE4875F84}" type="parTrans" cxnId="{6D53CE1D-DA37-4B8D-AEC7-D743E913FA60}">
      <dgm:prSet/>
      <dgm:spPr/>
      <dgm:t>
        <a:bodyPr/>
        <a:lstStyle/>
        <a:p>
          <a:endParaRPr lang="es-ES"/>
        </a:p>
      </dgm:t>
    </dgm:pt>
    <dgm:pt modelId="{43F1E1EB-BF27-4498-8ECC-AE59A701FA3C}" type="sibTrans" cxnId="{6D53CE1D-DA37-4B8D-AEC7-D743E913FA60}">
      <dgm:prSet/>
      <dgm:spPr/>
      <dgm:t>
        <a:bodyPr/>
        <a:lstStyle/>
        <a:p>
          <a:endParaRPr lang="es-ES"/>
        </a:p>
      </dgm:t>
    </dgm:pt>
    <dgm:pt modelId="{3BE4EA97-F44E-4F7E-AAA3-6DEEE8DAAC27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pl-PL" sz="2000" b="1" dirty="0" smtClean="0"/>
            <a:t>Napominanie</a:t>
          </a:r>
          <a:endParaRPr lang="es-ES" sz="2000" dirty="0"/>
        </a:p>
      </dgm:t>
    </dgm:pt>
    <dgm:pt modelId="{F77ADB4F-C806-4414-A511-D6304FF10A15}" type="parTrans" cxnId="{08E83C11-4578-4216-86FF-B77C5CB3CAA1}">
      <dgm:prSet/>
      <dgm:spPr/>
      <dgm:t>
        <a:bodyPr/>
        <a:lstStyle/>
        <a:p>
          <a:endParaRPr lang="es-ES"/>
        </a:p>
      </dgm:t>
    </dgm:pt>
    <dgm:pt modelId="{1EF361F4-0A91-44B4-8BB1-86EFF9CE49EC}" type="sibTrans" cxnId="{08E83C11-4578-4216-86FF-B77C5CB3CAA1}">
      <dgm:prSet/>
      <dgm:spPr/>
      <dgm:t>
        <a:bodyPr/>
        <a:lstStyle/>
        <a:p>
          <a:endParaRPr lang="es-ES"/>
        </a:p>
      </dgm:t>
    </dgm:pt>
    <dgm:pt modelId="{A90CF3F7-F01C-40FD-900C-332EA5616898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pl-PL" sz="2000" b="1" dirty="0" smtClean="0"/>
            <a:t>Hojność</a:t>
          </a:r>
          <a:endParaRPr lang="es-ES" sz="2000" dirty="0"/>
        </a:p>
      </dgm:t>
    </dgm:pt>
    <dgm:pt modelId="{55424207-0EFA-4D12-866A-F3BE9AA90362}" type="parTrans" cxnId="{5375EB49-1180-4658-83CF-BF59D199BA90}">
      <dgm:prSet/>
      <dgm:spPr/>
      <dgm:t>
        <a:bodyPr/>
        <a:lstStyle/>
        <a:p>
          <a:endParaRPr lang="es-ES"/>
        </a:p>
      </dgm:t>
    </dgm:pt>
    <dgm:pt modelId="{1342C45D-80C3-464B-82D8-23491991E013}" type="sibTrans" cxnId="{5375EB49-1180-4658-83CF-BF59D199BA90}">
      <dgm:prSet/>
      <dgm:spPr/>
      <dgm:t>
        <a:bodyPr/>
        <a:lstStyle/>
        <a:p>
          <a:endParaRPr lang="es-ES"/>
        </a:p>
      </dgm:t>
    </dgm:pt>
    <dgm:pt modelId="{2993B7BA-DE8A-4FEF-BD5B-E525F02DFF46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pl-PL" sz="2000" b="1" dirty="0" smtClean="0"/>
            <a:t>Przywództwo</a:t>
          </a:r>
          <a:endParaRPr lang="es-ES" sz="2000" dirty="0"/>
        </a:p>
      </dgm:t>
    </dgm:pt>
    <dgm:pt modelId="{4F83E240-8797-4F7B-A9FD-6F9BD3161F22}" type="parTrans" cxnId="{26514794-4931-426A-8AB8-24115CF8D36F}">
      <dgm:prSet/>
      <dgm:spPr/>
      <dgm:t>
        <a:bodyPr/>
        <a:lstStyle/>
        <a:p>
          <a:endParaRPr lang="es-ES"/>
        </a:p>
      </dgm:t>
    </dgm:pt>
    <dgm:pt modelId="{EEB7C07E-B35B-4151-93B6-C06094C78E3B}" type="sibTrans" cxnId="{26514794-4931-426A-8AB8-24115CF8D36F}">
      <dgm:prSet/>
      <dgm:spPr/>
      <dgm:t>
        <a:bodyPr/>
        <a:lstStyle/>
        <a:p>
          <a:endParaRPr lang="es-ES"/>
        </a:p>
      </dgm:t>
    </dgm:pt>
    <dgm:pt modelId="{7F3166F7-EEC1-424A-AFA9-80C23549CE83}">
      <dgm:prSet custT="1"/>
      <dgm:spPr>
        <a:solidFill>
          <a:schemeClr val="accent6">
            <a:lumMod val="20000"/>
            <a:lumOff val="80000"/>
          </a:schemeClr>
        </a:solidFill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pl-PL" sz="2000" b="1" dirty="0" smtClean="0"/>
            <a:t>Miłosierdzie</a:t>
          </a:r>
          <a:endParaRPr lang="es-ES" sz="2000" dirty="0"/>
        </a:p>
      </dgm:t>
    </dgm:pt>
    <dgm:pt modelId="{EEFA82D5-54EA-4C8C-B7E3-3DDBC92880E8}" type="parTrans" cxnId="{2299549A-B138-4C15-B201-BD88A519DC92}">
      <dgm:prSet/>
      <dgm:spPr/>
      <dgm:t>
        <a:bodyPr/>
        <a:lstStyle/>
        <a:p>
          <a:endParaRPr lang="es-ES"/>
        </a:p>
      </dgm:t>
    </dgm:pt>
    <dgm:pt modelId="{87144B20-C008-4AAE-B09B-3CF504A1DA3A}" type="sibTrans" cxnId="{2299549A-B138-4C15-B201-BD88A519DC92}">
      <dgm:prSet/>
      <dgm:spPr/>
      <dgm:t>
        <a:bodyPr/>
        <a:lstStyle/>
        <a:p>
          <a:endParaRPr lang="es-ES"/>
        </a:p>
      </dgm:t>
    </dgm:pt>
    <dgm:pt modelId="{2EBC2B61-D5F6-4256-934E-8CD7794A0822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pl-PL" sz="2000" b="1" dirty="0" smtClean="0">
              <a:solidFill>
                <a:schemeClr val="bg1"/>
              </a:solidFill>
              <a:highlight>
                <a:srgbClr val="008000"/>
              </a:highlight>
            </a:rPr>
            <a:t>Efezjan </a:t>
          </a:r>
          <a:r>
            <a:rPr lang="en" sz="2000" b="1" dirty="0" smtClean="0">
              <a:solidFill>
                <a:schemeClr val="bg1"/>
              </a:solidFill>
              <a:highlight>
                <a:srgbClr val="008000"/>
              </a:highlight>
            </a:rPr>
            <a:t>4</a:t>
          </a:r>
          <a:r>
            <a:rPr lang="pl-PL" sz="2000" b="1" dirty="0" smtClean="0">
              <a:solidFill>
                <a:schemeClr val="bg1"/>
              </a:solidFill>
              <a:highlight>
                <a:srgbClr val="008000"/>
              </a:highlight>
            </a:rPr>
            <a:t>,</a:t>
          </a:r>
          <a:r>
            <a:rPr lang="en" sz="2000" b="1" dirty="0" smtClean="0">
              <a:solidFill>
                <a:schemeClr val="bg1"/>
              </a:solidFill>
              <a:highlight>
                <a:srgbClr val="008000"/>
              </a:highlight>
            </a:rPr>
            <a:t>11-12</a:t>
          </a:r>
          <a:endParaRPr lang="es-ES" sz="2000" dirty="0">
            <a:solidFill>
              <a:schemeClr val="bg1"/>
            </a:solidFill>
            <a:highlight>
              <a:srgbClr val="008000"/>
            </a:highlight>
          </a:endParaRPr>
        </a:p>
      </dgm:t>
    </dgm:pt>
    <dgm:pt modelId="{68510EDC-3279-40EE-9184-5873AB2B9B40}" type="parTrans" cxnId="{12192B88-C033-44D5-A5C7-60B68C5F32AA}">
      <dgm:prSet/>
      <dgm:spPr/>
      <dgm:t>
        <a:bodyPr/>
        <a:lstStyle/>
        <a:p>
          <a:endParaRPr lang="es-ES"/>
        </a:p>
      </dgm:t>
    </dgm:pt>
    <dgm:pt modelId="{8DE3D465-EE40-41E9-BBCE-330124356DD7}" type="sibTrans" cxnId="{12192B88-C033-44D5-A5C7-60B68C5F32AA}">
      <dgm:prSet/>
      <dgm:spPr/>
      <dgm:t>
        <a:bodyPr/>
        <a:lstStyle/>
        <a:p>
          <a:endParaRPr lang="es-ES"/>
        </a:p>
      </dgm:t>
    </dgm:pt>
    <dgm:pt modelId="{AE74EF61-361F-4972-8D4B-7803A31A2D20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pl-PL" sz="2000" b="1" dirty="0" smtClean="0"/>
            <a:t>Apostolstwo</a:t>
          </a:r>
          <a:endParaRPr lang="es-ES" sz="2000" dirty="0"/>
        </a:p>
      </dgm:t>
    </dgm:pt>
    <dgm:pt modelId="{64D92C3C-4709-4C57-B7E6-3C29949AFF33}" type="parTrans" cxnId="{63EFEDEB-93DD-4870-A673-D1B087321AE9}">
      <dgm:prSet/>
      <dgm:spPr/>
      <dgm:t>
        <a:bodyPr/>
        <a:lstStyle/>
        <a:p>
          <a:endParaRPr lang="es-ES"/>
        </a:p>
      </dgm:t>
    </dgm:pt>
    <dgm:pt modelId="{62453BF7-E25C-45D4-AE5A-3BFD6B0D20A9}" type="sibTrans" cxnId="{63EFEDEB-93DD-4870-A673-D1B087321AE9}">
      <dgm:prSet/>
      <dgm:spPr/>
      <dgm:t>
        <a:bodyPr/>
        <a:lstStyle/>
        <a:p>
          <a:endParaRPr lang="es-ES"/>
        </a:p>
      </dgm:t>
    </dgm:pt>
    <dgm:pt modelId="{7DA707C7-7871-4F3E-9433-C5E8658D640F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pl-PL" sz="2000" b="1" dirty="0" smtClean="0"/>
            <a:t>Ewangelizacja</a:t>
          </a:r>
          <a:endParaRPr lang="es-ES" sz="2000" dirty="0"/>
        </a:p>
      </dgm:t>
    </dgm:pt>
    <dgm:pt modelId="{E30DA1C5-9FDB-4973-A06C-6A44184876F9}" type="parTrans" cxnId="{ACD61D2D-BE90-4933-A692-56209C66FCB8}">
      <dgm:prSet/>
      <dgm:spPr/>
      <dgm:t>
        <a:bodyPr/>
        <a:lstStyle/>
        <a:p>
          <a:endParaRPr lang="es-ES"/>
        </a:p>
      </dgm:t>
    </dgm:pt>
    <dgm:pt modelId="{ADD7DEB1-AC83-46AD-839B-7D2424B923CB}" type="sibTrans" cxnId="{ACD61D2D-BE90-4933-A692-56209C66FCB8}">
      <dgm:prSet/>
      <dgm:spPr/>
      <dgm:t>
        <a:bodyPr/>
        <a:lstStyle/>
        <a:p>
          <a:endParaRPr lang="es-ES"/>
        </a:p>
      </dgm:t>
    </dgm:pt>
    <dgm:pt modelId="{4652D98B-108A-4AD2-9C54-BEC36CE61D55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265113" indent="0" algn="l">
            <a:buNone/>
          </a:pPr>
          <a:r>
            <a:rPr lang="pl-PL" sz="2000" b="1" dirty="0" err="1" smtClean="0"/>
            <a:t>Duszpaster-stwo</a:t>
          </a:r>
          <a:r>
            <a:rPr lang="pl-PL" sz="2000" b="1" dirty="0" smtClean="0"/>
            <a:t> i studia magisterskie</a:t>
          </a:r>
          <a:endParaRPr lang="es-ES" sz="2000" dirty="0"/>
        </a:p>
      </dgm:t>
    </dgm:pt>
    <dgm:pt modelId="{80210396-0264-452A-A8E3-7B3834DAE29D}" type="parTrans" cxnId="{45F9B449-E9E0-4842-BBE1-F30CD83F828D}">
      <dgm:prSet/>
      <dgm:spPr/>
      <dgm:t>
        <a:bodyPr/>
        <a:lstStyle/>
        <a:p>
          <a:endParaRPr lang="es-ES"/>
        </a:p>
      </dgm:t>
    </dgm:pt>
    <dgm:pt modelId="{73308ED8-39FD-48BA-B13A-4B0F3175C5DA}" type="sibTrans" cxnId="{45F9B449-E9E0-4842-BBE1-F30CD83F828D}">
      <dgm:prSet/>
      <dgm:spPr/>
      <dgm:t>
        <a:bodyPr/>
        <a:lstStyle/>
        <a:p>
          <a:endParaRPr lang="es-ES"/>
        </a:p>
      </dgm:t>
    </dgm:pt>
    <dgm:pt modelId="{978AFE4D-A237-4E2E-8D91-0DF5CCB77947}">
      <dgm:prSet custT="1"/>
      <dgm:spPr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gm:spPr>
      <dgm:t>
        <a:bodyPr/>
        <a:lstStyle/>
        <a:p>
          <a:pPr marL="0" algn="ctr">
            <a:buNone/>
          </a:pPr>
          <a:r>
            <a:rPr lang="en" sz="2000" b="1" dirty="0">
              <a:solidFill>
                <a:schemeClr val="bg1"/>
              </a:solidFill>
              <a:highlight>
                <a:srgbClr val="800000"/>
              </a:highlight>
            </a:rPr>
            <a:t>1 Corinthians 12:8-10</a:t>
          </a:r>
          <a:endParaRPr lang="es-ES" sz="2000" dirty="0">
            <a:solidFill>
              <a:schemeClr val="bg1"/>
            </a:solidFill>
            <a:highlight>
              <a:srgbClr val="800000"/>
            </a:highlight>
          </a:endParaRPr>
        </a:p>
      </dgm:t>
    </dgm:pt>
    <dgm:pt modelId="{7802A8E4-E81E-4065-8938-95A8C9298E5E}" type="parTrans" cxnId="{D949165F-305B-4630-936A-D147AFEC41D6}">
      <dgm:prSet/>
      <dgm:spPr/>
      <dgm:t>
        <a:bodyPr/>
        <a:lstStyle/>
        <a:p>
          <a:endParaRPr lang="es-ES"/>
        </a:p>
      </dgm:t>
    </dgm:pt>
    <dgm:pt modelId="{B105B9BC-316F-4EC0-BC37-DB37F6A7DAD4}" type="sibTrans" cxnId="{D949165F-305B-4630-936A-D147AFEC41D6}">
      <dgm:prSet/>
      <dgm:spPr/>
      <dgm:t>
        <a:bodyPr/>
        <a:lstStyle/>
        <a:p>
          <a:endParaRPr lang="es-ES"/>
        </a:p>
      </dgm:t>
    </dgm:pt>
    <dgm:pt modelId="{319FA24C-D5A3-452F-8AAF-CD7F42B2D4E5}" type="pres">
      <dgm:prSet presAssocID="{2B9A1F31-62E6-49C3-AE1F-80E571A5314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7965E57F-EEDF-48ED-998D-606EC744B46B}" type="pres">
      <dgm:prSet presAssocID="{E0C8A360-416C-4E56-B80B-C728FB8CAABB}" presName="roof" presStyleLbl="dkBgShp" presStyleIdx="0" presStyleCnt="2" custScaleY="61168" custLinFactNeighborY="-14008"/>
      <dgm:spPr/>
      <dgm:t>
        <a:bodyPr/>
        <a:lstStyle/>
        <a:p>
          <a:endParaRPr lang="pl-PL"/>
        </a:p>
      </dgm:t>
    </dgm:pt>
    <dgm:pt modelId="{7E4CAAEA-1CAD-4D6C-BD8B-0EB73D3E8E38}" type="pres">
      <dgm:prSet presAssocID="{E0C8A360-416C-4E56-B80B-C728FB8CAABB}" presName="pillars" presStyleCnt="0"/>
      <dgm:spPr>
        <a:scene3d>
          <a:camera prst="orthographicFront"/>
          <a:lightRig rig="threePt" dir="t"/>
        </a:scene3d>
        <a:sp3d>
          <a:bevelT w="165100" prst="coolSlant"/>
        </a:sp3d>
      </dgm:spPr>
    </dgm:pt>
    <dgm:pt modelId="{04DE4015-5369-40CD-A02D-45D8EC5F7704}" type="pres">
      <dgm:prSet presAssocID="{E0C8A360-416C-4E56-B80B-C728FB8CAABB}" presName="pillar1" presStyleLbl="node1" presStyleIdx="0" presStyleCnt="3" custScaleX="131311" custScaleY="12667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F95F10C-CDF9-4461-A7BC-9BC3BD7F92C5}" type="pres">
      <dgm:prSet presAssocID="{EA5E1BBA-7BAD-4C6E-A30B-7D96517B2E49}" presName="pillarX" presStyleLbl="node1" presStyleIdx="1" presStyleCnt="3" custScaleY="12667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E5080B9-EA33-42BA-9920-DB396A08385A}" type="pres">
      <dgm:prSet presAssocID="{2EBC2B61-D5F6-4256-934E-8CD7794A0822}" presName="pillarX" presStyleLbl="node1" presStyleIdx="2" presStyleCnt="3" custScaleX="106442" custScaleY="126677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00CF8A6-0B05-4DFB-B00A-95CE37E31A83}" type="pres">
      <dgm:prSet presAssocID="{E0C8A360-416C-4E56-B80B-C728FB8CAABB}" presName="base" presStyleLbl="dkBgShp" presStyleIdx="1" presStyleCnt="2" custScaleY="53278" custLinFactNeighborY="84191"/>
      <dgm:spPr>
        <a:solidFill>
          <a:srgbClr val="7030A0"/>
        </a:solidFill>
        <a:scene3d>
          <a:camera prst="orthographicFront"/>
          <a:lightRig rig="threePt" dir="t"/>
        </a:scene3d>
        <a:sp3d>
          <a:bevelT w="165100" prst="coolSlant"/>
        </a:sp3d>
      </dgm:spPr>
    </dgm:pt>
  </dgm:ptLst>
  <dgm:cxnLst>
    <dgm:cxn modelId="{110D5628-1618-4126-A650-6F58A8738DEC}" type="presOf" srcId="{6AC10122-E8AB-4B9A-A24E-A2DF827354F5}" destId="{04DE4015-5369-40CD-A02D-45D8EC5F7704}" srcOrd="0" destOrd="3" presId="urn:microsoft.com/office/officeart/2005/8/layout/hList3"/>
    <dgm:cxn modelId="{12192B88-C033-44D5-A5C7-60B68C5F32AA}" srcId="{E0C8A360-416C-4E56-B80B-C728FB8CAABB}" destId="{2EBC2B61-D5F6-4256-934E-8CD7794A0822}" srcOrd="2" destOrd="0" parTransId="{68510EDC-3279-40EE-9184-5873AB2B9B40}" sibTransId="{8DE3D465-EE40-41E9-BBCE-330124356DD7}"/>
    <dgm:cxn modelId="{1E0852F9-7705-425D-8C26-8871DE221144}" type="presOf" srcId="{7D8F604B-7369-49FC-BCC1-234B6EB1A30F}" destId="{04DE4015-5369-40CD-A02D-45D8EC5F7704}" srcOrd="0" destOrd="9" presId="urn:microsoft.com/office/officeart/2005/8/layout/hList3"/>
    <dgm:cxn modelId="{DC9EA891-FC69-43E2-A214-A6EC393C6687}" srcId="{978AFE4D-A237-4E2E-8D91-0DF5CCB77947}" destId="{6AC10122-E8AB-4B9A-A24E-A2DF827354F5}" srcOrd="2" destOrd="0" parTransId="{9E008FF1-73AA-4877-AEB8-70CA0E064C9A}" sibTransId="{2F91F793-D429-4F9F-AC6C-EA02E9869BFE}"/>
    <dgm:cxn modelId="{8F5C1342-0216-489D-A6E3-14275E7BAF62}" type="presOf" srcId="{7F3166F7-EEC1-424A-AFA9-80C23549CE83}" destId="{8F95F10C-CDF9-4461-A7BC-9BC3BD7F92C5}" srcOrd="0" destOrd="6" presId="urn:microsoft.com/office/officeart/2005/8/layout/hList3"/>
    <dgm:cxn modelId="{BDD57672-C688-44BB-A5E8-CB7844B60A6C}" type="presOf" srcId="{AE74EF61-361F-4972-8D4B-7803A31A2D20}" destId="{BE5080B9-EA33-42BA-9920-DB396A08385A}" srcOrd="0" destOrd="1" presId="urn:microsoft.com/office/officeart/2005/8/layout/hList3"/>
    <dgm:cxn modelId="{2E756CB3-BECD-4FF1-9284-B9977FEA9663}" srcId="{978AFE4D-A237-4E2E-8D91-0DF5CCB77947}" destId="{7D8F604B-7369-49FC-BCC1-234B6EB1A30F}" srcOrd="8" destOrd="0" parTransId="{4792E315-619E-4A6C-ADA5-7EC7B4ABE541}" sibTransId="{ADF7226B-8477-441E-A3C1-83163BDE0F43}"/>
    <dgm:cxn modelId="{D4630AE1-E393-4C3E-A5B7-2E6DE888CFFC}" srcId="{978AFE4D-A237-4E2E-8D91-0DF5CCB77947}" destId="{3C0D5F6E-C9D1-4BA4-8927-9791F07C6384}" srcOrd="0" destOrd="0" parTransId="{41C0E3DF-0F77-4983-B9E6-8D090CECF8C0}" sibTransId="{78A33A35-160F-470E-8C44-A08080B84389}"/>
    <dgm:cxn modelId="{3EF55F80-378A-40AE-AB74-C603D7344E0E}" type="presOf" srcId="{3BE4EA97-F44E-4F7E-AAA3-6DEEE8DAAC27}" destId="{8F95F10C-CDF9-4461-A7BC-9BC3BD7F92C5}" srcOrd="0" destOrd="3" presId="urn:microsoft.com/office/officeart/2005/8/layout/hList3"/>
    <dgm:cxn modelId="{08E83C11-4578-4216-86FF-B77C5CB3CAA1}" srcId="{EA5E1BBA-7BAD-4C6E-A30B-7D96517B2E49}" destId="{3BE4EA97-F44E-4F7E-AAA3-6DEEE8DAAC27}" srcOrd="2" destOrd="0" parTransId="{F77ADB4F-C806-4414-A511-D6304FF10A15}" sibTransId="{1EF361F4-0A91-44B4-8BB1-86EFF9CE49EC}"/>
    <dgm:cxn modelId="{DE60D60B-F3C6-4EB5-9417-20CAC6E0252E}" srcId="{978AFE4D-A237-4E2E-8D91-0DF5CCB77947}" destId="{5B4F02DC-FE9E-4530-976B-02B9E10D25CB}" srcOrd="5" destOrd="0" parTransId="{BA176D58-5229-4169-8957-DBE7CBBBAB88}" sibTransId="{83ECDDCA-C8B8-4E40-94E5-AD140A14E397}"/>
    <dgm:cxn modelId="{26514794-4931-426A-8AB8-24115CF8D36F}" srcId="{EA5E1BBA-7BAD-4C6E-A30B-7D96517B2E49}" destId="{2993B7BA-DE8A-4FEF-BD5B-E525F02DFF46}" srcOrd="4" destOrd="0" parTransId="{4F83E240-8797-4F7B-A9FD-6F9BD3161F22}" sibTransId="{EEB7C07E-B35B-4151-93B6-C06094C78E3B}"/>
    <dgm:cxn modelId="{E754DC0B-1B76-4214-BEBE-5AB72204B772}" type="presOf" srcId="{2B9A1F31-62E6-49C3-AE1F-80E571A5314B}" destId="{319FA24C-D5A3-452F-8AAF-CD7F42B2D4E5}" srcOrd="0" destOrd="0" presId="urn:microsoft.com/office/officeart/2005/8/layout/hList3"/>
    <dgm:cxn modelId="{11044BDA-F354-4D61-8D9E-FC4C08527B7E}" type="presOf" srcId="{2EBC2B61-D5F6-4256-934E-8CD7794A0822}" destId="{BE5080B9-EA33-42BA-9920-DB396A08385A}" srcOrd="0" destOrd="0" presId="urn:microsoft.com/office/officeart/2005/8/layout/hList3"/>
    <dgm:cxn modelId="{45F9B449-E9E0-4842-BBE1-F30CD83F828D}" srcId="{2EBC2B61-D5F6-4256-934E-8CD7794A0822}" destId="{4652D98B-108A-4AD2-9C54-BEC36CE61D55}" srcOrd="2" destOrd="0" parTransId="{80210396-0264-452A-A8E3-7B3834DAE29D}" sibTransId="{73308ED8-39FD-48BA-B13A-4B0F3175C5DA}"/>
    <dgm:cxn modelId="{7FA17392-D5E5-4488-B765-6003F2396478}" type="presOf" srcId="{A8D56CDD-BA12-46B8-AC5C-2CE5B875D804}" destId="{8F95F10C-CDF9-4461-A7BC-9BC3BD7F92C5}" srcOrd="0" destOrd="1" presId="urn:microsoft.com/office/officeart/2005/8/layout/hList3"/>
    <dgm:cxn modelId="{5375EB49-1180-4658-83CF-BF59D199BA90}" srcId="{EA5E1BBA-7BAD-4C6E-A30B-7D96517B2E49}" destId="{A90CF3F7-F01C-40FD-900C-332EA5616898}" srcOrd="3" destOrd="0" parTransId="{55424207-0EFA-4D12-866A-F3BE9AA90362}" sibTransId="{1342C45D-80C3-464B-82D8-23491991E013}"/>
    <dgm:cxn modelId="{FFF29A83-57DE-4907-9753-A1FC8B4464F9}" srcId="{978AFE4D-A237-4E2E-8D91-0DF5CCB77947}" destId="{502E26D6-2784-4DD7-A93A-5109B46B074F}" srcOrd="7" destOrd="0" parTransId="{59071744-7BA2-4349-A237-C156B10E5EFB}" sibTransId="{8E2809F7-4740-488C-8BDE-0C3894D1FBE5}"/>
    <dgm:cxn modelId="{63EFEDEB-93DD-4870-A673-D1B087321AE9}" srcId="{2EBC2B61-D5F6-4256-934E-8CD7794A0822}" destId="{AE74EF61-361F-4972-8D4B-7803A31A2D20}" srcOrd="0" destOrd="0" parTransId="{64D92C3C-4709-4C57-B7E6-3C29949AFF33}" sibTransId="{62453BF7-E25C-45D4-AE5A-3BFD6B0D20A9}"/>
    <dgm:cxn modelId="{6C98335B-C5A7-4AAE-A322-F49EF9643A19}" type="presOf" srcId="{4652D98B-108A-4AD2-9C54-BEC36CE61D55}" destId="{BE5080B9-EA33-42BA-9920-DB396A08385A}" srcOrd="0" destOrd="3" presId="urn:microsoft.com/office/officeart/2005/8/layout/hList3"/>
    <dgm:cxn modelId="{F00547F4-27A3-4CBE-B32F-6977308AC2D4}" srcId="{978AFE4D-A237-4E2E-8D91-0DF5CCB77947}" destId="{43BDC340-C34A-4887-8949-9F7A54E9B30D}" srcOrd="3" destOrd="0" parTransId="{0CD8A4BF-D3CC-461D-9983-2D2A4340ED42}" sibTransId="{B14572D1-1F93-4ED0-9E04-80F891D18FDF}"/>
    <dgm:cxn modelId="{ACD61D2D-BE90-4933-A692-56209C66FCB8}" srcId="{2EBC2B61-D5F6-4256-934E-8CD7794A0822}" destId="{7DA707C7-7871-4F3E-9433-C5E8658D640F}" srcOrd="1" destOrd="0" parTransId="{E30DA1C5-9FDB-4973-A06C-6A44184876F9}" sibTransId="{ADD7DEB1-AC83-46AD-839B-7D2424B923CB}"/>
    <dgm:cxn modelId="{C0F00743-541E-44C7-95AE-4E2704687531}" type="presOf" srcId="{43BDC340-C34A-4887-8949-9F7A54E9B30D}" destId="{04DE4015-5369-40CD-A02D-45D8EC5F7704}" srcOrd="0" destOrd="4" presId="urn:microsoft.com/office/officeart/2005/8/layout/hList3"/>
    <dgm:cxn modelId="{5C879ACE-FF32-4776-9F35-DC96DCDB83A9}" srcId="{978AFE4D-A237-4E2E-8D91-0DF5CCB77947}" destId="{EE0061C3-8AFE-43B4-BFAE-A24B62B862C6}" srcOrd="6" destOrd="0" parTransId="{441B5564-9EBC-429F-980C-9E0E56EBA179}" sibTransId="{DEC03818-5D9E-442C-AD2C-B3629B6F79EE}"/>
    <dgm:cxn modelId="{2299549A-B138-4C15-B201-BD88A519DC92}" srcId="{EA5E1BBA-7BAD-4C6E-A30B-7D96517B2E49}" destId="{7F3166F7-EEC1-424A-AFA9-80C23549CE83}" srcOrd="5" destOrd="0" parTransId="{EEFA82D5-54EA-4C8C-B7E3-3DDBC92880E8}" sibTransId="{87144B20-C008-4AAE-B09B-3CF504A1DA3A}"/>
    <dgm:cxn modelId="{B512BBDF-174C-4B56-AAAC-E6CEB3342DE5}" type="presOf" srcId="{94C7729E-7706-4CA6-AA9E-F266DE2ACB1A}" destId="{8F95F10C-CDF9-4461-A7BC-9BC3BD7F92C5}" srcOrd="0" destOrd="2" presId="urn:microsoft.com/office/officeart/2005/8/layout/hList3"/>
    <dgm:cxn modelId="{9A114472-470D-409B-887D-76A498A63C3A}" srcId="{E0C8A360-416C-4E56-B80B-C728FB8CAABB}" destId="{EA5E1BBA-7BAD-4C6E-A30B-7D96517B2E49}" srcOrd="1" destOrd="0" parTransId="{BA8F2518-83E7-4E63-9ABC-F47FFFBB0511}" sibTransId="{2DF86F07-BB8D-4C46-847A-953546077756}"/>
    <dgm:cxn modelId="{23C51842-921C-44E8-83F0-C597F17BBEF7}" type="presOf" srcId="{502E26D6-2784-4DD7-A93A-5109B46B074F}" destId="{04DE4015-5369-40CD-A02D-45D8EC5F7704}" srcOrd="0" destOrd="8" presId="urn:microsoft.com/office/officeart/2005/8/layout/hList3"/>
    <dgm:cxn modelId="{18182159-D4FC-41AE-B694-985E26849E4C}" type="presOf" srcId="{4F80A4F7-51C7-41E9-8FBC-46E6B408F67B}" destId="{04DE4015-5369-40CD-A02D-45D8EC5F7704}" srcOrd="0" destOrd="2" presId="urn:microsoft.com/office/officeart/2005/8/layout/hList3"/>
    <dgm:cxn modelId="{25332C78-CFEC-4917-9DF0-769FEDDE91A1}" type="presOf" srcId="{5B4F02DC-FE9E-4530-976B-02B9E10D25CB}" destId="{04DE4015-5369-40CD-A02D-45D8EC5F7704}" srcOrd="0" destOrd="6" presId="urn:microsoft.com/office/officeart/2005/8/layout/hList3"/>
    <dgm:cxn modelId="{933DDB62-69E2-4EBD-98ED-0A0FFEAF3F45}" type="presOf" srcId="{EE0061C3-8AFE-43B4-BFAE-A24B62B862C6}" destId="{04DE4015-5369-40CD-A02D-45D8EC5F7704}" srcOrd="0" destOrd="7" presId="urn:microsoft.com/office/officeart/2005/8/layout/hList3"/>
    <dgm:cxn modelId="{058EE63C-6FC8-4809-8AA6-E55C2A585E9B}" type="presOf" srcId="{978AFE4D-A237-4E2E-8D91-0DF5CCB77947}" destId="{04DE4015-5369-40CD-A02D-45D8EC5F7704}" srcOrd="0" destOrd="0" presId="urn:microsoft.com/office/officeart/2005/8/layout/hList3"/>
    <dgm:cxn modelId="{0138879C-EE26-4090-965A-6AB7E246FA2E}" type="presOf" srcId="{2993B7BA-DE8A-4FEF-BD5B-E525F02DFF46}" destId="{8F95F10C-CDF9-4461-A7BC-9BC3BD7F92C5}" srcOrd="0" destOrd="5" presId="urn:microsoft.com/office/officeart/2005/8/layout/hList3"/>
    <dgm:cxn modelId="{6D53CE1D-DA37-4B8D-AEC7-D743E913FA60}" srcId="{EA5E1BBA-7BAD-4C6E-A30B-7D96517B2E49}" destId="{94C7729E-7706-4CA6-AA9E-F266DE2ACB1A}" srcOrd="1" destOrd="0" parTransId="{F38C8106-04C0-4665-AD49-234CE4875F84}" sibTransId="{43F1E1EB-BF27-4498-8ECC-AE59A701FA3C}"/>
    <dgm:cxn modelId="{D949165F-305B-4630-936A-D147AFEC41D6}" srcId="{E0C8A360-416C-4E56-B80B-C728FB8CAABB}" destId="{978AFE4D-A237-4E2E-8D91-0DF5CCB77947}" srcOrd="0" destOrd="0" parTransId="{7802A8E4-E81E-4065-8938-95A8C9298E5E}" sibTransId="{B105B9BC-316F-4EC0-BC37-DB37F6A7DAD4}"/>
    <dgm:cxn modelId="{0FA74F31-A351-4A57-90FD-1008714DDC44}" type="presOf" srcId="{A90CF3F7-F01C-40FD-900C-332EA5616898}" destId="{8F95F10C-CDF9-4461-A7BC-9BC3BD7F92C5}" srcOrd="0" destOrd="4" presId="urn:microsoft.com/office/officeart/2005/8/layout/hList3"/>
    <dgm:cxn modelId="{8566BC5E-8E0A-416E-A9A3-1BD84353762E}" srcId="{978AFE4D-A237-4E2E-8D91-0DF5CCB77947}" destId="{4F80A4F7-51C7-41E9-8FBC-46E6B408F67B}" srcOrd="1" destOrd="0" parTransId="{DC311BAD-BBD8-4BD1-BA00-107D60120889}" sibTransId="{5FF11032-FE80-40BB-B9D0-A1B950006F6D}"/>
    <dgm:cxn modelId="{6981ED9C-D695-4D35-9979-74EAC5330FD6}" type="presOf" srcId="{E0C8A360-416C-4E56-B80B-C728FB8CAABB}" destId="{7965E57F-EEDF-48ED-998D-606EC744B46B}" srcOrd="0" destOrd="0" presId="urn:microsoft.com/office/officeart/2005/8/layout/hList3"/>
    <dgm:cxn modelId="{C2154328-33A1-4A37-AF64-FCCBDC1D27BA}" type="presOf" srcId="{D6C679BF-379D-4D44-BADA-8104B7A06ED2}" destId="{04DE4015-5369-40CD-A02D-45D8EC5F7704}" srcOrd="0" destOrd="5" presId="urn:microsoft.com/office/officeart/2005/8/layout/hList3"/>
    <dgm:cxn modelId="{21788911-0589-44C6-AF86-AA7FDF7D1DBE}" srcId="{EA5E1BBA-7BAD-4C6E-A30B-7D96517B2E49}" destId="{A8D56CDD-BA12-46B8-AC5C-2CE5B875D804}" srcOrd="0" destOrd="0" parTransId="{2A0E3F18-C4E4-42D3-952A-19261B25CB10}" sibTransId="{F2589EC9-32AA-4238-8151-AEBAAEE37E9C}"/>
    <dgm:cxn modelId="{B8363E5E-9FF5-4A50-9998-BB169B814B4D}" type="presOf" srcId="{3C0D5F6E-C9D1-4BA4-8927-9791F07C6384}" destId="{04DE4015-5369-40CD-A02D-45D8EC5F7704}" srcOrd="0" destOrd="1" presId="urn:microsoft.com/office/officeart/2005/8/layout/hList3"/>
    <dgm:cxn modelId="{8CCA6FDA-0548-4EFF-B036-266EDA34AB57}" srcId="{2B9A1F31-62E6-49C3-AE1F-80E571A5314B}" destId="{E0C8A360-416C-4E56-B80B-C728FB8CAABB}" srcOrd="0" destOrd="0" parTransId="{877A69E5-F6EF-4496-8692-227B75F7B95A}" sibTransId="{B97199CA-928D-49D0-85B7-E4041A091845}"/>
    <dgm:cxn modelId="{5D788E3E-5662-4B49-A53F-4B8EA965A23E}" type="presOf" srcId="{EA5E1BBA-7BAD-4C6E-A30B-7D96517B2E49}" destId="{8F95F10C-CDF9-4461-A7BC-9BC3BD7F92C5}" srcOrd="0" destOrd="0" presId="urn:microsoft.com/office/officeart/2005/8/layout/hList3"/>
    <dgm:cxn modelId="{20F95064-1ECA-419B-8D0A-228CFD8D440E}" srcId="{978AFE4D-A237-4E2E-8D91-0DF5CCB77947}" destId="{D6C679BF-379D-4D44-BADA-8104B7A06ED2}" srcOrd="4" destOrd="0" parTransId="{1FF63468-2BAD-4BBE-B35C-68FFA3B0AA45}" sibTransId="{B0E0DF48-F181-458F-B805-FA0916FC0D06}"/>
    <dgm:cxn modelId="{9F06C15C-3EAA-476C-859A-5F4D280C1498}" type="presOf" srcId="{7DA707C7-7871-4F3E-9433-C5E8658D640F}" destId="{BE5080B9-EA33-42BA-9920-DB396A08385A}" srcOrd="0" destOrd="2" presId="urn:microsoft.com/office/officeart/2005/8/layout/hList3"/>
    <dgm:cxn modelId="{3D9280EB-7802-4C55-9EA8-451BF5A167B4}" type="presParOf" srcId="{319FA24C-D5A3-452F-8AAF-CD7F42B2D4E5}" destId="{7965E57F-EEDF-48ED-998D-606EC744B46B}" srcOrd="0" destOrd="0" presId="urn:microsoft.com/office/officeart/2005/8/layout/hList3"/>
    <dgm:cxn modelId="{063EAE99-FC07-4109-AE58-71425120D857}" type="presParOf" srcId="{319FA24C-D5A3-452F-8AAF-CD7F42B2D4E5}" destId="{7E4CAAEA-1CAD-4D6C-BD8B-0EB73D3E8E38}" srcOrd="1" destOrd="0" presId="urn:microsoft.com/office/officeart/2005/8/layout/hList3"/>
    <dgm:cxn modelId="{1A0FE75B-8EB0-40A1-A386-92BB182B0E64}" type="presParOf" srcId="{7E4CAAEA-1CAD-4D6C-BD8B-0EB73D3E8E38}" destId="{04DE4015-5369-40CD-A02D-45D8EC5F7704}" srcOrd="0" destOrd="0" presId="urn:microsoft.com/office/officeart/2005/8/layout/hList3"/>
    <dgm:cxn modelId="{58BA773A-2D0F-4F1B-A11C-F1B20054425F}" type="presParOf" srcId="{7E4CAAEA-1CAD-4D6C-BD8B-0EB73D3E8E38}" destId="{8F95F10C-CDF9-4461-A7BC-9BC3BD7F92C5}" srcOrd="1" destOrd="0" presId="urn:microsoft.com/office/officeart/2005/8/layout/hList3"/>
    <dgm:cxn modelId="{05B9C633-E094-48BE-8B20-EAF52A8A79C6}" type="presParOf" srcId="{7E4CAAEA-1CAD-4D6C-BD8B-0EB73D3E8E38}" destId="{BE5080B9-EA33-42BA-9920-DB396A08385A}" srcOrd="2" destOrd="0" presId="urn:microsoft.com/office/officeart/2005/8/layout/hList3"/>
    <dgm:cxn modelId="{7E9ED06D-D003-48B2-9E3B-E020D155218C}" type="presParOf" srcId="{319FA24C-D5A3-452F-8AAF-CD7F42B2D4E5}" destId="{B00CF8A6-0B05-4DFB-B00A-95CE37E31A8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BB76D5-855C-48CF-80C7-2FF680CF0507}" type="doc">
      <dgm:prSet loTypeId="urn:microsoft.com/office/officeart/2005/8/layout/hierarchy3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E09D0B5B-394D-44BC-B098-46821C5669F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 czyni miłość</a:t>
          </a:r>
        </a:p>
      </dgm:t>
    </dgm:pt>
    <dgm:pt modelId="{DBA39F88-DCD8-4AD4-94AD-D6B466987468}" type="par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7953C0A4-A8AF-49DC-B8E5-BCED016CEACD}" type="sibTrans" cxnId="{FEA6AEEF-454C-43A0-8580-5C987F87128E}">
      <dgm:prSet/>
      <dgm:spPr/>
      <dgm:t>
        <a:bodyPr/>
        <a:lstStyle/>
        <a:p>
          <a:endParaRPr lang="es-ES" sz="2000" b="1"/>
        </a:p>
      </dgm:t>
    </dgm:pt>
    <dgm:pt modelId="{34603685-0716-4A49-AA4E-37245DA8702D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400" b="1" dirty="0"/>
            <a:t>Jest cierpliwa</a:t>
          </a:r>
        </a:p>
      </dgm:t>
    </dgm:pt>
    <dgm:pt modelId="{97825F19-101D-4837-A9E0-2EF8F4DAD371}" type="parTrans" cxnId="{4E28251D-9D5C-4ABC-B822-CC06B9AD28D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98AC031E-7665-490E-9B1E-AC559893BCF3}" type="sibTrans" cxnId="{4E28251D-9D5C-4ABC-B822-CC06B9AD28D4}">
      <dgm:prSet/>
      <dgm:spPr/>
      <dgm:t>
        <a:bodyPr/>
        <a:lstStyle/>
        <a:p>
          <a:endParaRPr lang="es-ES" sz="2000" b="1"/>
        </a:p>
      </dgm:t>
    </dgm:pt>
    <dgm:pt modelId="{A29DF18D-74E3-42F0-9158-99487D25EB7F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400" b="1" dirty="0"/>
            <a:t>Jest życzliwa</a:t>
          </a:r>
        </a:p>
      </dgm:t>
    </dgm:pt>
    <dgm:pt modelId="{9924D1B2-1C32-4291-ADEE-C8FCEC8FBA27}" type="parTrans" cxnId="{F66A56ED-027D-47F2-8981-86F55630946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C382A71D-B6B4-4FD8-8CD3-7EE66DE648AF}" type="sibTrans" cxnId="{F66A56ED-027D-47F2-8981-86F55630946D}">
      <dgm:prSet/>
      <dgm:spPr/>
      <dgm:t>
        <a:bodyPr/>
        <a:lstStyle/>
        <a:p>
          <a:endParaRPr lang="es-ES" sz="2000" b="1"/>
        </a:p>
      </dgm:t>
    </dgm:pt>
    <dgm:pt modelId="{9D03F548-63F5-4BEC-BE47-CA69EBB3A8D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Czego miłość NIE czyni</a:t>
          </a:r>
        </a:p>
      </dgm:t>
    </dgm:pt>
    <dgm:pt modelId="{30B9F661-6E05-47B5-8861-3A01592B5C8B}" type="par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2C537E35-4F5E-4CDF-8AB4-7EBF8D6C762D}" type="sibTrans" cxnId="{25437206-3B52-43BD-A416-ADC60DE71E97}">
      <dgm:prSet/>
      <dgm:spPr/>
      <dgm:t>
        <a:bodyPr/>
        <a:lstStyle/>
        <a:p>
          <a:endParaRPr lang="es-ES" sz="2000" b="1"/>
        </a:p>
      </dgm:t>
    </dgm:pt>
    <dgm:pt modelId="{35481444-0091-42E3-B91A-2469D452C6DF}">
      <dgm:prSet phldrT="[Texto]" phldr="0" custT="1"/>
      <dgm:spPr>
        <a:solidFill>
          <a:srgbClr val="B3FFFF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400" b="1" dirty="0"/>
            <a:t>Nie zazdrości</a:t>
          </a:r>
        </a:p>
      </dgm:t>
    </dgm:pt>
    <dgm:pt modelId="{42D4EFEA-8A72-4D08-B43B-8D1A6EE636B4}" type="par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61E5D1D-DD5A-4BE8-BD80-170BFAABDD6E}" type="sibTrans" cxnId="{45F31514-3F6E-4877-940F-17393666BA47}">
      <dgm:prSet/>
      <dgm:spPr/>
      <dgm:t>
        <a:bodyPr/>
        <a:lstStyle/>
        <a:p>
          <a:endParaRPr lang="es-ES" sz="2000" b="1"/>
        </a:p>
      </dgm:t>
    </dgm:pt>
    <dgm:pt modelId="{FEBAE719-7B5D-4B37-A0BA-B0CA97C59850}">
      <dgm:prSet phldrT="[Texto]" phldr="0" custT="1"/>
      <dgm:spPr>
        <a:solidFill>
          <a:srgbClr val="E8D9F3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400" b="1" dirty="0"/>
            <a:t>Nie przechwala się</a:t>
          </a:r>
        </a:p>
      </dgm:t>
    </dgm:pt>
    <dgm:pt modelId="{F9517739-0F01-47B3-9491-FEB6EED45B7B}" type="par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B5817B29-2976-491D-A4BC-8015597D5518}" type="sibTrans" cxnId="{1E666F24-9C9B-4A0F-B0C4-3A8697D33710}">
      <dgm:prSet/>
      <dgm:spPr/>
      <dgm:t>
        <a:bodyPr/>
        <a:lstStyle/>
        <a:p>
          <a:endParaRPr lang="es-ES" sz="2000" b="1"/>
        </a:p>
      </dgm:t>
    </dgm:pt>
    <dgm:pt modelId="{9099BCB1-696C-4571-A259-DAEA649A297A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400" b="1" dirty="0"/>
            <a:t>Nie unosi się pychą</a:t>
          </a:r>
        </a:p>
      </dgm:t>
    </dgm:pt>
    <dgm:pt modelId="{8AB2878F-B997-4588-9DE6-E9AB96968184}" type="par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419F3EBF-9709-4903-B305-04A30CCBD844}" type="sibTrans" cxnId="{B20F4E87-4EC8-4140-B261-64EC54B6761C}">
      <dgm:prSet/>
      <dgm:spPr/>
      <dgm:t>
        <a:bodyPr/>
        <a:lstStyle/>
        <a:p>
          <a:endParaRPr lang="es-ES" sz="2000" b="1"/>
        </a:p>
      </dgm:t>
    </dgm:pt>
    <dgm:pt modelId="{2DCC1B12-1BC4-4E4B-82C6-4B155F2FCE24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400" b="1" dirty="0"/>
            <a:t>Nie zachowuje się nieprzyzwoicie</a:t>
          </a:r>
        </a:p>
      </dgm:t>
    </dgm:pt>
    <dgm:pt modelId="{D864FE18-49EC-4984-AE67-E2FD8865349B}" type="par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E626D6EB-857B-4AC7-803B-6704C18B5D0C}" type="sibTrans" cxnId="{DACEEAA7-9EE9-46A5-9855-ED7B54571C9D}">
      <dgm:prSet/>
      <dgm:spPr/>
      <dgm:t>
        <a:bodyPr/>
        <a:lstStyle/>
        <a:p>
          <a:endParaRPr lang="es-ES" sz="2000" b="1"/>
        </a:p>
      </dgm:t>
    </dgm:pt>
    <dgm:pt modelId="{C42DC7DE-7CAC-4B68-959F-86A68BF396F0}">
      <dgm:prSet phldrT="[Texto]" phldr="0" custT="1"/>
      <dgm:spPr>
        <a:solidFill>
          <a:srgbClr val="DDFFDD"/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400" b="1" dirty="0"/>
            <a:t>Nie szuka swego</a:t>
          </a:r>
          <a:endParaRPr lang="es-ES" sz="1400" b="1" dirty="0"/>
        </a:p>
      </dgm:t>
    </dgm:pt>
    <dgm:pt modelId="{F5B8F7DA-A079-4825-885A-ED4327EA11E7}" type="par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504913F0-48BE-4AB2-B20A-B9C7FCF9932A}" type="sibTrans" cxnId="{C23D1125-B46F-4BB9-BAA6-D5A88D562317}">
      <dgm:prSet/>
      <dgm:spPr/>
      <dgm:t>
        <a:bodyPr/>
        <a:lstStyle/>
        <a:p>
          <a:endParaRPr lang="es-ES" sz="2000" b="1"/>
        </a:p>
      </dgm:t>
    </dgm:pt>
    <dgm:pt modelId="{EFC28117-8E01-4AEA-B88E-0701EFB3EB10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400" b="1" dirty="0"/>
            <a:t>Nie daje się łatwo rozgniewać</a:t>
          </a:r>
          <a:endParaRPr lang="es-ES" sz="1400" b="1" dirty="0"/>
        </a:p>
      </dgm:t>
    </dgm:pt>
    <dgm:pt modelId="{C89D2957-A39E-4C91-A305-72B510500F4A}" type="par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A498FCD6-E5EF-4325-9F5B-80E3CE82409D}" type="sibTrans" cxnId="{5D6AEB41-304B-4F7A-8889-FD4BBEE59871}">
      <dgm:prSet/>
      <dgm:spPr/>
      <dgm:t>
        <a:bodyPr/>
        <a:lstStyle/>
        <a:p>
          <a:endParaRPr lang="es-ES" sz="2000" b="1"/>
        </a:p>
      </dgm:t>
    </dgm:pt>
    <dgm:pt modelId="{2F679987-A0A5-4131-9305-694A6202C1A7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400" b="1" dirty="0"/>
            <a:t>Nie pamięta złego</a:t>
          </a:r>
          <a:endParaRPr lang="es-ES" sz="1400" b="1" dirty="0"/>
        </a:p>
      </dgm:t>
    </dgm:pt>
    <dgm:pt modelId="{1335D3A8-93EE-4375-A0AD-0EDC820F44B8}" type="par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2DFECF78-C1A6-46BF-89BB-240DC61E99B4}" type="sibTrans" cxnId="{8A894B90-D577-4908-A63E-578FF9DF2CD9}">
      <dgm:prSet/>
      <dgm:spPr/>
      <dgm:t>
        <a:bodyPr/>
        <a:lstStyle/>
        <a:p>
          <a:endParaRPr lang="es-ES" sz="2000" b="1"/>
        </a:p>
      </dgm:t>
    </dgm:pt>
    <dgm:pt modelId="{CEECB894-4555-493A-9972-912AA1B0A3F8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5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400" b="1" dirty="0"/>
            <a:t>Nie raduje się </a:t>
          </a:r>
          <a:r>
            <a:rPr lang="pl-PL" sz="1400" b="1" dirty="0" smtClean="0"/>
            <a:t>                     </a:t>
          </a:r>
          <a:r>
            <a:rPr lang="en" sz="1400" b="1" dirty="0" smtClean="0"/>
            <a:t>z </a:t>
          </a:r>
          <a:r>
            <a:rPr lang="en" sz="1400" b="1" dirty="0"/>
            <a:t>niesprawiedliwości</a:t>
          </a:r>
          <a:endParaRPr lang="es-ES" sz="1400" b="1" dirty="0"/>
        </a:p>
      </dgm:t>
    </dgm:pt>
    <dgm:pt modelId="{FCA88801-3F4A-42D8-BF0F-9DAFB4D38FB2}" type="par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8458F59-8140-43CC-9055-B4F83A133D1D}" type="sibTrans" cxnId="{8AE871CD-124E-4196-AACE-44742F828AD1}">
      <dgm:prSet/>
      <dgm:spPr/>
      <dgm:t>
        <a:bodyPr/>
        <a:lstStyle/>
        <a:p>
          <a:endParaRPr lang="es-ES" sz="2000" b="1"/>
        </a:p>
      </dgm:t>
    </dgm:pt>
    <dgm:pt modelId="{41FC4493-B502-4F48-9843-2112B7C8C54E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400" b="1" dirty="0"/>
            <a:t>Raduje się prawdą</a:t>
          </a:r>
        </a:p>
      </dgm:t>
    </dgm:pt>
    <dgm:pt modelId="{D0CF0753-C3F1-47F0-A4F9-7917ED9891B9}" type="parTrans" cxnId="{85A35D07-5F2A-4934-A8C4-5D0BC2E92B76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65374C00-B288-48A4-822F-EEFF36E021FA}" type="sibTrans" cxnId="{85A35D07-5F2A-4934-A8C4-5D0BC2E92B76}">
      <dgm:prSet/>
      <dgm:spPr/>
      <dgm:t>
        <a:bodyPr/>
        <a:lstStyle/>
        <a:p>
          <a:endParaRPr lang="es-ES" sz="2000" b="1"/>
        </a:p>
      </dgm:t>
    </dgm:pt>
    <dgm:pt modelId="{474E0FC3-9C2D-4FBD-BF7F-F3B6AA0072CC}">
      <dgm:prSet phldrT="[Texto]" phldr="0" custT="1"/>
      <dgm:spPr>
        <a:solidFill>
          <a:srgbClr val="DDFFDD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400" b="1" dirty="0"/>
            <a:t>Wszystko zakrywa</a:t>
          </a:r>
        </a:p>
      </dgm:t>
    </dgm:pt>
    <dgm:pt modelId="{CCC40844-0695-4647-97E9-EFFC61779B3B}" type="parTrans" cxnId="{AB4B95ED-E164-4B39-A8F6-89A0175FE5ED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FD017E69-C37B-4063-9861-560A424560A7}" type="sibTrans" cxnId="{AB4B95ED-E164-4B39-A8F6-89A0175FE5ED}">
      <dgm:prSet/>
      <dgm:spPr/>
      <dgm:t>
        <a:bodyPr/>
        <a:lstStyle/>
        <a:p>
          <a:endParaRPr lang="es-ES" sz="2000" b="1"/>
        </a:p>
      </dgm:t>
    </dgm:pt>
    <dgm:pt modelId="{C2F27C7E-2188-4442-8519-43AE07A97BB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400" b="1" dirty="0"/>
            <a:t>Wszystkiemu wierzy</a:t>
          </a:r>
          <a:endParaRPr lang="es-ES" sz="1400" b="1" dirty="0"/>
        </a:p>
      </dgm:t>
    </dgm:pt>
    <dgm:pt modelId="{1A127E1E-CE9F-4F63-A739-141A89B86C4B}" type="parTrans" cxnId="{C3A92275-7C9A-42A0-8E50-482567DD5B1A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077E0AD4-56BF-439A-BD5C-9ABD0D765BC3}" type="sibTrans" cxnId="{C3A92275-7C9A-42A0-8E50-482567DD5B1A}">
      <dgm:prSet/>
      <dgm:spPr/>
      <dgm:t>
        <a:bodyPr/>
        <a:lstStyle/>
        <a:p>
          <a:endParaRPr lang="es-ES" sz="2000" b="1"/>
        </a:p>
      </dgm:t>
    </dgm:pt>
    <dgm:pt modelId="{221C336A-5BA5-4A1B-8F8D-51C54B4EF592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400" b="1" dirty="0"/>
            <a:t>Wszystkiego się spodziewa</a:t>
          </a:r>
          <a:endParaRPr lang="es-ES" sz="1400" b="1" dirty="0"/>
        </a:p>
      </dgm:t>
    </dgm:pt>
    <dgm:pt modelId="{A61F0A8C-268B-447F-BE48-613B73BE8AF0}" type="parTrans" cxnId="{BB9B278A-21EA-405D-9817-96889CFB34A4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708DEE0E-A8D1-463C-A0E0-AE436EFB6328}" type="sibTrans" cxnId="{BB9B278A-21EA-405D-9817-96889CFB34A4}">
      <dgm:prSet/>
      <dgm:spPr/>
      <dgm:t>
        <a:bodyPr/>
        <a:lstStyle/>
        <a:p>
          <a:endParaRPr lang="es-ES" sz="2000" b="1"/>
        </a:p>
      </dgm:t>
    </dgm:pt>
    <dgm:pt modelId="{2E992FE2-5872-4CC5-A4EF-7D508AD6C59F}">
      <dgm:prSet phldrT="[Texto]" phldr="0" custT="1"/>
      <dgm:spPr>
        <a:solidFill>
          <a:srgbClr val="E8D9F3"/>
        </a:solidFill>
        <a:ln w="28575">
          <a:solidFill>
            <a:schemeClr val="accent4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400" b="1" dirty="0"/>
            <a:t>Wszystko znosi</a:t>
          </a:r>
          <a:endParaRPr lang="es-ES" sz="1400" b="1" dirty="0"/>
        </a:p>
      </dgm:t>
    </dgm:pt>
    <dgm:pt modelId="{B7E548C0-0D99-42F0-ACBC-9EE55378881E}" type="parTrans" cxnId="{A3AA0FC8-D134-4CEC-AFC9-EF740278D48C}">
      <dgm:prSet/>
      <dgm:spPr>
        <a:ln>
          <a:solidFill>
            <a:schemeClr val="accent4"/>
          </a:solidFill>
        </a:ln>
      </dgm:spPr>
      <dgm:t>
        <a:bodyPr/>
        <a:lstStyle/>
        <a:p>
          <a:endParaRPr lang="es-ES" sz="2000" b="1"/>
        </a:p>
      </dgm:t>
    </dgm:pt>
    <dgm:pt modelId="{2156636D-F088-414B-8CC4-0DB0CBDD0A7F}" type="sibTrans" cxnId="{A3AA0FC8-D134-4CEC-AFC9-EF740278D48C}">
      <dgm:prSet/>
      <dgm:spPr/>
      <dgm:t>
        <a:bodyPr/>
        <a:lstStyle/>
        <a:p>
          <a:endParaRPr lang="es-ES" sz="2000" b="1"/>
        </a:p>
      </dgm:t>
    </dgm:pt>
    <dgm:pt modelId="{EF2BDB82-B7C1-42EE-B948-5694C40FDC34}" type="pres">
      <dgm:prSet presAssocID="{31BB76D5-855C-48CF-80C7-2FF680CF050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l-PL"/>
        </a:p>
      </dgm:t>
    </dgm:pt>
    <dgm:pt modelId="{7E6AC885-A6CB-4DC5-BFCC-669FEB03353D}" type="pres">
      <dgm:prSet presAssocID="{E09D0B5B-394D-44BC-B098-46821C5669FE}" presName="root" presStyleCnt="0"/>
      <dgm:spPr/>
    </dgm:pt>
    <dgm:pt modelId="{E1175016-E713-4FCB-91C5-9F74B1388C67}" type="pres">
      <dgm:prSet presAssocID="{E09D0B5B-394D-44BC-B098-46821C5669FE}" presName="rootComposite" presStyleCnt="0"/>
      <dgm:spPr/>
    </dgm:pt>
    <dgm:pt modelId="{0BA97E84-5A18-4F27-A922-78F30FB6BEF2}" type="pres">
      <dgm:prSet presAssocID="{E09D0B5B-394D-44BC-B098-46821C5669FE}" presName="rootText" presStyleLbl="node1" presStyleIdx="0" presStyleCnt="2" custScaleX="254490"/>
      <dgm:spPr/>
      <dgm:t>
        <a:bodyPr/>
        <a:lstStyle/>
        <a:p>
          <a:endParaRPr lang="pl-PL"/>
        </a:p>
      </dgm:t>
    </dgm:pt>
    <dgm:pt modelId="{78106610-1996-450D-9751-31C6CDFCDBA8}" type="pres">
      <dgm:prSet presAssocID="{E09D0B5B-394D-44BC-B098-46821C5669FE}" presName="rootConnector" presStyleLbl="node1" presStyleIdx="0" presStyleCnt="2"/>
      <dgm:spPr/>
      <dgm:t>
        <a:bodyPr/>
        <a:lstStyle/>
        <a:p>
          <a:endParaRPr lang="pl-PL"/>
        </a:p>
      </dgm:t>
    </dgm:pt>
    <dgm:pt modelId="{F08ED023-6095-4757-8413-58E689769C68}" type="pres">
      <dgm:prSet presAssocID="{E09D0B5B-394D-44BC-B098-46821C5669FE}" presName="childShape" presStyleCnt="0"/>
      <dgm:spPr/>
    </dgm:pt>
    <dgm:pt modelId="{90E21E1E-B2A9-480B-B118-29FB36B12474}" type="pres">
      <dgm:prSet presAssocID="{97825F19-101D-4837-A9E0-2EF8F4DAD371}" presName="Name13" presStyleLbl="parChTrans1D2" presStyleIdx="0" presStyleCnt="15"/>
      <dgm:spPr/>
      <dgm:t>
        <a:bodyPr/>
        <a:lstStyle/>
        <a:p>
          <a:endParaRPr lang="pl-PL"/>
        </a:p>
      </dgm:t>
    </dgm:pt>
    <dgm:pt modelId="{26AFBD0B-D5D1-4510-9320-6585F50E5792}" type="pres">
      <dgm:prSet presAssocID="{34603685-0716-4A49-AA4E-37245DA8702D}" presName="childText" presStyleLbl="bgAcc1" presStyleIdx="0" presStyleCnt="15" custScaleX="25449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250AA48-849E-40C4-8562-5D79F07B0754}" type="pres">
      <dgm:prSet presAssocID="{9924D1B2-1C32-4291-ADEE-C8FCEC8FBA27}" presName="Name13" presStyleLbl="parChTrans1D2" presStyleIdx="1" presStyleCnt="15"/>
      <dgm:spPr/>
      <dgm:t>
        <a:bodyPr/>
        <a:lstStyle/>
        <a:p>
          <a:endParaRPr lang="pl-PL"/>
        </a:p>
      </dgm:t>
    </dgm:pt>
    <dgm:pt modelId="{F811A829-CDA3-48FA-8B25-61366F3E273D}" type="pres">
      <dgm:prSet presAssocID="{A29DF18D-74E3-42F0-9158-99487D25EB7F}" presName="childText" presStyleLbl="bgAcc1" presStyleIdx="1" presStyleCnt="15" custScaleX="25449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1110ED6-90EE-4439-AEA5-7B836887592E}" type="pres">
      <dgm:prSet presAssocID="{D0CF0753-C3F1-47F0-A4F9-7917ED9891B9}" presName="Name13" presStyleLbl="parChTrans1D2" presStyleIdx="2" presStyleCnt="15"/>
      <dgm:spPr/>
      <dgm:t>
        <a:bodyPr/>
        <a:lstStyle/>
        <a:p>
          <a:endParaRPr lang="pl-PL"/>
        </a:p>
      </dgm:t>
    </dgm:pt>
    <dgm:pt modelId="{608ECCD2-29CB-4B8A-BE27-9B57284053AE}" type="pres">
      <dgm:prSet presAssocID="{41FC4493-B502-4F48-9843-2112B7C8C54E}" presName="childText" presStyleLbl="bgAcc1" presStyleIdx="2" presStyleCnt="15" custScaleX="25449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A5359AAD-CF94-4598-A476-41679DAAB947}" type="pres">
      <dgm:prSet presAssocID="{CCC40844-0695-4647-97E9-EFFC61779B3B}" presName="Name13" presStyleLbl="parChTrans1D2" presStyleIdx="3" presStyleCnt="15"/>
      <dgm:spPr/>
      <dgm:t>
        <a:bodyPr/>
        <a:lstStyle/>
        <a:p>
          <a:endParaRPr lang="pl-PL"/>
        </a:p>
      </dgm:t>
    </dgm:pt>
    <dgm:pt modelId="{D94CE4B1-0C06-4E41-B60A-F402EE6E38A4}" type="pres">
      <dgm:prSet presAssocID="{474E0FC3-9C2D-4FBD-BF7F-F3B6AA0072CC}" presName="childText" presStyleLbl="bgAcc1" presStyleIdx="3" presStyleCnt="15" custScaleX="25449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CAEE274-ADFC-4FAE-962C-287507498ED3}" type="pres">
      <dgm:prSet presAssocID="{1A127E1E-CE9F-4F63-A739-141A89B86C4B}" presName="Name13" presStyleLbl="parChTrans1D2" presStyleIdx="4" presStyleCnt="15"/>
      <dgm:spPr/>
      <dgm:t>
        <a:bodyPr/>
        <a:lstStyle/>
        <a:p>
          <a:endParaRPr lang="pl-PL"/>
        </a:p>
      </dgm:t>
    </dgm:pt>
    <dgm:pt modelId="{DE8EF560-AAE4-4B13-A7FC-7D81FEEF0140}" type="pres">
      <dgm:prSet presAssocID="{C2F27C7E-2188-4442-8519-43AE07A97BB9}" presName="childText" presStyleLbl="bgAcc1" presStyleIdx="4" presStyleCnt="15" custScaleX="25449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F1D5F15-8942-41B0-B079-FF0AC5B4BEBF}" type="pres">
      <dgm:prSet presAssocID="{A61F0A8C-268B-447F-BE48-613B73BE8AF0}" presName="Name13" presStyleLbl="parChTrans1D2" presStyleIdx="5" presStyleCnt="15"/>
      <dgm:spPr/>
      <dgm:t>
        <a:bodyPr/>
        <a:lstStyle/>
        <a:p>
          <a:endParaRPr lang="pl-PL"/>
        </a:p>
      </dgm:t>
    </dgm:pt>
    <dgm:pt modelId="{084E39D2-295A-4E87-8474-14907EC00CEE}" type="pres">
      <dgm:prSet presAssocID="{221C336A-5BA5-4A1B-8F8D-51C54B4EF592}" presName="childText" presStyleLbl="bgAcc1" presStyleIdx="5" presStyleCnt="15" custScaleX="25449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B274561-6E4F-4375-9F56-511D831C629B}" type="pres">
      <dgm:prSet presAssocID="{B7E548C0-0D99-42F0-ACBC-9EE55378881E}" presName="Name13" presStyleLbl="parChTrans1D2" presStyleIdx="6" presStyleCnt="15"/>
      <dgm:spPr/>
      <dgm:t>
        <a:bodyPr/>
        <a:lstStyle/>
        <a:p>
          <a:endParaRPr lang="pl-PL"/>
        </a:p>
      </dgm:t>
    </dgm:pt>
    <dgm:pt modelId="{DD0DFE74-030B-4E0A-B799-A8CE105EC077}" type="pres">
      <dgm:prSet presAssocID="{2E992FE2-5872-4CC5-A4EF-7D508AD6C59F}" presName="childText" presStyleLbl="bgAcc1" presStyleIdx="6" presStyleCnt="15" custScaleX="25449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00055EF-92AA-4BC1-A9D2-8A8CF800A14A}" type="pres">
      <dgm:prSet presAssocID="{9D03F548-63F5-4BEC-BE47-CA69EBB3A8D8}" presName="root" presStyleCnt="0"/>
      <dgm:spPr/>
    </dgm:pt>
    <dgm:pt modelId="{F378FA61-3042-4077-ADEF-62F2F1D8CDD3}" type="pres">
      <dgm:prSet presAssocID="{9D03F548-63F5-4BEC-BE47-CA69EBB3A8D8}" presName="rootComposite" presStyleCnt="0"/>
      <dgm:spPr/>
    </dgm:pt>
    <dgm:pt modelId="{565E0D69-8F2C-4728-999F-F0C0BCE8688F}" type="pres">
      <dgm:prSet presAssocID="{9D03F548-63F5-4BEC-BE47-CA69EBB3A8D8}" presName="rootText" presStyleLbl="node1" presStyleIdx="1" presStyleCnt="2" custScaleX="299932"/>
      <dgm:spPr/>
      <dgm:t>
        <a:bodyPr/>
        <a:lstStyle/>
        <a:p>
          <a:endParaRPr lang="pl-PL"/>
        </a:p>
      </dgm:t>
    </dgm:pt>
    <dgm:pt modelId="{DC2A9986-6060-4AC1-B012-B1476FA0B12D}" type="pres">
      <dgm:prSet presAssocID="{9D03F548-63F5-4BEC-BE47-CA69EBB3A8D8}" presName="rootConnector" presStyleLbl="node1" presStyleIdx="1" presStyleCnt="2"/>
      <dgm:spPr/>
      <dgm:t>
        <a:bodyPr/>
        <a:lstStyle/>
        <a:p>
          <a:endParaRPr lang="pl-PL"/>
        </a:p>
      </dgm:t>
    </dgm:pt>
    <dgm:pt modelId="{262EA481-4B68-498F-A751-42EA5BDE5C35}" type="pres">
      <dgm:prSet presAssocID="{9D03F548-63F5-4BEC-BE47-CA69EBB3A8D8}" presName="childShape" presStyleCnt="0"/>
      <dgm:spPr/>
    </dgm:pt>
    <dgm:pt modelId="{92B79A35-65B0-4C6E-A449-C4230453DEDF}" type="pres">
      <dgm:prSet presAssocID="{42D4EFEA-8A72-4D08-B43B-8D1A6EE636B4}" presName="Name13" presStyleLbl="parChTrans1D2" presStyleIdx="7" presStyleCnt="15"/>
      <dgm:spPr/>
      <dgm:t>
        <a:bodyPr/>
        <a:lstStyle/>
        <a:p>
          <a:endParaRPr lang="pl-PL"/>
        </a:p>
      </dgm:t>
    </dgm:pt>
    <dgm:pt modelId="{C12B8AFB-1B66-47DC-B595-A6CBA35C084F}" type="pres">
      <dgm:prSet presAssocID="{35481444-0091-42E3-B91A-2469D452C6DF}" presName="childText" presStyleLbl="bgAcc1" presStyleIdx="7" presStyleCnt="15" custScaleX="25449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7169B83-C504-4FDB-9492-4F1F75835FA5}" type="pres">
      <dgm:prSet presAssocID="{F9517739-0F01-47B3-9491-FEB6EED45B7B}" presName="Name13" presStyleLbl="parChTrans1D2" presStyleIdx="8" presStyleCnt="15"/>
      <dgm:spPr/>
      <dgm:t>
        <a:bodyPr/>
        <a:lstStyle/>
        <a:p>
          <a:endParaRPr lang="pl-PL"/>
        </a:p>
      </dgm:t>
    </dgm:pt>
    <dgm:pt modelId="{2BD1BB5D-6125-47CF-85DA-90F916277249}" type="pres">
      <dgm:prSet presAssocID="{FEBAE719-7B5D-4B37-A0BA-B0CA97C59850}" presName="childText" presStyleLbl="bgAcc1" presStyleIdx="8" presStyleCnt="15" custScaleX="25449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9C4B24E-F7DD-4AA9-B6FB-39B7CFB0C6FE}" type="pres">
      <dgm:prSet presAssocID="{8AB2878F-B997-4588-9DE6-E9AB96968184}" presName="Name13" presStyleLbl="parChTrans1D2" presStyleIdx="9" presStyleCnt="15"/>
      <dgm:spPr/>
      <dgm:t>
        <a:bodyPr/>
        <a:lstStyle/>
        <a:p>
          <a:endParaRPr lang="pl-PL"/>
        </a:p>
      </dgm:t>
    </dgm:pt>
    <dgm:pt modelId="{A33ECCF9-2F1C-43E2-9B88-B0AE74EF9022}" type="pres">
      <dgm:prSet presAssocID="{9099BCB1-696C-4571-A259-DAEA649A297A}" presName="childText" presStyleLbl="bgAcc1" presStyleIdx="9" presStyleCnt="15" custScaleX="25449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B3C47AD-A78F-4645-986C-053210603DEA}" type="pres">
      <dgm:prSet presAssocID="{D864FE18-49EC-4984-AE67-E2FD8865349B}" presName="Name13" presStyleLbl="parChTrans1D2" presStyleIdx="10" presStyleCnt="15"/>
      <dgm:spPr/>
      <dgm:t>
        <a:bodyPr/>
        <a:lstStyle/>
        <a:p>
          <a:endParaRPr lang="pl-PL"/>
        </a:p>
      </dgm:t>
    </dgm:pt>
    <dgm:pt modelId="{B44F35FD-1F51-43FA-ADCD-3C69A08CB885}" type="pres">
      <dgm:prSet presAssocID="{2DCC1B12-1BC4-4E4B-82C6-4B155F2FCE24}" presName="childText" presStyleLbl="bgAcc1" presStyleIdx="10" presStyleCnt="15" custScaleX="25449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7FBBA99-FE8F-4031-9216-55F896FE2842}" type="pres">
      <dgm:prSet presAssocID="{F5B8F7DA-A079-4825-885A-ED4327EA11E7}" presName="Name13" presStyleLbl="parChTrans1D2" presStyleIdx="11" presStyleCnt="15"/>
      <dgm:spPr/>
      <dgm:t>
        <a:bodyPr/>
        <a:lstStyle/>
        <a:p>
          <a:endParaRPr lang="pl-PL"/>
        </a:p>
      </dgm:t>
    </dgm:pt>
    <dgm:pt modelId="{BD07F84F-C47C-4951-9C5F-27727EF5561E}" type="pres">
      <dgm:prSet presAssocID="{C42DC7DE-7CAC-4B68-959F-86A68BF396F0}" presName="childText" presStyleLbl="bgAcc1" presStyleIdx="11" presStyleCnt="15" custScaleX="25449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9709637-E484-40DC-BF96-695EFCCE2E19}" type="pres">
      <dgm:prSet presAssocID="{C89D2957-A39E-4C91-A305-72B510500F4A}" presName="Name13" presStyleLbl="parChTrans1D2" presStyleIdx="12" presStyleCnt="15"/>
      <dgm:spPr/>
      <dgm:t>
        <a:bodyPr/>
        <a:lstStyle/>
        <a:p>
          <a:endParaRPr lang="pl-PL"/>
        </a:p>
      </dgm:t>
    </dgm:pt>
    <dgm:pt modelId="{724C07F3-9199-4758-A107-7A790F6698A0}" type="pres">
      <dgm:prSet presAssocID="{EFC28117-8E01-4AEA-B88E-0701EFB3EB10}" presName="childText" presStyleLbl="bgAcc1" presStyleIdx="12" presStyleCnt="15" custScaleX="25449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3D74E38-FAE1-4F25-9193-250032689848}" type="pres">
      <dgm:prSet presAssocID="{1335D3A8-93EE-4375-A0AD-0EDC820F44B8}" presName="Name13" presStyleLbl="parChTrans1D2" presStyleIdx="13" presStyleCnt="15"/>
      <dgm:spPr/>
      <dgm:t>
        <a:bodyPr/>
        <a:lstStyle/>
        <a:p>
          <a:endParaRPr lang="pl-PL"/>
        </a:p>
      </dgm:t>
    </dgm:pt>
    <dgm:pt modelId="{74957DE9-C1A4-4873-AB47-116FBEDCF0B0}" type="pres">
      <dgm:prSet presAssocID="{2F679987-A0A5-4131-9305-694A6202C1A7}" presName="childText" presStyleLbl="bgAcc1" presStyleIdx="13" presStyleCnt="15" custScaleX="25449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159BD82-A2ED-4EC6-96A4-FF3C1AD4CEC6}" type="pres">
      <dgm:prSet presAssocID="{FCA88801-3F4A-42D8-BF0F-9DAFB4D38FB2}" presName="Name13" presStyleLbl="parChTrans1D2" presStyleIdx="14" presStyleCnt="15"/>
      <dgm:spPr/>
      <dgm:t>
        <a:bodyPr/>
        <a:lstStyle/>
        <a:p>
          <a:endParaRPr lang="pl-PL"/>
        </a:p>
      </dgm:t>
    </dgm:pt>
    <dgm:pt modelId="{785B4B6C-0300-48EC-89D6-3E756247A31A}" type="pres">
      <dgm:prSet presAssocID="{CEECB894-4555-493A-9972-912AA1B0A3F8}" presName="childText" presStyleLbl="bgAcc1" presStyleIdx="14" presStyleCnt="15" custScaleX="254490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C3666D15-C184-46AB-90B5-1D708065D47A}" type="presOf" srcId="{D0CF0753-C3F1-47F0-A4F9-7917ED9891B9}" destId="{B1110ED6-90EE-4439-AEA5-7B836887592E}" srcOrd="0" destOrd="0" presId="urn:microsoft.com/office/officeart/2005/8/layout/hierarchy3"/>
    <dgm:cxn modelId="{FE61F560-D72C-445E-B29E-D16F228025B0}" type="presOf" srcId="{B7E548C0-0D99-42F0-ACBC-9EE55378881E}" destId="{2B274561-6E4F-4375-9F56-511D831C629B}" srcOrd="0" destOrd="0" presId="urn:microsoft.com/office/officeart/2005/8/layout/hierarchy3"/>
    <dgm:cxn modelId="{DACEEAA7-9EE9-46A5-9855-ED7B54571C9D}" srcId="{9D03F548-63F5-4BEC-BE47-CA69EBB3A8D8}" destId="{2DCC1B12-1BC4-4E4B-82C6-4B155F2FCE24}" srcOrd="3" destOrd="0" parTransId="{D864FE18-49EC-4984-AE67-E2FD8865349B}" sibTransId="{E626D6EB-857B-4AC7-803B-6704C18B5D0C}"/>
    <dgm:cxn modelId="{66C17D66-826F-4601-9CEF-38464880AA38}" type="presOf" srcId="{FEBAE719-7B5D-4B37-A0BA-B0CA97C59850}" destId="{2BD1BB5D-6125-47CF-85DA-90F916277249}" srcOrd="0" destOrd="0" presId="urn:microsoft.com/office/officeart/2005/8/layout/hierarchy3"/>
    <dgm:cxn modelId="{84B349FF-BABE-4CE0-8C88-0FE193AB56CE}" type="presOf" srcId="{D864FE18-49EC-4984-AE67-E2FD8865349B}" destId="{2B3C47AD-A78F-4645-986C-053210603DEA}" srcOrd="0" destOrd="0" presId="urn:microsoft.com/office/officeart/2005/8/layout/hierarchy3"/>
    <dgm:cxn modelId="{1E666F24-9C9B-4A0F-B0C4-3A8697D33710}" srcId="{9D03F548-63F5-4BEC-BE47-CA69EBB3A8D8}" destId="{FEBAE719-7B5D-4B37-A0BA-B0CA97C59850}" srcOrd="1" destOrd="0" parTransId="{F9517739-0F01-47B3-9491-FEB6EED45B7B}" sibTransId="{B5817B29-2976-491D-A4BC-8015597D5518}"/>
    <dgm:cxn modelId="{5F749B93-E20A-4C80-83FA-AD966A3C6951}" type="presOf" srcId="{34603685-0716-4A49-AA4E-37245DA8702D}" destId="{26AFBD0B-D5D1-4510-9320-6585F50E5792}" srcOrd="0" destOrd="0" presId="urn:microsoft.com/office/officeart/2005/8/layout/hierarchy3"/>
    <dgm:cxn modelId="{588D2444-A245-444E-ADD7-57CEEA4D16ED}" type="presOf" srcId="{EFC28117-8E01-4AEA-B88E-0701EFB3EB10}" destId="{724C07F3-9199-4758-A107-7A790F6698A0}" srcOrd="0" destOrd="0" presId="urn:microsoft.com/office/officeart/2005/8/layout/hierarchy3"/>
    <dgm:cxn modelId="{7C965230-E32B-4E6E-970D-134ACBB0BA5A}" type="presOf" srcId="{C2F27C7E-2188-4442-8519-43AE07A97BB9}" destId="{DE8EF560-AAE4-4B13-A7FC-7D81FEEF0140}" srcOrd="0" destOrd="0" presId="urn:microsoft.com/office/officeart/2005/8/layout/hierarchy3"/>
    <dgm:cxn modelId="{41BA21E2-2258-4C22-9AB6-D57ECF431B81}" type="presOf" srcId="{C89D2957-A39E-4C91-A305-72B510500F4A}" destId="{F9709637-E484-40DC-BF96-695EFCCE2E19}" srcOrd="0" destOrd="0" presId="urn:microsoft.com/office/officeart/2005/8/layout/hierarchy3"/>
    <dgm:cxn modelId="{81270BC1-84B5-4D5D-9BF0-F69F8D4A3C98}" type="presOf" srcId="{CCC40844-0695-4647-97E9-EFFC61779B3B}" destId="{A5359AAD-CF94-4598-A476-41679DAAB947}" srcOrd="0" destOrd="0" presId="urn:microsoft.com/office/officeart/2005/8/layout/hierarchy3"/>
    <dgm:cxn modelId="{0D03603A-5F82-412A-9113-C5C88BF683D2}" type="presOf" srcId="{221C336A-5BA5-4A1B-8F8D-51C54B4EF592}" destId="{084E39D2-295A-4E87-8474-14907EC00CEE}" srcOrd="0" destOrd="0" presId="urn:microsoft.com/office/officeart/2005/8/layout/hierarchy3"/>
    <dgm:cxn modelId="{A3AA0FC8-D134-4CEC-AFC9-EF740278D48C}" srcId="{E09D0B5B-394D-44BC-B098-46821C5669FE}" destId="{2E992FE2-5872-4CC5-A4EF-7D508AD6C59F}" srcOrd="6" destOrd="0" parTransId="{B7E548C0-0D99-42F0-ACBC-9EE55378881E}" sibTransId="{2156636D-F088-414B-8CC4-0DB0CBDD0A7F}"/>
    <dgm:cxn modelId="{AE383465-E0C4-454A-9B43-0BE7E60D74C8}" type="presOf" srcId="{A61F0A8C-268B-447F-BE48-613B73BE8AF0}" destId="{6F1D5F15-8942-41B0-B079-FF0AC5B4BEBF}" srcOrd="0" destOrd="0" presId="urn:microsoft.com/office/officeart/2005/8/layout/hierarchy3"/>
    <dgm:cxn modelId="{5EBADA5F-D8DA-4A9C-863D-47ABCE7A80EC}" type="presOf" srcId="{35481444-0091-42E3-B91A-2469D452C6DF}" destId="{C12B8AFB-1B66-47DC-B595-A6CBA35C084F}" srcOrd="0" destOrd="0" presId="urn:microsoft.com/office/officeart/2005/8/layout/hierarchy3"/>
    <dgm:cxn modelId="{C23D1125-B46F-4BB9-BAA6-D5A88D562317}" srcId="{9D03F548-63F5-4BEC-BE47-CA69EBB3A8D8}" destId="{C42DC7DE-7CAC-4B68-959F-86A68BF396F0}" srcOrd="4" destOrd="0" parTransId="{F5B8F7DA-A079-4825-885A-ED4327EA11E7}" sibTransId="{504913F0-48BE-4AB2-B20A-B9C7FCF9932A}"/>
    <dgm:cxn modelId="{25437206-3B52-43BD-A416-ADC60DE71E97}" srcId="{31BB76D5-855C-48CF-80C7-2FF680CF0507}" destId="{9D03F548-63F5-4BEC-BE47-CA69EBB3A8D8}" srcOrd="1" destOrd="0" parTransId="{30B9F661-6E05-47B5-8861-3A01592B5C8B}" sibTransId="{2C537E35-4F5E-4CDF-8AB4-7EBF8D6C762D}"/>
    <dgm:cxn modelId="{C60ECD3E-E167-475B-80F1-553FF5E6CAF4}" type="presOf" srcId="{F9517739-0F01-47B3-9491-FEB6EED45B7B}" destId="{B7169B83-C504-4FDB-9492-4F1F75835FA5}" srcOrd="0" destOrd="0" presId="urn:microsoft.com/office/officeart/2005/8/layout/hierarchy3"/>
    <dgm:cxn modelId="{C3A92275-7C9A-42A0-8E50-482567DD5B1A}" srcId="{E09D0B5B-394D-44BC-B098-46821C5669FE}" destId="{C2F27C7E-2188-4442-8519-43AE07A97BB9}" srcOrd="4" destOrd="0" parTransId="{1A127E1E-CE9F-4F63-A739-141A89B86C4B}" sibTransId="{077E0AD4-56BF-439A-BD5C-9ABD0D765BC3}"/>
    <dgm:cxn modelId="{5D6AEB41-304B-4F7A-8889-FD4BBEE59871}" srcId="{9D03F548-63F5-4BEC-BE47-CA69EBB3A8D8}" destId="{EFC28117-8E01-4AEA-B88E-0701EFB3EB10}" srcOrd="5" destOrd="0" parTransId="{C89D2957-A39E-4C91-A305-72B510500F4A}" sibTransId="{A498FCD6-E5EF-4325-9F5B-80E3CE82409D}"/>
    <dgm:cxn modelId="{97892F87-DE14-4626-90AE-6B00BD1C2912}" type="presOf" srcId="{CEECB894-4555-493A-9972-912AA1B0A3F8}" destId="{785B4B6C-0300-48EC-89D6-3E756247A31A}" srcOrd="0" destOrd="0" presId="urn:microsoft.com/office/officeart/2005/8/layout/hierarchy3"/>
    <dgm:cxn modelId="{765F2A1C-F73A-49EA-9416-7208535E6F07}" type="presOf" srcId="{A29DF18D-74E3-42F0-9158-99487D25EB7F}" destId="{F811A829-CDA3-48FA-8B25-61366F3E273D}" srcOrd="0" destOrd="0" presId="urn:microsoft.com/office/officeart/2005/8/layout/hierarchy3"/>
    <dgm:cxn modelId="{F2EC3981-027F-41FE-B08A-E938EC000C80}" type="presOf" srcId="{9924D1B2-1C32-4291-ADEE-C8FCEC8FBA27}" destId="{4250AA48-849E-40C4-8562-5D79F07B0754}" srcOrd="0" destOrd="0" presId="urn:microsoft.com/office/officeart/2005/8/layout/hierarchy3"/>
    <dgm:cxn modelId="{8B0435AA-0712-477C-A3C1-6E9AE42268AE}" type="presOf" srcId="{9099BCB1-696C-4571-A259-DAEA649A297A}" destId="{A33ECCF9-2F1C-43E2-9B88-B0AE74EF9022}" srcOrd="0" destOrd="0" presId="urn:microsoft.com/office/officeart/2005/8/layout/hierarchy3"/>
    <dgm:cxn modelId="{78E59451-D2D5-4943-B959-EFD62F88C900}" type="presOf" srcId="{E09D0B5B-394D-44BC-B098-46821C5669FE}" destId="{0BA97E84-5A18-4F27-A922-78F30FB6BEF2}" srcOrd="0" destOrd="0" presId="urn:microsoft.com/office/officeart/2005/8/layout/hierarchy3"/>
    <dgm:cxn modelId="{85A35D07-5F2A-4934-A8C4-5D0BC2E92B76}" srcId="{E09D0B5B-394D-44BC-B098-46821C5669FE}" destId="{41FC4493-B502-4F48-9843-2112B7C8C54E}" srcOrd="2" destOrd="0" parTransId="{D0CF0753-C3F1-47F0-A4F9-7917ED9891B9}" sibTransId="{65374C00-B288-48A4-822F-EEFF36E021FA}"/>
    <dgm:cxn modelId="{8AE871CD-124E-4196-AACE-44742F828AD1}" srcId="{9D03F548-63F5-4BEC-BE47-CA69EBB3A8D8}" destId="{CEECB894-4555-493A-9972-912AA1B0A3F8}" srcOrd="7" destOrd="0" parTransId="{FCA88801-3F4A-42D8-BF0F-9DAFB4D38FB2}" sibTransId="{48458F59-8140-43CC-9055-B4F83A133D1D}"/>
    <dgm:cxn modelId="{9AAD9332-7361-4427-8C0E-9B9CC4DAC87C}" type="presOf" srcId="{42D4EFEA-8A72-4D08-B43B-8D1A6EE636B4}" destId="{92B79A35-65B0-4C6E-A449-C4230453DEDF}" srcOrd="0" destOrd="0" presId="urn:microsoft.com/office/officeart/2005/8/layout/hierarchy3"/>
    <dgm:cxn modelId="{1899154C-9A0B-4784-9E85-3D821A9F2FEF}" type="presOf" srcId="{41FC4493-B502-4F48-9843-2112B7C8C54E}" destId="{608ECCD2-29CB-4B8A-BE27-9B57284053AE}" srcOrd="0" destOrd="0" presId="urn:microsoft.com/office/officeart/2005/8/layout/hierarchy3"/>
    <dgm:cxn modelId="{C0468167-6095-4CCB-932F-C3383AB6E0A6}" type="presOf" srcId="{C42DC7DE-7CAC-4B68-959F-86A68BF396F0}" destId="{BD07F84F-C47C-4951-9C5F-27727EF5561E}" srcOrd="0" destOrd="0" presId="urn:microsoft.com/office/officeart/2005/8/layout/hierarchy3"/>
    <dgm:cxn modelId="{D2FB0351-33D0-444C-BABE-6FE81B51FDA8}" type="presOf" srcId="{9D03F548-63F5-4BEC-BE47-CA69EBB3A8D8}" destId="{DC2A9986-6060-4AC1-B012-B1476FA0B12D}" srcOrd="1" destOrd="0" presId="urn:microsoft.com/office/officeart/2005/8/layout/hierarchy3"/>
    <dgm:cxn modelId="{48B09108-CA90-4CCF-B510-A8C20DFDCDA7}" type="presOf" srcId="{E09D0B5B-394D-44BC-B098-46821C5669FE}" destId="{78106610-1996-450D-9751-31C6CDFCDBA8}" srcOrd="1" destOrd="0" presId="urn:microsoft.com/office/officeart/2005/8/layout/hierarchy3"/>
    <dgm:cxn modelId="{BB9B278A-21EA-405D-9817-96889CFB34A4}" srcId="{E09D0B5B-394D-44BC-B098-46821C5669FE}" destId="{221C336A-5BA5-4A1B-8F8D-51C54B4EF592}" srcOrd="5" destOrd="0" parTransId="{A61F0A8C-268B-447F-BE48-613B73BE8AF0}" sibTransId="{708DEE0E-A8D1-463C-A0E0-AE436EFB6328}"/>
    <dgm:cxn modelId="{7F4A0377-4108-47C7-927F-5C6AF173B2FB}" type="presOf" srcId="{1A127E1E-CE9F-4F63-A739-141A89B86C4B}" destId="{BCAEE274-ADFC-4FAE-962C-287507498ED3}" srcOrd="0" destOrd="0" presId="urn:microsoft.com/office/officeart/2005/8/layout/hierarchy3"/>
    <dgm:cxn modelId="{F02DE761-A306-4BE3-893B-34A84C3C5C0A}" type="presOf" srcId="{31BB76D5-855C-48CF-80C7-2FF680CF0507}" destId="{EF2BDB82-B7C1-42EE-B948-5694C40FDC34}" srcOrd="0" destOrd="0" presId="urn:microsoft.com/office/officeart/2005/8/layout/hierarchy3"/>
    <dgm:cxn modelId="{45F31514-3F6E-4877-940F-17393666BA47}" srcId="{9D03F548-63F5-4BEC-BE47-CA69EBB3A8D8}" destId="{35481444-0091-42E3-B91A-2469D452C6DF}" srcOrd="0" destOrd="0" parTransId="{42D4EFEA-8A72-4D08-B43B-8D1A6EE636B4}" sibTransId="{F61E5D1D-DD5A-4BE8-BD80-170BFAABDD6E}"/>
    <dgm:cxn modelId="{6A0C5D10-2CA6-4D17-BF59-5075E5AC1800}" type="presOf" srcId="{1335D3A8-93EE-4375-A0AD-0EDC820F44B8}" destId="{43D74E38-FAE1-4F25-9193-250032689848}" srcOrd="0" destOrd="0" presId="urn:microsoft.com/office/officeart/2005/8/layout/hierarchy3"/>
    <dgm:cxn modelId="{FEA6AEEF-454C-43A0-8580-5C987F87128E}" srcId="{31BB76D5-855C-48CF-80C7-2FF680CF0507}" destId="{E09D0B5B-394D-44BC-B098-46821C5669FE}" srcOrd="0" destOrd="0" parTransId="{DBA39F88-DCD8-4AD4-94AD-D6B466987468}" sibTransId="{7953C0A4-A8AF-49DC-B8E5-BCED016CEACD}"/>
    <dgm:cxn modelId="{34CF0B52-2D95-42EC-A863-BCB0E0B057F9}" type="presOf" srcId="{474E0FC3-9C2D-4FBD-BF7F-F3B6AA0072CC}" destId="{D94CE4B1-0C06-4E41-B60A-F402EE6E38A4}" srcOrd="0" destOrd="0" presId="urn:microsoft.com/office/officeart/2005/8/layout/hierarchy3"/>
    <dgm:cxn modelId="{D0B07D77-DBAA-45AD-9E0E-BA45DD255EE4}" type="presOf" srcId="{2DCC1B12-1BC4-4E4B-82C6-4B155F2FCE24}" destId="{B44F35FD-1F51-43FA-ADCD-3C69A08CB885}" srcOrd="0" destOrd="0" presId="urn:microsoft.com/office/officeart/2005/8/layout/hierarchy3"/>
    <dgm:cxn modelId="{645CC57D-6933-4803-9505-C684231DF96A}" type="presOf" srcId="{F5B8F7DA-A079-4825-885A-ED4327EA11E7}" destId="{47FBBA99-FE8F-4031-9216-55F896FE2842}" srcOrd="0" destOrd="0" presId="urn:microsoft.com/office/officeart/2005/8/layout/hierarchy3"/>
    <dgm:cxn modelId="{8A894B90-D577-4908-A63E-578FF9DF2CD9}" srcId="{9D03F548-63F5-4BEC-BE47-CA69EBB3A8D8}" destId="{2F679987-A0A5-4131-9305-694A6202C1A7}" srcOrd="6" destOrd="0" parTransId="{1335D3A8-93EE-4375-A0AD-0EDC820F44B8}" sibTransId="{2DFECF78-C1A6-46BF-89BB-240DC61E99B4}"/>
    <dgm:cxn modelId="{4E28251D-9D5C-4ABC-B822-CC06B9AD28D4}" srcId="{E09D0B5B-394D-44BC-B098-46821C5669FE}" destId="{34603685-0716-4A49-AA4E-37245DA8702D}" srcOrd="0" destOrd="0" parTransId="{97825F19-101D-4837-A9E0-2EF8F4DAD371}" sibTransId="{98AC031E-7665-490E-9B1E-AC559893BCF3}"/>
    <dgm:cxn modelId="{29E8DB36-AB58-4F8B-A7E2-37EE31B2DD3C}" type="presOf" srcId="{2F679987-A0A5-4131-9305-694A6202C1A7}" destId="{74957DE9-C1A4-4873-AB47-116FBEDCF0B0}" srcOrd="0" destOrd="0" presId="urn:microsoft.com/office/officeart/2005/8/layout/hierarchy3"/>
    <dgm:cxn modelId="{AB4B95ED-E164-4B39-A8F6-89A0175FE5ED}" srcId="{E09D0B5B-394D-44BC-B098-46821C5669FE}" destId="{474E0FC3-9C2D-4FBD-BF7F-F3B6AA0072CC}" srcOrd="3" destOrd="0" parTransId="{CCC40844-0695-4647-97E9-EFFC61779B3B}" sibTransId="{FD017E69-C37B-4063-9861-560A424560A7}"/>
    <dgm:cxn modelId="{F66A56ED-027D-47F2-8981-86F55630946D}" srcId="{E09D0B5B-394D-44BC-B098-46821C5669FE}" destId="{A29DF18D-74E3-42F0-9158-99487D25EB7F}" srcOrd="1" destOrd="0" parTransId="{9924D1B2-1C32-4291-ADEE-C8FCEC8FBA27}" sibTransId="{C382A71D-B6B4-4FD8-8CD3-7EE66DE648AF}"/>
    <dgm:cxn modelId="{CEC8C0B4-D777-43EC-9C8D-3A12CCA2E142}" type="presOf" srcId="{97825F19-101D-4837-A9E0-2EF8F4DAD371}" destId="{90E21E1E-B2A9-480B-B118-29FB36B12474}" srcOrd="0" destOrd="0" presId="urn:microsoft.com/office/officeart/2005/8/layout/hierarchy3"/>
    <dgm:cxn modelId="{B20F4E87-4EC8-4140-B261-64EC54B6761C}" srcId="{9D03F548-63F5-4BEC-BE47-CA69EBB3A8D8}" destId="{9099BCB1-696C-4571-A259-DAEA649A297A}" srcOrd="2" destOrd="0" parTransId="{8AB2878F-B997-4588-9DE6-E9AB96968184}" sibTransId="{419F3EBF-9709-4903-B305-04A30CCBD844}"/>
    <dgm:cxn modelId="{A7D3AA5E-2960-4E1D-88EB-E5405F1ED7EB}" type="presOf" srcId="{8AB2878F-B997-4588-9DE6-E9AB96968184}" destId="{F9C4B24E-F7DD-4AA9-B6FB-39B7CFB0C6FE}" srcOrd="0" destOrd="0" presId="urn:microsoft.com/office/officeart/2005/8/layout/hierarchy3"/>
    <dgm:cxn modelId="{4523DAFA-A9B3-4B3B-9054-17389863976F}" type="presOf" srcId="{2E992FE2-5872-4CC5-A4EF-7D508AD6C59F}" destId="{DD0DFE74-030B-4E0A-B799-A8CE105EC077}" srcOrd="0" destOrd="0" presId="urn:microsoft.com/office/officeart/2005/8/layout/hierarchy3"/>
    <dgm:cxn modelId="{A7F6F45A-4F15-41F0-9733-B626C69C6790}" type="presOf" srcId="{9D03F548-63F5-4BEC-BE47-CA69EBB3A8D8}" destId="{565E0D69-8F2C-4728-999F-F0C0BCE8688F}" srcOrd="0" destOrd="0" presId="urn:microsoft.com/office/officeart/2005/8/layout/hierarchy3"/>
    <dgm:cxn modelId="{B133DA18-4E57-4B8A-B16E-55D049F708C1}" type="presOf" srcId="{FCA88801-3F4A-42D8-BF0F-9DAFB4D38FB2}" destId="{4159BD82-A2ED-4EC6-96A4-FF3C1AD4CEC6}" srcOrd="0" destOrd="0" presId="urn:microsoft.com/office/officeart/2005/8/layout/hierarchy3"/>
    <dgm:cxn modelId="{5D54B860-9FFA-4E89-A780-8F4F686D8A7E}" type="presParOf" srcId="{EF2BDB82-B7C1-42EE-B948-5694C40FDC34}" destId="{7E6AC885-A6CB-4DC5-BFCC-669FEB03353D}" srcOrd="0" destOrd="0" presId="urn:microsoft.com/office/officeart/2005/8/layout/hierarchy3"/>
    <dgm:cxn modelId="{7E329ADE-6FA2-42A5-9563-108B057663F0}" type="presParOf" srcId="{7E6AC885-A6CB-4DC5-BFCC-669FEB03353D}" destId="{E1175016-E713-4FCB-91C5-9F74B1388C67}" srcOrd="0" destOrd="0" presId="urn:microsoft.com/office/officeart/2005/8/layout/hierarchy3"/>
    <dgm:cxn modelId="{869E5616-241F-40B4-89E0-22AA64ACEBB0}" type="presParOf" srcId="{E1175016-E713-4FCB-91C5-9F74B1388C67}" destId="{0BA97E84-5A18-4F27-A922-78F30FB6BEF2}" srcOrd="0" destOrd="0" presId="urn:microsoft.com/office/officeart/2005/8/layout/hierarchy3"/>
    <dgm:cxn modelId="{8668FC72-1E9A-4099-9965-428533B002A4}" type="presParOf" srcId="{E1175016-E713-4FCB-91C5-9F74B1388C67}" destId="{78106610-1996-450D-9751-31C6CDFCDBA8}" srcOrd="1" destOrd="0" presId="urn:microsoft.com/office/officeart/2005/8/layout/hierarchy3"/>
    <dgm:cxn modelId="{D2848F84-E53B-4542-8824-056C43FA5EB3}" type="presParOf" srcId="{7E6AC885-A6CB-4DC5-BFCC-669FEB03353D}" destId="{F08ED023-6095-4757-8413-58E689769C68}" srcOrd="1" destOrd="0" presId="urn:microsoft.com/office/officeart/2005/8/layout/hierarchy3"/>
    <dgm:cxn modelId="{D6E068F0-5763-400D-99EA-CAF0F3E3AC0E}" type="presParOf" srcId="{F08ED023-6095-4757-8413-58E689769C68}" destId="{90E21E1E-B2A9-480B-B118-29FB36B12474}" srcOrd="0" destOrd="0" presId="urn:microsoft.com/office/officeart/2005/8/layout/hierarchy3"/>
    <dgm:cxn modelId="{827C5092-DF33-40AA-B42B-D27B6E71ADFD}" type="presParOf" srcId="{F08ED023-6095-4757-8413-58E689769C68}" destId="{26AFBD0B-D5D1-4510-9320-6585F50E5792}" srcOrd="1" destOrd="0" presId="urn:microsoft.com/office/officeart/2005/8/layout/hierarchy3"/>
    <dgm:cxn modelId="{A7D79A94-F2C8-4D94-B35F-4811BCC20530}" type="presParOf" srcId="{F08ED023-6095-4757-8413-58E689769C68}" destId="{4250AA48-849E-40C4-8562-5D79F07B0754}" srcOrd="2" destOrd="0" presId="urn:microsoft.com/office/officeart/2005/8/layout/hierarchy3"/>
    <dgm:cxn modelId="{A9ED269D-C8C2-4B22-9DF8-9BCC5D4BE9F3}" type="presParOf" srcId="{F08ED023-6095-4757-8413-58E689769C68}" destId="{F811A829-CDA3-48FA-8B25-61366F3E273D}" srcOrd="3" destOrd="0" presId="urn:microsoft.com/office/officeart/2005/8/layout/hierarchy3"/>
    <dgm:cxn modelId="{5B002765-47DF-43FC-9EB8-6FDF3E7FC172}" type="presParOf" srcId="{F08ED023-6095-4757-8413-58E689769C68}" destId="{B1110ED6-90EE-4439-AEA5-7B836887592E}" srcOrd="4" destOrd="0" presId="urn:microsoft.com/office/officeart/2005/8/layout/hierarchy3"/>
    <dgm:cxn modelId="{AC4EF2F6-6DBF-4603-B6B8-DEC58CD1EF07}" type="presParOf" srcId="{F08ED023-6095-4757-8413-58E689769C68}" destId="{608ECCD2-29CB-4B8A-BE27-9B57284053AE}" srcOrd="5" destOrd="0" presId="urn:microsoft.com/office/officeart/2005/8/layout/hierarchy3"/>
    <dgm:cxn modelId="{24A1E2BE-145B-4ADC-8356-636D18D227EB}" type="presParOf" srcId="{F08ED023-6095-4757-8413-58E689769C68}" destId="{A5359AAD-CF94-4598-A476-41679DAAB947}" srcOrd="6" destOrd="0" presId="urn:microsoft.com/office/officeart/2005/8/layout/hierarchy3"/>
    <dgm:cxn modelId="{C7DC2AD5-CE07-4A7E-9365-8790C57D9786}" type="presParOf" srcId="{F08ED023-6095-4757-8413-58E689769C68}" destId="{D94CE4B1-0C06-4E41-B60A-F402EE6E38A4}" srcOrd="7" destOrd="0" presId="urn:microsoft.com/office/officeart/2005/8/layout/hierarchy3"/>
    <dgm:cxn modelId="{D1E8A7A1-BF26-4D08-A971-625134D7DA44}" type="presParOf" srcId="{F08ED023-6095-4757-8413-58E689769C68}" destId="{BCAEE274-ADFC-4FAE-962C-287507498ED3}" srcOrd="8" destOrd="0" presId="urn:microsoft.com/office/officeart/2005/8/layout/hierarchy3"/>
    <dgm:cxn modelId="{F4CFA388-4058-4371-902D-4AAFC872237D}" type="presParOf" srcId="{F08ED023-6095-4757-8413-58E689769C68}" destId="{DE8EF560-AAE4-4B13-A7FC-7D81FEEF0140}" srcOrd="9" destOrd="0" presId="urn:microsoft.com/office/officeart/2005/8/layout/hierarchy3"/>
    <dgm:cxn modelId="{F4D1B2E6-63EA-4C15-B40B-15F6CB879602}" type="presParOf" srcId="{F08ED023-6095-4757-8413-58E689769C68}" destId="{6F1D5F15-8942-41B0-B079-FF0AC5B4BEBF}" srcOrd="10" destOrd="0" presId="urn:microsoft.com/office/officeart/2005/8/layout/hierarchy3"/>
    <dgm:cxn modelId="{0C483913-FBF4-4FDA-8BDF-D10D9C09D16C}" type="presParOf" srcId="{F08ED023-6095-4757-8413-58E689769C68}" destId="{084E39D2-295A-4E87-8474-14907EC00CEE}" srcOrd="11" destOrd="0" presId="urn:microsoft.com/office/officeart/2005/8/layout/hierarchy3"/>
    <dgm:cxn modelId="{EECC1D21-8201-4DE8-BA9C-AC0054C9AC94}" type="presParOf" srcId="{F08ED023-6095-4757-8413-58E689769C68}" destId="{2B274561-6E4F-4375-9F56-511D831C629B}" srcOrd="12" destOrd="0" presId="urn:microsoft.com/office/officeart/2005/8/layout/hierarchy3"/>
    <dgm:cxn modelId="{86D6EE89-AAAD-422F-A39C-AAB7B193A939}" type="presParOf" srcId="{F08ED023-6095-4757-8413-58E689769C68}" destId="{DD0DFE74-030B-4E0A-B799-A8CE105EC077}" srcOrd="13" destOrd="0" presId="urn:microsoft.com/office/officeart/2005/8/layout/hierarchy3"/>
    <dgm:cxn modelId="{43BF4F6C-0E5E-451F-A547-E82C8F177DE9}" type="presParOf" srcId="{EF2BDB82-B7C1-42EE-B948-5694C40FDC34}" destId="{F00055EF-92AA-4BC1-A9D2-8A8CF800A14A}" srcOrd="1" destOrd="0" presId="urn:microsoft.com/office/officeart/2005/8/layout/hierarchy3"/>
    <dgm:cxn modelId="{6CF23D7D-0648-4E1A-B451-2AAD0843ED7D}" type="presParOf" srcId="{F00055EF-92AA-4BC1-A9D2-8A8CF800A14A}" destId="{F378FA61-3042-4077-ADEF-62F2F1D8CDD3}" srcOrd="0" destOrd="0" presId="urn:microsoft.com/office/officeart/2005/8/layout/hierarchy3"/>
    <dgm:cxn modelId="{9C4403A7-7D4F-4A70-92B6-A5D75D3E2003}" type="presParOf" srcId="{F378FA61-3042-4077-ADEF-62F2F1D8CDD3}" destId="{565E0D69-8F2C-4728-999F-F0C0BCE8688F}" srcOrd="0" destOrd="0" presId="urn:microsoft.com/office/officeart/2005/8/layout/hierarchy3"/>
    <dgm:cxn modelId="{1C0CF3FB-A550-4E0C-8DB9-CE2A1CC73C33}" type="presParOf" srcId="{F378FA61-3042-4077-ADEF-62F2F1D8CDD3}" destId="{DC2A9986-6060-4AC1-B012-B1476FA0B12D}" srcOrd="1" destOrd="0" presId="urn:microsoft.com/office/officeart/2005/8/layout/hierarchy3"/>
    <dgm:cxn modelId="{22033B86-6BB9-47D1-B94C-DB4927718281}" type="presParOf" srcId="{F00055EF-92AA-4BC1-A9D2-8A8CF800A14A}" destId="{262EA481-4B68-498F-A751-42EA5BDE5C35}" srcOrd="1" destOrd="0" presId="urn:microsoft.com/office/officeart/2005/8/layout/hierarchy3"/>
    <dgm:cxn modelId="{47B2EA48-A025-4965-903C-91C840705225}" type="presParOf" srcId="{262EA481-4B68-498F-A751-42EA5BDE5C35}" destId="{92B79A35-65B0-4C6E-A449-C4230453DEDF}" srcOrd="0" destOrd="0" presId="urn:microsoft.com/office/officeart/2005/8/layout/hierarchy3"/>
    <dgm:cxn modelId="{D8764000-39AE-48EA-9126-B2218FBE9E07}" type="presParOf" srcId="{262EA481-4B68-498F-A751-42EA5BDE5C35}" destId="{C12B8AFB-1B66-47DC-B595-A6CBA35C084F}" srcOrd="1" destOrd="0" presId="urn:microsoft.com/office/officeart/2005/8/layout/hierarchy3"/>
    <dgm:cxn modelId="{61292289-7D5F-4A18-92D5-AF1CC7C5AA1D}" type="presParOf" srcId="{262EA481-4B68-498F-A751-42EA5BDE5C35}" destId="{B7169B83-C504-4FDB-9492-4F1F75835FA5}" srcOrd="2" destOrd="0" presId="urn:microsoft.com/office/officeart/2005/8/layout/hierarchy3"/>
    <dgm:cxn modelId="{3939C20C-1569-45A3-8FF8-E73243348BE5}" type="presParOf" srcId="{262EA481-4B68-498F-A751-42EA5BDE5C35}" destId="{2BD1BB5D-6125-47CF-85DA-90F916277249}" srcOrd="3" destOrd="0" presId="urn:microsoft.com/office/officeart/2005/8/layout/hierarchy3"/>
    <dgm:cxn modelId="{4FA0EC5B-22F5-4011-9A98-A4A4A431C11C}" type="presParOf" srcId="{262EA481-4B68-498F-A751-42EA5BDE5C35}" destId="{F9C4B24E-F7DD-4AA9-B6FB-39B7CFB0C6FE}" srcOrd="4" destOrd="0" presId="urn:microsoft.com/office/officeart/2005/8/layout/hierarchy3"/>
    <dgm:cxn modelId="{A36AAEFE-A81B-4E0C-B266-29486ED9C1D5}" type="presParOf" srcId="{262EA481-4B68-498F-A751-42EA5BDE5C35}" destId="{A33ECCF9-2F1C-43E2-9B88-B0AE74EF9022}" srcOrd="5" destOrd="0" presId="urn:microsoft.com/office/officeart/2005/8/layout/hierarchy3"/>
    <dgm:cxn modelId="{75E8D854-D6D1-47B5-A14F-3A15981D5283}" type="presParOf" srcId="{262EA481-4B68-498F-A751-42EA5BDE5C35}" destId="{2B3C47AD-A78F-4645-986C-053210603DEA}" srcOrd="6" destOrd="0" presId="urn:microsoft.com/office/officeart/2005/8/layout/hierarchy3"/>
    <dgm:cxn modelId="{32E4F305-9346-4A17-9290-D1F7160CFDBB}" type="presParOf" srcId="{262EA481-4B68-498F-A751-42EA5BDE5C35}" destId="{B44F35FD-1F51-43FA-ADCD-3C69A08CB885}" srcOrd="7" destOrd="0" presId="urn:microsoft.com/office/officeart/2005/8/layout/hierarchy3"/>
    <dgm:cxn modelId="{26A6A003-76AD-40A4-AF10-B0D5C20C62FE}" type="presParOf" srcId="{262EA481-4B68-498F-A751-42EA5BDE5C35}" destId="{47FBBA99-FE8F-4031-9216-55F896FE2842}" srcOrd="8" destOrd="0" presId="urn:microsoft.com/office/officeart/2005/8/layout/hierarchy3"/>
    <dgm:cxn modelId="{3A984073-EB3F-461A-9DAE-4E5DE45E407E}" type="presParOf" srcId="{262EA481-4B68-498F-A751-42EA5BDE5C35}" destId="{BD07F84F-C47C-4951-9C5F-27727EF5561E}" srcOrd="9" destOrd="0" presId="urn:microsoft.com/office/officeart/2005/8/layout/hierarchy3"/>
    <dgm:cxn modelId="{B5A8BB43-2354-4387-8D25-19B7E757E51D}" type="presParOf" srcId="{262EA481-4B68-498F-A751-42EA5BDE5C35}" destId="{F9709637-E484-40DC-BF96-695EFCCE2E19}" srcOrd="10" destOrd="0" presId="urn:microsoft.com/office/officeart/2005/8/layout/hierarchy3"/>
    <dgm:cxn modelId="{9C045D6B-20FC-47BA-BA75-DF470DA6F833}" type="presParOf" srcId="{262EA481-4B68-498F-A751-42EA5BDE5C35}" destId="{724C07F3-9199-4758-A107-7A790F6698A0}" srcOrd="11" destOrd="0" presId="urn:microsoft.com/office/officeart/2005/8/layout/hierarchy3"/>
    <dgm:cxn modelId="{51E2E728-8C76-4F68-9E4C-9FAC39198B62}" type="presParOf" srcId="{262EA481-4B68-498F-A751-42EA5BDE5C35}" destId="{43D74E38-FAE1-4F25-9193-250032689848}" srcOrd="12" destOrd="0" presId="urn:microsoft.com/office/officeart/2005/8/layout/hierarchy3"/>
    <dgm:cxn modelId="{7BCAEF4E-0924-448F-B76F-1F5819E12EEF}" type="presParOf" srcId="{262EA481-4B68-498F-A751-42EA5BDE5C35}" destId="{74957DE9-C1A4-4873-AB47-116FBEDCF0B0}" srcOrd="13" destOrd="0" presId="urn:microsoft.com/office/officeart/2005/8/layout/hierarchy3"/>
    <dgm:cxn modelId="{4E431E72-2385-4F2D-9C6D-F1BBBE25F350}" type="presParOf" srcId="{262EA481-4B68-498F-A751-42EA5BDE5C35}" destId="{4159BD82-A2ED-4EC6-96A4-FF3C1AD4CEC6}" srcOrd="14" destOrd="0" presId="urn:microsoft.com/office/officeart/2005/8/layout/hierarchy3"/>
    <dgm:cxn modelId="{44C921B8-C004-495C-A9A9-18DC6977E07D}" type="presParOf" srcId="{262EA481-4B68-498F-A751-42EA5BDE5C35}" destId="{785B4B6C-0300-48EC-89D6-3E756247A31A}" srcOrd="1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DD4BBC-D4F6-4A6A-92D2-165B40EAB1EC}" type="doc">
      <dgm:prSet loTypeId="urn:microsoft.com/office/officeart/2005/8/layout/vList4#1" loCatId="list" qsTypeId="urn:microsoft.com/office/officeart/2005/8/quickstyle/simple5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66522948-95D4-4B7A-AC72-11FBA99D8315}">
      <dgm:prSet custT="1"/>
      <dgm:spPr>
        <a:solidFill>
          <a:schemeClr val="accent2"/>
        </a:solidFill>
      </dgm:spPr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Zapowiedziane przyszłe wydarzenia, jeśli nie są warunkowe, muszą się spełnić (</a:t>
          </a:r>
          <a:r>
            <a:rPr lang="en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Pwt 18</a:t>
          </a:r>
          <a:r>
            <a:rPr lang="pl-PL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n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22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; </a:t>
          </a:r>
          <a:r>
            <a:rPr lang="en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 28</a:t>
          </a:r>
          <a:r>
            <a:rPr lang="pl-PL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n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8-9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; </a:t>
          </a:r>
          <a:r>
            <a:rPr lang="en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Jon 4</a:t>
          </a:r>
          <a:r>
            <a:rPr lang="pl-PL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n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30EC6F5-1EE5-4D50-966E-79C44FBFF763}" type="par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045AFDD-9B0C-484F-BFDB-600F43297423}" type="sibTrans" cxnId="{CF552708-1143-4492-99CC-5641621478D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DB36BD-911F-4123-AB38-DB7E7EE7FF57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Jego przesłanie musi być zgodne z przesłaniem wcześniejszych proroków </a:t>
          </a:r>
          <a:r>
            <a:rPr lang="en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(Pwt 13</a:t>
          </a:r>
          <a:r>
            <a:rPr lang="pl-PL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n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1-3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; </a:t>
          </a:r>
          <a:r>
            <a:rPr lang="en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 8</a:t>
          </a:r>
          <a:r>
            <a:rPr lang="pl-PL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n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BA3B19-FE38-4C92-AD7F-06401E5DF721}" type="par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9E8D32-4CE1-481C-A5BC-9E4EC73C266C}" type="sibTrans" cxnId="{D735A7E0-7043-45D8-A36C-FF705B7E65C3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AEC380-8428-4A20-AB08-22064E12AA90}">
      <dgm:prSet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Musi świadczyć o wcieleniu Jezusa </a:t>
          </a:r>
          <a:r>
            <a:rPr lang="en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 J </a:t>
          </a:r>
          <a:r>
            <a:rPr lang="en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r>
            <a:rPr lang="pl-PL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n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1-3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5602C-8742-4C83-A274-895CBCDD6B38}" type="par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BB160E-E002-43B2-ADBC-FD58964FD514}" type="sibTrans" cxnId="{739D294B-31EE-424D-A169-7ADA10E812CA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1565B4-981B-4895-BBC0-9A1638B21B1F}">
      <dgm:prSet custT="1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Jego życie musi być zgodne </a:t>
          </a:r>
          <a:r>
            <a:rPr lang="pl-PL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 </a:t>
          </a:r>
          <a:r>
            <a:rPr lang="en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 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biblijnym przesłaniem, które głosi (Mt </a:t>
          </a:r>
          <a:r>
            <a:rPr lang="en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</a:t>
          </a:r>
          <a:r>
            <a:rPr lang="pl-PL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n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15-20</a:t>
          </a:r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88BBBA-EA94-409B-861C-0720FD928B1A}" type="par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0BDFBF-CFC5-497C-AA94-BAF2D5B97908}" type="sibTrans" cxnId="{3B297D16-43D6-4FF1-8E8C-C95163EABC3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8ECA33-52A4-4151-BB81-2492DDFF0E2E}" type="pres">
      <dgm:prSet presAssocID="{63DD4BBC-D4F6-4A6A-92D2-165B40EAB1E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7E016F43-9800-442D-865D-C9267665EEBF}" type="pres">
      <dgm:prSet presAssocID="{66522948-95D4-4B7A-AC72-11FBA99D8315}" presName="comp" presStyleCnt="0"/>
      <dgm:spPr/>
    </dgm:pt>
    <dgm:pt modelId="{60B8B734-275B-42A8-BFEF-BCAA27C48B7A}" type="pres">
      <dgm:prSet presAssocID="{66522948-95D4-4B7A-AC72-11FBA99D8315}" presName="box" presStyleLbl="node1" presStyleIdx="0" presStyleCnt="4"/>
      <dgm:spPr/>
      <dgm:t>
        <a:bodyPr/>
        <a:lstStyle/>
        <a:p>
          <a:endParaRPr lang="pl-PL"/>
        </a:p>
      </dgm:t>
    </dgm:pt>
    <dgm:pt modelId="{692670C7-56B5-4A89-8D29-2D74A4BCF953}" type="pres">
      <dgm:prSet presAssocID="{66522948-95D4-4B7A-AC72-11FBA99D8315}" presName="img" presStyleLbl="fgImgPlace1" presStyleIdx="0" presStyleCnt="4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t="234" r="950"/>
          </a:stretch>
        </a:blipFill>
      </dgm:spPr>
    </dgm:pt>
    <dgm:pt modelId="{E97CA648-A7BC-40E8-A5A7-7561B04BCE5A}" type="pres">
      <dgm:prSet presAssocID="{66522948-95D4-4B7A-AC72-11FBA99D8315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5D8A1EB-2A99-4112-8D73-276E8971B00E}" type="pres">
      <dgm:prSet presAssocID="{4045AFDD-9B0C-484F-BFDB-600F43297423}" presName="spacer" presStyleCnt="0"/>
      <dgm:spPr/>
    </dgm:pt>
    <dgm:pt modelId="{C65BA82C-CAA4-4F91-A67E-187602190B72}" type="pres">
      <dgm:prSet presAssocID="{5EDB36BD-911F-4123-AB38-DB7E7EE7FF57}" presName="comp" presStyleCnt="0"/>
      <dgm:spPr/>
    </dgm:pt>
    <dgm:pt modelId="{26B4C2BB-1B6F-4B86-A8C6-B33A0FE74078}" type="pres">
      <dgm:prSet presAssocID="{5EDB36BD-911F-4123-AB38-DB7E7EE7FF57}" presName="box" presStyleLbl="node1" presStyleIdx="1" presStyleCnt="4"/>
      <dgm:spPr/>
      <dgm:t>
        <a:bodyPr/>
        <a:lstStyle/>
        <a:p>
          <a:endParaRPr lang="pl-PL"/>
        </a:p>
      </dgm:t>
    </dgm:pt>
    <dgm:pt modelId="{1C6B2F94-D835-422E-8008-C225D4D94974}" type="pres">
      <dgm:prSet presAssocID="{5EDB36BD-911F-4123-AB38-DB7E7EE7FF57}" presName="img" presStyleLbl="fgImgPlace1" presStyleIdx="1" presStyleCnt="4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</dgm:spPr>
    </dgm:pt>
    <dgm:pt modelId="{92C7837C-6D65-44A5-BDE2-E2FB7E323297}" type="pres">
      <dgm:prSet presAssocID="{5EDB36BD-911F-4123-AB38-DB7E7EE7FF57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22FCF68-3133-4DFE-8E4D-F6B384D448A0}" type="pres">
      <dgm:prSet presAssocID="{E29E8D32-4CE1-481C-A5BC-9E4EC73C266C}" presName="spacer" presStyleCnt="0"/>
      <dgm:spPr/>
    </dgm:pt>
    <dgm:pt modelId="{44057D76-A20D-4052-93B1-71165AE8F7D3}" type="pres">
      <dgm:prSet presAssocID="{66AEC380-8428-4A20-AB08-22064E12AA90}" presName="comp" presStyleCnt="0"/>
      <dgm:spPr/>
    </dgm:pt>
    <dgm:pt modelId="{693D244B-9003-4E22-9513-C84DAB981AB6}" type="pres">
      <dgm:prSet presAssocID="{66AEC380-8428-4A20-AB08-22064E12AA90}" presName="box" presStyleLbl="node1" presStyleIdx="2" presStyleCnt="4"/>
      <dgm:spPr/>
      <dgm:t>
        <a:bodyPr/>
        <a:lstStyle/>
        <a:p>
          <a:endParaRPr lang="pl-PL"/>
        </a:p>
      </dgm:t>
    </dgm:pt>
    <dgm:pt modelId="{921B3F1D-ABA5-4709-93C9-C58732B4BBA6}" type="pres">
      <dgm:prSet presAssocID="{66AEC380-8428-4A20-AB08-22064E12AA90}" presName="img" presStyleLbl="fgImgPlace1" presStyleIdx="2" presStyleCnt="4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</dgm:spPr>
    </dgm:pt>
    <dgm:pt modelId="{EF9FDF58-739D-4B34-9852-FA9AAAD7A62A}" type="pres">
      <dgm:prSet presAssocID="{66AEC380-8428-4A20-AB08-22064E12AA90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8ECB623-F847-4368-AB73-903277AE2344}" type="pres">
      <dgm:prSet presAssocID="{E4BB160E-E002-43B2-ADBC-FD58964FD514}" presName="spacer" presStyleCnt="0"/>
      <dgm:spPr/>
    </dgm:pt>
    <dgm:pt modelId="{0F89A9DF-4C93-4E45-B95E-D218E99C7A67}" type="pres">
      <dgm:prSet presAssocID="{C11565B4-981B-4895-BBC0-9A1638B21B1F}" presName="comp" presStyleCnt="0"/>
      <dgm:spPr/>
    </dgm:pt>
    <dgm:pt modelId="{E512C3B9-88A4-4142-9DD6-976F52BA200F}" type="pres">
      <dgm:prSet presAssocID="{C11565B4-981B-4895-BBC0-9A1638B21B1F}" presName="box" presStyleLbl="node1" presStyleIdx="3" presStyleCnt="4"/>
      <dgm:spPr/>
      <dgm:t>
        <a:bodyPr/>
        <a:lstStyle/>
        <a:p>
          <a:endParaRPr lang="pl-PL"/>
        </a:p>
      </dgm:t>
    </dgm:pt>
    <dgm:pt modelId="{5A290414-622E-47D0-ABF3-235BBC711AFE}" type="pres">
      <dgm:prSet presAssocID="{C11565B4-981B-4895-BBC0-9A1638B21B1F}" presName="img" presStyleLbl="fgImgPlace1" presStyleIdx="3" presStyleCnt="4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</dgm:spPr>
    </dgm:pt>
    <dgm:pt modelId="{F166A01A-075B-4226-84F0-1A86109F4E8E}" type="pres">
      <dgm:prSet presAssocID="{C11565B4-981B-4895-BBC0-9A1638B21B1F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3B297D16-43D6-4FF1-8E8C-C95163EABC3D}" srcId="{63DD4BBC-D4F6-4A6A-92D2-165B40EAB1EC}" destId="{C11565B4-981B-4895-BBC0-9A1638B21B1F}" srcOrd="3" destOrd="0" parTransId="{E688BBBA-EA94-409B-861C-0720FD928B1A}" sibTransId="{030BDFBF-CFC5-497C-AA94-BAF2D5B97908}"/>
    <dgm:cxn modelId="{808E0FD2-42BB-46A9-A536-B82E97CE1FC6}" type="presOf" srcId="{C11565B4-981B-4895-BBC0-9A1638B21B1F}" destId="{E512C3B9-88A4-4142-9DD6-976F52BA200F}" srcOrd="0" destOrd="0" presId="urn:microsoft.com/office/officeart/2005/8/layout/vList4#1"/>
    <dgm:cxn modelId="{9BC969C5-9418-4863-9D3E-2A17419DBCE4}" type="presOf" srcId="{66AEC380-8428-4A20-AB08-22064E12AA90}" destId="{693D244B-9003-4E22-9513-C84DAB981AB6}" srcOrd="0" destOrd="0" presId="urn:microsoft.com/office/officeart/2005/8/layout/vList4#1"/>
    <dgm:cxn modelId="{5A796E2E-DCD4-4C8A-B2CD-089CF88F7968}" type="presOf" srcId="{66522948-95D4-4B7A-AC72-11FBA99D8315}" destId="{E97CA648-A7BC-40E8-A5A7-7561B04BCE5A}" srcOrd="1" destOrd="0" presId="urn:microsoft.com/office/officeart/2005/8/layout/vList4#1"/>
    <dgm:cxn modelId="{150DA2C7-E02E-4DFD-A47A-93BA909E2D91}" type="presOf" srcId="{66522948-95D4-4B7A-AC72-11FBA99D8315}" destId="{60B8B734-275B-42A8-BFEF-BCAA27C48B7A}" srcOrd="0" destOrd="0" presId="urn:microsoft.com/office/officeart/2005/8/layout/vList4#1"/>
    <dgm:cxn modelId="{D735A7E0-7043-45D8-A36C-FF705B7E65C3}" srcId="{63DD4BBC-D4F6-4A6A-92D2-165B40EAB1EC}" destId="{5EDB36BD-911F-4123-AB38-DB7E7EE7FF57}" srcOrd="1" destOrd="0" parTransId="{AEBA3B19-FE38-4C92-AD7F-06401E5DF721}" sibTransId="{E29E8D32-4CE1-481C-A5BC-9E4EC73C266C}"/>
    <dgm:cxn modelId="{1A2A9F01-B16E-49F1-ACD5-D3D76BFA6978}" type="presOf" srcId="{63DD4BBC-D4F6-4A6A-92D2-165B40EAB1EC}" destId="{7F8ECA33-52A4-4151-BB81-2492DDFF0E2E}" srcOrd="0" destOrd="0" presId="urn:microsoft.com/office/officeart/2005/8/layout/vList4#1"/>
    <dgm:cxn modelId="{739D294B-31EE-424D-A169-7ADA10E812CA}" srcId="{63DD4BBC-D4F6-4A6A-92D2-165B40EAB1EC}" destId="{66AEC380-8428-4A20-AB08-22064E12AA90}" srcOrd="2" destOrd="0" parTransId="{3DD5602C-8742-4C83-A274-895CBCDD6B38}" sibTransId="{E4BB160E-E002-43B2-ADBC-FD58964FD514}"/>
    <dgm:cxn modelId="{B603D352-96B4-4F70-9423-179E5E9382EC}" type="presOf" srcId="{66AEC380-8428-4A20-AB08-22064E12AA90}" destId="{EF9FDF58-739D-4B34-9852-FA9AAAD7A62A}" srcOrd="1" destOrd="0" presId="urn:microsoft.com/office/officeart/2005/8/layout/vList4#1"/>
    <dgm:cxn modelId="{CF552708-1143-4492-99CC-5641621478DC}" srcId="{63DD4BBC-D4F6-4A6A-92D2-165B40EAB1EC}" destId="{66522948-95D4-4B7A-AC72-11FBA99D8315}" srcOrd="0" destOrd="0" parTransId="{E30EC6F5-1EE5-4D50-966E-79C44FBFF763}" sibTransId="{4045AFDD-9B0C-484F-BFDB-600F43297423}"/>
    <dgm:cxn modelId="{562654A8-20E1-4FAF-BBC3-C38A13C01A37}" type="presOf" srcId="{5EDB36BD-911F-4123-AB38-DB7E7EE7FF57}" destId="{26B4C2BB-1B6F-4B86-A8C6-B33A0FE74078}" srcOrd="0" destOrd="0" presId="urn:microsoft.com/office/officeart/2005/8/layout/vList4#1"/>
    <dgm:cxn modelId="{723EC0DB-6BC1-4588-B988-B2A4E9A4B79A}" type="presOf" srcId="{5EDB36BD-911F-4123-AB38-DB7E7EE7FF57}" destId="{92C7837C-6D65-44A5-BDE2-E2FB7E323297}" srcOrd="1" destOrd="0" presId="urn:microsoft.com/office/officeart/2005/8/layout/vList4#1"/>
    <dgm:cxn modelId="{354626AF-D69B-4747-8DC9-A1CB7606132F}" type="presOf" srcId="{C11565B4-981B-4895-BBC0-9A1638B21B1F}" destId="{F166A01A-075B-4226-84F0-1A86109F4E8E}" srcOrd="1" destOrd="0" presId="urn:microsoft.com/office/officeart/2005/8/layout/vList4#1"/>
    <dgm:cxn modelId="{E4D70EB5-9389-493B-9D57-AE6C4E9B9959}" type="presParOf" srcId="{7F8ECA33-52A4-4151-BB81-2492DDFF0E2E}" destId="{7E016F43-9800-442D-865D-C9267665EEBF}" srcOrd="0" destOrd="0" presId="urn:microsoft.com/office/officeart/2005/8/layout/vList4#1"/>
    <dgm:cxn modelId="{5ABC793D-B193-416A-9F64-8AC58FEA0327}" type="presParOf" srcId="{7E016F43-9800-442D-865D-C9267665EEBF}" destId="{60B8B734-275B-42A8-BFEF-BCAA27C48B7A}" srcOrd="0" destOrd="0" presId="urn:microsoft.com/office/officeart/2005/8/layout/vList4#1"/>
    <dgm:cxn modelId="{A40C077F-F52C-46E4-96BB-2E936C2585EF}" type="presParOf" srcId="{7E016F43-9800-442D-865D-C9267665EEBF}" destId="{692670C7-56B5-4A89-8D29-2D74A4BCF953}" srcOrd="1" destOrd="0" presId="urn:microsoft.com/office/officeart/2005/8/layout/vList4#1"/>
    <dgm:cxn modelId="{A9982791-207B-4854-9A62-23BA63D5E2B5}" type="presParOf" srcId="{7E016F43-9800-442D-865D-C9267665EEBF}" destId="{E97CA648-A7BC-40E8-A5A7-7561B04BCE5A}" srcOrd="2" destOrd="0" presId="urn:microsoft.com/office/officeart/2005/8/layout/vList4#1"/>
    <dgm:cxn modelId="{8A7024CD-8716-49B4-AA1B-9B13D70D7411}" type="presParOf" srcId="{7F8ECA33-52A4-4151-BB81-2492DDFF0E2E}" destId="{F5D8A1EB-2A99-4112-8D73-276E8971B00E}" srcOrd="1" destOrd="0" presId="urn:microsoft.com/office/officeart/2005/8/layout/vList4#1"/>
    <dgm:cxn modelId="{F4C5235F-C42C-4276-B2A4-3913D02842EE}" type="presParOf" srcId="{7F8ECA33-52A4-4151-BB81-2492DDFF0E2E}" destId="{C65BA82C-CAA4-4F91-A67E-187602190B72}" srcOrd="2" destOrd="0" presId="urn:microsoft.com/office/officeart/2005/8/layout/vList4#1"/>
    <dgm:cxn modelId="{BAD69B33-E899-4BBC-B871-849811FAEFCF}" type="presParOf" srcId="{C65BA82C-CAA4-4F91-A67E-187602190B72}" destId="{26B4C2BB-1B6F-4B86-A8C6-B33A0FE74078}" srcOrd="0" destOrd="0" presId="urn:microsoft.com/office/officeart/2005/8/layout/vList4#1"/>
    <dgm:cxn modelId="{33CAF5E2-B6FC-4EF9-BE91-EC75830B2939}" type="presParOf" srcId="{C65BA82C-CAA4-4F91-A67E-187602190B72}" destId="{1C6B2F94-D835-422E-8008-C225D4D94974}" srcOrd="1" destOrd="0" presId="urn:microsoft.com/office/officeart/2005/8/layout/vList4#1"/>
    <dgm:cxn modelId="{563CF0CD-9035-4F23-814E-EB7B9412654E}" type="presParOf" srcId="{C65BA82C-CAA4-4F91-A67E-187602190B72}" destId="{92C7837C-6D65-44A5-BDE2-E2FB7E323297}" srcOrd="2" destOrd="0" presId="urn:microsoft.com/office/officeart/2005/8/layout/vList4#1"/>
    <dgm:cxn modelId="{C0B01A7A-FCE6-493F-89E9-FE837E6D983E}" type="presParOf" srcId="{7F8ECA33-52A4-4151-BB81-2492DDFF0E2E}" destId="{222FCF68-3133-4DFE-8E4D-F6B384D448A0}" srcOrd="3" destOrd="0" presId="urn:microsoft.com/office/officeart/2005/8/layout/vList4#1"/>
    <dgm:cxn modelId="{DFB4C173-9603-485F-BC8E-2A33DBA5D7ED}" type="presParOf" srcId="{7F8ECA33-52A4-4151-BB81-2492DDFF0E2E}" destId="{44057D76-A20D-4052-93B1-71165AE8F7D3}" srcOrd="4" destOrd="0" presId="urn:microsoft.com/office/officeart/2005/8/layout/vList4#1"/>
    <dgm:cxn modelId="{A5FEE72F-F768-4902-846B-2CF6897DF54B}" type="presParOf" srcId="{44057D76-A20D-4052-93B1-71165AE8F7D3}" destId="{693D244B-9003-4E22-9513-C84DAB981AB6}" srcOrd="0" destOrd="0" presId="urn:microsoft.com/office/officeart/2005/8/layout/vList4#1"/>
    <dgm:cxn modelId="{BFA68BF4-383C-45AD-BADC-1980E514184B}" type="presParOf" srcId="{44057D76-A20D-4052-93B1-71165AE8F7D3}" destId="{921B3F1D-ABA5-4709-93C9-C58732B4BBA6}" srcOrd="1" destOrd="0" presId="urn:microsoft.com/office/officeart/2005/8/layout/vList4#1"/>
    <dgm:cxn modelId="{E7A718D5-CC3C-4E2C-AC91-D2E73DAB4FA2}" type="presParOf" srcId="{44057D76-A20D-4052-93B1-71165AE8F7D3}" destId="{EF9FDF58-739D-4B34-9852-FA9AAAD7A62A}" srcOrd="2" destOrd="0" presId="urn:microsoft.com/office/officeart/2005/8/layout/vList4#1"/>
    <dgm:cxn modelId="{33F31B16-501D-4762-B364-E3ED4EBA8543}" type="presParOf" srcId="{7F8ECA33-52A4-4151-BB81-2492DDFF0E2E}" destId="{F8ECB623-F847-4368-AB73-903277AE2344}" srcOrd="5" destOrd="0" presId="urn:microsoft.com/office/officeart/2005/8/layout/vList4#1"/>
    <dgm:cxn modelId="{B069EBF9-254E-4FF9-A414-D2D23680793F}" type="presParOf" srcId="{7F8ECA33-52A4-4151-BB81-2492DDFF0E2E}" destId="{0F89A9DF-4C93-4E45-B95E-D218E99C7A67}" srcOrd="6" destOrd="0" presId="urn:microsoft.com/office/officeart/2005/8/layout/vList4#1"/>
    <dgm:cxn modelId="{985F9858-3805-4688-99F0-86FDFC087663}" type="presParOf" srcId="{0F89A9DF-4C93-4E45-B95E-D218E99C7A67}" destId="{E512C3B9-88A4-4142-9DD6-976F52BA200F}" srcOrd="0" destOrd="0" presId="urn:microsoft.com/office/officeart/2005/8/layout/vList4#1"/>
    <dgm:cxn modelId="{42CB997D-1590-44B5-AE0A-BAEEDB9F7618}" type="presParOf" srcId="{0F89A9DF-4C93-4E45-B95E-D218E99C7A67}" destId="{5A290414-622E-47D0-ABF3-235BBC711AFE}" srcOrd="1" destOrd="0" presId="urn:microsoft.com/office/officeart/2005/8/layout/vList4#1"/>
    <dgm:cxn modelId="{FF5EE76A-1B01-438D-84A8-C3B7D493241D}" type="presParOf" srcId="{0F89A9DF-4C93-4E45-B95E-D218E99C7A67}" destId="{F166A01A-075B-4226-84F0-1A86109F4E8E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965E57F-EEDF-48ED-998D-606EC744B46B}">
      <dsp:nvSpPr>
        <dsp:cNvPr id="0" name=""/>
        <dsp:cNvSpPr/>
      </dsp:nvSpPr>
      <dsp:spPr>
        <a:xfrm>
          <a:off x="0" y="0"/>
          <a:ext cx="7266818" cy="987304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Jakie dary podaje Paweł jako przykłady spośród wielu innych, które istnieją? (1 Kor 12,8-10; </a:t>
          </a:r>
          <a:r>
            <a:rPr lang="pl-PL" sz="2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Rz</a:t>
          </a:r>
          <a:r>
            <a:rPr lang="pl-PL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12,6-8; Ef 4,11-12)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0"/>
        <a:ext cx="7266818" cy="987304"/>
      </dsp:txXfrm>
    </dsp:sp>
    <dsp:sp modelId="{04DE4015-5369-40CD-A02D-45D8EC5F7704}">
      <dsp:nvSpPr>
        <dsp:cNvPr id="0" name=""/>
        <dsp:cNvSpPr/>
      </dsp:nvSpPr>
      <dsp:spPr>
        <a:xfrm>
          <a:off x="2158" y="967521"/>
          <a:ext cx="2823501" cy="42938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bg1"/>
              </a:solidFill>
              <a:highlight>
                <a:srgbClr val="800000"/>
              </a:highlight>
            </a:rPr>
            <a:t>1 Corinthians 12:8-10</a:t>
          </a:r>
          <a:endParaRPr lang="es-ES" sz="2000" kern="1200" dirty="0">
            <a:solidFill>
              <a:schemeClr val="bg1"/>
            </a:solidFill>
            <a:highlight>
              <a:srgbClr val="800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Char char="••"/>
          </a:pPr>
          <a:r>
            <a:rPr lang="pl-PL" sz="2000" b="1" kern="1200" dirty="0" smtClean="0"/>
            <a:t>Słowo mądrości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Char char="••"/>
          </a:pPr>
          <a:r>
            <a:rPr lang="pl-PL" sz="2000" b="1" kern="1200" dirty="0" smtClean="0"/>
            <a:t>Słowo wiedzy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Char char="••"/>
          </a:pPr>
          <a:r>
            <a:rPr lang="pl-PL" sz="2000" b="1" kern="1200" dirty="0" smtClean="0"/>
            <a:t>Wiara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Char char="••"/>
          </a:pPr>
          <a:r>
            <a:rPr lang="pl-PL" sz="2000" b="1" kern="1200" dirty="0" smtClean="0"/>
            <a:t>Zdrowie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Char char="••"/>
          </a:pPr>
          <a:r>
            <a:rPr lang="pl-PL" sz="2000" b="1" kern="1200" dirty="0" smtClean="0"/>
            <a:t>Czynienie cudów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Char char="••"/>
          </a:pPr>
          <a:r>
            <a:rPr lang="pl-PL" sz="2000" b="1" kern="1200" dirty="0" smtClean="0"/>
            <a:t>proroctwo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Char char="••"/>
          </a:pPr>
          <a:r>
            <a:rPr lang="pl-PL" sz="2000" b="1" kern="1200" dirty="0" smtClean="0"/>
            <a:t>Rozróżnianie duchów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Char char="••"/>
          </a:pPr>
          <a:r>
            <a:rPr lang="pl-PL" sz="2000" b="1" kern="1200" dirty="0" smtClean="0"/>
            <a:t>Mowa językami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SzPct val="120000"/>
            <a:buFont typeface="Arial" panose="020B0604020202020204" pitchFamily="34" charset="0"/>
            <a:buChar char="••"/>
          </a:pPr>
          <a:r>
            <a:rPr lang="pl-PL" sz="2000" b="1" kern="1200" dirty="0" smtClean="0"/>
            <a:t>Tłumaczenie języków</a:t>
          </a:r>
          <a:endParaRPr lang="es-ES" sz="2000" kern="1200" dirty="0"/>
        </a:p>
      </dsp:txBody>
      <dsp:txXfrm>
        <a:off x="2158" y="967521"/>
        <a:ext cx="2823501" cy="4293819"/>
      </dsp:txXfrm>
    </dsp:sp>
    <dsp:sp modelId="{8F95F10C-CDF9-4461-A7BC-9BC3BD7F92C5}">
      <dsp:nvSpPr>
        <dsp:cNvPr id="0" name=""/>
        <dsp:cNvSpPr/>
      </dsp:nvSpPr>
      <dsp:spPr>
        <a:xfrm>
          <a:off x="2825660" y="967521"/>
          <a:ext cx="2150240" cy="4293819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 smtClean="0">
              <a:solidFill>
                <a:schemeClr val="bg1"/>
              </a:solidFill>
              <a:highlight>
                <a:srgbClr val="000080"/>
              </a:highlight>
            </a:rPr>
            <a:t>Rzymian </a:t>
          </a:r>
          <a:r>
            <a:rPr lang="en" sz="2000" b="1" kern="1200" dirty="0" smtClean="0">
              <a:solidFill>
                <a:schemeClr val="bg1"/>
              </a:solidFill>
              <a:highlight>
                <a:srgbClr val="000080"/>
              </a:highlight>
            </a:rPr>
            <a:t>12</a:t>
          </a:r>
          <a:r>
            <a:rPr lang="pl-PL" sz="2000" b="1" kern="1200" dirty="0" smtClean="0">
              <a:solidFill>
                <a:schemeClr val="bg1"/>
              </a:solidFill>
              <a:highlight>
                <a:srgbClr val="000080"/>
              </a:highlight>
            </a:rPr>
            <a:t>,</a:t>
          </a:r>
          <a:r>
            <a:rPr lang="en" sz="2000" b="1" kern="1200" dirty="0" smtClean="0">
              <a:solidFill>
                <a:schemeClr val="bg1"/>
              </a:solidFill>
              <a:highlight>
                <a:srgbClr val="000080"/>
              </a:highlight>
            </a:rPr>
            <a:t>6-8</a:t>
          </a:r>
          <a:endParaRPr lang="es-ES" sz="2000" kern="1200" dirty="0">
            <a:solidFill>
              <a:schemeClr val="bg1"/>
            </a:solidFill>
            <a:highlight>
              <a:srgbClr val="00008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1" kern="1200" dirty="0" smtClean="0"/>
            <a:t>Służba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1" kern="1200" dirty="0" smtClean="0"/>
            <a:t>Nauczanie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1" kern="1200" dirty="0" smtClean="0"/>
            <a:t>Napominanie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1" kern="1200" dirty="0" smtClean="0"/>
            <a:t>Hojność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1" kern="1200" dirty="0" smtClean="0"/>
            <a:t>Przywództwo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1" kern="1200" dirty="0" smtClean="0"/>
            <a:t>Miłosierdzie</a:t>
          </a:r>
          <a:endParaRPr lang="es-ES" sz="2000" kern="1200" dirty="0"/>
        </a:p>
      </dsp:txBody>
      <dsp:txXfrm>
        <a:off x="2825660" y="967521"/>
        <a:ext cx="2150240" cy="4293819"/>
      </dsp:txXfrm>
    </dsp:sp>
    <dsp:sp modelId="{BE5080B9-EA33-42BA-9920-DB396A08385A}">
      <dsp:nvSpPr>
        <dsp:cNvPr id="0" name=""/>
        <dsp:cNvSpPr/>
      </dsp:nvSpPr>
      <dsp:spPr>
        <a:xfrm>
          <a:off x="4975900" y="967521"/>
          <a:ext cx="2288758" cy="429381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63500" sx="102000" sy="102000" algn="ctr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 prst="coolSlan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 smtClean="0">
              <a:solidFill>
                <a:schemeClr val="bg1"/>
              </a:solidFill>
              <a:highlight>
                <a:srgbClr val="008000"/>
              </a:highlight>
            </a:rPr>
            <a:t>Efezjan </a:t>
          </a:r>
          <a:r>
            <a:rPr lang="en" sz="2000" b="1" kern="1200" dirty="0" smtClean="0">
              <a:solidFill>
                <a:schemeClr val="bg1"/>
              </a:solidFill>
              <a:highlight>
                <a:srgbClr val="008000"/>
              </a:highlight>
            </a:rPr>
            <a:t>4</a:t>
          </a:r>
          <a:r>
            <a:rPr lang="pl-PL" sz="2000" b="1" kern="1200" dirty="0" smtClean="0">
              <a:solidFill>
                <a:schemeClr val="bg1"/>
              </a:solidFill>
              <a:highlight>
                <a:srgbClr val="008000"/>
              </a:highlight>
            </a:rPr>
            <a:t>,</a:t>
          </a:r>
          <a:r>
            <a:rPr lang="en" sz="2000" b="1" kern="1200" dirty="0" smtClean="0">
              <a:solidFill>
                <a:schemeClr val="bg1"/>
              </a:solidFill>
              <a:highlight>
                <a:srgbClr val="008000"/>
              </a:highlight>
            </a:rPr>
            <a:t>11-12</a:t>
          </a:r>
          <a:endParaRPr lang="es-ES" sz="2000" kern="1200" dirty="0">
            <a:solidFill>
              <a:schemeClr val="bg1"/>
            </a:solidFill>
            <a:highlight>
              <a:srgbClr val="008000"/>
            </a:highlight>
          </a:endParaRPr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1" kern="1200" dirty="0" smtClean="0"/>
            <a:t>Apostolstwo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1" kern="1200" dirty="0" smtClean="0"/>
            <a:t>Ewangelizacja</a:t>
          </a:r>
          <a:endParaRPr lang="es-ES" sz="2000" kern="1200" dirty="0"/>
        </a:p>
        <a:p>
          <a:pPr marL="265113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l-PL" sz="2000" b="1" kern="1200" dirty="0" err="1" smtClean="0"/>
            <a:t>Duszpaster-stwo</a:t>
          </a:r>
          <a:r>
            <a:rPr lang="pl-PL" sz="2000" b="1" kern="1200" dirty="0" smtClean="0"/>
            <a:t> i studia magisterskie</a:t>
          </a:r>
          <a:endParaRPr lang="es-ES" sz="2000" kern="1200" dirty="0"/>
        </a:p>
      </dsp:txBody>
      <dsp:txXfrm>
        <a:off x="4975900" y="967521"/>
        <a:ext cx="2288758" cy="4293819"/>
      </dsp:txXfrm>
    </dsp:sp>
    <dsp:sp modelId="{B00CF8A6-0B05-4DFB-B00A-95CE37E31A83}">
      <dsp:nvSpPr>
        <dsp:cNvPr id="0" name=""/>
        <dsp:cNvSpPr/>
      </dsp:nvSpPr>
      <dsp:spPr>
        <a:xfrm>
          <a:off x="0" y="5179631"/>
          <a:ext cx="7266818" cy="200655"/>
        </a:xfrm>
        <a:prstGeom prst="rect">
          <a:avLst/>
        </a:prstGeom>
        <a:solidFill>
          <a:srgbClr val="7030A0"/>
        </a:solidFill>
        <a:ln>
          <a:noFill/>
        </a:ln>
        <a:effectLst/>
        <a:scene3d>
          <a:camera prst="orthographicFront"/>
          <a:lightRig rig="threePt" dir="t"/>
        </a:scene3d>
        <a:sp3d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BA97E84-5A18-4F27-A922-78F30FB6BEF2}">
      <dsp:nvSpPr>
        <dsp:cNvPr id="0" name=""/>
        <dsp:cNvSpPr/>
      </dsp:nvSpPr>
      <dsp:spPr>
        <a:xfrm>
          <a:off x="3632" y="151339"/>
          <a:ext cx="2471950" cy="4856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 czyni miłość</a:t>
          </a:r>
        </a:p>
      </dsp:txBody>
      <dsp:txXfrm>
        <a:off x="3632" y="151339"/>
        <a:ext cx="2471950" cy="485667"/>
      </dsp:txXfrm>
    </dsp:sp>
    <dsp:sp modelId="{90E21E1E-B2A9-480B-B118-29FB36B12474}">
      <dsp:nvSpPr>
        <dsp:cNvPr id="0" name=""/>
        <dsp:cNvSpPr/>
      </dsp:nvSpPr>
      <dsp:spPr>
        <a:xfrm>
          <a:off x="250827" y="637006"/>
          <a:ext cx="247195" cy="3642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4250"/>
              </a:lnTo>
              <a:lnTo>
                <a:pt x="247195" y="364250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AFBD0B-D5D1-4510-9320-6585F50E5792}">
      <dsp:nvSpPr>
        <dsp:cNvPr id="0" name=""/>
        <dsp:cNvSpPr/>
      </dsp:nvSpPr>
      <dsp:spPr>
        <a:xfrm>
          <a:off x="498022" y="758423"/>
          <a:ext cx="1977560" cy="485667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1400" b="1" kern="1200" dirty="0"/>
            <a:t>Jest cierpliwa</a:t>
          </a:r>
        </a:p>
      </dsp:txBody>
      <dsp:txXfrm>
        <a:off x="498022" y="758423"/>
        <a:ext cx="1977560" cy="485667"/>
      </dsp:txXfrm>
    </dsp:sp>
    <dsp:sp modelId="{4250AA48-849E-40C4-8562-5D79F07B0754}">
      <dsp:nvSpPr>
        <dsp:cNvPr id="0" name=""/>
        <dsp:cNvSpPr/>
      </dsp:nvSpPr>
      <dsp:spPr>
        <a:xfrm>
          <a:off x="250827" y="637006"/>
          <a:ext cx="247195" cy="9713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71335"/>
              </a:lnTo>
              <a:lnTo>
                <a:pt x="247195" y="971335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11A829-CDA3-48FA-8B25-61366F3E273D}">
      <dsp:nvSpPr>
        <dsp:cNvPr id="0" name=""/>
        <dsp:cNvSpPr/>
      </dsp:nvSpPr>
      <dsp:spPr>
        <a:xfrm>
          <a:off x="498022" y="1365507"/>
          <a:ext cx="1977560" cy="485667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1400" b="1" kern="1200" dirty="0"/>
            <a:t>Jest życzliwa</a:t>
          </a:r>
        </a:p>
      </dsp:txBody>
      <dsp:txXfrm>
        <a:off x="498022" y="1365507"/>
        <a:ext cx="1977560" cy="485667"/>
      </dsp:txXfrm>
    </dsp:sp>
    <dsp:sp modelId="{B1110ED6-90EE-4439-AEA5-7B836887592E}">
      <dsp:nvSpPr>
        <dsp:cNvPr id="0" name=""/>
        <dsp:cNvSpPr/>
      </dsp:nvSpPr>
      <dsp:spPr>
        <a:xfrm>
          <a:off x="250827" y="637006"/>
          <a:ext cx="247195" cy="15784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8419"/>
              </a:lnTo>
              <a:lnTo>
                <a:pt x="247195" y="1578419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8ECCD2-29CB-4B8A-BE27-9B57284053AE}">
      <dsp:nvSpPr>
        <dsp:cNvPr id="0" name=""/>
        <dsp:cNvSpPr/>
      </dsp:nvSpPr>
      <dsp:spPr>
        <a:xfrm>
          <a:off x="498022" y="1972592"/>
          <a:ext cx="1977560" cy="485667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1400" b="1" kern="1200" dirty="0"/>
            <a:t>Raduje się prawdą</a:t>
          </a:r>
        </a:p>
      </dsp:txBody>
      <dsp:txXfrm>
        <a:off x="498022" y="1972592"/>
        <a:ext cx="1977560" cy="485667"/>
      </dsp:txXfrm>
    </dsp:sp>
    <dsp:sp modelId="{A5359AAD-CF94-4598-A476-41679DAAB947}">
      <dsp:nvSpPr>
        <dsp:cNvPr id="0" name=""/>
        <dsp:cNvSpPr/>
      </dsp:nvSpPr>
      <dsp:spPr>
        <a:xfrm>
          <a:off x="250827" y="637006"/>
          <a:ext cx="247195" cy="21855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5503"/>
              </a:lnTo>
              <a:lnTo>
                <a:pt x="247195" y="2185503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4CE4B1-0C06-4E41-B60A-F402EE6E38A4}">
      <dsp:nvSpPr>
        <dsp:cNvPr id="0" name=""/>
        <dsp:cNvSpPr/>
      </dsp:nvSpPr>
      <dsp:spPr>
        <a:xfrm>
          <a:off x="498022" y="2579676"/>
          <a:ext cx="1977560" cy="485667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1400" b="1" kern="1200" dirty="0"/>
            <a:t>Wszystko zakrywa</a:t>
          </a:r>
        </a:p>
      </dsp:txBody>
      <dsp:txXfrm>
        <a:off x="498022" y="2579676"/>
        <a:ext cx="1977560" cy="485667"/>
      </dsp:txXfrm>
    </dsp:sp>
    <dsp:sp modelId="{BCAEE274-ADFC-4FAE-962C-287507498ED3}">
      <dsp:nvSpPr>
        <dsp:cNvPr id="0" name=""/>
        <dsp:cNvSpPr/>
      </dsp:nvSpPr>
      <dsp:spPr>
        <a:xfrm>
          <a:off x="250827" y="637006"/>
          <a:ext cx="247195" cy="27925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92588"/>
              </a:lnTo>
              <a:lnTo>
                <a:pt x="247195" y="2792588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8EF560-AAE4-4B13-A7FC-7D81FEEF0140}">
      <dsp:nvSpPr>
        <dsp:cNvPr id="0" name=""/>
        <dsp:cNvSpPr/>
      </dsp:nvSpPr>
      <dsp:spPr>
        <a:xfrm>
          <a:off x="498022" y="3186761"/>
          <a:ext cx="1977560" cy="485667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1400" b="1" kern="1200" dirty="0"/>
            <a:t>Wszystkiemu wierzy</a:t>
          </a:r>
          <a:endParaRPr lang="es-ES" sz="1400" b="1" kern="1200" dirty="0"/>
        </a:p>
      </dsp:txBody>
      <dsp:txXfrm>
        <a:off x="498022" y="3186761"/>
        <a:ext cx="1977560" cy="485667"/>
      </dsp:txXfrm>
    </dsp:sp>
    <dsp:sp modelId="{6F1D5F15-8942-41B0-B079-FF0AC5B4BEBF}">
      <dsp:nvSpPr>
        <dsp:cNvPr id="0" name=""/>
        <dsp:cNvSpPr/>
      </dsp:nvSpPr>
      <dsp:spPr>
        <a:xfrm>
          <a:off x="250827" y="637006"/>
          <a:ext cx="247195" cy="33996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99672"/>
              </a:lnTo>
              <a:lnTo>
                <a:pt x="247195" y="3399672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4E39D2-295A-4E87-8474-14907EC00CEE}">
      <dsp:nvSpPr>
        <dsp:cNvPr id="0" name=""/>
        <dsp:cNvSpPr/>
      </dsp:nvSpPr>
      <dsp:spPr>
        <a:xfrm>
          <a:off x="498022" y="3793845"/>
          <a:ext cx="1977560" cy="485667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1400" b="1" kern="1200" dirty="0"/>
            <a:t>Wszystkiego się spodziewa</a:t>
          </a:r>
          <a:endParaRPr lang="es-ES" sz="1400" b="1" kern="1200" dirty="0"/>
        </a:p>
      </dsp:txBody>
      <dsp:txXfrm>
        <a:off x="498022" y="3793845"/>
        <a:ext cx="1977560" cy="485667"/>
      </dsp:txXfrm>
    </dsp:sp>
    <dsp:sp modelId="{2B274561-6E4F-4375-9F56-511D831C629B}">
      <dsp:nvSpPr>
        <dsp:cNvPr id="0" name=""/>
        <dsp:cNvSpPr/>
      </dsp:nvSpPr>
      <dsp:spPr>
        <a:xfrm>
          <a:off x="250827" y="637006"/>
          <a:ext cx="247195" cy="40067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06756"/>
              </a:lnTo>
              <a:lnTo>
                <a:pt x="247195" y="4006756"/>
              </a:lnTo>
            </a:path>
          </a:pathLst>
        </a:custGeom>
        <a:noFill/>
        <a:ln w="19050" cap="flat" cmpd="sng" algn="ctr">
          <a:solidFill>
            <a:schemeClr val="accent4"/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0DFE74-030B-4E0A-B799-A8CE105EC077}">
      <dsp:nvSpPr>
        <dsp:cNvPr id="0" name=""/>
        <dsp:cNvSpPr/>
      </dsp:nvSpPr>
      <dsp:spPr>
        <a:xfrm>
          <a:off x="498022" y="4400929"/>
          <a:ext cx="1977560" cy="485667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4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1400" b="1" kern="1200" dirty="0"/>
            <a:t>Wszystko znosi</a:t>
          </a:r>
          <a:endParaRPr lang="es-ES" sz="1400" b="1" kern="1200" dirty="0"/>
        </a:p>
      </dsp:txBody>
      <dsp:txXfrm>
        <a:off x="498022" y="4400929"/>
        <a:ext cx="1977560" cy="485667"/>
      </dsp:txXfrm>
    </dsp:sp>
    <dsp:sp modelId="{565E0D69-8F2C-4728-999F-F0C0BCE8688F}">
      <dsp:nvSpPr>
        <dsp:cNvPr id="0" name=""/>
        <dsp:cNvSpPr/>
      </dsp:nvSpPr>
      <dsp:spPr>
        <a:xfrm>
          <a:off x="2718416" y="151339"/>
          <a:ext cx="2913344" cy="48566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5039990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-5039990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-5039990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Czego miłość NIE czyni</a:t>
          </a:r>
        </a:p>
      </dsp:txBody>
      <dsp:txXfrm>
        <a:off x="2718416" y="151339"/>
        <a:ext cx="2913344" cy="485667"/>
      </dsp:txXfrm>
    </dsp:sp>
    <dsp:sp modelId="{92B79A35-65B0-4C6E-A449-C4230453DEDF}">
      <dsp:nvSpPr>
        <dsp:cNvPr id="0" name=""/>
        <dsp:cNvSpPr/>
      </dsp:nvSpPr>
      <dsp:spPr>
        <a:xfrm>
          <a:off x="3009751" y="637006"/>
          <a:ext cx="291334" cy="3642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4250"/>
              </a:lnTo>
              <a:lnTo>
                <a:pt x="291334" y="364250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2B8AFB-1B66-47DC-B595-A6CBA35C084F}">
      <dsp:nvSpPr>
        <dsp:cNvPr id="0" name=""/>
        <dsp:cNvSpPr/>
      </dsp:nvSpPr>
      <dsp:spPr>
        <a:xfrm>
          <a:off x="3301085" y="758423"/>
          <a:ext cx="1977560" cy="485667"/>
        </a:xfrm>
        <a:prstGeom prst="roundRect">
          <a:avLst>
            <a:gd name="adj" fmla="val 10000"/>
          </a:avLst>
        </a:prstGeom>
        <a:solidFill>
          <a:srgbClr val="B3FFFF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1400" b="1" kern="1200" dirty="0"/>
            <a:t>Nie zazdrości</a:t>
          </a:r>
        </a:p>
      </dsp:txBody>
      <dsp:txXfrm>
        <a:off x="3301085" y="758423"/>
        <a:ext cx="1977560" cy="485667"/>
      </dsp:txXfrm>
    </dsp:sp>
    <dsp:sp modelId="{B7169B83-C504-4FDB-9492-4F1F75835FA5}">
      <dsp:nvSpPr>
        <dsp:cNvPr id="0" name=""/>
        <dsp:cNvSpPr/>
      </dsp:nvSpPr>
      <dsp:spPr>
        <a:xfrm>
          <a:off x="3009751" y="637006"/>
          <a:ext cx="291334" cy="9713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71335"/>
              </a:lnTo>
              <a:lnTo>
                <a:pt x="291334" y="971335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D1BB5D-6125-47CF-85DA-90F916277249}">
      <dsp:nvSpPr>
        <dsp:cNvPr id="0" name=""/>
        <dsp:cNvSpPr/>
      </dsp:nvSpPr>
      <dsp:spPr>
        <a:xfrm>
          <a:off x="3301085" y="1365507"/>
          <a:ext cx="1977560" cy="485667"/>
        </a:xfrm>
        <a:prstGeom prst="roundRect">
          <a:avLst>
            <a:gd name="adj" fmla="val 10000"/>
          </a:avLst>
        </a:prstGeom>
        <a:solidFill>
          <a:srgbClr val="E8D9F3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1400" b="1" kern="1200" dirty="0"/>
            <a:t>Nie przechwala się</a:t>
          </a:r>
        </a:p>
      </dsp:txBody>
      <dsp:txXfrm>
        <a:off x="3301085" y="1365507"/>
        <a:ext cx="1977560" cy="485667"/>
      </dsp:txXfrm>
    </dsp:sp>
    <dsp:sp modelId="{F9C4B24E-F7DD-4AA9-B6FB-39B7CFB0C6FE}">
      <dsp:nvSpPr>
        <dsp:cNvPr id="0" name=""/>
        <dsp:cNvSpPr/>
      </dsp:nvSpPr>
      <dsp:spPr>
        <a:xfrm>
          <a:off x="3009751" y="637006"/>
          <a:ext cx="291334" cy="15784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78419"/>
              </a:lnTo>
              <a:lnTo>
                <a:pt x="291334" y="1578419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ECCF9-2F1C-43E2-9B88-B0AE74EF9022}">
      <dsp:nvSpPr>
        <dsp:cNvPr id="0" name=""/>
        <dsp:cNvSpPr/>
      </dsp:nvSpPr>
      <dsp:spPr>
        <a:xfrm>
          <a:off x="3301085" y="1972592"/>
          <a:ext cx="1977560" cy="485667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1400" b="1" kern="1200" dirty="0"/>
            <a:t>Nie unosi się pychą</a:t>
          </a:r>
        </a:p>
      </dsp:txBody>
      <dsp:txXfrm>
        <a:off x="3301085" y="1972592"/>
        <a:ext cx="1977560" cy="485667"/>
      </dsp:txXfrm>
    </dsp:sp>
    <dsp:sp modelId="{2B3C47AD-A78F-4645-986C-053210603DEA}">
      <dsp:nvSpPr>
        <dsp:cNvPr id="0" name=""/>
        <dsp:cNvSpPr/>
      </dsp:nvSpPr>
      <dsp:spPr>
        <a:xfrm>
          <a:off x="3009751" y="637006"/>
          <a:ext cx="291334" cy="21855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5503"/>
              </a:lnTo>
              <a:lnTo>
                <a:pt x="291334" y="2185503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4F35FD-1F51-43FA-ADCD-3C69A08CB885}">
      <dsp:nvSpPr>
        <dsp:cNvPr id="0" name=""/>
        <dsp:cNvSpPr/>
      </dsp:nvSpPr>
      <dsp:spPr>
        <a:xfrm>
          <a:off x="3301085" y="2579676"/>
          <a:ext cx="1977560" cy="485667"/>
        </a:xfrm>
        <a:prstGeom prst="roundRect">
          <a:avLst>
            <a:gd name="adj" fmla="val 1000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1400" b="1" kern="1200" dirty="0"/>
            <a:t>Nie zachowuje się nieprzyzwoicie</a:t>
          </a:r>
        </a:p>
      </dsp:txBody>
      <dsp:txXfrm>
        <a:off x="3301085" y="2579676"/>
        <a:ext cx="1977560" cy="485667"/>
      </dsp:txXfrm>
    </dsp:sp>
    <dsp:sp modelId="{47FBBA99-FE8F-4031-9216-55F896FE2842}">
      <dsp:nvSpPr>
        <dsp:cNvPr id="0" name=""/>
        <dsp:cNvSpPr/>
      </dsp:nvSpPr>
      <dsp:spPr>
        <a:xfrm>
          <a:off x="3009751" y="637006"/>
          <a:ext cx="291334" cy="27925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92588"/>
              </a:lnTo>
              <a:lnTo>
                <a:pt x="291334" y="2792588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07F84F-C47C-4951-9C5F-27727EF5561E}">
      <dsp:nvSpPr>
        <dsp:cNvPr id="0" name=""/>
        <dsp:cNvSpPr/>
      </dsp:nvSpPr>
      <dsp:spPr>
        <a:xfrm>
          <a:off x="3301085" y="3186761"/>
          <a:ext cx="1977560" cy="485667"/>
        </a:xfrm>
        <a:prstGeom prst="roundRect">
          <a:avLst>
            <a:gd name="adj" fmla="val 10000"/>
          </a:avLst>
        </a:prstGeom>
        <a:solidFill>
          <a:srgbClr val="DDFFDD"/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1400" b="1" kern="1200" dirty="0"/>
            <a:t>Nie szuka swego</a:t>
          </a:r>
          <a:endParaRPr lang="es-ES" sz="1400" b="1" kern="1200" dirty="0"/>
        </a:p>
      </dsp:txBody>
      <dsp:txXfrm>
        <a:off x="3301085" y="3186761"/>
        <a:ext cx="1977560" cy="485667"/>
      </dsp:txXfrm>
    </dsp:sp>
    <dsp:sp modelId="{F9709637-E484-40DC-BF96-695EFCCE2E19}">
      <dsp:nvSpPr>
        <dsp:cNvPr id="0" name=""/>
        <dsp:cNvSpPr/>
      </dsp:nvSpPr>
      <dsp:spPr>
        <a:xfrm>
          <a:off x="3009751" y="637006"/>
          <a:ext cx="291334" cy="33996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99672"/>
              </a:lnTo>
              <a:lnTo>
                <a:pt x="291334" y="3399672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4C07F3-9199-4758-A107-7A790F6698A0}">
      <dsp:nvSpPr>
        <dsp:cNvPr id="0" name=""/>
        <dsp:cNvSpPr/>
      </dsp:nvSpPr>
      <dsp:spPr>
        <a:xfrm>
          <a:off x="3301085" y="3793845"/>
          <a:ext cx="1977560" cy="485667"/>
        </a:xfrm>
        <a:prstGeom prst="roundRect">
          <a:avLst>
            <a:gd name="adj" fmla="val 1000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1400" b="1" kern="1200" dirty="0"/>
            <a:t>Nie daje się łatwo rozgniewać</a:t>
          </a:r>
          <a:endParaRPr lang="es-ES" sz="1400" b="1" kern="1200" dirty="0"/>
        </a:p>
      </dsp:txBody>
      <dsp:txXfrm>
        <a:off x="3301085" y="3793845"/>
        <a:ext cx="1977560" cy="485667"/>
      </dsp:txXfrm>
    </dsp:sp>
    <dsp:sp modelId="{43D74E38-FAE1-4F25-9193-250032689848}">
      <dsp:nvSpPr>
        <dsp:cNvPr id="0" name=""/>
        <dsp:cNvSpPr/>
      </dsp:nvSpPr>
      <dsp:spPr>
        <a:xfrm>
          <a:off x="3009751" y="637006"/>
          <a:ext cx="291334" cy="40067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06756"/>
              </a:lnTo>
              <a:lnTo>
                <a:pt x="291334" y="4006756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957DE9-C1A4-4873-AB47-116FBEDCF0B0}">
      <dsp:nvSpPr>
        <dsp:cNvPr id="0" name=""/>
        <dsp:cNvSpPr/>
      </dsp:nvSpPr>
      <dsp:spPr>
        <a:xfrm>
          <a:off x="3301085" y="4400929"/>
          <a:ext cx="1977560" cy="485667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1400" b="1" kern="1200" dirty="0"/>
            <a:t>Nie pamięta złego</a:t>
          </a:r>
          <a:endParaRPr lang="es-ES" sz="1400" b="1" kern="1200" dirty="0"/>
        </a:p>
      </dsp:txBody>
      <dsp:txXfrm>
        <a:off x="3301085" y="4400929"/>
        <a:ext cx="1977560" cy="485667"/>
      </dsp:txXfrm>
    </dsp:sp>
    <dsp:sp modelId="{4159BD82-A2ED-4EC6-96A4-FF3C1AD4CEC6}">
      <dsp:nvSpPr>
        <dsp:cNvPr id="0" name=""/>
        <dsp:cNvSpPr/>
      </dsp:nvSpPr>
      <dsp:spPr>
        <a:xfrm>
          <a:off x="3009751" y="637006"/>
          <a:ext cx="291334" cy="46138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13841"/>
              </a:lnTo>
              <a:lnTo>
                <a:pt x="291334" y="4613841"/>
              </a:lnTo>
            </a:path>
          </a:pathLst>
        </a:cu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5B4B6C-0300-48EC-89D6-3E756247A31A}">
      <dsp:nvSpPr>
        <dsp:cNvPr id="0" name=""/>
        <dsp:cNvSpPr/>
      </dsp:nvSpPr>
      <dsp:spPr>
        <a:xfrm>
          <a:off x="3301085" y="5008014"/>
          <a:ext cx="1977560" cy="485667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5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1400" b="1" kern="1200" dirty="0"/>
            <a:t>Nie raduje się </a:t>
          </a:r>
          <a:r>
            <a:rPr lang="pl-PL" sz="1400" b="1" kern="1200" dirty="0" smtClean="0"/>
            <a:t>                     </a:t>
          </a:r>
          <a:r>
            <a:rPr lang="en" sz="1400" b="1" kern="1200" dirty="0" smtClean="0"/>
            <a:t>z </a:t>
          </a:r>
          <a:r>
            <a:rPr lang="en" sz="1400" b="1" kern="1200" dirty="0"/>
            <a:t>niesprawiedliwości</a:t>
          </a:r>
          <a:endParaRPr lang="es-ES" sz="1400" b="1" kern="1200" dirty="0"/>
        </a:p>
      </dsp:txBody>
      <dsp:txXfrm>
        <a:off x="3301085" y="5008014"/>
        <a:ext cx="1977560" cy="485667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0B8B734-275B-42A8-BFEF-BCAA27C48B7A}">
      <dsp:nvSpPr>
        <dsp:cNvPr id="0" name=""/>
        <dsp:cNvSpPr/>
      </dsp:nvSpPr>
      <dsp:spPr>
        <a:xfrm>
          <a:off x="0" y="0"/>
          <a:ext cx="5015064" cy="1262552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Zapowiedziane przyszłe wydarzenia, jeśli nie są warunkowe, muszą się spełnić (</a:t>
          </a:r>
          <a:r>
            <a:rPr lang="en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Pwt 18</a:t>
          </a:r>
          <a:r>
            <a:rPr lang="pl-PL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n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22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; </a:t>
          </a:r>
          <a:r>
            <a:rPr lang="en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 28</a:t>
          </a:r>
          <a:r>
            <a:rPr lang="pl-PL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n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8-9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; </a:t>
          </a:r>
          <a:r>
            <a:rPr lang="en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Jon 4</a:t>
          </a:r>
          <a:r>
            <a:rPr lang="pl-PL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n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0"/>
        <a:ext cx="3885795" cy="1262552"/>
      </dsp:txXfrm>
    </dsp:sp>
    <dsp:sp modelId="{692670C7-56B5-4A89-8D29-2D74A4BCF953}">
      <dsp:nvSpPr>
        <dsp:cNvPr id="0" name=""/>
        <dsp:cNvSpPr/>
      </dsp:nvSpPr>
      <dsp:spPr>
        <a:xfrm>
          <a:off x="126255" y="126255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 t="234" r="95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26B4C2BB-1B6F-4B86-A8C6-B33A0FE74078}">
      <dsp:nvSpPr>
        <dsp:cNvPr id="0" name=""/>
        <dsp:cNvSpPr/>
      </dsp:nvSpPr>
      <dsp:spPr>
        <a:xfrm>
          <a:off x="0" y="1388807"/>
          <a:ext cx="5015064" cy="1262552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Jego przesłanie musi być zgodne z przesłaniem wcześniejszych proroków </a:t>
          </a:r>
          <a:r>
            <a:rPr lang="en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(Pwt 13</a:t>
          </a:r>
          <a:r>
            <a:rPr lang="pl-PL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n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1-3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; </a:t>
          </a:r>
          <a:r>
            <a:rPr lang="en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Iz 8</a:t>
          </a:r>
          <a:r>
            <a:rPr lang="pl-PL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n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1388807"/>
        <a:ext cx="3885795" cy="1262552"/>
      </dsp:txXfrm>
    </dsp:sp>
    <dsp:sp modelId="{1C6B2F94-D835-422E-8008-C225D4D94974}">
      <dsp:nvSpPr>
        <dsp:cNvPr id="0" name=""/>
        <dsp:cNvSpPr/>
      </dsp:nvSpPr>
      <dsp:spPr>
        <a:xfrm>
          <a:off x="126255" y="1515062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693D244B-9003-4E22-9513-C84DAB981AB6}">
      <dsp:nvSpPr>
        <dsp:cNvPr id="0" name=""/>
        <dsp:cNvSpPr/>
      </dsp:nvSpPr>
      <dsp:spPr>
        <a:xfrm>
          <a:off x="0" y="2777615"/>
          <a:ext cx="5015064" cy="1262552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Musi świadczyć o wcieleniu Jezusa </a:t>
          </a:r>
          <a:r>
            <a:rPr lang="en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 J </a:t>
          </a:r>
          <a:r>
            <a:rPr lang="en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r>
            <a:rPr lang="pl-PL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n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1-3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2777615"/>
        <a:ext cx="3885795" cy="1262552"/>
      </dsp:txXfrm>
    </dsp:sp>
    <dsp:sp modelId="{921B3F1D-ABA5-4709-93C9-C58732B4BBA6}">
      <dsp:nvSpPr>
        <dsp:cNvPr id="0" name=""/>
        <dsp:cNvSpPr/>
      </dsp:nvSpPr>
      <dsp:spPr>
        <a:xfrm>
          <a:off x="126255" y="2903870"/>
          <a:ext cx="1003012" cy="1010041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512C3B9-88A4-4142-9DD6-976F52BA200F}">
      <dsp:nvSpPr>
        <dsp:cNvPr id="0" name=""/>
        <dsp:cNvSpPr/>
      </dsp:nvSpPr>
      <dsp:spPr>
        <a:xfrm>
          <a:off x="0" y="4166422"/>
          <a:ext cx="5015064" cy="1262552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Jego życie musi być zgodne </a:t>
          </a:r>
          <a:r>
            <a:rPr lang="pl-PL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     </a:t>
          </a:r>
          <a:r>
            <a:rPr lang="en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 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biblijnym przesłaniem, które głosi (Mt </a:t>
          </a:r>
          <a:r>
            <a:rPr lang="en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7</a:t>
          </a:r>
          <a:r>
            <a:rPr lang="pl-PL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n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15-20</a:t>
          </a: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129268" y="4166422"/>
        <a:ext cx="3885795" cy="1262552"/>
      </dsp:txXfrm>
    </dsp:sp>
    <dsp:sp modelId="{5A290414-622E-47D0-ABF3-235BBC711AFE}">
      <dsp:nvSpPr>
        <dsp:cNvPr id="0" name=""/>
        <dsp:cNvSpPr/>
      </dsp:nvSpPr>
      <dsp:spPr>
        <a:xfrm>
          <a:off x="126255" y="4292677"/>
          <a:ext cx="1003012" cy="1010041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047EF02-5961-2208-252F-E342F95A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3DA7E4B4-680D-E8AA-68BA-21D85893A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3B6FB721-2CD5-BB22-76FA-73635DAB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pPr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EEB63C8-CEA4-E1B7-6947-FEB8D497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B176BDA9-161C-C957-1A69-3124CA00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5846082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565FF0D-2D4B-9204-856E-15F27970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8B123CC6-CD5B-A86A-CD65-A5B249D62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4D17358-809E-7EBE-790D-6A275D10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pPr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354BC581-9ADA-6E40-5071-809717B8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503D1DF-EB09-84D0-400D-7E09AC5D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424617994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327EBDF8-026B-866A-436D-80B01540F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D2911D14-EC8B-0395-A762-69DCC1009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A971FD3-5966-3BDC-A9B3-70680435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pPr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CE8FB65C-CDAF-CB91-A77A-A506A03F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008438AE-12A8-2559-4C67-DBF1F894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57489231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31/07/2026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25391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31/07/2026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57048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31/07/2026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84640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31/07/2026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78893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31/07/2026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71181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31/07/2026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48298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31/07/2026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8756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31/07/2026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6907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7ACD762-F59F-AA76-BA89-7C16032E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53F4893-4564-4004-AE1E-869D0340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32AF2FC1-FF74-828A-32C5-B82540F46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pPr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8F3CEA3B-4D82-40DE-DEBD-1BC286D8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4C8473F9-8DB8-C19A-F706-F3CC240C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69319699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31/07/2026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21248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31/07/2026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27275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31/07/2026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05818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047EF02-5961-2208-252F-E342F95A71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3DA7E4B4-680D-E8AA-68BA-21D85893AC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3B6FB721-2CD5-BB22-76FA-73635DAB1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31/07/2026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EEB63C8-CEA4-E1B7-6947-FEB8D4970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176BDA9-161C-C957-1A69-3124CA009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46082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7ACD762-F59F-AA76-BA89-7C16032EA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B53F4893-4564-4004-AE1E-869D034023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32AF2FC1-FF74-828A-32C5-B82540F46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31/07/2026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F3CEA3B-4D82-40DE-DEBD-1BC286D8C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4C8473F9-8DB8-C19A-F706-F3CC240C8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3196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6FAD3DB-BD3B-C884-5F23-16E37AEA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55F3F040-164F-86CD-DACA-E6C1343DE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D89C330-023F-802A-27D0-5AC71EC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31/07/2026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F4358FC-3121-EDA9-88E1-343FE9F5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E75D3FE-39C2-D950-FA24-D7185D1C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4278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66BDCFC-0487-B6CC-A627-1CA26424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6CAAE5F-4A71-7B97-8A59-324D24689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AA7172CD-480F-9691-0BE0-4871CFA8C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EFFFC14D-A4D8-5CF4-70DA-120E245E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31/07/2026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E9180282-AFC6-E157-81B6-06CE012F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4CB6C0D7-401D-8BFA-B31E-3718FCA0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0017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6C4FA59-8144-A2FB-FBC5-8D95B7429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7AD2B84F-A710-8A94-1E93-6E9294007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7CC92DAB-BEA5-B574-EFC2-E89756574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89F2AF45-DC93-C4D1-50ED-9E2AE96D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B10F63BD-962D-D3F9-D11A-27FC244FA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18C9B2FA-C32E-F8E1-B6BB-6C89C8AD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31/07/2026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6CBA8FE1-CA1A-611D-1D5D-7EB50AFB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1C215CEB-CF75-73D5-AA02-094A0802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8800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6479F2A-ED85-29D6-071E-A408FA53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18926351-770B-EFB8-0C2F-DBCEE752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31/07/2026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32D9BD35-3F8C-1731-8E9B-77381E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CBB0B4D9-2802-49EB-AD23-515ACCF7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600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3236E4E8-3A9B-145E-5C1E-CE5B33A2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31/07/2026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3CA6A1F6-A5AE-862B-BD38-3F3E0841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50884241-E082-8458-6F97-EA2B1AEE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7754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6FAD3DB-BD3B-C884-5F23-16E37AEA6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55F3F040-164F-86CD-DACA-E6C1343DE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D89C330-023F-802A-27D0-5AC71EC6E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pPr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CF4358FC-3121-EDA9-88E1-343FE9F540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BE75D3FE-39C2-D950-FA24-D7185D1C7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22642783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E63190D-6FDE-5A24-FCA0-05743018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A3CA784-A33C-D2D7-D0BA-163556F4A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9FFC32B7-7A2C-FD26-4AA0-9C2606E4F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B72D5607-FC50-7819-DAF9-2DD95F2E3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31/07/2026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5B8701E5-9EF8-2707-3D7C-A31CC472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A2FF108C-4632-C058-0316-5A8F0715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1866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8CC9452-B44C-69A3-0EE1-5C13325B0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0A078126-B4B4-7103-E739-931EEA2E4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ECFB48AC-6952-4502-BB16-22BF1369B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4CFAA6F2-8BC6-F45B-ACE2-9226ED1D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31/07/2026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8B1F1058-6ECD-259E-FECD-AFD564F1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23F9FEC2-3DE8-8CAA-5507-930A0DD1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7818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565FF0D-2D4B-9204-856E-15F279703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8B123CC6-CD5B-A86A-CD65-A5B249D62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4D17358-809E-7EBE-790D-6A275D10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31/07/2026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54BC581-9ADA-6E40-5071-809717B8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503D1DF-EB09-84D0-400D-7E09AC5DA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6179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327EBDF8-026B-866A-436D-80B01540FF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D2911D14-EC8B-0395-A762-69DCC10092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A971FD3-5966-3BDC-A9B3-706804356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31/07/2026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E8FB65C-CDAF-CB91-A77A-A506A03F9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08438AE-12A8-2559-4C67-DBF1F8948A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4892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66BDCFC-0487-B6CC-A627-1CA264249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A6CAAE5F-4A71-7B97-8A59-324D24689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AA7172CD-480F-9691-0BE0-4871CFA8C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EFFFC14D-A4D8-5CF4-70DA-120E245E2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pPr/>
              <a:t>31/07/2026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E9180282-AFC6-E157-81B6-06CE012FB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4CB6C0D7-401D-8BFA-B31E-3718FCA09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413001783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6C4FA59-8144-A2FB-FBC5-8D95B7429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7AD2B84F-A710-8A94-1E93-6E92940074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7CC92DAB-BEA5-B574-EFC2-E897565740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89F2AF45-DC93-C4D1-50ED-9E2AE96D72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B10F63BD-962D-D3F9-D11A-27FC244FAF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18C9B2FA-C32E-F8E1-B6BB-6C89C8AD6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pPr/>
              <a:t>31/07/2026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6CBA8FE1-CA1A-611D-1D5D-7EB50AFBD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1C215CEB-CF75-73D5-AA02-094A08020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93880067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6479F2A-ED85-29D6-071E-A408FA535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18926351-770B-EFB8-0C2F-DBCEE752A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pPr/>
              <a:t>31/07/2026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32D9BD35-3F8C-1731-8E9B-77381EA70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CBB0B4D9-2802-49EB-AD23-515ACCF78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416007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3236E4E8-3A9B-145E-5C1E-CE5B33A21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pPr/>
              <a:t>31/07/2026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3CA6A1F6-A5AE-862B-BD38-3F3E08414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50884241-E082-8458-6F97-EA2B1AEE6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00775410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E63190D-6FDE-5A24-FCA0-05743018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0A3CA784-A33C-D2D7-D0BA-163556F4A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9FFC32B7-7A2C-FD26-4AA0-9C2606E4F0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B72D5607-FC50-7819-DAF9-2DD95F2E3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pPr/>
              <a:t>31/07/2026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5B8701E5-9EF8-2707-3D7C-A31CC4722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A2FF108C-4632-C058-0316-5A8F0715B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0218664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8CC9452-B44C-69A3-0EE1-5C13325B0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0A078126-B4B4-7103-E739-931EEA2E49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ECFB48AC-6952-4502-BB16-22BF1369BF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4CFAA6F2-8BC6-F45B-ACE2-9226ED1D8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7FC6F-DE05-4E80-ABE1-D36EEC5DD787}" type="datetimeFigureOut">
              <a:rPr lang="es-ES" smtClean="0"/>
              <a:pPr/>
              <a:t>31/07/2026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8B1F1058-6ECD-259E-FECD-AFD564F1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23F9FEC2-3DE8-8CAA-5507-930A0DD1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3234D-05F6-44C7-AA0E-289375DB2FD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11678182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C1E805A1-583A-F0A6-6649-0F903D89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97490BB5-B847-882F-E611-405503D0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43BB8266-20F3-43DC-D232-EF68889C0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7FC6F-DE05-4E80-ABE1-D36EEC5DD787}" type="datetimeFigureOut">
              <a:rPr lang="es-ES" smtClean="0"/>
              <a:pPr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1A2BC50-4BD2-7780-734C-6F43BEF9D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9F0DF032-6047-0224-D2F9-575C4FAA4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E3234D-05F6-44C7-AA0E-289375DB2FD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="" xmlns:p14="http://schemas.microsoft.com/office/powerpoint/2010/main" val="3853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31/07/2026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0169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C1E805A1-583A-F0A6-6649-0F903D89F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7490BB5-B847-882F-E611-405503D02A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43BB8266-20F3-43DC-D232-EF68889C04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17FC6F-DE05-4E80-ABE1-D36EEC5DD787}" type="datetimeFigureOut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31/07/2026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1A2BC50-4BD2-7780-734C-6F43BEF9D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9F0DF032-6047-0224-D2F9-575C4FAA46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E3234D-05F6-44C7-AA0E-289375DB2FD6}" type="slidenum">
              <a:rPr lang="es-ES" smtClean="0">
                <a:solidFill>
                  <a:prstClr val="black">
                    <a:tint val="82000"/>
                  </a:prstClr>
                </a:solidFill>
              </a:rPr>
              <a:pPr/>
              <a:t>‹#›</a:t>
            </a:fld>
            <a:endParaRPr lang="es-ES">
              <a:solidFill>
                <a:prstClr val="black">
                  <a:tint val="82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376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9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6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12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3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25.svg"/><Relationship Id="rId4" Type="http://schemas.openxmlformats.org/officeDocument/2006/relationships/diagramLayout" Target="../diagrams/layout1.xml"/><Relationship Id="rId9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2.jpeg"/><Relationship Id="rId7" Type="http://schemas.openxmlformats.org/officeDocument/2006/relationships/diagramColors" Target="../diagrams/colors2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9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microsoft.com/office/2007/relationships/hdphoto" Target="../media/hdphoto3.wdp"/><Relationship Id="rId4" Type="http://schemas.openxmlformats.org/officeDocument/2006/relationships/diagramData" Target="../diagrams/data2.xml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195A0A70-5973-073C-A5ED-AD756911F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="" xmlns:a16="http://schemas.microsoft.com/office/drawing/2014/main" id="{2451F060-145F-E4DE-FD96-6BBDC64E588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="" xmlns:a16="http://schemas.microsoft.com/office/drawing/2014/main" id="{61B57755-82F6-9A98-CE4A-BB51423968BC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275672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="" xmlns:a16="http://schemas.microsoft.com/office/drawing/2014/main" id="{C91BB69B-B31A-A4F4-E751-F8D158C56F30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flipV="1">
              <a:off x="0" y="6275672"/>
              <a:ext cx="12192000" cy="582328"/>
            </a:xfrm>
            <a:prstGeom prst="rect">
              <a:avLst/>
            </a:prstGeom>
          </p:spPr>
        </p:pic>
      </p:grpSp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DB0355D6-6C34-12CD-D64D-601DF27DC239}"/>
              </a:ext>
            </a:extLst>
          </p:cNvPr>
          <p:cNvSpPr txBox="1"/>
          <p:nvPr/>
        </p:nvSpPr>
        <p:spPr>
          <a:xfrm>
            <a:off x="385762" y="5541442"/>
            <a:ext cx="11420475" cy="1107996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>
                <a:gd name="adj" fmla="val 41404"/>
              </a:avLst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pl-PL" sz="7400" b="1" spc="600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</a:rPr>
              <a:t>DARY DUCHOWE</a:t>
            </a:r>
            <a:endParaRPr lang="en" sz="7400" b="1" spc="6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="" xmlns:a16="http://schemas.microsoft.com/office/drawing/2014/main" id="{532932FE-37BD-5457-BCA6-43B14BDE15F1}"/>
              </a:ext>
            </a:extLst>
          </p:cNvPr>
          <p:cNvSpPr txBox="1"/>
          <p:nvPr/>
        </p:nvSpPr>
        <p:spPr>
          <a:xfrm>
            <a:off x="9773265" y="1641987"/>
            <a:ext cx="22295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Lekcja 6                 na 8. sierpnia</a:t>
            </a:r>
            <a:r>
              <a:rPr lang="en" b="1" dirty="0" smtClean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" b="1" dirty="0">
                <a:solidFill>
                  <a:srgbClr val="FFEFC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2026</a:t>
            </a:r>
          </a:p>
        </p:txBody>
      </p:sp>
    </p:spTree>
    <p:extLst>
      <p:ext uri="{BB962C8B-B14F-4D97-AF65-F5344CB8AC3E}">
        <p14:creationId xmlns="" xmlns:p14="http://schemas.microsoft.com/office/powerpoint/2010/main" val="420526206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96549E58-1C64-769C-2A2F-5CA42BBE1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xmlns="" id="{9A982D0F-48D1-0C1E-6F68-DA0FFDA3446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C7D76ED3-A42D-699B-C08F-1036C21B47B2}"/>
              </a:ext>
            </a:extLst>
          </p:cNvPr>
          <p:cNvSpPr txBox="1"/>
          <p:nvPr/>
        </p:nvSpPr>
        <p:spPr>
          <a:xfrm>
            <a:off x="6013240" y="299775"/>
            <a:ext cx="607398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6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</a:t>
            </a:r>
            <a:r>
              <a:rPr lang="pl-PL" sz="6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ZCZEGÓLNE DARY</a:t>
            </a:r>
            <a:endParaRPr lang="en" sz="6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5323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D0C10D60-E0DE-44A0-9E9F-25BC9745E131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" sz="4400" b="1" spc="600" dirty="0">
                <a:ln w="12700" cmpd="sng">
                  <a:solidFill>
                    <a:srgbClr val="FFFF66"/>
                  </a:solidFill>
                  <a:prstDash val="solid"/>
                </a:ln>
                <a:gradFill>
                  <a:gsLst>
                    <a:gs pos="0">
                      <a:srgbClr val="FFFF66"/>
                    </a:gs>
                    <a:gs pos="4000">
                      <a:srgbClr val="FFFF66">
                        <a:lumMod val="60000"/>
                        <a:lumOff val="40000"/>
                      </a:srgbClr>
                    </a:gs>
                    <a:gs pos="87000">
                      <a:srgbClr val="FFFF66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 JĘZYKÓW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67022596-226C-AF9D-F51F-FC1981FF46D2}"/>
              </a:ext>
            </a:extLst>
          </p:cNvPr>
          <p:cNvSpPr txBox="1"/>
          <p:nvPr/>
        </p:nvSpPr>
        <p:spPr>
          <a:xfrm>
            <a:off x="0" y="643022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b="1" dirty="0" smtClean="0">
                <a:solidFill>
                  <a:srgbClr val="FF9900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</a:t>
            </a:r>
            <a:r>
              <a:rPr lang="en-US" sz="1600" b="1" dirty="0" err="1" smtClean="0">
                <a:solidFill>
                  <a:srgbClr val="FF9900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Dlatego</a:t>
            </a:r>
            <a:r>
              <a:rPr lang="en-US" sz="1600" b="1" dirty="0" smtClean="0">
                <a:solidFill>
                  <a:srgbClr val="FF9900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1600" b="1" dirty="0">
                <a:solidFill>
                  <a:srgbClr val="FF9900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ten, </a:t>
            </a:r>
            <a:r>
              <a:rPr lang="en-US" sz="1600" b="1" dirty="0">
                <a:solidFill>
                  <a:srgbClr val="FF9900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kto mówi językiem, niech się modli, aby mógł</a:t>
            </a:r>
            <a:r>
              <a:rPr lang="en-US" sz="1600" b="1" dirty="0">
                <a:solidFill>
                  <a:srgbClr val="FF9900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to </a:t>
            </a:r>
            <a:r>
              <a:rPr lang="en-US" sz="1600" b="1" dirty="0" err="1" smtClean="0">
                <a:solidFill>
                  <a:srgbClr val="FF9900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wyłożyć</a:t>
            </a:r>
            <a:r>
              <a:rPr lang="en" sz="1600" b="1" dirty="0" smtClean="0">
                <a:solidFill>
                  <a:srgbClr val="FF9900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rgbClr val="FF9900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Koryntian </a:t>
            </a:r>
            <a:r>
              <a:rPr lang="en" sz="1200" b="1" dirty="0" smtClean="0">
                <a:solidFill>
                  <a:srgbClr val="FF9900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14</a:t>
            </a:r>
            <a:r>
              <a:rPr lang="pl-PL" sz="1200" b="1" dirty="0" smtClean="0">
                <a:solidFill>
                  <a:srgbClr val="FF9900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</a:t>
            </a:r>
            <a:r>
              <a:rPr lang="en" sz="1200" b="1" dirty="0" smtClean="0">
                <a:solidFill>
                  <a:srgbClr val="FF9900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13</a:t>
            </a:r>
            <a:r>
              <a:rPr lang="en" sz="1200" b="1" dirty="0">
                <a:solidFill>
                  <a:srgbClr val="FF9900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ED6563F8-FF8C-8D45-713C-04F1CDC0B684}"/>
              </a:ext>
            </a:extLst>
          </p:cNvPr>
          <p:cNvSpPr txBox="1"/>
          <p:nvPr/>
        </p:nvSpPr>
        <p:spPr>
          <a:xfrm>
            <a:off x="280514" y="1068503"/>
            <a:ext cx="76009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 smtClean="0">
                <a:solidFill>
                  <a:prstClr val="black"/>
                </a:solidFill>
              </a:rPr>
              <a:t>Nacisk Pawła na dar języków i jego właściwe użycie wskazuje, że członkowie zboru w Koryncie nadużywali go, powodując nieporządek i zamieszanie w publicznym nabożeństwie (1 Kor 14</a:t>
            </a:r>
            <a:r>
              <a:rPr lang="pl-PL" sz="2000" b="1" dirty="0" smtClean="0">
                <a:solidFill>
                  <a:prstClr val="black"/>
                </a:solidFill>
              </a:rPr>
              <a:t>,</a:t>
            </a:r>
            <a:r>
              <a:rPr lang="en" sz="2000" b="1" dirty="0" smtClean="0">
                <a:solidFill>
                  <a:prstClr val="black"/>
                </a:solidFill>
              </a:rPr>
              <a:t>23).</a:t>
            </a:r>
            <a:endParaRPr lang="en" sz="2000" b="1" dirty="0">
              <a:solidFill>
                <a:prstClr val="black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BC56712A-EDA4-ACC1-4120-B41F7395EC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839076" y="1324817"/>
            <a:ext cx="4114800" cy="5318185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CEBFE441-913B-7F6D-ED46-D764BD0A82E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162225" y="4718114"/>
            <a:ext cx="2857500" cy="1973014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BE27E12D-1EA7-4EB3-07E9-C67F8998B418}"/>
              </a:ext>
            </a:extLst>
          </p:cNvPr>
          <p:cNvSpPr txBox="1"/>
          <p:nvPr/>
        </p:nvSpPr>
        <p:spPr>
          <a:xfrm>
            <a:off x="3118439" y="4532508"/>
            <a:ext cx="475993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solidFill>
                  <a:prstClr val="black"/>
                </a:solidFill>
              </a:rPr>
              <a:t>W rzeczywistości to pragnienie obejmuje wszystkie dary (1 </a:t>
            </a:r>
            <a:r>
              <a:rPr lang="en" sz="2000" b="1" dirty="0" smtClean="0">
                <a:solidFill>
                  <a:prstClr val="black"/>
                </a:solidFill>
              </a:rPr>
              <a:t>Kor 14</a:t>
            </a:r>
            <a:r>
              <a:rPr lang="pl-PL" sz="2000" b="1" dirty="0" smtClean="0">
                <a:solidFill>
                  <a:prstClr val="black"/>
                </a:solidFill>
              </a:rPr>
              <a:t>,</a:t>
            </a:r>
            <a:r>
              <a:rPr lang="en" sz="2000" b="1" dirty="0" smtClean="0">
                <a:solidFill>
                  <a:prstClr val="black"/>
                </a:solidFill>
              </a:rPr>
              <a:t>1</a:t>
            </a:r>
            <a:r>
              <a:rPr lang="en" sz="2000" b="1" dirty="0">
                <a:solidFill>
                  <a:prstClr val="black"/>
                </a:solidFill>
              </a:rPr>
              <a:t>). </a:t>
            </a:r>
            <a:r>
              <a:rPr lang="en" sz="2000" b="1" dirty="0">
                <a:solidFill>
                  <a:prstClr val="black"/>
                </a:solidFill>
              </a:rPr>
              <a:t>Paweł wcześniej jasno powiedział, że „</a:t>
            </a:r>
            <a:r>
              <a:rPr lang="en-US" sz="2000" b="1" dirty="0">
                <a:solidFill>
                  <a:prstClr val="black"/>
                </a:solidFill>
              </a:rPr>
              <a:t>każdemu zaś dana jest manifestacja Ducha dla wspólnego dobra</a:t>
            </a:r>
            <a:r>
              <a:rPr lang="en" sz="2000" b="1" dirty="0">
                <a:solidFill>
                  <a:prstClr val="black"/>
                </a:solidFill>
              </a:rPr>
              <a:t>” </a:t>
            </a:r>
            <a:r>
              <a:rPr lang="pl-PL" sz="2000" b="1" dirty="0" smtClean="0">
                <a:solidFill>
                  <a:prstClr val="black"/>
                </a:solidFill>
              </a:rPr>
              <a:t>              </a:t>
            </a:r>
            <a:r>
              <a:rPr lang="en" sz="2000" b="1" dirty="0" smtClean="0">
                <a:solidFill>
                  <a:prstClr val="black"/>
                </a:solidFill>
              </a:rPr>
              <a:t>(</a:t>
            </a:r>
            <a:r>
              <a:rPr lang="en" sz="2000" b="1" dirty="0">
                <a:solidFill>
                  <a:prstClr val="black"/>
                </a:solidFill>
              </a:rPr>
              <a:t>1 </a:t>
            </a:r>
            <a:r>
              <a:rPr lang="en" sz="2000" b="1" dirty="0" smtClean="0">
                <a:solidFill>
                  <a:prstClr val="black"/>
                </a:solidFill>
              </a:rPr>
              <a:t>Kor 12</a:t>
            </a:r>
            <a:r>
              <a:rPr lang="pl-PL" sz="2000" b="1" dirty="0" smtClean="0">
                <a:solidFill>
                  <a:prstClr val="black"/>
                </a:solidFill>
              </a:rPr>
              <a:t>,</a:t>
            </a:r>
            <a:r>
              <a:rPr lang="en" sz="2000" b="1" dirty="0" smtClean="0">
                <a:solidFill>
                  <a:prstClr val="black"/>
                </a:solidFill>
              </a:rPr>
              <a:t>7 </a:t>
            </a:r>
            <a:r>
              <a:rPr lang="en" sz="2000" b="1" dirty="0">
                <a:solidFill>
                  <a:prstClr val="black"/>
                </a:solidFill>
              </a:rPr>
              <a:t>). </a:t>
            </a:r>
            <a:r>
              <a:rPr lang="en" sz="2000" b="1" dirty="0">
                <a:solidFill>
                  <a:prstClr val="black"/>
                </a:solidFill>
              </a:rPr>
              <a:t>Dlatego nie wszyscy otrzymują te same dary.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207EB4B5-18AA-C318-9BD1-685263F8CE4F}"/>
              </a:ext>
            </a:extLst>
          </p:cNvPr>
          <p:cNvSpPr txBox="1"/>
          <p:nvPr/>
        </p:nvSpPr>
        <p:spPr>
          <a:xfrm>
            <a:off x="232066" y="3547044"/>
            <a:ext cx="690146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" sz="2000" b="1" dirty="0">
                <a:solidFill>
                  <a:prstClr val="black"/>
                </a:solidFill>
              </a:rPr>
              <a:t>Pragnienie Pawła, aby wszyscy mówili językami, bywa błędnie rozumiane przez tych, którzy sądzą, że wszyscy powinniśmy posiadać ten dar (1 </a:t>
            </a:r>
            <a:r>
              <a:rPr lang="en" sz="2000" b="1" dirty="0" smtClean="0">
                <a:solidFill>
                  <a:prstClr val="black"/>
                </a:solidFill>
              </a:rPr>
              <a:t>Kor 14</a:t>
            </a:r>
            <a:r>
              <a:rPr lang="pl-PL" sz="2000" b="1" dirty="0" smtClean="0">
                <a:solidFill>
                  <a:prstClr val="black"/>
                </a:solidFill>
              </a:rPr>
              <a:t>,</a:t>
            </a:r>
            <a:r>
              <a:rPr lang="en" sz="2000" b="1" dirty="0" smtClean="0">
                <a:solidFill>
                  <a:prstClr val="black"/>
                </a:solidFill>
              </a:rPr>
              <a:t>5</a:t>
            </a:r>
            <a:r>
              <a:rPr lang="en" sz="2000" b="1" dirty="0">
                <a:solidFill>
                  <a:prstClr val="black"/>
                </a:solidFill>
              </a:rPr>
              <a:t>).</a:t>
            </a:r>
            <a:endParaRPr lang="en" sz="2000" b="1" dirty="0">
              <a:solidFill>
                <a:prstClr val="black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2888A547-BE8E-0129-D327-36CA3FDF21C2}"/>
              </a:ext>
            </a:extLst>
          </p:cNvPr>
          <p:cNvSpPr txBox="1"/>
          <p:nvPr/>
        </p:nvSpPr>
        <p:spPr>
          <a:xfrm>
            <a:off x="244177" y="2302249"/>
            <a:ext cx="76009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" sz="2000" b="1" dirty="0" smtClean="0">
                <a:solidFill>
                  <a:prstClr val="black"/>
                </a:solidFill>
              </a:rPr>
              <a:t>Dar języków to zdolność mówienia ludzkimi lub anielskimi językami nieznanymi danej osobie (1 Kor 13</a:t>
            </a:r>
            <a:r>
              <a:rPr lang="pl-PL" sz="2000" b="1" dirty="0" smtClean="0">
                <a:solidFill>
                  <a:prstClr val="black"/>
                </a:solidFill>
              </a:rPr>
              <a:t>,</a:t>
            </a:r>
            <a:r>
              <a:rPr lang="en" sz="2000" b="1" dirty="0" smtClean="0">
                <a:solidFill>
                  <a:prstClr val="black"/>
                </a:solidFill>
              </a:rPr>
              <a:t>1). Gdy język ten jest nieznany słuchaczowi, potrzebne jest tłumaczenie</a:t>
            </a:r>
            <a:br>
              <a:rPr lang="en" sz="2000" b="1" dirty="0" smtClean="0">
                <a:solidFill>
                  <a:prstClr val="black"/>
                </a:solidFill>
              </a:rPr>
            </a:br>
            <a:r>
              <a:rPr lang="en" sz="2000" b="1" dirty="0" smtClean="0">
                <a:solidFill>
                  <a:prstClr val="black"/>
                </a:solidFill>
              </a:rPr>
              <a:t>(Dz 2</a:t>
            </a:r>
            <a:r>
              <a:rPr lang="pl-PL" sz="2000" b="1" dirty="0" smtClean="0">
                <a:solidFill>
                  <a:prstClr val="black"/>
                </a:solidFill>
              </a:rPr>
              <a:t>,</a:t>
            </a:r>
            <a:r>
              <a:rPr lang="en" sz="2000" b="1" dirty="0" smtClean="0">
                <a:solidFill>
                  <a:prstClr val="black"/>
                </a:solidFill>
              </a:rPr>
              <a:t>8</a:t>
            </a:r>
            <a:r>
              <a:rPr lang="pl-PL" sz="2000" b="1" dirty="0" smtClean="0">
                <a:solidFill>
                  <a:prstClr val="black"/>
                </a:solidFill>
              </a:rPr>
              <a:t>; </a:t>
            </a:r>
            <a:r>
              <a:rPr lang="en" sz="2000" b="1" dirty="0" smtClean="0">
                <a:solidFill>
                  <a:prstClr val="black"/>
                </a:solidFill>
              </a:rPr>
              <a:t>1 Kor 14</a:t>
            </a:r>
            <a:r>
              <a:rPr lang="pl-PL" sz="2000" b="1" dirty="0" smtClean="0">
                <a:solidFill>
                  <a:prstClr val="black"/>
                </a:solidFill>
              </a:rPr>
              <a:t>,</a:t>
            </a:r>
            <a:r>
              <a:rPr lang="en" sz="2000" b="1" dirty="0" smtClean="0">
                <a:solidFill>
                  <a:prstClr val="black"/>
                </a:solidFill>
              </a:rPr>
              <a:t>2</a:t>
            </a:r>
            <a:r>
              <a:rPr lang="pl-PL" sz="2000" b="1" dirty="0" smtClean="0">
                <a:solidFill>
                  <a:prstClr val="black"/>
                </a:solidFill>
              </a:rPr>
              <a:t>.</a:t>
            </a:r>
            <a:r>
              <a:rPr lang="en" sz="2000" b="1" dirty="0" smtClean="0">
                <a:solidFill>
                  <a:prstClr val="black"/>
                </a:solidFill>
              </a:rPr>
              <a:t>13-14</a:t>
            </a:r>
            <a:r>
              <a:rPr lang="pl-PL" sz="2000" b="1" dirty="0" smtClean="0">
                <a:solidFill>
                  <a:prstClr val="black"/>
                </a:solidFill>
              </a:rPr>
              <a:t>.</a:t>
            </a:r>
            <a:r>
              <a:rPr lang="en" sz="2000" b="1" dirty="0" smtClean="0">
                <a:solidFill>
                  <a:prstClr val="black"/>
                </a:solidFill>
              </a:rPr>
              <a:t>27-28).</a:t>
            </a:r>
            <a:endParaRPr lang="en" sz="2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791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27543595-9ADD-5CB1-8CEF-4DD7989004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7EA49002-E7D8-B920-2358-048FB5574A5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contourW="2540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n" sz="4400" b="1" spc="600" dirty="0">
                <a:ln w="22225">
                  <a:noFill/>
                  <a:prstDash val="solid"/>
                </a:ln>
                <a:solidFill>
                  <a:srgbClr val="FF5050">
                    <a:lumMod val="40000"/>
                    <a:lumOff val="6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 PROROCTWA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536D062B-E8F7-0278-8C98-47A5CF93003F}"/>
              </a:ext>
            </a:extLst>
          </p:cNvPr>
          <p:cNvSpPr txBox="1"/>
          <p:nvPr/>
        </p:nvSpPr>
        <p:spPr>
          <a:xfrm>
            <a:off x="0" y="643622"/>
            <a:ext cx="1219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b="1" dirty="0" smtClean="0">
                <a:solidFill>
                  <a:srgbClr val="0099FF">
                    <a:lumMod val="50000"/>
                  </a:srgbClr>
                </a:solidFill>
                <a:latin typeface="Comic Sans MS" panose="030F0702030302020204" pitchFamily="66" charset="0"/>
              </a:rPr>
              <a:t>„</a:t>
            </a:r>
            <a:r>
              <a:rPr lang="en-US" sz="1600" b="1" dirty="0" smtClean="0">
                <a:solidFill>
                  <a:srgbClr val="0099FF">
                    <a:lumMod val="50000"/>
                  </a:srgbClr>
                </a:solidFill>
                <a:latin typeface="Comic Sans MS" panose="030F0702030302020204" pitchFamily="66" charset="0"/>
              </a:rPr>
              <a:t>Ten </a:t>
            </a:r>
            <a:r>
              <a:rPr lang="en-US" sz="1600" b="1" dirty="0">
                <a:solidFill>
                  <a:srgbClr val="0099FF">
                    <a:lumMod val="50000"/>
                  </a:srgbClr>
                </a:solidFill>
                <a:latin typeface="Comic Sans MS" panose="030F0702030302020204" pitchFamily="66" charset="0"/>
              </a:rPr>
              <a:t>zaś, kto prorokuje, mówi do ludzi ku zbudowaniu, zachęcie i pocieszeniu</a:t>
            </a:r>
            <a:r>
              <a:rPr lang="en" sz="1600" b="1" dirty="0">
                <a:solidFill>
                  <a:srgbClr val="0099FF">
                    <a:lumMod val="50000"/>
                  </a:srgb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rgbClr val="0099FF">
                    <a:lumMod val="50000"/>
                  </a:srgbClr>
                </a:solidFill>
                <a:latin typeface="Comic Sans MS" panose="030F0702030302020204" pitchFamily="66" charset="0"/>
              </a:rPr>
              <a:t>(1 Koryntian </a:t>
            </a:r>
            <a:r>
              <a:rPr lang="en" sz="1200" b="1" dirty="0" smtClean="0">
                <a:solidFill>
                  <a:srgbClr val="0099FF">
                    <a:lumMod val="50000"/>
                  </a:srgbClr>
                </a:solidFill>
                <a:latin typeface="Comic Sans MS" panose="030F0702030302020204" pitchFamily="66" charset="0"/>
              </a:rPr>
              <a:t>14</a:t>
            </a:r>
            <a:r>
              <a:rPr lang="pl-PL" sz="1200" b="1" dirty="0" smtClean="0">
                <a:solidFill>
                  <a:srgbClr val="0099FF">
                    <a:lumMod val="50000"/>
                  </a:srgbClr>
                </a:solidFill>
                <a:latin typeface="Comic Sans MS" panose="030F0702030302020204" pitchFamily="66" charset="0"/>
              </a:rPr>
              <a:t>,</a:t>
            </a:r>
            <a:r>
              <a:rPr lang="en" sz="1200" b="1" dirty="0" smtClean="0">
                <a:solidFill>
                  <a:srgbClr val="0099FF">
                    <a:lumMod val="50000"/>
                  </a:srgbClr>
                </a:solidFill>
                <a:latin typeface="Comic Sans MS" panose="030F0702030302020204" pitchFamily="66" charset="0"/>
              </a:rPr>
              <a:t>3</a:t>
            </a:r>
            <a:r>
              <a:rPr lang="en" sz="1200" b="1" dirty="0">
                <a:solidFill>
                  <a:srgbClr val="0099FF">
                    <a:lumMod val="50000"/>
                  </a:srgbClr>
                </a:solidFill>
                <a:latin typeface="Comic Sans MS" panose="030F0702030302020204" pitchFamily="66" charset="0"/>
              </a:rPr>
              <a:t>)</a:t>
            </a:r>
            <a:endParaRPr lang="es-ES" sz="1600" b="1" dirty="0">
              <a:solidFill>
                <a:srgbClr val="0099FF">
                  <a:lumMod val="50000"/>
                </a:srgb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E2083103-6558-9A1C-B3CF-8D6C5F881B7C}"/>
              </a:ext>
            </a:extLst>
          </p:cNvPr>
          <p:cNvSpPr txBox="1"/>
          <p:nvPr/>
        </p:nvSpPr>
        <p:spPr>
          <a:xfrm>
            <a:off x="2270861" y="1041436"/>
            <a:ext cx="46628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b="1" dirty="0">
                <a:solidFill>
                  <a:prstClr val="black"/>
                </a:solidFill>
              </a:rPr>
              <a:t>Nie możemy ograniczać daru proroctwa do przepowiadania przyszłych wydarzeń. </a:t>
            </a:r>
            <a:r>
              <a:rPr lang="en" b="1" dirty="0">
                <a:solidFill>
                  <a:prstClr val="black"/>
                </a:solidFill>
              </a:rPr>
              <a:t>Podstawowym zastosowaniem daru proroctwa jest budowanie, napominanie </a:t>
            </a:r>
            <a:r>
              <a:rPr lang="pl-PL" b="1" dirty="0" smtClean="0">
                <a:solidFill>
                  <a:prstClr val="black"/>
                </a:solidFill>
              </a:rPr>
              <a:t>    </a:t>
            </a:r>
            <a:r>
              <a:rPr lang="en" b="1" dirty="0" smtClean="0">
                <a:solidFill>
                  <a:prstClr val="black"/>
                </a:solidFill>
              </a:rPr>
              <a:t>i </a:t>
            </a:r>
            <a:r>
              <a:rPr lang="en" b="1" dirty="0">
                <a:solidFill>
                  <a:prstClr val="black"/>
                </a:solidFill>
              </a:rPr>
              <a:t>pocieszanie (1 </a:t>
            </a:r>
            <a:r>
              <a:rPr lang="en" b="1" dirty="0" smtClean="0">
                <a:solidFill>
                  <a:prstClr val="black"/>
                </a:solidFill>
              </a:rPr>
              <a:t>Kor 14</a:t>
            </a:r>
            <a:r>
              <a:rPr lang="pl-PL" b="1" dirty="0" smtClean="0">
                <a:solidFill>
                  <a:prstClr val="black"/>
                </a:solidFill>
              </a:rPr>
              <a:t>,</a:t>
            </a:r>
            <a:r>
              <a:rPr lang="en" b="1" dirty="0" smtClean="0">
                <a:solidFill>
                  <a:prstClr val="black"/>
                </a:solidFill>
              </a:rPr>
              <a:t>3</a:t>
            </a:r>
            <a:r>
              <a:rPr lang="en" b="1" dirty="0">
                <a:solidFill>
                  <a:prstClr val="black"/>
                </a:solidFill>
              </a:rPr>
              <a:t>).</a:t>
            </a:r>
            <a:endParaRPr lang="en" b="1" dirty="0">
              <a:solidFill>
                <a:prstClr val="black"/>
              </a:solidFill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xmlns="" id="{A5B00F00-415F-DA14-E152-0EE78B85AA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595134236"/>
              </p:ext>
            </p:extLst>
          </p:nvPr>
        </p:nvGraphicFramePr>
        <p:xfrm>
          <a:off x="7035766" y="1247776"/>
          <a:ext cx="5015064" cy="54321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D9C59E1D-2B16-1B0A-9749-A65FC2EC282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135557" y="1113026"/>
            <a:ext cx="2092491" cy="1565450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5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1574158A-BEA9-A150-5666-E62C71C29E6F}"/>
              </a:ext>
            </a:extLst>
          </p:cNvPr>
          <p:cNvSpPr txBox="1"/>
          <p:nvPr/>
        </p:nvSpPr>
        <p:spPr>
          <a:xfrm>
            <a:off x="147227" y="2827947"/>
            <a:ext cx="424033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b="1" dirty="0">
                <a:solidFill>
                  <a:prstClr val="black"/>
                </a:solidFill>
              </a:rPr>
              <a:t>Paweł wyróżnia ten dar ponad inne (1 </a:t>
            </a:r>
            <a:r>
              <a:rPr lang="en" b="1" dirty="0" smtClean="0">
                <a:solidFill>
                  <a:prstClr val="black"/>
                </a:solidFill>
              </a:rPr>
              <a:t>Kor 14</a:t>
            </a:r>
            <a:r>
              <a:rPr lang="pl-PL" b="1" dirty="0" smtClean="0">
                <a:solidFill>
                  <a:prstClr val="black"/>
                </a:solidFill>
              </a:rPr>
              <a:t>,</a:t>
            </a:r>
            <a:r>
              <a:rPr lang="en" b="1" dirty="0" smtClean="0">
                <a:solidFill>
                  <a:prstClr val="black"/>
                </a:solidFill>
              </a:rPr>
              <a:t>1</a:t>
            </a:r>
            <a:r>
              <a:rPr lang="pl-PL" b="1" dirty="0" smtClean="0">
                <a:solidFill>
                  <a:prstClr val="black"/>
                </a:solidFill>
              </a:rPr>
              <a:t>.</a:t>
            </a:r>
            <a:r>
              <a:rPr lang="en" b="1" dirty="0" smtClean="0">
                <a:solidFill>
                  <a:prstClr val="black"/>
                </a:solidFill>
              </a:rPr>
              <a:t>4</a:t>
            </a:r>
            <a:r>
              <a:rPr lang="pl-PL" b="1" dirty="0" smtClean="0">
                <a:solidFill>
                  <a:prstClr val="black"/>
                </a:solidFill>
              </a:rPr>
              <a:t>.</a:t>
            </a:r>
            <a:r>
              <a:rPr lang="en" b="1" dirty="0" smtClean="0">
                <a:solidFill>
                  <a:prstClr val="black"/>
                </a:solidFill>
              </a:rPr>
              <a:t>22-25</a:t>
            </a:r>
            <a:r>
              <a:rPr lang="en" b="1" dirty="0">
                <a:solidFill>
                  <a:prstClr val="black"/>
                </a:solidFill>
              </a:rPr>
              <a:t>). Jednocześnie nalega, aby używać go właściwie, tak by nie powstawało zamieszanie: „wszystko niech się odbywa godnie </a:t>
            </a:r>
            <a:r>
              <a:rPr lang="pl-PL" b="1" dirty="0" smtClean="0">
                <a:solidFill>
                  <a:prstClr val="black"/>
                </a:solidFill>
              </a:rPr>
              <a:t> </a:t>
            </a:r>
            <a:r>
              <a:rPr lang="en" b="1" dirty="0" smtClean="0">
                <a:solidFill>
                  <a:prstClr val="black"/>
                </a:solidFill>
              </a:rPr>
              <a:t>i </a:t>
            </a:r>
            <a:r>
              <a:rPr lang="en" b="1" dirty="0">
                <a:solidFill>
                  <a:prstClr val="black"/>
                </a:solidFill>
              </a:rPr>
              <a:t>w należytym porządku” </a:t>
            </a:r>
            <a:r>
              <a:rPr lang="es-ES" b="1" dirty="0">
                <a:solidFill>
                  <a:prstClr val="black"/>
                </a:solidFill>
              </a:rPr>
              <a:t/>
            </a:r>
            <a:br>
              <a:rPr lang="es-ES" b="1" dirty="0">
                <a:solidFill>
                  <a:prstClr val="black"/>
                </a:solidFill>
              </a:rPr>
            </a:br>
            <a:r>
              <a:rPr lang="en" b="1" dirty="0">
                <a:solidFill>
                  <a:prstClr val="black"/>
                </a:solidFill>
              </a:rPr>
              <a:t>(1 </a:t>
            </a:r>
            <a:r>
              <a:rPr lang="en" b="1" dirty="0" smtClean="0">
                <a:solidFill>
                  <a:prstClr val="black"/>
                </a:solidFill>
              </a:rPr>
              <a:t>Kor 14</a:t>
            </a:r>
            <a:r>
              <a:rPr lang="pl-PL" b="1" dirty="0" smtClean="0">
                <a:solidFill>
                  <a:prstClr val="black"/>
                </a:solidFill>
              </a:rPr>
              <a:t>,</a:t>
            </a:r>
            <a:r>
              <a:rPr lang="en" b="1" dirty="0" smtClean="0">
                <a:solidFill>
                  <a:prstClr val="black"/>
                </a:solidFill>
              </a:rPr>
              <a:t>40</a:t>
            </a:r>
            <a:r>
              <a:rPr lang="en" b="1" dirty="0">
                <a:solidFill>
                  <a:prstClr val="black"/>
                </a:solidFill>
              </a:rPr>
              <a:t>; zob. 1 </a:t>
            </a:r>
            <a:r>
              <a:rPr lang="en" b="1" dirty="0" smtClean="0">
                <a:solidFill>
                  <a:prstClr val="black"/>
                </a:solidFill>
              </a:rPr>
              <a:t>Kor 14</a:t>
            </a:r>
            <a:r>
              <a:rPr lang="pl-PL" b="1" dirty="0" smtClean="0">
                <a:solidFill>
                  <a:prstClr val="black"/>
                </a:solidFill>
              </a:rPr>
              <a:t>,</a:t>
            </a:r>
            <a:r>
              <a:rPr lang="en" b="1" dirty="0" smtClean="0">
                <a:solidFill>
                  <a:prstClr val="black"/>
                </a:solidFill>
              </a:rPr>
              <a:t>29-33</a:t>
            </a:r>
            <a:r>
              <a:rPr lang="en" b="1" dirty="0">
                <a:solidFill>
                  <a:prstClr val="black"/>
                </a:solidFill>
              </a:rPr>
              <a:t>).</a:t>
            </a:r>
            <a:endParaRPr lang="en" b="1" dirty="0">
              <a:solidFill>
                <a:prstClr val="black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6D813A6C-1159-F60E-C4E3-6C8433BCC4F4}"/>
              </a:ext>
            </a:extLst>
          </p:cNvPr>
          <p:cNvSpPr txBox="1"/>
          <p:nvPr/>
        </p:nvSpPr>
        <p:spPr>
          <a:xfrm>
            <a:off x="2695074" y="5031579"/>
            <a:ext cx="443240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b="1" dirty="0">
                <a:solidFill>
                  <a:prstClr val="black"/>
                </a:solidFill>
              </a:rPr>
              <a:t>Jako charakterystyczny dar Kościoła ostatków miał on szczególny przejaw w życiu i działalności Ellen G. </a:t>
            </a:r>
            <a:r>
              <a:rPr lang="en" b="1" dirty="0">
                <a:solidFill>
                  <a:prstClr val="black"/>
                </a:solidFill>
              </a:rPr>
              <a:t>White (Ap </a:t>
            </a:r>
            <a:r>
              <a:rPr lang="en" b="1" dirty="0" smtClean="0">
                <a:solidFill>
                  <a:prstClr val="black"/>
                </a:solidFill>
              </a:rPr>
              <a:t>12</a:t>
            </a:r>
            <a:r>
              <a:rPr lang="pl-PL" b="1" dirty="0" smtClean="0">
                <a:solidFill>
                  <a:prstClr val="black"/>
                </a:solidFill>
              </a:rPr>
              <a:t>,</a:t>
            </a:r>
            <a:r>
              <a:rPr lang="en" b="1" dirty="0" smtClean="0">
                <a:solidFill>
                  <a:prstClr val="black"/>
                </a:solidFill>
              </a:rPr>
              <a:t>17</a:t>
            </a:r>
            <a:r>
              <a:rPr lang="en" b="1" dirty="0">
                <a:solidFill>
                  <a:prstClr val="black"/>
                </a:solidFill>
              </a:rPr>
              <a:t>; </a:t>
            </a:r>
            <a:r>
              <a:rPr lang="en" b="1" dirty="0" smtClean="0">
                <a:solidFill>
                  <a:prstClr val="black"/>
                </a:solidFill>
              </a:rPr>
              <a:t>19</a:t>
            </a:r>
            <a:r>
              <a:rPr lang="pl-PL" b="1" dirty="0" smtClean="0">
                <a:solidFill>
                  <a:prstClr val="black"/>
                </a:solidFill>
              </a:rPr>
              <a:t>,</a:t>
            </a:r>
            <a:r>
              <a:rPr lang="en" b="1" dirty="0" smtClean="0">
                <a:solidFill>
                  <a:prstClr val="black"/>
                </a:solidFill>
              </a:rPr>
              <a:t>10</a:t>
            </a:r>
            <a:r>
              <a:rPr lang="en" b="1" dirty="0">
                <a:solidFill>
                  <a:prstClr val="black"/>
                </a:solidFill>
              </a:rPr>
              <a:t>). </a:t>
            </a:r>
            <a:r>
              <a:rPr lang="en" b="1" dirty="0">
                <a:solidFill>
                  <a:prstClr val="black"/>
                </a:solidFill>
              </a:rPr>
              <a:t>Jak jednak możemy rozpoznać prawdziwego proroka?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A301A7AC-4C51-4B97-701A-A96A467A87E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154807" y="5006668"/>
            <a:ext cx="2444316" cy="1673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AC71BB6E-F178-9085-C474-08FB30218B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4381500" y="2806404"/>
            <a:ext cx="2425318" cy="2032096"/>
          </a:xfrm>
          <a:prstGeom prst="rect">
            <a:avLst/>
          </a:prstGeom>
          <a:ln w="38100" cap="sq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60694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692670C7-56B5-4A89-8D29-2D74A4BCF9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graphicEl>
                                              <a:dgm id="{60B8B734-275B-42A8-BFEF-BCAA27C48B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C6B2F94-D835-422E-8008-C225D4D949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26B4C2BB-1B6F-4B86-A8C6-B33A0FE740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">
                                            <p:graphicEl>
                                              <a:dgm id="{921B3F1D-ABA5-4709-93C9-C58732B4B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">
                                            <p:graphicEl>
                                              <a:dgm id="{693D244B-9003-4E22-9513-C84DAB981A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5A290414-622E-47D0-ABF3-235BBC711A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">
                                            <p:graphicEl>
                                              <a:dgm id="{E512C3B9-88A4-4142-9DD6-976F52BA20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>
        <p:bldSub>
          <a:bldDgm bld="one"/>
        </p:bldSub>
      </p:bldGraphic>
      <p:bldP spid="10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3187A4E1-6AF8-ED0F-2D93-703264300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342F0C52-BA05-E09D-99BA-D672334A7F0E}"/>
              </a:ext>
            </a:extLst>
          </p:cNvPr>
          <p:cNvSpPr txBox="1"/>
          <p:nvPr/>
        </p:nvSpPr>
        <p:spPr>
          <a:xfrm>
            <a:off x="1143000" y="866686"/>
            <a:ext cx="10953750" cy="46012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l-PL" sz="2000" b="1" dirty="0" smtClean="0">
                <a:solidFill>
                  <a:prstClr val="black"/>
                </a:solidFill>
                <a:latin typeface="Constantia" panose="02030602050306030303" pitchFamily="18" charset="0"/>
              </a:rPr>
              <a:t>„</a:t>
            </a:r>
            <a:r>
              <a:rPr lang="en-US" sz="2400" b="1" dirty="0" smtClean="0">
                <a:solidFill>
                  <a:prstClr val="black"/>
                </a:solidFill>
                <a:latin typeface="Constantia" panose="02030602050306030303" pitchFamily="18" charset="0"/>
              </a:rPr>
              <a:t>We </a:t>
            </a:r>
            <a:r>
              <a:rPr lang="en-US" sz="2400" b="1" dirty="0">
                <a:solidFill>
                  <a:prstClr val="black"/>
                </a:solidFill>
                <a:latin typeface="Constantia" panose="02030602050306030303" pitchFamily="18" charset="0"/>
              </a:rPr>
              <a:t>wszystkich Bożych zarządzeniach nie ma nic piękniejszego niż Jego plan obdarzania mężczyzn i kobiet różnorodnością darów. Kościół jest Jego ogrodem, ozdobionym rozmaitymi drzewami, roślinami i kwiatami. Nie oczekuje On, że hyzop przyjmie rozmiary cedru ani że oliwka osiągnie wysokość dostojnej palmy. Wielu otrzymało jedynie ograniczone wykształcenie religijne i intelektualne, lecz Bóg ma dzieło do wykonania dla tej klasy ludzi, jeśli będą pracować w pokorze, ufając Mu</a:t>
            </a:r>
            <a:r>
              <a:rPr lang="en" sz="2400" b="1" dirty="0">
                <a:solidFill>
                  <a:prstClr val="black"/>
                </a:solidFill>
                <a:latin typeface="Constantia" panose="02030602050306030303" pitchFamily="18" charset="0"/>
              </a:rPr>
              <a:t>…”</a:t>
            </a:r>
          </a:p>
          <a:p>
            <a:pPr>
              <a:spcBef>
                <a:spcPts val="600"/>
              </a:spcBef>
            </a:pPr>
            <a:r>
              <a:rPr lang="pl-PL" sz="2400" b="1" dirty="0" smtClean="0">
                <a:solidFill>
                  <a:prstClr val="black"/>
                </a:solidFill>
                <a:latin typeface="Constantia" panose="02030602050306030303" pitchFamily="18" charset="0"/>
              </a:rPr>
              <a:t>„</a:t>
            </a:r>
            <a:r>
              <a:rPr lang="en-US" sz="2400" b="1" dirty="0" err="1" smtClean="0">
                <a:solidFill>
                  <a:prstClr val="black"/>
                </a:solidFill>
                <a:latin typeface="Constantia" panose="02030602050306030303" pitchFamily="18" charset="0"/>
              </a:rPr>
              <a:t>Różnym</a:t>
            </a:r>
            <a:r>
              <a:rPr lang="en-US" sz="2400" b="1" dirty="0" smtClean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>
                <a:solidFill>
                  <a:prstClr val="black"/>
                </a:solidFill>
                <a:latin typeface="Constantia" panose="02030602050306030303" pitchFamily="18" charset="0"/>
              </a:rPr>
              <a:t>osobom udzielane są różne dary, aby pracownicy odczuwali potrzebę jedni drugich. Bóg udziela tych darów i są one używane w Jego służbie nie po to, by wysławiać ich posiadacza ani wywyższać człowieka, lecz aby wywyższać Odkupiciela świata. </a:t>
            </a:r>
            <a:r>
              <a:rPr lang="en-US" sz="24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Mają</a:t>
            </a:r>
            <a:r>
              <a:rPr lang="en-US" sz="24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być</a:t>
            </a:r>
            <a:r>
              <a:rPr lang="en-US" sz="24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używane</a:t>
            </a:r>
            <a:r>
              <a:rPr lang="en-US" sz="24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dla</a:t>
            </a:r>
            <a:r>
              <a:rPr lang="en-US" sz="2400" b="1" dirty="0">
                <a:solidFill>
                  <a:prstClr val="black"/>
                </a:solidFill>
                <a:latin typeface="Constantia" panose="02030602050306030303" pitchFamily="18" charset="0"/>
              </a:rPr>
              <a:t> dobra </a:t>
            </a:r>
            <a:r>
              <a:rPr lang="en-US" sz="24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całej</a:t>
            </a:r>
            <a:r>
              <a:rPr lang="en-US" sz="24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ludzkości</a:t>
            </a:r>
            <a:r>
              <a:rPr lang="en-US" sz="24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przez</a:t>
            </a:r>
            <a:r>
              <a:rPr lang="en-US" sz="24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reprezentowanie</a:t>
            </a:r>
            <a:r>
              <a:rPr lang="en-US" sz="24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prawdy</a:t>
            </a:r>
            <a:r>
              <a:rPr lang="en-US" sz="2400" b="1" dirty="0">
                <a:solidFill>
                  <a:prstClr val="black"/>
                </a:solidFill>
                <a:latin typeface="Constantia" panose="02030602050306030303" pitchFamily="18" charset="0"/>
              </a:rPr>
              <a:t>, a </a:t>
            </a:r>
            <a:r>
              <a:rPr lang="en-US" sz="24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nie</a:t>
            </a:r>
            <a:r>
              <a:rPr lang="en-US" sz="24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przez</a:t>
            </a:r>
            <a:r>
              <a:rPr lang="en-US" sz="2400" b="1" dirty="0">
                <a:solidFill>
                  <a:prstClr val="black"/>
                </a:solidFill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świadczenie</a:t>
            </a:r>
            <a:r>
              <a:rPr lang="en-US" sz="2400" b="1" dirty="0">
                <a:solidFill>
                  <a:prstClr val="black"/>
                </a:solidFill>
                <a:latin typeface="Constantia" panose="02030602050306030303" pitchFamily="18" charset="0"/>
              </a:rPr>
              <a:t> o </a:t>
            </a:r>
            <a:r>
              <a:rPr lang="en-US" sz="2400" b="1" dirty="0" err="1">
                <a:solidFill>
                  <a:prstClr val="black"/>
                </a:solidFill>
                <a:latin typeface="Constantia" panose="02030602050306030303" pitchFamily="18" charset="0"/>
              </a:rPr>
              <a:t>fałszu</a:t>
            </a:r>
            <a:r>
              <a:rPr lang="en" sz="2400" b="1" dirty="0" smtClean="0">
                <a:solidFill>
                  <a:prstClr val="black"/>
                </a:solidFill>
                <a:latin typeface="Constantia" panose="02030602050306030303" pitchFamily="18" charset="0"/>
              </a:rPr>
              <a:t>.</a:t>
            </a:r>
            <a:r>
              <a:rPr lang="pl-PL" sz="2400" b="1" dirty="0" smtClean="0">
                <a:solidFill>
                  <a:prstClr val="black"/>
                </a:solidFill>
                <a:latin typeface="Constantia" panose="02030602050306030303" pitchFamily="18" charset="0"/>
              </a:rPr>
              <a:t>”</a:t>
            </a:r>
            <a:endParaRPr lang="en" sz="2400" b="1" dirty="0">
              <a:solidFill>
                <a:prstClr val="black"/>
              </a:solidFill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D1E34BAA-9490-0067-290E-E1E5F5E11BFD}"/>
              </a:ext>
            </a:extLst>
          </p:cNvPr>
          <p:cNvSpPr txBox="1"/>
          <p:nvPr/>
        </p:nvSpPr>
        <p:spPr>
          <a:xfrm>
            <a:off x="8567707" y="5767060"/>
            <a:ext cx="32127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1600" b="1" dirty="0">
                <a:solidFill>
                  <a:prstClr val="black"/>
                </a:solidFill>
              </a:rPr>
              <a:t>EGW (</a:t>
            </a:r>
            <a:r>
              <a:rPr sz="1600" b="1" i="1" dirty="0" err="1">
                <a:solidFill>
                  <a:prstClr val="black"/>
                </a:solidFill>
              </a:rPr>
              <a:t>Otrzymacie</a:t>
            </a:r>
            <a:r>
              <a:rPr sz="1600" b="1" i="1" dirty="0">
                <a:solidFill>
                  <a:prstClr val="black"/>
                </a:solidFill>
              </a:rPr>
              <a:t> </a:t>
            </a:r>
            <a:r>
              <a:rPr sz="1600" b="1" i="1" dirty="0" err="1">
                <a:solidFill>
                  <a:prstClr val="black"/>
                </a:solidFill>
              </a:rPr>
              <a:t>moc</a:t>
            </a:r>
            <a:r>
              <a:rPr sz="1600" b="1" dirty="0">
                <a:solidFill>
                  <a:prstClr val="black"/>
                </a:solidFill>
              </a:rPr>
              <a:t>, 1 </a:t>
            </a:r>
            <a:r>
              <a:rPr sz="1600" b="1" dirty="0" err="1">
                <a:solidFill>
                  <a:prstClr val="black"/>
                </a:solidFill>
              </a:rPr>
              <a:t>lipca</a:t>
            </a:r>
            <a:r>
              <a:rPr sz="1600" b="1" dirty="0">
                <a:solidFill>
                  <a:prstClr val="black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348105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B6FC6302-19BB-17A2-9F98-8EA7BC0E9B32}"/>
              </a:ext>
            </a:extLst>
          </p:cNvPr>
          <p:cNvSpPr txBox="1"/>
          <p:nvPr/>
        </p:nvSpPr>
        <p:spPr>
          <a:xfrm>
            <a:off x="2714322" y="38500"/>
            <a:ext cx="4677077" cy="1846659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l-PL" sz="2400" b="1" dirty="0" smtClean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„</a:t>
            </a:r>
            <a:r>
              <a:rPr lang="en-US" sz="2400" b="1" dirty="0" err="1" smtClean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Dążcie</a:t>
            </a:r>
            <a:r>
              <a:rPr lang="en-US" sz="2400" b="1" dirty="0" smtClean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do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miłości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,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starajcie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się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też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usilnie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o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dary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duchowe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, a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najbardziej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o to, aby </a:t>
            </a:r>
            <a:r>
              <a:rPr lang="en-US" sz="2400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prorokować</a:t>
            </a:r>
            <a:r>
              <a:rPr lang="en-US" sz="2400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”</a:t>
            </a:r>
            <a:endParaRPr lang="es-ES" sz="2400" b="1" dirty="0">
              <a:solidFill>
                <a:srgbClr val="A02B93">
                  <a:lumMod val="75000"/>
                </a:srgb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es-ES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(1 </a:t>
            </a:r>
            <a:r>
              <a:rPr lang="es-ES" b="1" dirty="0" err="1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Koryntian</a:t>
            </a:r>
            <a:r>
              <a:rPr lang="es-ES" b="1" dirty="0">
                <a:solidFill>
                  <a:srgbClr val="A02B93">
                    <a:lumMod val="75000"/>
                  </a:srgbClr>
                </a:solidFill>
                <a:latin typeface="Comic Sans MS" panose="030F0702030302020204" pitchFamily="66" charset="0"/>
              </a:rPr>
              <a:t> 14,1)</a:t>
            </a:r>
            <a:endParaRPr lang="es-ES" sz="2400" b="1" dirty="0">
              <a:solidFill>
                <a:srgbClr val="A02B93">
                  <a:lumMod val="75000"/>
                </a:srgb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6219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0B3AEB14-802F-BE6B-6D90-6684B9A91804}"/>
              </a:ext>
            </a:extLst>
          </p:cNvPr>
          <p:cNvSpPr txBox="1"/>
          <p:nvPr/>
        </p:nvSpPr>
        <p:spPr>
          <a:xfrm>
            <a:off x="6858000" y="3359468"/>
            <a:ext cx="5334000" cy="34009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highlight>
                  <a:srgbClr val="FC918D"/>
                </a:highlight>
              </a:rPr>
              <a:t> </a:t>
            </a:r>
            <a:r>
              <a:rPr lang="pl-PL" sz="2000" b="1" dirty="0" smtClean="0">
                <a:highlight>
                  <a:srgbClr val="FC918D"/>
                </a:highlight>
              </a:rPr>
              <a:t>Dary duchowe</a:t>
            </a:r>
            <a:r>
              <a:rPr lang="en" sz="2000" b="1" dirty="0" smtClean="0">
                <a:highlight>
                  <a:srgbClr val="FC918D"/>
                </a:highlight>
              </a:rPr>
              <a:t>:</a:t>
            </a:r>
            <a:endParaRPr lang="en" sz="2000" b="1" dirty="0">
              <a:highlight>
                <a:srgbClr val="FC918D"/>
              </a:highlight>
            </a:endParaRPr>
          </a:p>
          <a:p>
            <a:pPr lvl="1">
              <a:spcBef>
                <a:spcPts val="600"/>
              </a:spcBef>
            </a:pPr>
            <a:r>
              <a:rPr lang="pl-PL" sz="2000" b="1" dirty="0" smtClean="0"/>
              <a:t>Wiele darów, jeden Dawca</a:t>
            </a:r>
            <a:r>
              <a:rPr lang="en" sz="2000" b="1" dirty="0" smtClean="0"/>
              <a:t>.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pl-PL" sz="2000" b="1" dirty="0" smtClean="0"/>
              <a:t>Wiele członków, jedno ciało</a:t>
            </a:r>
            <a:r>
              <a:rPr lang="en" sz="2000" b="1" dirty="0" smtClean="0"/>
              <a:t>.</a:t>
            </a:r>
            <a:endParaRPr lang="en" sz="2000" b="1" dirty="0"/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FCBE62"/>
                </a:highlight>
              </a:rPr>
              <a:t> </a:t>
            </a:r>
            <a:r>
              <a:rPr lang="pl-PL" sz="2000" b="1" dirty="0" smtClean="0">
                <a:highlight>
                  <a:srgbClr val="FCBE62"/>
                </a:highlight>
              </a:rPr>
              <a:t>Element </a:t>
            </a:r>
            <a:r>
              <a:rPr lang="pl-PL" sz="2000" b="1" dirty="0" smtClean="0">
                <a:highlight>
                  <a:srgbClr val="FCBE62"/>
                </a:highlight>
              </a:rPr>
              <a:t>jednoczący</a:t>
            </a:r>
            <a:r>
              <a:rPr lang="en" sz="2000" b="1" dirty="0" smtClean="0">
                <a:highlight>
                  <a:srgbClr val="FCBE62"/>
                </a:highlight>
              </a:rPr>
              <a:t>:</a:t>
            </a:r>
            <a:endParaRPr lang="en" sz="2000" b="1" dirty="0">
              <a:highlight>
                <a:srgbClr val="FCBE62"/>
              </a:highlight>
            </a:endParaRPr>
          </a:p>
          <a:p>
            <a:pPr lvl="1">
              <a:spcBef>
                <a:spcPts val="600"/>
              </a:spcBef>
            </a:pPr>
            <a:r>
              <a:rPr lang="pl-PL" sz="2000" b="1" dirty="0" smtClean="0"/>
              <a:t>Doskonałość miłości</a:t>
            </a:r>
            <a:r>
              <a:rPr lang="en" sz="2000" b="1" dirty="0" smtClean="0"/>
              <a:t>.</a:t>
            </a:r>
            <a:endParaRPr lang="en" sz="2000" b="1" dirty="0"/>
          </a:p>
          <a:p>
            <a:pPr>
              <a:spcBef>
                <a:spcPts val="1800"/>
              </a:spcBef>
            </a:pPr>
            <a:r>
              <a:rPr lang="en" sz="2000" b="1" dirty="0">
                <a:highlight>
                  <a:srgbClr val="8ABDEA"/>
                </a:highlight>
              </a:rPr>
              <a:t> </a:t>
            </a:r>
            <a:r>
              <a:rPr lang="pl-PL" sz="2000" b="1" dirty="0" smtClean="0">
                <a:highlight>
                  <a:srgbClr val="8ABDEA"/>
                </a:highlight>
              </a:rPr>
              <a:t>S</a:t>
            </a:r>
            <a:r>
              <a:rPr lang="pl-PL" sz="2000" b="1" dirty="0" smtClean="0">
                <a:highlight>
                  <a:srgbClr val="8ABDEA"/>
                </a:highlight>
              </a:rPr>
              <a:t>zczególne dary</a:t>
            </a:r>
            <a:r>
              <a:rPr lang="en" sz="2000" b="1" dirty="0" smtClean="0">
                <a:highlight>
                  <a:srgbClr val="8ABDEA"/>
                </a:highlight>
              </a:rPr>
              <a:t>:</a:t>
            </a:r>
            <a:endParaRPr lang="en" sz="2000" b="1" dirty="0">
              <a:highlight>
                <a:srgbClr val="8ABDEA"/>
              </a:highlight>
            </a:endParaRPr>
          </a:p>
          <a:p>
            <a:pPr lvl="1">
              <a:spcBef>
                <a:spcPts val="600"/>
              </a:spcBef>
            </a:pPr>
            <a:r>
              <a:rPr lang="pl-PL" sz="2000" b="1" dirty="0" smtClean="0"/>
              <a:t>Dar języków</a:t>
            </a:r>
            <a:r>
              <a:rPr lang="en" sz="2000" b="1" dirty="0" smtClean="0"/>
              <a:t>.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pl-PL" sz="2000" b="1" dirty="0" smtClean="0"/>
              <a:t>Dar proroctwa</a:t>
            </a:r>
            <a:r>
              <a:rPr lang="en" sz="2000" b="1" dirty="0" smtClean="0"/>
              <a:t>.</a:t>
            </a:r>
            <a:endParaRPr lang="en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D33E5960-AC99-9503-2A00-A0FE619FE795}"/>
              </a:ext>
            </a:extLst>
          </p:cNvPr>
          <p:cNvSpPr txBox="1"/>
          <p:nvPr/>
        </p:nvSpPr>
        <p:spPr>
          <a:xfrm>
            <a:off x="161924" y="28069"/>
            <a:ext cx="685049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l-PL" sz="2000" b="1" dirty="0" smtClean="0"/>
              <a:t>Nie ulega wątpliwości, że wspólnota w Koryncie była podzielona w różnych kwestiach. Członkowie tej wspólnoty nie byli zgodni co do kaznodziejów, co do sposobu spożywania posiłków, co do tego, czy należy zawierać małżeństwa, czy pozostać w stanie wolnym,  a także co do tego, które z darów duchowych należy cenić najbardziej.</a:t>
            </a:r>
            <a:endParaRPr lang="en" sz="2000" b="1" dirty="0"/>
          </a:p>
        </p:txBody>
      </p:sp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4D33211D-BCCC-DD17-4A73-75BDA40B08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84287" y="167131"/>
            <a:ext cx="4645789" cy="27092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1E3B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="" xmlns:a16="http://schemas.microsoft.com/office/drawing/2014/main" id="{8C7BF935-E81C-A5ED-DCE9-D9FD72AF657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7407" y="3352056"/>
            <a:ext cx="418239" cy="41912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="" xmlns:a16="http://schemas.microsoft.com/office/drawing/2014/main" id="{25AE0574-2F52-FFF7-46CB-97FAE80BB76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9012" y="5555199"/>
            <a:ext cx="381101" cy="3811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="" xmlns:a16="http://schemas.microsoft.com/office/drawing/2014/main" id="{85F1FC7A-7CF4-05A5-BAEF-BE4C2B2E99D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41" y="4647715"/>
            <a:ext cx="381985" cy="41204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="" xmlns:a16="http://schemas.microsoft.com/office/drawing/2014/main" id="{C3B489EB-8658-A4A4-247C-5FD185BE8AD8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3836137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="" xmlns:a16="http://schemas.microsoft.com/office/drawing/2014/main" id="{9F180D6D-219D-07BE-AAA5-AE1CA2CDDD5D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431734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n 34">
            <a:extLst>
              <a:ext uri="{FF2B5EF4-FFF2-40B4-BE49-F238E27FC236}">
                <a16:creationId xmlns="" xmlns:a16="http://schemas.microsoft.com/office/drawing/2014/main" id="{346B966A-C039-2EBD-5E44-FB7DB3A5AB1C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604299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="" xmlns:a16="http://schemas.microsoft.com/office/drawing/2014/main" id="{7ABFC50B-E378-80A2-B7DC-9FBAB40C9B99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5137589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="" xmlns:a16="http://schemas.microsoft.com/office/drawing/2014/main" id="{E6D7233C-DD47-1FEC-D31F-52E55A14774A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6877" y="4218436"/>
            <a:ext cx="442762" cy="21408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AB285859-F5F5-0E28-7D70-977F4ECEFF53}"/>
              </a:ext>
            </a:extLst>
          </p:cNvPr>
          <p:cNvSpPr txBox="1"/>
          <p:nvPr/>
        </p:nvSpPr>
        <p:spPr>
          <a:xfrm>
            <a:off x="131644" y="3086276"/>
            <a:ext cx="653415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l-PL" sz="2000" b="1" dirty="0" smtClean="0">
                <a:solidFill>
                  <a:prstClr val="black"/>
                </a:solidFill>
              </a:rPr>
              <a:t>Który dar jest najlepszy? Żaden! Dlaczego?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="" xmlns:a16="http://schemas.microsoft.com/office/drawing/2014/main" id="{FFEE8BA1-2694-56D0-58C9-0BEDF8AD1077}"/>
              </a:ext>
            </a:extLst>
          </p:cNvPr>
          <p:cNvSpPr txBox="1"/>
          <p:nvPr/>
        </p:nvSpPr>
        <p:spPr>
          <a:xfrm>
            <a:off x="167976" y="2146536"/>
            <a:ext cx="719566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l-PL" sz="2000" b="1" dirty="0" smtClean="0">
                <a:solidFill>
                  <a:prstClr val="black"/>
                </a:solidFill>
              </a:rPr>
              <a:t>Po udzieleniu odpowiedzi na początkowe pytania Paweł pokazuje, w jaki sposób dary duchowe przestają być problemem, a stają się środkiem jedności (1 Kor. 12–14).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9DD09EAB-1FE5-2AA1-978A-43567FA48EB1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25" y="3536487"/>
            <a:ext cx="5511498" cy="31543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DA2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40540805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="" xmlns:a16="http://schemas.microsoft.com/office/drawing/2014/main" id="{84883EA3-914B-08DD-D009-CB1A5DFB2A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>
            <a:blip r:embed="rId3" cstate="email">
              <a:extLst>
                <a:ext uri="{28A0092B-C50C-407E-A947-70E740481C1C}">
                  <a14:useLocalDpi xmlns="" xmlns:a14="http://schemas.microsoft.com/office/drawing/2010/main"/>
                </a:ext>
              </a:extLst>
            </a:blip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B65FD5DC-9C78-7131-BAD6-1F7733297141}"/>
              </a:ext>
            </a:extLst>
          </p:cNvPr>
          <p:cNvSpPr txBox="1"/>
          <p:nvPr/>
        </p:nvSpPr>
        <p:spPr>
          <a:xfrm>
            <a:off x="6240378" y="175950"/>
            <a:ext cx="595162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6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DARY DUCHOWE</a:t>
            </a:r>
            <a:endParaRPr lang="en" sz="6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84758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DDAFA425-BC85-998E-A8E1-67A26C93786C}"/>
              </a:ext>
            </a:extLst>
          </p:cNvPr>
          <p:cNvSpPr txBox="1"/>
          <p:nvPr/>
        </p:nvSpPr>
        <p:spPr>
          <a:xfrm>
            <a:off x="0" y="0"/>
            <a:ext cx="1006792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WIELE DARÓW, JEDEN DAWCA</a:t>
            </a:r>
            <a:endParaRPr lang="en" sz="4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="" xmlns:a16="http://schemas.microsoft.com/office/drawing/2014/main" id="{F686DAD3-F801-E604-25B7-89F179979399}"/>
              </a:ext>
            </a:extLst>
          </p:cNvPr>
          <p:cNvSpPr txBox="1"/>
          <p:nvPr/>
        </p:nvSpPr>
        <p:spPr>
          <a:xfrm>
            <a:off x="0" y="718125"/>
            <a:ext cx="100679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b="1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„A różne są dary łaski, lecz Duch ten sam</a:t>
            </a:r>
            <a:r>
              <a:rPr lang="en" sz="1600" b="1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" sz="1200" b="1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1</a:t>
            </a:r>
            <a:r>
              <a:rPr lang="pl-PL" sz="1200" b="1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Koryntian</a:t>
            </a:r>
            <a:r>
              <a:rPr lang="en" sz="1200" b="1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12</a:t>
            </a:r>
            <a:r>
              <a:rPr lang="pl-PL" sz="1200" b="1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en" sz="1200" b="1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1302D915-36EE-0120-0FF0-6D0AA9696243}"/>
              </a:ext>
            </a:extLst>
          </p:cNvPr>
          <p:cNvSpPr txBox="1"/>
          <p:nvPr/>
        </p:nvSpPr>
        <p:spPr>
          <a:xfrm>
            <a:off x="314325" y="1135381"/>
            <a:ext cx="97535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pl-PL" sz="2000" b="1" dirty="0" smtClean="0"/>
              <a:t>Kto obdarza darami duchowymi</a:t>
            </a:r>
            <a:r>
              <a:rPr lang="en" sz="2000" b="1" dirty="0" smtClean="0"/>
              <a:t>? </a:t>
            </a:r>
            <a:r>
              <a:rPr lang="en" sz="2000" b="1" dirty="0"/>
              <a:t>(</a:t>
            </a:r>
            <a:r>
              <a:rPr lang="en" sz="2000" b="1" dirty="0" smtClean="0"/>
              <a:t>1</a:t>
            </a:r>
            <a:r>
              <a:rPr lang="pl-PL" sz="2000" b="1" dirty="0" smtClean="0"/>
              <a:t> Kor</a:t>
            </a:r>
            <a:r>
              <a:rPr lang="en" sz="2000" b="1" dirty="0" smtClean="0"/>
              <a:t> 12</a:t>
            </a:r>
            <a:r>
              <a:rPr lang="pl-PL" sz="2000" b="1" dirty="0" smtClean="0"/>
              <a:t>,</a:t>
            </a:r>
            <a:r>
              <a:rPr lang="en" sz="2000" b="1" dirty="0" smtClean="0"/>
              <a:t>4-6</a:t>
            </a:r>
            <a:r>
              <a:rPr lang="en" sz="2000" b="1" dirty="0"/>
              <a:t>)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="" xmlns:a16="http://schemas.microsoft.com/office/drawing/2014/main" id="{911ACE3B-489F-A7B0-C2F7-FEACD310AC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34407594"/>
              </p:ext>
            </p:extLst>
          </p:nvPr>
        </p:nvGraphicFramePr>
        <p:xfrm>
          <a:off x="114299" y="1599426"/>
          <a:ext cx="9563100" cy="1188720"/>
        </p:xfrm>
        <a:graphic>
          <a:graphicData uri="http://schemas.openxmlformats.org/drawingml/2006/table">
            <a:tbl>
              <a:tblPr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{8A107856-5554-42FB-B03E-39F5DBC370BA}</a:tableStyleId>
              </a:tblPr>
              <a:tblGrid>
                <a:gridCol w="1419226">
                  <a:extLst>
                    <a:ext uri="{9D8B030D-6E8A-4147-A177-3AD203B41FA5}">
                      <a16:colId xmlns="" xmlns:a16="http://schemas.microsoft.com/office/drawing/2014/main" val="2953872213"/>
                    </a:ext>
                  </a:extLst>
                </a:gridCol>
                <a:gridCol w="2844695">
                  <a:extLst>
                    <a:ext uri="{9D8B030D-6E8A-4147-A177-3AD203B41FA5}">
                      <a16:colId xmlns="" xmlns:a16="http://schemas.microsoft.com/office/drawing/2014/main" val="1097554260"/>
                    </a:ext>
                  </a:extLst>
                </a:gridCol>
                <a:gridCol w="1574463">
                  <a:extLst>
                    <a:ext uri="{9D8B030D-6E8A-4147-A177-3AD203B41FA5}">
                      <a16:colId xmlns="" xmlns:a16="http://schemas.microsoft.com/office/drawing/2014/main" val="1633178379"/>
                    </a:ext>
                  </a:extLst>
                </a:gridCol>
                <a:gridCol w="1705417">
                  <a:extLst>
                    <a:ext uri="{9D8B030D-6E8A-4147-A177-3AD203B41FA5}">
                      <a16:colId xmlns="" xmlns:a16="http://schemas.microsoft.com/office/drawing/2014/main" val="1700144443"/>
                    </a:ext>
                  </a:extLst>
                </a:gridCol>
                <a:gridCol w="2019299">
                  <a:extLst>
                    <a:ext uri="{9D8B030D-6E8A-4147-A177-3AD203B41FA5}">
                      <a16:colId xmlns="" xmlns:a16="http://schemas.microsoft.com/office/drawing/2014/main" val="62583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</a:t>
                      </a:r>
                      <a:r>
                        <a:rPr lang="pl-PL" sz="2000" b="1" dirty="0" smtClean="0"/>
                        <a:t>Kor</a:t>
                      </a:r>
                      <a:r>
                        <a:rPr lang="en" sz="2000" b="1" dirty="0" smtClean="0"/>
                        <a:t> 12</a:t>
                      </a:r>
                      <a:r>
                        <a:rPr lang="pl-PL" sz="2000" b="1" dirty="0" smtClean="0"/>
                        <a:t>,</a:t>
                      </a:r>
                      <a:r>
                        <a:rPr lang="en" sz="2000" b="1" dirty="0" smtClean="0"/>
                        <a:t>4</a:t>
                      </a:r>
                      <a:endParaRPr lang="en" sz="2000" b="1" dirty="0"/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r>
                        <a:rPr lang="pl-PL" sz="2000" b="1" dirty="0" smtClean="0"/>
                        <a:t>Istnieją różnice w</a:t>
                      </a:r>
                      <a:endParaRPr lang="en" sz="2000" b="1" dirty="0"/>
                    </a:p>
                  </a:txBody>
                  <a:tcPr anchor="ctr"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2000" b="1" dirty="0" smtClean="0"/>
                        <a:t>darach</a:t>
                      </a:r>
                      <a:endParaRPr lang="en" sz="2000" b="1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pl-PL" sz="2000" b="1" dirty="0" smtClean="0"/>
                        <a:t>Ale ten sam</a:t>
                      </a:r>
                      <a:endParaRPr lang="en" sz="2000" b="1" dirty="0"/>
                    </a:p>
                  </a:txBody>
                  <a:tcPr anchor="ctr"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2000" b="1" dirty="0" smtClean="0"/>
                        <a:t>Duch</a:t>
                      </a:r>
                      <a:endParaRPr lang="en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462690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</a:t>
                      </a:r>
                      <a:r>
                        <a:rPr lang="pl-PL" sz="2000" b="1" dirty="0" smtClean="0"/>
                        <a:t>Kor</a:t>
                      </a:r>
                      <a:r>
                        <a:rPr lang="pl-PL" sz="2000" b="1" baseline="0" dirty="0" smtClean="0"/>
                        <a:t> </a:t>
                      </a:r>
                      <a:r>
                        <a:rPr lang="en" sz="2000" b="1" dirty="0" smtClean="0"/>
                        <a:t>12</a:t>
                      </a:r>
                      <a:r>
                        <a:rPr lang="pl-PL" sz="2000" b="1" dirty="0" smtClean="0"/>
                        <a:t>,</a:t>
                      </a:r>
                      <a:r>
                        <a:rPr lang="en" sz="2000" b="1" dirty="0" smtClean="0"/>
                        <a:t>5</a:t>
                      </a:r>
                      <a:endParaRPr lang="en" sz="2000" b="1" dirty="0"/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2000" b="1" dirty="0" smtClean="0"/>
                        <a:t>posługach</a:t>
                      </a:r>
                      <a:endParaRPr lang="en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2000" b="1" dirty="0" smtClean="0"/>
                        <a:t>Pan</a:t>
                      </a:r>
                      <a:endParaRPr lang="en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89925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" sz="2000" b="1" dirty="0"/>
                        <a:t>1 </a:t>
                      </a:r>
                      <a:r>
                        <a:rPr lang="pl-PL" sz="2000" b="1" dirty="0" smtClean="0"/>
                        <a:t>Kor</a:t>
                      </a:r>
                      <a:r>
                        <a:rPr lang="pl-PL" sz="2000" b="1" baseline="0" dirty="0" smtClean="0"/>
                        <a:t> </a:t>
                      </a:r>
                      <a:r>
                        <a:rPr lang="en" sz="2000" b="1" dirty="0" smtClean="0"/>
                        <a:t>12</a:t>
                      </a:r>
                      <a:r>
                        <a:rPr lang="pl-PL" sz="2000" b="1" dirty="0" smtClean="0"/>
                        <a:t>,</a:t>
                      </a:r>
                      <a:r>
                        <a:rPr lang="en" sz="2000" b="1" dirty="0" smtClean="0"/>
                        <a:t>6</a:t>
                      </a:r>
                      <a:endParaRPr lang="en" sz="2000" b="1" dirty="0"/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2000" b="1" smtClean="0"/>
                        <a:t>działaniach</a:t>
                      </a:r>
                      <a:endParaRPr lang="en" sz="2000" b="1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2000" b="1" dirty="0" smtClean="0"/>
                        <a:t>Bóg</a:t>
                      </a:r>
                      <a:endParaRPr lang="en" sz="2000" b="1" dirty="0"/>
                    </a:p>
                  </a:txBody>
                  <a:tcPr>
                    <a:lnL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81723809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="" xmlns:a16="http://schemas.microsoft.com/office/drawing/2014/main" id="{061F0B9D-A06D-4587-0B96-4DA142CE4C25}"/>
              </a:ext>
            </a:extLst>
          </p:cNvPr>
          <p:cNvSpPr txBox="1"/>
          <p:nvPr/>
        </p:nvSpPr>
        <p:spPr>
          <a:xfrm>
            <a:off x="0" y="3233068"/>
            <a:ext cx="88963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l-PL" sz="2000" b="1" dirty="0" smtClean="0"/>
              <a:t>Aby pomóc nam zrozumieć związek między darami duchowymi a ich Dawcą, Paweł posługuje się trzema terminami, które je określają, podkreślając ich różnorodność: dary, posługi i działania.</a:t>
            </a:r>
            <a:endParaRPr lang="en" sz="2000" b="1" dirty="0"/>
          </a:p>
        </p:txBody>
      </p:sp>
      <p:sp>
        <p:nvSpPr>
          <p:cNvPr id="9" name="Cerrar llave 8">
            <a:extLst>
              <a:ext uri="{FF2B5EF4-FFF2-40B4-BE49-F238E27FC236}">
                <a16:creationId xmlns="" xmlns:a16="http://schemas.microsoft.com/office/drawing/2014/main" id="{1026FDDB-8585-6A7C-7738-F225529A987A}"/>
              </a:ext>
            </a:extLst>
          </p:cNvPr>
          <p:cNvSpPr/>
          <p:nvPr/>
        </p:nvSpPr>
        <p:spPr>
          <a:xfrm rot="5400000">
            <a:off x="5065958" y="2227512"/>
            <a:ext cx="231282" cy="13525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="" xmlns:a16="http://schemas.microsoft.com/office/drawing/2014/main" id="{96937D84-3F49-1EC8-6F8D-3198870FC5AD}"/>
              </a:ext>
            </a:extLst>
          </p:cNvPr>
          <p:cNvSpPr txBox="1"/>
          <p:nvPr/>
        </p:nvSpPr>
        <p:spPr>
          <a:xfrm>
            <a:off x="4000499" y="2941582"/>
            <a:ext cx="23812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chemeClr val="accent2">
                    <a:lumMod val="50000"/>
                  </a:schemeClr>
                </a:solidFill>
              </a:rPr>
              <a:t>Dary duchowe</a:t>
            </a:r>
            <a:endParaRPr lang="en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Cerrar llave 11">
            <a:extLst>
              <a:ext uri="{FF2B5EF4-FFF2-40B4-BE49-F238E27FC236}">
                <a16:creationId xmlns="" xmlns:a16="http://schemas.microsoft.com/office/drawing/2014/main" id="{502682FF-7589-97D9-4C02-E83068F54267}"/>
              </a:ext>
            </a:extLst>
          </p:cNvPr>
          <p:cNvSpPr/>
          <p:nvPr/>
        </p:nvSpPr>
        <p:spPr>
          <a:xfrm rot="5400000">
            <a:off x="8561633" y="1914928"/>
            <a:ext cx="231282" cy="2000249"/>
          </a:xfrm>
          <a:prstGeom prst="rightBrace">
            <a:avLst>
              <a:gd name="adj1" fmla="val 111458"/>
              <a:gd name="adj2" fmla="val 49447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>
            <a:extLst>
              <a:ext uri="{FF2B5EF4-FFF2-40B4-BE49-F238E27FC236}">
                <a16:creationId xmlns="" xmlns:a16="http://schemas.microsoft.com/office/drawing/2014/main" id="{B426E5D2-5F8F-D7EE-A7A9-8FF4DFA970AE}"/>
              </a:ext>
            </a:extLst>
          </p:cNvPr>
          <p:cNvSpPr txBox="1"/>
          <p:nvPr/>
        </p:nvSpPr>
        <p:spPr>
          <a:xfrm>
            <a:off x="7834926" y="2980614"/>
            <a:ext cx="1581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</a:rPr>
              <a:t>The Giver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="" xmlns:a16="http://schemas.microsoft.com/office/drawing/2014/main" id="{F2B2CA4E-F4B4-3C09-4C3E-ACE3B13E91B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8986546" y="3354982"/>
            <a:ext cx="3060455" cy="1752169"/>
          </a:xfrm>
          <a:prstGeom prst="rect">
            <a:avLst/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3" name="CuadroTexto 12">
            <a:extLst>
              <a:ext uri="{FF2B5EF4-FFF2-40B4-BE49-F238E27FC236}">
                <a16:creationId xmlns="" xmlns:a16="http://schemas.microsoft.com/office/drawing/2014/main" id="{EE8835A7-D05A-A799-BAF4-FF93B8EDB4B5}"/>
              </a:ext>
            </a:extLst>
          </p:cNvPr>
          <p:cNvSpPr txBox="1"/>
          <p:nvPr/>
        </p:nvSpPr>
        <p:spPr>
          <a:xfrm>
            <a:off x="6640155" y="5226784"/>
            <a:ext cx="55518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pl-PL" sz="2000" b="1" dirty="0" smtClean="0"/>
              <a:t>Jednak Bóg nie obdarza darami tak, jak czynili to grecko-rzymscy „bogowie”           (1 Kor 12,2). Nie ma tu mowy o ekstazie ani o hierarchicznym doborze odbiorców tych darów (takich jak na przykład kapłanki).</a:t>
            </a:r>
            <a:endParaRPr lang="en" sz="2000" b="1" dirty="0"/>
          </a:p>
        </p:txBody>
      </p:sp>
      <p:pic>
        <p:nvPicPr>
          <p:cNvPr id="18" name="Imagen 17">
            <a:extLst>
              <a:ext uri="{FF2B5EF4-FFF2-40B4-BE49-F238E27FC236}">
                <a16:creationId xmlns="" xmlns:a16="http://schemas.microsoft.com/office/drawing/2014/main" id="{D9FFB854-5A0B-6FB3-2E36-B442CFF87A8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998" y="5014452"/>
            <a:ext cx="3002201" cy="1718241"/>
          </a:xfrm>
          <a:prstGeom prst="rect">
            <a:avLst/>
          </a:prstGeom>
          <a:ln w="38100" cap="sq">
            <a:solidFill>
              <a:schemeClr val="accent4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="" xmlns:a16="http://schemas.microsoft.com/office/drawing/2014/main" id="{F8AA5871-B132-72F4-C96D-F2CB8AFA90D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3450" y="5014452"/>
            <a:ext cx="3060454" cy="17081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="" xmlns:a16="http://schemas.microsoft.com/office/drawing/2014/main" id="{20ACEFAA-5D83-1728-F036-1C9F83E4A06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5547" y="111513"/>
            <a:ext cx="1821455" cy="2792273"/>
          </a:xfrm>
          <a:prstGeom prst="rect">
            <a:avLst/>
          </a:prstGeom>
          <a:ln w="38100" cap="sq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CuadroTexto 10">
            <a:extLst>
              <a:ext uri="{FF2B5EF4-FFF2-40B4-BE49-F238E27FC236}">
                <a16:creationId xmlns="" xmlns:a16="http://schemas.microsoft.com/office/drawing/2014/main" id="{92B05D7B-A4AD-0B9A-0B00-230FDA1895A1}"/>
              </a:ext>
            </a:extLst>
          </p:cNvPr>
          <p:cNvSpPr txBox="1"/>
          <p:nvPr/>
        </p:nvSpPr>
        <p:spPr>
          <a:xfrm>
            <a:off x="0" y="4249133"/>
            <a:ext cx="88963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l-PL" sz="2000" b="1" dirty="0" smtClean="0">
                <a:solidFill>
                  <a:prstClr val="black"/>
                </a:solidFill>
              </a:rPr>
              <a:t>Jednakże Dawcą jest Jeden: Duch [Święty]; Pan [Jezus]; oraz Bóg [Ojciec]. Innymi słowy: Trójca Święta działająca w jedności (J 14,16).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880589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8" grpId="0"/>
      <p:bldP spid="9" grpId="0" animBg="1"/>
      <p:bldP spid="10" grpId="0"/>
      <p:bldP spid="12" grpId="0" animBg="1"/>
      <p:bldP spid="14" grpId="0"/>
      <p:bldP spid="13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="" xmlns:a16="http://schemas.microsoft.com/office/drawing/2014/main" id="{CCCFB4B9-5E61-F214-F531-0E6555AC48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35AC683A-22B0-6A01-3FBE-4F6BE8D581B7}"/>
              </a:ext>
            </a:extLst>
          </p:cNvPr>
          <p:cNvSpPr txBox="1"/>
          <p:nvPr/>
        </p:nvSpPr>
        <p:spPr>
          <a:xfrm>
            <a:off x="226013" y="1266484"/>
            <a:ext cx="4461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pl-PL" sz="2000" b="1" dirty="0" smtClean="0"/>
              <a:t>Dlaczego Bóg obdarza różnych ludzi różnymi darami? (1 Kor 12,7)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="" xmlns:a16="http://schemas.microsoft.com/office/drawing/2014/main" id="{FC5FF10E-4F1A-E916-0057-E53C750D70FE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961855574"/>
              </p:ext>
            </p:extLst>
          </p:nvPr>
        </p:nvGraphicFramePr>
        <p:xfrm>
          <a:off x="4687057" y="1295817"/>
          <a:ext cx="7266818" cy="5380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1EF546B1-931E-081B-7C9B-33C07C678A9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700000" algn="tl" rotWithShape="0">
                    <a:schemeClr val="accent2">
                      <a:lumMod val="50000"/>
                    </a:schemeClr>
                  </a:outerShdw>
                </a:effectLst>
              </a:rPr>
              <a:t>WIELE DARÓW, JEDEN DAWCA</a:t>
            </a:r>
            <a:endParaRPr lang="en" sz="4400" b="1" dirty="0">
              <a:ln w="6600">
                <a:solidFill>
                  <a:schemeClr val="accent2"/>
                </a:solidFill>
                <a:prstDash val="solid"/>
              </a:ln>
              <a:solidFill>
                <a:schemeClr val="bg1"/>
              </a:solidFill>
              <a:effectLst>
                <a:outerShdw dist="38100" dir="2700000" algn="tl" rotWithShape="0">
                  <a:schemeClr val="accent2">
                    <a:lumMod val="50000"/>
                  </a:schemeClr>
                </a:outerShdw>
              </a:effectLst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="" xmlns:a16="http://schemas.microsoft.com/office/drawing/2014/main" id="{0C4D3967-5CAE-A330-984A-DD2776B48FC0}"/>
              </a:ext>
            </a:extLst>
          </p:cNvPr>
          <p:cNvSpPr txBox="1"/>
          <p:nvPr/>
        </p:nvSpPr>
        <p:spPr>
          <a:xfrm>
            <a:off x="1062039" y="718125"/>
            <a:ext cx="10067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„</a:t>
            </a:r>
            <a:r>
              <a:rPr lang="pl-PL" sz="1600" b="1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 różne są dary łaski, lecz Duch ten sam</a:t>
            </a:r>
            <a:r>
              <a:rPr lang="en" sz="1600" b="1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pl-PL" sz="1200" b="1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Koryntian</a:t>
            </a:r>
            <a:r>
              <a:rPr lang="en" sz="1200" b="1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12</a:t>
            </a:r>
            <a:r>
              <a:rPr lang="pl-PL" sz="1200" b="1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en" sz="1200" b="1" dirty="0" smtClean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4</a:t>
            </a:r>
            <a:r>
              <a:rPr lang="en" sz="12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</p:txBody>
      </p:sp>
      <p:pic>
        <p:nvPicPr>
          <p:cNvPr id="11" name="Gráfico 10" descr="Marca de insignia con relleno sólido">
            <a:extLst>
              <a:ext uri="{FF2B5EF4-FFF2-40B4-BE49-F238E27FC236}">
                <a16:creationId xmlns="" xmlns:a16="http://schemas.microsoft.com/office/drawing/2014/main" id="{3672A993-12BB-5AFB-3D96-0EF6F74E73DA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2716155"/>
            <a:ext cx="299884" cy="299884"/>
          </a:xfrm>
          <a:prstGeom prst="rect">
            <a:avLst/>
          </a:prstGeom>
        </p:spPr>
      </p:pic>
      <p:pic>
        <p:nvPicPr>
          <p:cNvPr id="13" name="Gráfico 12" descr="Marca de insignia con relleno sólido">
            <a:extLst>
              <a:ext uri="{FF2B5EF4-FFF2-40B4-BE49-F238E27FC236}">
                <a16:creationId xmlns="" xmlns:a16="http://schemas.microsoft.com/office/drawing/2014/main" id="{F37E03ED-78B7-0656-524B-EEB03CD8509D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038648"/>
            <a:ext cx="299884" cy="299884"/>
          </a:xfrm>
          <a:prstGeom prst="rect">
            <a:avLst/>
          </a:prstGeom>
        </p:spPr>
      </p:pic>
      <p:pic>
        <p:nvPicPr>
          <p:cNvPr id="15" name="Gráfico 14" descr="Marca de insignia con relleno sólido">
            <a:extLst>
              <a:ext uri="{FF2B5EF4-FFF2-40B4-BE49-F238E27FC236}">
                <a16:creationId xmlns="" xmlns:a16="http://schemas.microsoft.com/office/drawing/2014/main" id="{B1D6ACE2-4CCC-BEE6-7142-6C0D6682407E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361141"/>
            <a:ext cx="299884" cy="299884"/>
          </a:xfrm>
          <a:prstGeom prst="rect">
            <a:avLst/>
          </a:prstGeom>
        </p:spPr>
      </p:pic>
      <p:pic>
        <p:nvPicPr>
          <p:cNvPr id="17" name="Gráfico 16" descr="Marca de insignia con relleno sólido">
            <a:extLst>
              <a:ext uri="{FF2B5EF4-FFF2-40B4-BE49-F238E27FC236}">
                <a16:creationId xmlns="" xmlns:a16="http://schemas.microsoft.com/office/drawing/2014/main" id="{6B50F43C-144B-C221-091C-5870F0428E6F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3683634"/>
            <a:ext cx="299884" cy="299884"/>
          </a:xfrm>
          <a:prstGeom prst="rect">
            <a:avLst/>
          </a:prstGeom>
        </p:spPr>
      </p:pic>
      <p:pic>
        <p:nvPicPr>
          <p:cNvPr id="19" name="Gráfico 18" descr="Marca de insignia con relleno sólido">
            <a:extLst>
              <a:ext uri="{FF2B5EF4-FFF2-40B4-BE49-F238E27FC236}">
                <a16:creationId xmlns="" xmlns:a16="http://schemas.microsoft.com/office/drawing/2014/main" id="{7FBF33BC-A57F-7184-4652-3A96A6451C85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006127"/>
            <a:ext cx="299884" cy="299884"/>
          </a:xfrm>
          <a:prstGeom prst="rect">
            <a:avLst/>
          </a:prstGeom>
        </p:spPr>
      </p:pic>
      <p:pic>
        <p:nvPicPr>
          <p:cNvPr id="21" name="Gráfico 20" descr="Marca de insignia con relleno sólido">
            <a:extLst>
              <a:ext uri="{FF2B5EF4-FFF2-40B4-BE49-F238E27FC236}">
                <a16:creationId xmlns="" xmlns:a16="http://schemas.microsoft.com/office/drawing/2014/main" id="{F0C23E12-A644-FD22-192A-031F826B67FB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67275" y="4328620"/>
            <a:ext cx="299884" cy="299884"/>
          </a:xfrm>
          <a:prstGeom prst="rect">
            <a:avLst/>
          </a:prstGeom>
        </p:spPr>
      </p:pic>
      <p:pic>
        <p:nvPicPr>
          <p:cNvPr id="23" name="Gráfico 22" descr="Marca de insignia con relleno sólido">
            <a:extLst>
              <a:ext uri="{FF2B5EF4-FFF2-40B4-BE49-F238E27FC236}">
                <a16:creationId xmlns="" xmlns:a16="http://schemas.microsoft.com/office/drawing/2014/main" id="{BA763E7F-EC4E-8966-D703-F04A8721AFA8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1882" y="4651114"/>
            <a:ext cx="299884" cy="299884"/>
          </a:xfrm>
          <a:prstGeom prst="rect">
            <a:avLst/>
          </a:prstGeom>
        </p:spPr>
      </p:pic>
      <p:pic>
        <p:nvPicPr>
          <p:cNvPr id="25" name="Gráfico 24" descr="Marca de insignia con relleno sólido">
            <a:extLst>
              <a:ext uri="{FF2B5EF4-FFF2-40B4-BE49-F238E27FC236}">
                <a16:creationId xmlns="" xmlns:a16="http://schemas.microsoft.com/office/drawing/2014/main" id="{94347DF4-FB7C-F43F-1E99-CB7CAC20466B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252878"/>
            <a:ext cx="299884" cy="299884"/>
          </a:xfrm>
          <a:prstGeom prst="rect">
            <a:avLst/>
          </a:prstGeom>
        </p:spPr>
      </p:pic>
      <p:pic>
        <p:nvPicPr>
          <p:cNvPr id="27" name="Gráfico 26" descr="Marca de insignia con relleno sólido">
            <a:extLst>
              <a:ext uri="{FF2B5EF4-FFF2-40B4-BE49-F238E27FC236}">
                <a16:creationId xmlns="" xmlns:a16="http://schemas.microsoft.com/office/drawing/2014/main" id="{24E08E91-3CAC-C91C-670E-D09966B1367E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796" y="5597006"/>
            <a:ext cx="299884" cy="299884"/>
          </a:xfrm>
          <a:prstGeom prst="rect">
            <a:avLst/>
          </a:prstGeom>
        </p:spPr>
      </p:pic>
      <p:pic>
        <p:nvPicPr>
          <p:cNvPr id="29" name="Gráfico 28" descr="Distintivo nuevo con relleno sólido">
            <a:extLst>
              <a:ext uri="{FF2B5EF4-FFF2-40B4-BE49-F238E27FC236}">
                <a16:creationId xmlns="" xmlns:a16="http://schemas.microsoft.com/office/drawing/2014/main" id="{9858D21B-94A2-1A7D-96C1-E3F7823DAE41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2707123"/>
            <a:ext cx="299884" cy="299884"/>
          </a:xfrm>
          <a:prstGeom prst="rect">
            <a:avLst/>
          </a:prstGeom>
        </p:spPr>
      </p:pic>
      <p:pic>
        <p:nvPicPr>
          <p:cNvPr id="31" name="Gráfico 30" descr="Distintivo nuevo con relleno sólido">
            <a:extLst>
              <a:ext uri="{FF2B5EF4-FFF2-40B4-BE49-F238E27FC236}">
                <a16:creationId xmlns="" xmlns:a16="http://schemas.microsoft.com/office/drawing/2014/main" id="{82B9432C-3C62-F464-E20C-8EAF4BC29B58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030828"/>
            <a:ext cx="299884" cy="299884"/>
          </a:xfrm>
          <a:prstGeom prst="rect">
            <a:avLst/>
          </a:prstGeom>
        </p:spPr>
      </p:pic>
      <p:pic>
        <p:nvPicPr>
          <p:cNvPr id="33" name="Gráfico 32" descr="Distintivo nuevo con relleno sólido">
            <a:extLst>
              <a:ext uri="{FF2B5EF4-FFF2-40B4-BE49-F238E27FC236}">
                <a16:creationId xmlns="" xmlns:a16="http://schemas.microsoft.com/office/drawing/2014/main" id="{48F8947C-23D9-E14F-B8B8-8114A76036FD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354533"/>
            <a:ext cx="299884" cy="299884"/>
          </a:xfrm>
          <a:prstGeom prst="rect">
            <a:avLst/>
          </a:prstGeom>
        </p:spPr>
      </p:pic>
      <p:pic>
        <p:nvPicPr>
          <p:cNvPr id="35" name="Gráfico 34" descr="Distintivo nuevo con relleno sólido">
            <a:extLst>
              <a:ext uri="{FF2B5EF4-FFF2-40B4-BE49-F238E27FC236}">
                <a16:creationId xmlns="" xmlns:a16="http://schemas.microsoft.com/office/drawing/2014/main" id="{D83E1BBD-31C8-4DD2-7D72-497E8413E1A3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3678238"/>
            <a:ext cx="299884" cy="299884"/>
          </a:xfrm>
          <a:prstGeom prst="rect">
            <a:avLst/>
          </a:prstGeom>
        </p:spPr>
      </p:pic>
      <p:pic>
        <p:nvPicPr>
          <p:cNvPr id="37" name="Gráfico 36" descr="Distintivo nuevo con relleno sólido">
            <a:extLst>
              <a:ext uri="{FF2B5EF4-FFF2-40B4-BE49-F238E27FC236}">
                <a16:creationId xmlns="" xmlns:a16="http://schemas.microsoft.com/office/drawing/2014/main" id="{B7515804-79FC-F066-4595-D0269AE7E628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001943"/>
            <a:ext cx="299884" cy="299884"/>
          </a:xfrm>
          <a:prstGeom prst="rect">
            <a:avLst/>
          </a:prstGeom>
        </p:spPr>
      </p:pic>
      <p:pic>
        <p:nvPicPr>
          <p:cNvPr id="39" name="Gráfico 38" descr="Distintivo nuevo con relleno sólido">
            <a:extLst>
              <a:ext uri="{FF2B5EF4-FFF2-40B4-BE49-F238E27FC236}">
                <a16:creationId xmlns="" xmlns:a16="http://schemas.microsoft.com/office/drawing/2014/main" id="{742348B8-B09C-5547-3CD8-57099A4222E5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637358" y="4325648"/>
            <a:ext cx="299884" cy="299884"/>
          </a:xfrm>
          <a:prstGeom prst="rect">
            <a:avLst/>
          </a:prstGeom>
        </p:spPr>
      </p:pic>
      <p:pic>
        <p:nvPicPr>
          <p:cNvPr id="41" name="Gráfico 40" descr="Insignia de corazón con relleno sólido">
            <a:extLst>
              <a:ext uri="{FF2B5EF4-FFF2-40B4-BE49-F238E27FC236}">
                <a16:creationId xmlns="" xmlns:a16="http://schemas.microsoft.com/office/drawing/2014/main" id="{FF5495D6-FF05-975D-C34B-6579769C090C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2716155"/>
            <a:ext cx="299884" cy="299884"/>
          </a:xfrm>
          <a:prstGeom prst="rect">
            <a:avLst/>
          </a:prstGeom>
        </p:spPr>
      </p:pic>
      <p:pic>
        <p:nvPicPr>
          <p:cNvPr id="43" name="Gráfico 42" descr="Insignia de corazón con relleno sólido">
            <a:extLst>
              <a:ext uri="{FF2B5EF4-FFF2-40B4-BE49-F238E27FC236}">
                <a16:creationId xmlns="" xmlns:a16="http://schemas.microsoft.com/office/drawing/2014/main" id="{4C6D6235-A6E5-8BA4-A366-79DB8EF9F349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035344"/>
            <a:ext cx="299884" cy="299884"/>
          </a:xfrm>
          <a:prstGeom prst="rect">
            <a:avLst/>
          </a:prstGeom>
        </p:spPr>
      </p:pic>
      <p:pic>
        <p:nvPicPr>
          <p:cNvPr id="45" name="Gráfico 44" descr="Insignia de corazón con relleno sólido">
            <a:extLst>
              <a:ext uri="{FF2B5EF4-FFF2-40B4-BE49-F238E27FC236}">
                <a16:creationId xmlns="" xmlns:a16="http://schemas.microsoft.com/office/drawing/2014/main" id="{DAC0FAC5-B2EE-2866-D292-159B3121AD1D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752907" y="3354533"/>
            <a:ext cx="299884" cy="299884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="" xmlns:a16="http://schemas.microsoft.com/office/drawing/2014/main" id="{438095B6-73A2-1487-7BED-6E8843CA652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-2"/>
          <a:stretch>
            <a:fillRect/>
          </a:stretch>
        </p:blipFill>
        <p:spPr>
          <a:xfrm>
            <a:off x="156343" y="3883220"/>
            <a:ext cx="4191599" cy="237702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7030A0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="" xmlns:a16="http://schemas.microsoft.com/office/drawing/2014/main" id="{D6BEB246-8401-D1A6-3A55-2CD751381A38}"/>
              </a:ext>
            </a:extLst>
          </p:cNvPr>
          <p:cNvSpPr txBox="1"/>
          <p:nvPr/>
        </p:nvSpPr>
        <p:spPr>
          <a:xfrm>
            <a:off x="238125" y="2064741"/>
            <a:ext cx="454347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pl-PL" sz="2000" b="1" dirty="0" smtClean="0">
                <a:solidFill>
                  <a:prstClr val="black"/>
                </a:solidFill>
              </a:rPr>
              <a:t>Dary duchowe służą „dobru” Kościoła. Tylko Bóg wie, którzy ludzie mogą wykorzystać dany dar, aby osiągnąć ten cel.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3972257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graphicEl>
                                              <a:dgm id="{B00CF8A6-0B05-4DFB-B00A-95CE37E31A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65E57F-EEDF-48ED-998D-606EC744B4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04DE4015-5369-40CD-A02D-45D8EC5F77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8F95F10C-CDF9-4461-A7BC-9BC3BD7F92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">
                                            <p:graphicEl>
                                              <a:dgm id="{BE5080B9-EA33-42BA-9920-DB396A0838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2" grpId="0" uiExpand="1">
        <p:bldSub>
          <a:bldDgm bld="one"/>
        </p:bldSub>
      </p:bldGraphic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C04EB991-3708-58E0-4896-EFFEC37ED2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" sz="4400" b="1" dirty="0">
                <a:ln w="12700" cmpd="sng">
                  <a:solidFill>
                    <a:srgbClr val="00CC00"/>
                  </a:solidFill>
                  <a:prstDash val="solid"/>
                </a:ln>
                <a:gradFill>
                  <a:gsLst>
                    <a:gs pos="0">
                      <a:srgbClr val="00CC00"/>
                    </a:gs>
                    <a:gs pos="4000">
                      <a:srgbClr val="00CC00">
                        <a:lumMod val="60000"/>
                        <a:lumOff val="40000"/>
                      </a:srgbClr>
                    </a:gs>
                    <a:gs pos="87000">
                      <a:srgbClr val="00CC00">
                        <a:lumMod val="20000"/>
                        <a:lumOff val="80000"/>
                      </a:srgb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WIELE CZŁONKÓW, JEDNO CIAŁO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07026BAC-8996-D441-456A-B251C3515337}"/>
              </a:ext>
            </a:extLst>
          </p:cNvPr>
          <p:cNvSpPr txBox="1"/>
          <p:nvPr/>
        </p:nvSpPr>
        <p:spPr>
          <a:xfrm>
            <a:off x="357187" y="644081"/>
            <a:ext cx="114776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solidFill>
                  <a:prstClr val="white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</a:t>
            </a:r>
            <a:r>
              <a:rPr lang="en-US" b="1" dirty="0" err="1" smtClean="0">
                <a:solidFill>
                  <a:prstClr val="white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Podobnie</a:t>
            </a:r>
            <a:r>
              <a:rPr lang="en-US" b="1" dirty="0" smtClean="0">
                <a:solidFill>
                  <a:prstClr val="white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>
                <a:solidFill>
                  <a:prstClr val="white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jak ciało, choć jedno, ma wiele członków, a wszystkie jego liczne członki tworzą jedno ciało, tak też</a:t>
            </a:r>
            <a:r>
              <a:rPr lang="en-US" b="1" dirty="0">
                <a:solidFill>
                  <a:prstClr val="white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jest z </a:t>
            </a:r>
            <a:r>
              <a:rPr lang="en-US" b="1" dirty="0" err="1" smtClean="0">
                <a:solidFill>
                  <a:prstClr val="white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Chrystusem</a:t>
            </a:r>
            <a:r>
              <a:rPr lang="en" b="1" dirty="0" smtClean="0">
                <a:solidFill>
                  <a:prstClr val="white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prstClr val="white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Koryntian </a:t>
            </a:r>
            <a:r>
              <a:rPr lang="en" sz="1400" b="1" dirty="0" smtClean="0">
                <a:solidFill>
                  <a:prstClr val="white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12</a:t>
            </a:r>
            <a:r>
              <a:rPr lang="pl-PL" sz="1400" b="1" dirty="0" smtClean="0">
                <a:solidFill>
                  <a:prstClr val="white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</a:t>
            </a:r>
            <a:r>
              <a:rPr lang="en" sz="1400" b="1" dirty="0" smtClean="0">
                <a:solidFill>
                  <a:prstClr val="white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12</a:t>
            </a:r>
            <a:r>
              <a:rPr lang="en" sz="1400" b="1" dirty="0">
                <a:solidFill>
                  <a:prstClr val="white"/>
                </a:solidFill>
                <a:effectLst>
                  <a:glow rad="101600">
                    <a:srgbClr val="B846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4AE6FAF5-81DB-4BFF-5EED-EEFF3478BE15}"/>
              </a:ext>
            </a:extLst>
          </p:cNvPr>
          <p:cNvSpPr txBox="1"/>
          <p:nvPr/>
        </p:nvSpPr>
        <p:spPr>
          <a:xfrm>
            <a:off x="2153266" y="1272283"/>
            <a:ext cx="65777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solidFill>
                  <a:prstClr val="black"/>
                </a:solidFill>
              </a:rPr>
              <a:t>Bóg jest jeden, ale każda Osoba Bóstwa ma własną funkcję. </a:t>
            </a:r>
            <a:r>
              <a:rPr lang="en" sz="2000" b="1" dirty="0">
                <a:solidFill>
                  <a:prstClr val="black"/>
                </a:solidFill>
              </a:rPr>
              <a:t>Podobnie Kościół jest jeden, lecz każdy jego członek ma własną funkcję jako część ciała Chrystusa na ziemi (1 </a:t>
            </a:r>
            <a:r>
              <a:rPr lang="en" sz="2000" b="1" dirty="0" smtClean="0">
                <a:solidFill>
                  <a:prstClr val="black"/>
                </a:solidFill>
              </a:rPr>
              <a:t>Kor 12</a:t>
            </a:r>
            <a:r>
              <a:rPr lang="pl-PL" sz="2000" b="1" dirty="0" smtClean="0">
                <a:solidFill>
                  <a:prstClr val="black"/>
                </a:solidFill>
              </a:rPr>
              <a:t>,</a:t>
            </a:r>
            <a:r>
              <a:rPr lang="en" sz="2000" b="1" dirty="0" smtClean="0">
                <a:solidFill>
                  <a:prstClr val="black"/>
                </a:solidFill>
              </a:rPr>
              <a:t>12-13</a:t>
            </a:r>
            <a:r>
              <a:rPr lang="en" sz="2000" b="1" dirty="0">
                <a:solidFill>
                  <a:prstClr val="black"/>
                </a:solidFill>
              </a:rPr>
              <a:t>).</a:t>
            </a:r>
            <a:endParaRPr lang="en" sz="2000" b="1" dirty="0">
              <a:solidFill>
                <a:prstClr val="black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E3F4C7F8-1CA7-5ADE-C5FD-E4E61C48BC1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609189" y="5276850"/>
            <a:ext cx="2032138" cy="14064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17A7FFFF-9486-0074-5427-846C2EE384C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8839200" y="1481732"/>
            <a:ext cx="3280746" cy="5201570"/>
          </a:xfrm>
          <a:prstGeom prst="snip2DiagRect">
            <a:avLst>
              <a:gd name="adj1" fmla="val 17083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4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58E9D3D1-2004-862E-7B71-8E568448450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2054" y="1452914"/>
            <a:ext cx="2006832" cy="3506443"/>
          </a:xfrm>
          <a:prstGeom prst="snip2DiagRect">
            <a:avLst>
              <a:gd name="adj1" fmla="val 0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B8460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  <a:reflection blurRad="6350" stA="52000" endA="300" endPos="18000" dir="5400000" sy="-100000" algn="bl" rotWithShape="0"/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D42F2D89-62B6-DC79-FE5A-F51EE45A9E69}"/>
              </a:ext>
            </a:extLst>
          </p:cNvPr>
          <p:cNvSpPr txBox="1"/>
          <p:nvPr/>
        </p:nvSpPr>
        <p:spPr>
          <a:xfrm>
            <a:off x="0" y="5547003"/>
            <a:ext cx="657778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solidFill>
                  <a:prstClr val="black"/>
                </a:solidFill>
              </a:rPr>
              <a:t>Oznacza to, że każdy jest potrzebny, nikt nie jest większy od drugiego, każdy powinien troszczyć się </a:t>
            </a:r>
            <a:r>
              <a:rPr lang="pl-PL" sz="2000" b="1" dirty="0" smtClean="0">
                <a:solidFill>
                  <a:prstClr val="black"/>
                </a:solidFill>
              </a:rPr>
              <a:t> </a:t>
            </a:r>
            <a:r>
              <a:rPr lang="en" sz="2000" b="1" dirty="0" smtClean="0">
                <a:solidFill>
                  <a:prstClr val="black"/>
                </a:solidFill>
              </a:rPr>
              <a:t>o </a:t>
            </a:r>
            <a:r>
              <a:rPr lang="en" sz="2000" b="1" dirty="0">
                <a:solidFill>
                  <a:prstClr val="black"/>
                </a:solidFill>
              </a:rPr>
              <a:t>dobro innych i każdy powinien pracować na rzecz jedności Kościoła (1 </a:t>
            </a:r>
            <a:r>
              <a:rPr lang="en" sz="2000" b="1" dirty="0" smtClean="0">
                <a:solidFill>
                  <a:prstClr val="black"/>
                </a:solidFill>
              </a:rPr>
              <a:t>Kor 12</a:t>
            </a:r>
            <a:r>
              <a:rPr lang="pl-PL" sz="2000" b="1" dirty="0" smtClean="0">
                <a:solidFill>
                  <a:prstClr val="black"/>
                </a:solidFill>
              </a:rPr>
              <a:t>,</a:t>
            </a:r>
            <a:r>
              <a:rPr lang="en" sz="2000" b="1" dirty="0" smtClean="0">
                <a:solidFill>
                  <a:prstClr val="black"/>
                </a:solidFill>
              </a:rPr>
              <a:t>15-27</a:t>
            </a:r>
            <a:r>
              <a:rPr lang="en" sz="2000" b="1" dirty="0">
                <a:solidFill>
                  <a:prstClr val="black"/>
                </a:solidFill>
              </a:rPr>
              <a:t>).</a:t>
            </a:r>
            <a:endParaRPr lang="en" sz="2000" b="1" dirty="0">
              <a:solidFill>
                <a:prstClr val="black"/>
              </a:solidFill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xmlns="" id="{B94F5A13-6649-0A66-224E-93CFCE4BFB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2264647" y="4540883"/>
            <a:ext cx="3885613" cy="893713"/>
          </a:xfrm>
          <a:prstGeom prst="snip2DiagRect">
            <a:avLst>
              <a:gd name="adj1" fmla="val 16502"/>
              <a:gd name="adj2" fmla="val 16667"/>
            </a:avLst>
          </a:prstGeom>
          <a:solidFill>
            <a:srgbClr val="FFFFFF">
              <a:shade val="85000"/>
            </a:srgbClr>
          </a:solidFill>
          <a:ln w="28575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C9FCDCE1-993D-22A8-3725-DB101A01B619}"/>
              </a:ext>
            </a:extLst>
          </p:cNvPr>
          <p:cNvSpPr txBox="1"/>
          <p:nvPr/>
        </p:nvSpPr>
        <p:spPr>
          <a:xfrm>
            <a:off x="2153265" y="2490947"/>
            <a:ext cx="680301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" sz="2000" b="1" dirty="0">
                <a:solidFill>
                  <a:prstClr val="black"/>
                </a:solidFill>
              </a:rPr>
              <a:t>Paweł posługuje się analogią ludzkiego ciała jako Kościoła, aby podkreślić jedność w różnorodności. Oko ma „dar” widzenia, a ucho nie. Jednak oboje uzupełniają się, działając razem. </a:t>
            </a:r>
            <a:r>
              <a:rPr lang="en" sz="2000" b="1" dirty="0">
                <a:solidFill>
                  <a:prstClr val="black"/>
                </a:solidFill>
              </a:rPr>
              <a:t>Podobnie w Kościele każdy wykonuje swoją pracę zgodnie z darami, które </a:t>
            </a:r>
            <a:r>
              <a:rPr lang="en" sz="2000" b="1" dirty="0" smtClean="0">
                <a:solidFill>
                  <a:prstClr val="black"/>
                </a:solidFill>
              </a:rPr>
              <a:t>otrzymał</a:t>
            </a:r>
            <a:r>
              <a:rPr lang="pl-PL" sz="2000" b="1" dirty="0" smtClean="0">
                <a:solidFill>
                  <a:prstClr val="black"/>
                </a:solidFill>
              </a:rPr>
              <a:t> </a:t>
            </a:r>
            <a:r>
              <a:rPr lang="en" sz="2000" b="1" dirty="0" smtClean="0">
                <a:solidFill>
                  <a:prstClr val="black"/>
                </a:solidFill>
              </a:rPr>
              <a:t>(1 </a:t>
            </a:r>
            <a:r>
              <a:rPr lang="en" sz="2000" b="1" dirty="0">
                <a:solidFill>
                  <a:prstClr val="black"/>
                </a:solidFill>
              </a:rPr>
              <a:t>Koryntian </a:t>
            </a:r>
            <a:r>
              <a:rPr lang="en" sz="2000" b="1" dirty="0" smtClean="0">
                <a:solidFill>
                  <a:prstClr val="black"/>
                </a:solidFill>
              </a:rPr>
              <a:t>12</a:t>
            </a:r>
            <a:r>
              <a:rPr lang="pl-PL" sz="2000" b="1" dirty="0" smtClean="0">
                <a:solidFill>
                  <a:prstClr val="black"/>
                </a:solidFill>
              </a:rPr>
              <a:t>,</a:t>
            </a:r>
            <a:r>
              <a:rPr lang="en" sz="2000" b="1" dirty="0" smtClean="0">
                <a:solidFill>
                  <a:prstClr val="black"/>
                </a:solidFill>
              </a:rPr>
              <a:t>28-30</a:t>
            </a:r>
            <a:r>
              <a:rPr lang="en" sz="2000" b="1" dirty="0">
                <a:solidFill>
                  <a:prstClr val="black"/>
                </a:solidFill>
              </a:rPr>
              <a:t>).</a:t>
            </a:r>
            <a:endParaRPr lang="en" sz="2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1992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6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A7E534D3-0163-1B75-91F0-6B75D54C4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preparación 3">
            <a:extLst>
              <a:ext uri="{FF2B5EF4-FFF2-40B4-BE49-F238E27FC236}">
                <a16:creationId xmlns:a16="http://schemas.microsoft.com/office/drawing/2014/main" xmlns="" id="{11D378B3-14BF-0D72-B2B5-40A5D1C29D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0862" y="1655489"/>
            <a:ext cx="7084543" cy="4629804"/>
          </a:xfrm>
          <a:custGeom>
            <a:avLst/>
            <a:gdLst>
              <a:gd name="csX0" fmla="*/ 0 w 10000"/>
              <a:gd name="csY0" fmla="*/ 5000 h 10000"/>
              <a:gd name="csX1" fmla="*/ 2000 w 10000"/>
              <a:gd name="csY1" fmla="*/ 0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00 h 10000"/>
              <a:gd name="csX1" fmla="*/ 2507 w 10000"/>
              <a:gd name="csY1" fmla="*/ 292 h 10000"/>
              <a:gd name="csX2" fmla="*/ 8000 w 10000"/>
              <a:gd name="csY2" fmla="*/ 0 h 10000"/>
              <a:gd name="csX3" fmla="*/ 10000 w 10000"/>
              <a:gd name="csY3" fmla="*/ 5000 h 10000"/>
              <a:gd name="csX4" fmla="*/ 8000 w 10000"/>
              <a:gd name="csY4" fmla="*/ 10000 h 10000"/>
              <a:gd name="csX5" fmla="*/ 2000 w 10000"/>
              <a:gd name="csY5" fmla="*/ 10000 h 10000"/>
              <a:gd name="csX6" fmla="*/ 0 w 10000"/>
              <a:gd name="csY6" fmla="*/ 5000 h 10000"/>
              <a:gd name="csX0" fmla="*/ 0 w 10000"/>
              <a:gd name="csY0" fmla="*/ 5021 h 10021"/>
              <a:gd name="csX1" fmla="*/ 2466 w 10000"/>
              <a:gd name="csY1" fmla="*/ 0 h 10021"/>
              <a:gd name="csX2" fmla="*/ 8000 w 10000"/>
              <a:gd name="csY2" fmla="*/ 2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507 w 10000"/>
              <a:gd name="csY2" fmla="*/ 626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8000 w 10000"/>
              <a:gd name="csY4" fmla="*/ 10021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07 w 10000"/>
              <a:gd name="csY4" fmla="*/ 878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10021"/>
              <a:gd name="csX1" fmla="*/ 2466 w 10000"/>
              <a:gd name="csY1" fmla="*/ 0 h 10021"/>
              <a:gd name="csX2" fmla="*/ 7452 w 10000"/>
              <a:gd name="csY2" fmla="*/ 41 h 10021"/>
              <a:gd name="csX3" fmla="*/ 10000 w 10000"/>
              <a:gd name="csY3" fmla="*/ 5021 h 10021"/>
              <a:gd name="csX4" fmla="*/ 7534 w 10000"/>
              <a:gd name="csY4" fmla="*/ 9979 h 10021"/>
              <a:gd name="csX5" fmla="*/ 2000 w 10000"/>
              <a:gd name="csY5" fmla="*/ 10021 h 10021"/>
              <a:gd name="csX6" fmla="*/ 0 w 10000"/>
              <a:gd name="csY6" fmla="*/ 5021 h 10021"/>
              <a:gd name="csX0" fmla="*/ 0 w 10000"/>
              <a:gd name="csY0" fmla="*/ 5021 h 9979"/>
              <a:gd name="csX1" fmla="*/ 2466 w 10000"/>
              <a:gd name="csY1" fmla="*/ 0 h 9979"/>
              <a:gd name="csX2" fmla="*/ 7452 w 10000"/>
              <a:gd name="csY2" fmla="*/ 41 h 9979"/>
              <a:gd name="csX3" fmla="*/ 10000 w 10000"/>
              <a:gd name="csY3" fmla="*/ 5021 h 9979"/>
              <a:gd name="csX4" fmla="*/ 7534 w 10000"/>
              <a:gd name="csY4" fmla="*/ 9979 h 9979"/>
              <a:gd name="csX5" fmla="*/ 2479 w 10000"/>
              <a:gd name="csY5" fmla="*/ 7933 h 9979"/>
              <a:gd name="csX6" fmla="*/ 0 w 10000"/>
              <a:gd name="csY6" fmla="*/ 5021 h 9979"/>
              <a:gd name="csX0" fmla="*/ 0 w 10000"/>
              <a:gd name="csY0" fmla="*/ 5032 h 10000"/>
              <a:gd name="csX1" fmla="*/ 2466 w 10000"/>
              <a:gd name="csY1" fmla="*/ 0 h 10000"/>
              <a:gd name="csX2" fmla="*/ 7452 w 10000"/>
              <a:gd name="csY2" fmla="*/ 41 h 10000"/>
              <a:gd name="csX3" fmla="*/ 10000 w 10000"/>
              <a:gd name="csY3" fmla="*/ 5032 h 10000"/>
              <a:gd name="csX4" fmla="*/ 7534 w 10000"/>
              <a:gd name="csY4" fmla="*/ 10000 h 10000"/>
              <a:gd name="csX5" fmla="*/ 2493 w 10000"/>
              <a:gd name="csY5" fmla="*/ 10000 h 10000"/>
              <a:gd name="csX6" fmla="*/ 0 w 10000"/>
              <a:gd name="csY6" fmla="*/ 5032 h 10000"/>
              <a:gd name="csX0" fmla="*/ 0 w 9548"/>
              <a:gd name="csY0" fmla="*/ 5116 h 10000"/>
              <a:gd name="csX1" fmla="*/ 2014 w 9548"/>
              <a:gd name="csY1" fmla="*/ 0 h 10000"/>
              <a:gd name="csX2" fmla="*/ 7000 w 9548"/>
              <a:gd name="csY2" fmla="*/ 41 h 10000"/>
              <a:gd name="csX3" fmla="*/ 9548 w 9548"/>
              <a:gd name="csY3" fmla="*/ 5032 h 10000"/>
              <a:gd name="csX4" fmla="*/ 7082 w 9548"/>
              <a:gd name="csY4" fmla="*/ 10000 h 10000"/>
              <a:gd name="csX5" fmla="*/ 2041 w 9548"/>
              <a:gd name="csY5" fmla="*/ 10000 h 10000"/>
              <a:gd name="csX6" fmla="*/ 0 w 9548"/>
              <a:gd name="csY6" fmla="*/ 5116 h 10000"/>
              <a:gd name="csX0" fmla="*/ 0 w 10531"/>
              <a:gd name="csY0" fmla="*/ 4970 h 10000"/>
              <a:gd name="csX1" fmla="*/ 2640 w 10531"/>
              <a:gd name="csY1" fmla="*/ 0 h 10000"/>
              <a:gd name="csX2" fmla="*/ 7862 w 10531"/>
              <a:gd name="csY2" fmla="*/ 41 h 10000"/>
              <a:gd name="csX3" fmla="*/ 10531 w 10531"/>
              <a:gd name="csY3" fmla="*/ 5032 h 10000"/>
              <a:gd name="csX4" fmla="*/ 7948 w 10531"/>
              <a:gd name="csY4" fmla="*/ 10000 h 10000"/>
              <a:gd name="csX5" fmla="*/ 2669 w 10531"/>
              <a:gd name="csY5" fmla="*/ 10000 h 10000"/>
              <a:gd name="csX6" fmla="*/ 0 w 10531"/>
              <a:gd name="csY6" fmla="*/ 4970 h 10000"/>
              <a:gd name="csX0" fmla="*/ 0 w 10187"/>
              <a:gd name="csY0" fmla="*/ 4970 h 10000"/>
              <a:gd name="csX1" fmla="*/ 2640 w 10187"/>
              <a:gd name="csY1" fmla="*/ 0 h 10000"/>
              <a:gd name="csX2" fmla="*/ 7862 w 10187"/>
              <a:gd name="csY2" fmla="*/ 41 h 10000"/>
              <a:gd name="csX3" fmla="*/ 10187 w 10187"/>
              <a:gd name="csY3" fmla="*/ 5011 h 10000"/>
              <a:gd name="csX4" fmla="*/ 7948 w 10187"/>
              <a:gd name="csY4" fmla="*/ 10000 h 10000"/>
              <a:gd name="csX5" fmla="*/ 2669 w 10187"/>
              <a:gd name="csY5" fmla="*/ 10000 h 10000"/>
              <a:gd name="csX6" fmla="*/ 0 w 10187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2669 w 10560"/>
              <a:gd name="csY5" fmla="*/ 10000 h 10000"/>
              <a:gd name="csX6" fmla="*/ 0 w 10560"/>
              <a:gd name="csY6" fmla="*/ 4970 h 10000"/>
              <a:gd name="csX0" fmla="*/ 0 w 10560"/>
              <a:gd name="csY0" fmla="*/ 4970 h 10000"/>
              <a:gd name="csX1" fmla="*/ 2640 w 10560"/>
              <a:gd name="csY1" fmla="*/ 0 h 10000"/>
              <a:gd name="csX2" fmla="*/ 7862 w 10560"/>
              <a:gd name="csY2" fmla="*/ 41 h 10000"/>
              <a:gd name="csX3" fmla="*/ 10560 w 10560"/>
              <a:gd name="csY3" fmla="*/ 5011 h 10000"/>
              <a:gd name="csX4" fmla="*/ 7948 w 10560"/>
              <a:gd name="csY4" fmla="*/ 10000 h 10000"/>
              <a:gd name="csX5" fmla="*/ 3028 w 10560"/>
              <a:gd name="csY5" fmla="*/ 9247 h 10000"/>
              <a:gd name="csX6" fmla="*/ 0 w 10560"/>
              <a:gd name="csY6" fmla="*/ 4970 h 10000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00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105"/>
              <a:gd name="csX1" fmla="*/ 2640 w 10560"/>
              <a:gd name="csY1" fmla="*/ 0 h 10105"/>
              <a:gd name="csX2" fmla="*/ 7862 w 10560"/>
              <a:gd name="csY2" fmla="*/ 41 h 10105"/>
              <a:gd name="csX3" fmla="*/ 10560 w 10560"/>
              <a:gd name="csY3" fmla="*/ 5011 h 10105"/>
              <a:gd name="csX4" fmla="*/ 7962 w 10560"/>
              <a:gd name="csY4" fmla="*/ 10105 h 10105"/>
              <a:gd name="csX5" fmla="*/ 2669 w 10560"/>
              <a:gd name="csY5" fmla="*/ 10063 h 10105"/>
              <a:gd name="csX6" fmla="*/ 0 w 10560"/>
              <a:gd name="csY6" fmla="*/ 4970 h 10105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19 w 10560"/>
              <a:gd name="csY4" fmla="*/ 958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862 w 10560"/>
              <a:gd name="csY2" fmla="*/ 4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704 w 10560"/>
              <a:gd name="csY2" fmla="*/ 731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  <a:gd name="csX0" fmla="*/ 0 w 10560"/>
              <a:gd name="csY0" fmla="*/ 4970 h 10063"/>
              <a:gd name="csX1" fmla="*/ 2640 w 10560"/>
              <a:gd name="csY1" fmla="*/ 0 h 10063"/>
              <a:gd name="csX2" fmla="*/ 7919 w 10560"/>
              <a:gd name="csY2" fmla="*/ 20 h 10063"/>
              <a:gd name="csX3" fmla="*/ 10560 w 10560"/>
              <a:gd name="csY3" fmla="*/ 5011 h 10063"/>
              <a:gd name="csX4" fmla="*/ 7948 w 10560"/>
              <a:gd name="csY4" fmla="*/ 10042 h 10063"/>
              <a:gd name="csX5" fmla="*/ 2669 w 10560"/>
              <a:gd name="csY5" fmla="*/ 10063 h 10063"/>
              <a:gd name="csX6" fmla="*/ 0 w 10560"/>
              <a:gd name="csY6" fmla="*/ 4970 h 100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0560" h="10063">
                <a:moveTo>
                  <a:pt x="0" y="4970"/>
                </a:moveTo>
                <a:lnTo>
                  <a:pt x="2640" y="0"/>
                </a:lnTo>
                <a:lnTo>
                  <a:pt x="7919" y="20"/>
                </a:lnTo>
                <a:lnTo>
                  <a:pt x="10560" y="5011"/>
                </a:lnTo>
                <a:lnTo>
                  <a:pt x="7948" y="10042"/>
                </a:lnTo>
                <a:lnTo>
                  <a:pt x="2669" y="10063"/>
                </a:lnTo>
                <a:lnTo>
                  <a:pt x="0" y="4970"/>
                </a:lnTo>
                <a:close/>
              </a:path>
            </a:pathLst>
          </a:cu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prstClr val="white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61D03E6B-8085-E9C1-1629-77DB0C3520B5}"/>
              </a:ext>
            </a:extLst>
          </p:cNvPr>
          <p:cNvSpPr txBox="1"/>
          <p:nvPr/>
        </p:nvSpPr>
        <p:spPr>
          <a:xfrm>
            <a:off x="5934517" y="121449"/>
            <a:ext cx="625748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66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9900">
                    <a:lumMod val="50000"/>
                  </a:srgbClr>
                </a:solidFill>
                <a:effectLst>
                  <a:outerShdw dist="38100" dir="2700000" algn="bl" rotWithShape="0">
                    <a:srgbClr val="FF9900"/>
                  </a:outerShdw>
                </a:effectLst>
              </a:rPr>
              <a:t>ELEMENT JEDNOCZĄCY</a:t>
            </a:r>
          </a:p>
        </p:txBody>
      </p:sp>
    </p:spTree>
    <p:extLst>
      <p:ext uri="{BB962C8B-B14F-4D97-AF65-F5344CB8AC3E}">
        <p14:creationId xmlns:p14="http://schemas.microsoft.com/office/powerpoint/2010/main" xmlns="" val="3422167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34F6349B-BD11-06D5-CA95-98E3D5BC86E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6898587" y="1183316"/>
            <a:ext cx="4724291" cy="5205374"/>
          </a:xfrm>
          <a:prstGeom prst="roundRect">
            <a:avLst>
              <a:gd name="adj" fmla="val 35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xmlns="" id="{0877D64B-0FB1-0179-F16F-2D0FC33063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233787253"/>
              </p:ext>
            </p:extLst>
          </p:nvPr>
        </p:nvGraphicFramePr>
        <p:xfrm>
          <a:off x="6461356" y="1063883"/>
          <a:ext cx="5635394" cy="5645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C85A9090-FD73-02CD-4604-B1E7C91BC8D0}"/>
              </a:ext>
            </a:extLst>
          </p:cNvPr>
          <p:cNvSpPr txBox="1"/>
          <p:nvPr/>
        </p:nvSpPr>
        <p:spPr>
          <a:xfrm>
            <a:off x="2614612" y="0"/>
            <a:ext cx="95773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300" dirty="0">
                <a:ln w="6600">
                  <a:solidFill>
                    <a:srgbClr val="00CC00">
                      <a:lumMod val="50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00CC00">
                      <a:lumMod val="40000"/>
                      <a:lumOff val="60000"/>
                    </a:srgbClr>
                  </a:outerShdw>
                </a:effectLst>
              </a:rPr>
              <a:t>DOSKONAŁOŚĆ MIŁOŚCI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675ED5BD-D98E-F3F6-11EB-71B08EE0273D}"/>
              </a:ext>
            </a:extLst>
          </p:cNvPr>
          <p:cNvSpPr txBox="1"/>
          <p:nvPr/>
        </p:nvSpPr>
        <p:spPr>
          <a:xfrm>
            <a:off x="2614613" y="691247"/>
            <a:ext cx="95773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 smtClean="0">
                <a:solidFill>
                  <a:srgbClr val="FFFF6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</a:t>
            </a:r>
            <a:r>
              <a:rPr lang="en-US" b="1" dirty="0" err="1" smtClean="0">
                <a:solidFill>
                  <a:srgbClr val="FFFF6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Starajcie</a:t>
            </a:r>
            <a:r>
              <a:rPr lang="en-US" b="1" dirty="0" smtClean="0">
                <a:solidFill>
                  <a:srgbClr val="FFFF6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>
                <a:solidFill>
                  <a:srgbClr val="FFFF6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się usilnie o większe dary. A ja wam wskażę drogę </a:t>
            </a:r>
            <a:r>
              <a:rPr lang="en-US" b="1" dirty="0" err="1">
                <a:solidFill>
                  <a:srgbClr val="FFFF6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jeszcze</a:t>
            </a:r>
            <a:r>
              <a:rPr lang="en-US" b="1" dirty="0">
                <a:solidFill>
                  <a:srgbClr val="FFFF6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 smtClean="0">
                <a:solidFill>
                  <a:srgbClr val="FFFF6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doskonalszą</a:t>
            </a:r>
            <a:r>
              <a:rPr lang="en" b="1" dirty="0" smtClean="0">
                <a:solidFill>
                  <a:srgbClr val="FFFF6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FFFF6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(1 Koryntian </a:t>
            </a:r>
            <a:r>
              <a:rPr lang="en" sz="1400" b="1" dirty="0" smtClean="0">
                <a:solidFill>
                  <a:srgbClr val="FFFF6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12</a:t>
            </a:r>
            <a:r>
              <a:rPr lang="pl-PL" sz="1400" b="1" dirty="0" smtClean="0">
                <a:solidFill>
                  <a:srgbClr val="FFFF6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</a:t>
            </a:r>
            <a:r>
              <a:rPr lang="en" sz="1400" b="1" dirty="0" smtClean="0">
                <a:solidFill>
                  <a:srgbClr val="FFFF6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31</a:t>
            </a:r>
            <a:r>
              <a:rPr lang="en" sz="1400" b="1" dirty="0">
                <a:solidFill>
                  <a:srgbClr val="FFFF66">
                    <a:lumMod val="60000"/>
                    <a:lumOff val="4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rgbClr val="FFFF66">
                  <a:lumMod val="60000"/>
                  <a:lumOff val="4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1283CED4-DC80-CDD2-D1B6-03681754B8BD}"/>
              </a:ext>
            </a:extLst>
          </p:cNvPr>
          <p:cNvSpPr txBox="1"/>
          <p:nvPr/>
        </p:nvSpPr>
        <p:spPr>
          <a:xfrm>
            <a:off x="2743198" y="1666324"/>
            <a:ext cx="344805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000" b="1" dirty="0" err="1">
                <a:solidFill>
                  <a:prstClr val="black"/>
                </a:solidFill>
              </a:rPr>
              <a:t>Miłość</a:t>
            </a:r>
            <a:r>
              <a:rPr sz="2000" b="1" dirty="0">
                <a:solidFill>
                  <a:prstClr val="black"/>
                </a:solidFill>
              </a:rPr>
              <a:t> </a:t>
            </a:r>
            <a:r>
              <a:rPr sz="2000" b="1" dirty="0" err="1">
                <a:solidFill>
                  <a:prstClr val="black"/>
                </a:solidFill>
              </a:rPr>
              <a:t>nie</a:t>
            </a:r>
            <a:r>
              <a:rPr sz="2000" b="1" dirty="0">
                <a:solidFill>
                  <a:prstClr val="black"/>
                </a:solidFill>
              </a:rPr>
              <a:t> jest </a:t>
            </a:r>
            <a:r>
              <a:rPr sz="2000" b="1" dirty="0" err="1">
                <a:solidFill>
                  <a:prstClr val="black"/>
                </a:solidFill>
              </a:rPr>
              <a:t>darem</a:t>
            </a:r>
            <a:r>
              <a:rPr sz="2000" b="1" dirty="0">
                <a:solidFill>
                  <a:prstClr val="black"/>
                </a:solidFill>
              </a:rPr>
              <a:t>, </a:t>
            </a:r>
            <a:r>
              <a:rPr sz="2000" b="1" dirty="0" err="1">
                <a:solidFill>
                  <a:prstClr val="black"/>
                </a:solidFill>
              </a:rPr>
              <a:t>lecz</a:t>
            </a:r>
            <a:r>
              <a:rPr sz="2000" b="1" dirty="0">
                <a:solidFill>
                  <a:prstClr val="black"/>
                </a:solidFill>
              </a:rPr>
              <a:t> „</a:t>
            </a:r>
            <a:r>
              <a:rPr sz="2000" b="1" dirty="0" err="1">
                <a:solidFill>
                  <a:prstClr val="black"/>
                </a:solidFill>
              </a:rPr>
              <a:t>drogą</a:t>
            </a:r>
            <a:r>
              <a:rPr sz="2000" b="1" dirty="0">
                <a:solidFill>
                  <a:prstClr val="black"/>
                </a:solidFill>
              </a:rPr>
              <a:t> </a:t>
            </a:r>
            <a:r>
              <a:rPr sz="2000" b="1" dirty="0" err="1">
                <a:solidFill>
                  <a:prstClr val="black"/>
                </a:solidFill>
              </a:rPr>
              <a:t>najdoskonalszą</a:t>
            </a:r>
            <a:r>
              <a:rPr sz="2000" b="1" dirty="0" smtClean="0">
                <a:solidFill>
                  <a:prstClr val="black"/>
                </a:solidFill>
              </a:rPr>
              <a:t>”</a:t>
            </a:r>
            <a:r>
              <a:rPr lang="pl-PL" sz="2000" b="1" dirty="0" smtClean="0">
                <a:solidFill>
                  <a:prstClr val="black"/>
                </a:solidFill>
              </a:rPr>
              <a:t>  </a:t>
            </a:r>
            <a:r>
              <a:rPr sz="2000" b="1" dirty="0" smtClean="0">
                <a:solidFill>
                  <a:prstClr val="black"/>
                </a:solidFill>
              </a:rPr>
              <a:t> </a:t>
            </a:r>
            <a:r>
              <a:rPr sz="2000" b="1" dirty="0">
                <a:solidFill>
                  <a:prstClr val="black"/>
                </a:solidFill>
              </a:rPr>
              <a:t>(1 </a:t>
            </a:r>
            <a:r>
              <a:rPr sz="2000" b="1" dirty="0" err="1">
                <a:solidFill>
                  <a:prstClr val="black"/>
                </a:solidFill>
              </a:rPr>
              <a:t>Koryntian</a:t>
            </a:r>
            <a:r>
              <a:rPr sz="2000" b="1" dirty="0">
                <a:solidFill>
                  <a:prstClr val="black"/>
                </a:solidFill>
              </a:rPr>
              <a:t> </a:t>
            </a:r>
            <a:r>
              <a:rPr sz="2000" b="1" dirty="0" smtClean="0">
                <a:solidFill>
                  <a:prstClr val="black"/>
                </a:solidFill>
              </a:rPr>
              <a:t>12</a:t>
            </a:r>
            <a:r>
              <a:rPr lang="pl-PL" sz="2000" b="1" dirty="0" smtClean="0">
                <a:solidFill>
                  <a:prstClr val="black"/>
                </a:solidFill>
              </a:rPr>
              <a:t>,</a:t>
            </a:r>
            <a:r>
              <a:rPr sz="2000" b="1" dirty="0" smtClean="0">
                <a:solidFill>
                  <a:prstClr val="black"/>
                </a:solidFill>
              </a:rPr>
              <a:t>31</a:t>
            </a:r>
            <a:r>
              <a:rPr sz="2000" b="1" dirty="0">
                <a:solidFill>
                  <a:prstClr val="black"/>
                </a:solidFill>
              </a:rPr>
              <a:t>). Jest </a:t>
            </a:r>
            <a:r>
              <a:rPr sz="2000" b="1" dirty="0" err="1">
                <a:solidFill>
                  <a:prstClr val="black"/>
                </a:solidFill>
              </a:rPr>
              <a:t>owocem</a:t>
            </a:r>
            <a:r>
              <a:rPr sz="2000" b="1" dirty="0">
                <a:solidFill>
                  <a:prstClr val="black"/>
                </a:solidFill>
              </a:rPr>
              <a:t> </a:t>
            </a:r>
            <a:r>
              <a:rPr sz="2000" b="1" dirty="0" err="1">
                <a:solidFill>
                  <a:prstClr val="black"/>
                </a:solidFill>
              </a:rPr>
              <a:t>Ducha</a:t>
            </a:r>
            <a:r>
              <a:rPr sz="2000" b="1" dirty="0">
                <a:solidFill>
                  <a:prstClr val="black"/>
                </a:solidFill>
              </a:rPr>
              <a:t> </a:t>
            </a:r>
            <a:r>
              <a:rPr sz="2000" b="1" dirty="0" err="1">
                <a:solidFill>
                  <a:prstClr val="black"/>
                </a:solidFill>
              </a:rPr>
              <a:t>Świętego</a:t>
            </a:r>
            <a:r>
              <a:rPr sz="2000" b="1" dirty="0">
                <a:solidFill>
                  <a:prstClr val="black"/>
                </a:solidFill>
              </a:rPr>
              <a:t> w </a:t>
            </a:r>
            <a:r>
              <a:rPr sz="2000" b="1" dirty="0" err="1">
                <a:solidFill>
                  <a:prstClr val="black"/>
                </a:solidFill>
              </a:rPr>
              <a:t>życiu</a:t>
            </a:r>
            <a:r>
              <a:rPr sz="2000" b="1" dirty="0">
                <a:solidFill>
                  <a:prstClr val="black"/>
                </a:solidFill>
              </a:rPr>
              <a:t> </a:t>
            </a:r>
            <a:r>
              <a:rPr sz="2000" b="1" dirty="0" err="1">
                <a:solidFill>
                  <a:prstClr val="black"/>
                </a:solidFill>
              </a:rPr>
              <a:t>wierzącego</a:t>
            </a:r>
            <a:r>
              <a:rPr sz="2000" b="1" dirty="0">
                <a:solidFill>
                  <a:prstClr val="black"/>
                </a:solidFill>
              </a:rPr>
              <a:t> (</a:t>
            </a:r>
            <a:r>
              <a:rPr sz="2000" b="1" dirty="0" err="1">
                <a:solidFill>
                  <a:prstClr val="black"/>
                </a:solidFill>
              </a:rPr>
              <a:t>Galacjan</a:t>
            </a:r>
            <a:r>
              <a:rPr sz="2000" b="1" dirty="0">
                <a:solidFill>
                  <a:prstClr val="black"/>
                </a:solidFill>
              </a:rPr>
              <a:t> </a:t>
            </a:r>
            <a:r>
              <a:rPr sz="2000" b="1" dirty="0" smtClean="0">
                <a:solidFill>
                  <a:prstClr val="black"/>
                </a:solidFill>
              </a:rPr>
              <a:t>5</a:t>
            </a:r>
            <a:r>
              <a:rPr lang="pl-PL" sz="2000" b="1" dirty="0" smtClean="0">
                <a:solidFill>
                  <a:prstClr val="black"/>
                </a:solidFill>
              </a:rPr>
              <a:t>,</a:t>
            </a:r>
            <a:r>
              <a:rPr sz="2000" b="1" dirty="0" smtClean="0">
                <a:solidFill>
                  <a:prstClr val="black"/>
                </a:solidFill>
              </a:rPr>
              <a:t>22</a:t>
            </a:r>
            <a:r>
              <a:rPr sz="2000" b="1" dirty="0">
                <a:solidFill>
                  <a:prstClr val="black"/>
                </a:solidFill>
              </a:rPr>
              <a:t>). </a:t>
            </a:r>
            <a:r>
              <a:rPr sz="2000" b="1" dirty="0" err="1">
                <a:solidFill>
                  <a:prstClr val="black"/>
                </a:solidFill>
              </a:rPr>
              <a:t>Dary</a:t>
            </a:r>
            <a:r>
              <a:rPr sz="2000" b="1" dirty="0">
                <a:solidFill>
                  <a:prstClr val="black"/>
                </a:solidFill>
              </a:rPr>
              <a:t> </a:t>
            </a:r>
            <a:r>
              <a:rPr sz="2000" b="1" dirty="0" err="1">
                <a:solidFill>
                  <a:prstClr val="black"/>
                </a:solidFill>
              </a:rPr>
              <a:t>duchowe</a:t>
            </a:r>
            <a:r>
              <a:rPr sz="2000" b="1" dirty="0">
                <a:solidFill>
                  <a:prstClr val="black"/>
                </a:solidFill>
              </a:rPr>
              <a:t> </a:t>
            </a:r>
            <a:r>
              <a:rPr sz="2000" b="1" dirty="0" err="1">
                <a:solidFill>
                  <a:prstClr val="black"/>
                </a:solidFill>
              </a:rPr>
              <a:t>mogą</a:t>
            </a:r>
            <a:r>
              <a:rPr sz="2000" b="1" dirty="0">
                <a:solidFill>
                  <a:prstClr val="black"/>
                </a:solidFill>
              </a:rPr>
              <a:t> </a:t>
            </a:r>
            <a:r>
              <a:rPr sz="2000" b="1" dirty="0" err="1">
                <a:solidFill>
                  <a:prstClr val="black"/>
                </a:solidFill>
              </a:rPr>
              <a:t>być</a:t>
            </a:r>
            <a:r>
              <a:rPr sz="2000" b="1" dirty="0">
                <a:solidFill>
                  <a:prstClr val="black"/>
                </a:solidFill>
              </a:rPr>
              <a:t> </a:t>
            </a:r>
            <a:r>
              <a:rPr sz="2000" b="1" dirty="0" err="1">
                <a:solidFill>
                  <a:prstClr val="black"/>
                </a:solidFill>
              </a:rPr>
              <a:t>właściwie</a:t>
            </a:r>
            <a:r>
              <a:rPr sz="2000" b="1" dirty="0">
                <a:solidFill>
                  <a:prstClr val="black"/>
                </a:solidFill>
              </a:rPr>
              <a:t> </a:t>
            </a:r>
            <a:r>
              <a:rPr sz="2000" b="1" dirty="0" err="1">
                <a:solidFill>
                  <a:prstClr val="black"/>
                </a:solidFill>
              </a:rPr>
              <a:t>używane</a:t>
            </a:r>
            <a:r>
              <a:rPr sz="2000" b="1" dirty="0">
                <a:solidFill>
                  <a:prstClr val="black"/>
                </a:solidFill>
              </a:rPr>
              <a:t> </a:t>
            </a:r>
            <a:r>
              <a:rPr sz="2000" b="1" dirty="0" err="1">
                <a:solidFill>
                  <a:prstClr val="black"/>
                </a:solidFill>
              </a:rPr>
              <a:t>tylko</a:t>
            </a:r>
            <a:r>
              <a:rPr sz="2000" b="1" dirty="0">
                <a:solidFill>
                  <a:prstClr val="black"/>
                </a:solidFill>
              </a:rPr>
              <a:t> </a:t>
            </a:r>
            <a:r>
              <a:rPr sz="2000" b="1" dirty="0" err="1">
                <a:solidFill>
                  <a:prstClr val="black"/>
                </a:solidFill>
              </a:rPr>
              <a:t>przez</a:t>
            </a:r>
            <a:r>
              <a:rPr sz="2000" b="1" dirty="0">
                <a:solidFill>
                  <a:prstClr val="black"/>
                </a:solidFill>
              </a:rPr>
              <a:t> </a:t>
            </a:r>
            <a:r>
              <a:rPr sz="2000" b="1" dirty="0" err="1">
                <a:solidFill>
                  <a:prstClr val="black"/>
                </a:solidFill>
              </a:rPr>
              <a:t>miłość</a:t>
            </a:r>
            <a:r>
              <a:rPr sz="2000" b="1" dirty="0">
                <a:solidFill>
                  <a:prstClr val="black"/>
                </a:solidFill>
              </a:rPr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352A5A7B-69DC-975D-F4AD-A122F7BD772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90486" y="86828"/>
            <a:ext cx="2486027" cy="44431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rgbClr val="FEB9BA"/>
                </a:gs>
                <a:gs pos="29000">
                  <a:srgbClr val="FEB9BA"/>
                </a:gs>
                <a:gs pos="32000">
                  <a:srgbClr val="8E4169"/>
                </a:gs>
                <a:gs pos="100000">
                  <a:srgbClr val="8E4169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06D37D2E-DEBE-4A0D-B14E-30ED0A0AEFDE}"/>
              </a:ext>
            </a:extLst>
          </p:cNvPr>
          <p:cNvSpPr txBox="1"/>
          <p:nvPr/>
        </p:nvSpPr>
        <p:spPr>
          <a:xfrm>
            <a:off x="47624" y="4549616"/>
            <a:ext cx="646509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solidFill>
                  <a:prstClr val="black"/>
                </a:solidFill>
              </a:rPr>
              <a:t>Dar języków bez miłości jest „miedzią brzęczącą albo cymbałem brzmiącym”. Dar proroctwa, dar wiedzy i dar wiary bez miłości są niczym. </a:t>
            </a:r>
            <a:r>
              <a:rPr lang="en" sz="2000" b="1" dirty="0">
                <a:solidFill>
                  <a:prstClr val="black"/>
                </a:solidFill>
              </a:rPr>
              <a:t>Dar hojności i dar męczeństwa bez miłości nie mają wartości (1 </a:t>
            </a:r>
            <a:r>
              <a:rPr lang="en" sz="2000" b="1" dirty="0" smtClean="0">
                <a:solidFill>
                  <a:prstClr val="black"/>
                </a:solidFill>
              </a:rPr>
              <a:t>Kor 13</a:t>
            </a:r>
            <a:r>
              <a:rPr lang="pl-PL" sz="2000" b="1" dirty="0" smtClean="0">
                <a:solidFill>
                  <a:prstClr val="black"/>
                </a:solidFill>
              </a:rPr>
              <a:t>,</a:t>
            </a:r>
            <a:r>
              <a:rPr lang="en" sz="2000" b="1" dirty="0" smtClean="0">
                <a:solidFill>
                  <a:prstClr val="black"/>
                </a:solidFill>
              </a:rPr>
              <a:t>1-3</a:t>
            </a:r>
            <a:r>
              <a:rPr lang="en" sz="2000" b="1" dirty="0">
                <a:solidFill>
                  <a:prstClr val="black"/>
                </a:solidFill>
              </a:rPr>
              <a:t>).</a:t>
            </a:r>
            <a:endParaRPr lang="en" sz="2000" b="1" dirty="0">
              <a:solidFill>
                <a:prstClr val="black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xmlns="" id="{F3CADCB6-8081-E3D8-4F44-66D666562EA4}"/>
              </a:ext>
            </a:extLst>
          </p:cNvPr>
          <p:cNvSpPr txBox="1"/>
          <p:nvPr/>
        </p:nvSpPr>
        <p:spPr>
          <a:xfrm>
            <a:off x="47622" y="6148140"/>
            <a:ext cx="700112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en" sz="2000" b="1" dirty="0">
                <a:solidFill>
                  <a:prstClr val="black"/>
                </a:solidFill>
              </a:rPr>
              <a:t>1 Koryntian </a:t>
            </a:r>
            <a:r>
              <a:rPr lang="en" sz="2000" b="1" dirty="0" smtClean="0">
                <a:solidFill>
                  <a:prstClr val="black"/>
                </a:solidFill>
              </a:rPr>
              <a:t>13</a:t>
            </a:r>
            <a:r>
              <a:rPr lang="pl-PL" sz="2000" b="1" dirty="0" smtClean="0">
                <a:solidFill>
                  <a:prstClr val="black"/>
                </a:solidFill>
              </a:rPr>
              <a:t>,</a:t>
            </a:r>
            <a:r>
              <a:rPr lang="en" sz="2000" b="1" dirty="0" smtClean="0">
                <a:solidFill>
                  <a:prstClr val="black"/>
                </a:solidFill>
              </a:rPr>
              <a:t>4-7 </a:t>
            </a:r>
            <a:r>
              <a:rPr lang="en" sz="2000" b="1" dirty="0">
                <a:solidFill>
                  <a:prstClr val="black"/>
                </a:solidFill>
              </a:rPr>
              <a:t>daje solidny przewodnik właściwego postępowania w korzystaniu z darów duchowych:</a:t>
            </a:r>
          </a:p>
        </p:txBody>
      </p:sp>
    </p:spTree>
    <p:extLst>
      <p:ext uri="{BB962C8B-B14F-4D97-AF65-F5344CB8AC3E}">
        <p14:creationId xmlns:p14="http://schemas.microsoft.com/office/powerpoint/2010/main" xmlns="" val="2105688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0BA97E84-5A18-4F27-A922-78F30FB6BE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90E21E1E-B2A9-480B-B118-29FB36B124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7">
                                            <p:graphicEl>
                                              <a:dgm id="{26AFBD0B-D5D1-4510-9320-6585F50E57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7">
                                            <p:graphicEl>
                                              <a:dgm id="{4250AA48-849E-40C4-8562-5D79F07B075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">
                                            <p:graphicEl>
                                              <a:dgm id="{F811A829-CDA3-48FA-8B25-61366F3E2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7">
                                            <p:graphicEl>
                                              <a:dgm id="{B1110ED6-90EE-4439-AEA5-7B83688759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608ECCD2-29CB-4B8A-BE27-9B57284053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A5359AAD-CF94-4598-A476-41679DAAB9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7">
                                            <p:graphicEl>
                                              <a:dgm id="{D94CE4B1-0C06-4E41-B60A-F402EE6E38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">
                                            <p:graphicEl>
                                              <a:dgm id="{BCAEE274-ADFC-4FAE-962C-287507498E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7">
                                            <p:graphicEl>
                                              <a:dgm id="{DE8EF560-AAE4-4B13-A7FC-7D81FEEF01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7">
                                            <p:graphicEl>
                                              <a:dgm id="{6F1D5F15-8942-41B0-B079-FF0AC5B4BE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084E39D2-295A-4E87-8474-14907EC00C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2B274561-6E4F-4375-9F56-511D831C629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500"/>
                                        <p:tgtEl>
                                          <p:spTgt spid="7">
                                            <p:graphicEl>
                                              <a:dgm id="{DD0DFE74-030B-4E0A-B799-A8CE105EC0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">
                                            <p:graphicEl>
                                              <a:dgm id="{565E0D69-8F2C-4728-999F-F0C0BCE868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7">
                                            <p:graphicEl>
                                              <a:dgm id="{92B79A35-65B0-4C6E-A449-C4230453DE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7">
                                            <p:graphicEl>
                                              <a:dgm id="{C12B8AFB-1B66-47DC-B595-A6CBA35C08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5" dur="500"/>
                                        <p:tgtEl>
                                          <p:spTgt spid="7">
                                            <p:graphicEl>
                                              <a:dgm id="{B7169B83-C504-4FDB-9492-4F1F75835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500"/>
                                        <p:tgtEl>
                                          <p:spTgt spid="7">
                                            <p:graphicEl>
                                              <a:dgm id="{2BD1BB5D-6125-47CF-85DA-90F9162772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500"/>
                                        <p:tgtEl>
                                          <p:spTgt spid="7">
                                            <p:graphicEl>
                                              <a:dgm id="{F9C4B24E-F7DD-4AA9-B6FB-39B7CFB0C6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7">
                                            <p:graphicEl>
                                              <a:dgm id="{A33ECCF9-2F1C-43E2-9B88-B0AE74EF90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1" dur="500"/>
                                        <p:tgtEl>
                                          <p:spTgt spid="7">
                                            <p:graphicEl>
                                              <a:dgm id="{2B3C47AD-A78F-4645-986C-053210603D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7">
                                            <p:graphicEl>
                                              <a:dgm id="{B44F35FD-1F51-43FA-ADCD-3C69A08CB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7">
                                            <p:graphicEl>
                                              <a:dgm id="{47FBBA99-FE8F-4031-9216-55F896FE28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7">
                                            <p:graphicEl>
                                              <a:dgm id="{BD07F84F-C47C-4951-9C5F-27727EF556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7">
                                            <p:graphicEl>
                                              <a:dgm id="{F9709637-E484-40DC-BF96-695EFCCE2E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0" dur="500"/>
                                        <p:tgtEl>
                                          <p:spTgt spid="7">
                                            <p:graphicEl>
                                              <a:dgm id="{724C07F3-9199-4758-A107-7A790F6698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500"/>
                                        <p:tgtEl>
                                          <p:spTgt spid="7">
                                            <p:graphicEl>
                                              <a:dgm id="{43D74E38-FAE1-4F25-9193-2500326898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8" dur="500"/>
                                        <p:tgtEl>
                                          <p:spTgt spid="7">
                                            <p:graphicEl>
                                              <a:dgm id="{74957DE9-C1A4-4873-AB47-116FBEDCF0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3" dur="500"/>
                                        <p:tgtEl>
                                          <p:spTgt spid="7">
                                            <p:graphicEl>
                                              <a:dgm id="{4159BD82-A2ED-4EC6-96A4-FF3C1AD4CE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500"/>
                                        <p:tgtEl>
                                          <p:spTgt spid="7">
                                            <p:graphicEl>
                                              <a:dgm id="{785B4B6C-0300-48EC-89D6-3E756247A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  <p:bldP spid="3" grpId="0"/>
      <p:bldP spid="5" grpId="0"/>
      <p:bldP spid="6" grpId="0"/>
      <p:bldP spid="9" grpId="0"/>
      <p:bldP spid="8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66FF"/>
      </a:accent1>
      <a:accent2>
        <a:srgbClr val="FF5050"/>
      </a:accent2>
      <a:accent3>
        <a:srgbClr val="FFFF66"/>
      </a:accent3>
      <a:accent4>
        <a:srgbClr val="00CC00"/>
      </a:accent4>
      <a:accent5>
        <a:srgbClr val="FF9900"/>
      </a:accent5>
      <a:accent6>
        <a:srgbClr val="0099FF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Tema de Office">
  <a:themeElements>
    <a:clrScheme name="Personalizado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66FF"/>
      </a:accent1>
      <a:accent2>
        <a:srgbClr val="FF5050"/>
      </a:accent2>
      <a:accent3>
        <a:srgbClr val="FFFF66"/>
      </a:accent3>
      <a:accent4>
        <a:srgbClr val="00CC00"/>
      </a:accent4>
      <a:accent5>
        <a:srgbClr val="FF9900"/>
      </a:accent5>
      <a:accent6>
        <a:srgbClr val="0099FF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</TotalTime>
  <Words>1324</Words>
  <Application>Microsoft Office PowerPoint</Application>
  <PresentationFormat>Niestandardowy</PresentationFormat>
  <Paragraphs>108</Paragraphs>
  <Slides>13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13</vt:i4>
      </vt:variant>
    </vt:vector>
  </HeadingPairs>
  <TitlesOfParts>
    <vt:vector size="21" baseType="lpstr">
      <vt:lpstr>Arial</vt:lpstr>
      <vt:lpstr>Aptos</vt:lpstr>
      <vt:lpstr>Comic Sans MS</vt:lpstr>
      <vt:lpstr>Constantia</vt:lpstr>
      <vt:lpstr>Aptos Display</vt:lpstr>
      <vt:lpstr>Tema de Office</vt:lpstr>
      <vt:lpstr>2_Tema de Office</vt:lpstr>
      <vt:lpstr>1_Tema de Office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Wiesław Szwajcowski</cp:lastModifiedBy>
  <cp:revision>107</cp:revision>
  <dcterms:created xsi:type="dcterms:W3CDTF">2026-07-08T13:31:31Z</dcterms:created>
  <dcterms:modified xsi:type="dcterms:W3CDTF">2026-07-31T17:42:53Z</dcterms:modified>
</cp:coreProperties>
</file>