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Koryntian 10,1–11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Koryntian 10,12–18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Koryntian 11,1–15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Koryntian 11,16–31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Koryntian 11,16–31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77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561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6007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3839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618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24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99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26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5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091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0493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24684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647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94315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06499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7008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8559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41963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36190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7457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59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52936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pPr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xmlns="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xmlns="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xmlns="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xmlns="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JAK RADZIĆ SOBIE Z FAŁSZYWYMI NAUCZYCIELAMI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Lekcja 12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19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września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91E2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23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14773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„Oręż naszej walki nie jest cielesny, lecz ma Bożą moc burzenia warowni”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Koryntian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10,4)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952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Walka duchowa: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Broń do ataku (2 Koryntian 10,1–11)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Właściwa obrona (2 Koryntian 10,12–18)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Jak radzić sobie z fałszywymi nauczycielami: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Zwodziciele podający się za apostołów (2 Koryntian 11,1–15)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i fałszywi nauczyciele (2 Koryntian 11,16–31)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Samobadanie i zwycięstwo (2 Koryntian 12,14–13,10)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34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postawił sobie za cel, by stale wiedzieć, co dzieje się we wszystkich zborach. Dlaczego? Aby wiedzieć, czy potrzebują pomocy, wizyty, pocieszenia lub słowa zachęty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41732" y="216337"/>
            <a:ext cx="4545467" cy="3429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89571" y="4998229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xmlns="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55603" y="5380855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xmlns="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55603" y="5721072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49852" y="6086682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55603" y="435213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xmlns="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55603" y="4725535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BA42D08E-BF43-BFAB-3230-75D84BEBC010}"/>
              </a:ext>
            </a:extLst>
          </p:cNvPr>
          <p:cNvSpPr txBox="1"/>
          <p:nvPr/>
        </p:nvSpPr>
        <p:spPr>
          <a:xfrm>
            <a:off x="299049" y="2325752"/>
            <a:ext cx="67842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Pod koniec swojego drugiego listu do Koryntian Paweł zajmuje się problemem tych fałszywych nauczycieli. Jak możemy ich rozpoznać? Jak możemy z nimi walczyć w tej duchowej walce? Jak możemy ich pokonać?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8B55E42-6DFD-5C3C-BDB6-4A8B87498040}"/>
              </a:ext>
            </a:extLst>
          </p:cNvPr>
          <p:cNvSpPr txBox="1"/>
          <p:nvPr/>
        </p:nvSpPr>
        <p:spPr>
          <a:xfrm>
            <a:off x="304799" y="1303433"/>
            <a:ext cx="69298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Czasami docierały do niego informacje o fałszywych nauczycielach, którzy doprowadzali wiernych do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upadku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Gdy tak się działo, apostoła ogarniało oburzenie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</a:t>
            </a:r>
            <a:r>
              <a:rPr kumimoji="0" lang="pl-PL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11,29).</a:t>
            </a:r>
          </a:p>
        </p:txBody>
      </p:sp>
    </p:spTree>
    <p:extLst>
      <p:ext uri="{BB962C8B-B14F-4D97-AF65-F5344CB8AC3E}">
        <p14:creationId xmlns:p14="http://schemas.microsoft.com/office/powerpoint/2010/main" xmlns="" val="105959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WALKA DUCHOWA</a:t>
            </a:r>
          </a:p>
        </p:txBody>
      </p:sp>
    </p:spTree>
    <p:extLst>
      <p:ext uri="{BB962C8B-B14F-4D97-AF65-F5344CB8AC3E}">
        <p14:creationId xmlns:p14="http://schemas.microsoft.com/office/powerpoint/2010/main" xmlns="" val="2193462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BROŃ </a:t>
            </a:r>
            <a:r>
              <a:rPr kumimoji="0" lang="en-US" sz="4400" b="1" i="0" u="none" strike="noStrike" kern="1200" cap="none" spc="300" normalizeH="0" baseline="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DO ATAKU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Oręż naszej walki nie jest cielesny, lecz ma Bożą moc burzenia warowni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Koryntian 10,4)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979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był oskarżany o to, że w bezpośrednim kontakcie jest tchórzliwy i nieporadny, choć w swoich listach przemawiał surowo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BF3FE66-205A-8490-4C0A-ECC411EC8CBA}"/>
              </a:ext>
            </a:extLst>
          </p:cNvPr>
          <p:cNvSpPr txBox="1"/>
          <p:nvPr/>
        </p:nvSpPr>
        <p:spPr>
          <a:xfrm>
            <a:off x="4369390" y="5266750"/>
            <a:ext cx="36766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Autorytet Pawła został mu dany przez Chrystusa i zawsze miał służyć budowaniu, a nie niszczeniu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1FC56FE-707E-4312-E3FC-4E3E1B873067}"/>
              </a:ext>
            </a:extLst>
          </p:cNvPr>
          <p:cNvSpPr txBox="1"/>
          <p:nvPr/>
        </p:nvSpPr>
        <p:spPr>
          <a:xfrm>
            <a:off x="146338" y="3810310"/>
            <a:ext cx="76519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 „broń” obejmuje działanie z pokorą 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łagodnością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Chrystusa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Mt 11,29). Obejmuje jednak także stanowcze przeciwstawianie się złu, tak jak czynił Jezus (Mt 21,12–13), oraz jasne mówienie, gdy jest to konieczne (Mt 23,23–27).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23984BA-14BF-A5F8-C2D0-31D748CA437A}"/>
              </a:ext>
            </a:extLst>
          </p:cNvPr>
          <p:cNvSpPr txBox="1"/>
          <p:nvPr/>
        </p:nvSpPr>
        <p:spPr>
          <a:xfrm>
            <a:off x="152088" y="2286499"/>
            <a:ext cx="77975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odpowiedzi na ten zarzut Paweł wyraźnie zaznaczył, że potrafi być równie surowy osobiście, jak w liście, ale nie zniży się do używania „cielesnej broni” (takiej jak autorytaryzm, kara fizyczna czy chwalenie samego siebie), lecz będzie używał wyłącznie broni „</a:t>
            </a:r>
            <a:r>
              <a:rPr lang="en-US" sz="1800" b="1" noProof="0" dirty="0">
                <a:solidFill>
                  <a:prstClr val="black"/>
                </a:solidFill>
              </a:rPr>
              <a:t>mającej moc w Bogu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10,2–4).</a:t>
            </a:r>
          </a:p>
        </p:txBody>
      </p:sp>
    </p:spTree>
    <p:extLst>
      <p:ext uri="{BB962C8B-B14F-4D97-AF65-F5344CB8AC3E}">
        <p14:creationId xmlns:p14="http://schemas.microsoft.com/office/powerpoint/2010/main" xmlns="" val="2320743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WŁAŚCIWA OBRONA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Nie ten bowiem, kto sam siebie poleca, jest uznany, lecz ten, kogo poleca Pan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Koryntian 10,18)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1E027BFB-5546-F015-F7CD-B4EA3844679A}"/>
              </a:ext>
            </a:extLst>
          </p:cNvPr>
          <p:cNvSpPr txBox="1"/>
          <p:nvPr/>
        </p:nvSpPr>
        <p:spPr>
          <a:xfrm>
            <a:off x="77948" y="1254245"/>
            <a:ext cx="78130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Greccy filozofowie pobierali duże sumy od uczniów, którzy chcieli się od nich uczyć. Aby ich przyciągnąć, chlubili się swoją wiedzą, pozycją społeczną lub ważnymi ludźmi, którzy ich znali i szanowali. Tak samo postępowali fałszywi nauczyciele, którzy przeniknęli do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Koryntu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10,12; 11,19–20).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5E8DC957-78B4-BF64-E6B3-6FF718656D8B}"/>
              </a:ext>
            </a:extLst>
          </p:cNvPr>
          <p:cNvSpPr txBox="1"/>
          <p:nvPr/>
        </p:nvSpPr>
        <p:spPr>
          <a:xfrm>
            <a:off x="3516549" y="2900852"/>
            <a:ext cx="4357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natomiast nie pobierał opłat za dzielenie się swoją wiedzą, nie przedstawiał listów polecających ani nie chlubił się sobą. I właśnie za to nim pogardzano! Jak miał się bronić?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609FCF71-B2EB-63FB-598C-945EE06B6695}"/>
              </a:ext>
            </a:extLst>
          </p:cNvPr>
          <p:cNvSpPr txBox="1"/>
          <p:nvPr/>
        </p:nvSpPr>
        <p:spPr>
          <a:xfrm>
            <a:off x="0" y="4929997"/>
            <a:ext cx="6915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Wydawało się, że aby Koryntianie go zaakceptowali, Paweł potrzebował pochwały. Nie miał jednak chwalić sam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siebie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 27,2). Pozwolił, by to Bóg go pochwalił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xmlns="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xmlns="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xmlns="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50"/>
              </a:pPr>
              <a:r>
                <a:rPr kumimoji="0" lang="en-US" sz="12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Nie chwal samego siebie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xmlns="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50"/>
              </a:pPr>
              <a:r>
                <a:rPr kumimoji="0" lang="en-US" sz="12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Niech Bóg nas pochwali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1EDBC37-7CF2-78B9-082A-21812858CFBD}"/>
              </a:ext>
            </a:extLst>
          </p:cNvPr>
          <p:cNvSpPr txBox="1"/>
          <p:nvPr/>
        </p:nvSpPr>
        <p:spPr>
          <a:xfrm>
            <a:off x="83695" y="5863285"/>
            <a:ext cx="76451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Jeśli jest coś, czym możemy się chlubić lub za co możemy siebie pochwalić, to tym, że znamy Boga i jesteśmy Mu posłuszni (Jr 9,24; 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10,17).</a:t>
            </a:r>
          </a:p>
        </p:txBody>
      </p:sp>
    </p:spTree>
    <p:extLst>
      <p:ext uri="{BB962C8B-B14F-4D97-AF65-F5344CB8AC3E}">
        <p14:creationId xmlns:p14="http://schemas.microsoft.com/office/powerpoint/2010/main" xmlns="" val="1913000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49299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 sz="5200"/>
            </a:defPPr>
            <a:lvl1pPr algn="ctr">
              <a:defRPr sz="52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/>
            </a:pPr>
            <a:r>
              <a:rPr kumimoji="0" lang="en-US" sz="52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JAK RADZIĆ SOBIE </a:t>
            </a:r>
            <a:r>
              <a:rPr kumimoji="0" lang="pl-PL" sz="5200" b="1" i="0" u="none" strike="noStrike" kern="1200" cap="none" spc="0" normalizeH="0" baseline="0" noProof="0" dirty="0" smtClean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</a:t>
            </a:r>
            <a:r>
              <a:rPr kumimoji="0" lang="en-US" sz="5200" b="1" i="0" u="none" strike="noStrike" kern="1200" cap="none" spc="0" normalizeH="0" baseline="0" noProof="0" dirty="0" smtClean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</a:t>
            </a:r>
            <a:r>
              <a:rPr kumimoji="0" lang="en-US" sz="52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FAŁSZYWYMI NAUCZYCIELAMI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3644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ZWODZICIELE PODAJĄCY SIĘ ZA APOSTOŁÓW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4F4CC91-00C1-F090-2380-0F02C38D0A64}"/>
              </a:ext>
            </a:extLst>
          </p:cNvPr>
          <p:cNvSpPr txBox="1"/>
          <p:nvPr/>
        </p:nvSpPr>
        <p:spPr>
          <a:xfrm>
            <a:off x="850333" y="706670"/>
            <a:ext cx="102273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Tacy bowiem są fałszywymi apostołami, podstępnymi pracownikami, podszywającymi się pod apostołów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Chrystusa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pl-PL" sz="1800" b="1" i="0" u="none" strike="noStrike" kern="1200" cap="none" spc="0" normalizeH="0" noProof="0" dirty="0" smtClean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Koryntian 11,13)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8F3FC727-1A23-9710-3090-B2448E11903A}"/>
              </a:ext>
            </a:extLst>
          </p:cNvPr>
          <p:cNvSpPr txBox="1"/>
          <p:nvPr/>
        </p:nvSpPr>
        <p:spPr>
          <a:xfrm>
            <a:off x="2748548" y="1469920"/>
            <a:ext cx="5675342" cy="1180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pragnie przyprowadzić do Chrystusa czysty Kościół (2 </a:t>
            </a:r>
            <a:r>
              <a:rPr kumimoji="0" lang="en-US" sz="17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11,2). Lecz Kościołowi groziło zwiedzenie, jak Ewie, i utrata statusu oblubienicy Jezusa (2 </a:t>
            </a:r>
            <a:r>
              <a:rPr kumimoji="0" lang="en-US" sz="17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8FC9A3B4-D0A8-9C3B-AB18-CFC24D8A02C3}"/>
              </a:ext>
            </a:extLst>
          </p:cNvPr>
          <p:cNvSpPr txBox="1"/>
          <p:nvPr/>
        </p:nvSpPr>
        <p:spPr>
          <a:xfrm>
            <a:off x="2695900" y="2737892"/>
            <a:ext cx="5510404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 czym polegało prawdziwe niebezpieczeństwo? Do Koryntu przybyli Żydzi polecający samych siebie jako „wielkich apostołów” </a:t>
            </a:r>
            <a:r>
              <a:rPr kumimoji="0" lang="en-US" sz="17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Jezusa</a:t>
            </a:r>
            <a:r>
              <a:rPr kumimoji="0" lang="pl-PL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nauczając</a:t>
            </a:r>
            <a:r>
              <a:rPr lang="pl-PL" sz="1750" b="1" dirty="0" smtClean="0">
                <a:solidFill>
                  <a:prstClr val="black"/>
                </a:solidFill>
                <a:latin typeface="Aptos" panose="02110004020202020204"/>
              </a:rPr>
              <a:t>y o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„innym Jezusie”, „</a:t>
            </a:r>
            <a:r>
              <a:rPr lang="en-US" sz="1750" b="1" noProof="0" dirty="0">
                <a:solidFill>
                  <a:prstClr val="black"/>
                </a:solidFill>
              </a:rPr>
              <a:t>innym </a:t>
            </a:r>
            <a:r>
              <a:rPr kumimoji="0" lang="en-US" sz="17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duchu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pl-PL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„</a:t>
            </a:r>
            <a:r>
              <a:rPr lang="en-US" sz="1750" b="1" noProof="0" dirty="0">
                <a:solidFill>
                  <a:prstClr val="black"/>
                </a:solidFill>
              </a:rPr>
              <a:t>innej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ewangelii” (2 </a:t>
            </a:r>
            <a:r>
              <a:rPr kumimoji="0" lang="en-US" sz="17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11,4–5; Ga 1,8).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B1848179-43F7-0D4C-6263-AB4F7B7F4E37}"/>
              </a:ext>
            </a:extLst>
          </p:cNvPr>
          <p:cNvSpPr txBox="1"/>
          <p:nvPr/>
        </p:nvSpPr>
        <p:spPr>
          <a:xfrm>
            <a:off x="2719427" y="4406828"/>
            <a:ext cx="670413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50"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Fakt, że ktoś głosi o Jezusie, nie oznacza, że pokazuje nam prawdziwego Jezusa objawionego w Biblii. Jego słowa mogą być wspaniałe, ale sam szatan potrafi także mówić </a:t>
            </a:r>
            <a:r>
              <a:rPr kumimoji="0" lang="en-US" sz="17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pięknie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</a:t>
            </a:r>
            <a:r>
              <a:rPr kumimoji="0" lang="en-US" sz="17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-US" sz="17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przedstawiać się „jako anioł światłości” (2 Koryntian 11,14).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786C86B3-3B29-A79B-5E98-FBC687208A44}"/>
              </a:ext>
            </a:extLst>
          </p:cNvPr>
          <p:cNvSpPr txBox="1"/>
          <p:nvPr/>
        </p:nvSpPr>
        <p:spPr>
          <a:xfrm>
            <a:off x="457519" y="5901039"/>
            <a:ext cx="10439567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Swoimi czynami i słowami prawdziwi nauczyciele nauczają „prawdy Chrystusowej” (2 </a:t>
            </a:r>
            <a:r>
              <a:rPr kumimoji="0" lang="en-US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11,9–10). Fałszywi nauczyciele, którzy jedynie udają pobożność, są natomiast sługami zwiedzenia podszywającymi się pod apostołów (2 </a:t>
            </a:r>
            <a:r>
              <a:rPr kumimoji="0" lang="en-US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11,13–15).</a:t>
            </a:r>
          </a:p>
        </p:txBody>
      </p:sp>
    </p:spTree>
    <p:extLst>
      <p:ext uri="{BB962C8B-B14F-4D97-AF65-F5344CB8AC3E}">
        <p14:creationId xmlns:p14="http://schemas.microsoft.com/office/powerpoint/2010/main" xmlns="" val="197232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PAWEŁ I FAŁSZYWI NAUCZYCIELE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D72E24C-A5B8-D982-19AB-DB1B1B368CF4}"/>
              </a:ext>
            </a:extLst>
          </p:cNvPr>
          <p:cNvSpPr txBox="1"/>
          <p:nvPr/>
        </p:nvSpPr>
        <p:spPr>
          <a:xfrm>
            <a:off x="402568" y="712695"/>
            <a:ext cx="112603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Są Hebrajczykami? Ja także. Są Izraelitami? Ja także. Są potomstwem Abrahama?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Ja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 smtClean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także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Koryntian 11,22)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 łączyło Pawła i fałszywych nauczycieli? Wszyscy byli Żydami, którzy nawrócili się na chrześcijaństwo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AB57A12E-FCF0-73AB-F017-03053F6A95CF}"/>
              </a:ext>
            </a:extLst>
          </p:cNvPr>
          <p:cNvSpPr txBox="1"/>
          <p:nvPr/>
        </p:nvSpPr>
        <p:spPr>
          <a:xfrm>
            <a:off x="3984437" y="4507211"/>
            <a:ext cx="51848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tutaj kończy się „szaleństwo” Pawła. Nie chciał sprawiać wrażenia, że pragnie chlubić się tym, co zrobił dla Chrystusa. Jego prawdziwą chlubą (lub chwałą) było to, co Chrystus uczynił dla niego.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Jego prawdziwa siła tkwiła w słabości, która prowadziła go do całkowitego polegania na Jezusie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11,30–31; 12,6–10).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0EFB5F8C-F49B-17A9-955C-985149DD5BB8}"/>
              </a:ext>
            </a:extLst>
          </p:cNvPr>
          <p:cNvSpPr txBox="1"/>
          <p:nvPr/>
        </p:nvSpPr>
        <p:spPr>
          <a:xfrm>
            <a:off x="3990030" y="2204765"/>
            <a:ext cx="79262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 czym polegały różnice między nimi? Tutaj zaczyna się „szaleństwo” Pawła: „Są sługami Chrystusa? (Mówię jak szalony.) Ja tym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bardziej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11,23).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Jeśli tamci chlubili się cierpieniem dla Chrystusa, Paweł miał ku temu znacznie większe podstawy: był biczowany; więziony; zagrożony śmiercią; kamienowany; przeżył rozbicie statku na morzu; znajdował się w najrozmaitszych niebezpieczeństwach; doświadczał głodu, pragnienia, zimna i nagości; stale troszczył się o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zbory</a:t>
            </a:r>
            <a:r>
              <a:rPr kumimoji="0" lang="pl-PL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11,23b–29).</a:t>
            </a:r>
          </a:p>
        </p:txBody>
      </p:sp>
    </p:spTree>
    <p:extLst>
      <p:ext uri="{BB962C8B-B14F-4D97-AF65-F5344CB8AC3E}">
        <p14:creationId xmlns:p14="http://schemas.microsoft.com/office/powerpoint/2010/main" xmlns="" val="291765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SAMOBADANIE I ZWYCIĘSTWO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16E75BD2-C025-8C40-B2D1-5987D951BB92}"/>
              </a:ext>
            </a:extLst>
          </p:cNvPr>
          <p:cNvSpPr txBox="1"/>
          <p:nvPr/>
        </p:nvSpPr>
        <p:spPr>
          <a:xfrm>
            <a:off x="436817" y="724197"/>
            <a:ext cx="10838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Badajcie samych siebie, czy trwacie w wierze; poddawajcie siebie próbie. Czy nie zdajecie sobie sprawy, że Jezus Chrystus jest w was, chyba że nie zdaliście próby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Koryntian 13,5)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617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Zbliżał się czas, kiedy Paweł miał odwiedzić Korynt. Co tam zastanie i jak powinien w związku z tym postąpić?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13,1–2).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52BC995D-97C0-F47A-7C43-4C655A713C10}"/>
              </a:ext>
            </a:extLst>
          </p:cNvPr>
          <p:cNvSpPr txBox="1"/>
          <p:nvPr/>
        </p:nvSpPr>
        <p:spPr>
          <a:xfrm>
            <a:off x="2828827" y="2383468"/>
            <a:ext cx="5009747" cy="92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był gotów stanowczo zastosować dyscyplinę kościelną: przywrócić skruszonych i ukarać zatwardziałych.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B4094B42-A165-BA7D-8B4A-0F5A8A36CAD1}"/>
              </a:ext>
            </a:extLst>
          </p:cNvPr>
          <p:cNvSpPr txBox="1"/>
          <p:nvPr/>
        </p:nvSpPr>
        <p:spPr>
          <a:xfrm>
            <a:off x="117689" y="5837948"/>
            <a:ext cx="773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ze swej strony modlił się, aby przestali czynić zło, czynili dobro i stali się doskonali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13,7–9).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5B923D3-149F-BC93-8838-E6C206ADE580}"/>
              </a:ext>
            </a:extLst>
          </p:cNvPr>
          <p:cNvSpPr txBox="1"/>
          <p:nvPr/>
        </p:nvSpPr>
        <p:spPr>
          <a:xfrm>
            <a:off x="2852124" y="4660612"/>
            <a:ext cx="50097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Dlatego zanim nadejdzie ten czas, Koryntianie powinni zastanowić się i zbadać samych siebie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13,5).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FF17DB4-5834-BD1C-EE6E-FF1F258F027F}"/>
              </a:ext>
            </a:extLst>
          </p:cNvPr>
          <p:cNvSpPr txBox="1"/>
          <p:nvPr/>
        </p:nvSpPr>
        <p:spPr>
          <a:xfrm>
            <a:off x="2817179" y="3373523"/>
            <a:ext cx="50097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Obawiał się, że po przybyciu zastanie wśród nich spory i rozmaite grzechy. Bał się, że będzie musiał opłakiwać grzeszników, którzy nie okazali skruchy (2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12,20–21).</a:t>
            </a:r>
          </a:p>
        </p:txBody>
      </p:sp>
    </p:spTree>
    <p:extLst>
      <p:ext uri="{BB962C8B-B14F-4D97-AF65-F5344CB8AC3E}">
        <p14:creationId xmlns:p14="http://schemas.microsoft.com/office/powerpoint/2010/main" xmlns="" val="302164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„Lud Boży jest kierowany do Pisma Świętego jako zabezpieczenia przed wpływem fałszywych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nauczycieli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pl-PL" sz="2600" b="1" noProof="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  </a:t>
            </a:r>
            <a:r>
              <a:rPr lang="en-US" sz="2600" b="1" noProof="0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noProof="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zwodniczą mocą duchów ciemności. Szatan posługuje się wszelkimi możliwymi środkami, by przeszkodzić ludziom w poznaniu Biblii, ponieważ jej jasne wypowiedzi ujawniają jego oszustwa. Przy każdym ożywieniu dzieła Bożego książę zła zostaje pobudzony do jeszcze większej aktywności; teraz podejmuje największe wysiłki w ostatecznej walce przeciw Chrystusowi i Jego naśladowcom. […] Fałsz będzie tak bardzo podobny do prawdy, że nie będzie można ich odróżnić inaczej niż przez Pismo Święte. Każde twierdzenie i każdy cud należy sprawdzać na podstawie jego świadectwa.”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29A2DCA-7926-A37C-2662-3C0041C85CE9}"/>
              </a:ext>
            </a:extLst>
          </p:cNvPr>
          <p:cNvSpPr txBox="1"/>
          <p:nvPr/>
        </p:nvSpPr>
        <p:spPr>
          <a:xfrm>
            <a:off x="8164623" y="6081832"/>
            <a:ext cx="2515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Wielki bój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s. 593)</a:t>
            </a:r>
          </a:p>
        </p:txBody>
      </p:sp>
    </p:spTree>
    <p:extLst>
      <p:ext uri="{BB962C8B-B14F-4D97-AF65-F5344CB8AC3E}">
        <p14:creationId xmlns:p14="http://schemas.microsoft.com/office/powerpoint/2010/main" xmlns="" val="178218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1230</Words>
  <Application>Microsoft Office PowerPoint</Application>
  <PresentationFormat>Niestandardowy</PresentationFormat>
  <Paragraphs>62</Paragraphs>
  <Slides>11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11</vt:i4>
      </vt:variant>
    </vt:vector>
  </HeadingPairs>
  <TitlesOfParts>
    <vt:vector size="13" baseType="lpstr">
      <vt:lpstr>1_Tema de Office</vt:lpstr>
      <vt:lpstr>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Wiesław Szwajcowski</cp:lastModifiedBy>
  <cp:revision>25</cp:revision>
  <dcterms:created xsi:type="dcterms:W3CDTF">2026-08-18T22:37:24Z</dcterms:created>
  <dcterms:modified xsi:type="dcterms:W3CDTF">2026-09-17T16:56:06Z</dcterms:modified>
</cp:coreProperties>
</file>