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diagrams/layout7.xml" ContentType="application/vnd.openxmlformats-officedocument.drawingml.diagram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itchFamily="66" charset="0"/>
      <p:regular r:id="rId12"/>
      <p:bold r:id="rId13"/>
      <p:italic r:id="rId14"/>
      <p:boldItalic r:id="rId15"/>
    </p:embeddedFont>
    <p:embeddedFont>
      <p:font typeface="Constantia" pitchFamily="18" charset="0"/>
      <p:regular r:id="rId16"/>
      <p:bold r:id="rId17"/>
      <p:italic r:id="rId18"/>
      <p:boldItalic r:id="rId19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-46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#1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„Łaska Pana Jezusa Chrystusa”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" b="1">
              <a:effectLst>
                <a:outerShdw blurRad="38100" dist="38100" dir="2700000" algn="tl">
                  <a:srgbClr val="000000"/>
                </a:outerShdw>
              </a:effectLst>
            </a:rPr>
            <a:t>„Miłość Boga”</a:t>
          </a:r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„</a:t>
          </a:r>
          <a:r>
            <a:rPr lang="es-E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Wspólnota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 Ducha Świętego”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„Niech będzie z wami wszystkimi”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  <dgm:t>
        <a:bodyPr/>
        <a:lstStyle/>
        <a:p>
          <a:endParaRPr lang="pl-PL"/>
        </a:p>
      </dgm:t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  <dgm:t>
        <a:bodyPr/>
        <a:lstStyle/>
        <a:p>
          <a:endParaRPr lang="pl-PL"/>
        </a:p>
      </dgm:t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  <dgm:t>
        <a:bodyPr/>
        <a:lstStyle/>
        <a:p>
          <a:endParaRPr lang="pl-PL"/>
        </a:p>
      </dgm:t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  <dgm:t>
        <a:bodyPr/>
        <a:lstStyle/>
        <a:p>
          <a:endParaRPr lang="pl-PL"/>
        </a:p>
      </dgm:t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43F3C7C-FC9B-4CEE-B199-41E099F09C1F}" type="presOf" srcId="{DB24F231-58D5-4F95-B24A-C298FD59C2CA}" destId="{98AC1024-BFAE-4621-AB23-9550F2F2F656}" srcOrd="0" destOrd="0" presId="urn:microsoft.com/office/officeart/2005/8/layout/vList4#1"/>
    <dgm:cxn modelId="{322DDD4F-342E-4DD3-8D73-B4EE4F014CDD}" type="presOf" srcId="{C59F48F4-49A6-4A79-8A55-1FD68AFA2018}" destId="{D36652D9-2C5A-4726-8424-52DA1CB04196}" srcOrd="0" destOrd="0" presId="urn:microsoft.com/office/officeart/2005/8/layout/vList4#1"/>
    <dgm:cxn modelId="{6478E89E-B409-40CF-85E3-BB614DA7BCC8}" type="presOf" srcId="{DB24F231-58D5-4F95-B24A-C298FD59C2CA}" destId="{85B23A7B-D93D-49F5-AF9E-146BA90A8422}" srcOrd="1" destOrd="0" presId="urn:microsoft.com/office/officeart/2005/8/layout/vList4#1"/>
    <dgm:cxn modelId="{7F866E51-5DA4-47C3-A8ED-9A22B3A28777}" type="presOf" srcId="{2F668A07-7F38-42D1-83BF-D5580FB34287}" destId="{028C751E-F06B-410F-8DE9-58BC97E33F57}" srcOrd="1" destOrd="0" presId="urn:microsoft.com/office/officeart/2005/8/layout/vList4#1"/>
    <dgm:cxn modelId="{DF0FF524-9D0E-47EC-A171-83A25E991EDA}" type="presOf" srcId="{2F668A07-7F38-42D1-83BF-D5580FB34287}" destId="{EDF62FDC-43C4-44E3-9467-8D9307A2AFD0}" srcOrd="0" destOrd="0" presId="urn:microsoft.com/office/officeart/2005/8/layout/vList4#1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F73F7FD8-1E07-45E1-A630-58F5CDF763C1}" type="presOf" srcId="{A11897F8-71AD-4D42-85A4-3DF21AC11DB6}" destId="{492D6C0E-316D-4E64-AF54-F1AC321348C0}" srcOrd="0" destOrd="0" presId="urn:microsoft.com/office/officeart/2005/8/layout/vList4#1"/>
    <dgm:cxn modelId="{F2062CEF-6656-49A9-B4A4-964D80E0D016}" type="presOf" srcId="{B2C1A321-EB7B-45B8-A27B-9D87C32F1AC0}" destId="{75D3179B-1C94-422D-9F3E-E746B426B241}" srcOrd="0" destOrd="0" presId="urn:microsoft.com/office/officeart/2005/8/layout/vList4#1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51B17A46-7224-42C6-B4FC-F990F0686D62}" type="presOf" srcId="{B2C1A321-EB7B-45B8-A27B-9D87C32F1AC0}" destId="{910D9612-24A1-4839-8E28-51A08CDF1D26}" srcOrd="1" destOrd="0" presId="urn:microsoft.com/office/officeart/2005/8/layout/vList4#1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02BAFDC3-DC7A-4F7B-88C6-6802677B916E}" type="presOf" srcId="{A11897F8-71AD-4D42-85A4-3DF21AC11DB6}" destId="{C096E2BE-1580-49B4-B24E-285D7AB03551}" srcOrd="1" destOrd="0" presId="urn:microsoft.com/office/officeart/2005/8/layout/vList4#1"/>
    <dgm:cxn modelId="{D4AB6C5E-8ED4-4B7C-B810-618243CEDE5A}" type="presParOf" srcId="{D36652D9-2C5A-4726-8424-52DA1CB04196}" destId="{E0899CE0-C40F-44E0-B754-7BD9ED75F1BA}" srcOrd="0" destOrd="0" presId="urn:microsoft.com/office/officeart/2005/8/layout/vList4#1"/>
    <dgm:cxn modelId="{4F3A17E4-0634-4B26-8F81-27CE7637A59A}" type="presParOf" srcId="{E0899CE0-C40F-44E0-B754-7BD9ED75F1BA}" destId="{98AC1024-BFAE-4621-AB23-9550F2F2F656}" srcOrd="0" destOrd="0" presId="urn:microsoft.com/office/officeart/2005/8/layout/vList4#1"/>
    <dgm:cxn modelId="{E4538B0D-6A5D-4F25-BD29-3B08795F23AF}" type="presParOf" srcId="{E0899CE0-C40F-44E0-B754-7BD9ED75F1BA}" destId="{E9630311-3927-468F-AF70-DB39A4484C6A}" srcOrd="1" destOrd="0" presId="urn:microsoft.com/office/officeart/2005/8/layout/vList4#1"/>
    <dgm:cxn modelId="{ACC53137-AED9-4E07-9F34-E58B77AC0629}" type="presParOf" srcId="{E0899CE0-C40F-44E0-B754-7BD9ED75F1BA}" destId="{85B23A7B-D93D-49F5-AF9E-146BA90A8422}" srcOrd="2" destOrd="0" presId="urn:microsoft.com/office/officeart/2005/8/layout/vList4#1"/>
    <dgm:cxn modelId="{7BD4A8B2-60F1-40F2-A760-66DAF0618F65}" type="presParOf" srcId="{D36652D9-2C5A-4726-8424-52DA1CB04196}" destId="{D8CBEBD5-9082-46BC-A376-40CC874AB364}" srcOrd="1" destOrd="0" presId="urn:microsoft.com/office/officeart/2005/8/layout/vList4#1"/>
    <dgm:cxn modelId="{127EFAF7-4294-41A2-8DFD-B4BDE0340E85}" type="presParOf" srcId="{D36652D9-2C5A-4726-8424-52DA1CB04196}" destId="{78488348-B75E-435F-9313-D382939206BD}" srcOrd="2" destOrd="0" presId="urn:microsoft.com/office/officeart/2005/8/layout/vList4#1"/>
    <dgm:cxn modelId="{03667497-EC2E-4355-93EC-9A34EFECE68A}" type="presParOf" srcId="{78488348-B75E-435F-9313-D382939206BD}" destId="{492D6C0E-316D-4E64-AF54-F1AC321348C0}" srcOrd="0" destOrd="0" presId="urn:microsoft.com/office/officeart/2005/8/layout/vList4#1"/>
    <dgm:cxn modelId="{C3F1E69E-9934-4341-997C-CA254C44ADD8}" type="presParOf" srcId="{78488348-B75E-435F-9313-D382939206BD}" destId="{B86794CD-AA81-473F-BA26-A690EE8485CF}" srcOrd="1" destOrd="0" presId="urn:microsoft.com/office/officeart/2005/8/layout/vList4#1"/>
    <dgm:cxn modelId="{D74E7038-4B07-4870-A173-1F16EC8BF5F6}" type="presParOf" srcId="{78488348-B75E-435F-9313-D382939206BD}" destId="{C096E2BE-1580-49B4-B24E-285D7AB03551}" srcOrd="2" destOrd="0" presId="urn:microsoft.com/office/officeart/2005/8/layout/vList4#1"/>
    <dgm:cxn modelId="{39F4FB64-1037-4EEA-B82A-C6BC8A1B72DF}" type="presParOf" srcId="{D36652D9-2C5A-4726-8424-52DA1CB04196}" destId="{5017D42E-CB7F-488D-9C4F-FB1162DE2616}" srcOrd="3" destOrd="0" presId="urn:microsoft.com/office/officeart/2005/8/layout/vList4#1"/>
    <dgm:cxn modelId="{8D5690C0-2C07-4A56-95BB-504D1B445B7A}" type="presParOf" srcId="{D36652D9-2C5A-4726-8424-52DA1CB04196}" destId="{176646AD-D271-442F-98ED-426C229D7BE0}" srcOrd="4" destOrd="0" presId="urn:microsoft.com/office/officeart/2005/8/layout/vList4#1"/>
    <dgm:cxn modelId="{275CD13C-27E1-4FBC-8D39-BD5555738941}" type="presParOf" srcId="{176646AD-D271-442F-98ED-426C229D7BE0}" destId="{75D3179B-1C94-422D-9F3E-E746B426B241}" srcOrd="0" destOrd="0" presId="urn:microsoft.com/office/officeart/2005/8/layout/vList4#1"/>
    <dgm:cxn modelId="{F7272909-5500-43ED-ACCE-A608515C3446}" type="presParOf" srcId="{176646AD-D271-442F-98ED-426C229D7BE0}" destId="{A078A914-13BB-4136-A406-93328952DDC0}" srcOrd="1" destOrd="0" presId="urn:microsoft.com/office/officeart/2005/8/layout/vList4#1"/>
    <dgm:cxn modelId="{213B27BD-42FD-4EB1-8FB9-9F43B8D2B5A0}" type="presParOf" srcId="{176646AD-D271-442F-98ED-426C229D7BE0}" destId="{910D9612-24A1-4839-8E28-51A08CDF1D26}" srcOrd="2" destOrd="0" presId="urn:microsoft.com/office/officeart/2005/8/layout/vList4#1"/>
    <dgm:cxn modelId="{AE3A1430-05C4-40E8-A0A2-6AB466E23D84}" type="presParOf" srcId="{D36652D9-2C5A-4726-8424-52DA1CB04196}" destId="{7E5720AF-7AF0-426F-91A9-1CBCBEBED7E9}" srcOrd="5" destOrd="0" presId="urn:microsoft.com/office/officeart/2005/8/layout/vList4#1"/>
    <dgm:cxn modelId="{1DBDF30B-DBB3-476D-B3D4-E632D99E4835}" type="presParOf" srcId="{D36652D9-2C5A-4726-8424-52DA1CB04196}" destId="{79BB76DA-96EA-4740-AD11-F59B7DF82943}" srcOrd="6" destOrd="0" presId="urn:microsoft.com/office/officeart/2005/8/layout/vList4#1"/>
    <dgm:cxn modelId="{DA82551D-E4DB-4C48-860B-8256A028B65C}" type="presParOf" srcId="{79BB76DA-96EA-4740-AD11-F59B7DF82943}" destId="{EDF62FDC-43C4-44E3-9467-8D9307A2AFD0}" srcOrd="0" destOrd="0" presId="urn:microsoft.com/office/officeart/2005/8/layout/vList4#1"/>
    <dgm:cxn modelId="{0A1577E8-70BA-48FF-B645-8A1ADD6572D4}" type="presParOf" srcId="{79BB76DA-96EA-4740-AD11-F59B7DF82943}" destId="{9CDC2D00-1205-4561-8D76-3DBEF34C7F45}" srcOrd="1" destOrd="0" presId="urn:microsoft.com/office/officeart/2005/8/layout/vList4#1"/>
    <dgm:cxn modelId="{26EFF56A-45BD-44F0-A8E2-9212A2DE3D71}" type="presParOf" srcId="{79BB76DA-96EA-4740-AD11-F59B7DF82943}" destId="{028C751E-F06B-410F-8DE9-58BC97E33F57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en" sz="2000" b="1" dirty="0"/>
            <a:t>Opuścił wieczne bogactwa </a:t>
          </a:r>
          <a:r>
            <a:rPr lang="en" sz="2000" b="1" dirty="0" smtClean="0"/>
            <a:t>nieb</a:t>
          </a:r>
          <a:r>
            <a:rPr lang="pl-PL" sz="2000" b="1" dirty="0" smtClean="0"/>
            <a:t>a </a:t>
          </a:r>
          <a:r>
            <a:rPr lang="en" sz="2000" b="1" dirty="0" smtClean="0"/>
            <a:t>i </a:t>
          </a:r>
          <a:r>
            <a:rPr lang="en" sz="2000" b="1" dirty="0"/>
            <a:t>stał się ubogi, byśmy </a:t>
          </a:r>
          <a:r>
            <a:rPr lang="en" sz="2000" b="1" dirty="0" smtClean="0"/>
            <a:t>odziedziczyli Jego</a:t>
          </a:r>
          <a:r>
            <a:rPr lang="pl-PL" sz="2000" b="1" dirty="0" smtClean="0"/>
            <a:t> </a:t>
          </a:r>
          <a:r>
            <a:rPr lang="en" sz="2000" b="1" dirty="0" smtClean="0"/>
            <a:t>bogactwa</a:t>
          </a:r>
          <a:r>
            <a:rPr lang="pl-PL" sz="2000" b="1" dirty="0" smtClean="0"/>
            <a:t> </a:t>
          </a:r>
          <a:r>
            <a:rPr lang="en" sz="2000" b="1" dirty="0" smtClean="0"/>
            <a:t>(2 Kor 8</a:t>
          </a:r>
          <a:r>
            <a:rPr lang="pl-PL" sz="2000" b="1" dirty="0" smtClean="0"/>
            <a:t>,</a:t>
          </a:r>
          <a:r>
            <a:rPr lang="en" sz="2000" b="1" dirty="0" smtClean="0"/>
            <a:t>9</a:t>
          </a:r>
          <a:r>
            <a:rPr lang="en" sz="2000" b="1" dirty="0"/>
            <a:t>)</a:t>
          </a:r>
          <a:endParaRPr lang="es-ES" sz="20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en" sz="2000" b="1" dirty="0"/>
            <a:t>Przyszedł na nasz świat, byśmy </a:t>
          </a:r>
          <a:r>
            <a:rPr lang="en" sz="2000" b="1" dirty="0" smtClean="0"/>
            <a:t>mogli</a:t>
          </a:r>
          <a:r>
            <a:rPr lang="pl-PL" sz="2000" b="1" dirty="0" smtClean="0"/>
            <a:t> </a:t>
          </a:r>
          <a:r>
            <a:rPr lang="en" sz="2000" b="1" dirty="0" smtClean="0"/>
            <a:t> </a:t>
          </a:r>
          <a:r>
            <a:rPr lang="en" sz="2000" b="1" dirty="0"/>
            <a:t>Go poznać,</a:t>
          </a:r>
          <a:br>
            <a:rPr lang="en" sz="2000" b="1" dirty="0"/>
          </a:br>
          <a:r>
            <a:rPr lang="en" sz="2000" b="1" dirty="0" smtClean="0"/>
            <a:t>pokochać</a:t>
          </a:r>
          <a:r>
            <a:rPr lang="pl-PL" sz="2000" b="1" dirty="0" smtClean="0"/>
            <a:t> </a:t>
          </a:r>
          <a:r>
            <a:rPr lang="en" sz="2000" b="1" dirty="0" smtClean="0"/>
            <a:t>i </a:t>
          </a:r>
          <a:r>
            <a:rPr lang="en" sz="2000" b="1" dirty="0"/>
            <a:t>naśladować  (</a:t>
          </a:r>
          <a:r>
            <a:rPr lang="en" sz="2000" b="1" dirty="0" smtClean="0"/>
            <a:t>J 15</a:t>
          </a:r>
          <a:r>
            <a:rPr lang="pl-PL" sz="2000" b="1" dirty="0" smtClean="0"/>
            <a:t>,</a:t>
          </a:r>
          <a:r>
            <a:rPr lang="en" sz="2000" b="1" dirty="0" smtClean="0"/>
            <a:t>12</a:t>
          </a:r>
          <a:r>
            <a:rPr lang="en" sz="2000" b="1" dirty="0"/>
            <a:t>)</a:t>
          </a:r>
          <a:endParaRPr lang="es-ES" sz="20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en" sz="2000" b="1" dirty="0"/>
            <a:t>Uniżył się i był posłuszny aż do śmierci, aby przebaczyć nasze grzechy i dać nam życie </a:t>
          </a:r>
          <a:r>
            <a:rPr lang="en" sz="2000" b="1" dirty="0" smtClean="0"/>
            <a:t>wieczne</a:t>
          </a:r>
          <a:r>
            <a:rPr lang="pl-PL" sz="2000" b="1" dirty="0" smtClean="0"/>
            <a:t>          </a:t>
          </a:r>
          <a:r>
            <a:rPr lang="en" sz="2000" b="1" dirty="0" smtClean="0"/>
            <a:t>(Flp 2</a:t>
          </a:r>
          <a:r>
            <a:rPr lang="pl-PL" sz="2000" b="1" dirty="0" smtClean="0"/>
            <a:t>,</a:t>
          </a:r>
          <a:r>
            <a:rPr lang="en" sz="2000" b="1" dirty="0" smtClean="0"/>
            <a:t>8</a:t>
          </a:r>
          <a:r>
            <a:rPr lang="en" sz="2000" b="1" dirty="0"/>
            <a:t>)</a:t>
          </a:r>
          <a:endParaRPr lang="es-ES" sz="20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33291" custLinFactNeighborX="13980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9973" custLinFactNeighborY="-448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34826" custLinFactNeighborX="11967" custLinFactNeighborY="-85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26136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33627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Jesteśmy usprawiedliwieni (</a:t>
          </a:r>
          <a:r>
            <a:rPr lang="en" sz="2000" b="1" dirty="0" smtClean="0">
              <a:solidFill>
                <a:schemeClr val="tx1"/>
              </a:solidFill>
            </a:rPr>
            <a:t>Rz 3</a:t>
          </a:r>
          <a:r>
            <a:rPr lang="pl-PL" sz="2000" b="1" dirty="0" smtClean="0">
              <a:solidFill>
                <a:schemeClr val="tx1"/>
              </a:solidFill>
            </a:rPr>
            <a:t>,</a:t>
          </a:r>
          <a:r>
            <a:rPr lang="en" sz="2000" b="1" dirty="0" smtClean="0">
              <a:solidFill>
                <a:schemeClr val="tx1"/>
              </a:solidFill>
            </a:rPr>
            <a:t>24</a:t>
          </a:r>
          <a:r>
            <a:rPr lang="en" sz="2000" b="1" dirty="0">
              <a:solidFill>
                <a:schemeClr val="tx1"/>
              </a:solidFill>
            </a:rPr>
            <a:t>; </a:t>
          </a:r>
          <a:r>
            <a:rPr lang="en" sz="2000" b="1" dirty="0" smtClean="0">
              <a:solidFill>
                <a:schemeClr val="tx1"/>
              </a:solidFill>
            </a:rPr>
            <a:t>Ef 1</a:t>
          </a:r>
          <a:r>
            <a:rPr lang="pl-PL" sz="2000" b="1" dirty="0" smtClean="0">
              <a:solidFill>
                <a:schemeClr val="tx1"/>
              </a:solidFill>
            </a:rPr>
            <a:t>,</a:t>
          </a:r>
          <a:r>
            <a:rPr lang="en" sz="2000" b="1" dirty="0" smtClean="0">
              <a:solidFill>
                <a:schemeClr val="tx1"/>
              </a:solidFill>
            </a:rPr>
            <a:t>7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Radujemy się nadzieją (</a:t>
          </a:r>
          <a:r>
            <a:rPr lang="en" sz="2000" b="1" dirty="0" smtClean="0">
              <a:solidFill>
                <a:schemeClr val="tx1"/>
              </a:solidFill>
            </a:rPr>
            <a:t>Rz 5</a:t>
          </a:r>
          <a:r>
            <a:rPr lang="pl-PL" sz="2000" b="1" dirty="0" smtClean="0">
              <a:solidFill>
                <a:schemeClr val="tx1"/>
              </a:solidFill>
            </a:rPr>
            <a:t>,</a:t>
          </a:r>
          <a:r>
            <a:rPr lang="en" sz="2000" b="1" dirty="0" smtClean="0">
              <a:solidFill>
                <a:schemeClr val="tx1"/>
              </a:solidFill>
            </a:rPr>
            <a:t>2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Otrzymujemy moc od Chrystusa (2 </a:t>
          </a:r>
          <a:r>
            <a:rPr lang="en" sz="2000" b="1" dirty="0" smtClean="0">
              <a:solidFill>
                <a:schemeClr val="tx1"/>
              </a:solidFill>
            </a:rPr>
            <a:t>Kor 12</a:t>
          </a:r>
          <a:r>
            <a:rPr lang="pl-PL" sz="2000" b="1" dirty="0" smtClean="0">
              <a:solidFill>
                <a:schemeClr val="tx1"/>
              </a:solidFill>
            </a:rPr>
            <a:t>,</a:t>
          </a:r>
          <a:r>
            <a:rPr lang="en" sz="2000" b="1" dirty="0" smtClean="0">
              <a:solidFill>
                <a:schemeClr val="tx1"/>
              </a:solidFill>
            </a:rPr>
            <a:t>9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Grzech nie panuje nad nami (</a:t>
          </a:r>
          <a:r>
            <a:rPr lang="en" sz="2000" b="1" dirty="0" smtClean="0">
              <a:solidFill>
                <a:schemeClr val="tx1"/>
              </a:solidFill>
            </a:rPr>
            <a:t>Rz 6</a:t>
          </a:r>
          <a:r>
            <a:rPr lang="pl-PL" sz="2000" b="1" dirty="0" smtClean="0">
              <a:solidFill>
                <a:schemeClr val="tx1"/>
              </a:solidFill>
            </a:rPr>
            <a:t>,</a:t>
          </a:r>
          <a:r>
            <a:rPr lang="en" sz="2000" b="1" dirty="0" smtClean="0">
              <a:solidFill>
                <a:schemeClr val="tx1"/>
              </a:solidFill>
            </a:rPr>
            <a:t>14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Będziemy królować w życiu z Jezusem (</a:t>
          </a:r>
          <a:r>
            <a:rPr lang="en" sz="2000" b="1" dirty="0" smtClean="0">
              <a:solidFill>
                <a:schemeClr val="tx1"/>
              </a:solidFill>
            </a:rPr>
            <a:t>Rz 5</a:t>
          </a:r>
          <a:r>
            <a:rPr lang="pl-PL" sz="2000" b="1" dirty="0" smtClean="0">
              <a:solidFill>
                <a:schemeClr val="tx1"/>
              </a:solidFill>
            </a:rPr>
            <a:t>,</a:t>
          </a:r>
          <a:r>
            <a:rPr lang="en" sz="2000" b="1" dirty="0" smtClean="0">
              <a:solidFill>
                <a:schemeClr val="tx1"/>
              </a:solidFill>
            </a:rPr>
            <a:t>17</a:t>
          </a:r>
          <a:r>
            <a:rPr lang="pl-PL" sz="2000" b="1" dirty="0" smtClean="0">
              <a:solidFill>
                <a:schemeClr val="tx1"/>
              </a:solidFill>
            </a:rPr>
            <a:t>.</a:t>
          </a:r>
          <a:r>
            <a:rPr lang="en" sz="2000" b="1" dirty="0" smtClean="0">
              <a:solidFill>
                <a:schemeClr val="tx1"/>
              </a:solidFill>
            </a:rPr>
            <a:t>21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  <dgm:t>
        <a:bodyPr/>
        <a:lstStyle/>
        <a:p>
          <a:endParaRPr lang="pl-PL"/>
        </a:p>
      </dgm:t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  <dgm:t>
        <a:bodyPr/>
        <a:lstStyle/>
        <a:p>
          <a:endParaRPr lang="pl-PL"/>
        </a:p>
      </dgm:t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  <dgm:t>
        <a:bodyPr/>
        <a:lstStyle/>
        <a:p>
          <a:endParaRPr lang="pl-PL"/>
        </a:p>
      </dgm:t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  <dgm:t>
        <a:bodyPr/>
        <a:lstStyle/>
        <a:p>
          <a:endParaRPr lang="pl-PL"/>
        </a:p>
      </dgm:t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  <dgm:t>
        <a:bodyPr/>
        <a:lstStyle/>
        <a:p>
          <a:endParaRPr lang="pl-PL"/>
        </a:p>
      </dgm:t>
    </dgm:pt>
  </dgm:ptLst>
  <dgm:cxnLst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#1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„Bóg cierpliwości” (</a:t>
          </a:r>
          <a:r>
            <a:rPr lang="en" sz="2000" b="1" dirty="0" smtClean="0">
              <a:solidFill>
                <a:schemeClr val="tx1"/>
              </a:solidFill>
            </a:rPr>
            <a:t>Rz 15</a:t>
          </a:r>
          <a:r>
            <a:rPr lang="pl-PL" sz="2000" b="1" dirty="0" smtClean="0">
              <a:solidFill>
                <a:schemeClr val="tx1"/>
              </a:solidFill>
            </a:rPr>
            <a:t>,</a:t>
          </a:r>
          <a:r>
            <a:rPr lang="en" sz="2000" b="1" dirty="0" smtClean="0">
              <a:solidFill>
                <a:schemeClr val="tx1"/>
              </a:solidFill>
            </a:rPr>
            <a:t>5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„Bóg nadziei” (</a:t>
          </a:r>
          <a:r>
            <a:rPr lang="en" sz="2000" b="1" dirty="0" smtClean="0">
              <a:solidFill>
                <a:schemeClr val="tx1"/>
              </a:solidFill>
            </a:rPr>
            <a:t>Rz 15</a:t>
          </a:r>
          <a:r>
            <a:rPr lang="pl-PL" sz="2000" b="1" dirty="0" smtClean="0">
              <a:solidFill>
                <a:schemeClr val="tx1"/>
              </a:solidFill>
            </a:rPr>
            <a:t>,</a:t>
          </a:r>
          <a:r>
            <a:rPr lang="en" sz="2000" b="1" dirty="0" smtClean="0">
              <a:solidFill>
                <a:schemeClr val="tx1"/>
              </a:solidFill>
            </a:rPr>
            <a:t>13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„Bóg pokoju” (</a:t>
          </a:r>
          <a:r>
            <a:rPr lang="en" sz="2000" b="1" dirty="0" smtClean="0">
              <a:solidFill>
                <a:schemeClr val="tx1"/>
              </a:solidFill>
            </a:rPr>
            <a:t>Rz 15</a:t>
          </a:r>
          <a:r>
            <a:rPr lang="pl-PL" sz="2000" b="1" dirty="0" smtClean="0">
              <a:solidFill>
                <a:schemeClr val="tx1"/>
              </a:solidFill>
            </a:rPr>
            <a:t>,</a:t>
          </a:r>
          <a:r>
            <a:rPr lang="en" sz="2000" b="1" dirty="0" smtClean="0">
              <a:solidFill>
                <a:schemeClr val="tx1"/>
              </a:solidFill>
            </a:rPr>
            <a:t>33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„Bóg […] miłosierdzia” (2 </a:t>
          </a:r>
          <a:r>
            <a:rPr lang="en" sz="2000" b="1" dirty="0" smtClean="0">
              <a:solidFill>
                <a:schemeClr val="tx1"/>
              </a:solidFill>
            </a:rPr>
            <a:t>Kor</a:t>
          </a:r>
          <a:r>
            <a:rPr lang="pl-PL" sz="2000" b="1" dirty="0" smtClean="0">
              <a:solidFill>
                <a:schemeClr val="tx1"/>
              </a:solidFill>
            </a:rPr>
            <a:t>,</a:t>
          </a:r>
          <a:r>
            <a:rPr lang="en" sz="2000" b="1" dirty="0" smtClean="0">
              <a:solidFill>
                <a:schemeClr val="tx1"/>
              </a:solidFill>
            </a:rPr>
            <a:t> 1</a:t>
          </a:r>
          <a:r>
            <a:rPr lang="pl-PL" sz="2000" b="1" dirty="0" smtClean="0">
              <a:solidFill>
                <a:schemeClr val="tx1"/>
              </a:solidFill>
            </a:rPr>
            <a:t>,</a:t>
          </a:r>
          <a:r>
            <a:rPr lang="en" sz="2000" b="1" dirty="0" smtClean="0">
              <a:solidFill>
                <a:schemeClr val="tx1"/>
              </a:solidFill>
            </a:rPr>
            <a:t>3a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„Bóg wszelkiej pociechy” (2 </a:t>
          </a:r>
          <a:r>
            <a:rPr lang="en" sz="2000" b="1" dirty="0" smtClean="0">
              <a:solidFill>
                <a:schemeClr val="tx1"/>
              </a:solidFill>
            </a:rPr>
            <a:t>Kor 1</a:t>
          </a:r>
          <a:r>
            <a:rPr lang="pl-PL" sz="2000" b="1" dirty="0" smtClean="0">
              <a:solidFill>
                <a:schemeClr val="tx1"/>
              </a:solidFill>
            </a:rPr>
            <a:t>,</a:t>
          </a:r>
          <a:r>
            <a:rPr lang="en" sz="2000" b="1" dirty="0" smtClean="0">
              <a:solidFill>
                <a:schemeClr val="tx1"/>
              </a:solidFill>
            </a:rPr>
            <a:t>3b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„Bóg miłości” (2 </a:t>
          </a:r>
          <a:r>
            <a:rPr lang="en" sz="2000" b="1" dirty="0" smtClean="0">
              <a:solidFill>
                <a:schemeClr val="tx1"/>
              </a:solidFill>
            </a:rPr>
            <a:t>Kor 13</a:t>
          </a:r>
          <a:r>
            <a:rPr lang="pl-PL" sz="2000" b="1" dirty="0" smtClean="0">
              <a:solidFill>
                <a:schemeClr val="tx1"/>
              </a:solidFill>
            </a:rPr>
            <a:t>,</a:t>
          </a:r>
          <a:r>
            <a:rPr lang="en" sz="2000" b="1" dirty="0" smtClean="0">
              <a:solidFill>
                <a:schemeClr val="tx1"/>
              </a:solidFill>
            </a:rPr>
            <a:t>11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xmlns="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xmlns="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xmlns="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xmlns="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xmlns="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xmlns="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E9B0A99A-5BB6-486D-A14A-499F45C60294}" type="presOf" srcId="{BD78F178-3DCD-40A2-BCEC-F6B7EC65B8D8}" destId="{E29D45D5-A8DA-48F1-83AF-1D93110D175C}" srcOrd="0" destOrd="0" presId="urn:microsoft.com/office/officeart/2005/8/layout/vList3#1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4179B30F-83B7-4C64-96B2-A3450108CCB5}" type="presOf" srcId="{4C8A05CF-DAE8-4CF4-8675-FDD6720D9937}" destId="{11A8E715-E0E5-4BF2-A096-A10D8917E102}" srcOrd="0" destOrd="0" presId="urn:microsoft.com/office/officeart/2005/8/layout/vList3#1"/>
    <dgm:cxn modelId="{4A8CA9A7-9E5F-4009-89A8-FDA603D9A66D}" type="presOf" srcId="{548BDAAC-A195-4483-8674-8591F20749A1}" destId="{B69C2314-927C-4E78-AE6A-34FD56FEE01B}" srcOrd="0" destOrd="0" presId="urn:microsoft.com/office/officeart/2005/8/layout/vList3#1"/>
    <dgm:cxn modelId="{A45850BB-B5E1-4606-A39C-2C58E4D8A2EC}" type="presOf" srcId="{57B3706D-2074-4856-8A21-30E897A052C6}" destId="{51640F7D-BC73-43E1-B058-FC3A166317D7}" srcOrd="0" destOrd="0" presId="urn:microsoft.com/office/officeart/2005/8/layout/vList3#1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E72FED88-C792-4DAC-8452-089E5305E226}" type="presOf" srcId="{2BF23E9E-CCF2-49F1-A9CF-DB7D425604BE}" destId="{FC0AC7FC-F528-4A43-88B9-C7A64654600E}" srcOrd="0" destOrd="0" presId="urn:microsoft.com/office/officeart/2005/8/layout/vList3#1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F54AD0D1-B4A7-4B67-9527-BF92F0B60E22}" type="presOf" srcId="{77C3E1BF-9BCF-4744-90CE-0FD50E417D1A}" destId="{2AB13002-6861-4BE6-BE67-B88610DD2088}" srcOrd="0" destOrd="0" presId="urn:microsoft.com/office/officeart/2005/8/layout/vList3#1"/>
    <dgm:cxn modelId="{CCF91644-4BE9-494F-AE85-6B23451322E8}" type="presOf" srcId="{755FB2E2-AB85-4F2E-BCEC-B97C0A70ABA8}" destId="{8EF97059-8393-4A43-9D9B-224BDB3965CE}" srcOrd="0" destOrd="0" presId="urn:microsoft.com/office/officeart/2005/8/layout/vList3#1"/>
    <dgm:cxn modelId="{1253E02F-2770-4706-BCA7-9450DE7DE292}" type="presParOf" srcId="{8EF97059-8393-4A43-9D9B-224BDB3965CE}" destId="{0E63C282-A90B-4CC4-BAB3-790E39DF2A25}" srcOrd="0" destOrd="0" presId="urn:microsoft.com/office/officeart/2005/8/layout/vList3#1"/>
    <dgm:cxn modelId="{ED805067-C73E-406D-8563-A93CC03EE28E}" type="presParOf" srcId="{0E63C282-A90B-4CC4-BAB3-790E39DF2A25}" destId="{2C192BD1-1BD9-45EC-8931-5DA6013C83C1}" srcOrd="0" destOrd="0" presId="urn:microsoft.com/office/officeart/2005/8/layout/vList3#1"/>
    <dgm:cxn modelId="{A6075B50-C6BC-44C1-BE80-9529B267349C}" type="presParOf" srcId="{0E63C282-A90B-4CC4-BAB3-790E39DF2A25}" destId="{B69C2314-927C-4E78-AE6A-34FD56FEE01B}" srcOrd="1" destOrd="0" presId="urn:microsoft.com/office/officeart/2005/8/layout/vList3#1"/>
    <dgm:cxn modelId="{430A088F-84C8-495B-9441-13B503D1E865}" type="presParOf" srcId="{8EF97059-8393-4A43-9D9B-224BDB3965CE}" destId="{CCA01C58-0888-4621-965A-9087C41D7561}" srcOrd="1" destOrd="0" presId="urn:microsoft.com/office/officeart/2005/8/layout/vList3#1"/>
    <dgm:cxn modelId="{EC3F7770-C854-4334-9FB4-B9D35E1C403F}" type="presParOf" srcId="{8EF97059-8393-4A43-9D9B-224BDB3965CE}" destId="{403E730E-AE09-4C33-837F-11BDE31A8D37}" srcOrd="2" destOrd="0" presId="urn:microsoft.com/office/officeart/2005/8/layout/vList3#1"/>
    <dgm:cxn modelId="{8DFC8E46-E04D-416D-94AF-B6FC1D4A0E41}" type="presParOf" srcId="{403E730E-AE09-4C33-837F-11BDE31A8D37}" destId="{9676805D-E1A4-4C1E-AAFA-2245FD82A2E2}" srcOrd="0" destOrd="0" presId="urn:microsoft.com/office/officeart/2005/8/layout/vList3#1"/>
    <dgm:cxn modelId="{DA9F6D65-0E8F-4FC4-A3AC-22AEEEB92133}" type="presParOf" srcId="{403E730E-AE09-4C33-837F-11BDE31A8D37}" destId="{FC0AC7FC-F528-4A43-88B9-C7A64654600E}" srcOrd="1" destOrd="0" presId="urn:microsoft.com/office/officeart/2005/8/layout/vList3#1"/>
    <dgm:cxn modelId="{7F797DF9-5D9F-44C6-8947-C8AE019E705C}" type="presParOf" srcId="{8EF97059-8393-4A43-9D9B-224BDB3965CE}" destId="{F1B0F230-CD97-44DF-A437-D6BFF9F34698}" srcOrd="3" destOrd="0" presId="urn:microsoft.com/office/officeart/2005/8/layout/vList3#1"/>
    <dgm:cxn modelId="{11C22F1E-268D-46EB-8D09-A4255E1F0C26}" type="presParOf" srcId="{8EF97059-8393-4A43-9D9B-224BDB3965CE}" destId="{6C0A0461-79D8-4523-83C6-B3CC44AD0C94}" srcOrd="4" destOrd="0" presId="urn:microsoft.com/office/officeart/2005/8/layout/vList3#1"/>
    <dgm:cxn modelId="{5C8CE880-84FB-4D41-9C05-EC35366A2AFC}" type="presParOf" srcId="{6C0A0461-79D8-4523-83C6-B3CC44AD0C94}" destId="{F6CEABE0-E73B-44D5-8660-6EB243387F28}" srcOrd="0" destOrd="0" presId="urn:microsoft.com/office/officeart/2005/8/layout/vList3#1"/>
    <dgm:cxn modelId="{2F5E6D21-B131-47BC-B5E2-68DB888A99B1}" type="presParOf" srcId="{6C0A0461-79D8-4523-83C6-B3CC44AD0C94}" destId="{51640F7D-BC73-43E1-B058-FC3A166317D7}" srcOrd="1" destOrd="0" presId="urn:microsoft.com/office/officeart/2005/8/layout/vList3#1"/>
    <dgm:cxn modelId="{A67EFA10-5AC1-49E0-A433-07C0DE369360}" type="presParOf" srcId="{8EF97059-8393-4A43-9D9B-224BDB3965CE}" destId="{326B40C4-F72B-4DFC-92D8-B2761ADCE4EC}" srcOrd="5" destOrd="0" presId="urn:microsoft.com/office/officeart/2005/8/layout/vList3#1"/>
    <dgm:cxn modelId="{4B8281A8-CC80-4BF3-8B66-FAF95F35D26D}" type="presParOf" srcId="{8EF97059-8393-4A43-9D9B-224BDB3965CE}" destId="{5D1C81D1-F59E-4A3F-8EDC-EAE6BD7ED54E}" srcOrd="6" destOrd="0" presId="urn:microsoft.com/office/officeart/2005/8/layout/vList3#1"/>
    <dgm:cxn modelId="{97F74D2A-0FD3-4B24-A9B3-D3593A250EC8}" type="presParOf" srcId="{5D1C81D1-F59E-4A3F-8EDC-EAE6BD7ED54E}" destId="{572C9840-06E9-4AF6-881F-A884B7BFA7AA}" srcOrd="0" destOrd="0" presId="urn:microsoft.com/office/officeart/2005/8/layout/vList3#1"/>
    <dgm:cxn modelId="{79AD9509-6DAD-4426-A337-09B76C0F62FB}" type="presParOf" srcId="{5D1C81D1-F59E-4A3F-8EDC-EAE6BD7ED54E}" destId="{E29D45D5-A8DA-48F1-83AF-1D93110D175C}" srcOrd="1" destOrd="0" presId="urn:microsoft.com/office/officeart/2005/8/layout/vList3#1"/>
    <dgm:cxn modelId="{BD76F34F-E4F8-4DFE-88BE-AEC49A57111B}" type="presParOf" srcId="{8EF97059-8393-4A43-9D9B-224BDB3965CE}" destId="{4D85ABF7-139E-47C6-8341-AF2D3B906DF0}" srcOrd="7" destOrd="0" presId="urn:microsoft.com/office/officeart/2005/8/layout/vList3#1"/>
    <dgm:cxn modelId="{5C827D07-2915-4E76-B1B7-134C310A6211}" type="presParOf" srcId="{8EF97059-8393-4A43-9D9B-224BDB3965CE}" destId="{479BF5BA-BC95-4110-A0E0-1229A2D552EA}" srcOrd="8" destOrd="0" presId="urn:microsoft.com/office/officeart/2005/8/layout/vList3#1"/>
    <dgm:cxn modelId="{C6FD25D9-06D3-49DC-A4F1-E66119842577}" type="presParOf" srcId="{479BF5BA-BC95-4110-A0E0-1229A2D552EA}" destId="{3A40F628-D3CA-41FC-A2BE-F7D81A4F1CF8}" srcOrd="0" destOrd="0" presId="urn:microsoft.com/office/officeart/2005/8/layout/vList3#1"/>
    <dgm:cxn modelId="{D10109B5-CB01-4332-9994-06F743078444}" type="presParOf" srcId="{479BF5BA-BC95-4110-A0E0-1229A2D552EA}" destId="{2AB13002-6861-4BE6-BE67-B88610DD2088}" srcOrd="1" destOrd="0" presId="urn:microsoft.com/office/officeart/2005/8/layout/vList3#1"/>
    <dgm:cxn modelId="{7B341251-6CCE-472F-8C4C-1A05C844C166}" type="presParOf" srcId="{8EF97059-8393-4A43-9D9B-224BDB3965CE}" destId="{616C51BE-6413-4F3A-ACD8-46C152BE3BAA}" srcOrd="9" destOrd="0" presId="urn:microsoft.com/office/officeart/2005/8/layout/vList3#1"/>
    <dgm:cxn modelId="{CC474BE5-69E0-4141-8428-DE1DBF6576E4}" type="presParOf" srcId="{8EF97059-8393-4A43-9D9B-224BDB3965CE}" destId="{3F344679-4ED6-4396-92D9-0A98103385C1}" srcOrd="10" destOrd="0" presId="urn:microsoft.com/office/officeart/2005/8/layout/vList3#1"/>
    <dgm:cxn modelId="{BCFF21F0-06A8-4961-9967-334E2112CCD4}" type="presParOf" srcId="{3F344679-4ED6-4396-92D9-0A98103385C1}" destId="{EFDF0C94-7362-4902-8024-D8BF93B5B90A}" srcOrd="0" destOrd="0" presId="urn:microsoft.com/office/officeart/2005/8/layout/vList3#1"/>
    <dgm:cxn modelId="{359792A2-C2C7-425B-88A4-C695098E904B}" type="presParOf" srcId="{3F344679-4ED6-4396-92D9-0A98103385C1}" destId="{11A8E715-E0E5-4BF2-A096-A10D8917E102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Bóg Ojciec daje nam swoją miłość</a:t>
          </a:r>
          <a:b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Jana </a:t>
          </a:r>
          <a:r>
            <a:rPr lang="en" sz="1800" b="1" i="0" baseline="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3</a:t>
          </a:r>
          <a:r>
            <a:rPr lang="pl-PL" sz="1800" b="1" i="0" baseline="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,</a:t>
          </a:r>
          <a:r>
            <a:rPr lang="en" sz="1800" b="1" i="0" baseline="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1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Chrystus napełnia nas wszelką pełnią swoją miłością</a:t>
          </a:r>
          <a:b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" sz="1800" b="1" dirty="0" smtClean="0">
              <a:effectLst>
                <a:outerShdw blurRad="38100" dist="38100" dir="2700000" algn="tl">
                  <a:srgbClr val="000000"/>
                </a:outerShdw>
              </a:effectLst>
            </a:rPr>
            <a:t>Ef 3</a:t>
          </a:r>
          <a:r>
            <a:rPr lang="pl-PL" sz="1800" b="1" dirty="0" smtClean="0">
              <a:effectLst>
                <a:outerShdw blurRad="38100" dist="38100" dir="2700000" algn="tl">
                  <a:srgbClr val="000000"/>
                </a:outerShdw>
              </a:effectLst>
            </a:rPr>
            <a:t>,</a:t>
          </a:r>
          <a:r>
            <a:rPr lang="en" sz="1800" b="1" dirty="0" smtClean="0">
              <a:effectLst>
                <a:outerShdw blurRad="38100" dist="38100" dir="2700000" algn="tl">
                  <a:srgbClr val="000000"/>
                </a:outerShdw>
              </a:effectLst>
            </a:rPr>
            <a:t>19</a:t>
          </a: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Duch Święty rozlewa w nas miłość Boga (</a:t>
          </a:r>
          <a:r>
            <a:rPr lang="en" sz="1800" b="1" i="0" baseline="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Rz 5</a:t>
          </a:r>
          <a:r>
            <a:rPr lang="pl-PL" sz="1800" b="1" i="0" baseline="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,</a:t>
          </a:r>
          <a:r>
            <a:rPr lang="en" sz="1800" b="1" i="0" baseline="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5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Wyposaża ludzi do misji </a:t>
          </a:r>
          <a:r>
            <a:rPr lang="es-ES" sz="1800" b="1" dirty="0"/>
            <a:t/>
          </a:r>
          <a:br>
            <a:rPr lang="es-ES" sz="1800" b="1" dirty="0"/>
          </a:br>
          <a:r>
            <a:rPr lang="en" sz="1600" b="1" dirty="0"/>
            <a:t>(1 </a:t>
          </a:r>
          <a:r>
            <a:rPr lang="en" sz="1600" b="1" dirty="0" smtClean="0"/>
            <a:t>Kor 2</a:t>
          </a:r>
          <a:r>
            <a:rPr lang="pl-PL" sz="1600" b="1" dirty="0" smtClean="0"/>
            <a:t>,</a:t>
          </a:r>
          <a:r>
            <a:rPr lang="en" sz="1600" b="1" dirty="0" smtClean="0"/>
            <a:t>4</a:t>
          </a:r>
          <a:r>
            <a:rPr lang="en" sz="1600" b="1" dirty="0"/>
            <a:t>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Objawia nam głębokie sprawy Boże </a:t>
          </a:r>
          <a:r>
            <a:rPr lang="es-ES" sz="1800" b="1" dirty="0"/>
            <a:t/>
          </a:r>
          <a:br>
            <a:rPr lang="es-ES" sz="1800" b="1" dirty="0"/>
          </a:br>
          <a:r>
            <a:rPr lang="en" sz="1600" b="1" dirty="0"/>
            <a:t>(1 </a:t>
          </a:r>
          <a:r>
            <a:rPr lang="en" sz="1600" b="1" dirty="0" smtClean="0"/>
            <a:t>Kor 2</a:t>
          </a:r>
          <a:r>
            <a:rPr lang="pl-PL" sz="1600" b="1" dirty="0" smtClean="0"/>
            <a:t>,</a:t>
          </a:r>
          <a:r>
            <a:rPr lang="en" sz="1600" b="1" dirty="0" smtClean="0"/>
            <a:t>10</a:t>
          </a:r>
          <a:r>
            <a:rPr lang="en" sz="1600" b="1" dirty="0"/>
            <a:t>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Uczy nas </a:t>
          </a:r>
          <a:r>
            <a:rPr lang="en" sz="1600" b="1" dirty="0"/>
            <a:t>(1 </a:t>
          </a:r>
          <a:r>
            <a:rPr lang="en" sz="1600" b="1" dirty="0" smtClean="0"/>
            <a:t>Kor 2</a:t>
          </a:r>
          <a:r>
            <a:rPr lang="pl-PL" sz="1600" b="1" dirty="0" smtClean="0"/>
            <a:t>,</a:t>
          </a:r>
          <a:r>
            <a:rPr lang="en" sz="1600" b="1" dirty="0" smtClean="0"/>
            <a:t>13</a:t>
          </a:r>
          <a:r>
            <a:rPr lang="en" sz="1600" b="1" dirty="0"/>
            <a:t>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Mieszka w nas </a:t>
          </a:r>
          <a:r>
            <a:rPr lang="en" sz="1600" b="1" dirty="0"/>
            <a:t>(1 </a:t>
          </a:r>
          <a:r>
            <a:rPr lang="en" sz="1600" b="1" dirty="0" smtClean="0"/>
            <a:t>Kor 3</a:t>
          </a:r>
          <a:r>
            <a:rPr lang="pl-PL" sz="1600" b="1" dirty="0" smtClean="0"/>
            <a:t>,</a:t>
          </a:r>
          <a:r>
            <a:rPr lang="en" sz="1600" b="1" dirty="0" smtClean="0"/>
            <a:t>16</a:t>
          </a:r>
          <a:r>
            <a:rPr lang="en" sz="1600" b="1" dirty="0"/>
            <a:t>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Współdziała z Chrystusem w naszym usprawiedliwieniu </a:t>
          </a:r>
          <a:r>
            <a:rPr lang="en" sz="1600" b="1" dirty="0"/>
            <a:t>(1 </a:t>
          </a:r>
          <a:r>
            <a:rPr lang="en" sz="1600" b="1" dirty="0" smtClean="0"/>
            <a:t>Kor 6</a:t>
          </a:r>
          <a:r>
            <a:rPr lang="pl-PL" sz="1600" b="1" dirty="0" smtClean="0"/>
            <a:t>,</a:t>
          </a:r>
          <a:r>
            <a:rPr lang="en" sz="1600" b="1" dirty="0" smtClean="0"/>
            <a:t>11</a:t>
          </a:r>
          <a:r>
            <a:rPr lang="en" sz="1600" b="1" dirty="0"/>
            <a:t>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Udziela darów duchowych </a:t>
          </a:r>
          <a:r>
            <a:rPr lang="en" sz="1600" b="1" dirty="0"/>
            <a:t>(1 </a:t>
          </a:r>
          <a:r>
            <a:rPr lang="en" sz="1600" b="1" dirty="0" smtClean="0"/>
            <a:t>Kor 12</a:t>
          </a:r>
          <a:r>
            <a:rPr lang="pl-PL" sz="1600" b="1" dirty="0" smtClean="0"/>
            <a:t>,</a:t>
          </a:r>
          <a:r>
            <a:rPr lang="en" sz="1600" b="1" dirty="0" smtClean="0"/>
            <a:t>7-11</a:t>
          </a:r>
          <a:r>
            <a:rPr lang="en" sz="1600" b="1" dirty="0"/>
            <a:t>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Pieczętuje nas ku zbawieniu </a:t>
          </a:r>
          <a:r>
            <a:rPr lang="en" sz="1600" b="1" dirty="0"/>
            <a:t>(2 </a:t>
          </a:r>
          <a:r>
            <a:rPr lang="en" sz="1600" b="1" dirty="0" smtClean="0"/>
            <a:t>Kor 1</a:t>
          </a:r>
          <a:r>
            <a:rPr lang="pl-PL" sz="1600" b="1" dirty="0" smtClean="0"/>
            <a:t>,</a:t>
          </a:r>
          <a:r>
            <a:rPr lang="en" sz="1600" b="1" dirty="0" smtClean="0"/>
            <a:t>22</a:t>
          </a:r>
          <a:r>
            <a:rPr lang="en" sz="1600" b="1" dirty="0"/>
            <a:t>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Wypisuje prawo w naszych sercach </a:t>
          </a:r>
          <a:r>
            <a:rPr lang="en" sz="1600" b="1" dirty="0"/>
            <a:t>(2 </a:t>
          </a:r>
          <a:r>
            <a:rPr lang="en" sz="1600" b="1" dirty="0" smtClean="0"/>
            <a:t>Kor 3</a:t>
          </a:r>
          <a:r>
            <a:rPr lang="pl-PL" sz="1600" b="1" dirty="0" smtClean="0"/>
            <a:t>,</a:t>
          </a:r>
          <a:r>
            <a:rPr lang="en" sz="1600" b="1" dirty="0" smtClean="0"/>
            <a:t>3</a:t>
          </a:r>
          <a:r>
            <a:rPr lang="en" sz="1600" b="1" dirty="0"/>
            <a:t>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Daje nam nowe życie w Chrystusie </a:t>
          </a:r>
          <a:r>
            <a:rPr lang="en" sz="1600" b="1" dirty="0"/>
            <a:t>(2 </a:t>
          </a:r>
          <a:r>
            <a:rPr lang="en" sz="1600" b="1" dirty="0" smtClean="0"/>
            <a:t>Kor 3</a:t>
          </a:r>
          <a:r>
            <a:rPr lang="pl-PL" sz="1600" b="1" dirty="0" smtClean="0"/>
            <a:t>,</a:t>
          </a:r>
          <a:r>
            <a:rPr lang="en" sz="1600" b="1" dirty="0" smtClean="0"/>
            <a:t>6</a:t>
          </a:r>
          <a:r>
            <a:rPr lang="en" sz="1600" b="1" dirty="0"/>
            <a:t>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Uwalnia nas od grzechu </a:t>
          </a:r>
          <a:r>
            <a:rPr lang="en" sz="1600" b="1" dirty="0"/>
            <a:t>(2 </a:t>
          </a:r>
          <a:r>
            <a:rPr lang="en" sz="1600" b="1" dirty="0" smtClean="0"/>
            <a:t>Kor 3</a:t>
          </a:r>
          <a:r>
            <a:rPr lang="pl-PL" sz="1600" b="1" dirty="0" smtClean="0"/>
            <a:t>,</a:t>
          </a:r>
          <a:r>
            <a:rPr lang="en" sz="1600" b="1" dirty="0" smtClean="0"/>
            <a:t>17</a:t>
          </a:r>
          <a:r>
            <a:rPr lang="en" sz="1600" b="1" dirty="0"/>
            <a:t>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  <dgm:t>
        <a:bodyPr/>
        <a:lstStyle/>
        <a:p>
          <a:endParaRPr lang="pl-PL"/>
        </a:p>
      </dgm:t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l-PL"/>
        </a:p>
      </dgm:t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  <dgm:t>
        <a:bodyPr/>
        <a:lstStyle/>
        <a:p>
          <a:endParaRPr lang="pl-PL"/>
        </a:p>
      </dgm:t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l-PL"/>
        </a:p>
      </dgm:t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  <dgm:t>
        <a:bodyPr/>
        <a:lstStyle/>
        <a:p>
          <a:endParaRPr lang="pl-PL"/>
        </a:p>
      </dgm:t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l-PL"/>
        </a:p>
      </dgm:t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  <dgm:t>
        <a:bodyPr/>
        <a:lstStyle/>
        <a:p>
          <a:endParaRPr lang="pl-PL"/>
        </a:p>
      </dgm:t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l-PL"/>
        </a:p>
      </dgm:t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  <dgm:t>
        <a:bodyPr/>
        <a:lstStyle/>
        <a:p>
          <a:endParaRPr lang="pl-PL"/>
        </a:p>
      </dgm:t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l-PL"/>
        </a:p>
      </dgm:t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  <dgm:t>
        <a:bodyPr/>
        <a:lstStyle/>
        <a:p>
          <a:endParaRPr lang="pl-PL"/>
        </a:p>
      </dgm:t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l-PL"/>
        </a:p>
      </dgm:t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  <dgm:t>
        <a:bodyPr/>
        <a:lstStyle/>
        <a:p>
          <a:endParaRPr lang="pl-PL"/>
        </a:p>
      </dgm:t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l-PL"/>
        </a:p>
      </dgm:t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  <dgm:t>
        <a:bodyPr/>
        <a:lstStyle/>
        <a:p>
          <a:endParaRPr lang="pl-PL"/>
        </a:p>
      </dgm:t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241429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l-PL"/>
        </a:p>
      </dgm:t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  <dgm:t>
        <a:bodyPr/>
        <a:lstStyle/>
        <a:p>
          <a:endParaRPr lang="pl-PL"/>
        </a:p>
      </dgm:t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262600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l-PL"/>
        </a:p>
      </dgm:t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  <dgm:t>
        <a:bodyPr/>
        <a:lstStyle/>
        <a:p>
          <a:endParaRPr lang="pl-PL"/>
        </a:p>
      </dgm:t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l-PL"/>
        </a:p>
      </dgm:t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000" b="1" dirty="0">
              <a:solidFill>
                <a:schemeClr val="accent3">
                  <a:lumMod val="50000"/>
                </a:schemeClr>
              </a:solidFill>
            </a:rPr>
            <a:t>ŁASKA</a:t>
          </a:r>
          <a:endParaRPr lang="es-ES" sz="200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Od Ojca               (1 </a:t>
          </a:r>
          <a:r>
            <a:rPr lang="en" sz="1600" b="1" dirty="0" smtClean="0"/>
            <a:t>Kor 1</a:t>
          </a:r>
          <a:r>
            <a:rPr lang="pl-PL" sz="1600" b="1" dirty="0" smtClean="0"/>
            <a:t>,</a:t>
          </a:r>
          <a:r>
            <a:rPr lang="en" sz="1600" b="1" dirty="0" smtClean="0"/>
            <a:t>3</a:t>
          </a:r>
          <a:r>
            <a:rPr lang="en" sz="1600" b="1" dirty="0"/>
            <a:t>)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Od Syna                      (1 Kor. </a:t>
          </a:r>
          <a:r>
            <a:rPr lang="en" sz="1600" b="1" dirty="0" smtClean="0"/>
            <a:t>1</a:t>
          </a:r>
          <a:r>
            <a:rPr lang="pl-PL" sz="1600" b="1" dirty="0" smtClean="0"/>
            <a:t>,</a:t>
          </a:r>
          <a:r>
            <a:rPr lang="en" sz="1600" b="1" dirty="0" smtClean="0"/>
            <a:t>3</a:t>
          </a:r>
          <a:r>
            <a:rPr lang="en" sz="1800" b="1" dirty="0"/>
            <a:t>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Od Ducha                 (</a:t>
          </a:r>
          <a:r>
            <a:rPr lang="en" sz="1600" b="1" dirty="0" smtClean="0"/>
            <a:t>Hbr 10</a:t>
          </a:r>
          <a:r>
            <a:rPr lang="pl-PL" sz="1600" b="1" dirty="0" smtClean="0"/>
            <a:t>,</a:t>
          </a:r>
          <a:r>
            <a:rPr lang="en" sz="1600" b="1" dirty="0" smtClean="0"/>
            <a:t>29 </a:t>
          </a:r>
          <a:r>
            <a:rPr lang="en" sz="1600" b="1" dirty="0"/>
            <a:t>)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000" b="1" dirty="0">
              <a:solidFill>
                <a:schemeClr val="accent6">
                  <a:lumMod val="50000"/>
                </a:schemeClr>
              </a:solidFill>
            </a:rPr>
            <a:t>MIŁOŚĆ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Od Ojca               (1 Jana </a:t>
          </a:r>
          <a:r>
            <a:rPr lang="en" sz="1600" b="1" dirty="0" smtClean="0"/>
            <a:t>2</a:t>
          </a:r>
          <a:r>
            <a:rPr lang="pl-PL" sz="1600" b="1" dirty="0" smtClean="0"/>
            <a:t>,</a:t>
          </a:r>
          <a:r>
            <a:rPr lang="en" sz="1600" b="1" dirty="0" smtClean="0"/>
            <a:t>15</a:t>
          </a:r>
          <a:r>
            <a:rPr lang="en" sz="1600" b="1" dirty="0"/>
            <a:t>)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Od Syna (</a:t>
          </a:r>
          <a:r>
            <a:rPr lang="en" sz="1600" b="1" dirty="0" smtClean="0"/>
            <a:t>Rz</a:t>
          </a:r>
          <a:r>
            <a:rPr lang="pl-PL" sz="1600" b="1" dirty="0" smtClean="0"/>
            <a:t> </a:t>
          </a:r>
          <a:r>
            <a:rPr lang="en" sz="1600" b="1" dirty="0" smtClean="0"/>
            <a:t>8</a:t>
          </a:r>
          <a:r>
            <a:rPr lang="pl-PL" sz="1600" b="1" dirty="0" smtClean="0"/>
            <a:t>,</a:t>
          </a:r>
          <a:r>
            <a:rPr lang="en" sz="1600" b="1" dirty="0" smtClean="0"/>
            <a:t>35</a:t>
          </a:r>
          <a:r>
            <a:rPr lang="en" sz="1600" b="1" dirty="0"/>
            <a:t>)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Od Ducha (</a:t>
          </a:r>
          <a:r>
            <a:rPr lang="en" sz="1600" b="1" dirty="0" smtClean="0"/>
            <a:t>Rz</a:t>
          </a:r>
          <a:r>
            <a:rPr lang="pl-PL" sz="1600" b="1" dirty="0" smtClean="0"/>
            <a:t> </a:t>
          </a:r>
          <a:r>
            <a:rPr lang="en" sz="1600" b="1" dirty="0" smtClean="0"/>
            <a:t>15</a:t>
          </a:r>
          <a:r>
            <a:rPr lang="pl-PL" sz="1600" b="1" dirty="0" smtClean="0"/>
            <a:t>,</a:t>
          </a:r>
          <a:r>
            <a:rPr lang="en" sz="1600" b="1" dirty="0" smtClean="0"/>
            <a:t>30</a:t>
          </a:r>
          <a:r>
            <a:rPr lang="en" sz="1600" b="1" dirty="0"/>
            <a:t>)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tx2">
                  <a:lumMod val="50000"/>
                </a:schemeClr>
              </a:solidFill>
            </a:rPr>
            <a:t>WSPÓLNOTA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Od Ojca    (1 Jana </a:t>
          </a:r>
          <a:r>
            <a:rPr lang="en" sz="1600" b="1" dirty="0" smtClean="0"/>
            <a:t>1</a:t>
          </a:r>
          <a:r>
            <a:rPr lang="pl-PL" sz="1600" b="1" dirty="0" smtClean="0"/>
            <a:t>,</a:t>
          </a:r>
          <a:r>
            <a:rPr lang="en" sz="1600" b="1" dirty="0" smtClean="0"/>
            <a:t>3</a:t>
          </a:r>
          <a:r>
            <a:rPr lang="en" sz="1600" b="1" dirty="0"/>
            <a:t>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Od Syna                      (1 Jana </a:t>
          </a:r>
          <a:r>
            <a:rPr lang="en" sz="1600" b="1" dirty="0" smtClean="0"/>
            <a:t>1</a:t>
          </a:r>
          <a:r>
            <a:rPr lang="pl-PL" sz="1600" b="1" dirty="0" smtClean="0"/>
            <a:t>,</a:t>
          </a:r>
          <a:r>
            <a:rPr lang="en" sz="1600" b="1" dirty="0" smtClean="0"/>
            <a:t>3</a:t>
          </a:r>
          <a:r>
            <a:rPr lang="en" sz="1600" b="1" dirty="0"/>
            <a:t>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Od Ducha                  (</a:t>
          </a:r>
          <a:r>
            <a:rPr lang="en" sz="1600" b="1" dirty="0" smtClean="0"/>
            <a:t>Flp 2</a:t>
          </a:r>
          <a:r>
            <a:rPr lang="pl-PL" sz="1600" b="1" dirty="0" smtClean="0"/>
            <a:t>,</a:t>
          </a:r>
          <a:r>
            <a:rPr lang="en" sz="1600" b="1" dirty="0" smtClean="0"/>
            <a:t>1</a:t>
          </a:r>
          <a:r>
            <a:rPr lang="en" sz="1600" b="1" dirty="0"/>
            <a:t>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  <dgm:t>
        <a:bodyPr/>
        <a:lstStyle/>
        <a:p>
          <a:endParaRPr lang="pl-PL"/>
        </a:p>
      </dgm:t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  <dgm:t>
        <a:bodyPr/>
        <a:lstStyle/>
        <a:p>
          <a:endParaRPr lang="pl-PL"/>
        </a:p>
      </dgm:t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  <dgm:t>
        <a:bodyPr/>
        <a:lstStyle/>
        <a:p>
          <a:endParaRPr lang="pl-PL"/>
        </a:p>
      </dgm:t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  <dgm:t>
        <a:bodyPr/>
        <a:lstStyle/>
        <a:p>
          <a:endParaRPr lang="pl-PL"/>
        </a:p>
      </dgm:t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  <dgm:t>
        <a:bodyPr/>
        <a:lstStyle/>
        <a:p>
          <a:endParaRPr lang="pl-PL"/>
        </a:p>
      </dgm:t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  <dgm:t>
        <a:bodyPr/>
        <a:lstStyle/>
        <a:p>
          <a:endParaRPr lang="pl-PL"/>
        </a:p>
      </dgm:t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  <dgm:t>
        <a:bodyPr/>
        <a:lstStyle/>
        <a:p>
          <a:endParaRPr lang="pl-PL"/>
        </a:p>
      </dgm:t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  <dgm:t>
        <a:bodyPr/>
        <a:lstStyle/>
        <a:p>
          <a:endParaRPr lang="pl-PL"/>
        </a:p>
      </dgm:t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  <dgm:t>
        <a:bodyPr/>
        <a:lstStyle/>
        <a:p>
          <a:endParaRPr lang="pl-PL"/>
        </a:p>
      </dgm:t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„Łaska Pana Jezusa Chrystusa”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200" b="1" kern="1200">
              <a:effectLst>
                <a:outerShdw blurRad="38100" dist="38100" dir="2700000" algn="tl">
                  <a:srgbClr val="000000"/>
                </a:outerShdw>
              </a:effectLst>
            </a:rPr>
            <a:t>„Miłość Boga”</a:t>
          </a:r>
          <a:endParaRPr lang="es-ES" sz="22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6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„</a:t>
          </a:r>
          <a:r>
            <a:rPr lang="es-ES" sz="22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Wspólnota</a:t>
          </a:r>
          <a:r>
            <a:rPr lang="es-ES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Ducha Świętego”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4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„Niech będzie z wami wszystkimi”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2760" y="288372"/>
          <a:ext cx="1365661" cy="1365661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313820" y="284958"/>
          <a:ext cx="2730456" cy="1365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dirty="0"/>
            <a:t>Opuścił wieczne bogactwa </a:t>
          </a:r>
          <a:r>
            <a:rPr lang="en" sz="2000" b="1" kern="1200" dirty="0" smtClean="0"/>
            <a:t>nieb</a:t>
          </a:r>
          <a:r>
            <a:rPr lang="pl-PL" sz="2000" b="1" kern="1200" dirty="0" smtClean="0"/>
            <a:t>a </a:t>
          </a:r>
          <a:r>
            <a:rPr lang="en" sz="2000" b="1" kern="1200" dirty="0" smtClean="0"/>
            <a:t>i </a:t>
          </a:r>
          <a:r>
            <a:rPr lang="en" sz="2000" b="1" kern="1200" dirty="0"/>
            <a:t>stał się ubogi, byśmy </a:t>
          </a:r>
          <a:r>
            <a:rPr lang="en" sz="2000" b="1" kern="1200" dirty="0" smtClean="0"/>
            <a:t>odziedziczyli Jego</a:t>
          </a:r>
          <a:r>
            <a:rPr lang="pl-PL" sz="2000" b="1" kern="1200" dirty="0" smtClean="0"/>
            <a:t> </a:t>
          </a:r>
          <a:r>
            <a:rPr lang="en" sz="2000" b="1" kern="1200" dirty="0" smtClean="0"/>
            <a:t>bogactwa</a:t>
          </a:r>
          <a:r>
            <a:rPr lang="pl-PL" sz="2000" b="1" kern="1200" dirty="0" smtClean="0"/>
            <a:t> </a:t>
          </a:r>
          <a:r>
            <a:rPr lang="en" sz="2000" b="1" kern="1200" dirty="0" smtClean="0"/>
            <a:t>(2 Kor 8</a:t>
          </a:r>
          <a:r>
            <a:rPr lang="pl-PL" sz="2000" b="1" kern="1200" dirty="0" smtClean="0"/>
            <a:t>,</a:t>
          </a:r>
          <a:r>
            <a:rPr lang="en" sz="2000" b="1" kern="1200" dirty="0" smtClean="0"/>
            <a:t>9</a:t>
          </a:r>
          <a:r>
            <a:rPr lang="en" sz="2000" b="1" kern="1200" dirty="0"/>
            <a:t>)</a:t>
          </a:r>
          <a:endParaRPr lang="es-ES" sz="2000" kern="1200" dirty="0"/>
        </a:p>
      </dsp:txBody>
      <dsp:txXfrm>
        <a:off x="1313820" y="284958"/>
        <a:ext cx="2730456" cy="1365661"/>
      </dsp:txXfrm>
    </dsp:sp>
    <dsp:sp modelId="{96A220C1-F51A-4E4C-9DCF-A548F381A665}">
      <dsp:nvSpPr>
        <dsp:cNvPr id="0" name=""/>
        <dsp:cNvSpPr/>
      </dsp:nvSpPr>
      <dsp:spPr>
        <a:xfrm>
          <a:off x="3963115" y="282254"/>
          <a:ext cx="1365661" cy="1365661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353413" y="283797"/>
          <a:ext cx="2761900" cy="1365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dirty="0"/>
            <a:t>Przyszedł na nasz świat, byśmy </a:t>
          </a:r>
          <a:r>
            <a:rPr lang="en" sz="2000" b="1" kern="1200" dirty="0" smtClean="0"/>
            <a:t>mogli</a:t>
          </a:r>
          <a:r>
            <a:rPr lang="pl-PL" sz="2000" b="1" kern="1200" dirty="0" smtClean="0"/>
            <a:t> </a:t>
          </a:r>
          <a:r>
            <a:rPr lang="en" sz="2000" b="1" kern="1200" dirty="0" smtClean="0"/>
            <a:t> </a:t>
          </a:r>
          <a:r>
            <a:rPr lang="en" sz="2000" b="1" kern="1200" dirty="0"/>
            <a:t>Go poznać,</a:t>
          </a:r>
          <a:br>
            <a:rPr lang="en" sz="2000" b="1" kern="1200" dirty="0"/>
          </a:br>
          <a:r>
            <a:rPr lang="en" sz="2000" b="1" kern="1200" dirty="0" smtClean="0"/>
            <a:t>pokochać</a:t>
          </a:r>
          <a:r>
            <a:rPr lang="pl-PL" sz="2000" b="1" kern="1200" dirty="0" smtClean="0"/>
            <a:t> </a:t>
          </a:r>
          <a:r>
            <a:rPr lang="en" sz="2000" b="1" kern="1200" dirty="0" smtClean="0"/>
            <a:t>i </a:t>
          </a:r>
          <a:r>
            <a:rPr lang="en" sz="2000" b="1" kern="1200" dirty="0"/>
            <a:t>naśladować  (</a:t>
          </a:r>
          <a:r>
            <a:rPr lang="en" sz="2000" b="1" kern="1200" dirty="0" smtClean="0"/>
            <a:t>J 15</a:t>
          </a:r>
          <a:r>
            <a:rPr lang="pl-PL" sz="2000" b="1" kern="1200" dirty="0" smtClean="0"/>
            <a:t>,</a:t>
          </a:r>
          <a:r>
            <a:rPr lang="en" sz="2000" b="1" kern="1200" dirty="0" smtClean="0"/>
            <a:t>12</a:t>
          </a:r>
          <a:r>
            <a:rPr lang="en" sz="2000" b="1" kern="1200" dirty="0"/>
            <a:t>)</a:t>
          </a:r>
          <a:endParaRPr lang="es-ES" sz="2000" kern="1200" dirty="0"/>
        </a:p>
      </dsp:txBody>
      <dsp:txXfrm>
        <a:off x="5353413" y="283797"/>
        <a:ext cx="2761900" cy="1365661"/>
      </dsp:txXfrm>
    </dsp:sp>
    <dsp:sp modelId="{D864BB1C-3772-4FD0-8E87-D1DD0E958E52}">
      <dsp:nvSpPr>
        <dsp:cNvPr id="0" name=""/>
        <dsp:cNvSpPr/>
      </dsp:nvSpPr>
      <dsp:spPr>
        <a:xfrm>
          <a:off x="7854657" y="288372"/>
          <a:ext cx="1365661" cy="1365661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232824" y="284958"/>
          <a:ext cx="2737339" cy="1365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dirty="0"/>
            <a:t>Uniżył się i był posłuszny aż do śmierci, aby przebaczyć nasze grzechy i dać nam życie </a:t>
          </a:r>
          <a:r>
            <a:rPr lang="en" sz="2000" b="1" kern="1200" dirty="0" smtClean="0"/>
            <a:t>wieczne</a:t>
          </a:r>
          <a:r>
            <a:rPr lang="pl-PL" sz="2000" b="1" kern="1200" dirty="0" smtClean="0"/>
            <a:t>          </a:t>
          </a:r>
          <a:r>
            <a:rPr lang="en" sz="2000" b="1" kern="1200" dirty="0" smtClean="0"/>
            <a:t>(Flp 2</a:t>
          </a:r>
          <a:r>
            <a:rPr lang="pl-PL" sz="2000" b="1" kern="1200" dirty="0" smtClean="0"/>
            <a:t>,</a:t>
          </a:r>
          <a:r>
            <a:rPr lang="en" sz="2000" b="1" kern="1200" dirty="0" smtClean="0"/>
            <a:t>8</a:t>
          </a:r>
          <a:r>
            <a:rPr lang="en" sz="2000" b="1" kern="1200" dirty="0"/>
            <a:t>)</a:t>
          </a:r>
          <a:endParaRPr lang="es-ES" sz="2000" kern="1200" dirty="0"/>
        </a:p>
      </dsp:txBody>
      <dsp:txXfrm>
        <a:off x="9232824" y="284958"/>
        <a:ext cx="2737339" cy="136566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dirty="0">
              <a:solidFill>
                <a:schemeClr val="tx1"/>
              </a:solidFill>
            </a:rPr>
            <a:t>Będziemy królować w życiu z Jezusem (</a:t>
          </a:r>
          <a:r>
            <a:rPr lang="en" sz="2000" b="1" kern="1200" dirty="0" smtClean="0">
              <a:solidFill>
                <a:schemeClr val="tx1"/>
              </a:solidFill>
            </a:rPr>
            <a:t>Rz 5</a:t>
          </a:r>
          <a:r>
            <a:rPr lang="pl-PL" sz="2000" b="1" kern="1200" dirty="0" smtClean="0">
              <a:solidFill>
                <a:schemeClr val="tx1"/>
              </a:solidFill>
            </a:rPr>
            <a:t>,</a:t>
          </a:r>
          <a:r>
            <a:rPr lang="en" sz="2000" b="1" kern="1200" dirty="0" smtClean="0">
              <a:solidFill>
                <a:schemeClr val="tx1"/>
              </a:solidFill>
            </a:rPr>
            <a:t>17</a:t>
          </a:r>
          <a:r>
            <a:rPr lang="pl-PL" sz="2000" b="1" kern="1200" dirty="0" smtClean="0">
              <a:solidFill>
                <a:schemeClr val="tx1"/>
              </a:solidFill>
            </a:rPr>
            <a:t>.</a:t>
          </a:r>
          <a:r>
            <a:rPr lang="en" sz="2000" b="1" kern="1200" dirty="0" smtClean="0">
              <a:solidFill>
                <a:schemeClr val="tx1"/>
              </a:solidFill>
            </a:rPr>
            <a:t>21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dirty="0">
              <a:solidFill>
                <a:schemeClr val="tx1"/>
              </a:solidFill>
            </a:rPr>
            <a:t>Grzech nie panuje nad nami (</a:t>
          </a:r>
          <a:r>
            <a:rPr lang="en" sz="2000" b="1" kern="1200" dirty="0" smtClean="0">
              <a:solidFill>
                <a:schemeClr val="tx1"/>
              </a:solidFill>
            </a:rPr>
            <a:t>Rz 6</a:t>
          </a:r>
          <a:r>
            <a:rPr lang="pl-PL" sz="2000" b="1" kern="1200" dirty="0" smtClean="0">
              <a:solidFill>
                <a:schemeClr val="tx1"/>
              </a:solidFill>
            </a:rPr>
            <a:t>,</a:t>
          </a:r>
          <a:r>
            <a:rPr lang="en" sz="2000" b="1" kern="1200" dirty="0" smtClean="0">
              <a:solidFill>
                <a:schemeClr val="tx1"/>
              </a:solidFill>
            </a:rPr>
            <a:t>14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501896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dirty="0">
              <a:solidFill>
                <a:schemeClr val="tx1"/>
              </a:solidFill>
            </a:rPr>
            <a:t>Otrzymujemy moc od Chrystusa (2 </a:t>
          </a:r>
          <a:r>
            <a:rPr lang="en" sz="2000" b="1" kern="1200" dirty="0" smtClean="0">
              <a:solidFill>
                <a:schemeClr val="tx1"/>
              </a:solidFill>
            </a:rPr>
            <a:t>Kor 12</a:t>
          </a:r>
          <a:r>
            <a:rPr lang="pl-PL" sz="2000" b="1" kern="1200" dirty="0" smtClean="0">
              <a:solidFill>
                <a:schemeClr val="tx1"/>
              </a:solidFill>
            </a:rPr>
            <a:t>,</a:t>
          </a:r>
          <a:r>
            <a:rPr lang="en" sz="2000" b="1" kern="1200" dirty="0" smtClean="0">
              <a:solidFill>
                <a:schemeClr val="tx1"/>
              </a:solidFill>
            </a:rPr>
            <a:t>9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501896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dirty="0">
              <a:solidFill>
                <a:schemeClr val="tx1"/>
              </a:solidFill>
            </a:rPr>
            <a:t>Radujemy się nadzieją (</a:t>
          </a:r>
          <a:r>
            <a:rPr lang="en" sz="2000" b="1" kern="1200" dirty="0" smtClean="0">
              <a:solidFill>
                <a:schemeClr val="tx1"/>
              </a:solidFill>
            </a:rPr>
            <a:t>Rz 5</a:t>
          </a:r>
          <a:r>
            <a:rPr lang="pl-PL" sz="2000" b="1" kern="1200" dirty="0" smtClean="0">
              <a:solidFill>
                <a:schemeClr val="tx1"/>
              </a:solidFill>
            </a:rPr>
            <a:t>,</a:t>
          </a:r>
          <a:r>
            <a:rPr lang="en" sz="2000" b="1" kern="1200" dirty="0" smtClean="0">
              <a:solidFill>
                <a:schemeClr val="tx1"/>
              </a:solidFill>
            </a:rPr>
            <a:t>2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501896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dirty="0">
              <a:solidFill>
                <a:schemeClr val="tx1"/>
              </a:solidFill>
            </a:rPr>
            <a:t>Jesteśmy usprawiedliwieni (</a:t>
          </a:r>
          <a:r>
            <a:rPr lang="en" sz="2000" b="1" kern="1200" dirty="0" smtClean="0">
              <a:solidFill>
                <a:schemeClr val="tx1"/>
              </a:solidFill>
            </a:rPr>
            <a:t>Rz 3</a:t>
          </a:r>
          <a:r>
            <a:rPr lang="pl-PL" sz="2000" b="1" kern="1200" dirty="0" smtClean="0">
              <a:solidFill>
                <a:schemeClr val="tx1"/>
              </a:solidFill>
            </a:rPr>
            <a:t>,</a:t>
          </a:r>
          <a:r>
            <a:rPr lang="en" sz="2000" b="1" kern="1200" dirty="0" smtClean="0">
              <a:solidFill>
                <a:schemeClr val="tx1"/>
              </a:solidFill>
            </a:rPr>
            <a:t>24</a:t>
          </a:r>
          <a:r>
            <a:rPr lang="en" sz="2000" b="1" kern="1200" dirty="0">
              <a:solidFill>
                <a:schemeClr val="tx1"/>
              </a:solidFill>
            </a:rPr>
            <a:t>; </a:t>
          </a:r>
          <a:r>
            <a:rPr lang="en" sz="2000" b="1" kern="1200" dirty="0" smtClean="0">
              <a:solidFill>
                <a:schemeClr val="tx1"/>
              </a:solidFill>
            </a:rPr>
            <a:t>Ef 1</a:t>
          </a:r>
          <a:r>
            <a:rPr lang="pl-PL" sz="2000" b="1" kern="1200" dirty="0" smtClean="0">
              <a:solidFill>
                <a:schemeClr val="tx1"/>
              </a:solidFill>
            </a:rPr>
            <a:t>,</a:t>
          </a:r>
          <a:r>
            <a:rPr lang="en" sz="2000" b="1" kern="1200" dirty="0" smtClean="0">
              <a:solidFill>
                <a:schemeClr val="tx1"/>
              </a:solidFill>
            </a:rPr>
            <a:t>7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6543675" cy="50189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dirty="0">
              <a:solidFill>
                <a:schemeClr val="tx1"/>
              </a:solidFill>
            </a:rPr>
            <a:t>„Bóg cierpliwości” (</a:t>
          </a:r>
          <a:r>
            <a:rPr lang="en" sz="2000" b="1" kern="1200" dirty="0" smtClean="0">
              <a:solidFill>
                <a:schemeClr val="tx1"/>
              </a:solidFill>
            </a:rPr>
            <a:t>Rz 15</a:t>
          </a:r>
          <a:r>
            <a:rPr lang="pl-PL" sz="2000" b="1" kern="1200" dirty="0" smtClean="0">
              <a:solidFill>
                <a:schemeClr val="tx1"/>
              </a:solidFill>
            </a:rPr>
            <a:t>,</a:t>
          </a:r>
          <a:r>
            <a:rPr lang="en" sz="2000" b="1" kern="1200" dirty="0" smtClean="0">
              <a:solidFill>
                <a:schemeClr val="tx1"/>
              </a:solidFill>
            </a:rPr>
            <a:t>5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389319" y="599"/>
        <a:ext cx="5797375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dirty="0">
              <a:solidFill>
                <a:schemeClr val="tx1"/>
              </a:solidFill>
            </a:rPr>
            <a:t>„Bóg nadziei” (</a:t>
          </a:r>
          <a:r>
            <a:rPr lang="en" sz="2000" b="1" kern="1200" dirty="0" smtClean="0">
              <a:solidFill>
                <a:schemeClr val="tx1"/>
              </a:solidFill>
            </a:rPr>
            <a:t>Rz 15</a:t>
          </a:r>
          <a:r>
            <a:rPr lang="pl-PL" sz="2000" b="1" kern="1200" dirty="0" smtClean="0">
              <a:solidFill>
                <a:schemeClr val="tx1"/>
              </a:solidFill>
            </a:rPr>
            <a:t>,</a:t>
          </a:r>
          <a:r>
            <a:rPr lang="en" sz="2000" b="1" kern="1200" dirty="0" smtClean="0">
              <a:solidFill>
                <a:schemeClr val="tx1"/>
              </a:solidFill>
            </a:rPr>
            <a:t>13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389319" y="411057"/>
        <a:ext cx="5797375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dirty="0">
              <a:solidFill>
                <a:schemeClr val="tx1"/>
              </a:solidFill>
            </a:rPr>
            <a:t>„Bóg pokoju” (</a:t>
          </a:r>
          <a:r>
            <a:rPr lang="en" sz="2000" b="1" kern="1200" dirty="0" smtClean="0">
              <a:solidFill>
                <a:schemeClr val="tx1"/>
              </a:solidFill>
            </a:rPr>
            <a:t>Rz 15</a:t>
          </a:r>
          <a:r>
            <a:rPr lang="pl-PL" sz="2000" b="1" kern="1200" dirty="0" smtClean="0">
              <a:solidFill>
                <a:schemeClr val="tx1"/>
              </a:solidFill>
            </a:rPr>
            <a:t>,</a:t>
          </a:r>
          <a:r>
            <a:rPr lang="en" sz="2000" b="1" kern="1200" dirty="0" smtClean="0">
              <a:solidFill>
                <a:schemeClr val="tx1"/>
              </a:solidFill>
            </a:rPr>
            <a:t>33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389319" y="821514"/>
        <a:ext cx="5797375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dirty="0">
              <a:solidFill>
                <a:schemeClr val="tx1"/>
              </a:solidFill>
            </a:rPr>
            <a:t>„Bóg […] miłosierdzia” (2 </a:t>
          </a:r>
          <a:r>
            <a:rPr lang="en" sz="2000" b="1" kern="1200" dirty="0" smtClean="0">
              <a:solidFill>
                <a:schemeClr val="tx1"/>
              </a:solidFill>
            </a:rPr>
            <a:t>Kor</a:t>
          </a:r>
          <a:r>
            <a:rPr lang="pl-PL" sz="2000" b="1" kern="1200" dirty="0" smtClean="0">
              <a:solidFill>
                <a:schemeClr val="tx1"/>
              </a:solidFill>
            </a:rPr>
            <a:t>,</a:t>
          </a:r>
          <a:r>
            <a:rPr lang="en" sz="2000" b="1" kern="1200" dirty="0" smtClean="0">
              <a:solidFill>
                <a:schemeClr val="tx1"/>
              </a:solidFill>
            </a:rPr>
            <a:t> 1</a:t>
          </a:r>
          <a:r>
            <a:rPr lang="pl-PL" sz="2000" b="1" kern="1200" dirty="0" smtClean="0">
              <a:solidFill>
                <a:schemeClr val="tx1"/>
              </a:solidFill>
            </a:rPr>
            <a:t>,</a:t>
          </a:r>
          <a:r>
            <a:rPr lang="en" sz="2000" b="1" kern="1200" dirty="0" smtClean="0">
              <a:solidFill>
                <a:schemeClr val="tx1"/>
              </a:solidFill>
            </a:rPr>
            <a:t>3a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389319" y="1231972"/>
        <a:ext cx="5797375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dirty="0">
              <a:solidFill>
                <a:schemeClr val="tx1"/>
              </a:solidFill>
            </a:rPr>
            <a:t>„Bóg wszelkiej pociechy” (2 </a:t>
          </a:r>
          <a:r>
            <a:rPr lang="en" sz="2000" b="1" kern="1200" dirty="0" smtClean="0">
              <a:solidFill>
                <a:schemeClr val="tx1"/>
              </a:solidFill>
            </a:rPr>
            <a:t>Kor 1</a:t>
          </a:r>
          <a:r>
            <a:rPr lang="pl-PL" sz="2000" b="1" kern="1200" dirty="0" smtClean="0">
              <a:solidFill>
                <a:schemeClr val="tx1"/>
              </a:solidFill>
            </a:rPr>
            <a:t>,</a:t>
          </a:r>
          <a:r>
            <a:rPr lang="en" sz="2000" b="1" kern="1200" dirty="0" smtClean="0">
              <a:solidFill>
                <a:schemeClr val="tx1"/>
              </a:solidFill>
            </a:rPr>
            <a:t>3b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389319" y="1642429"/>
        <a:ext cx="5797375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dirty="0">
              <a:solidFill>
                <a:schemeClr val="tx1"/>
              </a:solidFill>
            </a:rPr>
            <a:t>„Bóg miłości” (2 </a:t>
          </a:r>
          <a:r>
            <a:rPr lang="en" sz="2000" b="1" kern="1200" dirty="0" smtClean="0">
              <a:solidFill>
                <a:schemeClr val="tx1"/>
              </a:solidFill>
            </a:rPr>
            <a:t>Kor 13</a:t>
          </a:r>
          <a:r>
            <a:rPr lang="pl-PL" sz="2000" b="1" kern="1200" dirty="0" smtClean="0">
              <a:solidFill>
                <a:schemeClr val="tx1"/>
              </a:solidFill>
            </a:rPr>
            <a:t>,</a:t>
          </a:r>
          <a:r>
            <a:rPr lang="en" sz="2000" b="1" kern="1200" dirty="0" smtClean="0">
              <a:solidFill>
                <a:schemeClr val="tx1"/>
              </a:solidFill>
            </a:rPr>
            <a:t>11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389319" y="2052886"/>
        <a:ext cx="5797375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Bóg Ojciec daje nam swoją miłość</a:t>
          </a:r>
          <a:b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Jana </a:t>
          </a:r>
          <a:r>
            <a:rPr lang="en" sz="1800" b="1" i="0" kern="1200" baseline="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3</a:t>
          </a:r>
          <a:r>
            <a:rPr lang="pl-PL" sz="1800" b="1" i="0" kern="1200" baseline="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,</a:t>
          </a:r>
          <a:r>
            <a:rPr lang="en" sz="1800" b="1" i="0" kern="1200" baseline="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1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Chrystus napełnia nas wszelką pełnią swoją miłością</a:t>
          </a:r>
          <a:b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" sz="1800" b="1" kern="120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Ef 3</a:t>
          </a:r>
          <a:r>
            <a:rPr lang="pl-PL" sz="1800" b="1" kern="120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,</a:t>
          </a:r>
          <a:r>
            <a:rPr lang="en" sz="1800" b="1" kern="120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19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Duch Święty rozlewa w nas miłość Boga (</a:t>
          </a:r>
          <a:r>
            <a:rPr lang="en" sz="1800" b="1" i="0" kern="1200" baseline="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Rz 5</a:t>
          </a:r>
          <a:r>
            <a:rPr lang="pl-PL" sz="1800" b="1" i="0" kern="1200" baseline="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,</a:t>
          </a:r>
          <a:r>
            <a:rPr lang="en" sz="1800" b="1" i="0" kern="1200" baseline="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5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96" y="3508626"/>
          <a:ext cx="3576193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6193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117" y="3233647"/>
          <a:ext cx="348296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296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dirty="0"/>
            <a:t>Wyposaża ludzi do misji </a:t>
          </a:r>
          <a:r>
            <a:rPr lang="es-ES" sz="1800" b="1" kern="1200" dirty="0"/>
            <a:t/>
          </a:r>
          <a:br>
            <a:rPr lang="es-ES" sz="1800" b="1" kern="1200" dirty="0"/>
          </a:br>
          <a:r>
            <a:rPr lang="en" sz="1600" b="1" kern="1200" dirty="0"/>
            <a:t>(1 </a:t>
          </a:r>
          <a:r>
            <a:rPr lang="en" sz="1600" b="1" kern="1200" dirty="0" smtClean="0"/>
            <a:t>Kor 2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4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2448743" y="-10418"/>
        <a:ext cx="4932013" cy="444993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dirty="0"/>
            <a:t>Objawia nam głębokie sprawy Boże </a:t>
          </a:r>
          <a:r>
            <a:rPr lang="es-ES" sz="1800" b="1" kern="1200" dirty="0"/>
            <a:t/>
          </a:r>
          <a:br>
            <a:rPr lang="es-ES" sz="1800" b="1" kern="1200" dirty="0"/>
          </a:br>
          <a:r>
            <a:rPr lang="en" sz="1600" b="1" kern="1200" dirty="0"/>
            <a:t>(1 </a:t>
          </a:r>
          <a:r>
            <a:rPr lang="en" sz="1600" b="1" kern="1200" dirty="0" smtClean="0"/>
            <a:t>Kor 2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10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2832106" y="525960"/>
        <a:ext cx="4932013" cy="444993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dirty="0"/>
            <a:t>Uczy nas </a:t>
          </a:r>
          <a:r>
            <a:rPr lang="en" sz="1600" b="1" kern="1200" dirty="0"/>
            <a:t>(1 </a:t>
          </a:r>
          <a:r>
            <a:rPr lang="en" sz="1600" b="1" kern="1200" dirty="0" smtClean="0"/>
            <a:t>Kor 2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13</a:t>
          </a:r>
          <a:r>
            <a:rPr lang="en" sz="1600" b="1" kern="1200" dirty="0"/>
            <a:t>)</a:t>
          </a:r>
          <a:endParaRPr lang="es-ES" sz="1800" kern="1200" dirty="0"/>
        </a:p>
      </dsp:txBody>
      <dsp:txXfrm>
        <a:off x="3130311" y="1042465"/>
        <a:ext cx="4932013" cy="444993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dirty="0"/>
            <a:t>Mieszka w nas </a:t>
          </a:r>
          <a:r>
            <a:rPr lang="en" sz="1600" b="1" kern="1200" dirty="0"/>
            <a:t>(1 </a:t>
          </a:r>
          <a:r>
            <a:rPr lang="en" sz="1600" b="1" kern="1200" dirty="0" smtClean="0"/>
            <a:t>Kor 3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16</a:t>
          </a:r>
          <a:r>
            <a:rPr lang="en" sz="1600" b="1" kern="1200" dirty="0"/>
            <a:t>)</a:t>
          </a:r>
          <a:endParaRPr lang="es-ES" sz="1800" kern="1200" dirty="0"/>
        </a:p>
      </dsp:txBody>
      <dsp:txXfrm>
        <a:off x="3334294" y="1573091"/>
        <a:ext cx="4932013" cy="444993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dirty="0"/>
            <a:t>Współdziała z Chrystusem w naszym usprawiedliwieniu </a:t>
          </a:r>
          <a:r>
            <a:rPr lang="en" sz="1600" b="1" kern="1200" dirty="0"/>
            <a:t>(1 </a:t>
          </a:r>
          <a:r>
            <a:rPr lang="en" sz="1600" b="1" kern="1200" dirty="0" smtClean="0"/>
            <a:t>Kor 6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11</a:t>
          </a:r>
          <a:r>
            <a:rPr lang="en" sz="1600" b="1" kern="1200" dirty="0"/>
            <a:t>)</a:t>
          </a:r>
          <a:endParaRPr lang="es-ES" sz="1800" kern="1200" dirty="0"/>
        </a:p>
      </dsp:txBody>
      <dsp:txXfrm>
        <a:off x="3413541" y="2130625"/>
        <a:ext cx="4932013" cy="444993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dirty="0"/>
            <a:t>Udziela darów duchowych </a:t>
          </a:r>
          <a:r>
            <a:rPr lang="en" sz="1600" b="1" kern="1200" dirty="0"/>
            <a:t>(1 </a:t>
          </a:r>
          <a:r>
            <a:rPr lang="en" sz="1600" b="1" kern="1200" dirty="0" smtClean="0"/>
            <a:t>Kor 12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7-11</a:t>
          </a:r>
          <a:r>
            <a:rPr lang="en" sz="1600" b="1" kern="1200" dirty="0"/>
            <a:t>)</a:t>
          </a:r>
          <a:endParaRPr lang="es-ES" sz="1800" kern="1200" dirty="0"/>
        </a:p>
      </dsp:txBody>
      <dsp:txXfrm>
        <a:off x="3413541" y="2687281"/>
        <a:ext cx="4932013" cy="444993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dirty="0"/>
            <a:t>Pieczętuje nas ku zbawieniu </a:t>
          </a:r>
          <a:r>
            <a:rPr lang="en" sz="1600" b="1" kern="1200" dirty="0"/>
            <a:t>(2 </a:t>
          </a:r>
          <a:r>
            <a:rPr lang="en" sz="1600" b="1" kern="1200" dirty="0" smtClean="0"/>
            <a:t>Kor 1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22</a:t>
          </a:r>
          <a:r>
            <a:rPr lang="en" sz="1600" b="1" kern="1200" dirty="0"/>
            <a:t>)</a:t>
          </a:r>
          <a:endParaRPr lang="es-ES" sz="1800" kern="1200" dirty="0"/>
        </a:p>
      </dsp:txBody>
      <dsp:txXfrm>
        <a:off x="3334294" y="3234877"/>
        <a:ext cx="4932013" cy="444993"/>
      </dsp:txXfrm>
    </dsp:sp>
    <dsp:sp modelId="{24943E46-412F-46CD-8749-4A3BB8E9AA85}">
      <dsp:nvSpPr>
        <dsp:cNvPr id="0" name=""/>
        <dsp:cNvSpPr/>
      </dsp:nvSpPr>
      <dsp:spPr>
        <a:xfrm>
          <a:off x="3023919" y="3765503"/>
          <a:ext cx="5144796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dirty="0"/>
            <a:t>Wypisuje prawo w naszych sercach </a:t>
          </a:r>
          <a:r>
            <a:rPr lang="en" sz="1600" b="1" kern="1200" dirty="0"/>
            <a:t>(2 </a:t>
          </a:r>
          <a:r>
            <a:rPr lang="en" sz="1600" b="1" kern="1200" dirty="0" smtClean="0"/>
            <a:t>Kor 3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3</a:t>
          </a:r>
          <a:r>
            <a:rPr lang="en" sz="1600" b="1" kern="1200" dirty="0"/>
            <a:t>)</a:t>
          </a:r>
          <a:endParaRPr lang="es-ES" sz="1800" kern="1200" dirty="0"/>
        </a:p>
      </dsp:txBody>
      <dsp:txXfrm>
        <a:off x="3023919" y="3765503"/>
        <a:ext cx="5144796" cy="444993"/>
      </dsp:txXfrm>
    </dsp:sp>
    <dsp:sp modelId="{A3F120AB-64B0-4964-BE0B-95767E62F9BE}">
      <dsp:nvSpPr>
        <dsp:cNvPr id="0" name=""/>
        <dsp:cNvSpPr/>
      </dsp:nvSpPr>
      <dsp:spPr>
        <a:xfrm>
          <a:off x="2681846" y="4282008"/>
          <a:ext cx="5232534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dirty="0"/>
            <a:t>Daje nam nowe życie w Chrystusie </a:t>
          </a:r>
          <a:r>
            <a:rPr lang="en" sz="1600" b="1" kern="1200" dirty="0"/>
            <a:t>(2 </a:t>
          </a:r>
          <a:r>
            <a:rPr lang="en" sz="1600" b="1" kern="1200" dirty="0" smtClean="0"/>
            <a:t>Kor 3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6</a:t>
          </a:r>
          <a:r>
            <a:rPr lang="en" sz="1600" b="1" kern="1200" dirty="0"/>
            <a:t>)</a:t>
          </a:r>
          <a:endParaRPr lang="es-ES" sz="1800" kern="1200" dirty="0"/>
        </a:p>
      </dsp:txBody>
      <dsp:txXfrm>
        <a:off x="2681846" y="4282008"/>
        <a:ext cx="5232534" cy="444993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dirty="0"/>
            <a:t>Uwalnia nas od grzechu </a:t>
          </a:r>
          <a:r>
            <a:rPr lang="en" sz="1600" b="1" kern="1200" dirty="0"/>
            <a:t>(2 </a:t>
          </a:r>
          <a:r>
            <a:rPr lang="en" sz="1600" b="1" kern="1200" dirty="0" smtClean="0"/>
            <a:t>Kor 3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17</a:t>
          </a:r>
          <a:r>
            <a:rPr lang="en" sz="1600" b="1" kern="1200" dirty="0"/>
            <a:t>)</a:t>
          </a:r>
          <a:endParaRPr lang="es-ES" sz="1800" kern="1200" dirty="0"/>
        </a:p>
      </dsp:txBody>
      <dsp:txXfrm>
        <a:off x="2448743" y="4828324"/>
        <a:ext cx="4932013" cy="444993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dirty="0">
              <a:solidFill>
                <a:schemeClr val="accent3">
                  <a:lumMod val="50000"/>
                </a:schemeClr>
              </a:solidFill>
            </a:rPr>
            <a:t>ŁASKA</a:t>
          </a:r>
          <a:endParaRPr lang="es-ES" sz="20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993885" y="277528"/>
        <a:ext cx="1959995" cy="681455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600" b="1" kern="1200" dirty="0"/>
            <a:t>Od Ojca               (1 </a:t>
          </a:r>
          <a:r>
            <a:rPr lang="en" sz="1600" b="1" kern="1200" dirty="0" smtClean="0"/>
            <a:t>Kor 1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3</a:t>
          </a:r>
          <a:r>
            <a:rPr lang="en" sz="1600" b="1" kern="1200" dirty="0"/>
            <a:t>)</a:t>
          </a:r>
          <a:endParaRPr lang="es-ES" sz="1800" kern="1200" dirty="0"/>
        </a:p>
      </dsp:txBody>
      <dsp:txXfrm>
        <a:off x="125665" y="1271094"/>
        <a:ext cx="1073158" cy="1155782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600" b="1" kern="1200" dirty="0"/>
            <a:t>Od Syna                      (1 Kor. </a:t>
          </a:r>
          <a:r>
            <a:rPr lang="en" sz="1600" b="1" kern="1200" dirty="0" smtClean="0"/>
            <a:t>1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3</a:t>
          </a:r>
          <a:r>
            <a:rPr lang="en" sz="1800" b="1" kern="1200" dirty="0"/>
            <a:t>)</a:t>
          </a:r>
          <a:endParaRPr lang="es-ES" sz="1800" kern="1200" dirty="0"/>
        </a:p>
      </dsp:txBody>
      <dsp:txXfrm>
        <a:off x="1437304" y="1271094"/>
        <a:ext cx="1073158" cy="1155782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600" b="1" kern="1200" dirty="0"/>
            <a:t>Od Ducha                 (</a:t>
          </a:r>
          <a:r>
            <a:rPr lang="en" sz="1600" b="1" kern="1200" dirty="0" smtClean="0"/>
            <a:t>Hbr 10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29 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2748942" y="1271094"/>
        <a:ext cx="1073158" cy="1155782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dirty="0">
              <a:solidFill>
                <a:schemeClr val="accent6">
                  <a:lumMod val="50000"/>
                </a:schemeClr>
              </a:solidFill>
            </a:rPr>
            <a:t>MIŁOŚĆ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28800" y="277528"/>
        <a:ext cx="1959995" cy="681455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600" b="1" kern="1200" dirty="0"/>
            <a:t>Od Ojca               (1 Jana </a:t>
          </a:r>
          <a:r>
            <a:rPr lang="en" sz="1600" b="1" kern="1200" dirty="0" smtClean="0"/>
            <a:t>2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15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4060580" y="1271094"/>
        <a:ext cx="1073158" cy="1155782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600" b="1" kern="1200" dirty="0"/>
            <a:t>Od Syna (</a:t>
          </a:r>
          <a:r>
            <a:rPr lang="en" sz="1600" b="1" kern="1200" dirty="0" smtClean="0"/>
            <a:t>Rz</a:t>
          </a:r>
          <a:r>
            <a:rPr lang="pl-PL" sz="1600" b="1" kern="1200" dirty="0" smtClean="0"/>
            <a:t> </a:t>
          </a:r>
          <a:r>
            <a:rPr lang="en" sz="1600" b="1" kern="1200" dirty="0" smtClean="0"/>
            <a:t>8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35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5372218" y="1271094"/>
        <a:ext cx="1073158" cy="1155782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600" b="1" kern="1200" dirty="0"/>
            <a:t>Od Ducha (</a:t>
          </a:r>
          <a:r>
            <a:rPr lang="en" sz="1600" b="1" kern="1200" dirty="0" smtClean="0"/>
            <a:t>Rz</a:t>
          </a:r>
          <a:r>
            <a:rPr lang="pl-PL" sz="1600" b="1" kern="1200" dirty="0" smtClean="0"/>
            <a:t> </a:t>
          </a:r>
          <a:r>
            <a:rPr lang="en" sz="1600" b="1" kern="1200" dirty="0" smtClean="0"/>
            <a:t>15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30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6683856" y="1271094"/>
        <a:ext cx="1073158" cy="1155782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>
              <a:solidFill>
                <a:schemeClr val="tx2">
                  <a:lumMod val="50000"/>
                </a:schemeClr>
              </a:solidFill>
            </a:rPr>
            <a:t>WSPÓLNOTA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63714" y="277528"/>
        <a:ext cx="1959995" cy="681455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600" b="1" kern="1200" dirty="0"/>
            <a:t>Od Ojca    (1 Jana </a:t>
          </a:r>
          <a:r>
            <a:rPr lang="en" sz="1600" b="1" kern="1200" dirty="0" smtClean="0"/>
            <a:t>1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3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7995495" y="1271094"/>
        <a:ext cx="1073158" cy="1155782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600" b="1" kern="1200" dirty="0"/>
            <a:t>Od Syna                      (1 Jana </a:t>
          </a:r>
          <a:r>
            <a:rPr lang="en" sz="1600" b="1" kern="1200" dirty="0" smtClean="0"/>
            <a:t>1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3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9307133" y="1271094"/>
        <a:ext cx="1073158" cy="1155782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600" b="1" kern="1200" dirty="0"/>
            <a:t>Od Ducha                  (</a:t>
          </a:r>
          <a:r>
            <a:rPr lang="en" sz="1600" b="1" kern="1200" dirty="0" smtClean="0"/>
            <a:t>Flp 2</a:t>
          </a:r>
          <a:r>
            <a:rPr lang="pl-PL" sz="1600" b="1" kern="1200" dirty="0" smtClean="0"/>
            <a:t>,</a:t>
          </a:r>
          <a:r>
            <a:rPr lang="en" sz="1600" b="1" kern="1200" dirty="0" smtClean="0"/>
            <a:t>1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10618771" y="1271094"/>
        <a:ext cx="1073158" cy="11557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36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55615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47200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73941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62009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4488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15770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21502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77500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469991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898175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29300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86082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544515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540761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66839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276894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110474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471975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83298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92621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828305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pPr/>
              <a:t>24/09/2026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3644BFD-D22E-4019-B666-387DA51AEA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5FE9FE4C-C9E0-4C54-8010-EA9D29CD4D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56FAD6EF-0374-46BD-901E-E901DCA01F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04847ABE-275E-4DCA-B164-A672D517FBC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776B14B-F2F4-4825-8DA8-8C7A0F2B39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B9471E65-4673-74D9-2431-D8F6DD378E3A}"/>
              </a:ext>
            </a:extLst>
          </p:cNvPr>
          <p:cNvSpPr txBox="1"/>
          <p:nvPr/>
        </p:nvSpPr>
        <p:spPr>
          <a:xfrm>
            <a:off x="0" y="-13594"/>
            <a:ext cx="984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ŁASKA, MIŁOŚĆ I WSPÓLNOTA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831B6FAD-226A-EFE9-C91D-E1BA8506D565}"/>
              </a:ext>
            </a:extLst>
          </p:cNvPr>
          <p:cNvSpPr txBox="1"/>
          <p:nvPr/>
        </p:nvSpPr>
        <p:spPr>
          <a:xfrm>
            <a:off x="8320686" y="6370618"/>
            <a:ext cx="31854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Lekcja 13 na </a:t>
            </a:r>
            <a:r>
              <a:rPr lang="en" sz="1600" b="1" dirty="0" smtClean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26</a:t>
            </a:r>
            <a:r>
              <a:rPr lang="pl-PL" sz="1600" b="1" dirty="0" smtClean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r>
              <a:rPr lang="en" sz="1600" b="1" dirty="0" smtClean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września </a:t>
            </a:r>
            <a:r>
              <a:rPr lang="en" sz="1600" b="1" dirty="0" smtClean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2026</a:t>
            </a:r>
            <a:endParaRPr lang="en" sz="1600" b="1" dirty="0">
              <a:solidFill>
                <a:srgbClr val="E1FFE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9376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2790B8F-E32F-5A80-1EBB-F800D776FE5B}"/>
              </a:ext>
            </a:extLst>
          </p:cNvPr>
          <p:cNvSpPr txBox="1"/>
          <p:nvPr/>
        </p:nvSpPr>
        <p:spPr>
          <a:xfrm>
            <a:off x="9265112" y="90965"/>
            <a:ext cx="2846146" cy="2893100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„Łaska Pana Jezusa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Chrystusa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pl-PL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miłość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Boga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</a:t>
            </a:r>
            <a:r>
              <a:rPr kumimoji="0" lang="pl-PL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 wspólnota Ducha Świętego niech będzie z wami wszystkimi”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Koryntian </a:t>
            </a:r>
            <a:r>
              <a:rPr kumimoji="0" lang="es-E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13</a:t>
            </a:r>
            <a:r>
              <a:rPr kumimoji="0" lang="pl-PL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</a:t>
            </a:r>
            <a:r>
              <a:rPr kumimoji="0" lang="es-E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14)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7744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224537609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E9A572CB-5823-5487-BF6E-CC69E85B8CEB}"/>
              </a:ext>
            </a:extLst>
          </p:cNvPr>
          <p:cNvSpPr txBox="1"/>
          <p:nvPr/>
        </p:nvSpPr>
        <p:spPr>
          <a:xfrm>
            <a:off x="198992" y="16980"/>
            <a:ext cx="6849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Najczęstsza formuła w zakończeniach listów Pawła, użyta z niewielkimi zmianami w 13 z jego 14 listów, brzmi: „Łaska naszego Pana Jezusa Chrystusa niech będzie z wami” (</a:t>
            </a:r>
            <a:r>
              <a:rPr lang="en" sz="2000" b="1" dirty="0" smtClean="0"/>
              <a:t>Rz 16</a:t>
            </a:r>
            <a:r>
              <a:rPr lang="pl-PL" sz="2000" b="1" dirty="0" smtClean="0"/>
              <a:t>,</a:t>
            </a:r>
            <a:r>
              <a:rPr lang="en" sz="2000" b="1" dirty="0" smtClean="0"/>
              <a:t>24</a:t>
            </a:r>
            <a:r>
              <a:rPr lang="en" sz="2000" b="1" dirty="0"/>
              <a:t>; 1 </a:t>
            </a:r>
            <a:r>
              <a:rPr lang="en" sz="2000" b="1" dirty="0" smtClean="0"/>
              <a:t>Kor 16</a:t>
            </a:r>
            <a:r>
              <a:rPr lang="pl-PL" sz="2000" b="1" dirty="0" smtClean="0"/>
              <a:t>,</a:t>
            </a:r>
            <a:r>
              <a:rPr lang="en" sz="2000" b="1" dirty="0" smtClean="0"/>
              <a:t>23</a:t>
            </a:r>
            <a:r>
              <a:rPr lang="en" sz="2000" b="1" dirty="0"/>
              <a:t>; </a:t>
            </a:r>
            <a:r>
              <a:rPr lang="en" sz="2000" b="1" dirty="0" smtClean="0"/>
              <a:t>Ga 6</a:t>
            </a:r>
            <a:r>
              <a:rPr lang="pl-PL" sz="2000" b="1" dirty="0" smtClean="0"/>
              <a:t>,</a:t>
            </a:r>
            <a:r>
              <a:rPr lang="en" sz="2000" b="1" dirty="0" smtClean="0"/>
              <a:t>18</a:t>
            </a:r>
            <a:r>
              <a:rPr lang="en" sz="2000" b="1" dirty="0"/>
              <a:t>; </a:t>
            </a:r>
            <a:r>
              <a:rPr lang="en" sz="2000" b="1" dirty="0" smtClean="0"/>
              <a:t>Ef 6</a:t>
            </a:r>
            <a:r>
              <a:rPr lang="pl-PL" sz="2000" b="1" dirty="0" smtClean="0"/>
              <a:t>,</a:t>
            </a:r>
            <a:r>
              <a:rPr lang="en" sz="2000" b="1" dirty="0" smtClean="0"/>
              <a:t>24</a:t>
            </a:r>
            <a:r>
              <a:rPr lang="en" sz="2000" b="1" dirty="0"/>
              <a:t>; </a:t>
            </a:r>
            <a:r>
              <a:rPr lang="en" sz="2000" b="1" dirty="0" smtClean="0"/>
              <a:t>Flp 4</a:t>
            </a:r>
            <a:r>
              <a:rPr lang="pl-PL" sz="2000" b="1" dirty="0" smtClean="0"/>
              <a:t>,</a:t>
            </a:r>
            <a:r>
              <a:rPr lang="en" sz="2000" b="1" dirty="0" smtClean="0"/>
              <a:t>23</a:t>
            </a:r>
            <a:r>
              <a:rPr lang="en" sz="2000" b="1" dirty="0"/>
              <a:t>; </a:t>
            </a:r>
            <a:r>
              <a:rPr lang="en" sz="2000" b="1" dirty="0" smtClean="0"/>
              <a:t>Kol 4</a:t>
            </a:r>
            <a:r>
              <a:rPr lang="pl-PL" sz="2000" b="1" dirty="0" smtClean="0"/>
              <a:t>,</a:t>
            </a:r>
            <a:r>
              <a:rPr lang="en" sz="2000" b="1" dirty="0" smtClean="0"/>
              <a:t>18</a:t>
            </a:r>
            <a:r>
              <a:rPr lang="en" sz="2000" b="1" dirty="0"/>
              <a:t>; 1 </a:t>
            </a:r>
            <a:r>
              <a:rPr lang="en" sz="2000" b="1" dirty="0" smtClean="0"/>
              <a:t>Tes 5</a:t>
            </a:r>
            <a:r>
              <a:rPr lang="pl-PL" sz="2000" b="1" dirty="0" smtClean="0"/>
              <a:t>,</a:t>
            </a:r>
            <a:r>
              <a:rPr lang="en" sz="2000" b="1" dirty="0" smtClean="0"/>
              <a:t>28</a:t>
            </a:r>
            <a:r>
              <a:rPr lang="en" sz="2000" b="1" dirty="0"/>
              <a:t>; 2 </a:t>
            </a:r>
            <a:r>
              <a:rPr lang="en" sz="2000" b="1" dirty="0" smtClean="0"/>
              <a:t>Tes 3</a:t>
            </a:r>
            <a:r>
              <a:rPr lang="pl-PL" sz="2000" b="1" dirty="0" smtClean="0"/>
              <a:t>,</a:t>
            </a:r>
            <a:r>
              <a:rPr lang="en" sz="2000" b="1" dirty="0" smtClean="0"/>
              <a:t>18</a:t>
            </a:r>
            <a:r>
              <a:rPr lang="en" sz="2000" b="1" dirty="0"/>
              <a:t>; 1 </a:t>
            </a:r>
            <a:r>
              <a:rPr lang="en" sz="2000" b="1" dirty="0" smtClean="0"/>
              <a:t>Tm 6</a:t>
            </a:r>
            <a:r>
              <a:rPr lang="pl-PL" sz="2000" b="1" dirty="0" smtClean="0"/>
              <a:t>,</a:t>
            </a:r>
            <a:r>
              <a:rPr lang="en" sz="2000" b="1" dirty="0" smtClean="0"/>
              <a:t>21;</a:t>
            </a:r>
            <a:r>
              <a:rPr lang="pl-PL" sz="2000" b="1" dirty="0" smtClean="0"/>
              <a:t>     </a:t>
            </a:r>
            <a:r>
              <a:rPr lang="en" sz="2000" b="1" dirty="0" smtClean="0"/>
              <a:t> </a:t>
            </a:r>
            <a:r>
              <a:rPr lang="en" sz="2000" b="1" dirty="0"/>
              <a:t>2 </a:t>
            </a:r>
            <a:r>
              <a:rPr lang="en" sz="2000" b="1" dirty="0" smtClean="0"/>
              <a:t>Tm 4</a:t>
            </a:r>
            <a:r>
              <a:rPr lang="pl-PL" sz="2000" b="1" dirty="0" smtClean="0"/>
              <a:t>,</a:t>
            </a:r>
            <a:r>
              <a:rPr lang="en" sz="2000" b="1" dirty="0" smtClean="0"/>
              <a:t>22</a:t>
            </a:r>
            <a:r>
              <a:rPr lang="en" sz="2000" b="1" dirty="0"/>
              <a:t>; </a:t>
            </a:r>
            <a:r>
              <a:rPr lang="en" sz="2000" b="1" dirty="0" smtClean="0"/>
              <a:t>Tt 3</a:t>
            </a:r>
            <a:r>
              <a:rPr lang="pl-PL" sz="2000" b="1" dirty="0" smtClean="0"/>
              <a:t>,</a:t>
            </a:r>
            <a:r>
              <a:rPr lang="en" sz="2000" b="1" dirty="0" smtClean="0"/>
              <a:t>15</a:t>
            </a:r>
            <a:r>
              <a:rPr lang="en" sz="2000" b="1" dirty="0"/>
              <a:t>; </a:t>
            </a:r>
            <a:r>
              <a:rPr lang="en" sz="2000" b="1" dirty="0" smtClean="0"/>
              <a:t>Flm 1</a:t>
            </a:r>
            <a:r>
              <a:rPr lang="pl-PL" sz="2000" b="1" dirty="0" smtClean="0"/>
              <a:t>,</a:t>
            </a:r>
            <a:r>
              <a:rPr lang="en" sz="2000" b="1" dirty="0" smtClean="0"/>
              <a:t>25</a:t>
            </a:r>
            <a:r>
              <a:rPr lang="en" sz="2000" b="1" dirty="0"/>
              <a:t>; </a:t>
            </a:r>
            <a:r>
              <a:rPr lang="en" sz="2000" b="1" dirty="0" smtClean="0"/>
              <a:t>Hbr 13</a:t>
            </a:r>
            <a:r>
              <a:rPr lang="pl-PL" sz="2000" b="1" dirty="0" smtClean="0"/>
              <a:t>,</a:t>
            </a:r>
            <a:r>
              <a:rPr lang="en" sz="2000" b="1" dirty="0" smtClean="0"/>
              <a:t>25</a:t>
            </a:r>
            <a:r>
              <a:rPr lang="en" sz="2000" b="1" dirty="0"/>
              <a:t>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B9762FA7-CC6D-10A7-B422-D4595CF1AE45}"/>
              </a:ext>
            </a:extLst>
          </p:cNvPr>
          <p:cNvSpPr txBox="1"/>
          <p:nvPr/>
        </p:nvSpPr>
        <p:spPr>
          <a:xfrm>
            <a:off x="198993" y="1955972"/>
            <a:ext cx="63350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Jednak w Drugim Liście do Koryntian czyni ważny wyjątek. Jego pożegnanie obejmuje łaskę, miłość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wspólnota wszystkich Osób Bóstwa: Syna, Ojca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Ducha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Świętego</a:t>
            </a:r>
            <a:r>
              <a:rPr kumimoji="0" lang="pl-PL" sz="2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Kor 13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14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489161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„ŁASKA PANA JEZUSA CHRYSTUSA”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Znacie bowiem łaskę naszego Pana Jezusa Chrystusa: choć był bogaty, dla was stał się ubogim, abyście wy dzięki Jego ubóstwu stali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się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 smtClean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bogaci</a:t>
            </a:r>
            <a:r>
              <a:rPr lang="en" b="1" dirty="0" smtClean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Koryntian </a:t>
            </a:r>
            <a:r>
              <a:rPr lang="en" sz="1400" b="1" dirty="0" smtClean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8</a:t>
            </a:r>
            <a:r>
              <a:rPr lang="pl-PL" sz="1400" b="1" dirty="0" smtClean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lang="en" sz="1400" b="1" dirty="0" smtClean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9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Paweł rozpoczyna i kończy swój Drugi List do Koryntian wzmianką o łasce Jezusa.                                            (2 </a:t>
            </a:r>
            <a:r>
              <a:rPr lang="en" sz="2000" b="1" dirty="0" smtClean="0"/>
              <a:t>Kor 1</a:t>
            </a:r>
            <a:r>
              <a:rPr lang="pl-PL" sz="2000" b="1" dirty="0" smtClean="0"/>
              <a:t>,</a:t>
            </a:r>
            <a:r>
              <a:rPr lang="en" sz="2000" b="1" dirty="0" smtClean="0"/>
              <a:t>2</a:t>
            </a:r>
            <a:r>
              <a:rPr lang="en" sz="2000" b="1" dirty="0"/>
              <a:t>; </a:t>
            </a:r>
            <a:r>
              <a:rPr lang="en" sz="2000" b="1" dirty="0" smtClean="0"/>
              <a:t>13</a:t>
            </a:r>
            <a:r>
              <a:rPr lang="pl-PL" sz="2000" b="1" dirty="0" smtClean="0"/>
              <a:t>,</a:t>
            </a:r>
            <a:r>
              <a:rPr lang="en" sz="2000" b="1" dirty="0" smtClean="0"/>
              <a:t>14</a:t>
            </a:r>
            <a:r>
              <a:rPr lang="en" sz="2000" b="1" dirty="0"/>
              <a:t>). Na czym polega ta łaska?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304564714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" sz="2000" b="1" dirty="0"/>
              <a:t>Co dzieje się z nami, gdy przyjmujemy Jego łaskę?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xmlns="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320785000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81203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1B6E0CD2-1920-305B-1F6B-79A24E7B274E}"/>
              </a:ext>
            </a:extLst>
          </p:cNvPr>
          <p:cNvSpPr txBox="1"/>
          <p:nvPr/>
        </p:nvSpPr>
        <p:spPr>
          <a:xfrm>
            <a:off x="6115050" y="3186395"/>
            <a:ext cx="60769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Paweł uczył Koryntian (i oczywiście nas), że miłość buduje (1 </a:t>
            </a:r>
            <a:r>
              <a:rPr lang="en" sz="2000" b="1" dirty="0" smtClean="0"/>
              <a:t>Kor 8</a:t>
            </a:r>
            <a:r>
              <a:rPr lang="pl-PL" sz="2000" b="1" dirty="0" smtClean="0"/>
              <a:t>,</a:t>
            </a:r>
            <a:r>
              <a:rPr lang="en" sz="2000" b="1" dirty="0" smtClean="0"/>
              <a:t>1</a:t>
            </a:r>
            <a:r>
              <a:rPr lang="en" sz="2000" b="1" dirty="0"/>
              <a:t>); że bez miłości nic nie ma wartości (1 </a:t>
            </a:r>
            <a:r>
              <a:rPr lang="en" sz="2000" b="1" dirty="0" smtClean="0"/>
              <a:t>Kor 13</a:t>
            </a:r>
            <a:r>
              <a:rPr lang="pl-PL" sz="2000" b="1" dirty="0" smtClean="0"/>
              <a:t>,</a:t>
            </a:r>
            <a:r>
              <a:rPr lang="en" sz="2000" b="1" dirty="0" smtClean="0"/>
              <a:t>1-3</a:t>
            </a:r>
            <a:r>
              <a:rPr lang="en" sz="2000" b="1" dirty="0"/>
              <a:t>); i że wszystko należy czynić w miłości pochodzącej od Boga. </a:t>
            </a:r>
            <a:r>
              <a:rPr lang="pl-PL" sz="2000" b="1" dirty="0" smtClean="0"/>
              <a:t>             </a:t>
            </a:r>
            <a:r>
              <a:rPr lang="en" sz="2000" b="1" dirty="0" smtClean="0"/>
              <a:t>(</a:t>
            </a:r>
            <a:r>
              <a:rPr lang="en" sz="2000" b="1" dirty="0"/>
              <a:t>1 </a:t>
            </a:r>
            <a:r>
              <a:rPr lang="en" sz="2000" b="1" dirty="0" smtClean="0"/>
              <a:t>Kor 16</a:t>
            </a:r>
            <a:r>
              <a:rPr lang="pl-PL" sz="2000" b="1" dirty="0" smtClean="0"/>
              <a:t>,</a:t>
            </a:r>
            <a:r>
              <a:rPr lang="en" sz="2000" b="1" dirty="0" smtClean="0"/>
              <a:t>14</a:t>
            </a:r>
            <a:r>
              <a:rPr lang="en" sz="2000" b="1" dirty="0"/>
              <a:t>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„MIŁOŚĆ BOGA”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Kto nie miłuje, nie zna Boga, ponieważ Bóg jest </a:t>
            </a:r>
            <a:r>
              <a:rPr lang="en-US" b="1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miłością</a:t>
            </a:r>
            <a:r>
              <a:rPr lang="en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Jana </a:t>
            </a:r>
            <a:r>
              <a:rPr lang="en" sz="1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4</a:t>
            </a:r>
            <a:r>
              <a:rPr lang="pl-PL" sz="1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lang="en" sz="1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8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426F2700-2EA4-04FA-6EE2-39708FF47E1E}"/>
              </a:ext>
            </a:extLst>
          </p:cNvPr>
          <p:cNvSpPr txBox="1"/>
          <p:nvPr/>
        </p:nvSpPr>
        <p:spPr>
          <a:xfrm>
            <a:off x="119683" y="1611321"/>
            <a:ext cx="60510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Biblia jasno stwierdza, że Bóg jest miłością                     (1 Jana </a:t>
            </a:r>
            <a:r>
              <a:rPr lang="en" sz="2000" b="1" dirty="0" smtClean="0"/>
              <a:t>4</a:t>
            </a:r>
            <a:r>
              <a:rPr lang="pl-PL" sz="2000" b="1" dirty="0" smtClean="0"/>
              <a:t>,</a:t>
            </a:r>
            <a:r>
              <a:rPr lang="en" sz="2000" b="1" dirty="0" smtClean="0"/>
              <a:t>8</a:t>
            </a:r>
            <a:r>
              <a:rPr lang="en" sz="2000" b="1" dirty="0"/>
              <a:t>). Rozlał tę miłość na całe stworzenie. Widzimy ją w naszych sercach; w relacji rodziców i dzieci; w pięknych kwiatach; </a:t>
            </a:r>
            <a:r>
              <a:rPr lang="pl-PL" sz="2000" b="1" dirty="0" smtClean="0"/>
              <a:t>              </a:t>
            </a:r>
            <a:r>
              <a:rPr lang="en" sz="2000" b="1" dirty="0" smtClean="0"/>
              <a:t>w </a:t>
            </a:r>
            <a:r>
              <a:rPr lang="en" sz="2000" b="1" dirty="0"/>
              <a:t>melodyjnym śpiewie ptaków; …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596B4DDE-F472-5485-467B-005AD40D5351}"/>
              </a:ext>
            </a:extLst>
          </p:cNvPr>
          <p:cNvSpPr txBox="1"/>
          <p:nvPr/>
        </p:nvSpPr>
        <p:spPr>
          <a:xfrm>
            <a:off x="6096000" y="5866330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Ten przykład skłania nas, by okazywać innym tę samą miłość, którą Bóg okazał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</a:t>
            </a:r>
            <a:r>
              <a:rPr kumimoji="0" lang="pl-PL" sz="2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Jana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16)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D806EF79-38FA-E7D1-EB0E-18BE1629B619}"/>
              </a:ext>
            </a:extLst>
          </p:cNvPr>
          <p:cNvSpPr txBox="1"/>
          <p:nvPr/>
        </p:nvSpPr>
        <p:spPr>
          <a:xfrm>
            <a:off x="6115050" y="4817611"/>
            <a:ext cx="6076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Jednak największym wyrazem miłości Boga jest bez wątpienia ofiarowanie Jezusa za nasze grzechy (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 3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16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2303122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„MIŁOŚĆ BOGA”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E0B2F1B8-D55C-72B4-B985-4964EFEAED57}"/>
              </a:ext>
            </a:extLst>
          </p:cNvPr>
          <p:cNvSpPr txBox="1"/>
          <p:nvPr/>
        </p:nvSpPr>
        <p:spPr>
          <a:xfrm>
            <a:off x="488272" y="632989"/>
            <a:ext cx="111627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„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Na koniec, bracia i siostry, żegnajcie. Uporządkujcie wszystko, przyjmijcie moje napomnienie, bądźcie jednomyślni, żyjcie w pokoju; a Bóg miłości i pokoju będzie z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wami</a:t>
            </a:r>
            <a:r>
              <a:rPr lang="en" b="1" dirty="0" smtClean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 Koryntian </a:t>
            </a:r>
            <a:r>
              <a:rPr lang="en" sz="1400" b="1" dirty="0" smtClean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13</a:t>
            </a:r>
            <a:r>
              <a:rPr lang="pl-PL" sz="1400" b="1" dirty="0" smtClean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</a:t>
            </a:r>
            <a:r>
              <a:rPr lang="en" sz="1400" b="1" dirty="0" smtClean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11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F5CCEA7A-1F6F-4233-7B06-710632784FCC}"/>
              </a:ext>
            </a:extLst>
          </p:cNvPr>
          <p:cNvSpPr txBox="1"/>
          <p:nvPr/>
        </p:nvSpPr>
        <p:spPr>
          <a:xfrm>
            <a:off x="342900" y="1524000"/>
            <a:ext cx="575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Paweł przedstawia Boga z wielu stron: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508687256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B3900638-19BD-8779-5E2A-C2A83A339B3E}"/>
              </a:ext>
            </a:extLst>
          </p:cNvPr>
          <p:cNvSpPr txBox="1"/>
          <p:nvPr/>
        </p:nvSpPr>
        <p:spPr>
          <a:xfrm>
            <a:off x="3210338" y="4542124"/>
            <a:ext cx="382656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1680" b="1" dirty="0"/>
              <a:t>Bóg nie tylko posiada wszystkie te cechy, ale jest źródłem, z którego wszystkie one wypływają do nas.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xmlns="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911316241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ACC5EAE-E9E9-04F2-5DA0-5973D2EB8BF1}"/>
              </a:ext>
            </a:extLst>
          </p:cNvPr>
          <p:cNvSpPr txBox="1"/>
          <p:nvPr/>
        </p:nvSpPr>
        <p:spPr>
          <a:xfrm>
            <a:off x="3222449" y="5520434"/>
            <a:ext cx="38265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8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Jak widzieliśmy, Bóg jest miłością, ale jest też Bogiem miłości, to znaczy:</a:t>
            </a:r>
          </a:p>
        </p:txBody>
      </p:sp>
    </p:spTree>
    <p:extLst>
      <p:ext uri="{BB962C8B-B14F-4D97-AF65-F5344CB8AC3E}">
        <p14:creationId xmlns:p14="http://schemas.microsoft.com/office/powerpoint/2010/main" xmlns="" val="443137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„WSPÓLNOTA </a:t>
            </a:r>
            <a:r>
              <a:rPr lang="es-E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DUCHA ŚWIĘTEGO</a:t>
            </a:r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Łaska Pana Jezusa Chrystusa i miłość Boga, i wspólnota Ducha Świętego niech będzie z wami wszystkimi</a:t>
            </a:r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Koryntian </a:t>
            </a:r>
            <a:r>
              <a:rPr lang="en" sz="14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13</a:t>
            </a:r>
            <a:r>
              <a:rPr lang="pl-PL" sz="14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lang="en" sz="14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14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227AEF74-5AAB-78E8-4296-4C8B0DDEFA25}"/>
              </a:ext>
            </a:extLst>
          </p:cNvPr>
          <p:cNvSpPr txBox="1"/>
          <p:nvPr/>
        </p:nvSpPr>
        <p:spPr>
          <a:xfrm>
            <a:off x="16153" y="1396318"/>
            <a:ext cx="3671725" cy="185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1640" b="1" dirty="0"/>
              <a:t>Paweł pragnie, aby były z nami: łaska Osoby (Pana Jezusa Chrystusa); miłość Osoby (Boga</a:t>
            </a:r>
            <a:r>
              <a:rPr lang="en" sz="1640" b="1" dirty="0" smtClean="0"/>
              <a:t>);</a:t>
            </a:r>
            <a:r>
              <a:rPr lang="pl-PL" sz="1640" b="1" dirty="0" smtClean="0"/>
              <a:t>   </a:t>
            </a:r>
            <a:r>
              <a:rPr lang="en" sz="1640" b="1" dirty="0" smtClean="0"/>
              <a:t> </a:t>
            </a:r>
            <a:r>
              <a:rPr lang="en" sz="1640" b="1" dirty="0"/>
              <a:t>i wspólnota… mocy czy Osoby</a:t>
            </a:r>
            <a:r>
              <a:rPr lang="en" sz="1640" b="1" dirty="0" smtClean="0"/>
              <a:t>?</a:t>
            </a:r>
            <a:r>
              <a:rPr lang="pl-PL" sz="1640" b="1" dirty="0" smtClean="0"/>
              <a:t>  </a:t>
            </a:r>
            <a:r>
              <a:rPr lang="en" sz="1640" b="1" dirty="0" smtClean="0"/>
              <a:t> </a:t>
            </a:r>
            <a:r>
              <a:rPr lang="en" sz="1640" b="1" dirty="0"/>
              <a:t>(2 </a:t>
            </a:r>
            <a:r>
              <a:rPr lang="en" sz="1640" b="1" dirty="0" smtClean="0"/>
              <a:t>Kor 13</a:t>
            </a:r>
            <a:r>
              <a:rPr lang="pl-PL" sz="1640" b="1" dirty="0" smtClean="0"/>
              <a:t>,</a:t>
            </a:r>
            <a:r>
              <a:rPr lang="en" sz="1640" b="1" dirty="0" smtClean="0"/>
              <a:t>14</a:t>
            </a:r>
            <a:r>
              <a:rPr lang="en" sz="1640" b="1" dirty="0"/>
              <a:t>). Dla zachowania spójności Paweł mówi o Osobie (Duchu Świętym), a nie o mocy.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66720188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9AEA6CBC-6B06-E091-5BC1-0EFB8B970208}"/>
              </a:ext>
            </a:extLst>
          </p:cNvPr>
          <p:cNvSpPr txBox="1"/>
          <p:nvPr/>
        </p:nvSpPr>
        <p:spPr>
          <a:xfrm>
            <a:off x="16153" y="4566417"/>
            <a:ext cx="3611169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4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 ponad 40 odniesieniach do Ducha Świętego w listach do Koryntian Paweł przedstawia </a:t>
            </a:r>
            <a:r>
              <a:rPr kumimoji="0" lang="en" sz="164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Go</a:t>
            </a:r>
            <a:r>
              <a:rPr kumimoji="0" lang="pl-PL" sz="164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</a:t>
            </a:r>
            <a:r>
              <a:rPr kumimoji="0" lang="en" sz="164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164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 cechami osobowymi, a nie jako zwykłą siłę </a:t>
            </a:r>
            <a:r>
              <a:rPr kumimoji="0" lang="en" sz="164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emanującą</a:t>
            </a:r>
            <a:r>
              <a:rPr kumimoji="0" lang="pl-PL" sz="164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164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od </a:t>
            </a:r>
            <a:r>
              <a:rPr kumimoji="0" lang="en" sz="164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Boga:</a:t>
            </a:r>
          </a:p>
        </p:txBody>
      </p:sp>
    </p:spTree>
    <p:extLst>
      <p:ext uri="{BB962C8B-B14F-4D97-AF65-F5344CB8AC3E}">
        <p14:creationId xmlns:p14="http://schemas.microsoft.com/office/powerpoint/2010/main" xmlns="" val="3481206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„NIECH BĘDZIE Z WAMI WSZYSTKIMI”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58477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„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wybrani zgodnie z uprzednią wiedzą Boga Ojca, przez uświęcające działanie Ducha, do posłuszeństwa Jezusowi Chrystusowi i pokropienia Jego krwią: łaska i pokój niech będą wam udzielone w </a:t>
            </a:r>
            <a:r>
              <a:rPr lang="en-US" sz="1600" b="1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obfitości</a:t>
            </a:r>
            <a:r>
              <a:rPr lang="en" sz="1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” 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(1 Piotra </a:t>
            </a:r>
            <a:r>
              <a:rPr lang="en" sz="1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</a:t>
            </a:r>
            <a:r>
              <a:rPr lang="pl-PL" sz="1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,</a:t>
            </a:r>
            <a:r>
              <a:rPr lang="en" sz="1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2)</a:t>
            </a:r>
            <a:endParaRPr lang="en" sz="12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13318067-454A-3D7A-974D-D3F5E33E49D1}"/>
              </a:ext>
            </a:extLst>
          </p:cNvPr>
          <p:cNvSpPr txBox="1"/>
          <p:nvPr/>
        </p:nvSpPr>
        <p:spPr>
          <a:xfrm>
            <a:off x="155712" y="1492984"/>
            <a:ext cx="8391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Chociaż przywykliśmy mówić o Trójcy (trzy Boskie Osoby, jeden Bóg) w kolejności „Ojciec, Syn, Duch” (</a:t>
            </a:r>
            <a:r>
              <a:rPr lang="en" sz="2000" b="1" dirty="0" smtClean="0"/>
              <a:t>Mt 28</a:t>
            </a:r>
            <a:r>
              <a:rPr lang="pl-PL" sz="2000" b="1" dirty="0" smtClean="0"/>
              <a:t>,</a:t>
            </a:r>
            <a:r>
              <a:rPr lang="en" sz="2000" b="1" dirty="0" smtClean="0"/>
              <a:t>19</a:t>
            </a:r>
            <a:r>
              <a:rPr lang="en" sz="2000" b="1" dirty="0"/>
              <a:t>), Paweł przedstawia ją jako „Syn, Ojciec, Duch” (2 </a:t>
            </a:r>
            <a:r>
              <a:rPr lang="en" sz="2000" b="1" dirty="0" smtClean="0"/>
              <a:t>Kor 13</a:t>
            </a:r>
            <a:r>
              <a:rPr lang="pl-PL" sz="2000" b="1" dirty="0" smtClean="0"/>
              <a:t>,</a:t>
            </a:r>
            <a:r>
              <a:rPr lang="en" sz="2000" b="1" dirty="0" smtClean="0"/>
              <a:t>14</a:t>
            </a:r>
            <a:r>
              <a:rPr lang="en" sz="2000" b="1" dirty="0"/>
              <a:t>), a Piotr jako „Ojciec, Duch, Syn” (1 </a:t>
            </a:r>
            <a:r>
              <a:rPr lang="en" sz="2000" b="1" dirty="0" smtClean="0"/>
              <a:t>P 1</a:t>
            </a:r>
            <a:r>
              <a:rPr lang="pl-PL" sz="2000" b="1" dirty="0" smtClean="0"/>
              <a:t>,</a:t>
            </a:r>
            <a:r>
              <a:rPr lang="en" sz="2000" b="1" dirty="0" smtClean="0"/>
              <a:t>2</a:t>
            </a:r>
            <a:r>
              <a:rPr lang="en" sz="2000" b="1" dirty="0"/>
              <a:t>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092816109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A5ECBA5A-2EAC-C459-E568-4A7ECCF9FFE2}"/>
              </a:ext>
            </a:extLst>
          </p:cNvPr>
          <p:cNvSpPr txBox="1"/>
          <p:nvPr/>
        </p:nvSpPr>
        <p:spPr>
          <a:xfrm>
            <a:off x="887168" y="6150114"/>
            <a:ext cx="10730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Paweł kończy więc swój list, życząc, aby łaska, miłość i wspólnota całego Bóstwa były z nami wszystkimi (2 </a:t>
            </a:r>
            <a:r>
              <a:rPr lang="en" sz="2000" b="1" dirty="0" smtClean="0"/>
              <a:t>Kor 13</a:t>
            </a:r>
            <a:r>
              <a:rPr lang="pl-PL" sz="2000" b="1" dirty="0" smtClean="0"/>
              <a:t>,</a:t>
            </a:r>
            <a:r>
              <a:rPr lang="en" sz="2000" b="1" dirty="0" smtClean="0"/>
              <a:t>14</a:t>
            </a:r>
            <a:r>
              <a:rPr lang="en" sz="2000" b="1" dirty="0"/>
              <a:t>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A6575045-87FF-0F0D-246F-81E5FCC8DA2C}"/>
              </a:ext>
            </a:extLst>
          </p:cNvPr>
          <p:cNvSpPr txBox="1"/>
          <p:nvPr/>
        </p:nvSpPr>
        <p:spPr>
          <a:xfrm>
            <a:off x="155712" y="2818004"/>
            <a:ext cx="83919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Nie ma między Nimi hierarchii; każda z Osób po prostu pełni inną rolę w planie zbawienia, lecz wszystkie mają te same cechy i cele.</a:t>
            </a:r>
          </a:p>
        </p:txBody>
      </p:sp>
    </p:spTree>
    <p:extLst>
      <p:ext uri="{BB962C8B-B14F-4D97-AF65-F5344CB8AC3E}">
        <p14:creationId xmlns:p14="http://schemas.microsoft.com/office/powerpoint/2010/main" xmlns="" val="4130429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6D704D9-BC8A-4D15-A0A0-7A27B845724C}"/>
              </a:ext>
            </a:extLst>
          </p:cNvPr>
          <p:cNvSpPr txBox="1"/>
          <p:nvPr/>
        </p:nvSpPr>
        <p:spPr>
          <a:xfrm>
            <a:off x="2126974" y="1569379"/>
            <a:ext cx="10045147" cy="5247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500" b="1" dirty="0">
                <a:latin typeface="Constantia" panose="02030602050306030303" pitchFamily="18" charset="0"/>
              </a:rPr>
              <a:t>„</a:t>
            </a:r>
            <a:r>
              <a:rPr lang="en-US" sz="2500" b="1" dirty="0">
                <a:latin typeface="Constantia" panose="02030602050306030303" pitchFamily="18" charset="0"/>
              </a:rPr>
              <a:t>Ojca nie można opisać za pomocą rzeczy ziemskich. Ojciec jest całą pełnią Bóstwa cieleśnie i jest niewidzialny dla śmiertelnego wzroku.</a:t>
            </a:r>
            <a:endParaRPr lang="en" sz="2500" b="1" dirty="0">
              <a:latin typeface="Constantia" panose="020306020503060303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500" b="1" dirty="0">
                <a:latin typeface="Constantia" panose="02030602050306030303" pitchFamily="18" charset="0"/>
              </a:rPr>
              <a:t>Syn jest całą pełnią Bóstwa objawioną</a:t>
            </a:r>
            <a:r>
              <a:rPr lang="en" sz="2500" b="1" dirty="0">
                <a:latin typeface="Constantia" panose="02030602050306030303" pitchFamily="18" charset="0"/>
              </a:rPr>
              <a:t>. […]</a:t>
            </a:r>
          </a:p>
          <a:p>
            <a:pPr>
              <a:spcBef>
                <a:spcPts val="600"/>
              </a:spcBef>
            </a:pPr>
            <a:r>
              <a:rPr lang="en-US" sz="2500" b="1" dirty="0">
                <a:latin typeface="Constantia" panose="02030602050306030303" pitchFamily="18" charset="0"/>
              </a:rPr>
              <a:t>Pocieszyciel, którego Chrystus obiecał posłać po swoim wstąpieniu do nieba, jest Duchem w całej pełni Bóstwa, objawiającym moc boskiej łaski wszystkim, którzy przyjmują Chrystusa i wierzą w Niego jako osobistego Zbawiciela. Istnieją trzy żywe Osoby niebiańskiego tria; w imieniu tych trzech wielkich mocy — Ojca, Syna i Ducha Świętego — chrzczone są osoby, które przyjmują Chrystusa żywą wiarą, a moce te będą współdziałać z posłusznymi poddanymi nieba w ich wysiłkach, by żyć nowym życiem w Chrystusie</a:t>
            </a:r>
            <a:r>
              <a:rPr lang="en" sz="2500" b="1" dirty="0"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b="1" dirty="0"/>
              <a:t>EGW (</a:t>
            </a:r>
            <a:r>
              <a:rPr lang="en" sz="2000" b="1" i="1" dirty="0"/>
              <a:t>Ewangelizacja</a:t>
            </a:r>
            <a:r>
              <a:rPr lang="en" sz="2000" b="1" dirty="0"/>
              <a:t>, s. 615)</a:t>
            </a:r>
          </a:p>
        </p:txBody>
      </p:sp>
    </p:spTree>
    <p:extLst>
      <p:ext uri="{BB962C8B-B14F-4D97-AF65-F5344CB8AC3E}">
        <p14:creationId xmlns:p14="http://schemas.microsoft.com/office/powerpoint/2010/main" xmlns="" val="1221333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1316</Words>
  <Application>Microsoft Office PowerPoint</Application>
  <PresentationFormat>Niestandardowy</PresentationFormat>
  <Paragraphs>77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9</vt:i4>
      </vt:variant>
    </vt:vector>
  </HeadingPairs>
  <TitlesOfParts>
    <vt:vector size="16" baseType="lpstr">
      <vt:lpstr>Arial</vt:lpstr>
      <vt:lpstr>Aptos</vt:lpstr>
      <vt:lpstr>Comic Sans MS</vt:lpstr>
      <vt:lpstr>Constantia</vt:lpstr>
      <vt:lpstr>Aptos Display</vt:lpstr>
      <vt:lpstr>Tema de Office</vt:lpstr>
      <vt:lpstr>1_Tema de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Wiesław Szwajcowski</cp:lastModifiedBy>
  <cp:revision>98</cp:revision>
  <dcterms:created xsi:type="dcterms:W3CDTF">2026-08-20T16:22:51Z</dcterms:created>
  <dcterms:modified xsi:type="dcterms:W3CDTF">2026-09-24T15:07:14Z</dcterms:modified>
</cp:coreProperties>
</file>