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69397" y="0"/>
            <a:ext cx="431599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ZOBACZ JEZUSA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8010525" y="5676900"/>
            <a:ext cx="3895725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Wizja</a:t>
            </a:r>
            <a:r>
              <a:rPr lang="en-US" b="1" dirty="0"/>
              <a:t> Ellen G. White </a:t>
            </a:r>
            <a:r>
              <a:rPr lang="en-US" b="1" dirty="0" err="1"/>
              <a:t>zapisana</a:t>
            </a:r>
            <a:r>
              <a:rPr lang="en-US" b="1" dirty="0"/>
              <a:t> w „</a:t>
            </a:r>
            <a:r>
              <a:rPr lang="pl-PL" b="1" dirty="0"/>
              <a:t>Doświadczenia i Widzenia oraz Dary Ducha</a:t>
            </a:r>
            <a:r>
              <a:rPr lang="en-US" b="1" dirty="0"/>
              <a:t>”, s. 64-65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831898" y="48649"/>
            <a:ext cx="6812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Wydawało mi się, że siedziałam zrozpaczona, z twarzą zakrytą rękoma i myślałam,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1" y="3898701"/>
            <a:ext cx="5038597" cy="2873575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831898" y="2286146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Właśnie wtedy otworzyły się drzwi i weszła osoba o wspaniałej postawy i pięknym obliczu. Przyglądając mi się ze współczuciem rzekła: „Czy pragniesz widzieć Jezusa? On jest tutaj i jeśli chcesz, możesz Go zobaczyć. Weź wszystko co masz i chodź za mną.”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03" y="3898700"/>
            <a:ext cx="5038598" cy="2873576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831898" y="737874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2000" b="1" dirty="0">
                <a:solidFill>
                  <a:prstClr val="black"/>
                </a:solidFill>
              </a:rPr>
              <a:t>że gdyby Jezus był na ziemi, udałabym się do Niego, upadła Mu do nóg i opowiedziała Mu o wszystkich  moich cierpieniach. On nie odwróciłby się ode mnie, ale przeciwnie, zlitowałby się nade mną, a ja bym Go miłowała i zawsze Mu służyła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Słuchałam tych słów z niewypowiedzianą radością i zadowolona bardzo, zabrałam moją niewielką własność, różne cenne ozdóbki i poszłam za moim przewodnikiem</a:t>
            </a:r>
            <a:r>
              <a:rPr lang="es-ES" sz="2000" b="1" dirty="0">
                <a:effectLst/>
              </a:rPr>
              <a:t>. 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160125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On zaprowadził mnie do stromych i widocznie chwiejnych schodów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498666"/>
            <a:ext cx="5088234" cy="2901883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160125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2000" b="1" dirty="0">
                <a:solidFill>
                  <a:prstClr val="black"/>
                </a:solidFill>
              </a:rPr>
              <a:t> Gdy zaczęłam wchodzić po stopniach, polecił mi patrzeć w górę, abym nie dostała zawrotu głowy i nie upadła, gdyż wielu innych, którzy wchodzili po stopniach, spadło, nie dochodząc szczytu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277464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Wreszcie doszliśmy do ostatniego stopnia i stanęliśmy przed drzwiami</a:t>
            </a:r>
            <a:r>
              <a:rPr lang="es-ES" sz="2000" b="1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212022"/>
            <a:ext cx="476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Tutaj mój przewodnik polecił mi zostawić wszystkie moje rzeczy, które przyniosłam ze sobą. Chętnie to uczyniłam,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762133"/>
            <a:ext cx="476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a wtedy otworzył drzwi i kazał mi wejść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195340" y="67931"/>
            <a:ext cx="544695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000" b="1" dirty="0"/>
              <a:t>W następnym momencie stałam już przed Jezusem. Nie można było się pomylić co do tego pięknego oblicza. Taki promienny wyraz życzliwości i majestatu nie mógł należeć do nikogo innego</a:t>
            </a:r>
            <a:r>
              <a:rPr lang="es-ES" sz="2000" b="1" dirty="0">
                <a:effectLst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pl-PL" sz="2000" b="1" dirty="0"/>
              <a:t>Kiedy spojrzał na mnie, natychmiast wiedziałam, że dobrze Mu są znane wszystkie szczegóły mojego życia, jak również wszelkie moje wewnętrzne myśli i uczucia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5979955" y="3988419"/>
            <a:ext cx="571636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000" b="1" dirty="0"/>
              <a:t>Odczuwając, że nie jestem w stanie znieść Jego badawczego wzroku, usiłowałam zasłonić się przed Jego spojrzeniem, lecz On z uśmiechem podszedł do mnie i położywszy rękę na mojej głowie rzekł: „Nie bój się”!</a:t>
            </a:r>
            <a:endParaRPr lang="es-ES" sz="2000" b="1" dirty="0"/>
          </a:p>
          <a:p>
            <a:pPr>
              <a:spcBef>
                <a:spcPts val="1200"/>
              </a:spcBef>
            </a:pPr>
            <a:r>
              <a:rPr lang="pl-PL" sz="2000" b="1" dirty="0"/>
              <a:t>Brzmienie Jego słodkiego głosu przeniknęło moje serce, napełniając je taką błogością, jakiej dotąd nigdy nie zaznałam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11492" y="721727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Czułam się nadzwyczaj szczęśliwą, abym mogła przemówić słowo, ale opanowana nieopisaną radością padłam Mu do nóg</a:t>
            </a:r>
            <a:r>
              <a:rPr lang="es-ES" sz="24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601057" y="4445076"/>
            <a:ext cx="50426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2400" b="1" dirty="0">
                <a:solidFill>
                  <a:prstClr val="black"/>
                </a:solidFill>
              </a:rPr>
              <a:t>Kiedy leżałam tak bezradna na ziemi, przesuwały się przede mną sceny piękna oraz chwały. Zdawało mi się, że osiągnęłam już bezpieczeństwo i spokój nieba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Wreszcie wróciły mi siły i podniosłam się z ziemi. Miłującymi oczyma Jezus patrzał na mnie, a Jego uśmiech napełniał moją duszę radością. Jego obecność napełniała mnie świętą czcią oraz niewysłowioną miłością</a:t>
            </a:r>
            <a:r>
              <a:rPr lang="es-ES" sz="2000" b="1" dirty="0">
                <a:effectLst/>
              </a:rPr>
              <a:t>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64840" y="1812678"/>
            <a:ext cx="603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Mój przewodnik otworzył teraz drzwi i wyszliśmy oboje</a:t>
            </a:r>
            <a:r>
              <a:rPr lang="es-ES" sz="2000" b="1" dirty="0"/>
              <a:t>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557983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Potem kazał mi zabrać wszystkie moje rzeczy, które pozostawiłam przed drzwiami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610568" y="186610"/>
            <a:ext cx="109708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prstClr val="black"/>
                </a:solidFill>
              </a:rPr>
              <a:t>Gdy już to uczyniłam, podał mi zielony, mocno zwinięty sznurek. Polecił mi przyłożyć go do serca i jeślibym kiedykolwiek chciała zobaczyć  Jezusa, muszę ten sznurek wyjąć i rozwinąć go tak daleko, jak tylko będę mogła. Przestrzegł mnie, abym nie trzymała go długo zwiniętym, bo by się poplątał i trudno byłoby go na nowo rozwinąć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1" y="2194023"/>
            <a:ext cx="7937512" cy="4437119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254155" y="4267169"/>
            <a:ext cx="58007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prstClr val="black"/>
                </a:solidFill>
              </a:rPr>
              <a:t>Sen ten dodał mi nadziei. Moim zdaniem, ów zielony sznurek był dla mnie symbolem wiary, a piękno i prostota polegania na Bogu, zaczęła świtać w mojej zaćmionej duszy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</a:rPr>
              <a:t>Przycisnęłam sznurek do serca i uradowana, schodziłam po wąskich schodach, chwaląc Pana, opowiadając wszystkim tym których spotkałam, gdzie mogą znaleźć Jezusa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584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53</cp:revision>
  <dcterms:created xsi:type="dcterms:W3CDTF">2026-04-25T14:27:34Z</dcterms:created>
  <dcterms:modified xsi:type="dcterms:W3CDTF">2026-06-08T13:40:06Z</dcterms:modified>
</cp:coreProperties>
</file>