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theme/themeOverride3.xml" ContentType="application/vnd.openxmlformats-officedocument.themeOverride+xml"/>
  <Override PartName="/ppt/theme/themeOverride4.xml" ContentType="application/vnd.openxmlformats-officedocument.themeOverrid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6"/>
  </p:notesMasterIdLst>
  <p:sldIdLst>
    <p:sldId id="273" r:id="rId3"/>
    <p:sldId id="279" r:id="rId4"/>
    <p:sldId id="281" r:id="rId5"/>
    <p:sldId id="258" r:id="rId6"/>
    <p:sldId id="282" r:id="rId7"/>
    <p:sldId id="278" r:id="rId8"/>
    <p:sldId id="283" r:id="rId9"/>
    <p:sldId id="284" r:id="rId10"/>
    <p:sldId id="285" r:id="rId11"/>
    <p:sldId id="286" r:id="rId12"/>
    <p:sldId id="289" r:id="rId13"/>
    <p:sldId id="275" r:id="rId14"/>
    <p:sldId id="287" r:id="rId15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  <a:srgbClr val="D5D6EB"/>
    <a:srgbClr val="FBE683"/>
    <a:srgbClr val="2D4474"/>
    <a:srgbClr val="5051A3"/>
    <a:srgbClr val="563056"/>
    <a:srgbClr val="361E36"/>
    <a:srgbClr val="B24232"/>
    <a:srgbClr val="F6EAD5"/>
    <a:srgbClr val="CEBDA5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-114" y="-1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91BAD5-5C38-453B-91F5-0F9D203787C6}" type="datetimeFigureOut">
              <a:rPr lang="es-ES" smtClean="0"/>
              <a:pPr/>
              <a:t>29/03/2026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EA3B55-79EF-4682-BFE2-EEAFD45A42DF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726594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Buscar en biblia-espada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EA3B55-79EF-4682-BFE2-EEAFD45A42DF}" type="slidenum">
              <a:rPr lang="es-ES" smtClean="0"/>
              <a:pPr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506977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553DC96-861E-EAFC-A6FE-5E4C4349AA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4A6592B5-64A2-FD13-940F-D83CAF63C2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AED3C9A7-18DE-0A42-9851-3CC8B6366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pPr/>
              <a:t>29/03/2026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6D3DAF88-CB78-6EA4-FE90-332E2BB9F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C11E28FC-6F04-293B-345F-D26AFB196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630395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AE13954-2CA7-0523-F113-8ACD1D9B4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C362E2CF-DA40-CCA7-B0A2-C703A68996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D719AE6C-590B-CCD9-5311-E9072E40A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pPr/>
              <a:t>29/03/2026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C71B9951-7BB1-5FEF-9BE6-A71768221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9EFAE6A9-B8F2-F31F-561F-CC977DC6C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397297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05B17370-ED32-98FE-57EB-B244798A6A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D948F44E-1006-E2EE-15A0-B3E610DFDE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24ACAFB0-E9EC-CADE-3498-3DAD7B0BF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pPr/>
              <a:t>29/03/2026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BE6E31BF-D584-0BBD-9ADF-F69545A8F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21878C8E-01C2-8FD1-04F0-4B8115AE8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257019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A4D8790-2445-4548-8289-6F3DD6FA45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A779D34A-F20A-A1C1-E8C3-412C0362F4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02CC2FAD-6F7D-7159-5B29-C9799A121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pPr/>
              <a:t>29/03/2026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22B6C77C-21AF-C545-D18D-E87397B22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18FDEA3C-F447-4176-40B2-AD8330B35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619249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3E819B0-0CB0-3DBC-8541-FA557BCE8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E67DE22F-C63C-DD11-5353-33CFB042B6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039095CD-8861-49C8-8795-44D6F9341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pPr/>
              <a:t>29/03/2026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743FDD80-E545-00B6-014E-52A052FD9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86BED468-0C98-B4CE-C146-A88837D11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05703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3A3D35E-FB28-92FF-E680-0B0BEF6D4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7FED5C07-9B6C-6F12-AD40-9AC0CBA0C4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72771732-0B85-17A6-8CB3-41FC1D80F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pPr/>
              <a:t>29/03/2026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2F814D90-DF7F-F8DE-B4E2-32A43EECF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79960D14-C7F7-B524-D7A2-7B8ADEA52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10576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29C7FD6-4928-D983-8E7E-0EBBDFCFA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E884DD50-C593-8B65-E30C-99678D71AC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7B6D6CB5-CDF1-8333-5E22-776E031A53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C5D8F935-E079-C65C-F08C-78EDD79DF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pPr/>
              <a:t>29/03/2026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1A950298-4F06-46BD-3387-4A4E1FE94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9208CDBA-7AED-B39A-0C0A-E9180F733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544083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E40FB97-641E-7C6C-9027-D21F1EAA5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43C42C5C-6D4A-DC0F-6E44-171F492796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35517438-9CF8-B763-27E4-3B7521BB38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BB6F7117-D2E4-8B04-7206-94CD79C0FD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801CECF2-3D04-A9B1-211E-7E16F7D97B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96539645-3D3D-3C99-D153-28EF73475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pPr/>
              <a:t>29/03/2026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2E98C94B-8884-B9DB-064A-19F69735D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5223FF3E-7DA7-1E3C-85D7-6F79FC7AB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4006190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E33D300-947D-A140-A5D3-FAF1A232B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D83E7B60-7C2A-DA69-1EDA-E0F3FEA67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pPr/>
              <a:t>29/03/2026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6A7A02D2-B45A-5162-32F6-A9B46CFF1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3B374ABB-F738-C608-061F-98DB93331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129806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5D0E3FE6-9671-A4F6-F416-A524D0F16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pPr/>
              <a:t>29/03/2026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211CA8A0-303A-9BC4-0D68-18E04D99D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CC1406CC-1DA6-43A7-6660-0DCF3EB1A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927142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7554752-EC53-D096-3608-08B931E28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B6AD896F-35E1-90F8-D273-1EFDE16E95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822B1117-FBEE-0EE6-1C55-36CF6A7E48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27973C70-2150-AE8D-8917-DC5E418F8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pPr/>
              <a:t>29/03/2026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1CCC6F88-BDB2-628A-7031-1B6F074EA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33668952-F744-DABD-967D-6D84DDD93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33494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A9E6AB9-CFD9-DE7E-5CBA-542B00D44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4DBB04CE-3B28-513F-1891-446F2BF8E0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8C511A9B-26FE-1E88-D206-5B7D66694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pPr/>
              <a:t>29/03/2026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2A60FDA7-CD45-A168-9418-DE5C47DC0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75670315-268D-2AAB-7BB7-C18B608BA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29424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5A43096-3764-5D41-FDCD-07317BCB7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95E7521B-3B74-26F6-DA7D-EE8912843F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2411F077-9A2C-423E-F88E-3975871CC0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66A103DC-DEE0-E2A7-F896-CCDC76217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pPr/>
              <a:t>29/03/2026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9D035876-FCCA-9614-E547-5BD6A92CA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84B0533F-583D-A7F1-CA96-86D518129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364786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71B796F-F830-C625-4B5D-1CEA4D84B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8002436D-3D15-8EFF-8244-07D8C122E2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298F58F8-400C-2543-86CE-58BF2DEB6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pPr/>
              <a:t>29/03/2026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8AEFAEF5-3F10-0A56-FE33-2F72FCBEE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B1E4F454-A6EB-FFFA-A589-63EA5EB33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118277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2F6590B2-8B6C-9586-2D44-11E7107A92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211F1087-45E6-98D1-3F5A-AD8844F0B3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A4E95506-2872-84D7-7D64-F606B7BF8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pPr/>
              <a:t>29/03/2026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D1239B8D-734D-3E94-8B70-6C1B8E6E3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D4249E5F-8BC4-C747-5B48-D27C595DD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056099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3D9D603-CA38-9E52-9F22-9BC106F86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1F878D79-E500-29EB-429F-5035D41688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D75B9C36-9C3A-71E7-8ED1-C1EC7CC62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pPr/>
              <a:t>29/03/2026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BB52951D-4B68-29F9-3F0D-E72360B90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8A404A86-EE0C-FE7A-3EA2-9DF84A45B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4196439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9AF65C7-3BB7-9668-766B-8C62DBBD0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A9C893B7-E18B-D22F-ED1C-13D562CA6E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5A3E4CFB-76D0-B089-5859-13475B54B3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CA5933F5-2FD6-CE23-21A8-C960A1A34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pPr/>
              <a:t>29/03/2026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85A02CBB-EC16-5673-3A8A-00395BC53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41032823-91A7-58C0-D24D-CE76E2A3E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930416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C69F325-151A-FAD0-69A8-A119704BB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CD435AA2-89FB-4923-F1AA-7FF7CE1BA4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A084A725-24D9-7D36-0B10-23F632B1D7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8AB454B4-9770-0AA8-2CDA-5619BEDD13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FDE7C62E-5D92-883C-858B-CC8991D8BA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5CDD2942-C89A-0E90-4386-F741BDB25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pPr/>
              <a:t>29/03/2026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222A4694-A4FC-924C-E402-50EF97DD8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207E207B-BEF2-E7FB-1AC3-FEA55A50D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028771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95FA846-2B75-9094-AC52-F3FB7C446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942DEE5A-FA18-DB43-2776-4EA8B93BD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pPr/>
              <a:t>29/03/2026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DEB87905-3C83-86B5-33A4-A1522CC97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150F2AE0-A42E-7BB3-A5E5-12D4A93DB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921547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FC6B2839-181D-4B7A-1011-E744AB314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pPr/>
              <a:t>29/03/2026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CEEACE09-0AA0-5985-F87E-659DCF649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C0A06A27-BFBB-CB60-B819-E39301FBF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97132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49D771F-21C9-A8D4-4F67-FFD36E4C8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C6769D7A-0D81-9639-07E4-01263F83B1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226E2A6E-7B0C-C4EF-6C73-CD40698AAB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784F91C0-46A6-B528-84BA-9D40F1F7C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pPr/>
              <a:t>29/03/2026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2F5DC6EA-7143-DFB0-CBD9-187BABF97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C38EC48A-ED86-1BFB-47BB-4A52C6511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759228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DA386E6-46A3-B24D-077E-ACC0D4403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6E3E6DFC-AB08-651C-3F9C-1AA0BFEDEE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C6E8E61A-E620-56B5-FBEA-267F4BEC2E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62CF401D-0F47-7850-08F2-D3E82C7CF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pPr/>
              <a:t>29/03/2026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DBB75DB7-7967-2113-CFCB-D66258C3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33183E29-9EC4-70D2-D820-72C6B2AA0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824292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90C83F97-BB5E-43CA-276B-8F30CF1F9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BB98DBF3-F3F8-0EBA-3C7C-714467C787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DB0F3B04-1C5A-19FE-4DAA-EABC69863E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E139673-ECD7-4BF1-AC7C-8B4D017DF658}" type="datetimeFigureOut">
              <a:rPr lang="es-ES" smtClean="0"/>
              <a:pPr/>
              <a:t>29/03/2026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C59160C2-31DD-FA06-73A6-340D645FA2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DAE5238F-A3BD-04FB-C51D-C145BE225E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7937F-365F-46CF-BE0D-0F13921BA23F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694131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687D100C-AC8E-BC68-BB46-CB767D317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B20D4CB6-A7BC-BE88-1A90-5C6C18A166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C8941770-A59A-F154-C8F2-42BB0761BA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C5446B9-B9AE-4A40-A9AA-A77A1BC32ECC}" type="datetimeFigureOut">
              <a:rPr lang="es-ES" smtClean="0"/>
              <a:pPr/>
              <a:t>29/03/2026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45545FD1-CD53-5535-885A-24BF6E53E0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9F51237C-470C-4945-E879-75CE833D74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D80EF94-E502-4D8D-A42A-3BF0F3CB8571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374067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83344E71-0241-A42C-650D-D09D0796B5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 descr="Persona con cabello largo&#10;&#10;El contenido generado por IA puede ser incorrecto.">
            <a:extLst>
              <a:ext uri="{FF2B5EF4-FFF2-40B4-BE49-F238E27FC236}">
                <a16:creationId xmlns:a16="http://schemas.microsoft.com/office/drawing/2014/main" xmlns="" id="{DE3795E7-D20F-3B69-6D05-EE5ABA0F20F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686" r="-1" b="-1"/>
          <a:stretch>
            <a:fillRect/>
          </a:stretch>
        </p:blipFill>
        <p:spPr>
          <a:xfrm>
            <a:off x="187387" y="170014"/>
            <a:ext cx="3805676" cy="6516265"/>
          </a:xfrm>
          <a:prstGeom prst="rect">
            <a:avLst/>
          </a:prstGeom>
          <a:ln w="38100" cap="sq">
            <a:solidFill>
              <a:srgbClr val="6633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7" name="Imagen 6" descr="Un par de personas de pie&#10;&#10;El contenido generado por IA puede ser incorrecto.">
            <a:extLst>
              <a:ext uri="{FF2B5EF4-FFF2-40B4-BE49-F238E27FC236}">
                <a16:creationId xmlns:a16="http://schemas.microsoft.com/office/drawing/2014/main" xmlns="" id="{A07D05D5-140B-16C3-2728-AB9A4CEEC19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2" b="14152"/>
          <a:stretch>
            <a:fillRect/>
          </a:stretch>
        </p:blipFill>
        <p:spPr>
          <a:xfrm>
            <a:off x="4179224" y="170014"/>
            <a:ext cx="7825389" cy="6516263"/>
          </a:xfrm>
          <a:prstGeom prst="rect">
            <a:avLst/>
          </a:prstGeom>
          <a:ln w="38100" cap="sq">
            <a:solidFill>
              <a:srgbClr val="CC99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D4B02901-B77C-C10D-82DF-0E3052C540CF}"/>
              </a:ext>
            </a:extLst>
          </p:cNvPr>
          <p:cNvSpPr txBox="1"/>
          <p:nvPr/>
        </p:nvSpPr>
        <p:spPr>
          <a:xfrm>
            <a:off x="7943849" y="435188"/>
            <a:ext cx="4060763" cy="49244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4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„Jak </a:t>
            </a:r>
            <a:r>
              <a:rPr lang="pl-PL" sz="4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mnie umiłował Ojciec, tak i Ja was umiłowałem; trwajcie w miłości mojej</a:t>
            </a:r>
            <a:r>
              <a:rPr kumimoji="0" lang="es-E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lang="pl-PL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Jan</a:t>
            </a:r>
            <a:r>
              <a:rPr kumimoji="0" lang="es-E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15</a:t>
            </a:r>
            <a:r>
              <a:rPr kumimoji="0" lang="pl-PL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</a:t>
            </a:r>
            <a:r>
              <a:rPr kumimoji="0" lang="es-E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9)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63088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0164AE6-EEAB-06EB-97B0-49ECADA873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Un hombre parado en un campo&#10;&#10;El contenido generado por IA puede ser incorrecto.">
            <a:extLst>
              <a:ext uri="{FF2B5EF4-FFF2-40B4-BE49-F238E27FC236}">
                <a16:creationId xmlns:a16="http://schemas.microsoft.com/office/drawing/2014/main" xmlns="" id="{5FCBE780-EFF0-F6CA-6A3E-52E7C778330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B640BF6A-39E7-D8A0-76CC-508B6F27C650}"/>
              </a:ext>
            </a:extLst>
          </p:cNvPr>
          <p:cNvSpPr txBox="1"/>
          <p:nvPr/>
        </p:nvSpPr>
        <p:spPr>
          <a:xfrm>
            <a:off x="267562" y="192985"/>
            <a:ext cx="4873032" cy="6496437"/>
          </a:xfrm>
          <a:prstGeom prst="roundRect">
            <a:avLst>
              <a:gd name="adj" fmla="val 13253"/>
            </a:avLst>
          </a:prstGeom>
          <a:solidFill>
            <a:srgbClr val="F6EAD5"/>
          </a:solidFill>
          <a:ln w="38100">
            <a:solidFill>
              <a:srgbClr val="B24232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tIns="0" bIns="0">
            <a:spAutoFit/>
            <a:sp3d extrusionH="57150">
              <a:bevelT w="38100" h="38100"/>
            </a:sp3d>
          </a:bodyPr>
          <a:lstStyle/>
          <a:p>
            <a:pPr algn="ctr"/>
            <a:r>
              <a:rPr lang="pl-PL" sz="4000" b="1" dirty="0" smtClean="0">
                <a:solidFill>
                  <a:srgbClr val="B24232"/>
                </a:solidFill>
                <a:latin typeface="Comic Sans MS" panose="030F0702030302020204" pitchFamily="66" charset="0"/>
              </a:rPr>
              <a:t>„Jeśli </a:t>
            </a:r>
            <a:r>
              <a:rPr lang="pl-PL" sz="4000" b="1" dirty="0" smtClean="0">
                <a:solidFill>
                  <a:srgbClr val="B24232"/>
                </a:solidFill>
                <a:latin typeface="Comic Sans MS" panose="030F0702030302020204" pitchFamily="66" charset="0"/>
              </a:rPr>
              <a:t>wyznajemy grzechy swoje, wierny jest Bóg i sprawiedliwy i odpuści nam grzechy, i oczyści nas od wszelkiej nieprawości</a:t>
            </a:r>
            <a:r>
              <a:rPr lang="es-ES" sz="4000" b="1" dirty="0" smtClean="0">
                <a:solidFill>
                  <a:srgbClr val="B24232"/>
                </a:solidFill>
                <a:latin typeface="Comic Sans MS" panose="030F0702030302020204" pitchFamily="66" charset="0"/>
              </a:rPr>
              <a:t>”</a:t>
            </a:r>
            <a:endParaRPr lang="es-ES" sz="4000" b="1" dirty="0">
              <a:solidFill>
                <a:srgbClr val="B24232"/>
              </a:solidFill>
              <a:latin typeface="Comic Sans MS" panose="030F0702030302020204" pitchFamily="66" charset="0"/>
            </a:endParaRPr>
          </a:p>
          <a:p>
            <a:pPr algn="ctr">
              <a:spcBef>
                <a:spcPts val="1800"/>
              </a:spcBef>
            </a:pPr>
            <a:r>
              <a:rPr lang="es-ES" sz="2400" b="1" dirty="0">
                <a:solidFill>
                  <a:srgbClr val="B24232"/>
                </a:solidFill>
                <a:latin typeface="Comic Sans MS" panose="030F0702030302020204" pitchFamily="66" charset="0"/>
              </a:rPr>
              <a:t>(1 </a:t>
            </a:r>
            <a:r>
              <a:rPr lang="pl-PL" sz="2400" b="1" dirty="0" smtClean="0">
                <a:solidFill>
                  <a:srgbClr val="B24232"/>
                </a:solidFill>
                <a:latin typeface="Comic Sans MS" panose="030F0702030302020204" pitchFamily="66" charset="0"/>
              </a:rPr>
              <a:t>Jana</a:t>
            </a:r>
            <a:r>
              <a:rPr lang="es-ES" sz="2400" b="1" dirty="0" smtClean="0">
                <a:solidFill>
                  <a:srgbClr val="B24232"/>
                </a:solidFill>
                <a:latin typeface="Comic Sans MS" panose="030F0702030302020204" pitchFamily="66" charset="0"/>
              </a:rPr>
              <a:t> 1</a:t>
            </a:r>
            <a:r>
              <a:rPr lang="pl-PL" sz="2400" b="1" dirty="0" smtClean="0">
                <a:solidFill>
                  <a:srgbClr val="B24232"/>
                </a:solidFill>
                <a:latin typeface="Comic Sans MS" panose="030F0702030302020204" pitchFamily="66" charset="0"/>
              </a:rPr>
              <a:t>,</a:t>
            </a:r>
            <a:r>
              <a:rPr lang="es-ES" sz="2400" b="1" dirty="0" smtClean="0">
                <a:solidFill>
                  <a:srgbClr val="B24232"/>
                </a:solidFill>
                <a:latin typeface="Comic Sans MS" panose="030F0702030302020204" pitchFamily="66" charset="0"/>
              </a:rPr>
              <a:t>9)</a:t>
            </a:r>
            <a:endParaRPr lang="es-ES" sz="3200" b="1" dirty="0">
              <a:solidFill>
                <a:srgbClr val="B24232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90950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F0319135-C0F2-F5B8-8CB4-2CC1E7A2BA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38468727-63BE-4191-B4A6-C30C82C0E9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>
                  <a:lumMod val="5000"/>
                  <a:lumOff val="95000"/>
                </a:schemeClr>
              </a:gs>
              <a:gs pos="55000">
                <a:srgbClr val="99D8F4"/>
              </a:gs>
              <a:gs pos="13000">
                <a:srgbClr val="D5D6EB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9D355BB6-1BB8-4828-B246-CFB31742D7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134839"/>
            <a:ext cx="128016" cy="653903"/>
          </a:xfrm>
          <a:prstGeom prst="rect">
            <a:avLst/>
          </a:prstGeom>
          <a:gradFill>
            <a:gsLst>
              <a:gs pos="35000">
                <a:srgbClr val="D5D6EB"/>
              </a:gs>
              <a:gs pos="70000">
                <a:srgbClr val="48B3E3"/>
              </a:gs>
              <a:gs pos="0">
                <a:schemeClr val="accent4">
                  <a:satMod val="110000"/>
                  <a:lumMod val="100000"/>
                  <a:shade val="100000"/>
                </a:schemeClr>
              </a:gs>
              <a:gs pos="100000">
                <a:srgbClr val="D5D6EB"/>
              </a:gs>
            </a:gsLst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Imagen 5" descr="Imagen digital de fuego&#10;&#10;El contenido generado por IA puede ser incorrecto.">
            <a:extLst>
              <a:ext uri="{FF2B5EF4-FFF2-40B4-BE49-F238E27FC236}">
                <a16:creationId xmlns:a16="http://schemas.microsoft.com/office/drawing/2014/main" xmlns="" id="{A9F1E714-CC2F-1E10-D7E8-66EEB4DA3B5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188" b="24507"/>
          <a:stretch>
            <a:fillRect/>
          </a:stretch>
        </p:blipFill>
        <p:spPr>
          <a:xfrm>
            <a:off x="20" y="2959630"/>
            <a:ext cx="6400781" cy="3898370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" name="Imagen 3" descr="Mujer con la mano en la calle&#10;&#10;El contenido generado por IA puede ser incorrecto.">
            <a:extLst>
              <a:ext uri="{FF2B5EF4-FFF2-40B4-BE49-F238E27FC236}">
                <a16:creationId xmlns:a16="http://schemas.microsoft.com/office/drawing/2014/main" xmlns="" id="{018E066F-A869-8681-D657-CCFA14A78DF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976" r="20774"/>
          <a:stretch>
            <a:fillRect/>
          </a:stretch>
        </p:blipFill>
        <p:spPr>
          <a:xfrm>
            <a:off x="6591299" y="1"/>
            <a:ext cx="5600701" cy="6857999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8EAB6727-EF3B-E5BE-70C8-882700BD5EA3}"/>
              </a:ext>
            </a:extLst>
          </p:cNvPr>
          <p:cNvSpPr txBox="1"/>
          <p:nvPr/>
        </p:nvSpPr>
        <p:spPr>
          <a:xfrm>
            <a:off x="268794" y="161434"/>
            <a:ext cx="6181726" cy="227754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21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pl-PL" sz="21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 nie tylko to, chlubimy się też z ucisków, wiedząc, że ucisk wywołuje </a:t>
            </a:r>
            <a:r>
              <a:rPr lang="pl-PL" sz="21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cierpliwość,</a:t>
            </a:r>
            <a:r>
              <a:rPr lang="pl-PL" sz="21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pl-PL" sz="21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 </a:t>
            </a:r>
            <a:r>
              <a:rPr lang="pl-PL" sz="21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cierpliwość doświadczenie, </a:t>
            </a:r>
            <a:r>
              <a:rPr lang="pl-PL" sz="2100" b="1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doświadczenie</a:t>
            </a:r>
            <a:r>
              <a:rPr lang="pl-PL" sz="21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zaś nadzieję</a:t>
            </a:r>
            <a:r>
              <a:rPr lang="pl-PL" sz="21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;</a:t>
            </a:r>
            <a:r>
              <a:rPr lang="pl-PL" sz="21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pl-PL" sz="21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 </a:t>
            </a:r>
            <a:r>
              <a:rPr lang="pl-PL" sz="21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nadzieja nie zawodzi, bo miłość Boża rozlana jest w sercach naszych przez Ducha Świętego, który nam jest </a:t>
            </a:r>
            <a:r>
              <a:rPr lang="pl-PL" sz="21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dany</a:t>
            </a:r>
            <a:r>
              <a:rPr lang="es-ES" sz="21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”</a:t>
            </a:r>
            <a:endParaRPr lang="es-ES" sz="2100" b="1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algn="ctr"/>
            <a:r>
              <a:rPr lang="es-ES" sz="16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pl-PL" sz="16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Rzymian</a:t>
            </a:r>
            <a:r>
              <a:rPr lang="es-ES" sz="16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5</a:t>
            </a:r>
            <a:r>
              <a:rPr lang="pl-PL" sz="16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s-ES" sz="16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3–5)</a:t>
            </a:r>
            <a:endParaRPr lang="es-ES" sz="2000" b="1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5495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Un par de 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xmlns="" id="{FCA82878-7C63-27C6-DD00-BB8376C048E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9292"/>
            <a:ext cx="12192000" cy="6839415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15949393-162C-AA66-934F-4EC56CD374CB}"/>
              </a:ext>
            </a:extLst>
          </p:cNvPr>
          <p:cNvSpPr txBox="1"/>
          <p:nvPr/>
        </p:nvSpPr>
        <p:spPr>
          <a:xfrm>
            <a:off x="273802" y="585021"/>
            <a:ext cx="4257675" cy="55399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200" b="1" dirty="0" smtClean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„Wszechmogący </a:t>
            </a:r>
            <a:r>
              <a:rPr lang="pl-PL" sz="3200" b="1" dirty="0" smtClean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Pan dał mi język ludzi uczonych, abym umiał spracowanemu odpowiedzieć miłym słowem, każdego ranka budzi moje ucho, abym słuchał jak ci, którzy się uczą</a:t>
            </a:r>
            <a:r>
              <a:rPr lang="es-ES" sz="3200" b="1" dirty="0" smtClean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”</a:t>
            </a:r>
            <a:endParaRPr lang="es-ES" sz="3200" b="1" dirty="0">
              <a:solidFill>
                <a:schemeClr val="bg1"/>
              </a:solidFill>
              <a:effectLst>
                <a:glow rad="127000">
                  <a:srgbClr val="563056"/>
                </a:glow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  <a:p>
            <a:pPr algn="ctr">
              <a:spcBef>
                <a:spcPts val="1200"/>
              </a:spcBef>
            </a:pPr>
            <a:r>
              <a:rPr lang="es-ES" sz="2400" b="1" dirty="0" smtClean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pl-PL" sz="2400" b="1" dirty="0" smtClean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Izajasz</a:t>
            </a:r>
            <a:r>
              <a:rPr lang="es-ES" sz="2400" b="1" dirty="0" smtClean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50</a:t>
            </a:r>
            <a:r>
              <a:rPr lang="pl-PL" sz="2400" b="1" dirty="0" smtClean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2400" b="1" dirty="0" smtClean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4)</a:t>
            </a:r>
            <a:endParaRPr lang="es-ES" sz="3200" b="1" dirty="0">
              <a:solidFill>
                <a:schemeClr val="bg1"/>
              </a:solidFill>
              <a:effectLst>
                <a:glow rad="127000">
                  <a:srgbClr val="563056"/>
                </a:glow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14810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ED7F5A14-1405-2554-19CD-BD895B8D2F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5">
            <a:extLst>
              <a:ext uri="{FF2B5EF4-FFF2-40B4-BE49-F238E27FC236}">
                <a16:creationId xmlns:a16="http://schemas.microsoft.com/office/drawing/2014/main" xmlns="" id="{325166D1-1B21-4128-AC42-61745528E4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D4474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 descr="Persona con humo saliendo&#10;&#10;El contenido generado por IA puede ser incorrecto.">
            <a:extLst>
              <a:ext uri="{FF2B5EF4-FFF2-40B4-BE49-F238E27FC236}">
                <a16:creationId xmlns:a16="http://schemas.microsoft.com/office/drawing/2014/main" xmlns="" id="{37173EBC-BCCD-F37A-43E4-E2DEA735FA7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865" r="777"/>
          <a:stretch>
            <a:fillRect/>
          </a:stretch>
        </p:blipFill>
        <p:spPr>
          <a:xfrm>
            <a:off x="20" y="2"/>
            <a:ext cx="6186992" cy="6857998"/>
          </a:xfrm>
          <a:custGeom>
            <a:avLst/>
            <a:gdLst/>
            <a:ahLst/>
            <a:cxnLst/>
            <a:rect l="l" t="t" r="r" b="b"/>
            <a:pathLst>
              <a:path w="6187012" h="6857998">
                <a:moveTo>
                  <a:pt x="5434855" y="6118149"/>
                </a:moveTo>
                <a:cubicBezTo>
                  <a:pt x="5441404" y="6124102"/>
                  <a:pt x="5449025" y="6129341"/>
                  <a:pt x="5456075" y="6133723"/>
                </a:cubicBezTo>
                <a:cubicBezTo>
                  <a:pt x="5463218" y="6138152"/>
                  <a:pt x="5468564" y="6143474"/>
                  <a:pt x="5472234" y="6149380"/>
                </a:cubicBezTo>
                <a:lnTo>
                  <a:pt x="5477710" y="6166562"/>
                </a:lnTo>
                <a:lnTo>
                  <a:pt x="5472234" y="6149379"/>
                </a:lnTo>
                <a:cubicBezTo>
                  <a:pt x="5468564" y="6143474"/>
                  <a:pt x="5463218" y="6138152"/>
                  <a:pt x="5456075" y="6133722"/>
                </a:cubicBezTo>
                <a:cubicBezTo>
                  <a:pt x="5449025" y="6129341"/>
                  <a:pt x="5441404" y="6124102"/>
                  <a:pt x="5434855" y="6118149"/>
                </a:cubicBezTo>
                <a:close/>
                <a:moveTo>
                  <a:pt x="5343013" y="4941372"/>
                </a:moveTo>
                <a:lnTo>
                  <a:pt x="5346342" y="4950869"/>
                </a:lnTo>
                <a:lnTo>
                  <a:pt x="5356027" y="4991382"/>
                </a:lnTo>
                <a:lnTo>
                  <a:pt x="5346342" y="4950868"/>
                </a:lnTo>
                <a:close/>
                <a:moveTo>
                  <a:pt x="5346951" y="4749807"/>
                </a:moveTo>
                <a:cubicBezTo>
                  <a:pt x="5334815" y="4762826"/>
                  <a:pt x="5333958" y="4781365"/>
                  <a:pt x="5332244" y="4799797"/>
                </a:cubicBezTo>
                <a:cubicBezTo>
                  <a:pt x="5333958" y="4781365"/>
                  <a:pt x="5334815" y="4762827"/>
                  <a:pt x="5346951" y="4749807"/>
                </a:cubicBezTo>
                <a:close/>
                <a:moveTo>
                  <a:pt x="5364750" y="4543185"/>
                </a:moveTo>
                <a:cubicBezTo>
                  <a:pt x="5365727" y="4548281"/>
                  <a:pt x="5367775" y="4553662"/>
                  <a:pt x="5370156" y="4557092"/>
                </a:cubicBezTo>
                <a:cubicBezTo>
                  <a:pt x="5381776" y="4573618"/>
                  <a:pt x="5390563" y="4588275"/>
                  <a:pt x="5396519" y="4602021"/>
                </a:cubicBezTo>
                <a:cubicBezTo>
                  <a:pt x="5390563" y="4588275"/>
                  <a:pt x="5381776" y="4573618"/>
                  <a:pt x="5370156" y="4557091"/>
                </a:cubicBezTo>
                <a:close/>
                <a:moveTo>
                  <a:pt x="5830968" y="2819253"/>
                </a:moveTo>
                <a:lnTo>
                  <a:pt x="5842611" y="2827484"/>
                </a:lnTo>
                <a:lnTo>
                  <a:pt x="5842613" y="2827486"/>
                </a:lnTo>
                <a:lnTo>
                  <a:pt x="5871116" y="2861156"/>
                </a:lnTo>
                <a:lnTo>
                  <a:pt x="5861462" y="2842392"/>
                </a:lnTo>
                <a:lnTo>
                  <a:pt x="5842613" y="2827486"/>
                </a:lnTo>
                <a:lnTo>
                  <a:pt x="5842611" y="2827483"/>
                </a:lnTo>
                <a:close/>
                <a:moveTo>
                  <a:pt x="5761313" y="1974015"/>
                </a:moveTo>
                <a:lnTo>
                  <a:pt x="5754799" y="1999763"/>
                </a:lnTo>
                <a:cubicBezTo>
                  <a:pt x="5750990" y="2008056"/>
                  <a:pt x="5745310" y="2016020"/>
                  <a:pt x="5737071" y="2023547"/>
                </a:cubicBezTo>
                <a:cubicBezTo>
                  <a:pt x="5753550" y="2008497"/>
                  <a:pt x="5759789" y="1991685"/>
                  <a:pt x="5761313" y="1974015"/>
                </a:cubicBezTo>
                <a:close/>
                <a:moveTo>
                  <a:pt x="5744119" y="1768838"/>
                </a:moveTo>
                <a:cubicBezTo>
                  <a:pt x="5739738" y="1774411"/>
                  <a:pt x="5736975" y="1779948"/>
                  <a:pt x="5735518" y="1785412"/>
                </a:cubicBezTo>
                <a:lnTo>
                  <a:pt x="5734738" y="1801558"/>
                </a:lnTo>
                <a:cubicBezTo>
                  <a:pt x="5733070" y="1790986"/>
                  <a:pt x="5735356" y="1779981"/>
                  <a:pt x="5744119" y="1768838"/>
                </a:cubicBezTo>
                <a:close/>
                <a:moveTo>
                  <a:pt x="5853708" y="520953"/>
                </a:moveTo>
                <a:lnTo>
                  <a:pt x="5846981" y="549926"/>
                </a:lnTo>
                <a:lnTo>
                  <a:pt x="5840726" y="566616"/>
                </a:lnTo>
                <a:lnTo>
                  <a:pt x="5834776" y="581804"/>
                </a:lnTo>
                <a:lnTo>
                  <a:pt x="5834358" y="583595"/>
                </a:lnTo>
                <a:lnTo>
                  <a:pt x="5832183" y="589388"/>
                </a:lnTo>
                <a:cubicBezTo>
                  <a:pt x="5829783" y="597005"/>
                  <a:pt x="5828025" y="604728"/>
                  <a:pt x="5827560" y="612658"/>
                </a:cubicBezTo>
                <a:lnTo>
                  <a:pt x="5834358" y="583595"/>
                </a:lnTo>
                <a:lnTo>
                  <a:pt x="5840674" y="566754"/>
                </a:lnTo>
                <a:lnTo>
                  <a:pt x="5840726" y="566616"/>
                </a:lnTo>
                <a:lnTo>
                  <a:pt x="5846564" y="551717"/>
                </a:lnTo>
                <a:lnTo>
                  <a:pt x="5846981" y="549926"/>
                </a:lnTo>
                <a:lnTo>
                  <a:pt x="5849145" y="544146"/>
                </a:lnTo>
                <a:cubicBezTo>
                  <a:pt x="5851532" y="536547"/>
                  <a:pt x="5853271" y="528850"/>
                  <a:pt x="5853708" y="520953"/>
                </a:cubicBezTo>
                <a:close/>
                <a:moveTo>
                  <a:pt x="5802605" y="268794"/>
                </a:moveTo>
                <a:cubicBezTo>
                  <a:pt x="5800080" y="279176"/>
                  <a:pt x="5798377" y="289296"/>
                  <a:pt x="5797729" y="299164"/>
                </a:cubicBezTo>
                <a:cubicBezTo>
                  <a:pt x="5797080" y="309031"/>
                  <a:pt x="5797485" y="318646"/>
                  <a:pt x="5799176" y="328017"/>
                </a:cubicBezTo>
                <a:close/>
                <a:moveTo>
                  <a:pt x="0" y="0"/>
                </a:moveTo>
                <a:lnTo>
                  <a:pt x="6120021" y="0"/>
                </a:lnTo>
                <a:lnTo>
                  <a:pt x="6115806" y="24480"/>
                </a:lnTo>
                <a:cubicBezTo>
                  <a:pt x="6113321" y="32636"/>
                  <a:pt x="6109559" y="40471"/>
                  <a:pt x="6103795" y="47806"/>
                </a:cubicBezTo>
                <a:cubicBezTo>
                  <a:pt x="6088935" y="66857"/>
                  <a:pt x="6092364" y="85336"/>
                  <a:pt x="6094651" y="105718"/>
                </a:cubicBezTo>
                <a:cubicBezTo>
                  <a:pt x="6096365" y="121150"/>
                  <a:pt x="6095794" y="136963"/>
                  <a:pt x="6095986" y="152584"/>
                </a:cubicBezTo>
                <a:cubicBezTo>
                  <a:pt x="6096555" y="180017"/>
                  <a:pt x="6096746" y="207450"/>
                  <a:pt x="6097699" y="234883"/>
                </a:cubicBezTo>
                <a:cubicBezTo>
                  <a:pt x="6098079" y="243648"/>
                  <a:pt x="6102844" y="252600"/>
                  <a:pt x="6102082" y="261173"/>
                </a:cubicBezTo>
                <a:cubicBezTo>
                  <a:pt x="6098461" y="300800"/>
                  <a:pt x="6092746" y="340425"/>
                  <a:pt x="6089507" y="380050"/>
                </a:cubicBezTo>
                <a:cubicBezTo>
                  <a:pt x="6087603" y="402529"/>
                  <a:pt x="6091220" y="425581"/>
                  <a:pt x="6088555" y="447870"/>
                </a:cubicBezTo>
                <a:cubicBezTo>
                  <a:pt x="6085507" y="473587"/>
                  <a:pt x="6077697" y="498733"/>
                  <a:pt x="6072932" y="524262"/>
                </a:cubicBezTo>
                <a:cubicBezTo>
                  <a:pt x="6071600" y="531310"/>
                  <a:pt x="6073315" y="539121"/>
                  <a:pt x="6073694" y="546552"/>
                </a:cubicBezTo>
                <a:cubicBezTo>
                  <a:pt x="6074076" y="554933"/>
                  <a:pt x="6074838" y="563125"/>
                  <a:pt x="6075029" y="571508"/>
                </a:cubicBezTo>
                <a:cubicBezTo>
                  <a:pt x="6075411" y="597037"/>
                  <a:pt x="6074838" y="622564"/>
                  <a:pt x="6076173" y="648092"/>
                </a:cubicBezTo>
                <a:cubicBezTo>
                  <a:pt x="6076934" y="663713"/>
                  <a:pt x="6084744" y="680096"/>
                  <a:pt x="6081886" y="694576"/>
                </a:cubicBezTo>
                <a:cubicBezTo>
                  <a:pt x="6076363" y="724104"/>
                  <a:pt x="6088745" y="753633"/>
                  <a:pt x="6078459" y="783158"/>
                </a:cubicBezTo>
                <a:cubicBezTo>
                  <a:pt x="6075411" y="792306"/>
                  <a:pt x="6083031" y="804877"/>
                  <a:pt x="6083411" y="815929"/>
                </a:cubicBezTo>
                <a:cubicBezTo>
                  <a:pt x="6084363" y="843552"/>
                  <a:pt x="6084173" y="871173"/>
                  <a:pt x="6083983" y="898797"/>
                </a:cubicBezTo>
                <a:cubicBezTo>
                  <a:pt x="6083793" y="923562"/>
                  <a:pt x="6086459" y="949281"/>
                  <a:pt x="6081125" y="973095"/>
                </a:cubicBezTo>
                <a:cubicBezTo>
                  <a:pt x="6075411" y="998052"/>
                  <a:pt x="6076173" y="1020529"/>
                  <a:pt x="6082649" y="1044725"/>
                </a:cubicBezTo>
                <a:cubicBezTo>
                  <a:pt x="6087031" y="1061298"/>
                  <a:pt x="6087603" y="1078826"/>
                  <a:pt x="6088935" y="1095972"/>
                </a:cubicBezTo>
                <a:cubicBezTo>
                  <a:pt x="6090459" y="1114449"/>
                  <a:pt x="6086459" y="1134834"/>
                  <a:pt x="6092746" y="1151600"/>
                </a:cubicBezTo>
                <a:cubicBezTo>
                  <a:pt x="6111415" y="1201512"/>
                  <a:pt x="6115415" y="1252757"/>
                  <a:pt x="6115415" y="1304955"/>
                </a:cubicBezTo>
                <a:cubicBezTo>
                  <a:pt x="6115415" y="1314483"/>
                  <a:pt x="6112750" y="1324198"/>
                  <a:pt x="6109892" y="1333341"/>
                </a:cubicBezTo>
                <a:cubicBezTo>
                  <a:pt x="6092746" y="1386684"/>
                  <a:pt x="6094269" y="1440216"/>
                  <a:pt x="6104748" y="1494509"/>
                </a:cubicBezTo>
                <a:cubicBezTo>
                  <a:pt x="6107034" y="1505751"/>
                  <a:pt x="6107415" y="1518324"/>
                  <a:pt x="6105130" y="1529563"/>
                </a:cubicBezTo>
                <a:cubicBezTo>
                  <a:pt x="6098461" y="1561189"/>
                  <a:pt x="6087411" y="1591859"/>
                  <a:pt x="6082649" y="1623675"/>
                </a:cubicBezTo>
                <a:cubicBezTo>
                  <a:pt x="6074838" y="1676253"/>
                  <a:pt x="6101126" y="1721785"/>
                  <a:pt x="6118274" y="1768838"/>
                </a:cubicBezTo>
                <a:cubicBezTo>
                  <a:pt x="6134467" y="1813610"/>
                  <a:pt x="6171044" y="1851709"/>
                  <a:pt x="6162851" y="1904673"/>
                </a:cubicBezTo>
                <a:cubicBezTo>
                  <a:pt x="6162090" y="1910004"/>
                  <a:pt x="6167233" y="1915912"/>
                  <a:pt x="6168567" y="1921817"/>
                </a:cubicBezTo>
                <a:cubicBezTo>
                  <a:pt x="6172188" y="1938009"/>
                  <a:pt x="6176566" y="1954202"/>
                  <a:pt x="6178283" y="1970586"/>
                </a:cubicBezTo>
                <a:cubicBezTo>
                  <a:pt x="6180570" y="1990589"/>
                  <a:pt x="6179809" y="2010974"/>
                  <a:pt x="6181713" y="2030977"/>
                </a:cubicBezTo>
                <a:cubicBezTo>
                  <a:pt x="6182856" y="2043835"/>
                  <a:pt x="6184951" y="2056600"/>
                  <a:pt x="6186761" y="2069340"/>
                </a:cubicBezTo>
                <a:lnTo>
                  <a:pt x="6187012" y="2072225"/>
                </a:lnTo>
                <a:lnTo>
                  <a:pt x="6187012" y="2131532"/>
                </a:lnTo>
                <a:lnTo>
                  <a:pt x="6186141" y="2138304"/>
                </a:lnTo>
                <a:cubicBezTo>
                  <a:pt x="6183950" y="2148519"/>
                  <a:pt x="6181332" y="2158712"/>
                  <a:pt x="6179617" y="2168903"/>
                </a:cubicBezTo>
                <a:cubicBezTo>
                  <a:pt x="6174854" y="2197670"/>
                  <a:pt x="6176188" y="2229296"/>
                  <a:pt x="6163995" y="2254633"/>
                </a:cubicBezTo>
                <a:cubicBezTo>
                  <a:pt x="6151041" y="2281683"/>
                  <a:pt x="6145135" y="2307402"/>
                  <a:pt x="6149135" y="2335405"/>
                </a:cubicBezTo>
                <a:cubicBezTo>
                  <a:pt x="6150469" y="2344741"/>
                  <a:pt x="6158471" y="2356744"/>
                  <a:pt x="6166661" y="2360933"/>
                </a:cubicBezTo>
                <a:cubicBezTo>
                  <a:pt x="6184950" y="2370270"/>
                  <a:pt x="6188190" y="2383032"/>
                  <a:pt x="6181902" y="2400369"/>
                </a:cubicBezTo>
                <a:cubicBezTo>
                  <a:pt x="6176566" y="2415420"/>
                  <a:pt x="6173901" y="2433897"/>
                  <a:pt x="6163613" y="2444184"/>
                </a:cubicBezTo>
                <a:cubicBezTo>
                  <a:pt x="6134467" y="2473333"/>
                  <a:pt x="6133515" y="2510483"/>
                  <a:pt x="6125705" y="2546678"/>
                </a:cubicBezTo>
                <a:cubicBezTo>
                  <a:pt x="6120940" y="2568774"/>
                  <a:pt x="6120750" y="2589352"/>
                  <a:pt x="6123988" y="2611450"/>
                </a:cubicBezTo>
                <a:cubicBezTo>
                  <a:pt x="6131227" y="2659455"/>
                  <a:pt x="6120940" y="2706131"/>
                  <a:pt x="6107796" y="2752235"/>
                </a:cubicBezTo>
                <a:cubicBezTo>
                  <a:pt x="6099034" y="2782716"/>
                  <a:pt x="6093699" y="2813958"/>
                  <a:pt x="6084744" y="2844248"/>
                </a:cubicBezTo>
                <a:cubicBezTo>
                  <a:pt x="6077886" y="2866918"/>
                  <a:pt x="6069694" y="2889587"/>
                  <a:pt x="6058646" y="2910353"/>
                </a:cubicBezTo>
                <a:cubicBezTo>
                  <a:pt x="6042452" y="2940455"/>
                  <a:pt x="6018067" y="2966742"/>
                  <a:pt x="6024544" y="3005035"/>
                </a:cubicBezTo>
                <a:cubicBezTo>
                  <a:pt x="6030260" y="3038756"/>
                  <a:pt x="6018259" y="3069235"/>
                  <a:pt x="6006828" y="3100099"/>
                </a:cubicBezTo>
                <a:cubicBezTo>
                  <a:pt x="5998446" y="3122770"/>
                  <a:pt x="5989871" y="3145436"/>
                  <a:pt x="5984537" y="3168870"/>
                </a:cubicBezTo>
                <a:cubicBezTo>
                  <a:pt x="5978251" y="3196686"/>
                  <a:pt x="5980920" y="3228119"/>
                  <a:pt x="5969297" y="3252885"/>
                </a:cubicBezTo>
                <a:cubicBezTo>
                  <a:pt x="5957105" y="3278795"/>
                  <a:pt x="5965297" y="3300319"/>
                  <a:pt x="5968726" y="3323372"/>
                </a:cubicBezTo>
                <a:cubicBezTo>
                  <a:pt x="5974061" y="3360139"/>
                  <a:pt x="5983967" y="3396719"/>
                  <a:pt x="5971395" y="3433866"/>
                </a:cubicBezTo>
                <a:cubicBezTo>
                  <a:pt x="5956153" y="3479015"/>
                  <a:pt x="5939769" y="3523785"/>
                  <a:pt x="5925292" y="3569124"/>
                </a:cubicBezTo>
                <a:cubicBezTo>
                  <a:pt x="5919765" y="3586653"/>
                  <a:pt x="5917479" y="3605509"/>
                  <a:pt x="5915003" y="3623799"/>
                </a:cubicBezTo>
                <a:cubicBezTo>
                  <a:pt x="5912906" y="3641134"/>
                  <a:pt x="5918242" y="3661899"/>
                  <a:pt x="5910241" y="3675238"/>
                </a:cubicBezTo>
                <a:cubicBezTo>
                  <a:pt x="5889667" y="3709529"/>
                  <a:pt x="5879569" y="3744770"/>
                  <a:pt x="5879569" y="3784397"/>
                </a:cubicBezTo>
                <a:cubicBezTo>
                  <a:pt x="5879569" y="3799258"/>
                  <a:pt x="5870996" y="3813737"/>
                  <a:pt x="5869471" y="3828785"/>
                </a:cubicBezTo>
                <a:cubicBezTo>
                  <a:pt x="5867567" y="3849362"/>
                  <a:pt x="5862423" y="3872985"/>
                  <a:pt x="5869664" y="3890891"/>
                </a:cubicBezTo>
                <a:cubicBezTo>
                  <a:pt x="5886809" y="3932993"/>
                  <a:pt x="5872519" y="3967091"/>
                  <a:pt x="5855566" y="4003861"/>
                </a:cubicBezTo>
                <a:cubicBezTo>
                  <a:pt x="5838801" y="4040058"/>
                  <a:pt x="5825466" y="4078159"/>
                  <a:pt x="5814416" y="4116641"/>
                </a:cubicBezTo>
                <a:cubicBezTo>
                  <a:pt x="5810415" y="4131119"/>
                  <a:pt x="5817085" y="4148453"/>
                  <a:pt x="5818417" y="4164458"/>
                </a:cubicBezTo>
                <a:cubicBezTo>
                  <a:pt x="5818798" y="4170174"/>
                  <a:pt x="5819370" y="4176461"/>
                  <a:pt x="5817466" y="4181603"/>
                </a:cubicBezTo>
                <a:cubicBezTo>
                  <a:pt x="5799176" y="4231324"/>
                  <a:pt x="5785269" y="4281810"/>
                  <a:pt x="5794794" y="4335722"/>
                </a:cubicBezTo>
                <a:cubicBezTo>
                  <a:pt x="5795747" y="4340674"/>
                  <a:pt x="5793650" y="4346201"/>
                  <a:pt x="5792317" y="4351154"/>
                </a:cubicBezTo>
                <a:cubicBezTo>
                  <a:pt x="5785461" y="4375349"/>
                  <a:pt x="5774601" y="4398972"/>
                  <a:pt x="5772124" y="4423545"/>
                </a:cubicBezTo>
                <a:cubicBezTo>
                  <a:pt x="5766028" y="4484127"/>
                  <a:pt x="5763550" y="4545086"/>
                  <a:pt x="5759550" y="4606053"/>
                </a:cubicBezTo>
                <a:cubicBezTo>
                  <a:pt x="5759361" y="4609863"/>
                  <a:pt x="5759361" y="4613864"/>
                  <a:pt x="5758027" y="4617291"/>
                </a:cubicBezTo>
                <a:cubicBezTo>
                  <a:pt x="5749834" y="4639772"/>
                  <a:pt x="5752502" y="4659393"/>
                  <a:pt x="5768123" y="4678445"/>
                </a:cubicBezTo>
                <a:cubicBezTo>
                  <a:pt x="5774982" y="4686828"/>
                  <a:pt x="5778601" y="4698258"/>
                  <a:pt x="5782412" y="4708734"/>
                </a:cubicBezTo>
                <a:cubicBezTo>
                  <a:pt x="5788127" y="4724167"/>
                  <a:pt x="5793650" y="4739978"/>
                  <a:pt x="5797271" y="4755980"/>
                </a:cubicBezTo>
                <a:cubicBezTo>
                  <a:pt x="5800700" y="4771793"/>
                  <a:pt x="5805462" y="4788747"/>
                  <a:pt x="5802796" y="4803988"/>
                </a:cubicBezTo>
                <a:cubicBezTo>
                  <a:pt x="5798035" y="4831420"/>
                  <a:pt x="5787366" y="4857522"/>
                  <a:pt x="5780315" y="4884572"/>
                </a:cubicBezTo>
                <a:cubicBezTo>
                  <a:pt x="5777837" y="4893907"/>
                  <a:pt x="5778221" y="4904195"/>
                  <a:pt x="5778030" y="4913909"/>
                </a:cubicBezTo>
                <a:cubicBezTo>
                  <a:pt x="5777459" y="4936201"/>
                  <a:pt x="5782984" y="4959061"/>
                  <a:pt x="5767171" y="4979253"/>
                </a:cubicBezTo>
                <a:cubicBezTo>
                  <a:pt x="5752311" y="4997922"/>
                  <a:pt x="5756692" y="5016785"/>
                  <a:pt x="5767932" y="5036405"/>
                </a:cubicBezTo>
                <a:cubicBezTo>
                  <a:pt x="5775934" y="5050504"/>
                  <a:pt x="5782221" y="5066505"/>
                  <a:pt x="5785269" y="5082317"/>
                </a:cubicBezTo>
                <a:cubicBezTo>
                  <a:pt x="5789460" y="5104036"/>
                  <a:pt x="5791175" y="5125562"/>
                  <a:pt x="5788697" y="5148995"/>
                </a:cubicBezTo>
                <a:cubicBezTo>
                  <a:pt x="5786983" y="5165570"/>
                  <a:pt x="5786221" y="5179097"/>
                  <a:pt x="5776125" y="5192051"/>
                </a:cubicBezTo>
                <a:cubicBezTo>
                  <a:pt x="5774601" y="5194145"/>
                  <a:pt x="5774219" y="5197955"/>
                  <a:pt x="5774412" y="5200813"/>
                </a:cubicBezTo>
                <a:cubicBezTo>
                  <a:pt x="5777649" y="5238343"/>
                  <a:pt x="5775934" y="5275491"/>
                  <a:pt x="5773646" y="5313403"/>
                </a:cubicBezTo>
                <a:cubicBezTo>
                  <a:pt x="5770601" y="5361598"/>
                  <a:pt x="5779553" y="5412276"/>
                  <a:pt x="5811559" y="5453995"/>
                </a:cubicBezTo>
                <a:cubicBezTo>
                  <a:pt x="5816322" y="5460092"/>
                  <a:pt x="5818417" y="5469236"/>
                  <a:pt x="5819562" y="5477239"/>
                </a:cubicBezTo>
                <a:cubicBezTo>
                  <a:pt x="5824514" y="5514957"/>
                  <a:pt x="5827942" y="5552869"/>
                  <a:pt x="5833467" y="5590590"/>
                </a:cubicBezTo>
                <a:cubicBezTo>
                  <a:pt x="5836516" y="5611164"/>
                  <a:pt x="5839182" y="5632691"/>
                  <a:pt x="5847565" y="5651360"/>
                </a:cubicBezTo>
                <a:cubicBezTo>
                  <a:pt x="5855756" y="5669647"/>
                  <a:pt x="5865471" y="5684320"/>
                  <a:pt x="5848327" y="5695178"/>
                </a:cubicBezTo>
                <a:cubicBezTo>
                  <a:pt x="5857471" y="5714607"/>
                  <a:pt x="5865092" y="5731564"/>
                  <a:pt x="5873282" y="5748136"/>
                </a:cubicBezTo>
                <a:cubicBezTo>
                  <a:pt x="5876329" y="5754234"/>
                  <a:pt x="5881284" y="5759378"/>
                  <a:pt x="5884142" y="5765474"/>
                </a:cubicBezTo>
                <a:cubicBezTo>
                  <a:pt x="5887190" y="5771953"/>
                  <a:pt x="5889094" y="5779191"/>
                  <a:pt x="5890620" y="5786239"/>
                </a:cubicBezTo>
                <a:cubicBezTo>
                  <a:pt x="5897477" y="5817674"/>
                  <a:pt x="5903763" y="5849107"/>
                  <a:pt x="5911194" y="5880348"/>
                </a:cubicBezTo>
                <a:cubicBezTo>
                  <a:pt x="5912717" y="5886447"/>
                  <a:pt x="5918813" y="5891590"/>
                  <a:pt x="5922813" y="5897114"/>
                </a:cubicBezTo>
                <a:cubicBezTo>
                  <a:pt x="5925481" y="5900735"/>
                  <a:pt x="5929482" y="5904353"/>
                  <a:pt x="5930054" y="5908355"/>
                </a:cubicBezTo>
                <a:cubicBezTo>
                  <a:pt x="5934626" y="5938836"/>
                  <a:pt x="5939961" y="5969124"/>
                  <a:pt x="5942246" y="5999796"/>
                </a:cubicBezTo>
                <a:cubicBezTo>
                  <a:pt x="5944149" y="6025515"/>
                  <a:pt x="5943580" y="6050282"/>
                  <a:pt x="5976728" y="6056948"/>
                </a:cubicBezTo>
                <a:cubicBezTo>
                  <a:pt x="5982443" y="6058092"/>
                  <a:pt x="5988540" y="6066284"/>
                  <a:pt x="5991396" y="6072569"/>
                </a:cubicBezTo>
                <a:cubicBezTo>
                  <a:pt x="5999589" y="6090477"/>
                  <a:pt x="6005113" y="6109530"/>
                  <a:pt x="6013494" y="6127247"/>
                </a:cubicBezTo>
                <a:cubicBezTo>
                  <a:pt x="6041500" y="6185351"/>
                  <a:pt x="6059217" y="6246121"/>
                  <a:pt x="6055978" y="6311084"/>
                </a:cubicBezTo>
                <a:cubicBezTo>
                  <a:pt x="6055026" y="6331277"/>
                  <a:pt x="6044737" y="6350899"/>
                  <a:pt x="6040926" y="6363664"/>
                </a:cubicBezTo>
                <a:cubicBezTo>
                  <a:pt x="6055978" y="6400429"/>
                  <a:pt x="6070456" y="6431292"/>
                  <a:pt x="6081315" y="6463490"/>
                </a:cubicBezTo>
                <a:cubicBezTo>
                  <a:pt x="6091031" y="6491874"/>
                  <a:pt x="6097127" y="6521593"/>
                  <a:pt x="6104175" y="6550742"/>
                </a:cubicBezTo>
                <a:cubicBezTo>
                  <a:pt x="6106844" y="6561411"/>
                  <a:pt x="6108367" y="6572269"/>
                  <a:pt x="6109702" y="6583128"/>
                </a:cubicBezTo>
                <a:cubicBezTo>
                  <a:pt x="6113892" y="6617036"/>
                  <a:pt x="6103795" y="6652472"/>
                  <a:pt x="6119798" y="6685617"/>
                </a:cubicBezTo>
                <a:cubicBezTo>
                  <a:pt x="6128180" y="6702955"/>
                  <a:pt x="6138276" y="6720103"/>
                  <a:pt x="6142658" y="6738388"/>
                </a:cubicBezTo>
                <a:cubicBezTo>
                  <a:pt x="6147421" y="6758011"/>
                  <a:pt x="6154851" y="6777207"/>
                  <a:pt x="6160162" y="6796804"/>
                </a:cubicBezTo>
                <a:lnTo>
                  <a:pt x="6164933" y="6857457"/>
                </a:lnTo>
                <a:lnTo>
                  <a:pt x="6037694" y="6857457"/>
                </a:lnTo>
                <a:lnTo>
                  <a:pt x="6037694" y="6857998"/>
                </a:lnTo>
                <a:lnTo>
                  <a:pt x="0" y="6857998"/>
                </a:lnTo>
                <a:close/>
              </a:path>
            </a:pathLst>
          </a:custGeom>
          <a:effectLst>
            <a:outerShdw blurRad="381000" dist="152400" algn="tl" rotWithShape="0">
              <a:prstClr val="black">
                <a:alpha val="10000"/>
              </a:prstClr>
            </a:outerShdw>
          </a:effectLst>
        </p:spPr>
      </p:pic>
      <p:grpSp>
        <p:nvGrpSpPr>
          <p:cNvPr id="23" name="Group 17">
            <a:extLst>
              <a:ext uri="{FF2B5EF4-FFF2-40B4-BE49-F238E27FC236}">
                <a16:creationId xmlns:a16="http://schemas.microsoft.com/office/drawing/2014/main" xmlns="" id="{E6517BAC-C80F-4065-90D8-703493E0B3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5395368" y="0"/>
            <a:ext cx="874718" cy="6857455"/>
            <a:chOff x="5395368" y="0"/>
            <a:chExt cx="874718" cy="6857455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xmlns="" id="{984DCDA5-A261-4103-B44C-068DCEA0339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6200000">
              <a:off x="2404000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19">
              <a:extLst>
                <a:ext uri="{FF2B5EF4-FFF2-40B4-BE49-F238E27FC236}">
                  <a16:creationId xmlns:a16="http://schemas.microsoft.com/office/drawing/2014/main" xmlns="" id="{4E59A2A1-1352-47AA-80C2-0FF5375940E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6200000">
              <a:off x="240399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 cstate="print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28E5578B-CCDF-B01E-FC98-B064D525C504}"/>
              </a:ext>
            </a:extLst>
          </p:cNvPr>
          <p:cNvSpPr txBox="1"/>
          <p:nvPr/>
        </p:nvSpPr>
        <p:spPr>
          <a:xfrm>
            <a:off x="6746340" y="395705"/>
            <a:ext cx="5239662" cy="62170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600" b="1" dirty="0" smtClean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„Umiłowani</a:t>
            </a:r>
            <a:r>
              <a:rPr lang="pl-PL" sz="3600" b="1" dirty="0" smtClean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 teraz dziećmi Bożymi jesteśmy, ale jeszcze się nie objawiło, czym będziemy. Lecz wiemy, że gdy się objawi, będziemy do niego podobni, gdyż ujrzymy go takim, jakim jest</a:t>
            </a:r>
            <a:r>
              <a:rPr lang="es-ES" sz="3600" b="1" dirty="0" smtClean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”</a:t>
            </a:r>
            <a:endParaRPr lang="es-ES" sz="3600" b="1" dirty="0">
              <a:ln>
                <a:solidFill>
                  <a:srgbClr val="FFFF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  <a:p>
            <a:pPr algn="ctr">
              <a:spcBef>
                <a:spcPts val="1200"/>
              </a:spcBef>
            </a:pPr>
            <a:r>
              <a:rPr lang="es-ES" sz="28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(1 </a:t>
            </a:r>
            <a:r>
              <a:rPr lang="pl-PL" sz="2800" b="1" dirty="0" smtClean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Jana</a:t>
            </a:r>
            <a:r>
              <a:rPr lang="es-ES" sz="2800" b="1" dirty="0" smtClean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3</a:t>
            </a:r>
            <a:r>
              <a:rPr lang="pl-PL" sz="2800" b="1" dirty="0" smtClean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2800" b="1" dirty="0" smtClean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2)</a:t>
            </a:r>
            <a:endParaRPr lang="es-ES" sz="3600" b="1" dirty="0">
              <a:ln>
                <a:solidFill>
                  <a:srgbClr val="FFFF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38013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A39C269C-B44F-46E5-9515-78292BFCA7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9">
            <a:extLst>
              <a:ext uri="{FF2B5EF4-FFF2-40B4-BE49-F238E27FC236}">
                <a16:creationId xmlns:a16="http://schemas.microsoft.com/office/drawing/2014/main" xmlns="" id="{327D73B4-9F5C-4A64-A179-51B9500CB8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11">
            <a:extLst>
              <a:ext uri="{FF2B5EF4-FFF2-40B4-BE49-F238E27FC236}">
                <a16:creationId xmlns:a16="http://schemas.microsoft.com/office/drawing/2014/main" xmlns="" id="{C1F06963-6374-4B48-844F-071A9BAAAE0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22965" y="86634"/>
            <a:ext cx="6685642" cy="6685642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 descr="Mujer sentada en un sillón&#10;&#10;El contenido generado por IA puede ser incorrecto.">
            <a:extLst>
              <a:ext uri="{FF2B5EF4-FFF2-40B4-BE49-F238E27FC236}">
                <a16:creationId xmlns:a16="http://schemas.microsoft.com/office/drawing/2014/main" xmlns="" id="{5DBF62DE-488D-92A3-7DB6-31EF1507C0D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2" t="9498" r="-142" b="15682"/>
          <a:stretch>
            <a:fillRect/>
          </a:stretch>
        </p:blipFill>
        <p:spPr>
          <a:xfrm>
            <a:off x="505418" y="86633"/>
            <a:ext cx="6685642" cy="6685642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!!plus graphic">
            <a:extLst>
              <a:ext uri="{FF2B5EF4-FFF2-40B4-BE49-F238E27FC236}">
                <a16:creationId xmlns:a16="http://schemas.microsoft.com/office/drawing/2014/main" xmlns="" id="{6CB927A4-E432-4310-9CD5-E89FF50631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endParaRPr lang="en-US"/>
          </a:p>
        </p:txBody>
      </p:sp>
      <p:sp>
        <p:nvSpPr>
          <p:cNvPr id="32" name="!!circle graphic">
            <a:extLst>
              <a:ext uri="{FF2B5EF4-FFF2-40B4-BE49-F238E27FC236}">
                <a16:creationId xmlns:a16="http://schemas.microsoft.com/office/drawing/2014/main" xmlns="" id="{1453BF6C-B012-48B7-B4E8-6D7AC7C27D0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endParaRPr lang="en-US"/>
          </a:p>
        </p:txBody>
      </p:sp>
      <p:sp>
        <p:nvSpPr>
          <p:cNvPr id="33" name="!!dot graphic">
            <a:extLst>
              <a:ext uri="{FF2B5EF4-FFF2-40B4-BE49-F238E27FC236}">
                <a16:creationId xmlns:a16="http://schemas.microsoft.com/office/drawing/2014/main" xmlns="" id="{E3020543-B24B-4EC4-8FFC-8DD88EEA91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235199" y="60417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endParaRPr lang="en-US"/>
          </a:p>
        </p:txBody>
      </p:sp>
      <p:cxnSp>
        <p:nvCxnSpPr>
          <p:cNvPr id="34" name="!!Straight Connector">
            <a:extLst>
              <a:ext uri="{FF2B5EF4-FFF2-40B4-BE49-F238E27FC236}">
                <a16:creationId xmlns:a16="http://schemas.microsoft.com/office/drawing/2014/main" xmlns="" id="{C49DA8F6-BCC1-4447-B54C-57856834B9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6C226DE2-0552-BFF1-AB55-D0FDF523AD83}"/>
              </a:ext>
            </a:extLst>
          </p:cNvPr>
          <p:cNvSpPr txBox="1"/>
          <p:nvPr/>
        </p:nvSpPr>
        <p:spPr>
          <a:xfrm>
            <a:off x="7268705" y="289679"/>
            <a:ext cx="4300780" cy="621708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pl-PL" sz="4000" b="1" dirty="0" smtClean="0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„A </a:t>
            </a:r>
            <a:r>
              <a:rPr lang="pl-PL" sz="4000" b="1" dirty="0" smtClean="0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to jest żywot wieczny, aby poznali ciebie, jedynego prawdziwego Boga i Jezusa Chrystusa, którego posłałeś</a:t>
            </a:r>
            <a:r>
              <a:rPr lang="es-ES" sz="4000" b="1" dirty="0" smtClean="0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”</a:t>
            </a:r>
            <a:endParaRPr lang="es-ES" sz="4000" b="1" dirty="0">
              <a:ln/>
              <a:solidFill>
                <a:srgbClr val="60497B"/>
              </a:solidFill>
              <a:latin typeface="Comic Sans MS" panose="030F0702030302020204" pitchFamily="66" charset="0"/>
            </a:endParaRPr>
          </a:p>
          <a:p>
            <a:pPr algn="ctr">
              <a:spcBef>
                <a:spcPts val="1200"/>
              </a:spcBef>
            </a:pPr>
            <a:r>
              <a:rPr lang="es-ES" sz="2800" b="1" dirty="0" smtClean="0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(</a:t>
            </a:r>
            <a:r>
              <a:rPr lang="pl-PL" sz="2800" b="1" dirty="0" smtClean="0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Jan</a:t>
            </a:r>
            <a:r>
              <a:rPr lang="es-ES" sz="2800" b="1" dirty="0" smtClean="0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 17</a:t>
            </a:r>
            <a:r>
              <a:rPr lang="pl-PL" sz="2800" b="1" dirty="0" smtClean="0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,</a:t>
            </a:r>
            <a:r>
              <a:rPr lang="es-ES" sz="2800" b="1" dirty="0" smtClean="0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3)</a:t>
            </a:r>
            <a:endParaRPr lang="es-ES" sz="3600" b="1" dirty="0">
              <a:ln/>
              <a:solidFill>
                <a:srgbClr val="60497B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76931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3E6486C8-F674-F336-CC12-1B1AF46E1D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40DFF88-45FD-925C-F2EF-06A30B7FB74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 descr="Imagen que contiene hombre, tabla, parado, mujer&#10;&#10;El contenido generado por IA puede ser incorrecto.">
            <a:extLst>
              <a:ext uri="{FF2B5EF4-FFF2-40B4-BE49-F238E27FC236}">
                <a16:creationId xmlns:a16="http://schemas.microsoft.com/office/drawing/2014/main" xmlns="" id="{1EC59816-B3CA-2568-7FF7-78A79CCD8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7186" y="147958"/>
            <a:ext cx="11697628" cy="656208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7B964995-E515-79F7-0354-A01A09013CB7}"/>
              </a:ext>
            </a:extLst>
          </p:cNvPr>
          <p:cNvSpPr txBox="1"/>
          <p:nvPr/>
        </p:nvSpPr>
        <p:spPr>
          <a:xfrm>
            <a:off x="247186" y="1658035"/>
            <a:ext cx="3077200" cy="4493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200" b="1" dirty="0" smtClean="0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chemeClr val="accent4">
                        <a:lumMod val="60000"/>
                        <a:lumOff val="40000"/>
                      </a:scheme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„Każdy </a:t>
            </a:r>
            <a:r>
              <a:rPr lang="pl-PL" sz="3200" b="1" dirty="0" smtClean="0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chemeClr val="accent4">
                        <a:lumMod val="60000"/>
                        <a:lumOff val="40000"/>
                      </a:scheme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bowiem, kto się wywyższa, będzie poniżony, a kto się poniża, będzie wywyższony</a:t>
            </a:r>
            <a:r>
              <a:rPr lang="es-ES" sz="3200" b="1" dirty="0" smtClean="0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35000">
                      <a:srgbClr val="FFFF00"/>
                    </a:gs>
                    <a:gs pos="74000">
                      <a:schemeClr val="accent4">
                        <a:lumMod val="60000"/>
                        <a:lumOff val="40000"/>
                      </a:schemeClr>
                    </a:gs>
                    <a:gs pos="100000">
                      <a:srgbClr val="AF6A82"/>
                    </a:gs>
                  </a:gsLst>
                  <a:lin ang="5400000"/>
                </a:gra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”</a:t>
            </a:r>
            <a:endParaRPr lang="es-ES" sz="3200" b="1" dirty="0">
              <a:ln w="12700" cmpd="sng">
                <a:solidFill>
                  <a:srgbClr val="5E4138"/>
                </a:solidFill>
                <a:prstDash val="solid"/>
              </a:ln>
              <a:gradFill>
                <a:gsLst>
                  <a:gs pos="35000">
                    <a:srgbClr val="FFFF00"/>
                  </a:gs>
                  <a:gs pos="74000">
                    <a:schemeClr val="accent4">
                      <a:lumMod val="60000"/>
                      <a:lumOff val="40000"/>
                    </a:schemeClr>
                  </a:gs>
                  <a:gs pos="100000">
                    <a:srgbClr val="AF6A82"/>
                  </a:gs>
                </a:gsLst>
                <a:lin ang="5400000"/>
              </a:gradFill>
              <a:effectLst>
                <a:outerShdw blurRad="38100" dist="38100" dir="2700000" algn="tl">
                  <a:schemeClr val="tx1"/>
                </a:outerShdw>
              </a:effectLst>
              <a:latin typeface="Comic Sans MS" panose="030F0702030302020204" pitchFamily="66" charset="0"/>
            </a:endParaRPr>
          </a:p>
          <a:p>
            <a:pPr algn="ctr">
              <a:spcBef>
                <a:spcPts val="1200"/>
              </a:spcBef>
            </a:pPr>
            <a:r>
              <a:rPr lang="es-ES" sz="2000" b="1" dirty="0" smtClean="0">
                <a:ln w="12700" cmpd="sng">
                  <a:solidFill>
                    <a:srgbClr val="5E4138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pl-PL" sz="2000" b="1" dirty="0" smtClean="0">
                <a:ln w="12700" cmpd="sng">
                  <a:solidFill>
                    <a:srgbClr val="5E4138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Łukasz</a:t>
            </a:r>
            <a:r>
              <a:rPr lang="es-ES" sz="2000" b="1" dirty="0" smtClean="0">
                <a:ln w="12700" cmpd="sng">
                  <a:solidFill>
                    <a:srgbClr val="5E4138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 14</a:t>
            </a:r>
            <a:r>
              <a:rPr lang="pl-PL" sz="2000" b="1" dirty="0" smtClean="0">
                <a:ln w="12700" cmpd="sng">
                  <a:solidFill>
                    <a:srgbClr val="5E4138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2000" b="1" dirty="0" smtClean="0">
                <a:ln w="12700" cmpd="sng">
                  <a:solidFill>
                    <a:srgbClr val="5E4138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11)</a:t>
            </a:r>
            <a:endParaRPr lang="es-ES" sz="2000" b="1" dirty="0">
              <a:ln w="12700" cmpd="sng">
                <a:solidFill>
                  <a:srgbClr val="5E4138"/>
                </a:solidFill>
                <a:prstDash val="solid"/>
              </a:ln>
              <a:solidFill>
                <a:srgbClr val="FFFF99"/>
              </a:solidFill>
              <a:effectLst>
                <a:outerShdw blurRad="38100" dist="38100" dir="2700000" algn="tl">
                  <a:schemeClr val="tx1"/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4591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arma, cuchillo, corte&#10;&#10;El contenido generado por IA puede ser incorrecto.">
            <a:extLst>
              <a:ext uri="{FF2B5EF4-FFF2-40B4-BE49-F238E27FC236}">
                <a16:creationId xmlns:a16="http://schemas.microsoft.com/office/drawing/2014/main" xmlns="" id="{566DB214-C3F9-E2E3-A627-8F26DF242A8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0" y="18585"/>
            <a:ext cx="12192000" cy="6839415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EEABAF18-79EA-3983-B763-5E71A9CF0975}"/>
              </a:ext>
            </a:extLst>
          </p:cNvPr>
          <p:cNvSpPr txBox="1"/>
          <p:nvPr/>
        </p:nvSpPr>
        <p:spPr>
          <a:xfrm>
            <a:off x="3486150" y="5342662"/>
            <a:ext cx="8591550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200" b="1" dirty="0" smtClean="0">
                <a:solidFill>
                  <a:srgbClr val="D3E2E9"/>
                </a:solidFill>
                <a:latin typeface="Comic Sans MS" panose="030F0702030302020204" pitchFamily="66" charset="0"/>
              </a:rPr>
              <a:t>„Bo </a:t>
            </a:r>
            <a:r>
              <a:rPr lang="pl-PL" sz="2200" b="1" dirty="0" smtClean="0">
                <a:solidFill>
                  <a:srgbClr val="D3E2E9"/>
                </a:solidFill>
                <a:latin typeface="Comic Sans MS" panose="030F0702030302020204" pitchFamily="66" charset="0"/>
              </a:rPr>
              <a:t>Słowo Boże jest żywe i skuteczne, ostrzejsze niż wszelki miecz obosieczny, przenikające aż do rozdzielenia duszy i ducha, stawów i szpiku, zdolne osądzić zamiary i myśli serca</a:t>
            </a:r>
            <a:r>
              <a:rPr lang="es-ES" sz="2200" b="1" dirty="0" smtClean="0">
                <a:solidFill>
                  <a:srgbClr val="D3E2E9"/>
                </a:solidFill>
                <a:latin typeface="Comic Sans MS" panose="030F0702030302020204" pitchFamily="66" charset="0"/>
              </a:rPr>
              <a:t>” </a:t>
            </a:r>
            <a:r>
              <a:rPr lang="es-ES" sz="1600" b="1" dirty="0" smtClean="0">
                <a:solidFill>
                  <a:srgbClr val="D3E2E9"/>
                </a:solidFill>
                <a:latin typeface="Comic Sans MS" panose="030F0702030302020204" pitchFamily="66" charset="0"/>
              </a:rPr>
              <a:t>(</a:t>
            </a:r>
            <a:r>
              <a:rPr lang="pl-PL" sz="1600" b="1" dirty="0" smtClean="0">
                <a:solidFill>
                  <a:srgbClr val="D3E2E9"/>
                </a:solidFill>
                <a:latin typeface="Comic Sans MS" panose="030F0702030302020204" pitchFamily="66" charset="0"/>
              </a:rPr>
              <a:t>Hebrajczyków</a:t>
            </a:r>
            <a:r>
              <a:rPr lang="es-ES" sz="1600" b="1" dirty="0" smtClean="0">
                <a:solidFill>
                  <a:srgbClr val="D3E2E9"/>
                </a:solidFill>
                <a:latin typeface="Comic Sans MS" panose="030F0702030302020204" pitchFamily="66" charset="0"/>
              </a:rPr>
              <a:t> 4</a:t>
            </a:r>
            <a:r>
              <a:rPr lang="pl-PL" sz="1600" b="1" dirty="0" smtClean="0">
                <a:solidFill>
                  <a:srgbClr val="D3E2E9"/>
                </a:solidFill>
                <a:latin typeface="Comic Sans MS" panose="030F0702030302020204" pitchFamily="66" charset="0"/>
              </a:rPr>
              <a:t>,</a:t>
            </a:r>
            <a:r>
              <a:rPr lang="es-ES" sz="1600" b="1" dirty="0" smtClean="0">
                <a:solidFill>
                  <a:srgbClr val="D3E2E9"/>
                </a:solidFill>
                <a:latin typeface="Comic Sans MS" panose="030F0702030302020204" pitchFamily="66" charset="0"/>
              </a:rPr>
              <a:t>12)</a:t>
            </a:r>
            <a:endParaRPr lang="es-ES" sz="2000" b="1" dirty="0">
              <a:solidFill>
                <a:srgbClr val="D3E2E9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89880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DACDC17-7654-F145-3038-2FB0BE4302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D3AFB452-A631-3CC8-3085-F239CA86A71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157D7AF0-1064-1843-2113-70B80E241C67}"/>
              </a:ext>
            </a:extLst>
          </p:cNvPr>
          <p:cNvSpPr txBox="1"/>
          <p:nvPr/>
        </p:nvSpPr>
        <p:spPr>
          <a:xfrm>
            <a:off x="361950" y="233660"/>
            <a:ext cx="7077075" cy="156966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contrasting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l-PL" sz="2400" b="1" dirty="0" smtClean="0">
                <a:solidFill>
                  <a:srgbClr val="E4CE84"/>
                </a:solidFill>
                <a:latin typeface="Comic Sans MS" panose="030F0702030302020204" pitchFamily="66" charset="0"/>
              </a:rPr>
              <a:t>„Tak </a:t>
            </a:r>
            <a:r>
              <a:rPr lang="pl-PL" sz="2400" b="1" dirty="0" smtClean="0">
                <a:solidFill>
                  <a:srgbClr val="E4CE84"/>
                </a:solidFill>
                <a:latin typeface="Comic Sans MS" panose="030F0702030302020204" pitchFamily="66" charset="0"/>
              </a:rPr>
              <a:t>jest z moim słowem, które wychodzi z moich ust: Nie wraca do mnie puste, lecz wykonuje moją wolę i spełnia pomyślnie to, z czym je wysłałem</a:t>
            </a:r>
            <a:r>
              <a:rPr lang="es-ES" sz="2400" b="1" dirty="0" smtClean="0">
                <a:solidFill>
                  <a:srgbClr val="E4CE84"/>
                </a:solidFill>
                <a:latin typeface="Comic Sans MS" panose="030F0702030302020204" pitchFamily="66" charset="0"/>
              </a:rPr>
              <a:t>” </a:t>
            </a:r>
            <a:r>
              <a:rPr lang="es-ES" b="1" dirty="0" smtClean="0">
                <a:solidFill>
                  <a:srgbClr val="E4CE84"/>
                </a:solidFill>
                <a:latin typeface="Comic Sans MS" panose="030F0702030302020204" pitchFamily="66" charset="0"/>
              </a:rPr>
              <a:t>(</a:t>
            </a:r>
            <a:r>
              <a:rPr lang="pl-PL" b="1" dirty="0" smtClean="0">
                <a:solidFill>
                  <a:srgbClr val="E4CE84"/>
                </a:solidFill>
                <a:latin typeface="Comic Sans MS" panose="030F0702030302020204" pitchFamily="66" charset="0"/>
              </a:rPr>
              <a:t>Izajasz</a:t>
            </a:r>
            <a:r>
              <a:rPr lang="es-ES" b="1" dirty="0" smtClean="0">
                <a:solidFill>
                  <a:srgbClr val="E4CE84"/>
                </a:solidFill>
                <a:latin typeface="Comic Sans MS" panose="030F0702030302020204" pitchFamily="66" charset="0"/>
              </a:rPr>
              <a:t> 55</a:t>
            </a:r>
            <a:r>
              <a:rPr lang="pl-PL" b="1" dirty="0" smtClean="0">
                <a:solidFill>
                  <a:srgbClr val="E4CE84"/>
                </a:solidFill>
                <a:latin typeface="Comic Sans MS" panose="030F0702030302020204" pitchFamily="66" charset="0"/>
              </a:rPr>
              <a:t>,</a:t>
            </a:r>
            <a:r>
              <a:rPr lang="es-ES" b="1" dirty="0" smtClean="0">
                <a:solidFill>
                  <a:srgbClr val="E4CE84"/>
                </a:solidFill>
                <a:latin typeface="Comic Sans MS" panose="030F0702030302020204" pitchFamily="66" charset="0"/>
              </a:rPr>
              <a:t>1</a:t>
            </a:r>
            <a:r>
              <a:rPr lang="pl-PL" b="1" dirty="0" smtClean="0">
                <a:solidFill>
                  <a:srgbClr val="E4CE84"/>
                </a:solidFill>
                <a:latin typeface="Comic Sans MS" panose="030F0702030302020204" pitchFamily="66" charset="0"/>
              </a:rPr>
              <a:t>1</a:t>
            </a:r>
            <a:r>
              <a:rPr lang="es-ES" b="1" dirty="0" smtClean="0">
                <a:solidFill>
                  <a:srgbClr val="E4CE84"/>
                </a:solidFill>
                <a:latin typeface="Comic Sans MS" panose="030F0702030302020204" pitchFamily="66" charset="0"/>
              </a:rPr>
              <a:t>)</a:t>
            </a:r>
            <a:endParaRPr lang="es-ES" sz="2400" b="1" dirty="0">
              <a:solidFill>
                <a:srgbClr val="E4CE84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2237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Mujer sentada en el piso de una habitación&#10;&#10;El contenido generado por IA puede ser incorrecto.">
            <a:extLst>
              <a:ext uri="{FF2B5EF4-FFF2-40B4-BE49-F238E27FC236}">
                <a16:creationId xmlns:a16="http://schemas.microsoft.com/office/drawing/2014/main" xmlns="" id="{7D7AE795-8581-DE4D-EA46-C3E43FEBE19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128" r="13444" b="10726"/>
          <a:stretch>
            <a:fillRect/>
          </a:stretch>
        </p:blipFill>
        <p:spPr>
          <a:xfrm>
            <a:off x="0" y="-1"/>
            <a:ext cx="12192000" cy="7199697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A6E4C0B0-420B-1D20-5738-3F02E72C1E29}"/>
              </a:ext>
            </a:extLst>
          </p:cNvPr>
          <p:cNvSpPr txBox="1"/>
          <p:nvPr/>
        </p:nvSpPr>
        <p:spPr>
          <a:xfrm>
            <a:off x="3762375" y="61122"/>
            <a:ext cx="71056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400" dirty="0" smtClean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„Miłuję </a:t>
            </a:r>
            <a:r>
              <a:rPr lang="pl-PL" sz="2400" dirty="0" smtClean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Pana, gdyż wysłuchał Głosu mego, błagania mego</a:t>
            </a:r>
            <a:r>
              <a:rPr lang="en-US" sz="2400" dirty="0" smtClean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. </a:t>
            </a:r>
            <a:r>
              <a:rPr lang="pl-PL" sz="2400" dirty="0" smtClean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Nakłonił bowiem ucha swego ku mnie W dniach, gdy go wzywałem</a:t>
            </a:r>
            <a:r>
              <a:rPr lang="es-ES" sz="2400" dirty="0" smtClean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(Psalm </a:t>
            </a:r>
            <a:r>
              <a:rPr lang="es-ES" dirty="0" smtClean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116</a:t>
            </a:r>
            <a:r>
              <a:rPr lang="pl-PL" dirty="0" smtClean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dirty="0" smtClean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</a:t>
            </a:r>
            <a:r>
              <a:rPr lang="pl-PL" dirty="0" smtClean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-</a:t>
            </a:r>
            <a:r>
              <a:rPr lang="es-ES" dirty="0" smtClean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2)</a:t>
            </a:r>
            <a:endParaRPr lang="es-ES" sz="2400" dirty="0">
              <a:ln w="0"/>
              <a:solidFill>
                <a:srgbClr val="6633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18762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C21A310E-9273-DB31-23EB-3B817C4BDF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F13C74B1-5B17-4795-BED0-7140497B44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xmlns="" id="{D4974D33-8DC5-464E-8C6D-BE58F0669C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63855" y="281924"/>
            <a:ext cx="4932000" cy="25939"/>
          </a:xfrm>
          <a:custGeom>
            <a:avLst/>
            <a:gdLst>
              <a:gd name="csX0" fmla="*/ 0 w 4932000"/>
              <a:gd name="csY0" fmla="*/ 0 h 25939"/>
              <a:gd name="csX1" fmla="*/ 567180 w 4932000"/>
              <a:gd name="csY1" fmla="*/ 0 h 25939"/>
              <a:gd name="csX2" fmla="*/ 1134360 w 4932000"/>
              <a:gd name="csY2" fmla="*/ 0 h 25939"/>
              <a:gd name="csX3" fmla="*/ 1849500 w 4932000"/>
              <a:gd name="csY3" fmla="*/ 0 h 25939"/>
              <a:gd name="csX4" fmla="*/ 2367360 w 4932000"/>
              <a:gd name="csY4" fmla="*/ 0 h 25939"/>
              <a:gd name="csX5" fmla="*/ 2885220 w 4932000"/>
              <a:gd name="csY5" fmla="*/ 0 h 25939"/>
              <a:gd name="csX6" fmla="*/ 3501720 w 4932000"/>
              <a:gd name="csY6" fmla="*/ 0 h 25939"/>
              <a:gd name="csX7" fmla="*/ 4019580 w 4932000"/>
              <a:gd name="csY7" fmla="*/ 0 h 25939"/>
              <a:gd name="csX8" fmla="*/ 4932000 w 4932000"/>
              <a:gd name="csY8" fmla="*/ 0 h 25939"/>
              <a:gd name="csX9" fmla="*/ 4932000 w 4932000"/>
              <a:gd name="csY9" fmla="*/ 25939 h 25939"/>
              <a:gd name="csX10" fmla="*/ 4414140 w 4932000"/>
              <a:gd name="csY10" fmla="*/ 25939 h 25939"/>
              <a:gd name="csX11" fmla="*/ 3896280 w 4932000"/>
              <a:gd name="csY11" fmla="*/ 25939 h 25939"/>
              <a:gd name="csX12" fmla="*/ 3279780 w 4932000"/>
              <a:gd name="csY12" fmla="*/ 25939 h 25939"/>
              <a:gd name="csX13" fmla="*/ 2761920 w 4932000"/>
              <a:gd name="csY13" fmla="*/ 25939 h 25939"/>
              <a:gd name="csX14" fmla="*/ 2293380 w 4932000"/>
              <a:gd name="csY14" fmla="*/ 25939 h 25939"/>
              <a:gd name="csX15" fmla="*/ 1676880 w 4932000"/>
              <a:gd name="csY15" fmla="*/ 25939 h 25939"/>
              <a:gd name="csX16" fmla="*/ 1060380 w 4932000"/>
              <a:gd name="csY16" fmla="*/ 25939 h 25939"/>
              <a:gd name="csX17" fmla="*/ 0 w 4932000"/>
              <a:gd name="csY17" fmla="*/ 25939 h 25939"/>
              <a:gd name="csX18" fmla="*/ 0 w 4932000"/>
              <a:gd name="csY18" fmla="*/ 0 h 2593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4932000" h="25939" fill="none" extrusionOk="0">
                <a:moveTo>
                  <a:pt x="0" y="0"/>
                </a:moveTo>
                <a:cubicBezTo>
                  <a:pt x="247784" y="-16655"/>
                  <a:pt x="307886" y="-14994"/>
                  <a:pt x="567180" y="0"/>
                </a:cubicBezTo>
                <a:cubicBezTo>
                  <a:pt x="826474" y="14994"/>
                  <a:pt x="882673" y="25470"/>
                  <a:pt x="1134360" y="0"/>
                </a:cubicBezTo>
                <a:cubicBezTo>
                  <a:pt x="1386047" y="-25470"/>
                  <a:pt x="1591704" y="-12231"/>
                  <a:pt x="1849500" y="0"/>
                </a:cubicBezTo>
                <a:cubicBezTo>
                  <a:pt x="2107296" y="12231"/>
                  <a:pt x="2218096" y="11390"/>
                  <a:pt x="2367360" y="0"/>
                </a:cubicBezTo>
                <a:cubicBezTo>
                  <a:pt x="2516624" y="-11390"/>
                  <a:pt x="2653614" y="13686"/>
                  <a:pt x="2885220" y="0"/>
                </a:cubicBezTo>
                <a:cubicBezTo>
                  <a:pt x="3116826" y="-13686"/>
                  <a:pt x="3272833" y="-30802"/>
                  <a:pt x="3501720" y="0"/>
                </a:cubicBezTo>
                <a:cubicBezTo>
                  <a:pt x="3730607" y="30802"/>
                  <a:pt x="3814049" y="10254"/>
                  <a:pt x="4019580" y="0"/>
                </a:cubicBezTo>
                <a:cubicBezTo>
                  <a:pt x="4225111" y="-10254"/>
                  <a:pt x="4494851" y="-6945"/>
                  <a:pt x="4932000" y="0"/>
                </a:cubicBezTo>
                <a:cubicBezTo>
                  <a:pt x="4932655" y="11680"/>
                  <a:pt x="4933069" y="20613"/>
                  <a:pt x="4932000" y="25939"/>
                </a:cubicBezTo>
                <a:cubicBezTo>
                  <a:pt x="4674907" y="16258"/>
                  <a:pt x="4566976" y="6270"/>
                  <a:pt x="4414140" y="25939"/>
                </a:cubicBezTo>
                <a:cubicBezTo>
                  <a:pt x="4261304" y="45608"/>
                  <a:pt x="4142152" y="33172"/>
                  <a:pt x="3896280" y="25939"/>
                </a:cubicBezTo>
                <a:cubicBezTo>
                  <a:pt x="3650408" y="18706"/>
                  <a:pt x="3418926" y="8944"/>
                  <a:pt x="3279780" y="25939"/>
                </a:cubicBezTo>
                <a:cubicBezTo>
                  <a:pt x="3140634" y="42934"/>
                  <a:pt x="2911787" y="25626"/>
                  <a:pt x="2761920" y="25939"/>
                </a:cubicBezTo>
                <a:cubicBezTo>
                  <a:pt x="2612053" y="26252"/>
                  <a:pt x="2477212" y="15845"/>
                  <a:pt x="2293380" y="25939"/>
                </a:cubicBezTo>
                <a:cubicBezTo>
                  <a:pt x="2109548" y="36033"/>
                  <a:pt x="1954402" y="43675"/>
                  <a:pt x="1676880" y="25939"/>
                </a:cubicBezTo>
                <a:cubicBezTo>
                  <a:pt x="1399358" y="8203"/>
                  <a:pt x="1225241" y="25526"/>
                  <a:pt x="1060380" y="25939"/>
                </a:cubicBezTo>
                <a:cubicBezTo>
                  <a:pt x="895519" y="26352"/>
                  <a:pt x="389913" y="43162"/>
                  <a:pt x="0" y="25939"/>
                </a:cubicBezTo>
                <a:cubicBezTo>
                  <a:pt x="798" y="16829"/>
                  <a:pt x="-1256" y="8559"/>
                  <a:pt x="0" y="0"/>
                </a:cubicBezTo>
                <a:close/>
              </a:path>
              <a:path w="4932000" h="25939" stroke="0" extrusionOk="0">
                <a:moveTo>
                  <a:pt x="0" y="0"/>
                </a:moveTo>
                <a:cubicBezTo>
                  <a:pt x="184418" y="8388"/>
                  <a:pt x="271800" y="-12279"/>
                  <a:pt x="517860" y="0"/>
                </a:cubicBezTo>
                <a:cubicBezTo>
                  <a:pt x="763920" y="12279"/>
                  <a:pt x="942015" y="-17631"/>
                  <a:pt x="1233000" y="0"/>
                </a:cubicBezTo>
                <a:cubicBezTo>
                  <a:pt x="1523985" y="17631"/>
                  <a:pt x="1476549" y="1450"/>
                  <a:pt x="1701540" y="0"/>
                </a:cubicBezTo>
                <a:cubicBezTo>
                  <a:pt x="1926531" y="-1450"/>
                  <a:pt x="1949345" y="17321"/>
                  <a:pt x="2170080" y="0"/>
                </a:cubicBezTo>
                <a:cubicBezTo>
                  <a:pt x="2390815" y="-17321"/>
                  <a:pt x="2518241" y="-6023"/>
                  <a:pt x="2786580" y="0"/>
                </a:cubicBezTo>
                <a:cubicBezTo>
                  <a:pt x="3054919" y="6023"/>
                  <a:pt x="3177492" y="-20983"/>
                  <a:pt x="3353760" y="0"/>
                </a:cubicBezTo>
                <a:cubicBezTo>
                  <a:pt x="3530028" y="20983"/>
                  <a:pt x="3765443" y="-25843"/>
                  <a:pt x="4019580" y="0"/>
                </a:cubicBezTo>
                <a:cubicBezTo>
                  <a:pt x="4273717" y="25843"/>
                  <a:pt x="4702503" y="11506"/>
                  <a:pt x="4932000" y="0"/>
                </a:cubicBezTo>
                <a:cubicBezTo>
                  <a:pt x="4931005" y="12806"/>
                  <a:pt x="4932761" y="16966"/>
                  <a:pt x="4932000" y="25939"/>
                </a:cubicBezTo>
                <a:cubicBezTo>
                  <a:pt x="4709989" y="42047"/>
                  <a:pt x="4479007" y="-1587"/>
                  <a:pt x="4216860" y="25939"/>
                </a:cubicBezTo>
                <a:cubicBezTo>
                  <a:pt x="3954713" y="53465"/>
                  <a:pt x="3783908" y="51314"/>
                  <a:pt x="3649680" y="25939"/>
                </a:cubicBezTo>
                <a:cubicBezTo>
                  <a:pt x="3515452" y="564"/>
                  <a:pt x="3337102" y="19851"/>
                  <a:pt x="3082500" y="25939"/>
                </a:cubicBezTo>
                <a:cubicBezTo>
                  <a:pt x="2827898" y="32027"/>
                  <a:pt x="2808008" y="50701"/>
                  <a:pt x="2564640" y="25939"/>
                </a:cubicBezTo>
                <a:cubicBezTo>
                  <a:pt x="2321272" y="1177"/>
                  <a:pt x="2175470" y="-1784"/>
                  <a:pt x="1997460" y="25939"/>
                </a:cubicBezTo>
                <a:cubicBezTo>
                  <a:pt x="1819450" y="53662"/>
                  <a:pt x="1728476" y="43969"/>
                  <a:pt x="1528920" y="25939"/>
                </a:cubicBezTo>
                <a:cubicBezTo>
                  <a:pt x="1329364" y="7909"/>
                  <a:pt x="1199321" y="4036"/>
                  <a:pt x="961740" y="25939"/>
                </a:cubicBezTo>
                <a:cubicBezTo>
                  <a:pt x="724159" y="47842"/>
                  <a:pt x="245148" y="23303"/>
                  <a:pt x="0" y="25939"/>
                </a:cubicBezTo>
                <a:cubicBezTo>
                  <a:pt x="-22" y="20300"/>
                  <a:pt x="-950" y="1173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ketchy line">
            <a:extLst>
              <a:ext uri="{FF2B5EF4-FFF2-40B4-BE49-F238E27FC236}">
                <a16:creationId xmlns:a16="http://schemas.microsoft.com/office/drawing/2014/main" xmlns="" id="{06B17354-4F48-0032-BAAB-2E8E9E38C1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63855" y="6550137"/>
            <a:ext cx="4932000" cy="25939"/>
          </a:xfrm>
          <a:custGeom>
            <a:avLst/>
            <a:gdLst>
              <a:gd name="csX0" fmla="*/ 0 w 4932000"/>
              <a:gd name="csY0" fmla="*/ 0 h 25939"/>
              <a:gd name="csX1" fmla="*/ 567180 w 4932000"/>
              <a:gd name="csY1" fmla="*/ 0 h 25939"/>
              <a:gd name="csX2" fmla="*/ 1134360 w 4932000"/>
              <a:gd name="csY2" fmla="*/ 0 h 25939"/>
              <a:gd name="csX3" fmla="*/ 1849500 w 4932000"/>
              <a:gd name="csY3" fmla="*/ 0 h 25939"/>
              <a:gd name="csX4" fmla="*/ 2367360 w 4932000"/>
              <a:gd name="csY4" fmla="*/ 0 h 25939"/>
              <a:gd name="csX5" fmla="*/ 2885220 w 4932000"/>
              <a:gd name="csY5" fmla="*/ 0 h 25939"/>
              <a:gd name="csX6" fmla="*/ 3501720 w 4932000"/>
              <a:gd name="csY6" fmla="*/ 0 h 25939"/>
              <a:gd name="csX7" fmla="*/ 4019580 w 4932000"/>
              <a:gd name="csY7" fmla="*/ 0 h 25939"/>
              <a:gd name="csX8" fmla="*/ 4932000 w 4932000"/>
              <a:gd name="csY8" fmla="*/ 0 h 25939"/>
              <a:gd name="csX9" fmla="*/ 4932000 w 4932000"/>
              <a:gd name="csY9" fmla="*/ 25939 h 25939"/>
              <a:gd name="csX10" fmla="*/ 4414140 w 4932000"/>
              <a:gd name="csY10" fmla="*/ 25939 h 25939"/>
              <a:gd name="csX11" fmla="*/ 3896280 w 4932000"/>
              <a:gd name="csY11" fmla="*/ 25939 h 25939"/>
              <a:gd name="csX12" fmla="*/ 3279780 w 4932000"/>
              <a:gd name="csY12" fmla="*/ 25939 h 25939"/>
              <a:gd name="csX13" fmla="*/ 2761920 w 4932000"/>
              <a:gd name="csY13" fmla="*/ 25939 h 25939"/>
              <a:gd name="csX14" fmla="*/ 2293380 w 4932000"/>
              <a:gd name="csY14" fmla="*/ 25939 h 25939"/>
              <a:gd name="csX15" fmla="*/ 1676880 w 4932000"/>
              <a:gd name="csY15" fmla="*/ 25939 h 25939"/>
              <a:gd name="csX16" fmla="*/ 1060380 w 4932000"/>
              <a:gd name="csY16" fmla="*/ 25939 h 25939"/>
              <a:gd name="csX17" fmla="*/ 0 w 4932000"/>
              <a:gd name="csY17" fmla="*/ 25939 h 25939"/>
              <a:gd name="csX18" fmla="*/ 0 w 4932000"/>
              <a:gd name="csY18" fmla="*/ 0 h 2593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4932000" h="25939" fill="none" extrusionOk="0">
                <a:moveTo>
                  <a:pt x="0" y="0"/>
                </a:moveTo>
                <a:cubicBezTo>
                  <a:pt x="247784" y="-16655"/>
                  <a:pt x="307886" y="-14994"/>
                  <a:pt x="567180" y="0"/>
                </a:cubicBezTo>
                <a:cubicBezTo>
                  <a:pt x="826474" y="14994"/>
                  <a:pt x="882673" y="25470"/>
                  <a:pt x="1134360" y="0"/>
                </a:cubicBezTo>
                <a:cubicBezTo>
                  <a:pt x="1386047" y="-25470"/>
                  <a:pt x="1591704" y="-12231"/>
                  <a:pt x="1849500" y="0"/>
                </a:cubicBezTo>
                <a:cubicBezTo>
                  <a:pt x="2107296" y="12231"/>
                  <a:pt x="2218096" y="11390"/>
                  <a:pt x="2367360" y="0"/>
                </a:cubicBezTo>
                <a:cubicBezTo>
                  <a:pt x="2516624" y="-11390"/>
                  <a:pt x="2653614" y="13686"/>
                  <a:pt x="2885220" y="0"/>
                </a:cubicBezTo>
                <a:cubicBezTo>
                  <a:pt x="3116826" y="-13686"/>
                  <a:pt x="3272833" y="-30802"/>
                  <a:pt x="3501720" y="0"/>
                </a:cubicBezTo>
                <a:cubicBezTo>
                  <a:pt x="3730607" y="30802"/>
                  <a:pt x="3814049" y="10254"/>
                  <a:pt x="4019580" y="0"/>
                </a:cubicBezTo>
                <a:cubicBezTo>
                  <a:pt x="4225111" y="-10254"/>
                  <a:pt x="4494851" y="-6945"/>
                  <a:pt x="4932000" y="0"/>
                </a:cubicBezTo>
                <a:cubicBezTo>
                  <a:pt x="4932655" y="11680"/>
                  <a:pt x="4933069" y="20613"/>
                  <a:pt x="4932000" y="25939"/>
                </a:cubicBezTo>
                <a:cubicBezTo>
                  <a:pt x="4674907" y="16258"/>
                  <a:pt x="4566976" y="6270"/>
                  <a:pt x="4414140" y="25939"/>
                </a:cubicBezTo>
                <a:cubicBezTo>
                  <a:pt x="4261304" y="45608"/>
                  <a:pt x="4142152" y="33172"/>
                  <a:pt x="3896280" y="25939"/>
                </a:cubicBezTo>
                <a:cubicBezTo>
                  <a:pt x="3650408" y="18706"/>
                  <a:pt x="3418926" y="8944"/>
                  <a:pt x="3279780" y="25939"/>
                </a:cubicBezTo>
                <a:cubicBezTo>
                  <a:pt x="3140634" y="42934"/>
                  <a:pt x="2911787" y="25626"/>
                  <a:pt x="2761920" y="25939"/>
                </a:cubicBezTo>
                <a:cubicBezTo>
                  <a:pt x="2612053" y="26252"/>
                  <a:pt x="2477212" y="15845"/>
                  <a:pt x="2293380" y="25939"/>
                </a:cubicBezTo>
                <a:cubicBezTo>
                  <a:pt x="2109548" y="36033"/>
                  <a:pt x="1954402" y="43675"/>
                  <a:pt x="1676880" y="25939"/>
                </a:cubicBezTo>
                <a:cubicBezTo>
                  <a:pt x="1399358" y="8203"/>
                  <a:pt x="1225241" y="25526"/>
                  <a:pt x="1060380" y="25939"/>
                </a:cubicBezTo>
                <a:cubicBezTo>
                  <a:pt x="895519" y="26352"/>
                  <a:pt x="389913" y="43162"/>
                  <a:pt x="0" y="25939"/>
                </a:cubicBezTo>
                <a:cubicBezTo>
                  <a:pt x="798" y="16829"/>
                  <a:pt x="-1256" y="8559"/>
                  <a:pt x="0" y="0"/>
                </a:cubicBezTo>
                <a:close/>
              </a:path>
              <a:path w="4932000" h="25939" stroke="0" extrusionOk="0">
                <a:moveTo>
                  <a:pt x="0" y="0"/>
                </a:moveTo>
                <a:cubicBezTo>
                  <a:pt x="184418" y="8388"/>
                  <a:pt x="271800" y="-12279"/>
                  <a:pt x="517860" y="0"/>
                </a:cubicBezTo>
                <a:cubicBezTo>
                  <a:pt x="763920" y="12279"/>
                  <a:pt x="942015" y="-17631"/>
                  <a:pt x="1233000" y="0"/>
                </a:cubicBezTo>
                <a:cubicBezTo>
                  <a:pt x="1523985" y="17631"/>
                  <a:pt x="1476549" y="1450"/>
                  <a:pt x="1701540" y="0"/>
                </a:cubicBezTo>
                <a:cubicBezTo>
                  <a:pt x="1926531" y="-1450"/>
                  <a:pt x="1949345" y="17321"/>
                  <a:pt x="2170080" y="0"/>
                </a:cubicBezTo>
                <a:cubicBezTo>
                  <a:pt x="2390815" y="-17321"/>
                  <a:pt x="2518241" y="-6023"/>
                  <a:pt x="2786580" y="0"/>
                </a:cubicBezTo>
                <a:cubicBezTo>
                  <a:pt x="3054919" y="6023"/>
                  <a:pt x="3177492" y="-20983"/>
                  <a:pt x="3353760" y="0"/>
                </a:cubicBezTo>
                <a:cubicBezTo>
                  <a:pt x="3530028" y="20983"/>
                  <a:pt x="3765443" y="-25843"/>
                  <a:pt x="4019580" y="0"/>
                </a:cubicBezTo>
                <a:cubicBezTo>
                  <a:pt x="4273717" y="25843"/>
                  <a:pt x="4702503" y="11506"/>
                  <a:pt x="4932000" y="0"/>
                </a:cubicBezTo>
                <a:cubicBezTo>
                  <a:pt x="4931005" y="12806"/>
                  <a:pt x="4932761" y="16966"/>
                  <a:pt x="4932000" y="25939"/>
                </a:cubicBezTo>
                <a:cubicBezTo>
                  <a:pt x="4709989" y="42047"/>
                  <a:pt x="4479007" y="-1587"/>
                  <a:pt x="4216860" y="25939"/>
                </a:cubicBezTo>
                <a:cubicBezTo>
                  <a:pt x="3954713" y="53465"/>
                  <a:pt x="3783908" y="51314"/>
                  <a:pt x="3649680" y="25939"/>
                </a:cubicBezTo>
                <a:cubicBezTo>
                  <a:pt x="3515452" y="564"/>
                  <a:pt x="3337102" y="19851"/>
                  <a:pt x="3082500" y="25939"/>
                </a:cubicBezTo>
                <a:cubicBezTo>
                  <a:pt x="2827898" y="32027"/>
                  <a:pt x="2808008" y="50701"/>
                  <a:pt x="2564640" y="25939"/>
                </a:cubicBezTo>
                <a:cubicBezTo>
                  <a:pt x="2321272" y="1177"/>
                  <a:pt x="2175470" y="-1784"/>
                  <a:pt x="1997460" y="25939"/>
                </a:cubicBezTo>
                <a:cubicBezTo>
                  <a:pt x="1819450" y="53662"/>
                  <a:pt x="1728476" y="43969"/>
                  <a:pt x="1528920" y="25939"/>
                </a:cubicBezTo>
                <a:cubicBezTo>
                  <a:pt x="1329364" y="7909"/>
                  <a:pt x="1199321" y="4036"/>
                  <a:pt x="961740" y="25939"/>
                </a:cubicBezTo>
                <a:cubicBezTo>
                  <a:pt x="724159" y="47842"/>
                  <a:pt x="245148" y="23303"/>
                  <a:pt x="0" y="25939"/>
                </a:cubicBezTo>
                <a:cubicBezTo>
                  <a:pt x="-22" y="20300"/>
                  <a:pt x="-950" y="1173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 descr="Grupo de personas de pie sobre pasto&#10;&#10;El contenido generado por IA puede ser incorrecto.">
            <a:extLst>
              <a:ext uri="{FF2B5EF4-FFF2-40B4-BE49-F238E27FC236}">
                <a16:creationId xmlns:a16="http://schemas.microsoft.com/office/drawing/2014/main" xmlns="" id="{2D8A5014-FE38-23C4-19BC-D29453D4D37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0195" r="-1" b="3256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A85F9F83-B85B-862A-7140-8635CCFCD905}"/>
              </a:ext>
            </a:extLst>
          </p:cNvPr>
          <p:cNvSpPr txBox="1"/>
          <p:nvPr/>
        </p:nvSpPr>
        <p:spPr>
          <a:xfrm>
            <a:off x="316018" y="720566"/>
            <a:ext cx="4679667" cy="541686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l-PL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„Ufaj </a:t>
            </a:r>
            <a:r>
              <a:rPr lang="pl-PL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mu, narodzie, w każdym czasie, Wylewajcie przed nim serca wasze: Bóg jest ucieczką naszą!</a:t>
            </a:r>
            <a:r>
              <a:rPr lang="es-E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”</a:t>
            </a:r>
            <a:endParaRPr lang="es-E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B83E0A"/>
              </a:solidFill>
              <a:latin typeface="Comic Sans MS" panose="030F0702030302020204" pitchFamily="66" charset="0"/>
            </a:endParaRPr>
          </a:p>
          <a:p>
            <a:pPr algn="ctr">
              <a:spcBef>
                <a:spcPts val="1200"/>
              </a:spcBef>
            </a:pPr>
            <a:r>
              <a:rPr lang="es-E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(Psalm </a:t>
            </a:r>
            <a:r>
              <a:rPr lang="es-E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62</a:t>
            </a:r>
            <a:r>
              <a:rPr lang="pl-PL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,9</a:t>
            </a:r>
            <a:r>
              <a:rPr lang="es-E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)</a:t>
            </a:r>
            <a:endParaRPr lang="es-ES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B83E0A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3932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C73E205D-4D50-370C-3B2B-E188B8124E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5" name="Rectangle 1030">
            <a:extLst>
              <a:ext uri="{FF2B5EF4-FFF2-40B4-BE49-F238E27FC236}">
                <a16:creationId xmlns:a16="http://schemas.microsoft.com/office/drawing/2014/main" xmlns="" id="{23E547B5-89CF-4EC0-96DE-25771AED07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xmlns="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6" name="Rectangle 1032">
            <a:extLst>
              <a:ext uri="{FF2B5EF4-FFF2-40B4-BE49-F238E27FC236}">
                <a16:creationId xmlns:a16="http://schemas.microsoft.com/office/drawing/2014/main" xmlns="" id="{3F0B8CEB-8279-4E5E-A0CE-1FC9F71736F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782" y="0"/>
            <a:ext cx="742121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9E086BAC-2827-16CF-DEC1-CDAF1207534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828" r="11828"/>
          <a:stretch/>
        </p:blipFill>
        <p:spPr bwMode="auto">
          <a:xfrm>
            <a:off x="20" y="10"/>
            <a:ext cx="8289870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51FF5E67-B4EF-E2F6-3230-11BF83C2D38E}"/>
              </a:ext>
            </a:extLst>
          </p:cNvPr>
          <p:cNvSpPr txBox="1"/>
          <p:nvPr/>
        </p:nvSpPr>
        <p:spPr>
          <a:xfrm>
            <a:off x="7864510" y="521769"/>
            <a:ext cx="4327490" cy="61709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4400" b="1" dirty="0" smtClean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„A </a:t>
            </a:r>
            <a:r>
              <a:rPr lang="pl-PL" sz="4400" b="1" dirty="0" smtClean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wiara jest pewnością tego, czego się spodziewamy, </a:t>
            </a:r>
            <a:r>
              <a:rPr lang="pl-PL" sz="4400" b="1" dirty="0" err="1" smtClean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przeświadcze-niem</a:t>
            </a:r>
            <a:r>
              <a:rPr lang="pl-PL" sz="4400" b="1" dirty="0" smtClean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pl-PL" sz="4400" b="1" dirty="0" smtClean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o tym, czego nie widzimy</a:t>
            </a:r>
            <a:r>
              <a:rPr lang="es-ES" sz="4400" b="1" dirty="0" smtClean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”</a:t>
            </a:r>
            <a:endParaRPr lang="es-ES" sz="4400" b="1" dirty="0">
              <a:ln w="6600">
                <a:solidFill>
                  <a:srgbClr val="F2711A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4550B"/>
                </a:outerShdw>
              </a:effectLst>
              <a:latin typeface="Comic Sans MS" panose="030F0702030302020204" pitchFamily="66" charset="0"/>
            </a:endParaRPr>
          </a:p>
          <a:p>
            <a:pPr algn="ctr">
              <a:spcBef>
                <a:spcPts val="1800"/>
              </a:spcBef>
            </a:pPr>
            <a:r>
              <a:rPr lang="es-ES" sz="2800" b="1" dirty="0" smtClean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pl-PL" sz="2800" b="1" dirty="0" smtClean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Hebrajczyków</a:t>
            </a:r>
            <a:r>
              <a:rPr lang="es-ES" sz="2800" b="1" dirty="0" smtClean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 11</a:t>
            </a:r>
            <a:r>
              <a:rPr lang="pl-PL" sz="2800" b="1" dirty="0" smtClean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,1</a:t>
            </a:r>
            <a:r>
              <a:rPr lang="es-ES" sz="2800" b="1" dirty="0" smtClean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)</a:t>
            </a:r>
            <a:endParaRPr lang="es-ES" sz="4400" b="1" dirty="0">
              <a:ln w="6600">
                <a:solidFill>
                  <a:srgbClr val="F2711A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4550B"/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17456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675DA079-B368-00B8-327A-40C7A1F91A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8">
            <a:extLst>
              <a:ext uri="{FF2B5EF4-FFF2-40B4-BE49-F238E27FC236}">
                <a16:creationId xmlns:a16="http://schemas.microsoft.com/office/drawing/2014/main" xmlns="" id="{5C8908E2-EE49-44D2-9428-A28D2312A8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8" name="Group 10">
            <a:extLst>
              <a:ext uri="{FF2B5EF4-FFF2-40B4-BE49-F238E27FC236}">
                <a16:creationId xmlns:a16="http://schemas.microsoft.com/office/drawing/2014/main" xmlns="" id="{B29018A0-5DE6-4CC9-AB25-675616AF72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0"/>
            <a:ext cx="4724400" cy="6858000"/>
            <a:chOff x="7467600" y="0"/>
            <a:chExt cx="4724400" cy="685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BAD5C302-E4AF-4B3F-818D-17AEA68E7F3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2">
              <a:extLst>
                <a:ext uri="{FF2B5EF4-FFF2-40B4-BE49-F238E27FC236}">
                  <a16:creationId xmlns:a16="http://schemas.microsoft.com/office/drawing/2014/main" xmlns="" id="{7D27820F-8F33-4F10-AFA0-72D2722D2FC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8B88B599-C539-4F18-A32A-40207EC6E21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0"/>
            <a:ext cx="4724401" cy="6858000"/>
          </a:xfrm>
          <a:custGeom>
            <a:avLst/>
            <a:gdLst>
              <a:gd name="connsiteX0" fmla="*/ 369702 w 4724401"/>
              <a:gd name="connsiteY0" fmla="*/ 6712169 h 6858000"/>
              <a:gd name="connsiteX1" fmla="*/ 366575 w 4724401"/>
              <a:gd name="connsiteY1" fmla="*/ 6715556 h 6858000"/>
              <a:gd name="connsiteX2" fmla="*/ 371637 w 4724401"/>
              <a:gd name="connsiteY2" fmla="*/ 6713954 h 6858000"/>
              <a:gd name="connsiteX3" fmla="*/ 1019354 w 4724401"/>
              <a:gd name="connsiteY3" fmla="*/ 6315006 h 6858000"/>
              <a:gd name="connsiteX4" fmla="*/ 441046 w 4724401"/>
              <a:gd name="connsiteY4" fmla="*/ 6691153 h 6858000"/>
              <a:gd name="connsiteX5" fmla="*/ 1019354 w 4724401"/>
              <a:gd name="connsiteY5" fmla="*/ 6315006 h 6858000"/>
              <a:gd name="connsiteX6" fmla="*/ 991680 w 4724401"/>
              <a:gd name="connsiteY6" fmla="*/ 6298413 h 6858000"/>
              <a:gd name="connsiteX7" fmla="*/ 409060 w 4724401"/>
              <a:gd name="connsiteY7" fmla="*/ 6671470 h 6858000"/>
              <a:gd name="connsiteX8" fmla="*/ 991680 w 4724401"/>
              <a:gd name="connsiteY8" fmla="*/ 6298413 h 6858000"/>
              <a:gd name="connsiteX9" fmla="*/ 4724401 w 4724401"/>
              <a:gd name="connsiteY9" fmla="*/ 6289099 h 6858000"/>
              <a:gd name="connsiteX10" fmla="*/ 4724401 w 4724401"/>
              <a:gd name="connsiteY10" fmla="*/ 6407899 h 6858000"/>
              <a:gd name="connsiteX11" fmla="*/ 4689678 w 4724401"/>
              <a:gd name="connsiteY11" fmla="*/ 6440241 h 6858000"/>
              <a:gd name="connsiteX12" fmla="*/ 4477543 w 4724401"/>
              <a:gd name="connsiteY12" fmla="*/ 6674836 h 6858000"/>
              <a:gd name="connsiteX13" fmla="*/ 4329957 w 4724401"/>
              <a:gd name="connsiteY13" fmla="*/ 6858000 h 6858000"/>
              <a:gd name="connsiteX14" fmla="*/ 4218595 w 4724401"/>
              <a:gd name="connsiteY14" fmla="*/ 6858000 h 6858000"/>
              <a:gd name="connsiteX15" fmla="*/ 4368888 w 4724401"/>
              <a:gd name="connsiteY15" fmla="*/ 6668412 h 6858000"/>
              <a:gd name="connsiteX16" fmla="*/ 4563091 w 4724401"/>
              <a:gd name="connsiteY16" fmla="*/ 6442508 h 6858000"/>
              <a:gd name="connsiteX17" fmla="*/ 4660205 w 4724401"/>
              <a:gd name="connsiteY17" fmla="*/ 6345369 h 6858000"/>
              <a:gd name="connsiteX18" fmla="*/ 4724401 w 4724401"/>
              <a:gd name="connsiteY18" fmla="*/ 6198577 h 6858000"/>
              <a:gd name="connsiteX19" fmla="*/ 4724401 w 4724401"/>
              <a:gd name="connsiteY19" fmla="*/ 6238480 h 6858000"/>
              <a:gd name="connsiteX20" fmla="*/ 4689789 w 4724401"/>
              <a:gd name="connsiteY20" fmla="*/ 6268382 h 6858000"/>
              <a:gd name="connsiteX21" fmla="*/ 4418722 w 4724401"/>
              <a:gd name="connsiteY21" fmla="*/ 6570886 h 6858000"/>
              <a:gd name="connsiteX22" fmla="*/ 4214944 w 4724401"/>
              <a:gd name="connsiteY22" fmla="*/ 6858000 h 6858000"/>
              <a:gd name="connsiteX23" fmla="*/ 4177898 w 4724401"/>
              <a:gd name="connsiteY23" fmla="*/ 6858000 h 6858000"/>
              <a:gd name="connsiteX24" fmla="*/ 4391597 w 4724401"/>
              <a:gd name="connsiteY24" fmla="*/ 6556370 h 6858000"/>
              <a:gd name="connsiteX25" fmla="*/ 4668889 w 4724401"/>
              <a:gd name="connsiteY25" fmla="*/ 6246399 h 6858000"/>
              <a:gd name="connsiteX26" fmla="*/ 4724401 w 4724401"/>
              <a:gd name="connsiteY26" fmla="*/ 5924240 h 6858000"/>
              <a:gd name="connsiteX27" fmla="*/ 4724401 w 4724401"/>
              <a:gd name="connsiteY27" fmla="*/ 6044002 h 6858000"/>
              <a:gd name="connsiteX28" fmla="*/ 4695216 w 4724401"/>
              <a:gd name="connsiteY28" fmla="*/ 6071545 h 6858000"/>
              <a:gd name="connsiteX29" fmla="*/ 4317146 w 4724401"/>
              <a:gd name="connsiteY29" fmla="*/ 6587716 h 6858000"/>
              <a:gd name="connsiteX30" fmla="*/ 4171627 w 4724401"/>
              <a:gd name="connsiteY30" fmla="*/ 6858000 h 6858000"/>
              <a:gd name="connsiteX31" fmla="*/ 4081585 w 4724401"/>
              <a:gd name="connsiteY31" fmla="*/ 6858000 h 6858000"/>
              <a:gd name="connsiteX32" fmla="*/ 4238603 w 4724401"/>
              <a:gd name="connsiteY32" fmla="*/ 6559341 h 6858000"/>
              <a:gd name="connsiteX33" fmla="*/ 4620848 w 4724401"/>
              <a:gd name="connsiteY33" fmla="*/ 6021419 h 6858000"/>
              <a:gd name="connsiteX34" fmla="*/ 103333 w 4724401"/>
              <a:gd name="connsiteY34" fmla="*/ 5699602 h 6858000"/>
              <a:gd name="connsiteX35" fmla="*/ 233938 w 4724401"/>
              <a:gd name="connsiteY35" fmla="*/ 5809416 h 6858000"/>
              <a:gd name="connsiteX36" fmla="*/ 883580 w 4724401"/>
              <a:gd name="connsiteY36" fmla="*/ 6180710 h 6858000"/>
              <a:gd name="connsiteX37" fmla="*/ 487337 w 4724401"/>
              <a:gd name="connsiteY37" fmla="*/ 5950182 h 6858000"/>
              <a:gd name="connsiteX38" fmla="*/ 354051 w 4724401"/>
              <a:gd name="connsiteY38" fmla="*/ 5854912 h 6858000"/>
              <a:gd name="connsiteX39" fmla="*/ 195436 w 4724401"/>
              <a:gd name="connsiteY39" fmla="*/ 5755068 h 6858000"/>
              <a:gd name="connsiteX40" fmla="*/ 51253 w 4724401"/>
              <a:gd name="connsiteY40" fmla="*/ 5631825 h 6858000"/>
              <a:gd name="connsiteX41" fmla="*/ 211622 w 4724401"/>
              <a:gd name="connsiteY41" fmla="*/ 5728803 h 6858000"/>
              <a:gd name="connsiteX42" fmla="*/ 371652 w 4724401"/>
              <a:gd name="connsiteY42" fmla="*/ 5829062 h 6858000"/>
              <a:gd name="connsiteX43" fmla="*/ 505903 w 4724401"/>
              <a:gd name="connsiteY43" fmla="*/ 5925221 h 6858000"/>
              <a:gd name="connsiteX44" fmla="*/ 899240 w 4724401"/>
              <a:gd name="connsiteY44" fmla="*/ 6153068 h 6858000"/>
              <a:gd name="connsiteX45" fmla="*/ 988114 w 4724401"/>
              <a:gd name="connsiteY45" fmla="*/ 6174204 h 6858000"/>
              <a:gd name="connsiteX46" fmla="*/ 845971 w 4724401"/>
              <a:gd name="connsiteY46" fmla="*/ 6067177 h 6858000"/>
              <a:gd name="connsiteX47" fmla="*/ 448057 w 4724401"/>
              <a:gd name="connsiteY47" fmla="*/ 5841376 h 6858000"/>
              <a:gd name="connsiteX48" fmla="*/ 51253 w 4724401"/>
              <a:gd name="connsiteY48" fmla="*/ 5631825 h 6858000"/>
              <a:gd name="connsiteX49" fmla="*/ 2606687 w 4724401"/>
              <a:gd name="connsiteY49" fmla="*/ 5630718 h 6858000"/>
              <a:gd name="connsiteX50" fmla="*/ 2645658 w 4724401"/>
              <a:gd name="connsiteY50" fmla="*/ 6640259 h 6858000"/>
              <a:gd name="connsiteX51" fmla="*/ 2606687 w 4724401"/>
              <a:gd name="connsiteY51" fmla="*/ 5630718 h 6858000"/>
              <a:gd name="connsiteX52" fmla="*/ 3642057 w 4724401"/>
              <a:gd name="connsiteY52" fmla="*/ 5573487 h 6858000"/>
              <a:gd name="connsiteX53" fmla="*/ 3632981 w 4724401"/>
              <a:gd name="connsiteY53" fmla="*/ 5579437 h 6858000"/>
              <a:gd name="connsiteX54" fmla="*/ 3382436 w 4724401"/>
              <a:gd name="connsiteY54" fmla="*/ 5952726 h 6858000"/>
              <a:gd name="connsiteX55" fmla="*/ 3191929 w 4724401"/>
              <a:gd name="connsiteY55" fmla="*/ 6662669 h 6858000"/>
              <a:gd name="connsiteX56" fmla="*/ 3369898 w 4724401"/>
              <a:gd name="connsiteY56" fmla="*/ 6081771 h 6858000"/>
              <a:gd name="connsiteX57" fmla="*/ 3642057 w 4724401"/>
              <a:gd name="connsiteY57" fmla="*/ 5573487 h 6858000"/>
              <a:gd name="connsiteX58" fmla="*/ 2650666 w 4724401"/>
              <a:gd name="connsiteY58" fmla="*/ 5530686 h 6858000"/>
              <a:gd name="connsiteX59" fmla="*/ 2650249 w 4724401"/>
              <a:gd name="connsiteY59" fmla="*/ 5532101 h 6858000"/>
              <a:gd name="connsiteX60" fmla="*/ 2663808 w 4724401"/>
              <a:gd name="connsiteY60" fmla="*/ 6535215 h 6858000"/>
              <a:gd name="connsiteX61" fmla="*/ 2665418 w 4724401"/>
              <a:gd name="connsiteY61" fmla="*/ 6132756 h 6858000"/>
              <a:gd name="connsiteX62" fmla="*/ 2650666 w 4724401"/>
              <a:gd name="connsiteY62" fmla="*/ 5530686 h 6858000"/>
              <a:gd name="connsiteX63" fmla="*/ 2680277 w 4724401"/>
              <a:gd name="connsiteY63" fmla="*/ 5479204 h 6858000"/>
              <a:gd name="connsiteX64" fmla="*/ 2678972 w 4724401"/>
              <a:gd name="connsiteY64" fmla="*/ 5481582 h 6858000"/>
              <a:gd name="connsiteX65" fmla="*/ 2696666 w 4724401"/>
              <a:gd name="connsiteY65" fmla="*/ 6133836 h 6858000"/>
              <a:gd name="connsiteX66" fmla="*/ 2695769 w 4724401"/>
              <a:gd name="connsiteY66" fmla="*/ 6390955 h 6858000"/>
              <a:gd name="connsiteX67" fmla="*/ 2739893 w 4724401"/>
              <a:gd name="connsiteY67" fmla="*/ 6108357 h 6858000"/>
              <a:gd name="connsiteX68" fmla="*/ 2680277 w 4724401"/>
              <a:gd name="connsiteY68" fmla="*/ 5479204 h 6858000"/>
              <a:gd name="connsiteX69" fmla="*/ 1132195 w 4724401"/>
              <a:gd name="connsiteY69" fmla="*/ 5467980 h 6858000"/>
              <a:gd name="connsiteX70" fmla="*/ 1679056 w 4724401"/>
              <a:gd name="connsiteY70" fmla="*/ 5516907 h 6858000"/>
              <a:gd name="connsiteX71" fmla="*/ 2128648 w 4724401"/>
              <a:gd name="connsiteY71" fmla="*/ 5474249 h 6858000"/>
              <a:gd name="connsiteX72" fmla="*/ 1825619 w 4724401"/>
              <a:gd name="connsiteY72" fmla="*/ 5478447 h 6858000"/>
              <a:gd name="connsiteX73" fmla="*/ 1737798 w 4724401"/>
              <a:gd name="connsiteY73" fmla="*/ 5483353 h 6858000"/>
              <a:gd name="connsiteX74" fmla="*/ 1132195 w 4724401"/>
              <a:gd name="connsiteY74" fmla="*/ 5467980 h 6858000"/>
              <a:gd name="connsiteX75" fmla="*/ 1456157 w 4724401"/>
              <a:gd name="connsiteY75" fmla="*/ 5371404 h 6858000"/>
              <a:gd name="connsiteX76" fmla="*/ 1244432 w 4724401"/>
              <a:gd name="connsiteY76" fmla="*/ 5385601 h 6858000"/>
              <a:gd name="connsiteX77" fmla="*/ 973990 w 4724401"/>
              <a:gd name="connsiteY77" fmla="*/ 5424940 h 6858000"/>
              <a:gd name="connsiteX78" fmla="*/ 1103809 w 4724401"/>
              <a:gd name="connsiteY78" fmla="*/ 5433720 h 6858000"/>
              <a:gd name="connsiteX79" fmla="*/ 1123454 w 4724401"/>
              <a:gd name="connsiteY79" fmla="*/ 5435727 h 6858000"/>
              <a:gd name="connsiteX80" fmla="*/ 1737017 w 4724401"/>
              <a:gd name="connsiteY80" fmla="*/ 5452183 h 6858000"/>
              <a:gd name="connsiteX81" fmla="*/ 1824397 w 4724401"/>
              <a:gd name="connsiteY81" fmla="*/ 5447757 h 6858000"/>
              <a:gd name="connsiteX82" fmla="*/ 2070059 w 4724401"/>
              <a:gd name="connsiteY82" fmla="*/ 5441660 h 6858000"/>
              <a:gd name="connsiteX83" fmla="*/ 1456157 w 4724401"/>
              <a:gd name="connsiteY83" fmla="*/ 5371404 h 6858000"/>
              <a:gd name="connsiteX84" fmla="*/ 4724401 w 4724401"/>
              <a:gd name="connsiteY84" fmla="*/ 5202141 h 6858000"/>
              <a:gd name="connsiteX85" fmla="*/ 4724401 w 4724401"/>
              <a:gd name="connsiteY85" fmla="*/ 5319690 h 6858000"/>
              <a:gd name="connsiteX86" fmla="*/ 4690088 w 4724401"/>
              <a:gd name="connsiteY86" fmla="*/ 5349711 h 6858000"/>
              <a:gd name="connsiteX87" fmla="*/ 4463413 w 4724401"/>
              <a:gd name="connsiteY87" fmla="*/ 5615162 h 6858000"/>
              <a:gd name="connsiteX88" fmla="*/ 4358134 w 4724401"/>
              <a:gd name="connsiteY88" fmla="*/ 5742791 h 6858000"/>
              <a:gd name="connsiteX89" fmla="*/ 4376219 w 4724401"/>
              <a:gd name="connsiteY89" fmla="*/ 5729027 h 6858000"/>
              <a:gd name="connsiteX90" fmla="*/ 4582340 w 4724401"/>
              <a:gd name="connsiteY90" fmla="*/ 5561037 h 6858000"/>
              <a:gd name="connsiteX91" fmla="*/ 4694684 w 4724401"/>
              <a:gd name="connsiteY91" fmla="*/ 5447098 h 6858000"/>
              <a:gd name="connsiteX92" fmla="*/ 4724401 w 4724401"/>
              <a:gd name="connsiteY92" fmla="*/ 5415874 h 6858000"/>
              <a:gd name="connsiteX93" fmla="*/ 4724401 w 4724401"/>
              <a:gd name="connsiteY93" fmla="*/ 5461678 h 6858000"/>
              <a:gd name="connsiteX94" fmla="*/ 4718341 w 4724401"/>
              <a:gd name="connsiteY94" fmla="*/ 5468043 h 6858000"/>
              <a:gd name="connsiteX95" fmla="*/ 4604655 w 4724401"/>
              <a:gd name="connsiteY95" fmla="*/ 5583434 h 6858000"/>
              <a:gd name="connsiteX96" fmla="*/ 4565074 w 4724401"/>
              <a:gd name="connsiteY96" fmla="*/ 5618550 h 6858000"/>
              <a:gd name="connsiteX97" fmla="*/ 4682209 w 4724401"/>
              <a:gd name="connsiteY97" fmla="*/ 5532923 h 6858000"/>
              <a:gd name="connsiteX98" fmla="*/ 4724401 w 4724401"/>
              <a:gd name="connsiteY98" fmla="*/ 5499248 h 6858000"/>
              <a:gd name="connsiteX99" fmla="*/ 4724401 w 4724401"/>
              <a:gd name="connsiteY99" fmla="*/ 5608295 h 6858000"/>
              <a:gd name="connsiteX100" fmla="*/ 4713577 w 4724401"/>
              <a:gd name="connsiteY100" fmla="*/ 5616803 h 6858000"/>
              <a:gd name="connsiteX101" fmla="*/ 3989559 w 4724401"/>
              <a:gd name="connsiteY101" fmla="*/ 6145945 h 6858000"/>
              <a:gd name="connsiteX102" fmla="*/ 3939824 w 4724401"/>
              <a:gd name="connsiteY102" fmla="*/ 6066900 h 6858000"/>
              <a:gd name="connsiteX103" fmla="*/ 4584537 w 4724401"/>
              <a:gd name="connsiteY103" fmla="*/ 5324826 h 6858000"/>
              <a:gd name="connsiteX104" fmla="*/ 4682005 w 4724401"/>
              <a:gd name="connsiteY104" fmla="*/ 5231398 h 6858000"/>
              <a:gd name="connsiteX105" fmla="*/ 1903353 w 4724401"/>
              <a:gd name="connsiteY105" fmla="*/ 5044827 h 6858000"/>
              <a:gd name="connsiteX106" fmla="*/ 1936931 w 4724401"/>
              <a:gd name="connsiteY106" fmla="*/ 5093954 h 6858000"/>
              <a:gd name="connsiteX107" fmla="*/ 2195868 w 4724401"/>
              <a:gd name="connsiteY107" fmla="*/ 5396574 h 6858000"/>
              <a:gd name="connsiteX108" fmla="*/ 2088852 w 4724401"/>
              <a:gd name="connsiteY108" fmla="*/ 5166123 h 6858000"/>
              <a:gd name="connsiteX109" fmla="*/ 1958241 w 4724401"/>
              <a:gd name="connsiteY109" fmla="*/ 5067955 h 6858000"/>
              <a:gd name="connsiteX110" fmla="*/ 1903353 w 4724401"/>
              <a:gd name="connsiteY110" fmla="*/ 5044827 h 6858000"/>
              <a:gd name="connsiteX111" fmla="*/ 1979378 w 4724401"/>
              <a:gd name="connsiteY111" fmla="*/ 4769504 h 6858000"/>
              <a:gd name="connsiteX112" fmla="*/ 2882120 w 4724401"/>
              <a:gd name="connsiteY112" fmla="*/ 5064547 h 6858000"/>
              <a:gd name="connsiteX113" fmla="*/ 2793103 w 4724401"/>
              <a:gd name="connsiteY113" fmla="*/ 5039699 h 6858000"/>
              <a:gd name="connsiteX114" fmla="*/ 2770041 w 4724401"/>
              <a:gd name="connsiteY114" fmla="*/ 5033634 h 6858000"/>
              <a:gd name="connsiteX115" fmla="*/ 1979378 w 4724401"/>
              <a:gd name="connsiteY115" fmla="*/ 4769504 h 6858000"/>
              <a:gd name="connsiteX116" fmla="*/ 1927410 w 4724401"/>
              <a:gd name="connsiteY116" fmla="*/ 4716164 h 6858000"/>
              <a:gd name="connsiteX117" fmla="*/ 1959587 w 4724401"/>
              <a:gd name="connsiteY117" fmla="*/ 4728849 h 6858000"/>
              <a:gd name="connsiteX118" fmla="*/ 2777707 w 4724401"/>
              <a:gd name="connsiteY118" fmla="*/ 5003991 h 6858000"/>
              <a:gd name="connsiteX119" fmla="*/ 2800768 w 4724401"/>
              <a:gd name="connsiteY119" fmla="*/ 5010056 h 6858000"/>
              <a:gd name="connsiteX120" fmla="*/ 2879408 w 4724401"/>
              <a:gd name="connsiteY120" fmla="*/ 5031590 h 6858000"/>
              <a:gd name="connsiteX121" fmla="*/ 2862295 w 4724401"/>
              <a:gd name="connsiteY121" fmla="*/ 5022958 h 6858000"/>
              <a:gd name="connsiteX122" fmla="*/ 2813343 w 4724401"/>
              <a:gd name="connsiteY122" fmla="*/ 4998369 h 6858000"/>
              <a:gd name="connsiteX123" fmla="*/ 2646245 w 4724401"/>
              <a:gd name="connsiteY123" fmla="*/ 4930999 h 6858000"/>
              <a:gd name="connsiteX124" fmla="*/ 1999243 w 4724401"/>
              <a:gd name="connsiteY124" fmla="*/ 4730524 h 6858000"/>
              <a:gd name="connsiteX125" fmla="*/ 1979527 w 4724401"/>
              <a:gd name="connsiteY125" fmla="*/ 4726651 h 6858000"/>
              <a:gd name="connsiteX126" fmla="*/ 1997014 w 4724401"/>
              <a:gd name="connsiteY126" fmla="*/ 4698007 h 6858000"/>
              <a:gd name="connsiteX127" fmla="*/ 2005458 w 4724401"/>
              <a:gd name="connsiteY127" fmla="*/ 4699540 h 6858000"/>
              <a:gd name="connsiteX128" fmla="*/ 2657186 w 4724401"/>
              <a:gd name="connsiteY128" fmla="*/ 4901687 h 6858000"/>
              <a:gd name="connsiteX129" fmla="*/ 2826662 w 4724401"/>
              <a:gd name="connsiteY129" fmla="*/ 4970362 h 6858000"/>
              <a:gd name="connsiteX130" fmla="*/ 2876100 w 4724401"/>
              <a:gd name="connsiteY130" fmla="*/ 4995397 h 6858000"/>
              <a:gd name="connsiteX131" fmla="*/ 3042600 w 4724401"/>
              <a:gd name="connsiteY131" fmla="*/ 5059532 h 6858000"/>
              <a:gd name="connsiteX132" fmla="*/ 1997014 w 4724401"/>
              <a:gd name="connsiteY132" fmla="*/ 4698007 h 6858000"/>
              <a:gd name="connsiteX133" fmla="*/ 2305292 w 4724401"/>
              <a:gd name="connsiteY133" fmla="*/ 4219492 h 6858000"/>
              <a:gd name="connsiteX134" fmla="*/ 3360922 w 4724401"/>
              <a:gd name="connsiteY134" fmla="*/ 4529373 h 6858000"/>
              <a:gd name="connsiteX135" fmla="*/ 3492420 w 4724401"/>
              <a:gd name="connsiteY135" fmla="*/ 4510145 h 6858000"/>
              <a:gd name="connsiteX136" fmla="*/ 3364086 w 4724401"/>
              <a:gd name="connsiteY136" fmla="*/ 4480340 h 6858000"/>
              <a:gd name="connsiteX137" fmla="*/ 3225818 w 4724401"/>
              <a:gd name="connsiteY137" fmla="*/ 4411822 h 6858000"/>
              <a:gd name="connsiteX138" fmla="*/ 3129696 w 4724401"/>
              <a:gd name="connsiteY138" fmla="*/ 4360704 h 6858000"/>
              <a:gd name="connsiteX139" fmla="*/ 2814545 w 4724401"/>
              <a:gd name="connsiteY139" fmla="*/ 4282955 h 6858000"/>
              <a:gd name="connsiteX140" fmla="*/ 2305292 w 4724401"/>
              <a:gd name="connsiteY140" fmla="*/ 4219492 h 6858000"/>
              <a:gd name="connsiteX141" fmla="*/ 2626982 w 4724401"/>
              <a:gd name="connsiteY141" fmla="*/ 4206450 h 6858000"/>
              <a:gd name="connsiteX142" fmla="*/ 2490617 w 4724401"/>
              <a:gd name="connsiteY142" fmla="*/ 4206951 h 6858000"/>
              <a:gd name="connsiteX143" fmla="*/ 2819869 w 4724401"/>
              <a:gd name="connsiteY143" fmla="*/ 4252936 h 6858000"/>
              <a:gd name="connsiteX144" fmla="*/ 3143018 w 4724401"/>
              <a:gd name="connsiteY144" fmla="*/ 4332698 h 6858000"/>
              <a:gd name="connsiteX145" fmla="*/ 3241520 w 4724401"/>
              <a:gd name="connsiteY145" fmla="*/ 4385112 h 6858000"/>
              <a:gd name="connsiteX146" fmla="*/ 3374575 w 4724401"/>
              <a:gd name="connsiteY146" fmla="*/ 4451517 h 6858000"/>
              <a:gd name="connsiteX147" fmla="*/ 3505221 w 4724401"/>
              <a:gd name="connsiteY147" fmla="*/ 4480757 h 6858000"/>
              <a:gd name="connsiteX148" fmla="*/ 2626982 w 4724401"/>
              <a:gd name="connsiteY148" fmla="*/ 4206450 h 6858000"/>
              <a:gd name="connsiteX149" fmla="*/ 1310106 w 4724401"/>
              <a:gd name="connsiteY149" fmla="*/ 3943217 h 6858000"/>
              <a:gd name="connsiteX150" fmla="*/ 854994 w 4724401"/>
              <a:gd name="connsiteY150" fmla="*/ 4399136 h 6858000"/>
              <a:gd name="connsiteX151" fmla="*/ 742462 w 4724401"/>
              <a:gd name="connsiteY151" fmla="*/ 4594648 h 6858000"/>
              <a:gd name="connsiteX152" fmla="*/ 820602 w 4724401"/>
              <a:gd name="connsiteY152" fmla="*/ 4485915 h 6858000"/>
              <a:gd name="connsiteX153" fmla="*/ 878295 w 4724401"/>
              <a:gd name="connsiteY153" fmla="*/ 4403594 h 6858000"/>
              <a:gd name="connsiteX154" fmla="*/ 1240607 w 4724401"/>
              <a:gd name="connsiteY154" fmla="*/ 4010401 h 6858000"/>
              <a:gd name="connsiteX155" fmla="*/ 1423113 w 4724401"/>
              <a:gd name="connsiteY155" fmla="*/ 3874565 h 6858000"/>
              <a:gd name="connsiteX156" fmla="*/ 1260565 w 4724401"/>
              <a:gd name="connsiteY156" fmla="*/ 4031982 h 6858000"/>
              <a:gd name="connsiteX157" fmla="*/ 901900 w 4724401"/>
              <a:gd name="connsiteY157" fmla="*/ 4421236 h 6858000"/>
              <a:gd name="connsiteX158" fmla="*/ 845044 w 4724401"/>
              <a:gd name="connsiteY158" fmla="*/ 4502436 h 6858000"/>
              <a:gd name="connsiteX159" fmla="*/ 685926 w 4724401"/>
              <a:gd name="connsiteY159" fmla="*/ 4703069 h 6858000"/>
              <a:gd name="connsiteX160" fmla="*/ 684248 w 4724401"/>
              <a:gd name="connsiteY160" fmla="*/ 4706721 h 6858000"/>
              <a:gd name="connsiteX161" fmla="*/ 1423113 w 4724401"/>
              <a:gd name="connsiteY161" fmla="*/ 3874565 h 6858000"/>
              <a:gd name="connsiteX162" fmla="*/ 3316479 w 4724401"/>
              <a:gd name="connsiteY162" fmla="*/ 3872136 h 6858000"/>
              <a:gd name="connsiteX163" fmla="*/ 3546806 w 4724401"/>
              <a:gd name="connsiteY163" fmla="*/ 4356139 h 6858000"/>
              <a:gd name="connsiteX164" fmla="*/ 3364433 w 4724401"/>
              <a:gd name="connsiteY164" fmla="*/ 3953121 h 6858000"/>
              <a:gd name="connsiteX165" fmla="*/ 3291335 w 4724401"/>
              <a:gd name="connsiteY165" fmla="*/ 3767420 h 6858000"/>
              <a:gd name="connsiteX166" fmla="*/ 3390805 w 4724401"/>
              <a:gd name="connsiteY166" fmla="*/ 3937163 h 6858000"/>
              <a:gd name="connsiteX167" fmla="*/ 3579062 w 4724401"/>
              <a:gd name="connsiteY167" fmla="*/ 4359040 h 6858000"/>
              <a:gd name="connsiteX168" fmla="*/ 3467355 w 4724401"/>
              <a:gd name="connsiteY168" fmla="*/ 3988130 h 6858000"/>
              <a:gd name="connsiteX169" fmla="*/ 3310753 w 4724401"/>
              <a:gd name="connsiteY169" fmla="*/ 3787140 h 6858000"/>
              <a:gd name="connsiteX170" fmla="*/ 3291335 w 4724401"/>
              <a:gd name="connsiteY170" fmla="*/ 3767420 h 6858000"/>
              <a:gd name="connsiteX171" fmla="*/ 1635889 w 4724401"/>
              <a:gd name="connsiteY171" fmla="*/ 3709494 h 6858000"/>
              <a:gd name="connsiteX172" fmla="*/ 1634800 w 4724401"/>
              <a:gd name="connsiteY172" fmla="*/ 3731111 h 6858000"/>
              <a:gd name="connsiteX173" fmla="*/ 1635889 w 4724401"/>
              <a:gd name="connsiteY173" fmla="*/ 3709494 h 6858000"/>
              <a:gd name="connsiteX174" fmla="*/ 1510397 w 4724401"/>
              <a:gd name="connsiteY174" fmla="*/ 3684705 h 6858000"/>
              <a:gd name="connsiteX175" fmla="*/ 1146550 w 4724401"/>
              <a:gd name="connsiteY175" fmla="*/ 3802012 h 6858000"/>
              <a:gd name="connsiteX176" fmla="*/ 698834 w 4724401"/>
              <a:gd name="connsiteY176" fmla="*/ 3952272 h 6858000"/>
              <a:gd name="connsiteX177" fmla="*/ 34256 w 4724401"/>
              <a:gd name="connsiteY177" fmla="*/ 4347603 h 6858000"/>
              <a:gd name="connsiteX178" fmla="*/ 527241 w 4724401"/>
              <a:gd name="connsiteY178" fmla="*/ 4065078 h 6858000"/>
              <a:gd name="connsiteX179" fmla="*/ 1510397 w 4724401"/>
              <a:gd name="connsiteY179" fmla="*/ 3684705 h 6858000"/>
              <a:gd name="connsiteX180" fmla="*/ 1313114 w 4724401"/>
              <a:gd name="connsiteY180" fmla="*/ 3655216 h 6858000"/>
              <a:gd name="connsiteX181" fmla="*/ 1109304 w 4724401"/>
              <a:gd name="connsiteY181" fmla="*/ 3669030 h 6858000"/>
              <a:gd name="connsiteX182" fmla="*/ 8129 w 4724401"/>
              <a:gd name="connsiteY182" fmla="*/ 4330519 h 6858000"/>
              <a:gd name="connsiteX183" fmla="*/ 687572 w 4724401"/>
              <a:gd name="connsiteY183" fmla="*/ 3925629 h 6858000"/>
              <a:gd name="connsiteX184" fmla="*/ 1138365 w 4724401"/>
              <a:gd name="connsiteY184" fmla="*/ 3774515 h 6858000"/>
              <a:gd name="connsiteX185" fmla="*/ 1505579 w 4724401"/>
              <a:gd name="connsiteY185" fmla="*/ 3655526 h 6858000"/>
              <a:gd name="connsiteX186" fmla="*/ 1313114 w 4724401"/>
              <a:gd name="connsiteY186" fmla="*/ 3655216 h 6858000"/>
              <a:gd name="connsiteX187" fmla="*/ 3655073 w 4724401"/>
              <a:gd name="connsiteY187" fmla="*/ 3650884 h 6858000"/>
              <a:gd name="connsiteX188" fmla="*/ 3989938 w 4724401"/>
              <a:gd name="connsiteY188" fmla="*/ 3991685 h 6858000"/>
              <a:gd name="connsiteX189" fmla="*/ 4393907 w 4724401"/>
              <a:gd name="connsiteY189" fmla="*/ 4261258 h 6858000"/>
              <a:gd name="connsiteX190" fmla="*/ 4648051 w 4724401"/>
              <a:gd name="connsiteY190" fmla="*/ 4374051 h 6858000"/>
              <a:gd name="connsiteX191" fmla="*/ 4383389 w 4724401"/>
              <a:gd name="connsiteY191" fmla="*/ 4184369 h 6858000"/>
              <a:gd name="connsiteX192" fmla="*/ 4165508 w 4724401"/>
              <a:gd name="connsiteY192" fmla="*/ 4035196 h 6858000"/>
              <a:gd name="connsiteX193" fmla="*/ 4068162 w 4724401"/>
              <a:gd name="connsiteY193" fmla="*/ 3953394 h 6858000"/>
              <a:gd name="connsiteX194" fmla="*/ 3981416 w 4724401"/>
              <a:gd name="connsiteY194" fmla="*/ 3880482 h 6858000"/>
              <a:gd name="connsiteX195" fmla="*/ 3800147 w 4724401"/>
              <a:gd name="connsiteY195" fmla="*/ 3749872 h 6858000"/>
              <a:gd name="connsiteX196" fmla="*/ 3670252 w 4724401"/>
              <a:gd name="connsiteY196" fmla="*/ 3622798 h 6858000"/>
              <a:gd name="connsiteX197" fmla="*/ 3817258 w 4724401"/>
              <a:gd name="connsiteY197" fmla="*/ 3723577 h 6858000"/>
              <a:gd name="connsiteX198" fmla="*/ 4000461 w 4724401"/>
              <a:gd name="connsiteY198" fmla="*/ 3855966 h 6858000"/>
              <a:gd name="connsiteX199" fmla="*/ 4088180 w 4724401"/>
              <a:gd name="connsiteY199" fmla="*/ 3929774 h 6858000"/>
              <a:gd name="connsiteX200" fmla="*/ 4184555 w 4724401"/>
              <a:gd name="connsiteY200" fmla="*/ 4010683 h 6858000"/>
              <a:gd name="connsiteX201" fmla="*/ 4399563 w 4724401"/>
              <a:gd name="connsiteY201" fmla="*/ 4158106 h 6858000"/>
              <a:gd name="connsiteX202" fmla="*/ 4684469 w 4724401"/>
              <a:gd name="connsiteY202" fmla="*/ 4364680 h 6858000"/>
              <a:gd name="connsiteX203" fmla="*/ 4690271 w 4724401"/>
              <a:gd name="connsiteY203" fmla="*/ 4370034 h 6858000"/>
              <a:gd name="connsiteX204" fmla="*/ 4136093 w 4724401"/>
              <a:gd name="connsiteY204" fmla="*/ 3858466 h 6858000"/>
              <a:gd name="connsiteX205" fmla="*/ 3670252 w 4724401"/>
              <a:gd name="connsiteY205" fmla="*/ 3622798 h 6858000"/>
              <a:gd name="connsiteX206" fmla="*/ 3174829 w 4724401"/>
              <a:gd name="connsiteY206" fmla="*/ 3620110 h 6858000"/>
              <a:gd name="connsiteX207" fmla="*/ 3189263 w 4724401"/>
              <a:gd name="connsiteY207" fmla="*/ 3625726 h 6858000"/>
              <a:gd name="connsiteX208" fmla="*/ 3560912 w 4724401"/>
              <a:gd name="connsiteY208" fmla="*/ 4079863 h 6858000"/>
              <a:gd name="connsiteX209" fmla="*/ 3626636 w 4724401"/>
              <a:gd name="connsiteY209" fmla="*/ 4512230 h 6858000"/>
              <a:gd name="connsiteX210" fmla="*/ 3653088 w 4724401"/>
              <a:gd name="connsiteY210" fmla="*/ 4521417 h 6858000"/>
              <a:gd name="connsiteX211" fmla="*/ 3988128 w 4724401"/>
              <a:gd name="connsiteY211" fmla="*/ 4817267 h 6858000"/>
              <a:gd name="connsiteX212" fmla="*/ 4618309 w 4724401"/>
              <a:gd name="connsiteY212" fmla="*/ 4699202 h 6858000"/>
              <a:gd name="connsiteX213" fmla="*/ 4724401 w 4724401"/>
              <a:gd name="connsiteY213" fmla="*/ 4687606 h 6858000"/>
              <a:gd name="connsiteX214" fmla="*/ 4724401 w 4724401"/>
              <a:gd name="connsiteY214" fmla="*/ 4773345 h 6858000"/>
              <a:gd name="connsiteX215" fmla="*/ 4671155 w 4724401"/>
              <a:gd name="connsiteY215" fmla="*/ 4778608 h 6858000"/>
              <a:gd name="connsiteX216" fmla="*/ 4086300 w 4724401"/>
              <a:gd name="connsiteY216" fmla="*/ 4884599 h 6858000"/>
              <a:gd name="connsiteX217" fmla="*/ 4085485 w 4724401"/>
              <a:gd name="connsiteY217" fmla="*/ 4899070 h 6858000"/>
              <a:gd name="connsiteX218" fmla="*/ 3871915 w 4724401"/>
              <a:gd name="connsiteY218" fmla="*/ 5253645 h 6858000"/>
              <a:gd name="connsiteX219" fmla="*/ 3799374 w 4724401"/>
              <a:gd name="connsiteY219" fmla="*/ 5466127 h 6858000"/>
              <a:gd name="connsiteX220" fmla="*/ 3498850 w 4724401"/>
              <a:gd name="connsiteY220" fmla="*/ 6661888 h 6858000"/>
              <a:gd name="connsiteX221" fmla="*/ 3399216 w 4724401"/>
              <a:gd name="connsiteY221" fmla="*/ 6858000 h 6858000"/>
              <a:gd name="connsiteX222" fmla="*/ 3303688 w 4724401"/>
              <a:gd name="connsiteY222" fmla="*/ 6858000 h 6858000"/>
              <a:gd name="connsiteX223" fmla="*/ 3391774 w 4724401"/>
              <a:gd name="connsiteY223" fmla="*/ 6697181 h 6858000"/>
              <a:gd name="connsiteX224" fmla="*/ 3735540 w 4724401"/>
              <a:gd name="connsiteY224" fmla="*/ 5546923 h 6858000"/>
              <a:gd name="connsiteX225" fmla="*/ 3729438 w 4724401"/>
              <a:gd name="connsiteY225" fmla="*/ 5569058 h 6858000"/>
              <a:gd name="connsiteX226" fmla="*/ 3707782 w 4724401"/>
              <a:gd name="connsiteY226" fmla="*/ 5644908 h 6858000"/>
              <a:gd name="connsiteX227" fmla="*/ 3583827 w 4724401"/>
              <a:gd name="connsiteY227" fmla="*/ 6039215 h 6858000"/>
              <a:gd name="connsiteX228" fmla="*/ 3547861 w 4724401"/>
              <a:gd name="connsiteY228" fmla="*/ 6129609 h 6858000"/>
              <a:gd name="connsiteX229" fmla="*/ 3490905 w 4724401"/>
              <a:gd name="connsiteY229" fmla="*/ 6277660 h 6858000"/>
              <a:gd name="connsiteX230" fmla="*/ 3455859 w 4724401"/>
              <a:gd name="connsiteY230" fmla="*/ 6391301 h 6858000"/>
              <a:gd name="connsiteX231" fmla="*/ 3429112 w 4724401"/>
              <a:gd name="connsiteY231" fmla="*/ 6479469 h 6858000"/>
              <a:gd name="connsiteX232" fmla="*/ 3304862 w 4724401"/>
              <a:gd name="connsiteY232" fmla="*/ 6796476 h 6858000"/>
              <a:gd name="connsiteX233" fmla="*/ 3276071 w 4724401"/>
              <a:gd name="connsiteY233" fmla="*/ 6858000 h 6858000"/>
              <a:gd name="connsiteX234" fmla="*/ 3240805 w 4724401"/>
              <a:gd name="connsiteY234" fmla="*/ 6858000 h 6858000"/>
              <a:gd name="connsiteX235" fmla="*/ 3275917 w 4724401"/>
              <a:gd name="connsiteY235" fmla="*/ 6783192 h 6858000"/>
              <a:gd name="connsiteX236" fmla="*/ 3399358 w 4724401"/>
              <a:gd name="connsiteY236" fmla="*/ 6469011 h 6858000"/>
              <a:gd name="connsiteX237" fmla="*/ 3425650 w 4724401"/>
              <a:gd name="connsiteY237" fmla="*/ 6381333 h 6858000"/>
              <a:gd name="connsiteX238" fmla="*/ 3460661 w 4724401"/>
              <a:gd name="connsiteY238" fmla="*/ 6266763 h 6858000"/>
              <a:gd name="connsiteX239" fmla="*/ 3518021 w 4724401"/>
              <a:gd name="connsiteY239" fmla="*/ 6117298 h 6858000"/>
              <a:gd name="connsiteX240" fmla="*/ 3554035 w 4724401"/>
              <a:gd name="connsiteY240" fmla="*/ 6027832 h 6858000"/>
              <a:gd name="connsiteX241" fmla="*/ 3677174 w 4724401"/>
              <a:gd name="connsiteY241" fmla="*/ 5636351 h 6858000"/>
              <a:gd name="connsiteX242" fmla="*/ 3698819 w 4724401"/>
              <a:gd name="connsiteY242" fmla="*/ 5560503 h 6858000"/>
              <a:gd name="connsiteX243" fmla="*/ 3702094 w 4724401"/>
              <a:gd name="connsiteY243" fmla="*/ 5549194 h 6858000"/>
              <a:gd name="connsiteX244" fmla="*/ 3398355 w 4724401"/>
              <a:gd name="connsiteY244" fmla="*/ 6094603 h 6858000"/>
              <a:gd name="connsiteX245" fmla="*/ 3193941 w 4724401"/>
              <a:gd name="connsiteY245" fmla="*/ 6798775 h 6858000"/>
              <a:gd name="connsiteX246" fmla="*/ 3184140 w 4724401"/>
              <a:gd name="connsiteY246" fmla="*/ 6858000 h 6858000"/>
              <a:gd name="connsiteX247" fmla="*/ 3099978 w 4724401"/>
              <a:gd name="connsiteY247" fmla="*/ 6858000 h 6858000"/>
              <a:gd name="connsiteX248" fmla="*/ 3101556 w 4724401"/>
              <a:gd name="connsiteY248" fmla="*/ 6843337 h 6858000"/>
              <a:gd name="connsiteX249" fmla="*/ 3370162 w 4724401"/>
              <a:gd name="connsiteY249" fmla="*/ 5785550 h 6858000"/>
              <a:gd name="connsiteX250" fmla="*/ 3746477 w 4724401"/>
              <a:gd name="connsiteY250" fmla="*/ 5377889 h 6858000"/>
              <a:gd name="connsiteX251" fmla="*/ 3863399 w 4724401"/>
              <a:gd name="connsiteY251" fmla="*/ 5087257 h 6858000"/>
              <a:gd name="connsiteX252" fmla="*/ 3968712 w 4724401"/>
              <a:gd name="connsiteY252" fmla="*/ 4913989 h 6858000"/>
              <a:gd name="connsiteX253" fmla="*/ 2792390 w 4724401"/>
              <a:gd name="connsiteY253" fmla="*/ 5382974 h 6858000"/>
              <a:gd name="connsiteX254" fmla="*/ 2714982 w 4724401"/>
              <a:gd name="connsiteY254" fmla="*/ 5427051 h 6858000"/>
              <a:gd name="connsiteX255" fmla="*/ 2813361 w 4724401"/>
              <a:gd name="connsiteY255" fmla="*/ 6023912 h 6858000"/>
              <a:gd name="connsiteX256" fmla="*/ 2688430 w 4724401"/>
              <a:gd name="connsiteY256" fmla="*/ 6801564 h 6858000"/>
              <a:gd name="connsiteX257" fmla="*/ 2629626 w 4724401"/>
              <a:gd name="connsiteY257" fmla="*/ 6763394 h 6858000"/>
              <a:gd name="connsiteX258" fmla="*/ 2565328 w 4724401"/>
              <a:gd name="connsiteY258" fmla="*/ 5516399 h 6858000"/>
              <a:gd name="connsiteX259" fmla="*/ 1922999 w 4724401"/>
              <a:gd name="connsiteY259" fmla="*/ 5980343 h 6858000"/>
              <a:gd name="connsiteX260" fmla="*/ 1950261 w 4724401"/>
              <a:gd name="connsiteY260" fmla="*/ 6405858 h 6858000"/>
              <a:gd name="connsiteX261" fmla="*/ 2365554 w 4724401"/>
              <a:gd name="connsiteY261" fmla="*/ 6759107 h 6858000"/>
              <a:gd name="connsiteX262" fmla="*/ 2424142 w 4724401"/>
              <a:gd name="connsiteY262" fmla="*/ 6858000 h 6858000"/>
              <a:gd name="connsiteX263" fmla="*/ 2395994 w 4724401"/>
              <a:gd name="connsiteY263" fmla="*/ 6858000 h 6858000"/>
              <a:gd name="connsiteX264" fmla="*/ 2392863 w 4724401"/>
              <a:gd name="connsiteY264" fmla="*/ 6852964 h 6858000"/>
              <a:gd name="connsiteX265" fmla="*/ 2017589 w 4724401"/>
              <a:gd name="connsiteY265" fmla="*/ 6493982 h 6858000"/>
              <a:gd name="connsiteX266" fmla="*/ 2147336 w 4724401"/>
              <a:gd name="connsiteY266" fmla="*/ 6594052 h 6858000"/>
              <a:gd name="connsiteX267" fmla="*/ 2207047 w 4724401"/>
              <a:gd name="connsiteY267" fmla="*/ 6654540 h 6858000"/>
              <a:gd name="connsiteX268" fmla="*/ 2299106 w 4724401"/>
              <a:gd name="connsiteY268" fmla="*/ 6778931 h 6858000"/>
              <a:gd name="connsiteX269" fmla="*/ 2314430 w 4724401"/>
              <a:gd name="connsiteY269" fmla="*/ 6801144 h 6858000"/>
              <a:gd name="connsiteX270" fmla="*/ 2352406 w 4724401"/>
              <a:gd name="connsiteY270" fmla="*/ 6858000 h 6858000"/>
              <a:gd name="connsiteX271" fmla="*/ 2314492 w 4724401"/>
              <a:gd name="connsiteY271" fmla="*/ 6858000 h 6858000"/>
              <a:gd name="connsiteX272" fmla="*/ 2288095 w 4724401"/>
              <a:gd name="connsiteY272" fmla="*/ 6818030 h 6858000"/>
              <a:gd name="connsiteX273" fmla="*/ 2272768 w 4724401"/>
              <a:gd name="connsiteY273" fmla="*/ 6795822 h 6858000"/>
              <a:gd name="connsiteX274" fmla="*/ 2182715 w 4724401"/>
              <a:gd name="connsiteY274" fmla="*/ 6675071 h 6858000"/>
              <a:gd name="connsiteX275" fmla="*/ 2032061 w 4724401"/>
              <a:gd name="connsiteY275" fmla="*/ 6541380 h 6858000"/>
              <a:gd name="connsiteX276" fmla="*/ 2257220 w 4724401"/>
              <a:gd name="connsiteY276" fmla="*/ 6826257 h 6858000"/>
              <a:gd name="connsiteX277" fmla="*/ 2281324 w 4724401"/>
              <a:gd name="connsiteY277" fmla="*/ 6858000 h 6858000"/>
              <a:gd name="connsiteX278" fmla="*/ 2242860 w 4724401"/>
              <a:gd name="connsiteY278" fmla="*/ 6858000 h 6858000"/>
              <a:gd name="connsiteX279" fmla="*/ 2232818 w 4724401"/>
              <a:gd name="connsiteY279" fmla="*/ 6844926 h 6858000"/>
              <a:gd name="connsiteX280" fmla="*/ 1990172 w 4724401"/>
              <a:gd name="connsiteY280" fmla="*/ 6542121 h 6858000"/>
              <a:gd name="connsiteX281" fmla="*/ 2124090 w 4724401"/>
              <a:gd name="connsiteY281" fmla="*/ 6761017 h 6858000"/>
              <a:gd name="connsiteX282" fmla="*/ 2200380 w 4724401"/>
              <a:gd name="connsiteY282" fmla="*/ 6858000 h 6858000"/>
              <a:gd name="connsiteX283" fmla="*/ 2147507 w 4724401"/>
              <a:gd name="connsiteY283" fmla="*/ 6858000 h 6858000"/>
              <a:gd name="connsiteX284" fmla="*/ 2070668 w 4724401"/>
              <a:gd name="connsiteY284" fmla="*/ 6761520 h 6858000"/>
              <a:gd name="connsiteX285" fmla="*/ 1975142 w 4724401"/>
              <a:gd name="connsiteY285" fmla="*/ 6585570 h 6858000"/>
              <a:gd name="connsiteX286" fmla="*/ 2050035 w 4724401"/>
              <a:gd name="connsiteY286" fmla="*/ 6813345 h 6858000"/>
              <a:gd name="connsiteX287" fmla="*/ 2063025 w 4724401"/>
              <a:gd name="connsiteY287" fmla="*/ 6858000 h 6858000"/>
              <a:gd name="connsiteX288" fmla="*/ 2021675 w 4724401"/>
              <a:gd name="connsiteY288" fmla="*/ 6858000 h 6858000"/>
              <a:gd name="connsiteX289" fmla="*/ 2019308 w 4724401"/>
              <a:gd name="connsiteY289" fmla="*/ 6847118 h 6858000"/>
              <a:gd name="connsiteX290" fmla="*/ 1938835 w 4724401"/>
              <a:gd name="connsiteY290" fmla="*/ 6551160 h 6858000"/>
              <a:gd name="connsiteX291" fmla="*/ 1953230 w 4724401"/>
              <a:gd name="connsiteY291" fmla="*/ 6759699 h 6858000"/>
              <a:gd name="connsiteX292" fmla="*/ 1956763 w 4724401"/>
              <a:gd name="connsiteY292" fmla="*/ 6778191 h 6858000"/>
              <a:gd name="connsiteX293" fmla="*/ 1967925 w 4724401"/>
              <a:gd name="connsiteY293" fmla="*/ 6858000 h 6858000"/>
              <a:gd name="connsiteX294" fmla="*/ 1936622 w 4724401"/>
              <a:gd name="connsiteY294" fmla="*/ 6858000 h 6858000"/>
              <a:gd name="connsiteX295" fmla="*/ 1926261 w 4724401"/>
              <a:gd name="connsiteY295" fmla="*/ 6784064 h 6858000"/>
              <a:gd name="connsiteX296" fmla="*/ 1922724 w 4724401"/>
              <a:gd name="connsiteY296" fmla="*/ 6765577 h 6858000"/>
              <a:gd name="connsiteX297" fmla="*/ 1904650 w 4724401"/>
              <a:gd name="connsiteY297" fmla="*/ 6639616 h 6858000"/>
              <a:gd name="connsiteX298" fmla="*/ 1885273 w 4724401"/>
              <a:gd name="connsiteY298" fmla="*/ 6858000 h 6858000"/>
              <a:gd name="connsiteX299" fmla="*/ 1854363 w 4724401"/>
              <a:gd name="connsiteY299" fmla="*/ 6858000 h 6858000"/>
              <a:gd name="connsiteX300" fmla="*/ 1880391 w 4724401"/>
              <a:gd name="connsiteY300" fmla="*/ 6603796 h 6858000"/>
              <a:gd name="connsiteX301" fmla="*/ 1818273 w 4724401"/>
              <a:gd name="connsiteY301" fmla="*/ 6715729 h 6858000"/>
              <a:gd name="connsiteX302" fmla="*/ 1794691 w 4724401"/>
              <a:gd name="connsiteY302" fmla="*/ 6843239 h 6858000"/>
              <a:gd name="connsiteX303" fmla="*/ 1794914 w 4724401"/>
              <a:gd name="connsiteY303" fmla="*/ 6858000 h 6858000"/>
              <a:gd name="connsiteX304" fmla="*/ 1746128 w 4724401"/>
              <a:gd name="connsiteY304" fmla="*/ 6858000 h 6858000"/>
              <a:gd name="connsiteX305" fmla="*/ 1753934 w 4724401"/>
              <a:gd name="connsiteY305" fmla="*/ 6724796 h 6858000"/>
              <a:gd name="connsiteX306" fmla="*/ 1792053 w 4724401"/>
              <a:gd name="connsiteY306" fmla="*/ 6572396 h 6858000"/>
              <a:gd name="connsiteX307" fmla="*/ 1862248 w 4724401"/>
              <a:gd name="connsiteY307" fmla="*/ 6266397 h 6858000"/>
              <a:gd name="connsiteX308" fmla="*/ 1862250 w 4724401"/>
              <a:gd name="connsiteY308" fmla="*/ 6033531 h 6858000"/>
              <a:gd name="connsiteX309" fmla="*/ 1211999 w 4724401"/>
              <a:gd name="connsiteY309" fmla="*/ 6683610 h 6858000"/>
              <a:gd name="connsiteX310" fmla="*/ 1213266 w 4724401"/>
              <a:gd name="connsiteY310" fmla="*/ 6691947 h 6858000"/>
              <a:gd name="connsiteX311" fmla="*/ 1203370 w 4724401"/>
              <a:gd name="connsiteY311" fmla="*/ 6850676 h 6858000"/>
              <a:gd name="connsiteX312" fmla="*/ 1203671 w 4724401"/>
              <a:gd name="connsiteY312" fmla="*/ 6858000 h 6858000"/>
              <a:gd name="connsiteX313" fmla="*/ 1143180 w 4724401"/>
              <a:gd name="connsiteY313" fmla="*/ 6858000 h 6858000"/>
              <a:gd name="connsiteX314" fmla="*/ 1142176 w 4724401"/>
              <a:gd name="connsiteY314" fmla="*/ 6766045 h 6858000"/>
              <a:gd name="connsiteX315" fmla="*/ 1067484 w 4724401"/>
              <a:gd name="connsiteY315" fmla="*/ 6858000 h 6858000"/>
              <a:gd name="connsiteX316" fmla="*/ 953928 w 4724401"/>
              <a:gd name="connsiteY316" fmla="*/ 6858000 h 6858000"/>
              <a:gd name="connsiteX317" fmla="*/ 959715 w 4724401"/>
              <a:gd name="connsiteY317" fmla="*/ 6850185 h 6858000"/>
              <a:gd name="connsiteX318" fmla="*/ 1483788 w 4724401"/>
              <a:gd name="connsiteY318" fmla="*/ 6259174 h 6858000"/>
              <a:gd name="connsiteX319" fmla="*/ 1100671 w 4724401"/>
              <a:gd name="connsiteY319" fmla="*/ 6252137 h 6858000"/>
              <a:gd name="connsiteX320" fmla="*/ 1090144 w 4724401"/>
              <a:gd name="connsiteY320" fmla="*/ 6256748 h 6858000"/>
              <a:gd name="connsiteX321" fmla="*/ 1095872 w 4724401"/>
              <a:gd name="connsiteY321" fmla="*/ 6271892 h 6858000"/>
              <a:gd name="connsiteX322" fmla="*/ 262785 w 4724401"/>
              <a:gd name="connsiteY322" fmla="*/ 6845450 h 6858000"/>
              <a:gd name="connsiteX323" fmla="*/ 209968 w 4724401"/>
              <a:gd name="connsiteY323" fmla="*/ 6770713 h 6858000"/>
              <a:gd name="connsiteX324" fmla="*/ 873460 w 4724401"/>
              <a:gd name="connsiteY324" fmla="*/ 6253768 h 6858000"/>
              <a:gd name="connsiteX325" fmla="*/ 192686 w 4724401"/>
              <a:gd name="connsiteY325" fmla="*/ 5849257 h 6858000"/>
              <a:gd name="connsiteX326" fmla="*/ 4696 w 4724401"/>
              <a:gd name="connsiteY326" fmla="*/ 5697668 h 6858000"/>
              <a:gd name="connsiteX327" fmla="*/ 0 w 4724401"/>
              <a:gd name="connsiteY327" fmla="*/ 5689984 h 6858000"/>
              <a:gd name="connsiteX328" fmla="*/ 0 w 4724401"/>
              <a:gd name="connsiteY328" fmla="*/ 5513472 h 6858000"/>
              <a:gd name="connsiteX329" fmla="*/ 174101 w 4724401"/>
              <a:gd name="connsiteY329" fmla="*/ 5620277 h 6858000"/>
              <a:gd name="connsiteX330" fmla="*/ 891800 w 4724401"/>
              <a:gd name="connsiteY330" fmla="*/ 6036935 h 6858000"/>
              <a:gd name="connsiteX331" fmla="*/ 1072219 w 4724401"/>
              <a:gd name="connsiteY331" fmla="*/ 6169443 h 6858000"/>
              <a:gd name="connsiteX332" fmla="*/ 1074117 w 4724401"/>
              <a:gd name="connsiteY332" fmla="*/ 6170301 h 6858000"/>
              <a:gd name="connsiteX333" fmla="*/ 1083114 w 4724401"/>
              <a:gd name="connsiteY333" fmla="*/ 6174131 h 6858000"/>
              <a:gd name="connsiteX334" fmla="*/ 1543010 w 4724401"/>
              <a:gd name="connsiteY334" fmla="*/ 6191140 h 6858000"/>
              <a:gd name="connsiteX335" fmla="*/ 1551080 w 4724401"/>
              <a:gd name="connsiteY335" fmla="*/ 6195006 h 6858000"/>
              <a:gd name="connsiteX336" fmla="*/ 2345443 w 4724401"/>
              <a:gd name="connsiteY336" fmla="*/ 5549882 h 6858000"/>
              <a:gd name="connsiteX337" fmla="*/ 1721499 w 4724401"/>
              <a:gd name="connsiteY337" fmla="*/ 5599969 h 6858000"/>
              <a:gd name="connsiteX338" fmla="*/ 767716 w 4724401"/>
              <a:gd name="connsiteY338" fmla="*/ 5472768 h 6858000"/>
              <a:gd name="connsiteX339" fmla="*/ 722147 w 4724401"/>
              <a:gd name="connsiteY339" fmla="*/ 5393091 h 6858000"/>
              <a:gd name="connsiteX340" fmla="*/ 1485552 w 4724401"/>
              <a:gd name="connsiteY340" fmla="*/ 5313202 h 6858000"/>
              <a:gd name="connsiteX341" fmla="*/ 2143004 w 4724401"/>
              <a:gd name="connsiteY341" fmla="*/ 5402420 h 6858000"/>
              <a:gd name="connsiteX342" fmla="*/ 1933391 w 4724401"/>
              <a:gd name="connsiteY342" fmla="*/ 5156971 h 6858000"/>
              <a:gd name="connsiteX343" fmla="*/ 1827118 w 4724401"/>
              <a:gd name="connsiteY343" fmla="*/ 4968410 h 6858000"/>
              <a:gd name="connsiteX344" fmla="*/ 1837349 w 4724401"/>
              <a:gd name="connsiteY344" fmla="*/ 4956357 h 6858000"/>
              <a:gd name="connsiteX345" fmla="*/ 2162835 w 4724401"/>
              <a:gd name="connsiteY345" fmla="*/ 5187853 h 6858000"/>
              <a:gd name="connsiteX346" fmla="*/ 2257167 w 4724401"/>
              <a:gd name="connsiteY346" fmla="*/ 5462123 h 6858000"/>
              <a:gd name="connsiteX347" fmla="*/ 2261598 w 4724401"/>
              <a:gd name="connsiteY347" fmla="*/ 5467998 h 6858000"/>
              <a:gd name="connsiteX348" fmla="*/ 2437177 w 4724401"/>
              <a:gd name="connsiteY348" fmla="*/ 5479608 h 6858000"/>
              <a:gd name="connsiteX349" fmla="*/ 2445247 w 4724401"/>
              <a:gd name="connsiteY349" fmla="*/ 5483476 h 6858000"/>
              <a:gd name="connsiteX350" fmla="*/ 2743626 w 4724401"/>
              <a:gd name="connsiteY350" fmla="*/ 5304819 h 6858000"/>
              <a:gd name="connsiteX351" fmla="*/ 3048102 w 4724401"/>
              <a:gd name="connsiteY351" fmla="*/ 5150595 h 6858000"/>
              <a:gd name="connsiteX352" fmla="*/ 1799414 w 4724401"/>
              <a:gd name="connsiteY352" fmla="*/ 4694732 h 6858000"/>
              <a:gd name="connsiteX353" fmla="*/ 1771735 w 4724401"/>
              <a:gd name="connsiteY353" fmla="*/ 4619929 h 6858000"/>
              <a:gd name="connsiteX354" fmla="*/ 3104273 w 4724401"/>
              <a:gd name="connsiteY354" fmla="*/ 5076159 h 6858000"/>
              <a:gd name="connsiteX355" fmla="*/ 3113245 w 4724401"/>
              <a:gd name="connsiteY355" fmla="*/ 5090705 h 6858000"/>
              <a:gd name="connsiteX356" fmla="*/ 3126294 w 4724401"/>
              <a:gd name="connsiteY356" fmla="*/ 5114400 h 6858000"/>
              <a:gd name="connsiteX357" fmla="*/ 3937433 w 4724401"/>
              <a:gd name="connsiteY357" fmla="*/ 4830473 h 6858000"/>
              <a:gd name="connsiteX358" fmla="*/ 3590475 w 4724401"/>
              <a:gd name="connsiteY358" fmla="*/ 4597974 h 6858000"/>
              <a:gd name="connsiteX359" fmla="*/ 3100264 w 4724401"/>
              <a:gd name="connsiteY359" fmla="*/ 4579845 h 6858000"/>
              <a:gd name="connsiteX360" fmla="*/ 2183576 w 4724401"/>
              <a:gd name="connsiteY360" fmla="*/ 4227150 h 6858000"/>
              <a:gd name="connsiteX361" fmla="*/ 2151029 w 4724401"/>
              <a:gd name="connsiteY361" fmla="*/ 4146947 h 6858000"/>
              <a:gd name="connsiteX362" fmla="*/ 3563434 w 4724401"/>
              <a:gd name="connsiteY362" fmla="*/ 4469115 h 6858000"/>
              <a:gd name="connsiteX363" fmla="*/ 3177952 w 4724401"/>
              <a:gd name="connsiteY363" fmla="*/ 3657386 h 6858000"/>
              <a:gd name="connsiteX364" fmla="*/ 3174829 w 4724401"/>
              <a:gd name="connsiteY364" fmla="*/ 3620110 h 6858000"/>
              <a:gd name="connsiteX365" fmla="*/ 3429186 w 4724401"/>
              <a:gd name="connsiteY365" fmla="*/ 3458784 h 6858000"/>
              <a:gd name="connsiteX366" fmla="*/ 3446761 w 4724401"/>
              <a:gd name="connsiteY366" fmla="*/ 3461278 h 6858000"/>
              <a:gd name="connsiteX367" fmla="*/ 4419733 w 4724401"/>
              <a:gd name="connsiteY367" fmla="*/ 3963555 h 6858000"/>
              <a:gd name="connsiteX368" fmla="*/ 4659448 w 4724401"/>
              <a:gd name="connsiteY368" fmla="*/ 4172746 h 6858000"/>
              <a:gd name="connsiteX369" fmla="*/ 4724401 w 4724401"/>
              <a:gd name="connsiteY369" fmla="*/ 4275524 h 6858000"/>
              <a:gd name="connsiteX370" fmla="*/ 4724401 w 4724401"/>
              <a:gd name="connsiteY370" fmla="*/ 4519331 h 6858000"/>
              <a:gd name="connsiteX371" fmla="*/ 4695727 w 4724401"/>
              <a:gd name="connsiteY371" fmla="*/ 4489837 h 6858000"/>
              <a:gd name="connsiteX372" fmla="*/ 4036318 w 4724401"/>
              <a:gd name="connsiteY372" fmla="*/ 4147013 h 6858000"/>
              <a:gd name="connsiteX373" fmla="*/ 3432098 w 4724401"/>
              <a:gd name="connsiteY373" fmla="*/ 3537312 h 6858000"/>
              <a:gd name="connsiteX374" fmla="*/ 3429186 w 4724401"/>
              <a:gd name="connsiteY374" fmla="*/ 3458784 h 6858000"/>
              <a:gd name="connsiteX375" fmla="*/ 4287835 w 4724401"/>
              <a:gd name="connsiteY375" fmla="*/ 3252276 h 6858000"/>
              <a:gd name="connsiteX376" fmla="*/ 4305321 w 4724401"/>
              <a:gd name="connsiteY376" fmla="*/ 3256953 h 6858000"/>
              <a:gd name="connsiteX377" fmla="*/ 4633631 w 4724401"/>
              <a:gd name="connsiteY377" fmla="*/ 3503706 h 6858000"/>
              <a:gd name="connsiteX378" fmla="*/ 4724401 w 4724401"/>
              <a:gd name="connsiteY378" fmla="*/ 3579225 h 6858000"/>
              <a:gd name="connsiteX379" fmla="*/ 4724401 w 4724401"/>
              <a:gd name="connsiteY379" fmla="*/ 3637622 h 6858000"/>
              <a:gd name="connsiteX380" fmla="*/ 4594837 w 4724401"/>
              <a:gd name="connsiteY380" fmla="*/ 3532274 h 6858000"/>
              <a:gd name="connsiteX381" fmla="*/ 4441737 w 4724401"/>
              <a:gd name="connsiteY381" fmla="*/ 3399734 h 6858000"/>
              <a:gd name="connsiteX382" fmla="*/ 4431236 w 4724401"/>
              <a:gd name="connsiteY382" fmla="*/ 3400954 h 6858000"/>
              <a:gd name="connsiteX383" fmla="*/ 4557150 w 4724401"/>
              <a:gd name="connsiteY383" fmla="*/ 3510023 h 6858000"/>
              <a:gd name="connsiteX384" fmla="*/ 4709959 w 4724401"/>
              <a:gd name="connsiteY384" fmla="*/ 3658245 h 6858000"/>
              <a:gd name="connsiteX385" fmla="*/ 4724401 w 4724401"/>
              <a:gd name="connsiteY385" fmla="*/ 3673072 h 6858000"/>
              <a:gd name="connsiteX386" fmla="*/ 4724401 w 4724401"/>
              <a:gd name="connsiteY386" fmla="*/ 3718516 h 6858000"/>
              <a:gd name="connsiteX387" fmla="*/ 4642986 w 4724401"/>
              <a:gd name="connsiteY387" fmla="*/ 3635718 h 6858000"/>
              <a:gd name="connsiteX388" fmla="*/ 4440129 w 4724401"/>
              <a:gd name="connsiteY388" fmla="*/ 3448571 h 6858000"/>
              <a:gd name="connsiteX389" fmla="*/ 4700658 w 4724401"/>
              <a:gd name="connsiteY389" fmla="*/ 3767518 h 6858000"/>
              <a:gd name="connsiteX390" fmla="*/ 4724401 w 4724401"/>
              <a:gd name="connsiteY390" fmla="*/ 3790032 h 6858000"/>
              <a:gd name="connsiteX391" fmla="*/ 4724401 w 4724401"/>
              <a:gd name="connsiteY391" fmla="*/ 3871856 h 6858000"/>
              <a:gd name="connsiteX392" fmla="*/ 4649232 w 4724401"/>
              <a:gd name="connsiteY392" fmla="*/ 3785028 h 6858000"/>
              <a:gd name="connsiteX393" fmla="*/ 4294126 w 4724401"/>
              <a:gd name="connsiteY393" fmla="*/ 3303048 h 6858000"/>
              <a:gd name="connsiteX394" fmla="*/ 4287835 w 4724401"/>
              <a:gd name="connsiteY394" fmla="*/ 3252276 h 6858000"/>
              <a:gd name="connsiteX395" fmla="*/ 1318687 w 4724401"/>
              <a:gd name="connsiteY395" fmla="*/ 3113840 h 6858000"/>
              <a:gd name="connsiteX396" fmla="*/ 1066793 w 4724401"/>
              <a:gd name="connsiteY396" fmla="*/ 3212171 h 6858000"/>
              <a:gd name="connsiteX397" fmla="*/ 993319 w 4724401"/>
              <a:gd name="connsiteY397" fmla="*/ 3247648 h 6858000"/>
              <a:gd name="connsiteX398" fmla="*/ 853081 w 4724401"/>
              <a:gd name="connsiteY398" fmla="*/ 3312410 h 6858000"/>
              <a:gd name="connsiteX399" fmla="*/ 805957 w 4724401"/>
              <a:gd name="connsiteY399" fmla="*/ 3330443 h 6858000"/>
              <a:gd name="connsiteX400" fmla="*/ 1318687 w 4724401"/>
              <a:gd name="connsiteY400" fmla="*/ 3113840 h 6858000"/>
              <a:gd name="connsiteX401" fmla="*/ 1238695 w 4724401"/>
              <a:gd name="connsiteY401" fmla="*/ 3076820 h 6858000"/>
              <a:gd name="connsiteX402" fmla="*/ 716371 w 4724401"/>
              <a:gd name="connsiteY402" fmla="*/ 3293249 h 6858000"/>
              <a:gd name="connsiteX403" fmla="*/ 579522 w 4724401"/>
              <a:gd name="connsiteY403" fmla="*/ 3371759 h 6858000"/>
              <a:gd name="connsiteX404" fmla="*/ 600288 w 4724401"/>
              <a:gd name="connsiteY404" fmla="*/ 3365555 h 6858000"/>
              <a:gd name="connsiteX405" fmla="*/ 840692 w 4724401"/>
              <a:gd name="connsiteY405" fmla="*/ 3284921 h 6858000"/>
              <a:gd name="connsiteX406" fmla="*/ 979248 w 4724401"/>
              <a:gd name="connsiteY406" fmla="*/ 3221003 h 6858000"/>
              <a:gd name="connsiteX407" fmla="*/ 1053282 w 4724401"/>
              <a:gd name="connsiteY407" fmla="*/ 3185247 h 6858000"/>
              <a:gd name="connsiteX408" fmla="*/ 1320603 w 4724401"/>
              <a:gd name="connsiteY408" fmla="*/ 3081281 h 6858000"/>
              <a:gd name="connsiteX409" fmla="*/ 1238695 w 4724401"/>
              <a:gd name="connsiteY409" fmla="*/ 3076820 h 6858000"/>
              <a:gd name="connsiteX410" fmla="*/ 2399523 w 4724401"/>
              <a:gd name="connsiteY410" fmla="*/ 1428234 h 6858000"/>
              <a:gd name="connsiteX411" fmla="*/ 2224982 w 4724401"/>
              <a:gd name="connsiteY411" fmla="*/ 1826201 h 6858000"/>
              <a:gd name="connsiteX412" fmla="*/ 2096099 w 4724401"/>
              <a:gd name="connsiteY412" fmla="*/ 2345900 h 6858000"/>
              <a:gd name="connsiteX413" fmla="*/ 2283317 w 4724401"/>
              <a:gd name="connsiteY413" fmla="*/ 1796925 h 6858000"/>
              <a:gd name="connsiteX414" fmla="*/ 2448558 w 4724401"/>
              <a:gd name="connsiteY414" fmla="*/ 1373435 h 6858000"/>
              <a:gd name="connsiteX415" fmla="*/ 2312521 w 4724401"/>
              <a:gd name="connsiteY415" fmla="*/ 1806140 h 6858000"/>
              <a:gd name="connsiteX416" fmla="*/ 2127533 w 4724401"/>
              <a:gd name="connsiteY416" fmla="*/ 2348380 h 6858000"/>
              <a:gd name="connsiteX417" fmla="*/ 2358080 w 4724401"/>
              <a:gd name="connsiteY417" fmla="*/ 1866134 h 6858000"/>
              <a:gd name="connsiteX418" fmla="*/ 2407436 w 4724401"/>
              <a:gd name="connsiteY418" fmla="*/ 1651070 h 6858000"/>
              <a:gd name="connsiteX419" fmla="*/ 2448558 w 4724401"/>
              <a:gd name="connsiteY419" fmla="*/ 1373435 h 6858000"/>
              <a:gd name="connsiteX420" fmla="*/ 278707 w 4724401"/>
              <a:gd name="connsiteY420" fmla="*/ 1352270 h 6858000"/>
              <a:gd name="connsiteX421" fmla="*/ 321570 w 4724401"/>
              <a:gd name="connsiteY421" fmla="*/ 1861610 h 6858000"/>
              <a:gd name="connsiteX422" fmla="*/ 294281 w 4724401"/>
              <a:gd name="connsiteY422" fmla="*/ 1440658 h 6858000"/>
              <a:gd name="connsiteX423" fmla="*/ 1423821 w 4724401"/>
              <a:gd name="connsiteY423" fmla="*/ 1351958 h 6858000"/>
              <a:gd name="connsiteX424" fmla="*/ 1638521 w 4724401"/>
              <a:gd name="connsiteY424" fmla="*/ 1908470 h 6858000"/>
              <a:gd name="connsiteX425" fmla="*/ 1754199 w 4724401"/>
              <a:gd name="connsiteY425" fmla="*/ 2149284 h 6858000"/>
              <a:gd name="connsiteX426" fmla="*/ 1908359 w 4724401"/>
              <a:gd name="connsiteY426" fmla="*/ 2364988 h 6858000"/>
              <a:gd name="connsiteX427" fmla="*/ 1647661 w 4724401"/>
              <a:gd name="connsiteY427" fmla="*/ 1825945 h 6858000"/>
              <a:gd name="connsiteX428" fmla="*/ 1423821 w 4724401"/>
              <a:gd name="connsiteY428" fmla="*/ 1351958 h 6858000"/>
              <a:gd name="connsiteX429" fmla="*/ 1431890 w 4724401"/>
              <a:gd name="connsiteY429" fmla="*/ 1306475 h 6858000"/>
              <a:gd name="connsiteX430" fmla="*/ 1507597 w 4724401"/>
              <a:gd name="connsiteY430" fmla="*/ 1446132 h 6858000"/>
              <a:gd name="connsiteX431" fmla="*/ 1674586 w 4724401"/>
              <a:gd name="connsiteY431" fmla="*/ 1813832 h 6858000"/>
              <a:gd name="connsiteX432" fmla="*/ 1815950 w 4724401"/>
              <a:gd name="connsiteY432" fmla="*/ 2128564 h 6858000"/>
              <a:gd name="connsiteX433" fmla="*/ 1984242 w 4724401"/>
              <a:gd name="connsiteY433" fmla="*/ 2430829 h 6858000"/>
              <a:gd name="connsiteX434" fmla="*/ 2014023 w 4724401"/>
              <a:gd name="connsiteY434" fmla="*/ 2450995 h 6858000"/>
              <a:gd name="connsiteX435" fmla="*/ 1747337 w 4724401"/>
              <a:gd name="connsiteY435" fmla="*/ 1855264 h 6858000"/>
              <a:gd name="connsiteX436" fmla="*/ 1533749 w 4724401"/>
              <a:gd name="connsiteY436" fmla="*/ 1478656 h 6858000"/>
              <a:gd name="connsiteX437" fmla="*/ 1431890 w 4724401"/>
              <a:gd name="connsiteY437" fmla="*/ 1306475 h 6858000"/>
              <a:gd name="connsiteX438" fmla="*/ 655236 w 4724401"/>
              <a:gd name="connsiteY438" fmla="*/ 1268632 h 6858000"/>
              <a:gd name="connsiteX439" fmla="*/ 839521 w 4724401"/>
              <a:gd name="connsiteY439" fmla="*/ 1685315 h 6858000"/>
              <a:gd name="connsiteX440" fmla="*/ 1109416 w 4724401"/>
              <a:gd name="connsiteY440" fmla="*/ 2061663 h 6858000"/>
              <a:gd name="connsiteX441" fmla="*/ 1298300 w 4724401"/>
              <a:gd name="connsiteY441" fmla="*/ 2247742 h 6858000"/>
              <a:gd name="connsiteX442" fmla="*/ 1125871 w 4724401"/>
              <a:gd name="connsiteY442" fmla="*/ 1989513 h 6858000"/>
              <a:gd name="connsiteX443" fmla="*/ 981574 w 4724401"/>
              <a:gd name="connsiteY443" fmla="*/ 1783157 h 6858000"/>
              <a:gd name="connsiteX444" fmla="*/ 922198 w 4724401"/>
              <a:gd name="connsiteY444" fmla="*/ 1677437 h 6858000"/>
              <a:gd name="connsiteX445" fmla="*/ 869293 w 4724401"/>
              <a:gd name="connsiteY445" fmla="*/ 1583214 h 6858000"/>
              <a:gd name="connsiteX446" fmla="*/ 751431 w 4724401"/>
              <a:gd name="connsiteY446" fmla="*/ 1405731 h 6858000"/>
              <a:gd name="connsiteX447" fmla="*/ 291466 w 4724401"/>
              <a:gd name="connsiteY447" fmla="*/ 1250369 h 6858000"/>
              <a:gd name="connsiteX448" fmla="*/ 323180 w 4724401"/>
              <a:gd name="connsiteY448" fmla="*/ 1435283 h 6858000"/>
              <a:gd name="connsiteX449" fmla="*/ 349381 w 4724401"/>
              <a:gd name="connsiteY449" fmla="*/ 1875041 h 6858000"/>
              <a:gd name="connsiteX450" fmla="*/ 374363 w 4724401"/>
              <a:gd name="connsiteY450" fmla="*/ 1506494 h 6858000"/>
              <a:gd name="connsiteX451" fmla="*/ 302168 w 4724401"/>
              <a:gd name="connsiteY451" fmla="*/ 1274495 h 6858000"/>
              <a:gd name="connsiteX452" fmla="*/ 291466 w 4724401"/>
              <a:gd name="connsiteY452" fmla="*/ 1250369 h 6858000"/>
              <a:gd name="connsiteX453" fmla="*/ 678222 w 4724401"/>
              <a:gd name="connsiteY453" fmla="*/ 1248670 h 6858000"/>
              <a:gd name="connsiteX454" fmla="*/ 775536 w 4724401"/>
              <a:gd name="connsiteY454" fmla="*/ 1388015 h 6858000"/>
              <a:gd name="connsiteX455" fmla="*/ 894529 w 4724401"/>
              <a:gd name="connsiteY455" fmla="*/ 1567739 h 6858000"/>
              <a:gd name="connsiteX456" fmla="*/ 948000 w 4724401"/>
              <a:gd name="connsiteY456" fmla="*/ 1663088 h 6858000"/>
              <a:gd name="connsiteX457" fmla="*/ 1006812 w 4724401"/>
              <a:gd name="connsiteY457" fmla="*/ 1767683 h 6858000"/>
              <a:gd name="connsiteX458" fmla="*/ 1149133 w 4724401"/>
              <a:gd name="connsiteY458" fmla="*/ 1971513 h 6858000"/>
              <a:gd name="connsiteX459" fmla="*/ 1333952 w 4724401"/>
              <a:gd name="connsiteY459" fmla="*/ 2251620 h 6858000"/>
              <a:gd name="connsiteX460" fmla="*/ 1337329 w 4724401"/>
              <a:gd name="connsiteY460" fmla="*/ 2258350 h 6858000"/>
              <a:gd name="connsiteX461" fmla="*/ 1014726 w 4724401"/>
              <a:gd name="connsiteY461" fmla="*/ 1615556 h 6858000"/>
              <a:gd name="connsiteX462" fmla="*/ 678222 w 4724401"/>
              <a:gd name="connsiteY462" fmla="*/ 1248670 h 6858000"/>
              <a:gd name="connsiteX463" fmla="*/ 4002475 w 4724401"/>
              <a:gd name="connsiteY463" fmla="*/ 1037802 h 6858000"/>
              <a:gd name="connsiteX464" fmla="*/ 4000324 w 4724401"/>
              <a:gd name="connsiteY464" fmla="*/ 1039362 h 6858000"/>
              <a:gd name="connsiteX465" fmla="*/ 4002862 w 4724401"/>
              <a:gd name="connsiteY465" fmla="*/ 1042866 h 6858000"/>
              <a:gd name="connsiteX466" fmla="*/ 4002475 w 4724401"/>
              <a:gd name="connsiteY466" fmla="*/ 1037802 h 6858000"/>
              <a:gd name="connsiteX467" fmla="*/ 506322 w 4724401"/>
              <a:gd name="connsiteY467" fmla="*/ 1020997 h 6858000"/>
              <a:gd name="connsiteX468" fmla="*/ 533068 w 4724401"/>
              <a:gd name="connsiteY468" fmla="*/ 1029409 h 6858000"/>
              <a:gd name="connsiteX469" fmla="*/ 1232525 w 4724401"/>
              <a:gd name="connsiteY469" fmla="*/ 1804675 h 6858000"/>
              <a:gd name="connsiteX470" fmla="*/ 1388858 w 4724401"/>
              <a:gd name="connsiteY470" fmla="*/ 2368011 h 6858000"/>
              <a:gd name="connsiteX471" fmla="*/ 1384098 w 4724401"/>
              <a:gd name="connsiteY471" fmla="*/ 2378125 h 6858000"/>
              <a:gd name="connsiteX472" fmla="*/ 1425393 w 4724401"/>
              <a:gd name="connsiteY472" fmla="*/ 2589124 h 6858000"/>
              <a:gd name="connsiteX473" fmla="*/ 1424001 w 4724401"/>
              <a:gd name="connsiteY473" fmla="*/ 2597541 h 6858000"/>
              <a:gd name="connsiteX474" fmla="*/ 2152729 w 4724401"/>
              <a:gd name="connsiteY474" fmla="*/ 2864487 h 6858000"/>
              <a:gd name="connsiteX475" fmla="*/ 2020609 w 4724401"/>
              <a:gd name="connsiteY475" fmla="*/ 2539671 h 6858000"/>
              <a:gd name="connsiteX476" fmla="*/ 2018920 w 4724401"/>
              <a:gd name="connsiteY476" fmla="*/ 2536309 h 6858000"/>
              <a:gd name="connsiteX477" fmla="*/ 1342441 w 4724401"/>
              <a:gd name="connsiteY477" fmla="*/ 1173017 h 6858000"/>
              <a:gd name="connsiteX478" fmla="*/ 1367925 w 4724401"/>
              <a:gd name="connsiteY478" fmla="*/ 1135648 h 6858000"/>
              <a:gd name="connsiteX479" fmla="*/ 1771401 w 4724401"/>
              <a:gd name="connsiteY479" fmla="*/ 1806673 h 6858000"/>
              <a:gd name="connsiteX480" fmla="*/ 1972385 w 4724401"/>
              <a:gd name="connsiteY480" fmla="*/ 2198735 h 6858000"/>
              <a:gd name="connsiteX481" fmla="*/ 2040892 w 4724401"/>
              <a:gd name="connsiteY481" fmla="*/ 2405205 h 6858000"/>
              <a:gd name="connsiteX482" fmla="*/ 2131689 w 4724401"/>
              <a:gd name="connsiteY482" fmla="*/ 1936926 h 6858000"/>
              <a:gd name="connsiteX483" fmla="*/ 2454820 w 4724401"/>
              <a:gd name="connsiteY483" fmla="*/ 1248808 h 6858000"/>
              <a:gd name="connsiteX484" fmla="*/ 2492512 w 4724401"/>
              <a:gd name="connsiteY484" fmla="*/ 1302920 h 6858000"/>
              <a:gd name="connsiteX485" fmla="*/ 2081216 w 4724401"/>
              <a:gd name="connsiteY485" fmla="*/ 2527513 h 6858000"/>
              <a:gd name="connsiteX486" fmla="*/ 2081211 w 4724401"/>
              <a:gd name="connsiteY486" fmla="*/ 2528916 h 6858000"/>
              <a:gd name="connsiteX487" fmla="*/ 2199067 w 4724401"/>
              <a:gd name="connsiteY487" fmla="*/ 2884061 h 6858000"/>
              <a:gd name="connsiteX488" fmla="*/ 3192586 w 4724401"/>
              <a:gd name="connsiteY488" fmla="*/ 3411496 h 6858000"/>
              <a:gd name="connsiteX489" fmla="*/ 3182620 w 4724401"/>
              <a:gd name="connsiteY489" fmla="*/ 3483279 h 6858000"/>
              <a:gd name="connsiteX490" fmla="*/ 2435119 w 4724401"/>
              <a:gd name="connsiteY490" fmla="*/ 3080173 h 6858000"/>
              <a:gd name="connsiteX491" fmla="*/ 2410152 w 4724401"/>
              <a:gd name="connsiteY491" fmla="*/ 3063751 h 6858000"/>
              <a:gd name="connsiteX492" fmla="*/ 2408099 w 4724401"/>
              <a:gd name="connsiteY492" fmla="*/ 3064403 h 6858000"/>
              <a:gd name="connsiteX493" fmla="*/ 2407218 w 4724401"/>
              <a:gd name="connsiteY493" fmla="*/ 3070324 h 6858000"/>
              <a:gd name="connsiteX494" fmla="*/ 2380138 w 4724401"/>
              <a:gd name="connsiteY494" fmla="*/ 3099341 h 6858000"/>
              <a:gd name="connsiteX495" fmla="*/ 1765923 w 4724401"/>
              <a:gd name="connsiteY495" fmla="*/ 3581043 h 6858000"/>
              <a:gd name="connsiteX496" fmla="*/ 1702258 w 4724401"/>
              <a:gd name="connsiteY496" fmla="*/ 3612286 h 6858000"/>
              <a:gd name="connsiteX497" fmla="*/ 1538370 w 4724401"/>
              <a:gd name="connsiteY497" fmla="*/ 3811804 h 6858000"/>
              <a:gd name="connsiteX498" fmla="*/ 542867 w 4724401"/>
              <a:gd name="connsiteY498" fmla="*/ 4944092 h 6858000"/>
              <a:gd name="connsiteX499" fmla="*/ 515800 w 4724401"/>
              <a:gd name="connsiteY499" fmla="*/ 4862180 h 6858000"/>
              <a:gd name="connsiteX500" fmla="*/ 909145 w 4724401"/>
              <a:gd name="connsiteY500" fmla="*/ 4199225 h 6858000"/>
              <a:gd name="connsiteX501" fmla="*/ 1214067 w 4724401"/>
              <a:gd name="connsiteY501" fmla="*/ 3908561 h 6858000"/>
              <a:gd name="connsiteX502" fmla="*/ 640967 w 4724401"/>
              <a:gd name="connsiteY502" fmla="*/ 4105601 h 6858000"/>
              <a:gd name="connsiteX503" fmla="*/ 112563 w 4724401"/>
              <a:gd name="connsiteY503" fmla="*/ 4396952 h 6858000"/>
              <a:gd name="connsiteX504" fmla="*/ 0 w 4724401"/>
              <a:gd name="connsiteY504" fmla="*/ 4466006 h 6858000"/>
              <a:gd name="connsiteX505" fmla="*/ 0 w 4724401"/>
              <a:gd name="connsiteY505" fmla="*/ 4233763 h 6858000"/>
              <a:gd name="connsiteX506" fmla="*/ 36881 w 4724401"/>
              <a:gd name="connsiteY506" fmla="*/ 4200118 h 6858000"/>
              <a:gd name="connsiteX507" fmla="*/ 910534 w 4724401"/>
              <a:gd name="connsiteY507" fmla="*/ 3629753 h 6858000"/>
              <a:gd name="connsiteX508" fmla="*/ 1578717 w 4724401"/>
              <a:gd name="connsiteY508" fmla="*/ 3575982 h 6858000"/>
              <a:gd name="connsiteX509" fmla="*/ 2338780 w 4724401"/>
              <a:gd name="connsiteY509" fmla="*/ 3033725 h 6858000"/>
              <a:gd name="connsiteX510" fmla="*/ 1807991 w 4724401"/>
              <a:gd name="connsiteY510" fmla="*/ 2807184 h 6858000"/>
              <a:gd name="connsiteX511" fmla="*/ 1416358 w 4724401"/>
              <a:gd name="connsiteY511" fmla="*/ 3112571 h 6858000"/>
              <a:gd name="connsiteX512" fmla="*/ 939066 w 4724401"/>
              <a:gd name="connsiteY512" fmla="*/ 3378798 h 6858000"/>
              <a:gd name="connsiteX513" fmla="*/ 115099 w 4724401"/>
              <a:gd name="connsiteY513" fmla="*/ 3607650 h 6858000"/>
              <a:gd name="connsiteX514" fmla="*/ 97284 w 4724401"/>
              <a:gd name="connsiteY514" fmla="*/ 3520393 h 6858000"/>
              <a:gd name="connsiteX515" fmla="*/ 922050 w 4724401"/>
              <a:gd name="connsiteY515" fmla="*/ 3074867 h 6858000"/>
              <a:gd name="connsiteX516" fmla="*/ 1405265 w 4724401"/>
              <a:gd name="connsiteY516" fmla="*/ 3016319 h 6858000"/>
              <a:gd name="connsiteX517" fmla="*/ 1407512 w 4724401"/>
              <a:gd name="connsiteY517" fmla="*/ 3018001 h 6858000"/>
              <a:gd name="connsiteX518" fmla="*/ 1726266 w 4724401"/>
              <a:gd name="connsiteY518" fmla="*/ 2777274 h 6858000"/>
              <a:gd name="connsiteX519" fmla="*/ 625390 w 4724401"/>
              <a:gd name="connsiteY519" fmla="*/ 2514541 h 6858000"/>
              <a:gd name="connsiteX520" fmla="*/ 619799 w 4724401"/>
              <a:gd name="connsiteY520" fmla="*/ 2527180 h 6858000"/>
              <a:gd name="connsiteX521" fmla="*/ 310030 w 4724401"/>
              <a:gd name="connsiteY521" fmla="*/ 2771818 h 6858000"/>
              <a:gd name="connsiteX522" fmla="*/ 173877 w 4724401"/>
              <a:gd name="connsiteY522" fmla="*/ 2937056 h 6858000"/>
              <a:gd name="connsiteX523" fmla="*/ 77889 w 4724401"/>
              <a:gd name="connsiteY523" fmla="*/ 3138440 h 6858000"/>
              <a:gd name="connsiteX524" fmla="*/ 0 w 4724401"/>
              <a:gd name="connsiteY524" fmla="*/ 3271395 h 6858000"/>
              <a:gd name="connsiteX525" fmla="*/ 0 w 4724401"/>
              <a:gd name="connsiteY525" fmla="*/ 3153002 h 6858000"/>
              <a:gd name="connsiteX526" fmla="*/ 2386 w 4724401"/>
              <a:gd name="connsiteY526" fmla="*/ 3149203 h 6858000"/>
              <a:gd name="connsiteX527" fmla="*/ 89753 w 4724401"/>
              <a:gd name="connsiteY527" fmla="*/ 2987702 h 6858000"/>
              <a:gd name="connsiteX528" fmla="*/ 76869 w 4724401"/>
              <a:gd name="connsiteY528" fmla="*/ 3005404 h 6858000"/>
              <a:gd name="connsiteX529" fmla="*/ 32049 w 4724401"/>
              <a:gd name="connsiteY529" fmla="*/ 3065814 h 6858000"/>
              <a:gd name="connsiteX530" fmla="*/ 0 w 4724401"/>
              <a:gd name="connsiteY530" fmla="*/ 3108744 h 6858000"/>
              <a:gd name="connsiteX531" fmla="*/ 0 w 4724401"/>
              <a:gd name="connsiteY531" fmla="*/ 3058059 h 6858000"/>
              <a:gd name="connsiteX532" fmla="*/ 7610 w 4724401"/>
              <a:gd name="connsiteY532" fmla="*/ 3047889 h 6858000"/>
              <a:gd name="connsiteX533" fmla="*/ 52419 w 4724401"/>
              <a:gd name="connsiteY533" fmla="*/ 2987479 h 6858000"/>
              <a:gd name="connsiteX534" fmla="*/ 59142 w 4724401"/>
              <a:gd name="connsiteY534" fmla="*/ 2978488 h 6858000"/>
              <a:gd name="connsiteX535" fmla="*/ 0 w 4724401"/>
              <a:gd name="connsiteY535" fmla="*/ 3015334 h 6858000"/>
              <a:gd name="connsiteX536" fmla="*/ 0 w 4724401"/>
              <a:gd name="connsiteY536" fmla="*/ 2914286 h 6858000"/>
              <a:gd name="connsiteX537" fmla="*/ 36383 w 4724401"/>
              <a:gd name="connsiteY537" fmla="*/ 2901128 h 6858000"/>
              <a:gd name="connsiteX538" fmla="*/ 156329 w 4724401"/>
              <a:gd name="connsiteY538" fmla="*/ 2840533 h 6858000"/>
              <a:gd name="connsiteX539" fmla="*/ 358355 w 4724401"/>
              <a:gd name="connsiteY539" fmla="*/ 2620471 h 6858000"/>
              <a:gd name="connsiteX540" fmla="*/ 510577 w 4724401"/>
              <a:gd name="connsiteY540" fmla="*/ 2501244 h 6858000"/>
              <a:gd name="connsiteX541" fmla="*/ 211967 w 4724401"/>
              <a:gd name="connsiteY541" fmla="*/ 2479171 h 6858000"/>
              <a:gd name="connsiteX542" fmla="*/ 0 w 4724401"/>
              <a:gd name="connsiteY542" fmla="*/ 2476398 h 6858000"/>
              <a:gd name="connsiteX543" fmla="*/ 0 w 4724401"/>
              <a:gd name="connsiteY543" fmla="*/ 2389189 h 6858000"/>
              <a:gd name="connsiteX544" fmla="*/ 103062 w 4724401"/>
              <a:gd name="connsiteY544" fmla="*/ 2389518 h 6858000"/>
              <a:gd name="connsiteX545" fmla="*/ 510734 w 4724401"/>
              <a:gd name="connsiteY545" fmla="*/ 2416201 h 6858000"/>
              <a:gd name="connsiteX546" fmla="*/ 279257 w 4724401"/>
              <a:gd name="connsiteY546" fmla="*/ 2092102 h 6858000"/>
              <a:gd name="connsiteX547" fmla="*/ 65265 w 4724401"/>
              <a:gd name="connsiteY547" fmla="*/ 2006049 h 6858000"/>
              <a:gd name="connsiteX548" fmla="*/ 0 w 4724401"/>
              <a:gd name="connsiteY548" fmla="*/ 1982532 h 6858000"/>
              <a:gd name="connsiteX549" fmla="*/ 0 w 4724401"/>
              <a:gd name="connsiteY549" fmla="*/ 1912789 h 6858000"/>
              <a:gd name="connsiteX550" fmla="*/ 97460 w 4724401"/>
              <a:gd name="connsiteY550" fmla="*/ 1953725 h 6858000"/>
              <a:gd name="connsiteX551" fmla="*/ 221272 w 4724401"/>
              <a:gd name="connsiteY551" fmla="*/ 1980766 h 6858000"/>
              <a:gd name="connsiteX552" fmla="*/ 116765 w 4724401"/>
              <a:gd name="connsiteY552" fmla="*/ 1911033 h 6858000"/>
              <a:gd name="connsiteX553" fmla="*/ 16405 w 4724401"/>
              <a:gd name="connsiteY553" fmla="*/ 1803412 h 6858000"/>
              <a:gd name="connsiteX554" fmla="*/ 0 w 4724401"/>
              <a:gd name="connsiteY554" fmla="*/ 1784777 h 6858000"/>
              <a:gd name="connsiteX555" fmla="*/ 0 w 4724401"/>
              <a:gd name="connsiteY555" fmla="*/ 1740082 h 6858000"/>
              <a:gd name="connsiteX556" fmla="*/ 39394 w 4724401"/>
              <a:gd name="connsiteY556" fmla="*/ 1784856 h 6858000"/>
              <a:gd name="connsiteX557" fmla="*/ 135813 w 4724401"/>
              <a:gd name="connsiteY557" fmla="*/ 1888838 h 6858000"/>
              <a:gd name="connsiteX558" fmla="*/ 242575 w 4724401"/>
              <a:gd name="connsiteY558" fmla="*/ 1958841 h 6858000"/>
              <a:gd name="connsiteX559" fmla="*/ 82197 w 4724401"/>
              <a:gd name="connsiteY559" fmla="*/ 1754826 h 6858000"/>
              <a:gd name="connsiteX560" fmla="*/ 0 w 4724401"/>
              <a:gd name="connsiteY560" fmla="*/ 1679650 h 6858000"/>
              <a:gd name="connsiteX561" fmla="*/ 0 w 4724401"/>
              <a:gd name="connsiteY561" fmla="*/ 1602463 h 6858000"/>
              <a:gd name="connsiteX562" fmla="*/ 84689 w 4724401"/>
              <a:gd name="connsiteY562" fmla="*/ 1677442 h 6858000"/>
              <a:gd name="connsiteX563" fmla="*/ 298437 w 4724401"/>
              <a:gd name="connsiteY563" fmla="*/ 1968019 h 6858000"/>
              <a:gd name="connsiteX564" fmla="*/ 227269 w 4724401"/>
              <a:gd name="connsiteY564" fmla="*/ 1114064 h 6858000"/>
              <a:gd name="connsiteX565" fmla="*/ 248003 w 4724401"/>
              <a:gd name="connsiteY565" fmla="*/ 1089613 h 6858000"/>
              <a:gd name="connsiteX566" fmla="*/ 427020 w 4724401"/>
              <a:gd name="connsiteY566" fmla="*/ 1619803 h 6858000"/>
              <a:gd name="connsiteX567" fmla="*/ 340345 w 4724401"/>
              <a:gd name="connsiteY567" fmla="*/ 2027739 h 6858000"/>
              <a:gd name="connsiteX568" fmla="*/ 360865 w 4724401"/>
              <a:gd name="connsiteY568" fmla="*/ 2044827 h 6858000"/>
              <a:gd name="connsiteX569" fmla="*/ 560414 w 4724401"/>
              <a:gd name="connsiteY569" fmla="*/ 2421457 h 6858000"/>
              <a:gd name="connsiteX570" fmla="*/ 1359703 w 4724401"/>
              <a:gd name="connsiteY570" fmla="*/ 2578554 h 6858000"/>
              <a:gd name="connsiteX571" fmla="*/ 1359422 w 4724401"/>
              <a:gd name="connsiteY571" fmla="*/ 2577994 h 6858000"/>
              <a:gd name="connsiteX572" fmla="*/ 828701 w 4724401"/>
              <a:gd name="connsiteY572" fmla="*/ 1839520 h 6858000"/>
              <a:gd name="connsiteX573" fmla="*/ 494427 w 4724401"/>
              <a:gd name="connsiteY573" fmla="*/ 1092333 h 6858000"/>
              <a:gd name="connsiteX574" fmla="*/ 506322 w 4724401"/>
              <a:gd name="connsiteY574" fmla="*/ 1020997 h 6858000"/>
              <a:gd name="connsiteX575" fmla="*/ 4570198 w 4724401"/>
              <a:gd name="connsiteY575" fmla="*/ 978081 h 6858000"/>
              <a:gd name="connsiteX576" fmla="*/ 4523691 w 4724401"/>
              <a:gd name="connsiteY576" fmla="*/ 1127776 h 6858000"/>
              <a:gd name="connsiteX577" fmla="*/ 4509875 w 4724401"/>
              <a:gd name="connsiteY577" fmla="*/ 1167552 h 6858000"/>
              <a:gd name="connsiteX578" fmla="*/ 4478168 w 4724401"/>
              <a:gd name="connsiteY578" fmla="*/ 1260735 h 6858000"/>
              <a:gd name="connsiteX579" fmla="*/ 4409309 w 4724401"/>
              <a:gd name="connsiteY579" fmla="*/ 1666996 h 6858000"/>
              <a:gd name="connsiteX580" fmla="*/ 4370031 w 4724401"/>
              <a:gd name="connsiteY580" fmla="*/ 1955666 h 6858000"/>
              <a:gd name="connsiteX581" fmla="*/ 4570198 w 4724401"/>
              <a:gd name="connsiteY581" fmla="*/ 978081 h 6858000"/>
              <a:gd name="connsiteX582" fmla="*/ 4557898 w 4724401"/>
              <a:gd name="connsiteY582" fmla="*/ 900011 h 6858000"/>
              <a:gd name="connsiteX583" fmla="*/ 4344840 w 4724401"/>
              <a:gd name="connsiteY583" fmla="*/ 1922038 h 6858000"/>
              <a:gd name="connsiteX584" fmla="*/ 4378710 w 4724401"/>
              <a:gd name="connsiteY584" fmla="*/ 1665516 h 6858000"/>
              <a:gd name="connsiteX585" fmla="*/ 4448798 w 4724401"/>
              <a:gd name="connsiteY585" fmla="*/ 1253024 h 6858000"/>
              <a:gd name="connsiteX586" fmla="*/ 4480315 w 4724401"/>
              <a:gd name="connsiteY586" fmla="*/ 1158454 h 6858000"/>
              <a:gd name="connsiteX587" fmla="*/ 4494133 w 4724401"/>
              <a:gd name="connsiteY587" fmla="*/ 1118676 h 6858000"/>
              <a:gd name="connsiteX588" fmla="*/ 4557898 w 4724401"/>
              <a:gd name="connsiteY588" fmla="*/ 900011 h 6858000"/>
              <a:gd name="connsiteX589" fmla="*/ 3607114 w 4724401"/>
              <a:gd name="connsiteY589" fmla="*/ 467441 h 6858000"/>
              <a:gd name="connsiteX590" fmla="*/ 3296242 w 4724401"/>
              <a:gd name="connsiteY590" fmla="*/ 807991 h 6858000"/>
              <a:gd name="connsiteX591" fmla="*/ 3174674 w 4724401"/>
              <a:gd name="connsiteY591" fmla="*/ 919759 h 6858000"/>
              <a:gd name="connsiteX592" fmla="*/ 3042978 w 4724401"/>
              <a:gd name="connsiteY592" fmla="*/ 1054894 h 6858000"/>
              <a:gd name="connsiteX593" fmla="*/ 2968914 w 4724401"/>
              <a:gd name="connsiteY593" fmla="*/ 1133756 h 6858000"/>
              <a:gd name="connsiteX594" fmla="*/ 3103823 w 4724401"/>
              <a:gd name="connsiteY594" fmla="*/ 1026814 h 6858000"/>
              <a:gd name="connsiteX595" fmla="*/ 3607114 w 4724401"/>
              <a:gd name="connsiteY595" fmla="*/ 467441 h 6858000"/>
              <a:gd name="connsiteX596" fmla="*/ 3744487 w 4724401"/>
              <a:gd name="connsiteY596" fmla="*/ 383136 h 6858000"/>
              <a:gd name="connsiteX597" fmla="*/ 3970213 w 4724401"/>
              <a:gd name="connsiteY597" fmla="*/ 995559 h 6858000"/>
              <a:gd name="connsiteX598" fmla="*/ 3744487 w 4724401"/>
              <a:gd name="connsiteY598" fmla="*/ 383136 h 6858000"/>
              <a:gd name="connsiteX599" fmla="*/ 3624562 w 4724401"/>
              <a:gd name="connsiteY599" fmla="*/ 367041 h 6858000"/>
              <a:gd name="connsiteX600" fmla="*/ 3489712 w 4724401"/>
              <a:gd name="connsiteY600" fmla="*/ 485386 h 6858000"/>
              <a:gd name="connsiteX601" fmla="*/ 3182994 w 4724401"/>
              <a:gd name="connsiteY601" fmla="*/ 828265 h 6858000"/>
              <a:gd name="connsiteX602" fmla="*/ 2892114 w 4724401"/>
              <a:gd name="connsiteY602" fmla="*/ 1172635 h 6858000"/>
              <a:gd name="connsiteX603" fmla="*/ 3021459 w 4724401"/>
              <a:gd name="connsiteY603" fmla="*/ 1035385 h 6858000"/>
              <a:gd name="connsiteX604" fmla="*/ 3153873 w 4724401"/>
              <a:gd name="connsiteY604" fmla="*/ 898971 h 6858000"/>
              <a:gd name="connsiteX605" fmla="*/ 3276511 w 4724401"/>
              <a:gd name="connsiteY605" fmla="*/ 786423 h 6858000"/>
              <a:gd name="connsiteX606" fmla="*/ 3584154 w 4724401"/>
              <a:gd name="connsiteY606" fmla="*/ 448218 h 6858000"/>
              <a:gd name="connsiteX607" fmla="*/ 3624562 w 4724401"/>
              <a:gd name="connsiteY607" fmla="*/ 367041 h 6858000"/>
              <a:gd name="connsiteX608" fmla="*/ 3766672 w 4724401"/>
              <a:gd name="connsiteY608" fmla="*/ 359429 h 6858000"/>
              <a:gd name="connsiteX609" fmla="*/ 3996338 w 4724401"/>
              <a:gd name="connsiteY609" fmla="*/ 968237 h 6858000"/>
              <a:gd name="connsiteX610" fmla="*/ 3766672 w 4724401"/>
              <a:gd name="connsiteY610" fmla="*/ 359429 h 6858000"/>
              <a:gd name="connsiteX611" fmla="*/ 3882765 w 4724401"/>
              <a:gd name="connsiteY611" fmla="*/ 0 h 6858000"/>
              <a:gd name="connsiteX612" fmla="*/ 3995099 w 4724401"/>
              <a:gd name="connsiteY612" fmla="*/ 0 h 6858000"/>
              <a:gd name="connsiteX613" fmla="*/ 4163818 w 4724401"/>
              <a:gd name="connsiteY613" fmla="*/ 234104 h 6858000"/>
              <a:gd name="connsiteX614" fmla="*/ 4172099 w 4724401"/>
              <a:gd name="connsiteY614" fmla="*/ 234207 h 6858000"/>
              <a:gd name="connsiteX615" fmla="*/ 4628589 w 4724401"/>
              <a:gd name="connsiteY615" fmla="*/ 289746 h 6858000"/>
              <a:gd name="connsiteX616" fmla="*/ 4724401 w 4724401"/>
              <a:gd name="connsiteY616" fmla="*/ 281632 h 6858000"/>
              <a:gd name="connsiteX617" fmla="*/ 4724401 w 4724401"/>
              <a:gd name="connsiteY617" fmla="*/ 330664 h 6858000"/>
              <a:gd name="connsiteX618" fmla="*/ 4657975 w 4724401"/>
              <a:gd name="connsiteY618" fmla="*/ 338772 h 6858000"/>
              <a:gd name="connsiteX619" fmla="*/ 4227047 w 4724401"/>
              <a:gd name="connsiteY619" fmla="*/ 313415 h 6858000"/>
              <a:gd name="connsiteX620" fmla="*/ 4346041 w 4724401"/>
              <a:gd name="connsiteY620" fmla="*/ 456086 h 6858000"/>
              <a:gd name="connsiteX621" fmla="*/ 4599604 w 4724401"/>
              <a:gd name="connsiteY621" fmla="*/ 723178 h 6858000"/>
              <a:gd name="connsiteX622" fmla="*/ 4724401 w 4724401"/>
              <a:gd name="connsiteY622" fmla="*/ 833497 h 6858000"/>
              <a:gd name="connsiteX623" fmla="*/ 4724401 w 4724401"/>
              <a:gd name="connsiteY623" fmla="*/ 950118 h 6858000"/>
              <a:gd name="connsiteX624" fmla="*/ 4655015 w 4724401"/>
              <a:gd name="connsiteY624" fmla="*/ 891426 h 6858000"/>
              <a:gd name="connsiteX625" fmla="*/ 4348002 w 4724401"/>
              <a:gd name="connsiteY625" fmla="*/ 2205895 h 6858000"/>
              <a:gd name="connsiteX626" fmla="*/ 4262250 w 4724401"/>
              <a:gd name="connsiteY626" fmla="*/ 2219972 h 6858000"/>
              <a:gd name="connsiteX627" fmla="*/ 4550611 w 4724401"/>
              <a:gd name="connsiteY627" fmla="*/ 817540 h 6858000"/>
              <a:gd name="connsiteX628" fmla="*/ 4564418 w 4724401"/>
              <a:gd name="connsiteY628" fmla="*/ 808293 h 6858000"/>
              <a:gd name="connsiteX629" fmla="*/ 4266388 w 4724401"/>
              <a:gd name="connsiteY629" fmla="*/ 500083 h 6858000"/>
              <a:gd name="connsiteX630" fmla="*/ 4032842 w 4724401"/>
              <a:gd name="connsiteY630" fmla="*/ 211809 h 6858000"/>
              <a:gd name="connsiteX631" fmla="*/ 3721337 w 4724401"/>
              <a:gd name="connsiteY631" fmla="*/ 0 h 6858000"/>
              <a:gd name="connsiteX632" fmla="*/ 3797544 w 4724401"/>
              <a:gd name="connsiteY632" fmla="*/ 0 h 6858000"/>
              <a:gd name="connsiteX633" fmla="*/ 3775734 w 4724401"/>
              <a:gd name="connsiteY633" fmla="*/ 95131 h 6858000"/>
              <a:gd name="connsiteX634" fmla="*/ 3724807 w 4724401"/>
              <a:gd name="connsiteY634" fmla="*/ 272257 h 6858000"/>
              <a:gd name="connsiteX635" fmla="*/ 3726844 w 4724401"/>
              <a:gd name="connsiteY635" fmla="*/ 282988 h 6858000"/>
              <a:gd name="connsiteX636" fmla="*/ 3742664 w 4724401"/>
              <a:gd name="connsiteY636" fmla="*/ 279918 h 6858000"/>
              <a:gd name="connsiteX637" fmla="*/ 4103910 w 4724401"/>
              <a:gd name="connsiteY637" fmla="*/ 1161917 h 6858000"/>
              <a:gd name="connsiteX638" fmla="*/ 4020269 w 4724401"/>
              <a:gd name="connsiteY638" fmla="*/ 1200406 h 6858000"/>
              <a:gd name="connsiteX639" fmla="*/ 3674882 w 4724401"/>
              <a:gd name="connsiteY639" fmla="*/ 488524 h 6858000"/>
              <a:gd name="connsiteX640" fmla="*/ 3132682 w 4724401"/>
              <a:gd name="connsiteY640" fmla="*/ 1072284 h 6858000"/>
              <a:gd name="connsiteX641" fmla="*/ 2716346 w 4724401"/>
              <a:gd name="connsiteY641" fmla="*/ 1276376 h 6858000"/>
              <a:gd name="connsiteX642" fmla="*/ 2716772 w 4724401"/>
              <a:gd name="connsiteY642" fmla="*/ 1255462 h 6858000"/>
              <a:gd name="connsiteX643" fmla="*/ 3471096 w 4724401"/>
              <a:gd name="connsiteY643" fmla="*/ 437072 h 6858000"/>
              <a:gd name="connsiteX644" fmla="*/ 3639057 w 4724401"/>
              <a:gd name="connsiteY644" fmla="*/ 286334 h 6858000"/>
              <a:gd name="connsiteX645" fmla="*/ 3640309 w 4724401"/>
              <a:gd name="connsiteY645" fmla="*/ 284664 h 6858000"/>
              <a:gd name="connsiteX646" fmla="*/ 3646022 w 4724401"/>
              <a:gd name="connsiteY646" fmla="*/ 276711 h 6858000"/>
              <a:gd name="connsiteX647" fmla="*/ 3707943 w 4724401"/>
              <a:gd name="connsiteY647" fmla="*/ 65958 h 6858000"/>
              <a:gd name="connsiteX648" fmla="*/ 2867960 w 4724401"/>
              <a:gd name="connsiteY648" fmla="*/ 0 h 6858000"/>
              <a:gd name="connsiteX649" fmla="*/ 2926351 w 4724401"/>
              <a:gd name="connsiteY649" fmla="*/ 0 h 6858000"/>
              <a:gd name="connsiteX650" fmla="*/ 2902823 w 4724401"/>
              <a:gd name="connsiteY650" fmla="*/ 262929 h 6858000"/>
              <a:gd name="connsiteX651" fmla="*/ 2940663 w 4724401"/>
              <a:gd name="connsiteY651" fmla="*/ 140884 h 6858000"/>
              <a:gd name="connsiteX652" fmla="*/ 2947039 w 4724401"/>
              <a:gd name="connsiteY652" fmla="*/ 122524 h 6858000"/>
              <a:gd name="connsiteX653" fmla="*/ 2984316 w 4724401"/>
              <a:gd name="connsiteY653" fmla="*/ 0 h 6858000"/>
              <a:gd name="connsiteX654" fmla="*/ 3016114 w 4724401"/>
              <a:gd name="connsiteY654" fmla="*/ 0 h 6858000"/>
              <a:gd name="connsiteX655" fmla="*/ 2979949 w 4724401"/>
              <a:gd name="connsiteY655" fmla="*/ 119274 h 6858000"/>
              <a:gd name="connsiteX656" fmla="*/ 3023879 w 4724401"/>
              <a:gd name="connsiteY656" fmla="*/ 0 h 6858000"/>
              <a:gd name="connsiteX657" fmla="*/ 3105400 w 4724401"/>
              <a:gd name="connsiteY657" fmla="*/ 0 h 6858000"/>
              <a:gd name="connsiteX658" fmla="*/ 3094669 w 4724401"/>
              <a:gd name="connsiteY658" fmla="*/ 30308 h 6858000"/>
              <a:gd name="connsiteX659" fmla="*/ 2901945 w 4724401"/>
              <a:gd name="connsiteY659" fmla="*/ 466538 h 6858000"/>
              <a:gd name="connsiteX660" fmla="*/ 2815209 w 4724401"/>
              <a:gd name="connsiteY660" fmla="*/ 497361 h 6858000"/>
              <a:gd name="connsiteX661" fmla="*/ 2844845 w 4724401"/>
              <a:gd name="connsiteY661" fmla="*/ 127638 h 6858000"/>
              <a:gd name="connsiteX662" fmla="*/ 1057230 w 4724401"/>
              <a:gd name="connsiteY662" fmla="*/ 0 h 6858000"/>
              <a:gd name="connsiteX663" fmla="*/ 1111003 w 4724401"/>
              <a:gd name="connsiteY663" fmla="*/ 0 h 6858000"/>
              <a:gd name="connsiteX664" fmla="*/ 1125553 w 4724401"/>
              <a:gd name="connsiteY664" fmla="*/ 52588 h 6858000"/>
              <a:gd name="connsiteX665" fmla="*/ 1304276 w 4724401"/>
              <a:gd name="connsiteY665" fmla="*/ 476275 h 6858000"/>
              <a:gd name="connsiteX666" fmla="*/ 1492066 w 4724401"/>
              <a:gd name="connsiteY666" fmla="*/ 886333 h 6858000"/>
              <a:gd name="connsiteX667" fmla="*/ 1423698 w 4724401"/>
              <a:gd name="connsiteY667" fmla="*/ 710817 h 6858000"/>
              <a:gd name="connsiteX668" fmla="*/ 1357609 w 4724401"/>
              <a:gd name="connsiteY668" fmla="*/ 532892 h 6858000"/>
              <a:gd name="connsiteX669" fmla="*/ 1309550 w 4724401"/>
              <a:gd name="connsiteY669" fmla="*/ 374031 h 6858000"/>
              <a:gd name="connsiteX670" fmla="*/ 1193673 w 4724401"/>
              <a:gd name="connsiteY670" fmla="*/ 49533 h 6858000"/>
              <a:gd name="connsiteX671" fmla="*/ 1164391 w 4724401"/>
              <a:gd name="connsiteY671" fmla="*/ 0 h 6858000"/>
              <a:gd name="connsiteX672" fmla="*/ 1200666 w 4724401"/>
              <a:gd name="connsiteY672" fmla="*/ 0 h 6858000"/>
              <a:gd name="connsiteX673" fmla="*/ 1223408 w 4724401"/>
              <a:gd name="connsiteY673" fmla="*/ 38996 h 6858000"/>
              <a:gd name="connsiteX674" fmla="*/ 1339635 w 4724401"/>
              <a:gd name="connsiteY674" fmla="*/ 365517 h 6858000"/>
              <a:gd name="connsiteX675" fmla="*/ 1387469 w 4724401"/>
              <a:gd name="connsiteY675" fmla="*/ 523079 h 6858000"/>
              <a:gd name="connsiteX676" fmla="*/ 1452685 w 4724401"/>
              <a:gd name="connsiteY676" fmla="*/ 699806 h 6858000"/>
              <a:gd name="connsiteX677" fmla="*/ 1492092 w 4724401"/>
              <a:gd name="connsiteY677" fmla="*/ 800424 h 6858000"/>
              <a:gd name="connsiteX678" fmla="*/ 1455302 w 4724401"/>
              <a:gd name="connsiteY678" fmla="*/ 632913 h 6858000"/>
              <a:gd name="connsiteX679" fmla="*/ 1222336 w 4724401"/>
              <a:gd name="connsiteY679" fmla="*/ 9480 h 6858000"/>
              <a:gd name="connsiteX680" fmla="*/ 1214634 w 4724401"/>
              <a:gd name="connsiteY680" fmla="*/ 0 h 6858000"/>
              <a:gd name="connsiteX681" fmla="*/ 1289827 w 4724401"/>
              <a:gd name="connsiteY681" fmla="*/ 0 h 6858000"/>
              <a:gd name="connsiteX682" fmla="*/ 1321076 w 4724401"/>
              <a:gd name="connsiteY682" fmla="*/ 59722 h 6858000"/>
              <a:gd name="connsiteX683" fmla="*/ 1512579 w 4724401"/>
              <a:gd name="connsiteY683" fmla="*/ 626441 h 6858000"/>
              <a:gd name="connsiteX684" fmla="*/ 1506076 w 4724401"/>
              <a:gd name="connsiteY684" fmla="*/ 1089289 h 6858000"/>
              <a:gd name="connsiteX685" fmla="*/ 1486346 w 4724401"/>
              <a:gd name="connsiteY685" fmla="*/ 1079919 h 6858000"/>
              <a:gd name="connsiteX686" fmla="*/ 1070511 w 4724401"/>
              <a:gd name="connsiteY686" fmla="*/ 48609 h 6858000"/>
              <a:gd name="connsiteX687" fmla="*/ 43151 w 4724401"/>
              <a:gd name="connsiteY687" fmla="*/ 0 h 6858000"/>
              <a:gd name="connsiteX688" fmla="*/ 95283 w 4724401"/>
              <a:gd name="connsiteY688" fmla="*/ 0 h 6858000"/>
              <a:gd name="connsiteX689" fmla="*/ 300708 w 4724401"/>
              <a:gd name="connsiteY689" fmla="*/ 154571 h 6858000"/>
              <a:gd name="connsiteX690" fmla="*/ 530414 w 4724401"/>
              <a:gd name="connsiteY690" fmla="*/ 354673 h 6858000"/>
              <a:gd name="connsiteX691" fmla="*/ 333785 w 4724401"/>
              <a:gd name="connsiteY691" fmla="*/ 161564 h 6858000"/>
              <a:gd name="connsiteX692" fmla="*/ 147005 w 4724401"/>
              <a:gd name="connsiteY692" fmla="*/ 0 h 6858000"/>
              <a:gd name="connsiteX693" fmla="*/ 272509 w 4724401"/>
              <a:gd name="connsiteY693" fmla="*/ 0 h 6858000"/>
              <a:gd name="connsiteX694" fmla="*/ 326276 w 4724401"/>
              <a:gd name="connsiteY694" fmla="*/ 45847 h 6858000"/>
              <a:gd name="connsiteX695" fmla="*/ 823759 w 4724401"/>
              <a:gd name="connsiteY695" fmla="*/ 574145 h 6858000"/>
              <a:gd name="connsiteX696" fmla="*/ 811254 w 4724401"/>
              <a:gd name="connsiteY696" fmla="*/ 665546 h 6858000"/>
              <a:gd name="connsiteX697" fmla="*/ 154042 w 4724401"/>
              <a:gd name="connsiteY697" fmla="*/ 261522 h 6858000"/>
              <a:gd name="connsiteX698" fmla="*/ 13550 w 4724401"/>
              <a:gd name="connsiteY698" fmla="*/ 158423 h 6858000"/>
              <a:gd name="connsiteX699" fmla="*/ 0 w 4724401"/>
              <a:gd name="connsiteY699" fmla="*/ 146618 h 6858000"/>
              <a:gd name="connsiteX700" fmla="*/ 0 w 4724401"/>
              <a:gd name="connsiteY700" fmla="*/ 59161 h 6858000"/>
              <a:gd name="connsiteX701" fmla="*/ 45427 w 4724401"/>
              <a:gd name="connsiteY701" fmla="*/ 101078 h 6858000"/>
              <a:gd name="connsiteX702" fmla="*/ 630103 w 4724401"/>
              <a:gd name="connsiteY702" fmla="*/ 485885 h 6858000"/>
              <a:gd name="connsiteX703" fmla="*/ 532040 w 4724401"/>
              <a:gd name="connsiteY703" fmla="*/ 399359 h 6858000"/>
              <a:gd name="connsiteX704" fmla="*/ 517618 w 4724401"/>
              <a:gd name="connsiteY704" fmla="*/ 385726 h 6858000"/>
              <a:gd name="connsiteX705" fmla="*/ 285074 w 4724401"/>
              <a:gd name="connsiteY705" fmla="*/ 18275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</a:cxnLst>
            <a:rect l="l" t="t" r="r" b="b"/>
            <a:pathLst>
              <a:path w="4724401" h="6858000">
                <a:moveTo>
                  <a:pt x="369702" y="6712169"/>
                </a:moveTo>
                <a:lnTo>
                  <a:pt x="366575" y="6715556"/>
                </a:lnTo>
                <a:cubicBezTo>
                  <a:pt x="367954" y="6715031"/>
                  <a:pt x="369326" y="6714512"/>
                  <a:pt x="371637" y="6713954"/>
                </a:cubicBezTo>
                <a:close/>
                <a:moveTo>
                  <a:pt x="1019354" y="6315006"/>
                </a:moveTo>
                <a:cubicBezTo>
                  <a:pt x="847231" y="6483030"/>
                  <a:pt x="636234" y="6599053"/>
                  <a:pt x="441046" y="6691153"/>
                </a:cubicBezTo>
                <a:cubicBezTo>
                  <a:pt x="668934" y="6613112"/>
                  <a:pt x="947819" y="6494377"/>
                  <a:pt x="1019354" y="6315006"/>
                </a:cubicBezTo>
                <a:close/>
                <a:moveTo>
                  <a:pt x="991680" y="6298413"/>
                </a:moveTo>
                <a:cubicBezTo>
                  <a:pt x="775775" y="6396465"/>
                  <a:pt x="575302" y="6507871"/>
                  <a:pt x="409060" y="6671470"/>
                </a:cubicBezTo>
                <a:cubicBezTo>
                  <a:pt x="603834" y="6580783"/>
                  <a:pt x="817655" y="6465584"/>
                  <a:pt x="991680" y="6298413"/>
                </a:cubicBezTo>
                <a:close/>
                <a:moveTo>
                  <a:pt x="4724401" y="6289099"/>
                </a:moveTo>
                <a:lnTo>
                  <a:pt x="4724401" y="6407899"/>
                </a:lnTo>
                <a:lnTo>
                  <a:pt x="4689678" y="6440241"/>
                </a:lnTo>
                <a:cubicBezTo>
                  <a:pt x="4615724" y="6515503"/>
                  <a:pt x="4545518" y="6594166"/>
                  <a:pt x="4477543" y="6674836"/>
                </a:cubicBezTo>
                <a:lnTo>
                  <a:pt x="4329957" y="6858000"/>
                </a:lnTo>
                <a:lnTo>
                  <a:pt x="4218595" y="6858000"/>
                </a:lnTo>
                <a:lnTo>
                  <a:pt x="4368888" y="6668412"/>
                </a:lnTo>
                <a:cubicBezTo>
                  <a:pt x="4431654" y="6591444"/>
                  <a:pt x="4495926" y="6515754"/>
                  <a:pt x="4563091" y="6442508"/>
                </a:cubicBezTo>
                <a:cubicBezTo>
                  <a:pt x="4593999" y="6408904"/>
                  <a:pt x="4626518" y="6376648"/>
                  <a:pt x="4660205" y="6345369"/>
                </a:cubicBezTo>
                <a:close/>
                <a:moveTo>
                  <a:pt x="4724401" y="6198577"/>
                </a:moveTo>
                <a:lnTo>
                  <a:pt x="4724401" y="6238480"/>
                </a:lnTo>
                <a:lnTo>
                  <a:pt x="4689789" y="6268382"/>
                </a:lnTo>
                <a:cubicBezTo>
                  <a:pt x="4591303" y="6361972"/>
                  <a:pt x="4502007" y="6464046"/>
                  <a:pt x="4418722" y="6570886"/>
                </a:cubicBezTo>
                <a:lnTo>
                  <a:pt x="4214944" y="6858000"/>
                </a:lnTo>
                <a:lnTo>
                  <a:pt x="4177898" y="6858000"/>
                </a:lnTo>
                <a:lnTo>
                  <a:pt x="4391597" y="6556370"/>
                </a:lnTo>
                <a:cubicBezTo>
                  <a:pt x="4476641" y="6446900"/>
                  <a:pt x="4567929" y="6342186"/>
                  <a:pt x="4668889" y="6246399"/>
                </a:cubicBezTo>
                <a:close/>
                <a:moveTo>
                  <a:pt x="4724401" y="5924240"/>
                </a:moveTo>
                <a:lnTo>
                  <a:pt x="4724401" y="6044002"/>
                </a:lnTo>
                <a:lnTo>
                  <a:pt x="4695216" y="6071545"/>
                </a:lnTo>
                <a:cubicBezTo>
                  <a:pt x="4548599" y="6220767"/>
                  <a:pt x="4426366" y="6399245"/>
                  <a:pt x="4317146" y="6587716"/>
                </a:cubicBezTo>
                <a:lnTo>
                  <a:pt x="4171627" y="6858000"/>
                </a:lnTo>
                <a:lnTo>
                  <a:pt x="4081585" y="6858000"/>
                </a:lnTo>
                <a:lnTo>
                  <a:pt x="4238603" y="6559341"/>
                </a:lnTo>
                <a:cubicBezTo>
                  <a:pt x="4349147" y="6364728"/>
                  <a:pt x="4472301" y="6179172"/>
                  <a:pt x="4620848" y="6021419"/>
                </a:cubicBezTo>
                <a:close/>
                <a:moveTo>
                  <a:pt x="103333" y="5699602"/>
                </a:moveTo>
                <a:cubicBezTo>
                  <a:pt x="133282" y="5726353"/>
                  <a:pt x="175725" y="5762843"/>
                  <a:pt x="233938" y="5809416"/>
                </a:cubicBezTo>
                <a:cubicBezTo>
                  <a:pt x="390802" y="5935412"/>
                  <a:pt x="652575" y="6145703"/>
                  <a:pt x="883580" y="6180710"/>
                </a:cubicBezTo>
                <a:cubicBezTo>
                  <a:pt x="736829" y="6133021"/>
                  <a:pt x="610173" y="6040280"/>
                  <a:pt x="487337" y="5950182"/>
                </a:cubicBezTo>
                <a:cubicBezTo>
                  <a:pt x="443670" y="5917932"/>
                  <a:pt x="398584" y="5885270"/>
                  <a:pt x="354051" y="5854912"/>
                </a:cubicBezTo>
                <a:cubicBezTo>
                  <a:pt x="302352" y="5819720"/>
                  <a:pt x="247963" y="5787429"/>
                  <a:pt x="195436" y="5755068"/>
                </a:cubicBezTo>
                <a:close/>
                <a:moveTo>
                  <a:pt x="51253" y="5631825"/>
                </a:moveTo>
                <a:lnTo>
                  <a:pt x="211622" y="5728803"/>
                </a:lnTo>
                <a:cubicBezTo>
                  <a:pt x="264592" y="5760684"/>
                  <a:pt x="319013" y="5793908"/>
                  <a:pt x="371652" y="5829062"/>
                </a:cubicBezTo>
                <a:cubicBezTo>
                  <a:pt x="417589" y="5859824"/>
                  <a:pt x="462230" y="5892964"/>
                  <a:pt x="505903" y="5925221"/>
                </a:cubicBezTo>
                <a:cubicBezTo>
                  <a:pt x="628246" y="6014875"/>
                  <a:pt x="754907" y="6107611"/>
                  <a:pt x="899240" y="6153068"/>
                </a:cubicBezTo>
                <a:cubicBezTo>
                  <a:pt x="928476" y="6162153"/>
                  <a:pt x="958088" y="6168887"/>
                  <a:pt x="988114" y="6174204"/>
                </a:cubicBezTo>
                <a:cubicBezTo>
                  <a:pt x="943280" y="6136411"/>
                  <a:pt x="896194" y="6100100"/>
                  <a:pt x="845971" y="6067177"/>
                </a:cubicBezTo>
                <a:cubicBezTo>
                  <a:pt x="720131" y="5983257"/>
                  <a:pt x="580034" y="5915740"/>
                  <a:pt x="448057" y="5841376"/>
                </a:cubicBezTo>
                <a:cubicBezTo>
                  <a:pt x="341781" y="5780886"/>
                  <a:pt x="90319" y="5630263"/>
                  <a:pt x="51253" y="5631825"/>
                </a:cubicBezTo>
                <a:close/>
                <a:moveTo>
                  <a:pt x="2606687" y="5630718"/>
                </a:moveTo>
                <a:cubicBezTo>
                  <a:pt x="2484040" y="5952782"/>
                  <a:pt x="2550772" y="6305470"/>
                  <a:pt x="2645658" y="6640259"/>
                </a:cubicBezTo>
                <a:cubicBezTo>
                  <a:pt x="2605413" y="6320984"/>
                  <a:pt x="2566733" y="5970903"/>
                  <a:pt x="2606687" y="5630718"/>
                </a:cubicBezTo>
                <a:close/>
                <a:moveTo>
                  <a:pt x="3642057" y="5573487"/>
                </a:moveTo>
                <a:cubicBezTo>
                  <a:pt x="3639338" y="5575453"/>
                  <a:pt x="3635693" y="5577466"/>
                  <a:pt x="3632981" y="5579437"/>
                </a:cubicBezTo>
                <a:cubicBezTo>
                  <a:pt x="3509182" y="5674738"/>
                  <a:pt x="3441993" y="5811556"/>
                  <a:pt x="3382436" y="5952726"/>
                </a:cubicBezTo>
                <a:cubicBezTo>
                  <a:pt x="3286719" y="6179641"/>
                  <a:pt x="3231101" y="6419386"/>
                  <a:pt x="3191929" y="6662669"/>
                </a:cubicBezTo>
                <a:cubicBezTo>
                  <a:pt x="3237125" y="6465250"/>
                  <a:pt x="3296425" y="6271000"/>
                  <a:pt x="3369898" y="6081771"/>
                </a:cubicBezTo>
                <a:cubicBezTo>
                  <a:pt x="3454377" y="5865084"/>
                  <a:pt x="3540614" y="5703753"/>
                  <a:pt x="3642057" y="5573487"/>
                </a:cubicBezTo>
                <a:close/>
                <a:moveTo>
                  <a:pt x="2650666" y="5530686"/>
                </a:moveTo>
                <a:cubicBezTo>
                  <a:pt x="2650695" y="5531619"/>
                  <a:pt x="2650695" y="5531619"/>
                  <a:pt x="2650249" y="5532101"/>
                </a:cubicBezTo>
                <a:cubicBezTo>
                  <a:pt x="2594633" y="5864991"/>
                  <a:pt x="2624834" y="6212617"/>
                  <a:pt x="2663808" y="6535215"/>
                </a:cubicBezTo>
                <a:lnTo>
                  <a:pt x="2665418" y="6132756"/>
                </a:lnTo>
                <a:cubicBezTo>
                  <a:pt x="2666315" y="5945493"/>
                  <a:pt x="2661038" y="5743579"/>
                  <a:pt x="2650666" y="5530686"/>
                </a:cubicBezTo>
                <a:close/>
                <a:moveTo>
                  <a:pt x="2680277" y="5479204"/>
                </a:moveTo>
                <a:cubicBezTo>
                  <a:pt x="2679826" y="5479692"/>
                  <a:pt x="2679381" y="5480173"/>
                  <a:pt x="2678972" y="5481582"/>
                </a:cubicBezTo>
                <a:cubicBezTo>
                  <a:pt x="2691463" y="5712555"/>
                  <a:pt x="2697451" y="5932139"/>
                  <a:pt x="2696666" y="6133836"/>
                </a:cubicBezTo>
                <a:lnTo>
                  <a:pt x="2695769" y="6390955"/>
                </a:lnTo>
                <a:cubicBezTo>
                  <a:pt x="2712509" y="6297144"/>
                  <a:pt x="2727840" y="6202916"/>
                  <a:pt x="2739893" y="6108357"/>
                </a:cubicBezTo>
                <a:cubicBezTo>
                  <a:pt x="2767348" y="5886500"/>
                  <a:pt x="2737035" y="5687445"/>
                  <a:pt x="2680277" y="5479204"/>
                </a:cubicBezTo>
                <a:close/>
                <a:moveTo>
                  <a:pt x="1132195" y="5467980"/>
                </a:moveTo>
                <a:cubicBezTo>
                  <a:pt x="1313054" y="5495211"/>
                  <a:pt x="1494925" y="5512628"/>
                  <a:pt x="1679056" y="5516907"/>
                </a:cubicBezTo>
                <a:cubicBezTo>
                  <a:pt x="1838007" y="5520331"/>
                  <a:pt x="1983050" y="5490313"/>
                  <a:pt x="2128648" y="5474249"/>
                </a:cubicBezTo>
                <a:cubicBezTo>
                  <a:pt x="2028248" y="5467548"/>
                  <a:pt x="1925543" y="5473055"/>
                  <a:pt x="1825619" y="5478447"/>
                </a:cubicBezTo>
                <a:lnTo>
                  <a:pt x="1737798" y="5483353"/>
                </a:lnTo>
                <a:cubicBezTo>
                  <a:pt x="1536509" y="5492800"/>
                  <a:pt x="1332771" y="5487439"/>
                  <a:pt x="1132195" y="5467980"/>
                </a:cubicBezTo>
                <a:close/>
                <a:moveTo>
                  <a:pt x="1456157" y="5371404"/>
                </a:moveTo>
                <a:cubicBezTo>
                  <a:pt x="1385125" y="5373535"/>
                  <a:pt x="1314200" y="5378444"/>
                  <a:pt x="1244432" y="5385601"/>
                </a:cubicBezTo>
                <a:cubicBezTo>
                  <a:pt x="1151404" y="5395142"/>
                  <a:pt x="1060429" y="5408677"/>
                  <a:pt x="973990" y="5424940"/>
                </a:cubicBezTo>
                <a:cubicBezTo>
                  <a:pt x="1017323" y="5425535"/>
                  <a:pt x="1061253" y="5429367"/>
                  <a:pt x="1103809" y="5433720"/>
                </a:cubicBezTo>
                <a:lnTo>
                  <a:pt x="1123454" y="5435727"/>
                </a:lnTo>
                <a:cubicBezTo>
                  <a:pt x="1326373" y="5455563"/>
                  <a:pt x="1533386" y="5461253"/>
                  <a:pt x="1737017" y="5452183"/>
                </a:cubicBezTo>
                <a:cubicBezTo>
                  <a:pt x="1766288" y="5450544"/>
                  <a:pt x="1795121" y="5449390"/>
                  <a:pt x="1824397" y="5447757"/>
                </a:cubicBezTo>
                <a:cubicBezTo>
                  <a:pt x="1905266" y="5443590"/>
                  <a:pt x="1987993" y="5439352"/>
                  <a:pt x="2070059" y="5441660"/>
                </a:cubicBezTo>
                <a:cubicBezTo>
                  <a:pt x="1883310" y="5383634"/>
                  <a:pt x="1669251" y="5365013"/>
                  <a:pt x="1456157" y="5371404"/>
                </a:cubicBezTo>
                <a:close/>
                <a:moveTo>
                  <a:pt x="4724401" y="5202141"/>
                </a:moveTo>
                <a:lnTo>
                  <a:pt x="4724401" y="5319690"/>
                </a:lnTo>
                <a:lnTo>
                  <a:pt x="4690088" y="5349711"/>
                </a:lnTo>
                <a:cubicBezTo>
                  <a:pt x="4608685" y="5427949"/>
                  <a:pt x="4537495" y="5522778"/>
                  <a:pt x="4463413" y="5615162"/>
                </a:cubicBezTo>
                <a:cubicBezTo>
                  <a:pt x="4428815" y="5658459"/>
                  <a:pt x="4393697" y="5700384"/>
                  <a:pt x="4358134" y="5742791"/>
                </a:cubicBezTo>
                <a:cubicBezTo>
                  <a:pt x="4364015" y="5738366"/>
                  <a:pt x="4369890" y="5733933"/>
                  <a:pt x="4376219" y="5729027"/>
                </a:cubicBezTo>
                <a:cubicBezTo>
                  <a:pt x="4445817" y="5675939"/>
                  <a:pt x="4517680" y="5621374"/>
                  <a:pt x="4582340" y="5561037"/>
                </a:cubicBezTo>
                <a:cubicBezTo>
                  <a:pt x="4621394" y="5524545"/>
                  <a:pt x="4658482" y="5485345"/>
                  <a:pt x="4694684" y="5447098"/>
                </a:cubicBezTo>
                <a:lnTo>
                  <a:pt x="4724401" y="5415874"/>
                </a:lnTo>
                <a:lnTo>
                  <a:pt x="4724401" y="5461678"/>
                </a:lnTo>
                <a:lnTo>
                  <a:pt x="4718341" y="5468043"/>
                </a:lnTo>
                <a:cubicBezTo>
                  <a:pt x="4681696" y="5506771"/>
                  <a:pt x="4644162" y="5546455"/>
                  <a:pt x="4604655" y="5583434"/>
                </a:cubicBezTo>
                <a:cubicBezTo>
                  <a:pt x="4591636" y="5595592"/>
                  <a:pt x="4578581" y="5606832"/>
                  <a:pt x="4565074" y="5618550"/>
                </a:cubicBezTo>
                <a:cubicBezTo>
                  <a:pt x="4601957" y="5591693"/>
                  <a:pt x="4641858" y="5563143"/>
                  <a:pt x="4682209" y="5532923"/>
                </a:cubicBezTo>
                <a:lnTo>
                  <a:pt x="4724401" y="5499248"/>
                </a:lnTo>
                <a:lnTo>
                  <a:pt x="4724401" y="5608295"/>
                </a:lnTo>
                <a:lnTo>
                  <a:pt x="4713577" y="5616803"/>
                </a:lnTo>
                <a:cubicBezTo>
                  <a:pt x="4481263" y="5805403"/>
                  <a:pt x="4239092" y="5980417"/>
                  <a:pt x="3989559" y="6145945"/>
                </a:cubicBezTo>
                <a:cubicBezTo>
                  <a:pt x="3958721" y="6166743"/>
                  <a:pt x="3915645" y="6091150"/>
                  <a:pt x="3939824" y="6066900"/>
                </a:cubicBezTo>
                <a:cubicBezTo>
                  <a:pt x="4170724" y="5831323"/>
                  <a:pt x="4361787" y="5566131"/>
                  <a:pt x="4584537" y="5324826"/>
                </a:cubicBezTo>
                <a:cubicBezTo>
                  <a:pt x="4616120" y="5290612"/>
                  <a:pt x="4648400" y="5259282"/>
                  <a:pt x="4682005" y="5231398"/>
                </a:cubicBezTo>
                <a:close/>
                <a:moveTo>
                  <a:pt x="1903353" y="5044827"/>
                </a:moveTo>
                <a:cubicBezTo>
                  <a:pt x="1900901" y="5049058"/>
                  <a:pt x="1913196" y="5065331"/>
                  <a:pt x="1936931" y="5093954"/>
                </a:cubicBezTo>
                <a:cubicBezTo>
                  <a:pt x="2021149" y="5196773"/>
                  <a:pt x="2108079" y="5297623"/>
                  <a:pt x="2195868" y="5396574"/>
                </a:cubicBezTo>
                <a:cubicBezTo>
                  <a:pt x="2196092" y="5309013"/>
                  <a:pt x="2155695" y="5230515"/>
                  <a:pt x="2088852" y="5166123"/>
                </a:cubicBezTo>
                <a:cubicBezTo>
                  <a:pt x="2054441" y="5132572"/>
                  <a:pt x="2001584" y="5091839"/>
                  <a:pt x="1958241" y="5067955"/>
                </a:cubicBezTo>
                <a:cubicBezTo>
                  <a:pt x="1922998" y="5048408"/>
                  <a:pt x="1905803" y="5040595"/>
                  <a:pt x="1903353" y="5044827"/>
                </a:cubicBezTo>
                <a:close/>
                <a:moveTo>
                  <a:pt x="1979378" y="4769504"/>
                </a:moveTo>
                <a:cubicBezTo>
                  <a:pt x="2251008" y="4946802"/>
                  <a:pt x="2557265" y="5046794"/>
                  <a:pt x="2882120" y="5064547"/>
                </a:cubicBezTo>
                <a:cubicBezTo>
                  <a:pt x="2852884" y="5055476"/>
                  <a:pt x="2822307" y="5047842"/>
                  <a:pt x="2793103" y="5039699"/>
                </a:cubicBezTo>
                <a:lnTo>
                  <a:pt x="2770041" y="5033634"/>
                </a:lnTo>
                <a:cubicBezTo>
                  <a:pt x="2500352" y="4962917"/>
                  <a:pt x="2236095" y="4864963"/>
                  <a:pt x="1979378" y="4769504"/>
                </a:cubicBezTo>
                <a:close/>
                <a:moveTo>
                  <a:pt x="1927410" y="4716164"/>
                </a:moveTo>
                <a:cubicBezTo>
                  <a:pt x="1938311" y="4720848"/>
                  <a:pt x="1949172" y="4724604"/>
                  <a:pt x="1959587" y="4728849"/>
                </a:cubicBezTo>
                <a:cubicBezTo>
                  <a:pt x="2224818" y="4827692"/>
                  <a:pt x="2499050" y="4930367"/>
                  <a:pt x="2777707" y="5003991"/>
                </a:cubicBezTo>
                <a:lnTo>
                  <a:pt x="2800768" y="5010056"/>
                </a:lnTo>
                <a:cubicBezTo>
                  <a:pt x="2826662" y="5016937"/>
                  <a:pt x="2852553" y="5023818"/>
                  <a:pt x="2879408" y="5031590"/>
                </a:cubicBezTo>
                <a:cubicBezTo>
                  <a:pt x="2873718" y="5029024"/>
                  <a:pt x="2868475" y="5025973"/>
                  <a:pt x="2862295" y="5022958"/>
                </a:cubicBezTo>
                <a:cubicBezTo>
                  <a:pt x="2846112" y="5014292"/>
                  <a:pt x="2829972" y="5006555"/>
                  <a:pt x="2813343" y="4998369"/>
                </a:cubicBezTo>
                <a:cubicBezTo>
                  <a:pt x="2759214" y="4972589"/>
                  <a:pt x="2702010" y="4951123"/>
                  <a:pt x="2646245" y="4930999"/>
                </a:cubicBezTo>
                <a:cubicBezTo>
                  <a:pt x="2437298" y="4853662"/>
                  <a:pt x="2221285" y="4774272"/>
                  <a:pt x="1999243" y="4730524"/>
                </a:cubicBezTo>
                <a:lnTo>
                  <a:pt x="1979527" y="4726651"/>
                </a:lnTo>
                <a:close/>
                <a:moveTo>
                  <a:pt x="1997014" y="4698007"/>
                </a:moveTo>
                <a:lnTo>
                  <a:pt x="2005458" y="4699540"/>
                </a:lnTo>
                <a:cubicBezTo>
                  <a:pt x="2229844" y="4743659"/>
                  <a:pt x="2447268" y="4823456"/>
                  <a:pt x="2657186" y="4901687"/>
                </a:cubicBezTo>
                <a:cubicBezTo>
                  <a:pt x="2713431" y="4922259"/>
                  <a:pt x="2771565" y="4943688"/>
                  <a:pt x="2826662" y="4970362"/>
                </a:cubicBezTo>
                <a:cubicBezTo>
                  <a:pt x="2843286" y="4978544"/>
                  <a:pt x="2859914" y="4986729"/>
                  <a:pt x="2876100" y="4995397"/>
                </a:cubicBezTo>
                <a:cubicBezTo>
                  <a:pt x="2929811" y="5022592"/>
                  <a:pt x="2984941" y="5050189"/>
                  <a:pt x="3042600" y="5059532"/>
                </a:cubicBezTo>
                <a:cubicBezTo>
                  <a:pt x="2779645" y="4772909"/>
                  <a:pt x="2376891" y="4705645"/>
                  <a:pt x="1997014" y="4698007"/>
                </a:cubicBezTo>
                <a:close/>
                <a:moveTo>
                  <a:pt x="2305292" y="4219492"/>
                </a:moveTo>
                <a:cubicBezTo>
                  <a:pt x="2631112" y="4377847"/>
                  <a:pt x="3011879" y="4535878"/>
                  <a:pt x="3360922" y="4529373"/>
                </a:cubicBezTo>
                <a:cubicBezTo>
                  <a:pt x="3408391" y="4528405"/>
                  <a:pt x="3451278" y="4517839"/>
                  <a:pt x="3492420" y="4510145"/>
                </a:cubicBezTo>
                <a:cubicBezTo>
                  <a:pt x="3448862" y="4503966"/>
                  <a:pt x="3405674" y="4495449"/>
                  <a:pt x="3364086" y="4480340"/>
                </a:cubicBezTo>
                <a:cubicBezTo>
                  <a:pt x="3314946" y="4462747"/>
                  <a:pt x="3269673" y="4437082"/>
                  <a:pt x="3225818" y="4411822"/>
                </a:cubicBezTo>
                <a:cubicBezTo>
                  <a:pt x="3194830" y="4393966"/>
                  <a:pt x="3162431" y="4375699"/>
                  <a:pt x="3129696" y="4360704"/>
                </a:cubicBezTo>
                <a:cubicBezTo>
                  <a:pt x="3030558" y="4315774"/>
                  <a:pt x="2920899" y="4298731"/>
                  <a:pt x="2814545" y="4282955"/>
                </a:cubicBezTo>
                <a:cubicBezTo>
                  <a:pt x="2648192" y="4257474"/>
                  <a:pt x="2475773" y="4231762"/>
                  <a:pt x="2305292" y="4219492"/>
                </a:cubicBezTo>
                <a:close/>
                <a:moveTo>
                  <a:pt x="2626982" y="4206450"/>
                </a:move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cubicBezTo>
                  <a:pt x="2928115" y="4269564"/>
                  <a:pt x="3040565" y="4286495"/>
                  <a:pt x="3143018" y="4332698"/>
                </a:cubicBezTo>
                <a:cubicBezTo>
                  <a:pt x="3177162" y="4348099"/>
                  <a:pt x="3210046" y="4366808"/>
                  <a:pt x="3241520" y="4385112"/>
                </a:cubicBezTo>
                <a:cubicBezTo>
                  <a:pt x="3284409" y="4409477"/>
                  <a:pt x="3328265" y="4434739"/>
                  <a:pt x="3374575" y="4451517"/>
                </a:cubicBezTo>
                <a:cubicBezTo>
                  <a:pt x="3416609" y="4466134"/>
                  <a:pt x="3460730" y="4474620"/>
                  <a:pt x="3505221" y="4480757"/>
                </a:cubicBezTo>
                <a:cubicBezTo>
                  <a:pt x="3244537" y="4280088"/>
                  <a:pt x="2943211" y="4213332"/>
                  <a:pt x="2626982" y="4206450"/>
                </a:cubicBezTo>
                <a:close/>
                <a:moveTo>
                  <a:pt x="1310106" y="3943217"/>
                </a:moveTo>
                <a:cubicBezTo>
                  <a:pt x="1129544" y="4063332"/>
                  <a:pt x="976804" y="4212308"/>
                  <a:pt x="854994" y="4399136"/>
                </a:cubicBezTo>
                <a:cubicBezTo>
                  <a:pt x="813550" y="4462067"/>
                  <a:pt x="777442" y="4528637"/>
                  <a:pt x="742462" y="4594648"/>
                </a:cubicBezTo>
                <a:cubicBezTo>
                  <a:pt x="769633" y="4559245"/>
                  <a:pt x="795392" y="4522436"/>
                  <a:pt x="820602" y="4485915"/>
                </a:cubicBezTo>
                <a:cubicBezTo>
                  <a:pt x="839644" y="4458097"/>
                  <a:pt x="858127" y="4430568"/>
                  <a:pt x="878295" y="4403594"/>
                </a:cubicBezTo>
                <a:cubicBezTo>
                  <a:pt x="984168" y="4259170"/>
                  <a:pt x="1114491" y="4132679"/>
                  <a:pt x="1240607" y="4010401"/>
                </a:cubicBezTo>
                <a:close/>
                <a:moveTo>
                  <a:pt x="1423113" y="3874565"/>
                </a:moveTo>
                <a:lnTo>
                  <a:pt x="1260565" y="4031982"/>
                </a:lnTo>
                <a:cubicBezTo>
                  <a:pt x="1135292" y="4153135"/>
                  <a:pt x="1006090" y="4279065"/>
                  <a:pt x="901900" y="4421236"/>
                </a:cubicBezTo>
                <a:cubicBezTo>
                  <a:pt x="882292" y="4447928"/>
                  <a:pt x="863806" y="4475465"/>
                  <a:pt x="845044" y="4502436"/>
                </a:cubicBezTo>
                <a:cubicBezTo>
                  <a:pt x="797719" y="4571828"/>
                  <a:pt x="747866" y="4643196"/>
                  <a:pt x="685926" y="4703069"/>
                </a:cubicBezTo>
                <a:cubicBezTo>
                  <a:pt x="685087" y="4704192"/>
                  <a:pt x="684806" y="4705038"/>
                  <a:pt x="684248" y="4706721"/>
                </a:cubicBezTo>
                <a:cubicBezTo>
                  <a:pt x="955830" y="4450343"/>
                  <a:pt x="1215323" y="4185291"/>
                  <a:pt x="1423113" y="3874565"/>
                </a:cubicBezTo>
                <a:close/>
                <a:moveTo>
                  <a:pt x="3316479" y="3872136"/>
                </a:moveTo>
                <a:lnTo>
                  <a:pt x="3546806" y="4356139"/>
                </a:lnTo>
                <a:cubicBezTo>
                  <a:pt x="3510992" y="4217388"/>
                  <a:pt x="3440535" y="4086075"/>
                  <a:pt x="3364433" y="3953121"/>
                </a:cubicBezTo>
                <a:close/>
                <a:moveTo>
                  <a:pt x="3291335" y="3767420"/>
                </a:moveTo>
                <a:cubicBezTo>
                  <a:pt x="3324815" y="3824296"/>
                  <a:pt x="3358740" y="3880691"/>
                  <a:pt x="3390805" y="3937163"/>
                </a:cubicBezTo>
                <a:cubicBezTo>
                  <a:pt x="3469925" y="4075583"/>
                  <a:pt x="3543427" y="4213298"/>
                  <a:pt x="3579062" y="4359040"/>
                </a:cubicBezTo>
                <a:cubicBezTo>
                  <a:pt x="3585500" y="4228842"/>
                  <a:pt x="3547302" y="4112076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1510397" y="3684705"/>
                </a:move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460140" y="4053106"/>
                  <a:pt x="242842" y="4196577"/>
                  <a:pt x="34256" y="4347603"/>
                </a:cubicBezTo>
                <a:cubicBezTo>
                  <a:pt x="196048" y="4248849"/>
                  <a:pt x="358125" y="4150653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lose/>
                <a:moveTo>
                  <a:pt x="1313114" y="3655216"/>
                </a:moveTo>
                <a:cubicBezTo>
                  <a:pt x="1247578" y="3654578"/>
                  <a:pt x="1180153" y="3656293"/>
                  <a:pt x="1109304" y="3669030"/>
                </a:cubicBezTo>
                <a:cubicBezTo>
                  <a:pt x="689821" y="3744031"/>
                  <a:pt x="334655" y="4032530"/>
                  <a:pt x="8129" y="4330519"/>
                </a:cubicBezTo>
                <a:cubicBezTo>
                  <a:pt x="220923" y="4176682"/>
                  <a:pt x="442983" y="4028720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lose/>
                <a:moveTo>
                  <a:pt x="3655073" y="3650884"/>
                </a:move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cubicBezTo>
                  <a:pt x="4484865" y="4299540"/>
                  <a:pt x="4571866" y="4332385"/>
                  <a:pt x="4648051" y="4374051"/>
                </a:cubicBezTo>
                <a:cubicBezTo>
                  <a:pt x="4566919" y="4301848"/>
                  <a:pt x="4474187" y="4242216"/>
                  <a:pt x="4383389" y="4184369"/>
                </a:cubicBez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close/>
                <a:moveTo>
                  <a:pt x="3670252" y="3622798"/>
                </a:move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97546" y="4220788"/>
                  <a:pt x="4597907" y="4284772"/>
                  <a:pt x="4684469" y="4364680"/>
                </a:cubicBezTo>
                <a:lnTo>
                  <a:pt x="4690271" y="4370034"/>
                </a:lnTo>
                <a:cubicBezTo>
                  <a:pt x="4617960" y="4134006"/>
                  <a:pt x="4326618" y="3976128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close/>
                <a:moveTo>
                  <a:pt x="3174829" y="3620110"/>
                </a:moveTo>
                <a:cubicBezTo>
                  <a:pt x="3177710" y="3619202"/>
                  <a:pt x="3182308" y="3620648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646545" y="4229668"/>
                  <a:pt x="3658964" y="4353983"/>
                  <a:pt x="3626636" y="4512230"/>
                </a:cubicBezTo>
                <a:cubicBezTo>
                  <a:pt x="3635603" y="4515129"/>
                  <a:pt x="3644081" y="4517586"/>
                  <a:pt x="3653088" y="4521417"/>
                </a:cubicBezTo>
                <a:cubicBezTo>
                  <a:pt x="3765052" y="4572828"/>
                  <a:pt x="3892199" y="4724230"/>
                  <a:pt x="3988128" y="4817267"/>
                </a:cubicBezTo>
                <a:cubicBezTo>
                  <a:pt x="4195984" y="4765295"/>
                  <a:pt x="4406452" y="4726316"/>
                  <a:pt x="4618309" y="4699202"/>
                </a:cubicBezTo>
                <a:lnTo>
                  <a:pt x="4724401" y="4687606"/>
                </a:lnTo>
                <a:lnTo>
                  <a:pt x="4724401" y="4773345"/>
                </a:lnTo>
                <a:lnTo>
                  <a:pt x="4671155" y="4778608"/>
                </a:lnTo>
                <a:cubicBezTo>
                  <a:pt x="4474613" y="4803290"/>
                  <a:pt x="4279364" y="4838457"/>
                  <a:pt x="4086300" y="4884599"/>
                </a:cubicBezTo>
                <a:cubicBezTo>
                  <a:pt x="4087456" y="4890142"/>
                  <a:pt x="4087673" y="4895720"/>
                  <a:pt x="4085485" y="4899070"/>
                </a:cubicBezTo>
                <a:cubicBezTo>
                  <a:pt x="4003302" y="5010406"/>
                  <a:pt x="3928312" y="5126573"/>
                  <a:pt x="3871915" y="5253645"/>
                </a:cubicBezTo>
                <a:cubicBezTo>
                  <a:pt x="3845467" y="5314321"/>
                  <a:pt x="3832705" y="5402857"/>
                  <a:pt x="3799374" y="5466127"/>
                </a:cubicBezTo>
                <a:cubicBezTo>
                  <a:pt x="3785138" y="5845399"/>
                  <a:pt x="3675506" y="6277604"/>
                  <a:pt x="3498850" y="6661888"/>
                </a:cubicBezTo>
                <a:lnTo>
                  <a:pt x="3399216" y="6858000"/>
                </a:lnTo>
                <a:lnTo>
                  <a:pt x="3303688" y="6858000"/>
                </a:lnTo>
                <a:lnTo>
                  <a:pt x="3391774" y="6697181"/>
                </a:lnTo>
                <a:cubicBezTo>
                  <a:pt x="3573729" y="6337659"/>
                  <a:pt x="3697480" y="5922895"/>
                  <a:pt x="3735540" y="5546923"/>
                </a:cubicBezTo>
                <a:cubicBezTo>
                  <a:pt x="3733489" y="5553993"/>
                  <a:pt x="3731483" y="5561993"/>
                  <a:pt x="3729438" y="5569058"/>
                </a:cubicBezTo>
                <a:cubicBezTo>
                  <a:pt x="3722922" y="5592607"/>
                  <a:pt x="3715485" y="5616189"/>
                  <a:pt x="3707782" y="5644908"/>
                </a:cubicBezTo>
                <a:cubicBezTo>
                  <a:pt x="3671550" y="5775366"/>
                  <a:pt x="3633159" y="5910098"/>
                  <a:pt x="3583827" y="6039215"/>
                </a:cubicBezTo>
                <a:cubicBezTo>
                  <a:pt x="3571998" y="6069498"/>
                  <a:pt x="3559686" y="6099330"/>
                  <a:pt x="3547861" y="6129609"/>
                </a:cubicBezTo>
                <a:cubicBezTo>
                  <a:pt x="3528366" y="6177894"/>
                  <a:pt x="3507534" y="6227631"/>
                  <a:pt x="3490905" y="6277660"/>
                </a:cubicBezTo>
                <a:cubicBezTo>
                  <a:pt x="3477958" y="6314973"/>
                  <a:pt x="3466463" y="6353624"/>
                  <a:pt x="3455859" y="6391301"/>
                </a:cubicBezTo>
                <a:cubicBezTo>
                  <a:pt x="3447266" y="6420993"/>
                  <a:pt x="3438672" y="6450673"/>
                  <a:pt x="3429112" y="6479469"/>
                </a:cubicBezTo>
                <a:cubicBezTo>
                  <a:pt x="3394330" y="6587977"/>
                  <a:pt x="3348719" y="6693654"/>
                  <a:pt x="3304862" y="6796476"/>
                </a:cubicBezTo>
                <a:lnTo>
                  <a:pt x="3276071" y="6858000"/>
                </a:lnTo>
                <a:lnTo>
                  <a:pt x="3240805" y="6858000"/>
                </a:lnTo>
                <a:lnTo>
                  <a:pt x="3275917" y="6783192"/>
                </a:lnTo>
                <a:cubicBezTo>
                  <a:pt x="3319817" y="6681303"/>
                  <a:pt x="3364982" y="6576108"/>
                  <a:pt x="3399358" y="6469011"/>
                </a:cubicBezTo>
                <a:cubicBezTo>
                  <a:pt x="3408430" y="6439778"/>
                  <a:pt x="3417061" y="6411021"/>
                  <a:pt x="3425650" y="6381333"/>
                </a:cubicBezTo>
                <a:cubicBezTo>
                  <a:pt x="3436256" y="6343653"/>
                  <a:pt x="3448199" y="6304520"/>
                  <a:pt x="3460661" y="6266763"/>
                </a:cubicBezTo>
                <a:cubicBezTo>
                  <a:pt x="3477731" y="6216246"/>
                  <a:pt x="3498530" y="6165579"/>
                  <a:pt x="3518021" y="6117298"/>
                </a:cubicBezTo>
                <a:cubicBezTo>
                  <a:pt x="3530339" y="6087462"/>
                  <a:pt x="3542206" y="6058115"/>
                  <a:pt x="3554035" y="6027832"/>
                </a:cubicBezTo>
                <a:cubicBezTo>
                  <a:pt x="3602956" y="5900128"/>
                  <a:pt x="3640454" y="5766362"/>
                  <a:pt x="3677174" y="5636351"/>
                </a:cubicBezTo>
                <a:cubicBezTo>
                  <a:pt x="3685353" y="5608086"/>
                  <a:pt x="3692308" y="5584047"/>
                  <a:pt x="3698819" y="5560503"/>
                </a:cubicBezTo>
                <a:cubicBezTo>
                  <a:pt x="3699603" y="5556742"/>
                  <a:pt x="3701314" y="5552952"/>
                  <a:pt x="3702094" y="5549194"/>
                </a:cubicBezTo>
                <a:cubicBezTo>
                  <a:pt x="3586407" y="5684227"/>
                  <a:pt x="3491727" y="5855671"/>
                  <a:pt x="3398355" y="6094603"/>
                </a:cubicBezTo>
                <a:cubicBezTo>
                  <a:pt x="3309322" y="6322763"/>
                  <a:pt x="3241029" y="6558474"/>
                  <a:pt x="3193941" y="6798775"/>
                </a:cubicBezTo>
                <a:lnTo>
                  <a:pt x="3184140" y="6858000"/>
                </a:lnTo>
                <a:lnTo>
                  <a:pt x="3099978" y="6858000"/>
                </a:lnTo>
                <a:lnTo>
                  <a:pt x="3101556" y="6843337"/>
                </a:lnTo>
                <a:cubicBezTo>
                  <a:pt x="3144932" y="6479621"/>
                  <a:pt x="3209988" y="6112612"/>
                  <a:pt x="3370162" y="5785550"/>
                </a:cubicBezTo>
                <a:cubicBezTo>
                  <a:pt x="3467073" y="5588398"/>
                  <a:pt x="3627623" y="5538666"/>
                  <a:pt x="3746477" y="5377889"/>
                </a:cubicBezTo>
                <a:cubicBezTo>
                  <a:pt x="3800786" y="5303532"/>
                  <a:pt x="3818424" y="5173820"/>
                  <a:pt x="3863399" y="5087257"/>
                </a:cubicBezTo>
                <a:cubicBezTo>
                  <a:pt x="3894981" y="5026843"/>
                  <a:pt x="3930436" y="4970007"/>
                  <a:pt x="3968712" y="4913989"/>
                </a:cubicBezTo>
                <a:cubicBezTo>
                  <a:pt x="3564505" y="5020029"/>
                  <a:pt x="3170154" y="5174588"/>
                  <a:pt x="2792390" y="5382974"/>
                </a:cubicBezTo>
                <a:cubicBezTo>
                  <a:pt x="2766432" y="5397515"/>
                  <a:pt x="2740950" y="5412509"/>
                  <a:pt x="2714982" y="5427051"/>
                </a:cubicBezTo>
                <a:cubicBezTo>
                  <a:pt x="2773600" y="5623577"/>
                  <a:pt x="2823261" y="5817201"/>
                  <a:pt x="2813361" y="6023912"/>
                </a:cubicBezTo>
                <a:cubicBezTo>
                  <a:pt x="2800935" y="6283826"/>
                  <a:pt x="2738768" y="6546188"/>
                  <a:pt x="2688430" y="6801564"/>
                </a:cubicBezTo>
                <a:cubicBezTo>
                  <a:pt x="2680286" y="6842403"/>
                  <a:pt x="2633415" y="6776749"/>
                  <a:pt x="2629626" y="6763394"/>
                </a:cubicBezTo>
                <a:cubicBezTo>
                  <a:pt x="2507208" y="6357509"/>
                  <a:pt x="2389664" y="5910450"/>
                  <a:pt x="2565328" y="5516399"/>
                </a:cubicBezTo>
                <a:cubicBezTo>
                  <a:pt x="2340344" y="5655334"/>
                  <a:pt x="2126262" y="5810607"/>
                  <a:pt x="1922999" y="5980343"/>
                </a:cubicBezTo>
                <a:cubicBezTo>
                  <a:pt x="1913735" y="6121357"/>
                  <a:pt x="1951823" y="6270268"/>
                  <a:pt x="1950261" y="6405858"/>
                </a:cubicBezTo>
                <a:cubicBezTo>
                  <a:pt x="2095468" y="6403315"/>
                  <a:pt x="2243415" y="6568324"/>
                  <a:pt x="2365554" y="6759107"/>
                </a:cubicBezTo>
                <a:lnTo>
                  <a:pt x="2424142" y="6858000"/>
                </a:lnTo>
                <a:lnTo>
                  <a:pt x="2395994" y="6858000"/>
                </a:lnTo>
                <a:lnTo>
                  <a:pt x="2392863" y="6852964"/>
                </a:lnTo>
                <a:cubicBezTo>
                  <a:pt x="2286592" y="6697030"/>
                  <a:pt x="2128210" y="6530604"/>
                  <a:pt x="2017589" y="6493982"/>
                </a:cubicBezTo>
                <a:cubicBezTo>
                  <a:pt x="2065428" y="6525607"/>
                  <a:pt x="2108651" y="6558340"/>
                  <a:pt x="2147336" y="6594052"/>
                </a:cubicBezTo>
                <a:cubicBezTo>
                  <a:pt x="2168131" y="6613249"/>
                  <a:pt x="2188032" y="6633414"/>
                  <a:pt x="2207047" y="6654540"/>
                </a:cubicBezTo>
                <a:cubicBezTo>
                  <a:pt x="2240670" y="6691852"/>
                  <a:pt x="2268864" y="6733110"/>
                  <a:pt x="2299106" y="6778931"/>
                </a:cubicBezTo>
                <a:lnTo>
                  <a:pt x="2314430" y="6801144"/>
                </a:lnTo>
                <a:lnTo>
                  <a:pt x="2352406" y="6858000"/>
                </a:lnTo>
                <a:lnTo>
                  <a:pt x="2314492" y="6858000"/>
                </a:lnTo>
                <a:lnTo>
                  <a:pt x="2288095" y="6818030"/>
                </a:lnTo>
                <a:lnTo>
                  <a:pt x="2272768" y="6795822"/>
                </a:lnTo>
                <a:cubicBezTo>
                  <a:pt x="2242565" y="6750921"/>
                  <a:pt x="2214890" y="6711042"/>
                  <a:pt x="2182715" y="6675071"/>
                </a:cubicBezTo>
                <a:cubicBezTo>
                  <a:pt x="2139301" y="6626043"/>
                  <a:pt x="2090046" y="6582375"/>
                  <a:pt x="2032061" y="6541380"/>
                </a:cubicBezTo>
                <a:cubicBezTo>
                  <a:pt x="2113005" y="6632219"/>
                  <a:pt x="2185837" y="6729905"/>
                  <a:pt x="2257220" y="6826257"/>
                </a:cubicBezTo>
                <a:lnTo>
                  <a:pt x="2281324" y="6858000"/>
                </a:lnTo>
                <a:lnTo>
                  <a:pt x="2242860" y="6858000"/>
                </a:lnTo>
                <a:lnTo>
                  <a:pt x="2232818" y="6844926"/>
                </a:lnTo>
                <a:cubicBezTo>
                  <a:pt x="2156524" y="6742256"/>
                  <a:pt x="2077809" y="6637351"/>
                  <a:pt x="1990172" y="6542121"/>
                </a:cubicBezTo>
                <a:cubicBezTo>
                  <a:pt x="2025229" y="6615236"/>
                  <a:pt x="2072239" y="6690202"/>
                  <a:pt x="2124090" y="6761017"/>
                </a:cubicBezTo>
                <a:lnTo>
                  <a:pt x="2200380" y="6858000"/>
                </a:lnTo>
                <a:lnTo>
                  <a:pt x="2147507" y="6858000"/>
                </a:lnTo>
                <a:lnTo>
                  <a:pt x="2070668" y="6761520"/>
                </a:lnTo>
                <a:cubicBezTo>
                  <a:pt x="2050397" y="6732060"/>
                  <a:pt x="1955949" y="6524860"/>
                  <a:pt x="1975142" y="6585570"/>
                </a:cubicBezTo>
                <a:cubicBezTo>
                  <a:pt x="1998651" y="6661010"/>
                  <a:pt x="2025657" y="6736543"/>
                  <a:pt x="2050035" y="6813345"/>
                </a:cubicBezTo>
                <a:lnTo>
                  <a:pt x="2063025" y="6858000"/>
                </a:lnTo>
                <a:lnTo>
                  <a:pt x="2021675" y="6858000"/>
                </a:lnTo>
                <a:lnTo>
                  <a:pt x="2019308" y="6847118"/>
                </a:lnTo>
                <a:cubicBezTo>
                  <a:pt x="1994223" y="6748278"/>
                  <a:pt x="1963999" y="6650518"/>
                  <a:pt x="1938835" y="6551160"/>
                </a:cubicBezTo>
                <a:cubicBezTo>
                  <a:pt x="1929908" y="6619047"/>
                  <a:pt x="1941143" y="6690322"/>
                  <a:pt x="1953230" y="6759699"/>
                </a:cubicBezTo>
                <a:lnTo>
                  <a:pt x="1956763" y="6778191"/>
                </a:lnTo>
                <a:lnTo>
                  <a:pt x="1967925" y="6858000"/>
                </a:lnTo>
                <a:lnTo>
                  <a:pt x="1936622" y="6858000"/>
                </a:lnTo>
                <a:lnTo>
                  <a:pt x="1926261" y="6784064"/>
                </a:lnTo>
                <a:lnTo>
                  <a:pt x="1922724" y="6765577"/>
                </a:lnTo>
                <a:cubicBezTo>
                  <a:pt x="1915473" y="6723948"/>
                  <a:pt x="1907737" y="6681875"/>
                  <a:pt x="1904650" y="6639616"/>
                </a:cubicBezTo>
                <a:lnTo>
                  <a:pt x="1885273" y="6858000"/>
                </a:lnTo>
                <a:lnTo>
                  <a:pt x="1854363" y="6858000"/>
                </a:lnTo>
                <a:lnTo>
                  <a:pt x="1880391" y="6603796"/>
                </a:lnTo>
                <a:cubicBezTo>
                  <a:pt x="1857032" y="6636864"/>
                  <a:pt x="1833268" y="6671346"/>
                  <a:pt x="1818273" y="6715729"/>
                </a:cubicBezTo>
                <a:cubicBezTo>
                  <a:pt x="1804852" y="6755735"/>
                  <a:pt x="1797634" y="6798725"/>
                  <a:pt x="1794691" y="6843239"/>
                </a:cubicBezTo>
                <a:lnTo>
                  <a:pt x="1794914" y="6858000"/>
                </a:lnTo>
                <a:lnTo>
                  <a:pt x="1746128" y="6858000"/>
                </a:lnTo>
                <a:lnTo>
                  <a:pt x="1753934" y="6724796"/>
                </a:lnTo>
                <a:cubicBezTo>
                  <a:pt x="1761216" y="6674140"/>
                  <a:pt x="1773366" y="6623443"/>
                  <a:pt x="1792053" y="6572396"/>
                </a:cubicBezTo>
                <a:cubicBezTo>
                  <a:pt x="1831929" y="6463223"/>
                  <a:pt x="1865036" y="6394363"/>
                  <a:pt x="1862248" y="6266397"/>
                </a:cubicBezTo>
                <a:cubicBezTo>
                  <a:pt x="1860953" y="6187277"/>
                  <a:pt x="1859762" y="6110946"/>
                  <a:pt x="1862250" y="6033531"/>
                </a:cubicBezTo>
                <a:cubicBezTo>
                  <a:pt x="1629459" y="6233327"/>
                  <a:pt x="1412286" y="6451119"/>
                  <a:pt x="1211999" y="6683610"/>
                </a:cubicBezTo>
                <a:cubicBezTo>
                  <a:pt x="1212594" y="6686848"/>
                  <a:pt x="1213637" y="6689601"/>
                  <a:pt x="1213266" y="6691947"/>
                </a:cubicBezTo>
                <a:cubicBezTo>
                  <a:pt x="1207239" y="6745048"/>
                  <a:pt x="1203941" y="6797982"/>
                  <a:pt x="1203370" y="6850676"/>
                </a:cubicBezTo>
                <a:lnTo>
                  <a:pt x="1203671" y="6858000"/>
                </a:lnTo>
                <a:lnTo>
                  <a:pt x="1143180" y="6858000"/>
                </a:lnTo>
                <a:lnTo>
                  <a:pt x="1142176" y="6766045"/>
                </a:lnTo>
                <a:lnTo>
                  <a:pt x="1067484" y="6858000"/>
                </a:lnTo>
                <a:lnTo>
                  <a:pt x="953928" y="6858000"/>
                </a:lnTo>
                <a:lnTo>
                  <a:pt x="959715" y="6850185"/>
                </a:lnTo>
                <a:cubicBezTo>
                  <a:pt x="1122351" y="6642955"/>
                  <a:pt x="1297493" y="6445464"/>
                  <a:pt x="1483788" y="6259174"/>
                </a:cubicBezTo>
                <a:cubicBezTo>
                  <a:pt x="1354519" y="6252700"/>
                  <a:pt x="1219786" y="6272526"/>
                  <a:pt x="1100671" y="6252137"/>
                </a:cubicBezTo>
                <a:cubicBezTo>
                  <a:pt x="1097473" y="6253667"/>
                  <a:pt x="1093344" y="6255226"/>
                  <a:pt x="1090144" y="6256748"/>
                </a:cubicBezTo>
                <a:cubicBezTo>
                  <a:pt x="1093160" y="6262221"/>
                  <a:pt x="1095726" y="6268172"/>
                  <a:pt x="1095872" y="6271892"/>
                </a:cubicBezTo>
                <a:cubicBezTo>
                  <a:pt x="1117034" y="6614754"/>
                  <a:pt x="501310" y="6765589"/>
                  <a:pt x="262785" y="6845450"/>
                </a:cubicBezTo>
                <a:cubicBezTo>
                  <a:pt x="240730" y="6852851"/>
                  <a:pt x="197167" y="6788461"/>
                  <a:pt x="209968" y="6770713"/>
                </a:cubicBezTo>
                <a:cubicBezTo>
                  <a:pt x="383281" y="6527661"/>
                  <a:pt x="615742" y="6377713"/>
                  <a:pt x="873460" y="6253768"/>
                </a:cubicBezTo>
                <a:cubicBezTo>
                  <a:pt x="626943" y="6191900"/>
                  <a:pt x="365733" y="5960633"/>
                  <a:pt x="192686" y="5849257"/>
                </a:cubicBezTo>
                <a:cubicBezTo>
                  <a:pt x="116185" y="5799690"/>
                  <a:pt x="52073" y="5754165"/>
                  <a:pt x="4696" y="5697668"/>
                </a:cubicBezTo>
                <a:lnTo>
                  <a:pt x="0" y="5689984"/>
                </a:lnTo>
                <a:lnTo>
                  <a:pt x="0" y="5513472"/>
                </a:lnTo>
                <a:lnTo>
                  <a:pt x="174101" y="5620277"/>
                </a:lnTo>
                <a:cubicBezTo>
                  <a:pt x="413334" y="5759164"/>
                  <a:pt x="660435" y="5885160"/>
                  <a:pt x="891800" y="6036935"/>
                </a:cubicBezTo>
                <a:cubicBezTo>
                  <a:pt x="944884" y="6071606"/>
                  <a:pt x="1012106" y="6145300"/>
                  <a:pt x="1072219" y="6169443"/>
                </a:cubicBezTo>
                <a:cubicBezTo>
                  <a:pt x="1072700" y="6169886"/>
                  <a:pt x="1073629" y="6169850"/>
                  <a:pt x="1074117" y="6170301"/>
                </a:cubicBezTo>
                <a:cubicBezTo>
                  <a:pt x="1077423" y="6171567"/>
                  <a:pt x="1080285" y="6173315"/>
                  <a:pt x="1083114" y="6174131"/>
                </a:cubicBezTo>
                <a:cubicBezTo>
                  <a:pt x="1205686" y="6211148"/>
                  <a:pt x="1403553" y="6162717"/>
                  <a:pt x="1543010" y="6191140"/>
                </a:cubicBezTo>
                <a:cubicBezTo>
                  <a:pt x="1545352" y="6191516"/>
                  <a:pt x="1548218" y="6193258"/>
                  <a:pt x="1551080" y="6195006"/>
                </a:cubicBezTo>
                <a:cubicBezTo>
                  <a:pt x="1796784" y="5956970"/>
                  <a:pt x="2061981" y="5740521"/>
                  <a:pt x="2345443" y="5549882"/>
                </a:cubicBezTo>
                <a:cubicBezTo>
                  <a:pt x="2141371" y="5547786"/>
                  <a:pt x="1930334" y="5604666"/>
                  <a:pt x="1721499" y="5599969"/>
                </a:cubicBezTo>
                <a:cubicBezTo>
                  <a:pt x="1398951" y="5593309"/>
                  <a:pt x="1081337" y="5547329"/>
                  <a:pt x="767716" y="5472768"/>
                </a:cubicBezTo>
                <a:cubicBezTo>
                  <a:pt x="753133" y="5469162"/>
                  <a:pt x="700946" y="5398599"/>
                  <a:pt x="722147" y="5393091"/>
                </a:cubicBezTo>
                <a:cubicBezTo>
                  <a:pt x="968781" y="5329673"/>
                  <a:pt x="1232259" y="5326588"/>
                  <a:pt x="1485552" y="5313202"/>
                </a:cubicBezTo>
                <a:cubicBezTo>
                  <a:pt x="1722589" y="5300930"/>
                  <a:pt x="1934026" y="5312502"/>
                  <a:pt x="2143004" y="5402420"/>
                </a:cubicBezTo>
                <a:cubicBezTo>
                  <a:pt x="2072259" y="5321879"/>
                  <a:pt x="2001915" y="5239927"/>
                  <a:pt x="1933391" y="5156971"/>
                </a:cubicBezTo>
                <a:cubicBezTo>
                  <a:pt x="1884964" y="5098829"/>
                  <a:pt x="1830279" y="5047453"/>
                  <a:pt x="1827118" y="4968410"/>
                </a:cubicBezTo>
                <a:cubicBezTo>
                  <a:pt x="1826899" y="4962830"/>
                  <a:pt x="1831287" y="4956131"/>
                  <a:pt x="1837349" y="4956357"/>
                </a:cubicBezTo>
                <a:cubicBezTo>
                  <a:pt x="1954786" y="4958180"/>
                  <a:pt x="2095955" y="5099243"/>
                  <a:pt x="2162835" y="5187853"/>
                </a:cubicBezTo>
                <a:cubicBezTo>
                  <a:pt x="2223806" y="5268314"/>
                  <a:pt x="2261117" y="5362764"/>
                  <a:pt x="2257167" y="5462123"/>
                </a:cubicBezTo>
                <a:cubicBezTo>
                  <a:pt x="2258619" y="5463463"/>
                  <a:pt x="2260110" y="5465731"/>
                  <a:pt x="2261598" y="5467998"/>
                </a:cubicBezTo>
                <a:cubicBezTo>
                  <a:pt x="2319293" y="5466627"/>
                  <a:pt x="2377620" y="5469418"/>
                  <a:pt x="2437177" y="5479608"/>
                </a:cubicBezTo>
                <a:cubicBezTo>
                  <a:pt x="2440002" y="5480429"/>
                  <a:pt x="2442387" y="5481726"/>
                  <a:pt x="2445247" y="5483476"/>
                </a:cubicBezTo>
                <a:cubicBezTo>
                  <a:pt x="2542410" y="5420910"/>
                  <a:pt x="2642483" y="5361023"/>
                  <a:pt x="2743626" y="5304819"/>
                </a:cubicBezTo>
                <a:cubicBezTo>
                  <a:pt x="2843877" y="5249576"/>
                  <a:pt x="2945694" y="5198471"/>
                  <a:pt x="3048102" y="5150595"/>
                </a:cubicBezTo>
                <a:cubicBezTo>
                  <a:pt x="2585795" y="5154639"/>
                  <a:pt x="2153807" y="4996795"/>
                  <a:pt x="1799414" y="4694732"/>
                </a:cubicBezTo>
                <a:cubicBezTo>
                  <a:pt x="1791709" y="4688523"/>
                  <a:pt x="1742423" y="4620635"/>
                  <a:pt x="1771735" y="4619929"/>
                </a:cubicBezTo>
                <a:cubicBezTo>
                  <a:pt x="2256142" y="4609405"/>
                  <a:pt x="2784409" y="4670721"/>
                  <a:pt x="3104273" y="5076159"/>
                </a:cubicBezTo>
                <a:cubicBezTo>
                  <a:pt x="3108183" y="5080663"/>
                  <a:pt x="3110711" y="5085686"/>
                  <a:pt x="3113245" y="5090705"/>
                </a:cubicBezTo>
                <a:cubicBezTo>
                  <a:pt x="3118189" y="5097958"/>
                  <a:pt x="3122727" y="5106622"/>
                  <a:pt x="3126294" y="5114400"/>
                </a:cubicBezTo>
                <a:cubicBezTo>
                  <a:pt x="3390302" y="4996262"/>
                  <a:pt x="3661785" y="4902036"/>
                  <a:pt x="3937433" y="4830473"/>
                </a:cubicBezTo>
                <a:cubicBezTo>
                  <a:pt x="3836176" y="4732523"/>
                  <a:pt x="3721785" y="4620668"/>
                  <a:pt x="3590475" y="4597974"/>
                </a:cubicBezTo>
                <a:cubicBezTo>
                  <a:pt x="3435249" y="4571111"/>
                  <a:pt x="3264279" y="4616605"/>
                  <a:pt x="3100264" y="4579845"/>
                </a:cubicBezTo>
                <a:cubicBezTo>
                  <a:pt x="2787310" y="4510393"/>
                  <a:pt x="2468738" y="4370372"/>
                  <a:pt x="2183576" y="4227150"/>
                </a:cubicBezTo>
                <a:cubicBezTo>
                  <a:pt x="2170260" y="4220226"/>
                  <a:pt x="2115765" y="4150220"/>
                  <a:pt x="2151029" y="4146947"/>
                </a:cubicBezTo>
                <a:cubicBezTo>
                  <a:pt x="2677991" y="4094203"/>
                  <a:pt x="3159089" y="4117356"/>
                  <a:pt x="3563434" y="4469115"/>
                </a:cubicBezTo>
                <a:lnTo>
                  <a:pt x="3177952" y="3657386"/>
                </a:lnTo>
                <a:cubicBezTo>
                  <a:pt x="3172991" y="3646754"/>
                  <a:pt x="3166185" y="3622836"/>
                  <a:pt x="3174829" y="3620110"/>
                </a:cubicBezTo>
                <a:close/>
                <a:moveTo>
                  <a:pt x="3429186" y="3458784"/>
                </a:moveTo>
                <a:cubicBezTo>
                  <a:pt x="3434043" y="3458424"/>
                  <a:pt x="3439865" y="3459167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08451" y="4027538"/>
                  <a:pt x="4593765" y="4093753"/>
                  <a:pt x="4659448" y="4172746"/>
                </a:cubicBezTo>
                <a:lnTo>
                  <a:pt x="4724401" y="4275524"/>
                </a:lnTo>
                <a:lnTo>
                  <a:pt x="4724401" y="4519331"/>
                </a:lnTo>
                <a:lnTo>
                  <a:pt x="4695727" y="4489837"/>
                </a:lnTo>
                <a:cubicBezTo>
                  <a:pt x="4513213" y="4341718"/>
                  <a:pt x="4213060" y="4286653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8505" y="3517876"/>
                  <a:pt x="3395188" y="3461306"/>
                  <a:pt x="3429186" y="3458784"/>
                </a:cubicBezTo>
                <a:close/>
                <a:moveTo>
                  <a:pt x="4287835" y="3252276"/>
                </a:moveTo>
                <a:cubicBezTo>
                  <a:pt x="4291252" y="3250181"/>
                  <a:pt x="4296821" y="3251122"/>
                  <a:pt x="4305321" y="3256953"/>
                </a:cubicBezTo>
                <a:cubicBezTo>
                  <a:pt x="4417921" y="3335817"/>
                  <a:pt x="4526830" y="3418438"/>
                  <a:pt x="4633631" y="3503706"/>
                </a:cubicBezTo>
                <a:lnTo>
                  <a:pt x="4724401" y="3579225"/>
                </a:lnTo>
                <a:lnTo>
                  <a:pt x="4724401" y="3637622"/>
                </a:lnTo>
                <a:lnTo>
                  <a:pt x="4594837" y="3532274"/>
                </a:lnTo>
                <a:cubicBezTo>
                  <a:pt x="4562450" y="3507077"/>
                  <a:pt x="4474786" y="3410282"/>
                  <a:pt x="4441737" y="3399734"/>
                </a:cubicBez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09378" y="3558235"/>
                  <a:pt x="4660155" y="3608017"/>
                  <a:pt x="4709959" y="3658245"/>
                </a:cubicBezTo>
                <a:lnTo>
                  <a:pt x="4724401" y="3673072"/>
                </a:lnTo>
                <a:lnTo>
                  <a:pt x="4724401" y="3718516"/>
                </a:lnTo>
                <a:lnTo>
                  <a:pt x="4642986" y="3635718"/>
                </a:lnTo>
                <a:cubicBezTo>
                  <a:pt x="4577419" y="3571274"/>
                  <a:pt x="4510044" y="3508184"/>
                  <a:pt x="4440129" y="3448571"/>
                </a:cubicBezTo>
                <a:cubicBezTo>
                  <a:pt x="4477976" y="3543407"/>
                  <a:pt x="4595539" y="3666345"/>
                  <a:pt x="4700658" y="3767518"/>
                </a:cubicBezTo>
                <a:lnTo>
                  <a:pt x="4724401" y="3790032"/>
                </a:lnTo>
                <a:lnTo>
                  <a:pt x="4724401" y="3871856"/>
                </a:lnTo>
                <a:lnTo>
                  <a:pt x="4649232" y="3785028"/>
                </a:lnTo>
                <a:cubicBezTo>
                  <a:pt x="4512119" y="3616669"/>
                  <a:pt x="4392441" y="3442504"/>
                  <a:pt x="4294126" y="3303048"/>
                </a:cubicBezTo>
                <a:cubicBezTo>
                  <a:pt x="4286701" y="3292165"/>
                  <a:pt x="4277584" y="3258559"/>
                  <a:pt x="4287835" y="3252276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278852" y="4250311"/>
                  <a:pt x="915356" y="4600566"/>
                  <a:pt x="542867" y="4944092"/>
                </a:cubicBezTo>
                <a:cubicBezTo>
                  <a:pt x="521291" y="4964055"/>
                  <a:pt x="503482" y="4879596"/>
                  <a:pt x="515800" y="4862180"/>
                </a:cubicBezTo>
                <a:cubicBezTo>
                  <a:pt x="664236" y="4650055"/>
                  <a:pt x="747224" y="4402666"/>
                  <a:pt x="909145" y="4199225"/>
                </a:cubicBez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458381" y="4190213"/>
                  <a:pt x="284593" y="4292005"/>
                  <a:pt x="112563" y="4396952"/>
                </a:cubicBezTo>
                <a:lnTo>
                  <a:pt x="0" y="4466006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20772" y="276387"/>
                  <a:pt x="4473568" y="294979"/>
                  <a:pt x="4628589" y="289746"/>
                </a:cubicBezTo>
                <a:lnTo>
                  <a:pt x="4724401" y="281632"/>
                </a:lnTo>
                <a:lnTo>
                  <a:pt x="4724401" y="330664"/>
                </a:lnTo>
                <a:lnTo>
                  <a:pt x="4657975" y="338772"/>
                </a:lnTo>
                <a:cubicBezTo>
                  <a:pt x="4512264" y="350060"/>
                  <a:pt x="4368090" y="341672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427343" y="550152"/>
                  <a:pt x="4511990" y="638932"/>
                  <a:pt x="4599604" y="723178"/>
                </a:cubicBezTo>
                <a:lnTo>
                  <a:pt x="4724401" y="833497"/>
                </a:lnTo>
                <a:lnTo>
                  <a:pt x="4724401" y="950118"/>
                </a:lnTo>
                <a:lnTo>
                  <a:pt x="4655015" y="891426"/>
                </a:ln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xmlns="" id="{ED888B23-07FA-482A-96DF-47E31AF1A6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095997" y="990600"/>
            <a:ext cx="6096003" cy="48768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xmlns="" id="{A17BF396-6023-48D8-9C0C-8938208729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57197" y="457199"/>
            <a:ext cx="5638800" cy="5943599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C6D9D476-F8C9-3B9A-C521-CB885740259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26" r="2626"/>
          <a:stretch>
            <a:fillRect/>
          </a:stretch>
        </p:blipFill>
        <p:spPr>
          <a:xfrm>
            <a:off x="544747" y="543123"/>
            <a:ext cx="5457880" cy="5760399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022CA1CD-E92A-C609-4341-43E245928BBE}"/>
              </a:ext>
            </a:extLst>
          </p:cNvPr>
          <p:cNvSpPr txBox="1"/>
          <p:nvPr/>
        </p:nvSpPr>
        <p:spPr>
          <a:xfrm>
            <a:off x="6276920" y="1182606"/>
            <a:ext cx="5915080" cy="457048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woPt" dir="t"/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pl-PL" sz="3600" b="1" dirty="0" smtClean="0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„Nigdy </a:t>
            </a:r>
            <a:r>
              <a:rPr lang="pl-PL" sz="3600" b="1" dirty="0" smtClean="0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nie zapomnę przykazań twoich, Bo przez nie zachowujesz mnie przy życiu</a:t>
            </a:r>
            <a:r>
              <a:rPr lang="en-US" sz="3600" b="1" dirty="0" smtClean="0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. </a:t>
            </a:r>
            <a:r>
              <a:rPr lang="pl-PL" sz="3600" b="1" dirty="0" smtClean="0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Twoim jestem! Wybaw mnie, Bo szukam przykazań twoich!</a:t>
            </a:r>
            <a:r>
              <a:rPr lang="es-ES" sz="3600" b="1" dirty="0" smtClean="0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”</a:t>
            </a:r>
            <a:endParaRPr lang="es-ES" sz="3600" b="1" dirty="0">
              <a:ln/>
              <a:solidFill>
                <a:schemeClr val="accent6"/>
              </a:solidFill>
              <a:effectLst>
                <a:outerShdw blurRad="50800" dist="38100" dir="2700000" algn="tl" rotWithShape="0">
                  <a:schemeClr val="accent6">
                    <a:lumMod val="60000"/>
                    <a:lumOff val="40000"/>
                    <a:alpha val="74000"/>
                  </a:schemeClr>
                </a:outerShdw>
              </a:effectLst>
              <a:latin typeface="Comic Sans MS" panose="030F0702030302020204" pitchFamily="66" charset="0"/>
            </a:endParaRPr>
          </a:p>
          <a:p>
            <a:pPr algn="ctr">
              <a:spcBef>
                <a:spcPts val="1800"/>
              </a:spcBef>
            </a:pPr>
            <a:r>
              <a:rPr lang="es-ES" sz="2400" b="1" dirty="0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(Psalm </a:t>
            </a:r>
            <a:r>
              <a:rPr lang="es-ES" sz="2400" b="1" dirty="0" smtClean="0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119</a:t>
            </a:r>
            <a:r>
              <a:rPr lang="pl-PL" sz="2400" b="1" dirty="0" smtClean="0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2400" b="1" dirty="0" smtClean="0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93</a:t>
            </a:r>
            <a:r>
              <a:rPr lang="pl-PL" sz="2400" b="1" dirty="0" smtClean="0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-</a:t>
            </a:r>
            <a:r>
              <a:rPr lang="es-ES" sz="2400" b="1" dirty="0" smtClean="0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94)</a:t>
            </a:r>
            <a:endParaRPr lang="es-ES" sz="3200" b="1" dirty="0">
              <a:ln/>
              <a:solidFill>
                <a:schemeClr val="accent6"/>
              </a:solidFill>
              <a:effectLst>
                <a:outerShdw blurRad="50800" dist="38100" dir="2700000" algn="tl" rotWithShape="0">
                  <a:schemeClr val="accent6">
                    <a:lumMod val="60000"/>
                    <a:lumOff val="40000"/>
                    <a:alpha val="74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09277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Personalizado 4">
      <a:dk1>
        <a:sysClr val="windowText" lastClr="000000"/>
      </a:dk1>
      <a:lt1>
        <a:sysClr val="window" lastClr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Nuevo 1">
    <a:dk1>
      <a:sysClr val="windowText" lastClr="000000"/>
    </a:dk1>
    <a:lt1>
      <a:sysClr val="window" lastClr="FFFFFF"/>
    </a:lt1>
    <a:dk2>
      <a:srgbClr val="242852"/>
    </a:dk2>
    <a:lt2>
      <a:srgbClr val="D1CBDF"/>
    </a:lt2>
    <a:accent1>
      <a:srgbClr val="B78B19"/>
    </a:accent1>
    <a:accent2>
      <a:srgbClr val="B83E0A"/>
    </a:accent2>
    <a:accent3>
      <a:srgbClr val="BDB21E"/>
    </a:accent3>
    <a:accent4>
      <a:srgbClr val="204DB7"/>
    </a:accent4>
    <a:accent5>
      <a:srgbClr val="166E40"/>
    </a:accent5>
    <a:accent6>
      <a:srgbClr val="839FC9"/>
    </a:accent6>
    <a:hlink>
      <a:srgbClr val="9454C3"/>
    </a:hlink>
    <a:folHlink>
      <a:srgbClr val="3EBBF0"/>
    </a:folHlink>
  </a:clrScheme>
</a:themeOverride>
</file>

<file path=ppt/theme/themeOverride4.xml><?xml version="1.0" encoding="utf-8"?>
<a:themeOverride xmlns:a="http://schemas.openxmlformats.org/drawingml/2006/main">
  <a:clrScheme name="Personalizado 9">
    <a:dk1>
      <a:sysClr val="windowText" lastClr="000000"/>
    </a:dk1>
    <a:lt1>
      <a:sysClr val="window" lastClr="FFFFFF"/>
    </a:lt1>
    <a:dk2>
      <a:srgbClr val="FF00FF"/>
    </a:dk2>
    <a:lt2>
      <a:srgbClr val="FFFF66"/>
    </a:lt2>
    <a:accent1>
      <a:srgbClr val="2FC753"/>
    </a:accent1>
    <a:accent2>
      <a:srgbClr val="FFCC00"/>
    </a:accent2>
    <a:accent3>
      <a:srgbClr val="B1319F"/>
    </a:accent3>
    <a:accent4>
      <a:srgbClr val="48CEE0"/>
    </a:accent4>
    <a:accent5>
      <a:srgbClr val="D91934"/>
    </a:accent5>
    <a:accent6>
      <a:srgbClr val="635DD3"/>
    </a:accent6>
    <a:hlink>
      <a:srgbClr val="9454C3"/>
    </a:hlink>
    <a:folHlink>
      <a:srgbClr val="3EBBF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307</TotalTime>
  <Words>445</Words>
  <Application>Microsoft Office PowerPoint</Application>
  <PresentationFormat>Niestandardowy</PresentationFormat>
  <Paragraphs>25</Paragraphs>
  <Slides>13</Slides>
  <Notes>1</Notes>
  <HiddenSlides>0</HiddenSlides>
  <MMClips>0</MMClips>
  <ScaleCrop>false</ScaleCrop>
  <HeadingPairs>
    <vt:vector size="4" baseType="variant">
      <vt:variant>
        <vt:lpstr>Motyw</vt:lpstr>
      </vt:variant>
      <vt:variant>
        <vt:i4>2</vt:i4>
      </vt:variant>
      <vt:variant>
        <vt:lpstr>Tytuły slajdów</vt:lpstr>
      </vt:variant>
      <vt:variant>
        <vt:i4>13</vt:i4>
      </vt:variant>
    </vt:vector>
  </HeadingPairs>
  <TitlesOfParts>
    <vt:vector size="15" baseType="lpstr">
      <vt:lpstr>Tema de Office</vt:lpstr>
      <vt:lpstr>1_Tema de Office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Sergio</dc:creator>
  <cp:lastModifiedBy>Wiesław Szwajcowski</cp:lastModifiedBy>
  <cp:revision>59</cp:revision>
  <dcterms:created xsi:type="dcterms:W3CDTF">2026-02-28T07:06:44Z</dcterms:created>
  <dcterms:modified xsi:type="dcterms:W3CDTF">2026-03-29T10:59:58Z</dcterms:modified>
</cp:coreProperties>
</file>