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423"/>
    <a:srgbClr val="6A5238"/>
    <a:srgbClr val="72361A"/>
    <a:srgbClr val="FFFAD4"/>
    <a:srgbClr val="FDF6A2"/>
    <a:srgbClr val="F4DCAC"/>
    <a:srgbClr val="725536"/>
    <a:srgbClr val="8A6842"/>
    <a:srgbClr val="A57D4F"/>
    <a:srgbClr val="EE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5" autoAdjust="0"/>
    <p:restoredTop sz="94631"/>
  </p:normalViewPr>
  <p:slideViewPr>
    <p:cSldViewPr snapToGrid="0">
      <p:cViewPr varScale="1">
        <p:scale>
          <a:sx n="101" d="100"/>
          <a:sy n="101" d="100"/>
        </p:scale>
        <p:origin x="69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D4CD6-1F3B-8502-D896-DC3AE8920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64831-8A2F-3F93-AEF9-F8E02BAB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A21A-46D9-18CE-5959-102424A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pPr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66FB-8C06-F9F0-1AE4-56F9718F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4C699-18F4-808B-8BB7-8CF3FA0B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53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01476-4004-D5A8-1511-CDA01E0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663F-0104-19E0-B192-A2D8C49B6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48E19-9994-1A13-9FAF-B29E16B3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pPr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AAD14-19C2-AF1C-4099-7A5EAD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6304B-39E9-1143-2C3E-E1B2A10F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72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3BC7B-FEC0-FC5B-52E8-1997368D8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82ACB5-F9EB-AE7D-4FF9-143407316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89F9C-46C0-5E77-599E-7437FE5F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pPr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511A5-D9FB-AA88-9794-93BA52A9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C18FF7-742A-FB32-28EE-5D4DBC91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58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5DB7-A943-99A8-3923-11506A5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F186-FAD3-6F29-66BA-2D88AF5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897A7-A164-377A-021C-8A3468A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pPr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55EA1-AF0E-E8FC-93FA-1981410C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BE132-3CFE-4939-F8B9-86F239B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70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D607-BE55-DB32-D2D2-E00BA341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DB960-B3EC-8FC5-17CF-E9398986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8D580-654B-975B-46D6-66586B8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pPr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A898C-8E64-79AD-D6FF-6631197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58491-5D86-C1C5-8913-D27ABAD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46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50101-366C-EC97-D136-19F7F0E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BEC31-675D-8111-B406-FB4A28F7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FCAA30-8DAB-3478-919F-5D5E17AB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E7660-4A5D-8295-49D8-948C10AC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pPr/>
              <a:t>03/07/2026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1CE3C-9C83-24AA-6994-7679CE44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BB2CA-A213-CC71-2C39-60D6CE1C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88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26DE9-213D-89AA-A526-5A20F3C8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B36E6A-FD46-7A82-202B-D0324BA1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EB56C2-632F-2E14-9DF9-88A18ECE7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027A6-6C60-6306-985E-031379334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867ABC-E540-0A46-4FFA-26A05F72D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DFABA3-FFAE-4032-E0D4-4DC18A7F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pPr/>
              <a:t>03/07/2026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C3744A-46CF-87F8-D181-81F3ABD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004905-32C6-EC24-4394-E1B09F07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11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69C8-36F8-BA8A-D1C4-5F7810A9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1B7BD-AAEB-6F27-E3AF-E35D4FC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pPr/>
              <a:t>03/07/2026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2C51-CF27-37A1-92AD-5601F99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9ADD54-ABCA-6D73-9920-96BA712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482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CA377-C25E-D09D-EE1C-1B06F30D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pPr/>
              <a:t>03/07/2026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679926-94E8-FA67-9B39-03F6834C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486CC9-697B-0194-BB0A-C143A0A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CC607-703A-4EC1-333A-98D94B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78F2F-0639-62B1-36D8-E120003C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E877E-0FA1-E2F0-1685-DEA4ED92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04787-6672-74D3-DB99-6BAA6FA7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pPr/>
              <a:t>03/07/2026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2A63-5480-FA25-88D0-F9B906B6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DC4F7-734F-1326-4E66-8815AF8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90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F9307-BB53-E927-6BA6-274EB633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737C21-51EC-34A0-D339-321B2D5B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4E7E5-4152-9C9F-36C7-62AF744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1225B0-E0C4-B057-68BA-1C6FE7D0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pPr/>
              <a:t>03/07/2026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2CB0-23A1-34E4-74C2-6B5E4120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0DBC43-36A5-2E76-2673-6D9AD2BB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2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9C2CCC-B09C-3D18-FA9B-83C216C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68D5D-0468-06D1-3D32-6EFD023B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AC3EA-6176-0042-BAB7-5077EFAF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57FF9-8B9C-473F-918D-2A10E69BC4BD}" type="datetimeFigureOut">
              <a:rPr lang="es-ES" smtClean="0"/>
              <a:pPr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E9D4C-17FD-9998-0774-A73D367AE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E17E-993D-6F2B-861E-E970FD9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8B9C2-8BC7-4B1B-BF5E-F269DBC37FA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16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0" y="132159"/>
            <a:ext cx="2771774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rzekł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Pan do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Pawła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nocnym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widzeniu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Nie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bój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się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lecz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mów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milcz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Ja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jestem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z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tobą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nikt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się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targnie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ciebie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aby ci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uczynić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coś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złego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mam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bowiem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wiele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ludu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tym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mieście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b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Dz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18,9-10)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0D531BE-8191-FBA9-CC95-A8632D913A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1273" y="3226972"/>
            <a:ext cx="1016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17E224-E838-2D01-4AAA-13635A87757E}"/>
              </a:ext>
            </a:extLst>
          </p:cNvPr>
          <p:cNvSpPr txBox="1"/>
          <p:nvPr/>
        </p:nvSpPr>
        <p:spPr>
          <a:xfrm>
            <a:off x="2833908" y="0"/>
            <a:ext cx="7381938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„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Zewsząd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uciskani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nie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jesteśmy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jednak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pognębieni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zakłopotani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ale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nie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zrozpaczeni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prześladowani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ale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nie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opuszczeni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powaleni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ale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nie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pokonani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zawsze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śmierć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Jezusa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ciele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swoim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noszący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aby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życie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Jezusa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ciele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naszym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się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ujawniło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”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                         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(2 </a:t>
            </a:r>
            <a:r>
              <a:rPr lang="es-ES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Koryntian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4,8–10)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B7F71C9-E630-E225-DBAE-45571D2829D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7544" y="3163668"/>
            <a:ext cx="101600" cy="1016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DEB3A21-3A6D-329F-F4FC-CBFB5295DB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7544" y="3313668"/>
            <a:ext cx="1016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4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471D0F-F1EC-2BF7-E03B-FCF0A4B65FA9}"/>
              </a:ext>
            </a:extLst>
          </p:cNvPr>
          <p:cNvSpPr txBox="1"/>
          <p:nvPr/>
        </p:nvSpPr>
        <p:spPr>
          <a:xfrm>
            <a:off x="6734174" y="128111"/>
            <a:ext cx="5457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Albowiem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znacie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łaskę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Pana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naszego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Jezusa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Chrystusa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że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będąc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bogatym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stał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się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dla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was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ubogim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abyście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ubóstwem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jego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ubogaceni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zostali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Koryntian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8,9)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4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EF38F6-F56D-52F5-A0DB-C1FF53AC92C3}"/>
              </a:ext>
            </a:extLst>
          </p:cNvPr>
          <p:cNvSpPr txBox="1"/>
          <p:nvPr/>
        </p:nvSpPr>
        <p:spPr>
          <a:xfrm>
            <a:off x="0" y="0"/>
            <a:ext cx="6515100" cy="270843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  <a:contourClr>
                <a:srgbClr val="F4DCAC"/>
              </a:contourClr>
            </a:sp3d>
          </a:bodyPr>
          <a:lstStyle/>
          <a:p>
            <a:pPr algn="ctr"/>
            <a:r>
              <a:rPr lang="pl-PL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Gdyż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oręż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nasz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którym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walczymy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nie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jest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cielesny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lecz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moc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burzenia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warowni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dla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sprawy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Bożej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nim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też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unicestwiamy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złe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zamysły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pl-PL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</a:t>
            </a:r>
            <a:r>
              <a:rPr lang="es-E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Koryntian 10,4)</a:t>
            </a:r>
            <a:endParaRPr lang="es-ES" sz="3200" b="1" dirty="0">
              <a:ln w="12700">
                <a:noFill/>
                <a:prstDash val="solid"/>
              </a:ln>
              <a:solidFill>
                <a:srgbClr val="725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5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790B8F-E32F-5A80-1EBB-F800D776FE5B}"/>
              </a:ext>
            </a:extLst>
          </p:cNvPr>
          <p:cNvSpPr txBox="1"/>
          <p:nvPr/>
        </p:nvSpPr>
        <p:spPr>
          <a:xfrm>
            <a:off x="9344025" y="193910"/>
            <a:ext cx="2722044" cy="3262432"/>
          </a:xfrm>
          <a:prstGeom prst="rect">
            <a:avLst/>
          </a:prstGeom>
          <a:solidFill>
            <a:srgbClr val="FFFAD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Łaska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Pana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Jezusa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Chrystusa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l-PL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miłość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Boga,      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społeczność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Ducha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Świętego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niech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będzie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z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wami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wszystkimi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(2 </a:t>
            </a:r>
            <a:r>
              <a:rPr lang="es-ES" sz="1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Koryntian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13,14)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4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FE40E-3C93-50CD-0ED4-A6D5A0B22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63D7E-722B-EF41-B8F9-F373E098AEC1}"/>
              </a:ext>
            </a:extLst>
          </p:cNvPr>
          <p:cNvSpPr txBox="1"/>
          <p:nvPr/>
        </p:nvSpPr>
        <p:spPr>
          <a:xfrm>
            <a:off x="0" y="119360"/>
            <a:ext cx="511095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„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Albowiem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mowa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o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krzyżu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jest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głupstwem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dla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tych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którzy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giną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natomiast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dla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nas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którzy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dostępujemy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zbawienia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, jest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mocą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Bożą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(1 </a:t>
            </a:r>
            <a:r>
              <a:rPr lang="es-ES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Koryntian</a:t>
            </a:r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1,18)</a:t>
            </a:r>
            <a:endParaRPr lang="es-ES" sz="2400" b="1" dirty="0">
              <a:solidFill>
                <a:srgbClr val="FCE996"/>
              </a:solidFill>
              <a:effectLst>
                <a:glow rad="127000">
                  <a:srgbClr val="030303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4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1015663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„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A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proszę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was,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bracia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w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imieniu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Pana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naszego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Jezusa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Chrystusa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abyście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wszyscy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byli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jednomyślni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   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i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aby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nie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było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między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wami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rozłamów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lecz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abyście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byli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zespoleni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jednością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myśli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i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jednością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zdania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”</a:t>
            </a:r>
            <a:r>
              <a:rPr lang="es-E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   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(1 </a:t>
            </a:r>
            <a:r>
              <a:rPr lang="es-ES" sz="16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Koryntian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1,10)</a:t>
            </a:r>
            <a:endParaRPr lang="es-ES" sz="2000" b="1" dirty="0">
              <a:solidFill>
                <a:srgbClr val="99342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8171847" y="98262"/>
            <a:ext cx="3936734" cy="4431983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Albo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czy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nie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wiecie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że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ciało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wasze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jest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świątynią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Ducha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Świętego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który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jest </a:t>
            </a:r>
            <a:r>
              <a:rPr lang="pl-PL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 was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którego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macie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od Boga,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że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nie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należycie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też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do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siebie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samych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Drogoście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bowiem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kupieni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Wysławiajcie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tedy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Boga w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ciele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waszym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Koryntian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6,19-20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875C131-3592-EBA9-2B76-0B56D0A366C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9747" y="3212904"/>
            <a:ext cx="1016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5AAEA5-13CB-E5B1-F8E5-E4C9DF8C3DFA}"/>
              </a:ext>
            </a:extLst>
          </p:cNvPr>
          <p:cNvSpPr txBox="1"/>
          <p:nvPr/>
        </p:nvSpPr>
        <p:spPr>
          <a:xfrm>
            <a:off x="0" y="3669632"/>
            <a:ext cx="32956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A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więc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Czy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jecie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czy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pijecie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czy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cokolwiek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czynicie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wszystko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czyńcie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chwałę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Bożą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2400" b="1" dirty="0">
              <a:solidFill>
                <a:srgbClr val="FFF3D0"/>
              </a:solidFill>
              <a:effectLst>
                <a:glow rad="762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340089-2457-DCB6-3849-96E7B45DCD44}"/>
              </a:ext>
            </a:extLst>
          </p:cNvPr>
          <p:cNvSpPr txBox="1"/>
          <p:nvPr/>
        </p:nvSpPr>
        <p:spPr>
          <a:xfrm>
            <a:off x="77002" y="3283454"/>
            <a:ext cx="3599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sz="1800" dirty="0"/>
              <a:t>(1 </a:t>
            </a:r>
            <a:r>
              <a:rPr lang="es-ES" sz="1800" dirty="0" err="1"/>
              <a:t>Koryntian</a:t>
            </a:r>
            <a:r>
              <a:rPr lang="es-ES" sz="1800" dirty="0"/>
              <a:t> 10,31)</a:t>
            </a:r>
          </a:p>
        </p:txBody>
      </p:sp>
    </p:spTree>
    <p:extLst>
      <p:ext uri="{BB962C8B-B14F-4D97-AF65-F5344CB8AC3E}">
        <p14:creationId xmlns:p14="http://schemas.microsoft.com/office/powerpoint/2010/main" val="142500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FC6302-19BB-17A2-9F98-8EA7BC0E9B32}"/>
              </a:ext>
            </a:extLst>
          </p:cNvPr>
          <p:cNvSpPr txBox="1"/>
          <p:nvPr/>
        </p:nvSpPr>
        <p:spPr>
          <a:xfrm>
            <a:off x="2714322" y="38500"/>
            <a:ext cx="4677077" cy="18466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Dążcie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do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miłości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starajcie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się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też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usilnie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o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dary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duchowe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a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najbardziej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o to, aby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prorokować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Koryntian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14,1)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1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14077E-B506-26F7-438C-B8D8211A6044}"/>
              </a:ext>
            </a:extLst>
          </p:cNvPr>
          <p:cNvSpPr txBox="1"/>
          <p:nvPr/>
        </p:nvSpPr>
        <p:spPr>
          <a:xfrm>
            <a:off x="0" y="114300"/>
            <a:ext cx="12192000" cy="66172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„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Teraz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więc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pozostaje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wiara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nadzieja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miłość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te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trzy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;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lecz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z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nich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największa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jest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miłość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(1 </a:t>
            </a:r>
            <a:r>
              <a:rPr lang="es-ES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Koryntian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13,13)</a:t>
            </a:r>
            <a:endParaRPr lang="es-E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3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6CFBBE-2B04-42C2-E13D-D8027ADA8D07}"/>
              </a:ext>
            </a:extLst>
          </p:cNvPr>
          <p:cNvSpPr txBox="1"/>
          <p:nvPr/>
        </p:nvSpPr>
        <p:spPr>
          <a:xfrm>
            <a:off x="0" y="17445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„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A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jeśli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Chrystus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nie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został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wzbudzony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tedy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kazanie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nasze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daremne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daremna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też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wasza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wiara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. (. . .) A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jeśli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Chrystus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nie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został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wzbudzony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daremna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jest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wiara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wasza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;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jesteście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jeszcze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w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swoich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grzechach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!”</a:t>
            </a:r>
            <a:r>
              <a:rPr lang="es-E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(1 </a:t>
            </a:r>
            <a:r>
              <a:rPr lang="es-ES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Koryntian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15,14–17)</a:t>
            </a:r>
            <a:endParaRPr lang="es-ES" sz="2400" b="1" dirty="0">
              <a:solidFill>
                <a:schemeClr val="bg1"/>
              </a:solidFill>
              <a:effectLst>
                <a:glow rad="165100">
                  <a:srgbClr val="4296B4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0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066D0C-3C24-2847-9B95-FA6F89A8A62A}"/>
              </a:ext>
            </a:extLst>
          </p:cNvPr>
          <p:cNvSpPr txBox="1"/>
          <p:nvPr/>
        </p:nvSpPr>
        <p:spPr>
          <a:xfrm>
            <a:off x="104775" y="118586"/>
            <a:ext cx="340143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Albowiem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pisałem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do was z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głębi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utrapienia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   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zbolałego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serca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wśród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wielu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łez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nie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abyście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zostali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zasmuceni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lecz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abyście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poznali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nader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obfitą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miłość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jaką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żywię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dla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was”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Koryntian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2,4)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60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468</Words>
  <Application>Microsoft Office PowerPoint</Application>
  <PresentationFormat>Panorámica</PresentationFormat>
  <Paragraphs>21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Sergio</dc:creator>
  <cp:lastModifiedBy>Sergio</cp:lastModifiedBy>
  <cp:revision>57</cp:revision>
  <dcterms:created xsi:type="dcterms:W3CDTF">2026-05-16T18:56:31Z</dcterms:created>
  <dcterms:modified xsi:type="dcterms:W3CDTF">2026-07-03T16:41:50Z</dcterms:modified>
</cp:coreProperties>
</file>