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6"/>
  </p:notesMasterIdLst>
  <p:sldIdLst>
    <p:sldId id="275" r:id="rId3"/>
    <p:sldId id="268" r:id="rId4"/>
    <p:sldId id="257" r:id="rId5"/>
    <p:sldId id="258" r:id="rId6"/>
    <p:sldId id="259" r:id="rId7"/>
    <p:sldId id="277" r:id="rId8"/>
    <p:sldId id="279" r:id="rId9"/>
    <p:sldId id="261" r:id="rId10"/>
    <p:sldId id="271" r:id="rId11"/>
    <p:sldId id="276" r:id="rId12"/>
    <p:sldId id="263" r:id="rId13"/>
    <p:sldId id="264" r:id="rId14"/>
    <p:sldId id="269" r:id="rId15"/>
  </p:sldIdLst>
  <p:sldSz cx="12192000" cy="6858000"/>
  <p:notesSz cx="6858000" cy="9144000"/>
  <p:embeddedFontLst>
    <p:embeddedFont>
      <p:font typeface="Comic Sans MS" panose="030F0702030302020204" pitchFamily="66" charset="0"/>
      <p:regular r:id="rId17"/>
      <p:bold r:id="rId18"/>
      <p:italic r:id="rId19"/>
      <p:boldItalic r:id="rId20"/>
    </p:embeddedFont>
    <p:embeddedFont>
      <p:font typeface="Constantia" panose="02030602050306030303" pitchFamily="18" charset="0"/>
      <p:regular r:id="rId21"/>
      <p:bold r:id="rId22"/>
      <p:italic r:id="rId23"/>
      <p:boldItalic r:id="rId24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A046"/>
    <a:srgbClr val="FFFFCC"/>
    <a:srgbClr val="A04D20"/>
    <a:srgbClr val="537577"/>
    <a:srgbClr val="729B9D"/>
    <a:srgbClr val="666C58"/>
    <a:srgbClr val="9DA38F"/>
    <a:srgbClr val="DEE0D9"/>
    <a:srgbClr val="F47C73"/>
    <a:srgbClr val="A2C9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3" d="100"/>
          <a:sy n="53" d="100"/>
        </p:scale>
        <p:origin x="78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Relationship Id="rId4" Type="http://schemas.openxmlformats.org/officeDocument/2006/relationships/image" Target="../media/image24.jpe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Relationship Id="rId4" Type="http://schemas.openxmlformats.org/officeDocument/2006/relationships/image" Target="../media/image24.jpe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7D7D90-19A8-4DF4-994A-5473D1726A92}" type="doc">
      <dgm:prSet loTypeId="urn:microsoft.com/office/officeart/2008/layout/VerticalCurvedList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26D0D08C-9C16-4F0C-810A-0CE736FA8451}">
      <dgm:prSet custT="1"/>
      <dgm:spPr/>
      <dgm:t>
        <a:bodyPr/>
        <a:lstStyle/>
        <a:p>
          <a:r>
            <a:rPr lang="pt-B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É o fundamento da fé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B128B8E-CF8E-45C8-AFFF-960286D4D94F}" type="parTrans" cxnId="{595E1564-13E8-4384-BC9B-E89115A5B194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CD5184B-0159-45CD-8008-44B054A377DD}" type="sibTrans" cxnId="{595E1564-13E8-4384-BC9B-E89115A5B194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4ADB77-C03A-4CD6-8A91-1C414D52CC45}">
      <dgm:prSet custT="1"/>
      <dgm:spPr/>
      <dgm:t>
        <a:bodyPr/>
        <a:lstStyle/>
        <a:p>
          <a:r>
            <a:rPr lang="pt-B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Ao crer em Suas promessas, renovamos nossa fé e valor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A9A75D7-14E8-4123-85F0-0615B7BF4328}" type="parTrans" cxnId="{85D9F7EA-B881-4F97-BF14-71B79F5A2443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87857E-96C2-44CA-8776-5837A22C453A}" type="sibTrans" cxnId="{85D9F7EA-B881-4F97-BF14-71B79F5A2443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F94341D-0C61-4E7F-86A8-F4DD25F431F5}">
      <dgm:prSet custT="1"/>
      <dgm:spPr/>
      <dgm:t>
        <a:bodyPr/>
        <a:lstStyle/>
        <a:p>
          <a:r>
            <a:rPr lang="pt-B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Suas folhas são como o fruto da árvore da vida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91E971F-B208-48DD-89F8-C08BBD2C21AB}" type="parTrans" cxnId="{3765E705-8492-461B-8CC4-6FEA4259F8ED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22C6DEE-A566-46EC-AD15-0480797ED151}" type="sibTrans" cxnId="{3765E705-8492-461B-8CC4-6FEA4259F8ED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6F7C2D3-62EE-4556-8F56-2522ADE0C86A}">
      <dgm:prSet custT="1"/>
      <dgm:spPr/>
      <dgm:t>
        <a:bodyPr/>
        <a:lstStyle/>
        <a:p>
          <a:r>
            <a:rPr lang="pt-B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Irradia alegria, esperança e luz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896A3A2-F26E-4BA2-B45A-74BA43ADE6F7}" type="parTrans" cxnId="{FF660BE5-D7ED-4077-AA3A-2C36E53C0910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1E09D1-4B21-41E9-BCFF-4CFB506EBBD5}" type="sibTrans" cxnId="{FF660BE5-D7ED-4077-AA3A-2C36E53C0910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CD9E306-0D5D-496E-B111-5E2041E43DCF}">
      <dgm:prSet custT="1"/>
      <dgm:spPr/>
      <dgm:t>
        <a:bodyPr/>
        <a:lstStyle/>
        <a:p>
          <a:r>
            <a:rPr lang="pt-B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Nos dá direção, certeza, força e sabedoria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30B44E7-1663-4A3A-A975-3265C766502D}" type="parTrans" cxnId="{C6A6E1FC-A69B-40D9-9680-F61C753A0CE9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5A34A99-880E-48D5-BEBD-DF250A5A737C}" type="sibTrans" cxnId="{C6A6E1FC-A69B-40D9-9680-F61C753A0CE9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DE27B36-6187-4049-9049-416037814F8C}">
      <dgm:prSet custT="1"/>
      <dgm:spPr/>
      <dgm:t>
        <a:bodyPr/>
        <a:lstStyle/>
        <a:p>
          <a:r>
            <a:rPr lang="pt-B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Vivifica nosso ser física, mental, emocional e espiritualmente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1C481CC-19A4-4AF0-A975-6AB7BA38BAAD}" type="parTrans" cxnId="{38093B64-1FD9-40F0-A9E3-6DF9CE4850B0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BA47597-CF2A-491F-88FF-CB0CAD053AE6}" type="sibTrans" cxnId="{38093B64-1FD9-40F0-A9E3-6DF9CE4850B0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07E4CC0-8052-4C9F-A1DC-54FE34326050}" type="pres">
      <dgm:prSet presAssocID="{027D7D90-19A8-4DF4-994A-5473D1726A92}" presName="Name0" presStyleCnt="0">
        <dgm:presLayoutVars>
          <dgm:chMax val="7"/>
          <dgm:chPref val="7"/>
          <dgm:dir/>
        </dgm:presLayoutVars>
      </dgm:prSet>
      <dgm:spPr/>
    </dgm:pt>
    <dgm:pt modelId="{735B3939-0EA3-4DE5-AD54-B1A53095E3F5}" type="pres">
      <dgm:prSet presAssocID="{027D7D90-19A8-4DF4-994A-5473D1726A92}" presName="Name1" presStyleCnt="0"/>
      <dgm:spPr/>
    </dgm:pt>
    <dgm:pt modelId="{4D61E781-39AE-4EF2-B86C-AD8C30A55DF7}" type="pres">
      <dgm:prSet presAssocID="{027D7D90-19A8-4DF4-994A-5473D1726A92}" presName="cycle" presStyleCnt="0"/>
      <dgm:spPr/>
    </dgm:pt>
    <dgm:pt modelId="{FD90B508-2A77-4369-A716-E9924A1D66AD}" type="pres">
      <dgm:prSet presAssocID="{027D7D90-19A8-4DF4-994A-5473D1726A92}" presName="srcNode" presStyleLbl="node1" presStyleIdx="0" presStyleCnt="6"/>
      <dgm:spPr/>
    </dgm:pt>
    <dgm:pt modelId="{61A78E88-B905-4107-AB36-8799805AEB62}" type="pres">
      <dgm:prSet presAssocID="{027D7D90-19A8-4DF4-994A-5473D1726A92}" presName="conn" presStyleLbl="parChTrans1D2" presStyleIdx="0" presStyleCnt="1"/>
      <dgm:spPr/>
    </dgm:pt>
    <dgm:pt modelId="{29CC4D10-4140-444D-9407-42A41FC8C207}" type="pres">
      <dgm:prSet presAssocID="{027D7D90-19A8-4DF4-994A-5473D1726A92}" presName="extraNode" presStyleLbl="node1" presStyleIdx="0" presStyleCnt="6"/>
      <dgm:spPr/>
    </dgm:pt>
    <dgm:pt modelId="{9BFB581D-D522-4935-9F4D-3F4337998360}" type="pres">
      <dgm:prSet presAssocID="{027D7D90-19A8-4DF4-994A-5473D1726A92}" presName="dstNode" presStyleLbl="node1" presStyleIdx="0" presStyleCnt="6"/>
      <dgm:spPr/>
    </dgm:pt>
    <dgm:pt modelId="{C48A19A7-3B45-4A76-9FCF-C83A7E3AE869}" type="pres">
      <dgm:prSet presAssocID="{26D0D08C-9C16-4F0C-810A-0CE736FA8451}" presName="text_1" presStyleLbl="node1" presStyleIdx="0" presStyleCnt="6" custScaleY="146082">
        <dgm:presLayoutVars>
          <dgm:bulletEnabled val="1"/>
        </dgm:presLayoutVars>
      </dgm:prSet>
      <dgm:spPr/>
    </dgm:pt>
    <dgm:pt modelId="{6DF3928E-55C2-49D7-85D3-089D047FE103}" type="pres">
      <dgm:prSet presAssocID="{26D0D08C-9C16-4F0C-810A-0CE736FA8451}" presName="accent_1" presStyleCnt="0"/>
      <dgm:spPr/>
    </dgm:pt>
    <dgm:pt modelId="{637065DA-0758-4A07-9A20-947C08E3790A}" type="pres">
      <dgm:prSet presAssocID="{26D0D08C-9C16-4F0C-810A-0CE736FA8451}" presName="accentRepeatNode" presStyleLbl="solidFgAcc1" presStyleIdx="0" presStyleCnt="6"/>
      <dgm:spPr/>
    </dgm:pt>
    <dgm:pt modelId="{A7852B7F-9D7C-489C-BE8E-3F11B880BC52}" type="pres">
      <dgm:prSet presAssocID="{3B4ADB77-C03A-4CD6-8A91-1C414D52CC45}" presName="text_2" presStyleLbl="node1" presStyleIdx="1" presStyleCnt="6" custScaleY="146082">
        <dgm:presLayoutVars>
          <dgm:bulletEnabled val="1"/>
        </dgm:presLayoutVars>
      </dgm:prSet>
      <dgm:spPr/>
    </dgm:pt>
    <dgm:pt modelId="{511C0816-0EA4-405E-B833-B55814AC3514}" type="pres">
      <dgm:prSet presAssocID="{3B4ADB77-C03A-4CD6-8A91-1C414D52CC45}" presName="accent_2" presStyleCnt="0"/>
      <dgm:spPr/>
    </dgm:pt>
    <dgm:pt modelId="{5D282486-33FC-46C0-956D-F94CA81D9F0C}" type="pres">
      <dgm:prSet presAssocID="{3B4ADB77-C03A-4CD6-8A91-1C414D52CC45}" presName="accentRepeatNode" presStyleLbl="solidFgAcc1" presStyleIdx="1" presStyleCnt="6"/>
      <dgm:spPr/>
    </dgm:pt>
    <dgm:pt modelId="{C0C83315-2F2D-41BA-BD91-2565B7ACC27D}" type="pres">
      <dgm:prSet presAssocID="{AF94341D-0C61-4E7F-86A8-F4DD25F431F5}" presName="text_3" presStyleLbl="node1" presStyleIdx="2" presStyleCnt="6" custScaleY="146082">
        <dgm:presLayoutVars>
          <dgm:bulletEnabled val="1"/>
        </dgm:presLayoutVars>
      </dgm:prSet>
      <dgm:spPr/>
    </dgm:pt>
    <dgm:pt modelId="{11BD49BE-0140-4309-AA27-A99DF3CD6711}" type="pres">
      <dgm:prSet presAssocID="{AF94341D-0C61-4E7F-86A8-F4DD25F431F5}" presName="accent_3" presStyleCnt="0"/>
      <dgm:spPr/>
    </dgm:pt>
    <dgm:pt modelId="{18D19A94-E3FB-41DD-B892-540E91F5C2C4}" type="pres">
      <dgm:prSet presAssocID="{AF94341D-0C61-4E7F-86A8-F4DD25F431F5}" presName="accentRepeatNode" presStyleLbl="solidFgAcc1" presStyleIdx="2" presStyleCnt="6"/>
      <dgm:spPr/>
    </dgm:pt>
    <dgm:pt modelId="{4B6B7025-3523-4EE7-8B9B-0FCD940FB292}" type="pres">
      <dgm:prSet presAssocID="{26F7C2D3-62EE-4556-8F56-2522ADE0C86A}" presName="text_4" presStyleLbl="node1" presStyleIdx="3" presStyleCnt="6" custScaleY="146082">
        <dgm:presLayoutVars>
          <dgm:bulletEnabled val="1"/>
        </dgm:presLayoutVars>
      </dgm:prSet>
      <dgm:spPr/>
    </dgm:pt>
    <dgm:pt modelId="{4B66766E-73DB-4B0A-96E0-496F27B5B130}" type="pres">
      <dgm:prSet presAssocID="{26F7C2D3-62EE-4556-8F56-2522ADE0C86A}" presName="accent_4" presStyleCnt="0"/>
      <dgm:spPr/>
    </dgm:pt>
    <dgm:pt modelId="{6475B0D6-7C09-424B-9242-C77A2FBE3027}" type="pres">
      <dgm:prSet presAssocID="{26F7C2D3-62EE-4556-8F56-2522ADE0C86A}" presName="accentRepeatNode" presStyleLbl="solidFgAcc1" presStyleIdx="3" presStyleCnt="6"/>
      <dgm:spPr/>
    </dgm:pt>
    <dgm:pt modelId="{9B90B72C-6E5D-47DA-B40C-5F147B4AE241}" type="pres">
      <dgm:prSet presAssocID="{ACD9E306-0D5D-496E-B111-5E2041E43DCF}" presName="text_5" presStyleLbl="node1" presStyleIdx="4" presStyleCnt="6" custScaleY="146082">
        <dgm:presLayoutVars>
          <dgm:bulletEnabled val="1"/>
        </dgm:presLayoutVars>
      </dgm:prSet>
      <dgm:spPr/>
    </dgm:pt>
    <dgm:pt modelId="{B3074FBB-6FEB-407E-A605-C2FFCADBDDD1}" type="pres">
      <dgm:prSet presAssocID="{ACD9E306-0D5D-496E-B111-5E2041E43DCF}" presName="accent_5" presStyleCnt="0"/>
      <dgm:spPr/>
    </dgm:pt>
    <dgm:pt modelId="{61AE73C8-5041-4CE8-912D-6ADF7611A9DD}" type="pres">
      <dgm:prSet presAssocID="{ACD9E306-0D5D-496E-B111-5E2041E43DCF}" presName="accentRepeatNode" presStyleLbl="solidFgAcc1" presStyleIdx="4" presStyleCnt="6"/>
      <dgm:spPr/>
    </dgm:pt>
    <dgm:pt modelId="{9312310A-2ADA-4EC0-B7DF-4AAF63F143FD}" type="pres">
      <dgm:prSet presAssocID="{BDE27B36-6187-4049-9049-416037814F8C}" presName="text_6" presStyleLbl="node1" presStyleIdx="5" presStyleCnt="6" custScaleY="146082">
        <dgm:presLayoutVars>
          <dgm:bulletEnabled val="1"/>
        </dgm:presLayoutVars>
      </dgm:prSet>
      <dgm:spPr/>
    </dgm:pt>
    <dgm:pt modelId="{7ABC51BE-1BC1-4AD4-BA9C-5DA5F0BD99EA}" type="pres">
      <dgm:prSet presAssocID="{BDE27B36-6187-4049-9049-416037814F8C}" presName="accent_6" presStyleCnt="0"/>
      <dgm:spPr/>
    </dgm:pt>
    <dgm:pt modelId="{9552AF54-FA42-4D3F-8ED6-50254DF2BCAE}" type="pres">
      <dgm:prSet presAssocID="{BDE27B36-6187-4049-9049-416037814F8C}" presName="accentRepeatNode" presStyleLbl="solidFgAcc1" presStyleIdx="5" presStyleCnt="6"/>
      <dgm:spPr/>
    </dgm:pt>
  </dgm:ptLst>
  <dgm:cxnLst>
    <dgm:cxn modelId="{3765E705-8492-461B-8CC4-6FEA4259F8ED}" srcId="{027D7D90-19A8-4DF4-994A-5473D1726A92}" destId="{AF94341D-0C61-4E7F-86A8-F4DD25F431F5}" srcOrd="2" destOrd="0" parTransId="{691E971F-B208-48DD-89F8-C08BBD2C21AB}" sibTransId="{D22C6DEE-A566-46EC-AD15-0480797ED151}"/>
    <dgm:cxn modelId="{C92F4C24-4CEB-4B9F-9D40-AED5DBDF4C58}" type="presOf" srcId="{26F7C2D3-62EE-4556-8F56-2522ADE0C86A}" destId="{4B6B7025-3523-4EE7-8B9B-0FCD940FB292}" srcOrd="0" destOrd="0" presId="urn:microsoft.com/office/officeart/2008/layout/VerticalCurvedList"/>
    <dgm:cxn modelId="{CDCA4130-380D-4467-9BC2-C4B58E087835}" type="presOf" srcId="{5CD5184B-0159-45CD-8008-44B054A377DD}" destId="{61A78E88-B905-4107-AB36-8799805AEB62}" srcOrd="0" destOrd="0" presId="urn:microsoft.com/office/officeart/2008/layout/VerticalCurvedList"/>
    <dgm:cxn modelId="{1DB0BC42-55AA-479D-B2A2-D5D16036B0BA}" type="presOf" srcId="{BDE27B36-6187-4049-9049-416037814F8C}" destId="{9312310A-2ADA-4EC0-B7DF-4AAF63F143FD}" srcOrd="0" destOrd="0" presId="urn:microsoft.com/office/officeart/2008/layout/VerticalCurvedList"/>
    <dgm:cxn modelId="{595E1564-13E8-4384-BC9B-E89115A5B194}" srcId="{027D7D90-19A8-4DF4-994A-5473D1726A92}" destId="{26D0D08C-9C16-4F0C-810A-0CE736FA8451}" srcOrd="0" destOrd="0" parTransId="{CB128B8E-CF8E-45C8-AFFF-960286D4D94F}" sibTransId="{5CD5184B-0159-45CD-8008-44B054A377DD}"/>
    <dgm:cxn modelId="{38093B64-1FD9-40F0-A9E3-6DF9CE4850B0}" srcId="{027D7D90-19A8-4DF4-994A-5473D1726A92}" destId="{BDE27B36-6187-4049-9049-416037814F8C}" srcOrd="5" destOrd="0" parTransId="{11C481CC-19A4-4AF0-A975-6AB7BA38BAAD}" sibTransId="{2BA47597-CF2A-491F-88FF-CB0CAD053AE6}"/>
    <dgm:cxn modelId="{8EEC0445-9F4F-4AB4-A79D-DFB4931A87EF}" type="presOf" srcId="{AF94341D-0C61-4E7F-86A8-F4DD25F431F5}" destId="{C0C83315-2F2D-41BA-BD91-2565B7ACC27D}" srcOrd="0" destOrd="0" presId="urn:microsoft.com/office/officeart/2008/layout/VerticalCurvedList"/>
    <dgm:cxn modelId="{01FC8245-7688-4676-8B16-CA48F0877B16}" type="presOf" srcId="{ACD9E306-0D5D-496E-B111-5E2041E43DCF}" destId="{9B90B72C-6E5D-47DA-B40C-5F147B4AE241}" srcOrd="0" destOrd="0" presId="urn:microsoft.com/office/officeart/2008/layout/VerticalCurvedList"/>
    <dgm:cxn modelId="{5718FC50-0BC3-48D9-BE72-5C0B5D6707F5}" type="presOf" srcId="{3B4ADB77-C03A-4CD6-8A91-1C414D52CC45}" destId="{A7852B7F-9D7C-489C-BE8E-3F11B880BC52}" srcOrd="0" destOrd="0" presId="urn:microsoft.com/office/officeart/2008/layout/VerticalCurvedList"/>
    <dgm:cxn modelId="{47006E72-E8EE-4A5B-9E79-ED607ADE6BA1}" type="presOf" srcId="{26D0D08C-9C16-4F0C-810A-0CE736FA8451}" destId="{C48A19A7-3B45-4A76-9FCF-C83A7E3AE869}" srcOrd="0" destOrd="0" presId="urn:microsoft.com/office/officeart/2008/layout/VerticalCurvedList"/>
    <dgm:cxn modelId="{1D5076BF-6103-4002-AD72-3D863D16E1BF}" type="presOf" srcId="{027D7D90-19A8-4DF4-994A-5473D1726A92}" destId="{707E4CC0-8052-4C9F-A1DC-54FE34326050}" srcOrd="0" destOrd="0" presId="urn:microsoft.com/office/officeart/2008/layout/VerticalCurvedList"/>
    <dgm:cxn modelId="{FF660BE5-D7ED-4077-AA3A-2C36E53C0910}" srcId="{027D7D90-19A8-4DF4-994A-5473D1726A92}" destId="{26F7C2D3-62EE-4556-8F56-2522ADE0C86A}" srcOrd="3" destOrd="0" parTransId="{5896A3A2-F26E-4BA2-B45A-74BA43ADE6F7}" sibTransId="{971E09D1-4B21-41E9-BCFF-4CFB506EBBD5}"/>
    <dgm:cxn modelId="{85D9F7EA-B881-4F97-BF14-71B79F5A2443}" srcId="{027D7D90-19A8-4DF4-994A-5473D1726A92}" destId="{3B4ADB77-C03A-4CD6-8A91-1C414D52CC45}" srcOrd="1" destOrd="0" parTransId="{3A9A75D7-14E8-4123-85F0-0615B7BF4328}" sibTransId="{8287857E-96C2-44CA-8776-5837A22C453A}"/>
    <dgm:cxn modelId="{C6A6E1FC-A69B-40D9-9680-F61C753A0CE9}" srcId="{027D7D90-19A8-4DF4-994A-5473D1726A92}" destId="{ACD9E306-0D5D-496E-B111-5E2041E43DCF}" srcOrd="4" destOrd="0" parTransId="{D30B44E7-1663-4A3A-A975-3265C766502D}" sibTransId="{35A34A99-880E-48D5-BEBD-DF250A5A737C}"/>
    <dgm:cxn modelId="{21FED357-F6EF-4C71-A987-2B5F8609AF3D}" type="presParOf" srcId="{707E4CC0-8052-4C9F-A1DC-54FE34326050}" destId="{735B3939-0EA3-4DE5-AD54-B1A53095E3F5}" srcOrd="0" destOrd="0" presId="urn:microsoft.com/office/officeart/2008/layout/VerticalCurvedList"/>
    <dgm:cxn modelId="{9AFA28EE-208E-4163-8E66-14C0F4A76253}" type="presParOf" srcId="{735B3939-0EA3-4DE5-AD54-B1A53095E3F5}" destId="{4D61E781-39AE-4EF2-B86C-AD8C30A55DF7}" srcOrd="0" destOrd="0" presId="urn:microsoft.com/office/officeart/2008/layout/VerticalCurvedList"/>
    <dgm:cxn modelId="{FDE5C1A7-B326-420E-A0C4-64E44818B90C}" type="presParOf" srcId="{4D61E781-39AE-4EF2-B86C-AD8C30A55DF7}" destId="{FD90B508-2A77-4369-A716-E9924A1D66AD}" srcOrd="0" destOrd="0" presId="urn:microsoft.com/office/officeart/2008/layout/VerticalCurvedList"/>
    <dgm:cxn modelId="{1A905190-53CE-4133-850B-812D552AD746}" type="presParOf" srcId="{4D61E781-39AE-4EF2-B86C-AD8C30A55DF7}" destId="{61A78E88-B905-4107-AB36-8799805AEB62}" srcOrd="1" destOrd="0" presId="urn:microsoft.com/office/officeart/2008/layout/VerticalCurvedList"/>
    <dgm:cxn modelId="{0F83A3B5-0FD3-438D-B3B4-D9BA699029A5}" type="presParOf" srcId="{4D61E781-39AE-4EF2-B86C-AD8C30A55DF7}" destId="{29CC4D10-4140-444D-9407-42A41FC8C207}" srcOrd="2" destOrd="0" presId="urn:microsoft.com/office/officeart/2008/layout/VerticalCurvedList"/>
    <dgm:cxn modelId="{9FE28FF4-C929-4793-8196-A9A8687F2719}" type="presParOf" srcId="{4D61E781-39AE-4EF2-B86C-AD8C30A55DF7}" destId="{9BFB581D-D522-4935-9F4D-3F4337998360}" srcOrd="3" destOrd="0" presId="urn:microsoft.com/office/officeart/2008/layout/VerticalCurvedList"/>
    <dgm:cxn modelId="{F92CA791-C96B-48B5-9D7F-02454EE051B5}" type="presParOf" srcId="{735B3939-0EA3-4DE5-AD54-B1A53095E3F5}" destId="{C48A19A7-3B45-4A76-9FCF-C83A7E3AE869}" srcOrd="1" destOrd="0" presId="urn:microsoft.com/office/officeart/2008/layout/VerticalCurvedList"/>
    <dgm:cxn modelId="{A3919C74-933B-4A56-B048-DA5B0692A34D}" type="presParOf" srcId="{735B3939-0EA3-4DE5-AD54-B1A53095E3F5}" destId="{6DF3928E-55C2-49D7-85D3-089D047FE103}" srcOrd="2" destOrd="0" presId="urn:microsoft.com/office/officeart/2008/layout/VerticalCurvedList"/>
    <dgm:cxn modelId="{7CE60A5D-0596-4EBE-94E7-E228CF0D24E4}" type="presParOf" srcId="{6DF3928E-55C2-49D7-85D3-089D047FE103}" destId="{637065DA-0758-4A07-9A20-947C08E3790A}" srcOrd="0" destOrd="0" presId="urn:microsoft.com/office/officeart/2008/layout/VerticalCurvedList"/>
    <dgm:cxn modelId="{F43A27DB-7371-49CD-B1E4-C4A42C41DD29}" type="presParOf" srcId="{735B3939-0EA3-4DE5-AD54-B1A53095E3F5}" destId="{A7852B7F-9D7C-489C-BE8E-3F11B880BC52}" srcOrd="3" destOrd="0" presId="urn:microsoft.com/office/officeart/2008/layout/VerticalCurvedList"/>
    <dgm:cxn modelId="{6A575A72-17FF-4B53-A7D9-EBB9E7346E90}" type="presParOf" srcId="{735B3939-0EA3-4DE5-AD54-B1A53095E3F5}" destId="{511C0816-0EA4-405E-B833-B55814AC3514}" srcOrd="4" destOrd="0" presId="urn:microsoft.com/office/officeart/2008/layout/VerticalCurvedList"/>
    <dgm:cxn modelId="{FD0A0A0D-69A3-4411-AC34-8A295104C91F}" type="presParOf" srcId="{511C0816-0EA4-405E-B833-B55814AC3514}" destId="{5D282486-33FC-46C0-956D-F94CA81D9F0C}" srcOrd="0" destOrd="0" presId="urn:microsoft.com/office/officeart/2008/layout/VerticalCurvedList"/>
    <dgm:cxn modelId="{B6E7074E-3629-41FC-8B7E-13C39B804C7A}" type="presParOf" srcId="{735B3939-0EA3-4DE5-AD54-B1A53095E3F5}" destId="{C0C83315-2F2D-41BA-BD91-2565B7ACC27D}" srcOrd="5" destOrd="0" presId="urn:microsoft.com/office/officeart/2008/layout/VerticalCurvedList"/>
    <dgm:cxn modelId="{15A89248-2DB0-47BF-9230-A0F4AEC2741C}" type="presParOf" srcId="{735B3939-0EA3-4DE5-AD54-B1A53095E3F5}" destId="{11BD49BE-0140-4309-AA27-A99DF3CD6711}" srcOrd="6" destOrd="0" presId="urn:microsoft.com/office/officeart/2008/layout/VerticalCurvedList"/>
    <dgm:cxn modelId="{5F8BFA35-4E5F-49F0-A946-6C6653CDE116}" type="presParOf" srcId="{11BD49BE-0140-4309-AA27-A99DF3CD6711}" destId="{18D19A94-E3FB-41DD-B892-540E91F5C2C4}" srcOrd="0" destOrd="0" presId="urn:microsoft.com/office/officeart/2008/layout/VerticalCurvedList"/>
    <dgm:cxn modelId="{35CB71B6-92F0-4927-AE3E-A0B7E6316569}" type="presParOf" srcId="{735B3939-0EA3-4DE5-AD54-B1A53095E3F5}" destId="{4B6B7025-3523-4EE7-8B9B-0FCD940FB292}" srcOrd="7" destOrd="0" presId="urn:microsoft.com/office/officeart/2008/layout/VerticalCurvedList"/>
    <dgm:cxn modelId="{15319567-65FE-4B27-BDD4-19C6DB57FEAE}" type="presParOf" srcId="{735B3939-0EA3-4DE5-AD54-B1A53095E3F5}" destId="{4B66766E-73DB-4B0A-96E0-496F27B5B130}" srcOrd="8" destOrd="0" presId="urn:microsoft.com/office/officeart/2008/layout/VerticalCurvedList"/>
    <dgm:cxn modelId="{AF7FF491-18DC-4378-A41E-9F03202E8242}" type="presParOf" srcId="{4B66766E-73DB-4B0A-96E0-496F27B5B130}" destId="{6475B0D6-7C09-424B-9242-C77A2FBE3027}" srcOrd="0" destOrd="0" presId="urn:microsoft.com/office/officeart/2008/layout/VerticalCurvedList"/>
    <dgm:cxn modelId="{F17F62A2-05B1-475E-82CB-D07E33A4245A}" type="presParOf" srcId="{735B3939-0EA3-4DE5-AD54-B1A53095E3F5}" destId="{9B90B72C-6E5D-47DA-B40C-5F147B4AE241}" srcOrd="9" destOrd="0" presId="urn:microsoft.com/office/officeart/2008/layout/VerticalCurvedList"/>
    <dgm:cxn modelId="{D8402866-7A12-48F8-BE6F-72F6D7DA240D}" type="presParOf" srcId="{735B3939-0EA3-4DE5-AD54-B1A53095E3F5}" destId="{B3074FBB-6FEB-407E-A605-C2FFCADBDDD1}" srcOrd="10" destOrd="0" presId="urn:microsoft.com/office/officeart/2008/layout/VerticalCurvedList"/>
    <dgm:cxn modelId="{3D2D6A76-6FB4-4005-8533-03CD433CF628}" type="presParOf" srcId="{B3074FBB-6FEB-407E-A605-C2FFCADBDDD1}" destId="{61AE73C8-5041-4CE8-912D-6ADF7611A9DD}" srcOrd="0" destOrd="0" presId="urn:microsoft.com/office/officeart/2008/layout/VerticalCurvedList"/>
    <dgm:cxn modelId="{8B5FE3E5-21E3-442D-A7A1-11492DEDF876}" type="presParOf" srcId="{735B3939-0EA3-4DE5-AD54-B1A53095E3F5}" destId="{9312310A-2ADA-4EC0-B7DF-4AAF63F143FD}" srcOrd="11" destOrd="0" presId="urn:microsoft.com/office/officeart/2008/layout/VerticalCurvedList"/>
    <dgm:cxn modelId="{4AD46C13-C4A5-4FAE-BA44-8CA14C09AB13}" type="presParOf" srcId="{735B3939-0EA3-4DE5-AD54-B1A53095E3F5}" destId="{7ABC51BE-1BC1-4AD4-BA9C-5DA5F0BD99EA}" srcOrd="12" destOrd="0" presId="urn:microsoft.com/office/officeart/2008/layout/VerticalCurvedList"/>
    <dgm:cxn modelId="{394FA93A-1488-4CED-BA5F-2DE222479CE6}" type="presParOf" srcId="{7ABC51BE-1BC1-4AD4-BA9C-5DA5F0BD99EA}" destId="{9552AF54-FA42-4D3F-8ED6-50254DF2BCA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CC7728D-A648-4C7D-8BD4-24C9321DCFC9}" type="doc">
      <dgm:prSet loTypeId="urn:microsoft.com/office/officeart/2008/layout/AlternatingPictureBlocks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651A3827-7D14-4CAB-B5A8-0B423400BB15}">
      <dgm:prSet custT="1"/>
      <dgm:spPr/>
      <dgm:t>
        <a:bodyPr/>
        <a:lstStyle/>
        <a:p>
          <a:r>
            <a:rPr lang="pt-B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Tyndale</a:t>
          </a:r>
          <a:r>
            <a: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(1494-1536) se propôs a corrigir os erros da Bíblia de </a:t>
          </a:r>
          <a:r>
            <a:rPr lang="pt-B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Wycliffe</a:t>
          </a:r>
          <a:r>
            <a: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(traduzida do latim), fazendo uma tradução direta das línguas originais. Publicou o Novo Testamento traduzido do grego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F5AD1FA-094F-4E1B-ADAD-81467F4B29FB}" type="parTrans" cxnId="{92CB5ABF-0658-4001-997A-1ADA7B88C1BA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2324224-0A2B-4074-B6C6-A378CFA1B56F}" type="sibTrans" cxnId="{92CB5ABF-0658-4001-997A-1ADA7B88C1BA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F19050F-326F-4861-BD8E-A497DACAC829}">
      <dgm:prSet custT="1"/>
      <dgm:spPr>
        <a:solidFill>
          <a:schemeClr val="accent6"/>
        </a:solidFill>
      </dgm:spPr>
      <dgm:t>
        <a:bodyPr/>
        <a:lstStyle/>
        <a:p>
          <a:r>
            <a: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Miles </a:t>
          </a:r>
          <a:r>
            <a:rPr lang="pt-B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Coverdale</a:t>
          </a:r>
          <a:r>
            <a: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continuou e complementou o trabalho de </a:t>
          </a:r>
          <a:r>
            <a:rPr lang="pt-B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Tyndale</a:t>
          </a:r>
          <a:r>
            <a: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traduzindo o Antigo Testamento dos originais hebraicos. Assim, em 1535, foi publicada a primeira Bíblia impressa em inglês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DAF751-A9CA-45B9-BA80-3AE5BB89AC19}" type="parTrans" cxnId="{F8E3F5BB-D49B-4CB1-9CCE-62BBDD9A67DF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F62052B-01EE-43BF-BCA4-2AEB6A13B12E}" type="sibTrans" cxnId="{F8E3F5BB-D49B-4CB1-9CCE-62BBDD9A67DF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129D37-6422-45D6-A997-59082DA2BB35}">
      <dgm:prSet custT="1"/>
      <dgm:spPr/>
      <dgm:t>
        <a:bodyPr/>
        <a:lstStyle/>
        <a:p>
          <a:r>
            <a: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Esta versão serviu de base para a tradução da Bíblia mais utilizada entre os falantes de inglês, a King James </a:t>
          </a:r>
          <a:r>
            <a:rPr lang="pt-B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Version</a:t>
          </a:r>
          <a:r>
            <a: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publicada em 1611. O trabalho de </a:t>
          </a:r>
          <a:r>
            <a:rPr lang="pt-B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Tyndale</a:t>
          </a:r>
          <a:r>
            <a: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pt-B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Coverdale</a:t>
          </a:r>
          <a:r>
            <a: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dos estudiosos que prepararam o KJV impactou milhões de pessoas, levando-as ao conhecimento de Deus.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C9446E1-DDFB-4CFA-A98F-D56393DB11EF}" type="parTrans" cxnId="{E757859B-C75F-4EC8-BC9B-04264DC13E9B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10C1CD-80ED-4766-B63B-126FFDF56510}" type="sibTrans" cxnId="{E757859B-C75F-4EC8-BC9B-04264DC13E9B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1EE58B-501C-4F72-99A8-9DAA7A5B5838}">
      <dgm:prSet custT="1"/>
      <dgm:spPr/>
      <dgm:t>
        <a:bodyPr/>
        <a:lstStyle/>
        <a:p>
          <a:r>
            <a: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Curiosamente, um homem que nunca abraçou abertamente a Reforma foi uma ajuda indispensável nessas traduções: Erasmo de Roterdã, que na época publicou o Novo Testamento em grego (que serviu de base para todas as traduções dos reformadores).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B96FD6B-AE95-4732-AD9F-B3E32E548761}" type="parTrans" cxnId="{EB253577-4A46-4766-9B09-9A1482EBD612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A0CCBEE-94D0-4232-8147-6D5311EC0D28}" type="sibTrans" cxnId="{EB253577-4A46-4766-9B09-9A1482EBD612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7BFE190-6930-4E81-8A83-A8BE3CC406C7}" type="pres">
      <dgm:prSet presAssocID="{8CC7728D-A648-4C7D-8BD4-24C9321DCFC9}" presName="linearFlow" presStyleCnt="0">
        <dgm:presLayoutVars>
          <dgm:dir/>
          <dgm:resizeHandles val="exact"/>
        </dgm:presLayoutVars>
      </dgm:prSet>
      <dgm:spPr/>
    </dgm:pt>
    <dgm:pt modelId="{354BC21D-1D37-4341-851E-0B58AE9CF7B3}" type="pres">
      <dgm:prSet presAssocID="{651A3827-7D14-4CAB-B5A8-0B423400BB15}" presName="comp" presStyleCnt="0"/>
      <dgm:spPr/>
    </dgm:pt>
    <dgm:pt modelId="{6C1E648E-084B-42A1-A416-73EBD19EE144}" type="pres">
      <dgm:prSet presAssocID="{651A3827-7D14-4CAB-B5A8-0B423400BB15}" presName="rect2" presStyleLbl="node1" presStyleIdx="0" presStyleCnt="4" custScaleX="332358" custLinFactNeighborX="56852" custLinFactNeighborY="2231">
        <dgm:presLayoutVars>
          <dgm:bulletEnabled val="1"/>
        </dgm:presLayoutVars>
      </dgm:prSet>
      <dgm:spPr/>
    </dgm:pt>
    <dgm:pt modelId="{9B0B08BD-BD35-46C3-A6C7-7A8723089963}" type="pres">
      <dgm:prSet presAssocID="{651A3827-7D14-4CAB-B5A8-0B423400BB15}" presName="rect1" presStyleLbl="lnNode1" presStyleIdx="0" presStyleCnt="4" custScaleX="172349" custLinFactX="-99970" custLinFactNeighborX="-100000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2">
              <a:lumMod val="20000"/>
              <a:lumOff val="80000"/>
            </a:schemeClr>
          </a:solidFill>
        </a:ln>
      </dgm:spPr>
    </dgm:pt>
    <dgm:pt modelId="{0F4FBC1E-F05D-4B62-9349-A72FDC0452AD}" type="pres">
      <dgm:prSet presAssocID="{C2324224-0A2B-4074-B6C6-A378CFA1B56F}" presName="sibTrans" presStyleCnt="0"/>
      <dgm:spPr/>
    </dgm:pt>
    <dgm:pt modelId="{D4F792F7-71F1-4DFD-B046-C5F6E4451881}" type="pres">
      <dgm:prSet presAssocID="{FF19050F-326F-4861-BD8E-A497DACAC829}" presName="comp" presStyleCnt="0"/>
      <dgm:spPr/>
    </dgm:pt>
    <dgm:pt modelId="{C6EBE66D-0D8D-4BCE-8759-57BBB8BFDAC3}" type="pres">
      <dgm:prSet presAssocID="{FF19050F-326F-4861-BD8E-A497DACAC829}" presName="rect2" presStyleLbl="node1" presStyleIdx="1" presStyleCnt="4" custScaleX="332358" custLinFactNeighborX="-60937" custLinFactNeighborY="2231">
        <dgm:presLayoutVars>
          <dgm:bulletEnabled val="1"/>
        </dgm:presLayoutVars>
      </dgm:prSet>
      <dgm:spPr/>
    </dgm:pt>
    <dgm:pt modelId="{D58B93FA-7B8F-42AF-AE59-A8232F6B9125}" type="pres">
      <dgm:prSet presAssocID="{FF19050F-326F-4861-BD8E-A497DACAC829}" presName="rect1" presStyleLbl="lnNode1" presStyleIdx="1" presStyleCnt="4" custScaleX="172349" custLinFactX="100000" custLinFactNeighborX="102247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6">
              <a:lumMod val="20000"/>
              <a:lumOff val="80000"/>
            </a:schemeClr>
          </a:solidFill>
        </a:ln>
      </dgm:spPr>
    </dgm:pt>
    <dgm:pt modelId="{BBA63D6C-4E77-4181-B22C-320F0477ABC8}" type="pres">
      <dgm:prSet presAssocID="{0F62052B-01EE-43BF-BCA4-2AEB6A13B12E}" presName="sibTrans" presStyleCnt="0"/>
      <dgm:spPr/>
    </dgm:pt>
    <dgm:pt modelId="{703F1BEF-419A-494B-AF40-637ACC59FA79}" type="pres">
      <dgm:prSet presAssocID="{D0129D37-6422-45D6-A997-59082DA2BB35}" presName="comp" presStyleCnt="0"/>
      <dgm:spPr/>
    </dgm:pt>
    <dgm:pt modelId="{69C18329-CA01-4EFA-857A-6D691133B538}" type="pres">
      <dgm:prSet presAssocID="{D0129D37-6422-45D6-A997-59082DA2BB35}" presName="rect2" presStyleLbl="node1" presStyleIdx="2" presStyleCnt="4" custScaleX="332358" custLinFactNeighborX="56852" custLinFactNeighborY="2231">
        <dgm:presLayoutVars>
          <dgm:bulletEnabled val="1"/>
        </dgm:presLayoutVars>
      </dgm:prSet>
      <dgm:spPr/>
    </dgm:pt>
    <dgm:pt modelId="{72FE8A7A-C202-4C13-9033-2B8C59588D6F}" type="pres">
      <dgm:prSet presAssocID="{D0129D37-6422-45D6-A997-59082DA2BB35}" presName="rect1" presStyleLbl="lnNode1" presStyleIdx="2" presStyleCnt="4" custScaleX="172349" custLinFactX="-99970" custLinFactNeighborX="-100000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4">
              <a:lumMod val="20000"/>
              <a:lumOff val="80000"/>
            </a:schemeClr>
          </a:solidFill>
        </a:ln>
      </dgm:spPr>
    </dgm:pt>
    <dgm:pt modelId="{B9303CB8-A041-46AC-BE27-8676886CDB54}" type="pres">
      <dgm:prSet presAssocID="{E110C1CD-80ED-4766-B63B-126FFDF56510}" presName="sibTrans" presStyleCnt="0"/>
      <dgm:spPr/>
    </dgm:pt>
    <dgm:pt modelId="{50E1D955-D19A-4B1C-9886-296288508D2E}" type="pres">
      <dgm:prSet presAssocID="{801EE58B-501C-4F72-99A8-9DAA7A5B5838}" presName="comp" presStyleCnt="0"/>
      <dgm:spPr/>
    </dgm:pt>
    <dgm:pt modelId="{57C8C008-1F91-4118-9989-BF36DF987AAA}" type="pres">
      <dgm:prSet presAssocID="{801EE58B-501C-4F72-99A8-9DAA7A5B5838}" presName="rect2" presStyleLbl="node1" presStyleIdx="3" presStyleCnt="4" custScaleX="332358" custLinFactNeighborX="-60937" custLinFactNeighborY="175">
        <dgm:presLayoutVars>
          <dgm:bulletEnabled val="1"/>
        </dgm:presLayoutVars>
      </dgm:prSet>
      <dgm:spPr/>
    </dgm:pt>
    <dgm:pt modelId="{5E847FD8-13A5-4B19-9743-0FE4C1103CA6}" type="pres">
      <dgm:prSet presAssocID="{801EE58B-501C-4F72-99A8-9DAA7A5B5838}" presName="rect1" presStyleLbl="lnNode1" presStyleIdx="3" presStyleCnt="4" custScaleX="172349" custLinFactX="100000" custLinFactNeighborX="102247"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5">
              <a:lumMod val="20000"/>
              <a:lumOff val="80000"/>
            </a:schemeClr>
          </a:solidFill>
        </a:ln>
      </dgm:spPr>
    </dgm:pt>
  </dgm:ptLst>
  <dgm:cxnLst>
    <dgm:cxn modelId="{17A2761C-E2F1-4326-829A-1D3219EA29E8}" type="presOf" srcId="{D0129D37-6422-45D6-A997-59082DA2BB35}" destId="{69C18329-CA01-4EFA-857A-6D691133B538}" srcOrd="0" destOrd="0" presId="urn:microsoft.com/office/officeart/2008/layout/AlternatingPictureBlocks"/>
    <dgm:cxn modelId="{EB253577-4A46-4766-9B09-9A1482EBD612}" srcId="{8CC7728D-A648-4C7D-8BD4-24C9321DCFC9}" destId="{801EE58B-501C-4F72-99A8-9DAA7A5B5838}" srcOrd="3" destOrd="0" parTransId="{8B96FD6B-AE95-4732-AD9F-B3E32E548761}" sibTransId="{5A0CCBEE-94D0-4232-8147-6D5311EC0D28}"/>
    <dgm:cxn modelId="{E757859B-C75F-4EC8-BC9B-04264DC13E9B}" srcId="{8CC7728D-A648-4C7D-8BD4-24C9321DCFC9}" destId="{D0129D37-6422-45D6-A997-59082DA2BB35}" srcOrd="2" destOrd="0" parTransId="{7C9446E1-DDFB-4CFA-A98F-D56393DB11EF}" sibTransId="{E110C1CD-80ED-4766-B63B-126FFDF56510}"/>
    <dgm:cxn modelId="{495DDCA1-D7AF-424D-B72F-85136C9D2870}" type="presOf" srcId="{801EE58B-501C-4F72-99A8-9DAA7A5B5838}" destId="{57C8C008-1F91-4118-9989-BF36DF987AAA}" srcOrd="0" destOrd="0" presId="urn:microsoft.com/office/officeart/2008/layout/AlternatingPictureBlocks"/>
    <dgm:cxn modelId="{A29D53A7-620A-465B-BACB-01A9447A08B3}" type="presOf" srcId="{651A3827-7D14-4CAB-B5A8-0B423400BB15}" destId="{6C1E648E-084B-42A1-A416-73EBD19EE144}" srcOrd="0" destOrd="0" presId="urn:microsoft.com/office/officeart/2008/layout/AlternatingPictureBlocks"/>
    <dgm:cxn modelId="{AC9D32AD-720E-45EA-9ECB-0F20C62E7B03}" type="presOf" srcId="{FF19050F-326F-4861-BD8E-A497DACAC829}" destId="{C6EBE66D-0D8D-4BCE-8759-57BBB8BFDAC3}" srcOrd="0" destOrd="0" presId="urn:microsoft.com/office/officeart/2008/layout/AlternatingPictureBlocks"/>
    <dgm:cxn modelId="{F8E3F5BB-D49B-4CB1-9CCE-62BBDD9A67DF}" srcId="{8CC7728D-A648-4C7D-8BD4-24C9321DCFC9}" destId="{FF19050F-326F-4861-BD8E-A497DACAC829}" srcOrd="1" destOrd="0" parTransId="{79DAF751-A9CA-45B9-BA80-3AE5BB89AC19}" sibTransId="{0F62052B-01EE-43BF-BCA4-2AEB6A13B12E}"/>
    <dgm:cxn modelId="{92CB5ABF-0658-4001-997A-1ADA7B88C1BA}" srcId="{8CC7728D-A648-4C7D-8BD4-24C9321DCFC9}" destId="{651A3827-7D14-4CAB-B5A8-0B423400BB15}" srcOrd="0" destOrd="0" parTransId="{AF5AD1FA-094F-4E1B-ADAD-81467F4B29FB}" sibTransId="{C2324224-0A2B-4074-B6C6-A378CFA1B56F}"/>
    <dgm:cxn modelId="{543F71FC-7BE0-400C-805B-D79994FCDE38}" type="presOf" srcId="{8CC7728D-A648-4C7D-8BD4-24C9321DCFC9}" destId="{D7BFE190-6930-4E81-8A83-A8BE3CC406C7}" srcOrd="0" destOrd="0" presId="urn:microsoft.com/office/officeart/2008/layout/AlternatingPictureBlocks"/>
    <dgm:cxn modelId="{00576317-1D32-4CC3-8B54-8085527C3A86}" type="presParOf" srcId="{D7BFE190-6930-4E81-8A83-A8BE3CC406C7}" destId="{354BC21D-1D37-4341-851E-0B58AE9CF7B3}" srcOrd="0" destOrd="0" presId="urn:microsoft.com/office/officeart/2008/layout/AlternatingPictureBlocks"/>
    <dgm:cxn modelId="{E083F964-0284-471B-92DA-D86098347AE6}" type="presParOf" srcId="{354BC21D-1D37-4341-851E-0B58AE9CF7B3}" destId="{6C1E648E-084B-42A1-A416-73EBD19EE144}" srcOrd="0" destOrd="0" presId="urn:microsoft.com/office/officeart/2008/layout/AlternatingPictureBlocks"/>
    <dgm:cxn modelId="{09516F05-FCE5-43DE-A2BF-387AEFE83A14}" type="presParOf" srcId="{354BC21D-1D37-4341-851E-0B58AE9CF7B3}" destId="{9B0B08BD-BD35-46C3-A6C7-7A8723089963}" srcOrd="1" destOrd="0" presId="urn:microsoft.com/office/officeart/2008/layout/AlternatingPictureBlocks"/>
    <dgm:cxn modelId="{BF592246-30E7-4DBB-89B3-A1FADD86DB5A}" type="presParOf" srcId="{D7BFE190-6930-4E81-8A83-A8BE3CC406C7}" destId="{0F4FBC1E-F05D-4B62-9349-A72FDC0452AD}" srcOrd="1" destOrd="0" presId="urn:microsoft.com/office/officeart/2008/layout/AlternatingPictureBlocks"/>
    <dgm:cxn modelId="{52867CF8-1669-4359-A5AA-F59E2233B91E}" type="presParOf" srcId="{D7BFE190-6930-4E81-8A83-A8BE3CC406C7}" destId="{D4F792F7-71F1-4DFD-B046-C5F6E4451881}" srcOrd="2" destOrd="0" presId="urn:microsoft.com/office/officeart/2008/layout/AlternatingPictureBlocks"/>
    <dgm:cxn modelId="{B287CAB0-CF21-4A45-A26C-507A0BFEA68C}" type="presParOf" srcId="{D4F792F7-71F1-4DFD-B046-C5F6E4451881}" destId="{C6EBE66D-0D8D-4BCE-8759-57BBB8BFDAC3}" srcOrd="0" destOrd="0" presId="urn:microsoft.com/office/officeart/2008/layout/AlternatingPictureBlocks"/>
    <dgm:cxn modelId="{EE5AAEEE-F730-4D9F-80D3-A86A9E96343D}" type="presParOf" srcId="{D4F792F7-71F1-4DFD-B046-C5F6E4451881}" destId="{D58B93FA-7B8F-42AF-AE59-A8232F6B9125}" srcOrd="1" destOrd="0" presId="urn:microsoft.com/office/officeart/2008/layout/AlternatingPictureBlocks"/>
    <dgm:cxn modelId="{DFD349DE-A2C4-4BCC-8C97-F0D7DB4877E0}" type="presParOf" srcId="{D7BFE190-6930-4E81-8A83-A8BE3CC406C7}" destId="{BBA63D6C-4E77-4181-B22C-320F0477ABC8}" srcOrd="3" destOrd="0" presId="urn:microsoft.com/office/officeart/2008/layout/AlternatingPictureBlocks"/>
    <dgm:cxn modelId="{359234A4-C32A-4984-8AF6-F6533F484972}" type="presParOf" srcId="{D7BFE190-6930-4E81-8A83-A8BE3CC406C7}" destId="{703F1BEF-419A-494B-AF40-637ACC59FA79}" srcOrd="4" destOrd="0" presId="urn:microsoft.com/office/officeart/2008/layout/AlternatingPictureBlocks"/>
    <dgm:cxn modelId="{A9801FD5-70D6-45FF-8FC3-B78DDFBB8589}" type="presParOf" srcId="{703F1BEF-419A-494B-AF40-637ACC59FA79}" destId="{69C18329-CA01-4EFA-857A-6D691133B538}" srcOrd="0" destOrd="0" presId="urn:microsoft.com/office/officeart/2008/layout/AlternatingPictureBlocks"/>
    <dgm:cxn modelId="{FC29D5F0-7124-4413-92EB-350A71C18DA1}" type="presParOf" srcId="{703F1BEF-419A-494B-AF40-637ACC59FA79}" destId="{72FE8A7A-C202-4C13-9033-2B8C59588D6F}" srcOrd="1" destOrd="0" presId="urn:microsoft.com/office/officeart/2008/layout/AlternatingPictureBlocks"/>
    <dgm:cxn modelId="{DA71FAEA-0EBA-4513-8405-3A57B7C70D74}" type="presParOf" srcId="{D7BFE190-6930-4E81-8A83-A8BE3CC406C7}" destId="{B9303CB8-A041-46AC-BE27-8676886CDB54}" srcOrd="5" destOrd="0" presId="urn:microsoft.com/office/officeart/2008/layout/AlternatingPictureBlocks"/>
    <dgm:cxn modelId="{9E354865-DBC0-4C6D-98F9-5D39E6BED04E}" type="presParOf" srcId="{D7BFE190-6930-4E81-8A83-A8BE3CC406C7}" destId="{50E1D955-D19A-4B1C-9886-296288508D2E}" srcOrd="6" destOrd="0" presId="urn:microsoft.com/office/officeart/2008/layout/AlternatingPictureBlocks"/>
    <dgm:cxn modelId="{E908FBE7-4D77-44F1-9BFF-85A316E47094}" type="presParOf" srcId="{50E1D955-D19A-4B1C-9886-296288508D2E}" destId="{57C8C008-1F91-4118-9989-BF36DF987AAA}" srcOrd="0" destOrd="0" presId="urn:microsoft.com/office/officeart/2008/layout/AlternatingPictureBlocks"/>
    <dgm:cxn modelId="{EFFBA9AE-5CAB-4BA0-9D55-0141934BAF75}" type="presParOf" srcId="{50E1D955-D19A-4B1C-9886-296288508D2E}" destId="{5E847FD8-13A5-4B19-9743-0FE4C1103CA6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02E5E82-57CE-4202-9AAF-27C66E291A80}" type="doc">
      <dgm:prSet loTypeId="urn:microsoft.com/office/officeart/2008/layout/BendingPictureCaptionList" loCatId="picture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7EE0FAC7-72A7-49A6-8CED-1EA18E5BA4FA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chemeClr val="accent2">
              <a:lumMod val="20000"/>
              <a:lumOff val="80000"/>
            </a:schemeClr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800" b="1" dirty="0" err="1">
              <a:solidFill>
                <a:srgbClr val="FFFFCC"/>
              </a:solidFill>
            </a:rPr>
            <a:t>Martinho</a:t>
          </a:r>
          <a:r>
            <a:rPr lang="es-ES" sz="1800" b="1" dirty="0">
              <a:solidFill>
                <a:srgbClr val="FFFFCC"/>
              </a:solidFill>
            </a:rPr>
            <a:t> Lutero</a:t>
          </a:r>
        </a:p>
      </dgm:t>
    </dgm:pt>
    <dgm:pt modelId="{4DA31C40-7BE1-4105-8E10-07BD83A1E327}" type="parTrans" cxnId="{A9CFFFAB-F999-4E9C-9103-5DDD2C20D983}">
      <dgm:prSet/>
      <dgm:spPr/>
      <dgm:t>
        <a:bodyPr/>
        <a:lstStyle/>
        <a:p>
          <a:pPr algn="ctr"/>
          <a:endParaRPr lang="es-ES" b="1"/>
        </a:p>
      </dgm:t>
    </dgm:pt>
    <dgm:pt modelId="{8507B6EF-2101-4AF2-B890-4483CF43937E}" type="sibTrans" cxnId="{A9CFFFAB-F999-4E9C-9103-5DDD2C20D983}">
      <dgm:prSet/>
      <dgm:spPr/>
      <dgm:t>
        <a:bodyPr/>
        <a:lstStyle/>
        <a:p>
          <a:pPr algn="ctr"/>
          <a:endParaRPr lang="es-ES" b="1"/>
        </a:p>
      </dgm:t>
    </dgm:pt>
    <dgm:pt modelId="{9B001AC9-07BE-427E-B653-37D9B9BADC0C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chemeClr val="accent2">
              <a:lumMod val="20000"/>
              <a:lumOff val="80000"/>
            </a:schemeClr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600" b="1" dirty="0" err="1"/>
            <a:t>Alemão</a:t>
          </a:r>
          <a:r>
            <a:rPr lang="es-ES" sz="1600" b="1" dirty="0"/>
            <a:t> (1534)</a:t>
          </a:r>
        </a:p>
      </dgm:t>
    </dgm:pt>
    <dgm:pt modelId="{E82D2B1B-514C-4FA2-9D39-21372714EFD8}" type="parTrans" cxnId="{A10BDD7D-2C56-4210-9325-DE960E5F512B}">
      <dgm:prSet/>
      <dgm:spPr/>
      <dgm:t>
        <a:bodyPr/>
        <a:lstStyle/>
        <a:p>
          <a:pPr algn="ctr"/>
          <a:endParaRPr lang="es-ES" b="1"/>
        </a:p>
      </dgm:t>
    </dgm:pt>
    <dgm:pt modelId="{A2A413DF-5672-4434-8D35-41EC688B465D}" type="sibTrans" cxnId="{A10BDD7D-2C56-4210-9325-DE960E5F512B}">
      <dgm:prSet/>
      <dgm:spPr/>
      <dgm:t>
        <a:bodyPr/>
        <a:lstStyle/>
        <a:p>
          <a:pPr algn="ctr"/>
          <a:endParaRPr lang="es-ES" b="1"/>
        </a:p>
      </dgm:t>
    </dgm:pt>
    <dgm:pt modelId="{ED089D63-58E3-4BE1-912C-74E1B5EF15DD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chemeClr val="accent1">
              <a:lumMod val="20000"/>
              <a:lumOff val="80000"/>
            </a:schemeClr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800" b="1" dirty="0">
              <a:solidFill>
                <a:srgbClr val="FFFFCC"/>
              </a:solidFill>
            </a:rPr>
            <a:t>Pierre Robert </a:t>
          </a:r>
          <a:r>
            <a:rPr lang="es-ES" sz="1800" b="1" dirty="0" err="1">
              <a:solidFill>
                <a:srgbClr val="FFFFCC"/>
              </a:solidFill>
            </a:rPr>
            <a:t>Olivetan</a:t>
          </a:r>
          <a:endParaRPr lang="es-ES" sz="1800" b="1" dirty="0">
            <a:solidFill>
              <a:srgbClr val="FFFFCC"/>
            </a:solidFill>
          </a:endParaRPr>
        </a:p>
      </dgm:t>
    </dgm:pt>
    <dgm:pt modelId="{E098AA97-AFFA-475D-A2A4-2F542190EE0F}" type="parTrans" cxnId="{B2DFADE7-1E2C-47F9-A7BE-859712E6CC17}">
      <dgm:prSet/>
      <dgm:spPr/>
      <dgm:t>
        <a:bodyPr/>
        <a:lstStyle/>
        <a:p>
          <a:pPr algn="ctr"/>
          <a:endParaRPr lang="es-ES" b="1"/>
        </a:p>
      </dgm:t>
    </dgm:pt>
    <dgm:pt modelId="{744EE5AA-2100-4049-843E-6933C9C49E9C}" type="sibTrans" cxnId="{B2DFADE7-1E2C-47F9-A7BE-859712E6CC17}">
      <dgm:prSet/>
      <dgm:spPr/>
      <dgm:t>
        <a:bodyPr/>
        <a:lstStyle/>
        <a:p>
          <a:pPr algn="ctr"/>
          <a:endParaRPr lang="es-ES" b="1"/>
        </a:p>
      </dgm:t>
    </dgm:pt>
    <dgm:pt modelId="{B248A013-0890-4A64-83BA-D4681DF2E6E2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chemeClr val="accent1">
              <a:lumMod val="20000"/>
              <a:lumOff val="80000"/>
            </a:schemeClr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es-ES" sz="1600" b="1" dirty="0" err="1"/>
            <a:t>Francês</a:t>
          </a:r>
          <a:r>
            <a:rPr lang="es-ES" sz="1600" b="1" dirty="0"/>
            <a:t> (1535)</a:t>
          </a:r>
        </a:p>
      </dgm:t>
    </dgm:pt>
    <dgm:pt modelId="{EF40E465-F80F-4541-97C7-B29D6893C3F6}" type="parTrans" cxnId="{44D2C5B1-62BB-42DC-9B4B-771547908A8C}">
      <dgm:prSet/>
      <dgm:spPr/>
      <dgm:t>
        <a:bodyPr/>
        <a:lstStyle/>
        <a:p>
          <a:pPr algn="ctr"/>
          <a:endParaRPr lang="es-ES" b="1"/>
        </a:p>
      </dgm:t>
    </dgm:pt>
    <dgm:pt modelId="{78D37482-FC80-456A-BDC0-D1493204B5F4}" type="sibTrans" cxnId="{44D2C5B1-62BB-42DC-9B4B-771547908A8C}">
      <dgm:prSet/>
      <dgm:spPr/>
      <dgm:t>
        <a:bodyPr/>
        <a:lstStyle/>
        <a:p>
          <a:pPr algn="ctr"/>
          <a:endParaRPr lang="es-ES" b="1"/>
        </a:p>
      </dgm:t>
    </dgm:pt>
    <dgm:pt modelId="{F72D04DE-BFC8-4F29-B879-FE01B34C57C4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9FF4FB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800" b="1" dirty="0">
              <a:solidFill>
                <a:srgbClr val="FFFFCC"/>
              </a:solidFill>
            </a:rPr>
            <a:t>Biblia de </a:t>
          </a:r>
          <a:r>
            <a:rPr lang="es-ES" sz="1800" b="1" dirty="0" err="1">
              <a:solidFill>
                <a:srgbClr val="FFFFCC"/>
              </a:solidFill>
            </a:rPr>
            <a:t>Kralice</a:t>
          </a:r>
          <a:endParaRPr lang="es-ES" sz="1800" b="1" dirty="0">
            <a:solidFill>
              <a:srgbClr val="FFFFCC"/>
            </a:solidFill>
          </a:endParaRPr>
        </a:p>
      </dgm:t>
    </dgm:pt>
    <dgm:pt modelId="{056A1D94-5173-4D89-8D62-6008A8951837}" type="parTrans" cxnId="{8D3418AB-B728-4B4E-BE10-78B05B4EE0BD}">
      <dgm:prSet/>
      <dgm:spPr/>
      <dgm:t>
        <a:bodyPr/>
        <a:lstStyle/>
        <a:p>
          <a:pPr algn="ctr"/>
          <a:endParaRPr lang="es-ES" b="1"/>
        </a:p>
      </dgm:t>
    </dgm:pt>
    <dgm:pt modelId="{9DAD0998-832B-46B9-9BAC-8ADBC642C209}" type="sibTrans" cxnId="{8D3418AB-B728-4B4E-BE10-78B05B4EE0BD}">
      <dgm:prSet/>
      <dgm:spPr/>
      <dgm:t>
        <a:bodyPr/>
        <a:lstStyle/>
        <a:p>
          <a:pPr algn="ctr"/>
          <a:endParaRPr lang="es-ES" b="1"/>
        </a:p>
      </dgm:t>
    </dgm:pt>
    <dgm:pt modelId="{788B04C4-A2DC-4363-BB33-6FF062D4762C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9FF4FB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es-ES" sz="1600" b="1" dirty="0"/>
            <a:t>Checo (1579)</a:t>
          </a:r>
        </a:p>
      </dgm:t>
    </dgm:pt>
    <dgm:pt modelId="{C2C2D7B3-7102-4C86-986C-3F10EEB41138}" type="parTrans" cxnId="{E327D2E4-0EC2-4AFD-B641-2D6CD7C436D4}">
      <dgm:prSet/>
      <dgm:spPr/>
      <dgm:t>
        <a:bodyPr/>
        <a:lstStyle/>
        <a:p>
          <a:pPr algn="ctr"/>
          <a:endParaRPr lang="es-ES" b="1"/>
        </a:p>
      </dgm:t>
    </dgm:pt>
    <dgm:pt modelId="{41D62CF7-94AE-415F-9CB8-395382CA08A4}" type="sibTrans" cxnId="{E327D2E4-0EC2-4AFD-B641-2D6CD7C436D4}">
      <dgm:prSet/>
      <dgm:spPr/>
      <dgm:t>
        <a:bodyPr/>
        <a:lstStyle/>
        <a:p>
          <a:pPr algn="ctr"/>
          <a:endParaRPr lang="es-ES" b="1"/>
        </a:p>
      </dgm:t>
    </dgm:pt>
    <dgm:pt modelId="{38187828-3CFF-4E12-8163-6EE3481CBB82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AAFCCD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800" b="1" dirty="0" err="1">
              <a:solidFill>
                <a:srgbClr val="FFFFCC"/>
              </a:solidFill>
            </a:rPr>
            <a:t>Jonas</a:t>
          </a:r>
          <a:r>
            <a:rPr lang="es-ES" sz="1800" b="1" dirty="0">
              <a:solidFill>
                <a:srgbClr val="FFFFCC"/>
              </a:solidFill>
            </a:rPr>
            <a:t> </a:t>
          </a:r>
          <a:r>
            <a:rPr lang="es-ES" sz="1800" b="1" dirty="0" err="1">
              <a:solidFill>
                <a:srgbClr val="FFFFCC"/>
              </a:solidFill>
            </a:rPr>
            <a:t>Bretkunas</a:t>
          </a:r>
          <a:endParaRPr lang="es-ES" sz="1800" b="1" dirty="0">
            <a:solidFill>
              <a:srgbClr val="FFFFCC"/>
            </a:solidFill>
          </a:endParaRPr>
        </a:p>
      </dgm:t>
    </dgm:pt>
    <dgm:pt modelId="{70727BA1-C9B5-4088-932C-BB96BF057C33}" type="parTrans" cxnId="{86DC15F4-76AC-4633-91F2-A28DFEF81B48}">
      <dgm:prSet/>
      <dgm:spPr/>
      <dgm:t>
        <a:bodyPr/>
        <a:lstStyle/>
        <a:p>
          <a:pPr algn="ctr"/>
          <a:endParaRPr lang="es-ES" b="1"/>
        </a:p>
      </dgm:t>
    </dgm:pt>
    <dgm:pt modelId="{606EC20B-0210-48B3-A80B-CD860722B92D}" type="sibTrans" cxnId="{86DC15F4-76AC-4633-91F2-A28DFEF81B48}">
      <dgm:prSet/>
      <dgm:spPr/>
      <dgm:t>
        <a:bodyPr/>
        <a:lstStyle/>
        <a:p>
          <a:pPr algn="ctr"/>
          <a:endParaRPr lang="es-ES" b="1"/>
        </a:p>
      </dgm:t>
    </dgm:pt>
    <dgm:pt modelId="{F1FBECBD-5AE9-4F10-B300-3DC14B863586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AAFCCD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es-ES" sz="1600" b="1" dirty="0"/>
            <a:t>Lituano (1579)</a:t>
          </a:r>
        </a:p>
      </dgm:t>
    </dgm:pt>
    <dgm:pt modelId="{3213E50D-2430-478D-8276-815FCDC77ADF}" type="parTrans" cxnId="{A5085406-F795-4511-99CE-D686514C496A}">
      <dgm:prSet/>
      <dgm:spPr/>
      <dgm:t>
        <a:bodyPr/>
        <a:lstStyle/>
        <a:p>
          <a:pPr algn="ctr"/>
          <a:endParaRPr lang="es-ES" b="1"/>
        </a:p>
      </dgm:t>
    </dgm:pt>
    <dgm:pt modelId="{3068FD0E-28D0-4FDA-9DF0-7831B50352CA}" type="sibTrans" cxnId="{A5085406-F795-4511-99CE-D686514C496A}">
      <dgm:prSet/>
      <dgm:spPr/>
      <dgm:t>
        <a:bodyPr/>
        <a:lstStyle/>
        <a:p>
          <a:pPr algn="ctr"/>
          <a:endParaRPr lang="es-ES" b="1"/>
        </a:p>
      </dgm:t>
    </dgm:pt>
    <dgm:pt modelId="{1983AE4D-E524-46E1-9F38-D60C24A5F1E9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B5EAA8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800" b="1" dirty="0" err="1">
              <a:solidFill>
                <a:srgbClr val="FFFFCC"/>
              </a:solidFill>
            </a:rPr>
            <a:t>Jurij</a:t>
          </a:r>
          <a:r>
            <a:rPr lang="es-ES" sz="1800" b="1" dirty="0">
              <a:solidFill>
                <a:srgbClr val="FFFFCC"/>
              </a:solidFill>
            </a:rPr>
            <a:t> </a:t>
          </a:r>
          <a:r>
            <a:rPr lang="es-ES" sz="1800" b="1" dirty="0" err="1">
              <a:solidFill>
                <a:srgbClr val="FFFFCC"/>
              </a:solidFill>
            </a:rPr>
            <a:t>Dalmatin</a:t>
          </a:r>
          <a:endParaRPr lang="es-ES" sz="1800" b="1" dirty="0">
            <a:solidFill>
              <a:srgbClr val="FFFFCC"/>
            </a:solidFill>
          </a:endParaRPr>
        </a:p>
      </dgm:t>
    </dgm:pt>
    <dgm:pt modelId="{C88A30FC-7747-4E92-9297-391D32EA92AE}" type="parTrans" cxnId="{012B3462-9D16-4302-BC28-F2078AC42566}">
      <dgm:prSet/>
      <dgm:spPr/>
      <dgm:t>
        <a:bodyPr/>
        <a:lstStyle/>
        <a:p>
          <a:pPr algn="ctr"/>
          <a:endParaRPr lang="es-ES" b="1"/>
        </a:p>
      </dgm:t>
    </dgm:pt>
    <dgm:pt modelId="{0B919DBB-C3FE-4581-98B6-88205D8737C4}" type="sibTrans" cxnId="{012B3462-9D16-4302-BC28-F2078AC42566}">
      <dgm:prSet/>
      <dgm:spPr/>
      <dgm:t>
        <a:bodyPr/>
        <a:lstStyle/>
        <a:p>
          <a:pPr algn="ctr"/>
          <a:endParaRPr lang="es-ES" b="1"/>
        </a:p>
      </dgm:t>
    </dgm:pt>
    <dgm:pt modelId="{B747602E-82D2-44EA-AE83-F644349EDF9E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B5EAA8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es-ES" sz="1600" b="1" dirty="0"/>
            <a:t>Esloveno (1584)</a:t>
          </a:r>
        </a:p>
      </dgm:t>
    </dgm:pt>
    <dgm:pt modelId="{6F0B9F12-3D09-47E0-9073-4A36D14793D6}" type="parTrans" cxnId="{ED89EB98-6970-46C0-8A50-25354E9C0579}">
      <dgm:prSet/>
      <dgm:spPr/>
      <dgm:t>
        <a:bodyPr/>
        <a:lstStyle/>
        <a:p>
          <a:pPr algn="ctr"/>
          <a:endParaRPr lang="es-ES" b="1"/>
        </a:p>
      </dgm:t>
    </dgm:pt>
    <dgm:pt modelId="{CEBEC11A-3934-4E9E-91B4-71C45905986B}" type="sibTrans" cxnId="{ED89EB98-6970-46C0-8A50-25354E9C0579}">
      <dgm:prSet/>
      <dgm:spPr/>
      <dgm:t>
        <a:bodyPr/>
        <a:lstStyle/>
        <a:p>
          <a:pPr algn="ctr"/>
          <a:endParaRPr lang="es-ES" b="1"/>
        </a:p>
      </dgm:t>
    </dgm:pt>
    <dgm:pt modelId="{FC465834-10FC-4722-BDC2-15AC3E0DE90C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F1FCB2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es-ES" sz="1600" b="1" dirty="0"/>
            <a:t>Italiano (1607)</a:t>
          </a:r>
        </a:p>
      </dgm:t>
    </dgm:pt>
    <dgm:pt modelId="{6056E784-04AF-4E91-B31A-0FE8C3E6128F}" type="parTrans" cxnId="{F29D8313-7E33-44D8-B722-6CB87319D49B}">
      <dgm:prSet/>
      <dgm:spPr/>
      <dgm:t>
        <a:bodyPr/>
        <a:lstStyle/>
        <a:p>
          <a:pPr algn="ctr"/>
          <a:endParaRPr lang="es-ES" b="1"/>
        </a:p>
      </dgm:t>
    </dgm:pt>
    <dgm:pt modelId="{84AC56BE-9475-4360-B0D1-F3B3A618CB07}" type="sibTrans" cxnId="{F29D8313-7E33-44D8-B722-6CB87319D49B}">
      <dgm:prSet/>
      <dgm:spPr/>
      <dgm:t>
        <a:bodyPr/>
        <a:lstStyle/>
        <a:p>
          <a:pPr algn="ctr"/>
          <a:endParaRPr lang="es-ES" b="1"/>
        </a:p>
      </dgm:t>
    </dgm:pt>
    <dgm:pt modelId="{E74D7293-8486-4428-AFB6-0DFD1F61D670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F1FCB2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800" b="1" dirty="0">
              <a:solidFill>
                <a:srgbClr val="FFFFCC"/>
              </a:solidFill>
            </a:rPr>
            <a:t>Giovanni </a:t>
          </a:r>
          <a:r>
            <a:rPr lang="es-ES" sz="1800" b="1" dirty="0" err="1">
              <a:solidFill>
                <a:srgbClr val="FFFFCC"/>
              </a:solidFill>
            </a:rPr>
            <a:t>Diodati</a:t>
          </a:r>
          <a:endParaRPr lang="es-ES" sz="1800" b="1" dirty="0">
            <a:solidFill>
              <a:srgbClr val="FFFFCC"/>
            </a:solidFill>
          </a:endParaRPr>
        </a:p>
      </dgm:t>
    </dgm:pt>
    <dgm:pt modelId="{65CF4DBD-CD7C-45C1-BC11-9F199D32CA00}" type="parTrans" cxnId="{F9FA1B5A-8317-475A-81EF-E39363E11D8D}">
      <dgm:prSet/>
      <dgm:spPr/>
      <dgm:t>
        <a:bodyPr/>
        <a:lstStyle/>
        <a:p>
          <a:pPr algn="ctr"/>
          <a:endParaRPr lang="es-ES" b="1"/>
        </a:p>
      </dgm:t>
    </dgm:pt>
    <dgm:pt modelId="{87335CA7-FF53-4A6A-83CE-615E03A36053}" type="sibTrans" cxnId="{F9FA1B5A-8317-475A-81EF-E39363E11D8D}">
      <dgm:prSet/>
      <dgm:spPr/>
      <dgm:t>
        <a:bodyPr/>
        <a:lstStyle/>
        <a:p>
          <a:pPr algn="ctr"/>
          <a:endParaRPr lang="es-ES" b="1"/>
        </a:p>
      </dgm:t>
    </dgm:pt>
    <dgm:pt modelId="{F81AD817-FB58-4B2F-B053-C0F92E587E3A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FBCFA3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800" b="1" dirty="0">
              <a:solidFill>
                <a:srgbClr val="FFFFCC"/>
              </a:solidFill>
            </a:rPr>
            <a:t>João Ferreira de Almeida</a:t>
          </a:r>
        </a:p>
      </dgm:t>
    </dgm:pt>
    <dgm:pt modelId="{5F99C9B1-B407-4302-8C27-B14834BE0C3D}" type="parTrans" cxnId="{E9931C38-C549-43B9-9E2A-E127A6206A30}">
      <dgm:prSet/>
      <dgm:spPr/>
      <dgm:t>
        <a:bodyPr/>
        <a:lstStyle/>
        <a:p>
          <a:pPr algn="ctr"/>
          <a:endParaRPr lang="es-ES" b="1"/>
        </a:p>
      </dgm:t>
    </dgm:pt>
    <dgm:pt modelId="{53E07283-9E37-43C9-9AE8-DA9D9103ACF4}" type="sibTrans" cxnId="{E9931C38-C549-43B9-9E2A-E127A6206A30}">
      <dgm:prSet/>
      <dgm:spPr/>
      <dgm:t>
        <a:bodyPr/>
        <a:lstStyle/>
        <a:p>
          <a:pPr algn="ctr"/>
          <a:endParaRPr lang="es-ES" b="1"/>
        </a:p>
      </dgm:t>
    </dgm:pt>
    <dgm:pt modelId="{4C70887E-3DD4-4C15-8DFD-78306A15A1F3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FBCFA3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es-ES" sz="1600" b="1" dirty="0" err="1"/>
            <a:t>Português</a:t>
          </a:r>
          <a:r>
            <a:rPr lang="es-ES" sz="1600" b="1" dirty="0"/>
            <a:t> (1691)</a:t>
          </a:r>
        </a:p>
      </dgm:t>
    </dgm:pt>
    <dgm:pt modelId="{B4E95E88-B45E-4B85-9A18-B13F65D21ECC}" type="parTrans" cxnId="{4D8C2629-5AAE-41CC-AE69-3994C2B8CD23}">
      <dgm:prSet/>
      <dgm:spPr/>
      <dgm:t>
        <a:bodyPr/>
        <a:lstStyle/>
        <a:p>
          <a:pPr algn="ctr"/>
          <a:endParaRPr lang="es-ES" b="1"/>
        </a:p>
      </dgm:t>
    </dgm:pt>
    <dgm:pt modelId="{83129B80-7904-4511-AE3A-284784E2D53A}" type="sibTrans" cxnId="{4D8C2629-5AAE-41CC-AE69-3994C2B8CD23}">
      <dgm:prSet/>
      <dgm:spPr/>
      <dgm:t>
        <a:bodyPr/>
        <a:lstStyle/>
        <a:p>
          <a:pPr algn="ctr"/>
          <a:endParaRPr lang="es-ES" b="1"/>
        </a:p>
      </dgm:t>
    </dgm:pt>
    <dgm:pt modelId="{6870327E-3A7D-42D5-AFC1-52E89FDF8EC8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A6BDFC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es-ES" sz="1600" b="1" dirty="0" err="1"/>
            <a:t>Espanhol</a:t>
          </a:r>
          <a:r>
            <a:rPr lang="es-ES" sz="1600" b="1" dirty="0"/>
            <a:t> (1569)</a:t>
          </a:r>
        </a:p>
      </dgm:t>
    </dgm:pt>
    <dgm:pt modelId="{7C91A48C-14AA-467B-8952-0947087AFC39}" type="parTrans" cxnId="{C2C22F12-6C89-430F-9870-36421CDF16DC}">
      <dgm:prSet/>
      <dgm:spPr/>
      <dgm:t>
        <a:bodyPr/>
        <a:lstStyle/>
        <a:p>
          <a:endParaRPr lang="es-ES"/>
        </a:p>
      </dgm:t>
    </dgm:pt>
    <dgm:pt modelId="{BE330285-E0E2-4C49-AA1B-E74EE3D86541}" type="sibTrans" cxnId="{C2C22F12-6C89-430F-9870-36421CDF16DC}">
      <dgm:prSet/>
      <dgm:spPr/>
      <dgm:t>
        <a:bodyPr/>
        <a:lstStyle/>
        <a:p>
          <a:endParaRPr lang="es-ES"/>
        </a:p>
      </dgm:t>
    </dgm:pt>
    <dgm:pt modelId="{44BE8017-1CA0-4B79-BE5B-9A584BC490ED}">
      <dgm:prSet phldrT="[Texto]" custT="1"/>
      <dgm:spPr>
        <a:ln w="28575"/>
        <a:scene3d>
          <a:camera prst="orthographicFront"/>
          <a:lightRig rig="threePt" dir="t"/>
        </a:scene3d>
        <a:sp3d contourW="50800">
          <a:bevelT/>
          <a:contourClr>
            <a:srgbClr val="C7A6FC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800" b="1" dirty="0">
              <a:solidFill>
                <a:srgbClr val="FFFFCC"/>
              </a:solidFill>
            </a:rPr>
            <a:t>Biblia de Brest</a:t>
          </a:r>
        </a:p>
      </dgm:t>
    </dgm:pt>
    <dgm:pt modelId="{EAE61346-CCA9-43D4-BEFD-958DEDA1E725}" type="parTrans" cxnId="{3042E460-1331-4BA3-9290-2E306D72C4BA}">
      <dgm:prSet/>
      <dgm:spPr/>
      <dgm:t>
        <a:bodyPr/>
        <a:lstStyle/>
        <a:p>
          <a:endParaRPr lang="es-ES"/>
        </a:p>
      </dgm:t>
    </dgm:pt>
    <dgm:pt modelId="{5089B435-4E84-4D7B-922D-084D3BF488B3}" type="sibTrans" cxnId="{3042E460-1331-4BA3-9290-2E306D72C4BA}">
      <dgm:prSet/>
      <dgm:spPr/>
      <dgm:t>
        <a:bodyPr/>
        <a:lstStyle/>
        <a:p>
          <a:endParaRPr lang="es-ES"/>
        </a:p>
      </dgm:t>
    </dgm:pt>
    <dgm:pt modelId="{FE0D239C-2BEF-402E-BC09-8E12CE275F23}">
      <dgm:prSet phldrT="[Texto]" custT="1"/>
      <dgm:spPr>
        <a:ln w="28575"/>
        <a:scene3d>
          <a:camera prst="orthographicFront"/>
          <a:lightRig rig="threePt" dir="t"/>
        </a:scene3d>
        <a:sp3d contourW="50800">
          <a:bevelT/>
          <a:contourClr>
            <a:srgbClr val="C7A6FC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es-ES" sz="1600" b="1" dirty="0"/>
            <a:t>Polaco (1563)</a:t>
          </a:r>
        </a:p>
      </dgm:t>
    </dgm:pt>
    <dgm:pt modelId="{D9359D92-4406-4CA2-869F-5C661719B48F}" type="parTrans" cxnId="{9A19F75E-C389-46CF-969B-F85EAD529698}">
      <dgm:prSet/>
      <dgm:spPr/>
      <dgm:t>
        <a:bodyPr/>
        <a:lstStyle/>
        <a:p>
          <a:endParaRPr lang="es-ES"/>
        </a:p>
      </dgm:t>
    </dgm:pt>
    <dgm:pt modelId="{A216FB5C-D4A5-4F8F-927B-810C9C27CD0D}" type="sibTrans" cxnId="{9A19F75E-C389-46CF-969B-F85EAD529698}">
      <dgm:prSet/>
      <dgm:spPr/>
      <dgm:t>
        <a:bodyPr/>
        <a:lstStyle/>
        <a:p>
          <a:endParaRPr lang="es-ES"/>
        </a:p>
      </dgm:t>
    </dgm:pt>
    <dgm:pt modelId="{09FAD2CC-C19B-42CE-B7CE-87E023346073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A6BDFC"/>
          </a:contourClr>
        </a:sp3d>
      </dgm:spPr>
      <dgm:t>
        <a:bodyPr/>
        <a:lstStyle/>
        <a:p>
          <a:pPr algn="ctr">
            <a:spcAft>
              <a:spcPts val="0"/>
            </a:spcAft>
          </a:pPr>
          <a:r>
            <a:rPr lang="es-ES" sz="1800" b="1" dirty="0">
              <a:solidFill>
                <a:srgbClr val="FFFFCC"/>
              </a:solidFill>
            </a:rPr>
            <a:t>Casiodoro de Reina</a:t>
          </a:r>
        </a:p>
      </dgm:t>
    </dgm:pt>
    <dgm:pt modelId="{0220650B-9DD3-4A4C-8CED-684529C5BEB0}" type="parTrans" cxnId="{F66E02E8-21BA-4E0D-96F6-6B24098D545E}">
      <dgm:prSet/>
      <dgm:spPr/>
      <dgm:t>
        <a:bodyPr/>
        <a:lstStyle/>
        <a:p>
          <a:endParaRPr lang="es-ES"/>
        </a:p>
      </dgm:t>
    </dgm:pt>
    <dgm:pt modelId="{9973B6BD-A6FE-4B0F-9660-03C187BEF12D}" type="sibTrans" cxnId="{F66E02E8-21BA-4E0D-96F6-6B24098D545E}">
      <dgm:prSet/>
      <dgm:spPr/>
      <dgm:t>
        <a:bodyPr/>
        <a:lstStyle/>
        <a:p>
          <a:endParaRPr lang="es-ES"/>
        </a:p>
      </dgm:t>
    </dgm:pt>
    <dgm:pt modelId="{CFE6BC3B-D8BD-4EBB-B656-8139582EEC4A}" type="pres">
      <dgm:prSet presAssocID="{502E5E82-57CE-4202-9AAF-27C66E291A80}" presName="Name0" presStyleCnt="0">
        <dgm:presLayoutVars>
          <dgm:dir/>
          <dgm:resizeHandles val="exact"/>
        </dgm:presLayoutVars>
      </dgm:prSet>
      <dgm:spPr/>
    </dgm:pt>
    <dgm:pt modelId="{556F945E-D75B-4F41-BFDF-3EB74611BE7F}" type="pres">
      <dgm:prSet presAssocID="{7EE0FAC7-72A7-49A6-8CED-1EA18E5BA4FA}" presName="composite" presStyleCnt="0"/>
      <dgm:spPr/>
    </dgm:pt>
    <dgm:pt modelId="{18DC4E8D-A9DC-4930-8262-10C9C2BDCF3D}" type="pres">
      <dgm:prSet presAssocID="{7EE0FAC7-72A7-49A6-8CED-1EA18E5BA4FA}" presName="rect1" presStyleLbl="bgImgPlace1" presStyleIdx="0" presStyleCnt="9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accent2">
              <a:lumMod val="40000"/>
              <a:lumOff val="60000"/>
            </a:schemeClr>
          </a:solidFill>
        </a:ln>
      </dgm:spPr>
    </dgm:pt>
    <dgm:pt modelId="{372725CC-E905-45E7-B7C2-5A6414BBABA2}" type="pres">
      <dgm:prSet presAssocID="{7EE0FAC7-72A7-49A6-8CED-1EA18E5BA4FA}" presName="wedgeRectCallout1" presStyleLbl="node1" presStyleIdx="0" presStyleCnt="9">
        <dgm:presLayoutVars>
          <dgm:bulletEnabled val="1"/>
        </dgm:presLayoutVars>
      </dgm:prSet>
      <dgm:spPr/>
    </dgm:pt>
    <dgm:pt modelId="{15C547D2-7AE4-462A-9E2A-79E5E9BDD309}" type="pres">
      <dgm:prSet presAssocID="{8507B6EF-2101-4AF2-B890-4483CF43937E}" presName="sibTrans" presStyleCnt="0"/>
      <dgm:spPr/>
    </dgm:pt>
    <dgm:pt modelId="{AA8EDE5B-FB88-4D06-A378-326738F8BE5D}" type="pres">
      <dgm:prSet presAssocID="{ED089D63-58E3-4BE1-912C-74E1B5EF15DD}" presName="composite" presStyleCnt="0"/>
      <dgm:spPr/>
    </dgm:pt>
    <dgm:pt modelId="{9381188F-E7DA-40FC-9375-22EE5C5E6396}" type="pres">
      <dgm:prSet presAssocID="{ED089D63-58E3-4BE1-912C-74E1B5EF15DD}" presName="rect1" presStyleLbl="bgImgPlace1" presStyleIdx="1" presStyleCnt="9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accent1">
              <a:lumMod val="40000"/>
              <a:lumOff val="60000"/>
            </a:schemeClr>
          </a:solidFill>
        </a:ln>
      </dgm:spPr>
    </dgm:pt>
    <dgm:pt modelId="{A21788A3-E93E-4584-9340-68866E597071}" type="pres">
      <dgm:prSet presAssocID="{ED089D63-58E3-4BE1-912C-74E1B5EF15DD}" presName="wedgeRectCallout1" presStyleLbl="node1" presStyleIdx="1" presStyleCnt="9" custScaleY="130742" custLinFactNeighborY="17578">
        <dgm:presLayoutVars>
          <dgm:bulletEnabled val="1"/>
        </dgm:presLayoutVars>
      </dgm:prSet>
      <dgm:spPr/>
    </dgm:pt>
    <dgm:pt modelId="{42B18AF6-3628-4E80-9593-13883CF149BB}" type="pres">
      <dgm:prSet presAssocID="{744EE5AA-2100-4049-843E-6933C9C49E9C}" presName="sibTrans" presStyleCnt="0"/>
      <dgm:spPr/>
    </dgm:pt>
    <dgm:pt modelId="{A1424472-49ED-415C-B657-96D6043D5007}" type="pres">
      <dgm:prSet presAssocID="{44BE8017-1CA0-4B79-BE5B-9A584BC490ED}" presName="composite" presStyleCnt="0"/>
      <dgm:spPr/>
    </dgm:pt>
    <dgm:pt modelId="{9C61231E-0404-4548-8793-C129068A550C}" type="pres">
      <dgm:prSet presAssocID="{44BE8017-1CA0-4B79-BE5B-9A584BC490ED}" presName="rect1" presStyleLbl="bgImgPlace1" presStyleIdx="2" presStyleCnt="9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A36EFA"/>
          </a:solidFill>
        </a:ln>
      </dgm:spPr>
    </dgm:pt>
    <dgm:pt modelId="{9990D23D-D772-40A4-9A46-61A24583B4B1}" type="pres">
      <dgm:prSet presAssocID="{44BE8017-1CA0-4B79-BE5B-9A584BC490ED}" presName="wedgeRectCallout1" presStyleLbl="node1" presStyleIdx="2" presStyleCnt="9" custScaleY="95464" custLinFactNeighborY="-46">
        <dgm:presLayoutVars>
          <dgm:bulletEnabled val="1"/>
        </dgm:presLayoutVars>
      </dgm:prSet>
      <dgm:spPr/>
    </dgm:pt>
    <dgm:pt modelId="{F4846B6A-FEB3-41C4-9C51-68DCE450CEF2}" type="pres">
      <dgm:prSet presAssocID="{5089B435-4E84-4D7B-922D-084D3BF488B3}" presName="sibTrans" presStyleCnt="0"/>
      <dgm:spPr/>
    </dgm:pt>
    <dgm:pt modelId="{9AC9B236-B697-4764-AFBD-C25CE3E92852}" type="pres">
      <dgm:prSet presAssocID="{09FAD2CC-C19B-42CE-B7CE-87E023346073}" presName="composite" presStyleCnt="0"/>
      <dgm:spPr/>
    </dgm:pt>
    <dgm:pt modelId="{DA589B58-20FD-4A8C-9FBD-BEA5E57DA9EA}" type="pres">
      <dgm:prSet presAssocID="{09FAD2CC-C19B-42CE-B7CE-87E023346073}" presName="rect1" presStyleLbl="bgImgPlace1" presStyleIdx="3" presStyleCnt="9"/>
      <dgm:spPr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7699FA"/>
          </a:solidFill>
        </a:ln>
      </dgm:spPr>
    </dgm:pt>
    <dgm:pt modelId="{46C364F7-CA65-492A-A831-68A73014367E}" type="pres">
      <dgm:prSet presAssocID="{09FAD2CC-C19B-42CE-B7CE-87E023346073}" presName="wedgeRectCallout1" presStyleLbl="node1" presStyleIdx="3" presStyleCnt="9" custScaleY="134659" custLinFactNeighborY="16566">
        <dgm:presLayoutVars>
          <dgm:bulletEnabled val="1"/>
        </dgm:presLayoutVars>
      </dgm:prSet>
      <dgm:spPr/>
    </dgm:pt>
    <dgm:pt modelId="{A198E060-8724-49D5-9069-1A2905D52755}" type="pres">
      <dgm:prSet presAssocID="{9973B6BD-A6FE-4B0F-9660-03C187BEF12D}" presName="sibTrans" presStyleCnt="0"/>
      <dgm:spPr/>
    </dgm:pt>
    <dgm:pt modelId="{1BF1E1B1-2716-4EFA-89BB-2F151475E248}" type="pres">
      <dgm:prSet presAssocID="{F72D04DE-BFC8-4F29-B879-FE01B34C57C4}" presName="composite" presStyleCnt="0"/>
      <dgm:spPr/>
    </dgm:pt>
    <dgm:pt modelId="{2F797495-1574-4EF0-960A-25182C7A449E}" type="pres">
      <dgm:prSet presAssocID="{F72D04DE-BFC8-4F29-B879-FE01B34C57C4}" presName="rect1" presStyleLbl="bgImgPlace1" presStyleIdx="4" presStyleCnt="9"/>
      <dgm:spPr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871"/>
          </a:stretch>
        </a:blipFill>
        <a:ln>
          <a:solidFill>
            <a:srgbClr val="09E0F1"/>
          </a:solidFill>
        </a:ln>
      </dgm:spPr>
    </dgm:pt>
    <dgm:pt modelId="{B2BC96B0-9EAB-45D0-B466-FFBEC04D0EF6}" type="pres">
      <dgm:prSet presAssocID="{F72D04DE-BFC8-4F29-B879-FE01B34C57C4}" presName="wedgeRectCallout1" presStyleLbl="node1" presStyleIdx="4" presStyleCnt="9">
        <dgm:presLayoutVars>
          <dgm:bulletEnabled val="1"/>
        </dgm:presLayoutVars>
      </dgm:prSet>
      <dgm:spPr/>
    </dgm:pt>
    <dgm:pt modelId="{CBA54FDC-EFBA-4B63-8EB3-00C706BEBB8C}" type="pres">
      <dgm:prSet presAssocID="{9DAD0998-832B-46B9-9BAC-8ADBC642C209}" presName="sibTrans" presStyleCnt="0"/>
      <dgm:spPr/>
    </dgm:pt>
    <dgm:pt modelId="{2FF36524-00C1-42FB-A897-A8040ED3595C}" type="pres">
      <dgm:prSet presAssocID="{38187828-3CFF-4E12-8163-6EE3481CBB82}" presName="composite" presStyleCnt="0"/>
      <dgm:spPr/>
    </dgm:pt>
    <dgm:pt modelId="{8F09164C-FA00-484E-B26F-3F9A4BFEACA6}" type="pres">
      <dgm:prSet presAssocID="{38187828-3CFF-4E12-8163-6EE3481CBB82}" presName="rect1" presStyleLbl="bgImgPlace1" presStyleIdx="5" presStyleCnt="9"/>
      <dgm:spPr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09F76F"/>
          </a:solidFill>
        </a:ln>
      </dgm:spPr>
    </dgm:pt>
    <dgm:pt modelId="{1E5E2F52-0CD6-41BD-9706-6F23DD83E921}" type="pres">
      <dgm:prSet presAssocID="{38187828-3CFF-4E12-8163-6EE3481CBB82}" presName="wedgeRectCallout1" presStyleLbl="node1" presStyleIdx="5" presStyleCnt="9">
        <dgm:presLayoutVars>
          <dgm:bulletEnabled val="1"/>
        </dgm:presLayoutVars>
      </dgm:prSet>
      <dgm:spPr/>
    </dgm:pt>
    <dgm:pt modelId="{7888E76D-8BA5-441A-A9C5-F5CB39A45B89}" type="pres">
      <dgm:prSet presAssocID="{606EC20B-0210-48B3-A80B-CD860722B92D}" presName="sibTrans" presStyleCnt="0"/>
      <dgm:spPr/>
    </dgm:pt>
    <dgm:pt modelId="{7724A906-D377-48DA-881B-8D66B51C9361}" type="pres">
      <dgm:prSet presAssocID="{1983AE4D-E524-46E1-9F38-D60C24A5F1E9}" presName="composite" presStyleCnt="0"/>
      <dgm:spPr/>
    </dgm:pt>
    <dgm:pt modelId="{BAD61B97-3C60-49D8-B71F-1B59944EF672}" type="pres">
      <dgm:prSet presAssocID="{1983AE4D-E524-46E1-9F38-D60C24A5F1E9}" presName="rect1" presStyleLbl="bgImgPlace1" presStyleIdx="6" presStyleCnt="9"/>
      <dgm:spPr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448"/>
          </a:stretch>
        </a:blipFill>
        <a:ln>
          <a:solidFill>
            <a:srgbClr val="69D54F"/>
          </a:solidFill>
        </a:ln>
      </dgm:spPr>
    </dgm:pt>
    <dgm:pt modelId="{28477F4D-F7A5-4452-9417-313CAA909CA4}" type="pres">
      <dgm:prSet presAssocID="{1983AE4D-E524-46E1-9F38-D60C24A5F1E9}" presName="wedgeRectCallout1" presStyleLbl="node1" presStyleIdx="6" presStyleCnt="9">
        <dgm:presLayoutVars>
          <dgm:bulletEnabled val="1"/>
        </dgm:presLayoutVars>
      </dgm:prSet>
      <dgm:spPr/>
    </dgm:pt>
    <dgm:pt modelId="{70C2C31A-B772-44ED-B4C3-EFD6FFA11D02}" type="pres">
      <dgm:prSet presAssocID="{0B919DBB-C3FE-4581-98B6-88205D8737C4}" presName="sibTrans" presStyleCnt="0"/>
      <dgm:spPr/>
    </dgm:pt>
    <dgm:pt modelId="{7112AA58-9B2B-43C6-ADEE-A07A90B99B2E}" type="pres">
      <dgm:prSet presAssocID="{E74D7293-8486-4428-AFB6-0DFD1F61D670}" presName="composite" presStyleCnt="0"/>
      <dgm:spPr/>
    </dgm:pt>
    <dgm:pt modelId="{9E8819A4-D7C4-4567-A0CF-0A34AA077F00}" type="pres">
      <dgm:prSet presAssocID="{E74D7293-8486-4428-AFB6-0DFD1F61D670}" presName="rect1" presStyleLbl="bgImgPlace1" presStyleIdx="7" presStyleCnt="9"/>
      <dgm:spPr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D9F725"/>
          </a:solidFill>
        </a:ln>
      </dgm:spPr>
    </dgm:pt>
    <dgm:pt modelId="{152125A1-0B23-44C0-B228-B21891289B52}" type="pres">
      <dgm:prSet presAssocID="{E74D7293-8486-4428-AFB6-0DFD1F61D670}" presName="wedgeRectCallout1" presStyleLbl="node1" presStyleIdx="7" presStyleCnt="9">
        <dgm:presLayoutVars>
          <dgm:bulletEnabled val="1"/>
        </dgm:presLayoutVars>
      </dgm:prSet>
      <dgm:spPr/>
    </dgm:pt>
    <dgm:pt modelId="{91062F8E-F6E5-4B25-8925-B0CE3B5672FA}" type="pres">
      <dgm:prSet presAssocID="{87335CA7-FF53-4A6A-83CE-615E03A36053}" presName="sibTrans" presStyleCnt="0"/>
      <dgm:spPr/>
    </dgm:pt>
    <dgm:pt modelId="{CE9E91A9-8C14-4091-9C39-294F65576A28}" type="pres">
      <dgm:prSet presAssocID="{F81AD817-FB58-4B2F-B053-C0F92E587E3A}" presName="composite" presStyleCnt="0"/>
      <dgm:spPr/>
    </dgm:pt>
    <dgm:pt modelId="{77D33E09-2A0C-447C-93F0-FA354CD1BA58}" type="pres">
      <dgm:prSet presAssocID="{F81AD817-FB58-4B2F-B053-C0F92E587E3A}" presName="rect1" presStyleLbl="bgImgPlace1" presStyleIdx="8" presStyleCnt="9"/>
      <dgm:spPr>
        <a:blipFill dpi="0" rotWithShape="1"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F58A1F"/>
          </a:solidFill>
        </a:ln>
      </dgm:spPr>
    </dgm:pt>
    <dgm:pt modelId="{1CB5EC40-FE22-4563-883B-DBA141A7709F}" type="pres">
      <dgm:prSet presAssocID="{F81AD817-FB58-4B2F-B053-C0F92E587E3A}" presName="wedgeRectCallout1" presStyleLbl="node1" presStyleIdx="8" presStyleCnt="9" custScaleX="155797">
        <dgm:presLayoutVars>
          <dgm:bulletEnabled val="1"/>
        </dgm:presLayoutVars>
      </dgm:prSet>
      <dgm:spPr/>
    </dgm:pt>
  </dgm:ptLst>
  <dgm:cxnLst>
    <dgm:cxn modelId="{A5085406-F795-4511-99CE-D686514C496A}" srcId="{38187828-3CFF-4E12-8163-6EE3481CBB82}" destId="{F1FBECBD-5AE9-4F10-B300-3DC14B863586}" srcOrd="0" destOrd="0" parTransId="{3213E50D-2430-478D-8276-815FCDC77ADF}" sibTransId="{3068FD0E-28D0-4FDA-9DF0-7831B50352CA}"/>
    <dgm:cxn modelId="{FB74830E-53C7-4713-B426-4FA562B7DF0F}" type="presOf" srcId="{F72D04DE-BFC8-4F29-B879-FE01B34C57C4}" destId="{B2BC96B0-9EAB-45D0-B466-FFBEC04D0EF6}" srcOrd="0" destOrd="0" presId="urn:microsoft.com/office/officeart/2008/layout/BendingPictureCaptionList"/>
    <dgm:cxn modelId="{C2C22F12-6C89-430F-9870-36421CDF16DC}" srcId="{09FAD2CC-C19B-42CE-B7CE-87E023346073}" destId="{6870327E-3A7D-42D5-AFC1-52E89FDF8EC8}" srcOrd="0" destOrd="0" parTransId="{7C91A48C-14AA-467B-8952-0947087AFC39}" sibTransId="{BE330285-E0E2-4C49-AA1B-E74EE3D86541}"/>
    <dgm:cxn modelId="{F29D8313-7E33-44D8-B722-6CB87319D49B}" srcId="{E74D7293-8486-4428-AFB6-0DFD1F61D670}" destId="{FC465834-10FC-4722-BDC2-15AC3E0DE90C}" srcOrd="0" destOrd="0" parTransId="{6056E784-04AF-4E91-B31A-0FE8C3E6128F}" sibTransId="{84AC56BE-9475-4360-B0D1-F3B3A618CB07}"/>
    <dgm:cxn modelId="{3AFD3818-B0C9-4A65-AB17-59D2142A1B85}" type="presOf" srcId="{E74D7293-8486-4428-AFB6-0DFD1F61D670}" destId="{152125A1-0B23-44C0-B228-B21891289B52}" srcOrd="0" destOrd="0" presId="urn:microsoft.com/office/officeart/2008/layout/BendingPictureCaptionList"/>
    <dgm:cxn modelId="{60BA3026-0ED9-4839-94FD-DF0ED8B81376}" type="presOf" srcId="{1983AE4D-E524-46E1-9F38-D60C24A5F1E9}" destId="{28477F4D-F7A5-4452-9417-313CAA909CA4}" srcOrd="0" destOrd="0" presId="urn:microsoft.com/office/officeart/2008/layout/BendingPictureCaptionList"/>
    <dgm:cxn modelId="{2CE99526-1793-4536-9987-4A40BDC226AB}" type="presOf" srcId="{4C70887E-3DD4-4C15-8DFD-78306A15A1F3}" destId="{1CB5EC40-FE22-4563-883B-DBA141A7709F}" srcOrd="0" destOrd="1" presId="urn:microsoft.com/office/officeart/2008/layout/BendingPictureCaptionList"/>
    <dgm:cxn modelId="{4D8C2629-5AAE-41CC-AE69-3994C2B8CD23}" srcId="{F81AD817-FB58-4B2F-B053-C0F92E587E3A}" destId="{4C70887E-3DD4-4C15-8DFD-78306A15A1F3}" srcOrd="0" destOrd="0" parTransId="{B4E95E88-B45E-4B85-9A18-B13F65D21ECC}" sibTransId="{83129B80-7904-4511-AE3A-284784E2D53A}"/>
    <dgm:cxn modelId="{E858AD2B-8489-460A-BEA9-B4B83CCB3ED6}" type="presOf" srcId="{7EE0FAC7-72A7-49A6-8CED-1EA18E5BA4FA}" destId="{372725CC-E905-45E7-B7C2-5A6414BBABA2}" srcOrd="0" destOrd="0" presId="urn:microsoft.com/office/officeart/2008/layout/BendingPictureCaptionList"/>
    <dgm:cxn modelId="{B3842B2F-3657-4A62-9574-9F3632204581}" type="presOf" srcId="{ED089D63-58E3-4BE1-912C-74E1B5EF15DD}" destId="{A21788A3-E93E-4584-9340-68866E597071}" srcOrd="0" destOrd="0" presId="urn:microsoft.com/office/officeart/2008/layout/BendingPictureCaptionList"/>
    <dgm:cxn modelId="{E9931C38-C549-43B9-9E2A-E127A6206A30}" srcId="{502E5E82-57CE-4202-9AAF-27C66E291A80}" destId="{F81AD817-FB58-4B2F-B053-C0F92E587E3A}" srcOrd="8" destOrd="0" parTransId="{5F99C9B1-B407-4302-8C27-B14834BE0C3D}" sibTransId="{53E07283-9E37-43C9-9AE8-DA9D9103ACF4}"/>
    <dgm:cxn modelId="{9A19F75E-C389-46CF-969B-F85EAD529698}" srcId="{44BE8017-1CA0-4B79-BE5B-9A584BC490ED}" destId="{FE0D239C-2BEF-402E-BC09-8E12CE275F23}" srcOrd="0" destOrd="0" parTransId="{D9359D92-4406-4CA2-869F-5C661719B48F}" sibTransId="{A216FB5C-D4A5-4F8F-927B-810C9C27CD0D}"/>
    <dgm:cxn modelId="{3042E460-1331-4BA3-9290-2E306D72C4BA}" srcId="{502E5E82-57CE-4202-9AAF-27C66E291A80}" destId="{44BE8017-1CA0-4B79-BE5B-9A584BC490ED}" srcOrd="2" destOrd="0" parTransId="{EAE61346-CCA9-43D4-BEFD-958DEDA1E725}" sibTransId="{5089B435-4E84-4D7B-922D-084D3BF488B3}"/>
    <dgm:cxn modelId="{012B3462-9D16-4302-BC28-F2078AC42566}" srcId="{502E5E82-57CE-4202-9AAF-27C66E291A80}" destId="{1983AE4D-E524-46E1-9F38-D60C24A5F1E9}" srcOrd="6" destOrd="0" parTransId="{C88A30FC-7747-4E92-9297-391D32EA92AE}" sibTransId="{0B919DBB-C3FE-4581-98B6-88205D8737C4}"/>
    <dgm:cxn modelId="{72BAEB44-7A65-43DF-861C-E37E5662963F}" type="presOf" srcId="{09FAD2CC-C19B-42CE-B7CE-87E023346073}" destId="{46C364F7-CA65-492A-A831-68A73014367E}" srcOrd="0" destOrd="0" presId="urn:microsoft.com/office/officeart/2008/layout/BendingPictureCaptionList"/>
    <dgm:cxn modelId="{5EBD2D6A-55D9-4EF5-85B0-E29164114C88}" type="presOf" srcId="{F1FBECBD-5AE9-4F10-B300-3DC14B863586}" destId="{1E5E2F52-0CD6-41BD-9706-6F23DD83E921}" srcOrd="0" destOrd="1" presId="urn:microsoft.com/office/officeart/2008/layout/BendingPictureCaptionList"/>
    <dgm:cxn modelId="{7BC9D94B-2913-4A2D-9CA0-034C04366F20}" type="presOf" srcId="{38187828-3CFF-4E12-8163-6EE3481CBB82}" destId="{1E5E2F52-0CD6-41BD-9706-6F23DD83E921}" srcOrd="0" destOrd="0" presId="urn:microsoft.com/office/officeart/2008/layout/BendingPictureCaptionList"/>
    <dgm:cxn modelId="{94122A6E-F69B-4233-840C-75B48392914F}" type="presOf" srcId="{788B04C4-A2DC-4363-BB33-6FF062D4762C}" destId="{B2BC96B0-9EAB-45D0-B466-FFBEC04D0EF6}" srcOrd="0" destOrd="1" presId="urn:microsoft.com/office/officeart/2008/layout/BendingPictureCaptionList"/>
    <dgm:cxn modelId="{28B0A670-C062-420F-974B-359A94207F85}" type="presOf" srcId="{B747602E-82D2-44EA-AE83-F644349EDF9E}" destId="{28477F4D-F7A5-4452-9417-313CAA909CA4}" srcOrd="0" destOrd="1" presId="urn:microsoft.com/office/officeart/2008/layout/BendingPictureCaptionList"/>
    <dgm:cxn modelId="{0CA49C73-C733-468F-A9D7-810817064626}" type="presOf" srcId="{9B001AC9-07BE-427E-B653-37D9B9BADC0C}" destId="{372725CC-E905-45E7-B7C2-5A6414BBABA2}" srcOrd="0" destOrd="1" presId="urn:microsoft.com/office/officeart/2008/layout/BendingPictureCaptionList"/>
    <dgm:cxn modelId="{F9FA1B5A-8317-475A-81EF-E39363E11D8D}" srcId="{502E5E82-57CE-4202-9AAF-27C66E291A80}" destId="{E74D7293-8486-4428-AFB6-0DFD1F61D670}" srcOrd="7" destOrd="0" parTransId="{65CF4DBD-CD7C-45C1-BC11-9F199D32CA00}" sibTransId="{87335CA7-FF53-4A6A-83CE-615E03A36053}"/>
    <dgm:cxn modelId="{A10BDD7D-2C56-4210-9325-DE960E5F512B}" srcId="{7EE0FAC7-72A7-49A6-8CED-1EA18E5BA4FA}" destId="{9B001AC9-07BE-427E-B653-37D9B9BADC0C}" srcOrd="0" destOrd="0" parTransId="{E82D2B1B-514C-4FA2-9D39-21372714EFD8}" sibTransId="{A2A413DF-5672-4434-8D35-41EC688B465D}"/>
    <dgm:cxn modelId="{3D82338C-4A21-4922-B028-631BB99CA926}" type="presOf" srcId="{FC465834-10FC-4722-BDC2-15AC3E0DE90C}" destId="{152125A1-0B23-44C0-B228-B21891289B52}" srcOrd="0" destOrd="1" presId="urn:microsoft.com/office/officeart/2008/layout/BendingPictureCaptionList"/>
    <dgm:cxn modelId="{2D12CA92-D07B-44D1-94E4-0A97F6A9FA5A}" type="presOf" srcId="{FE0D239C-2BEF-402E-BC09-8E12CE275F23}" destId="{9990D23D-D772-40A4-9A46-61A24583B4B1}" srcOrd="0" destOrd="1" presId="urn:microsoft.com/office/officeart/2008/layout/BendingPictureCaptionList"/>
    <dgm:cxn modelId="{34CDA594-2DD5-4BE2-92C6-AA27D1F1CD3B}" type="presOf" srcId="{B248A013-0890-4A64-83BA-D4681DF2E6E2}" destId="{A21788A3-E93E-4584-9340-68866E597071}" srcOrd="0" destOrd="1" presId="urn:microsoft.com/office/officeart/2008/layout/BendingPictureCaptionList"/>
    <dgm:cxn modelId="{ED89EB98-6970-46C0-8A50-25354E9C0579}" srcId="{1983AE4D-E524-46E1-9F38-D60C24A5F1E9}" destId="{B747602E-82D2-44EA-AE83-F644349EDF9E}" srcOrd="0" destOrd="0" parTransId="{6F0B9F12-3D09-47E0-9073-4A36D14793D6}" sibTransId="{CEBEC11A-3934-4E9E-91B4-71C45905986B}"/>
    <dgm:cxn modelId="{5E15EB9C-94F0-45E7-A2FD-3CF1DE5AC194}" type="presOf" srcId="{44BE8017-1CA0-4B79-BE5B-9A584BC490ED}" destId="{9990D23D-D772-40A4-9A46-61A24583B4B1}" srcOrd="0" destOrd="0" presId="urn:microsoft.com/office/officeart/2008/layout/BendingPictureCaptionList"/>
    <dgm:cxn modelId="{8D3418AB-B728-4B4E-BE10-78B05B4EE0BD}" srcId="{502E5E82-57CE-4202-9AAF-27C66E291A80}" destId="{F72D04DE-BFC8-4F29-B879-FE01B34C57C4}" srcOrd="4" destOrd="0" parTransId="{056A1D94-5173-4D89-8D62-6008A8951837}" sibTransId="{9DAD0998-832B-46B9-9BAC-8ADBC642C209}"/>
    <dgm:cxn modelId="{A9CFFFAB-F999-4E9C-9103-5DDD2C20D983}" srcId="{502E5E82-57CE-4202-9AAF-27C66E291A80}" destId="{7EE0FAC7-72A7-49A6-8CED-1EA18E5BA4FA}" srcOrd="0" destOrd="0" parTransId="{4DA31C40-7BE1-4105-8E10-07BD83A1E327}" sibTransId="{8507B6EF-2101-4AF2-B890-4483CF43937E}"/>
    <dgm:cxn modelId="{44D2C5B1-62BB-42DC-9B4B-771547908A8C}" srcId="{ED089D63-58E3-4BE1-912C-74E1B5EF15DD}" destId="{B248A013-0890-4A64-83BA-D4681DF2E6E2}" srcOrd="0" destOrd="0" parTransId="{EF40E465-F80F-4541-97C7-B29D6893C3F6}" sibTransId="{78D37482-FC80-456A-BDC0-D1493204B5F4}"/>
    <dgm:cxn modelId="{F9C80FBE-5CFF-4D3D-93FB-80B6639F6B66}" type="presOf" srcId="{6870327E-3A7D-42D5-AFC1-52E89FDF8EC8}" destId="{46C364F7-CA65-492A-A831-68A73014367E}" srcOrd="0" destOrd="1" presId="urn:microsoft.com/office/officeart/2008/layout/BendingPictureCaptionList"/>
    <dgm:cxn modelId="{D123E4D6-FCD3-4F6B-A078-C4C813E217FC}" type="presOf" srcId="{502E5E82-57CE-4202-9AAF-27C66E291A80}" destId="{CFE6BC3B-D8BD-4EBB-B656-8139582EEC4A}" srcOrd="0" destOrd="0" presId="urn:microsoft.com/office/officeart/2008/layout/BendingPictureCaptionList"/>
    <dgm:cxn modelId="{E327D2E4-0EC2-4AFD-B641-2D6CD7C436D4}" srcId="{F72D04DE-BFC8-4F29-B879-FE01B34C57C4}" destId="{788B04C4-A2DC-4363-BB33-6FF062D4762C}" srcOrd="0" destOrd="0" parTransId="{C2C2D7B3-7102-4C86-986C-3F10EEB41138}" sibTransId="{41D62CF7-94AE-415F-9CB8-395382CA08A4}"/>
    <dgm:cxn modelId="{4E25C1E5-5A75-4A31-A7C6-0F14D992A573}" type="presOf" srcId="{F81AD817-FB58-4B2F-B053-C0F92E587E3A}" destId="{1CB5EC40-FE22-4563-883B-DBA141A7709F}" srcOrd="0" destOrd="0" presId="urn:microsoft.com/office/officeart/2008/layout/BendingPictureCaptionList"/>
    <dgm:cxn modelId="{B2DFADE7-1E2C-47F9-A7BE-859712E6CC17}" srcId="{502E5E82-57CE-4202-9AAF-27C66E291A80}" destId="{ED089D63-58E3-4BE1-912C-74E1B5EF15DD}" srcOrd="1" destOrd="0" parTransId="{E098AA97-AFFA-475D-A2A4-2F542190EE0F}" sibTransId="{744EE5AA-2100-4049-843E-6933C9C49E9C}"/>
    <dgm:cxn modelId="{F66E02E8-21BA-4E0D-96F6-6B24098D545E}" srcId="{502E5E82-57CE-4202-9AAF-27C66E291A80}" destId="{09FAD2CC-C19B-42CE-B7CE-87E023346073}" srcOrd="3" destOrd="0" parTransId="{0220650B-9DD3-4A4C-8CED-684529C5BEB0}" sibTransId="{9973B6BD-A6FE-4B0F-9660-03C187BEF12D}"/>
    <dgm:cxn modelId="{86DC15F4-76AC-4633-91F2-A28DFEF81B48}" srcId="{502E5E82-57CE-4202-9AAF-27C66E291A80}" destId="{38187828-3CFF-4E12-8163-6EE3481CBB82}" srcOrd="5" destOrd="0" parTransId="{70727BA1-C9B5-4088-932C-BB96BF057C33}" sibTransId="{606EC20B-0210-48B3-A80B-CD860722B92D}"/>
    <dgm:cxn modelId="{DF5A5ED8-F736-4F65-B3AB-FDB0CD4B765E}" type="presParOf" srcId="{CFE6BC3B-D8BD-4EBB-B656-8139582EEC4A}" destId="{556F945E-D75B-4F41-BFDF-3EB74611BE7F}" srcOrd="0" destOrd="0" presId="urn:microsoft.com/office/officeart/2008/layout/BendingPictureCaptionList"/>
    <dgm:cxn modelId="{7285BBD3-D966-4E56-B266-9CDCC8B93B5B}" type="presParOf" srcId="{556F945E-D75B-4F41-BFDF-3EB74611BE7F}" destId="{18DC4E8D-A9DC-4930-8262-10C9C2BDCF3D}" srcOrd="0" destOrd="0" presId="urn:microsoft.com/office/officeart/2008/layout/BendingPictureCaptionList"/>
    <dgm:cxn modelId="{8A9A4AA8-A1E6-414D-8985-53C3B02FD386}" type="presParOf" srcId="{556F945E-D75B-4F41-BFDF-3EB74611BE7F}" destId="{372725CC-E905-45E7-B7C2-5A6414BBABA2}" srcOrd="1" destOrd="0" presId="urn:microsoft.com/office/officeart/2008/layout/BendingPictureCaptionList"/>
    <dgm:cxn modelId="{233042A5-D934-419E-BAD0-E63DA8C55871}" type="presParOf" srcId="{CFE6BC3B-D8BD-4EBB-B656-8139582EEC4A}" destId="{15C547D2-7AE4-462A-9E2A-79E5E9BDD309}" srcOrd="1" destOrd="0" presId="urn:microsoft.com/office/officeart/2008/layout/BendingPictureCaptionList"/>
    <dgm:cxn modelId="{C42D11F9-9E24-429A-BBAD-65DD2BC265F2}" type="presParOf" srcId="{CFE6BC3B-D8BD-4EBB-B656-8139582EEC4A}" destId="{AA8EDE5B-FB88-4D06-A378-326738F8BE5D}" srcOrd="2" destOrd="0" presId="urn:microsoft.com/office/officeart/2008/layout/BendingPictureCaptionList"/>
    <dgm:cxn modelId="{27473B3D-87DB-4377-8A3F-C0FC8297255F}" type="presParOf" srcId="{AA8EDE5B-FB88-4D06-A378-326738F8BE5D}" destId="{9381188F-E7DA-40FC-9375-22EE5C5E6396}" srcOrd="0" destOrd="0" presId="urn:microsoft.com/office/officeart/2008/layout/BendingPictureCaptionList"/>
    <dgm:cxn modelId="{C1F62154-0E49-4AA1-9E70-566B0B1AF67B}" type="presParOf" srcId="{AA8EDE5B-FB88-4D06-A378-326738F8BE5D}" destId="{A21788A3-E93E-4584-9340-68866E597071}" srcOrd="1" destOrd="0" presId="urn:microsoft.com/office/officeart/2008/layout/BendingPictureCaptionList"/>
    <dgm:cxn modelId="{E26357DA-73F3-4D7C-A16A-95181E447DB1}" type="presParOf" srcId="{CFE6BC3B-D8BD-4EBB-B656-8139582EEC4A}" destId="{42B18AF6-3628-4E80-9593-13883CF149BB}" srcOrd="3" destOrd="0" presId="urn:microsoft.com/office/officeart/2008/layout/BendingPictureCaptionList"/>
    <dgm:cxn modelId="{570ED991-10F2-417F-A86D-B9BDD27160EF}" type="presParOf" srcId="{CFE6BC3B-D8BD-4EBB-B656-8139582EEC4A}" destId="{A1424472-49ED-415C-B657-96D6043D5007}" srcOrd="4" destOrd="0" presId="urn:microsoft.com/office/officeart/2008/layout/BendingPictureCaptionList"/>
    <dgm:cxn modelId="{E2A96F42-46F2-4222-9754-D8BB4AF9A950}" type="presParOf" srcId="{A1424472-49ED-415C-B657-96D6043D5007}" destId="{9C61231E-0404-4548-8793-C129068A550C}" srcOrd="0" destOrd="0" presId="urn:microsoft.com/office/officeart/2008/layout/BendingPictureCaptionList"/>
    <dgm:cxn modelId="{A97860B9-A791-4C71-A4FD-29F1B366820F}" type="presParOf" srcId="{A1424472-49ED-415C-B657-96D6043D5007}" destId="{9990D23D-D772-40A4-9A46-61A24583B4B1}" srcOrd="1" destOrd="0" presId="urn:microsoft.com/office/officeart/2008/layout/BendingPictureCaptionList"/>
    <dgm:cxn modelId="{E563404A-BAF1-4E07-A58B-64DC58335F72}" type="presParOf" srcId="{CFE6BC3B-D8BD-4EBB-B656-8139582EEC4A}" destId="{F4846B6A-FEB3-41C4-9C51-68DCE450CEF2}" srcOrd="5" destOrd="0" presId="urn:microsoft.com/office/officeart/2008/layout/BendingPictureCaptionList"/>
    <dgm:cxn modelId="{D04739C0-ED83-4329-B11F-B03CE87F41FF}" type="presParOf" srcId="{CFE6BC3B-D8BD-4EBB-B656-8139582EEC4A}" destId="{9AC9B236-B697-4764-AFBD-C25CE3E92852}" srcOrd="6" destOrd="0" presId="urn:microsoft.com/office/officeart/2008/layout/BendingPictureCaptionList"/>
    <dgm:cxn modelId="{3FABC9C9-A390-4F6E-802B-F4051D3C4AE6}" type="presParOf" srcId="{9AC9B236-B697-4764-AFBD-C25CE3E92852}" destId="{DA589B58-20FD-4A8C-9FBD-BEA5E57DA9EA}" srcOrd="0" destOrd="0" presId="urn:microsoft.com/office/officeart/2008/layout/BendingPictureCaptionList"/>
    <dgm:cxn modelId="{31CEFF95-B25C-4916-B09F-36E61E685C18}" type="presParOf" srcId="{9AC9B236-B697-4764-AFBD-C25CE3E92852}" destId="{46C364F7-CA65-492A-A831-68A73014367E}" srcOrd="1" destOrd="0" presId="urn:microsoft.com/office/officeart/2008/layout/BendingPictureCaptionList"/>
    <dgm:cxn modelId="{A2CBDC60-D137-4299-8297-82BAD5624035}" type="presParOf" srcId="{CFE6BC3B-D8BD-4EBB-B656-8139582EEC4A}" destId="{A198E060-8724-49D5-9069-1A2905D52755}" srcOrd="7" destOrd="0" presId="urn:microsoft.com/office/officeart/2008/layout/BendingPictureCaptionList"/>
    <dgm:cxn modelId="{E1B6BE6B-06B1-472B-A9DB-1B4C7118CA77}" type="presParOf" srcId="{CFE6BC3B-D8BD-4EBB-B656-8139582EEC4A}" destId="{1BF1E1B1-2716-4EFA-89BB-2F151475E248}" srcOrd="8" destOrd="0" presId="urn:microsoft.com/office/officeart/2008/layout/BendingPictureCaptionList"/>
    <dgm:cxn modelId="{F00ABBD4-9D52-4EBF-96C9-0083F3515760}" type="presParOf" srcId="{1BF1E1B1-2716-4EFA-89BB-2F151475E248}" destId="{2F797495-1574-4EF0-960A-25182C7A449E}" srcOrd="0" destOrd="0" presId="urn:microsoft.com/office/officeart/2008/layout/BendingPictureCaptionList"/>
    <dgm:cxn modelId="{C872743A-FD18-4534-ABBF-F3C765BB7D22}" type="presParOf" srcId="{1BF1E1B1-2716-4EFA-89BB-2F151475E248}" destId="{B2BC96B0-9EAB-45D0-B466-FFBEC04D0EF6}" srcOrd="1" destOrd="0" presId="urn:microsoft.com/office/officeart/2008/layout/BendingPictureCaptionList"/>
    <dgm:cxn modelId="{AD26021C-637D-4693-B8F9-E8CC521307B0}" type="presParOf" srcId="{CFE6BC3B-D8BD-4EBB-B656-8139582EEC4A}" destId="{CBA54FDC-EFBA-4B63-8EB3-00C706BEBB8C}" srcOrd="9" destOrd="0" presId="urn:microsoft.com/office/officeart/2008/layout/BendingPictureCaptionList"/>
    <dgm:cxn modelId="{1E2A6323-85B2-45C8-8E75-14C3A8B62B9D}" type="presParOf" srcId="{CFE6BC3B-D8BD-4EBB-B656-8139582EEC4A}" destId="{2FF36524-00C1-42FB-A897-A8040ED3595C}" srcOrd="10" destOrd="0" presId="urn:microsoft.com/office/officeart/2008/layout/BendingPictureCaptionList"/>
    <dgm:cxn modelId="{21D18113-7551-4A22-9AF7-1A2B2346DC18}" type="presParOf" srcId="{2FF36524-00C1-42FB-A897-A8040ED3595C}" destId="{8F09164C-FA00-484E-B26F-3F9A4BFEACA6}" srcOrd="0" destOrd="0" presId="urn:microsoft.com/office/officeart/2008/layout/BendingPictureCaptionList"/>
    <dgm:cxn modelId="{1092BEF3-74A9-47C1-B6EA-3576C07AB766}" type="presParOf" srcId="{2FF36524-00C1-42FB-A897-A8040ED3595C}" destId="{1E5E2F52-0CD6-41BD-9706-6F23DD83E921}" srcOrd="1" destOrd="0" presId="urn:microsoft.com/office/officeart/2008/layout/BendingPictureCaptionList"/>
    <dgm:cxn modelId="{3710AFAB-419C-41C8-A4B4-0B77959EEA4B}" type="presParOf" srcId="{CFE6BC3B-D8BD-4EBB-B656-8139582EEC4A}" destId="{7888E76D-8BA5-441A-A9C5-F5CB39A45B89}" srcOrd="11" destOrd="0" presId="urn:microsoft.com/office/officeart/2008/layout/BendingPictureCaptionList"/>
    <dgm:cxn modelId="{87E49A2C-F49A-4DC8-B883-821846567C95}" type="presParOf" srcId="{CFE6BC3B-D8BD-4EBB-B656-8139582EEC4A}" destId="{7724A906-D377-48DA-881B-8D66B51C9361}" srcOrd="12" destOrd="0" presId="urn:microsoft.com/office/officeart/2008/layout/BendingPictureCaptionList"/>
    <dgm:cxn modelId="{37D68676-19E4-4497-8297-D0ABF8AD5A86}" type="presParOf" srcId="{7724A906-D377-48DA-881B-8D66B51C9361}" destId="{BAD61B97-3C60-49D8-B71F-1B59944EF672}" srcOrd="0" destOrd="0" presId="urn:microsoft.com/office/officeart/2008/layout/BendingPictureCaptionList"/>
    <dgm:cxn modelId="{FC99D82E-EA6C-47C6-9B82-5B89E5BB8F4F}" type="presParOf" srcId="{7724A906-D377-48DA-881B-8D66B51C9361}" destId="{28477F4D-F7A5-4452-9417-313CAA909CA4}" srcOrd="1" destOrd="0" presId="urn:microsoft.com/office/officeart/2008/layout/BendingPictureCaptionList"/>
    <dgm:cxn modelId="{A5663905-91F9-4383-8661-4212FDAEC166}" type="presParOf" srcId="{CFE6BC3B-D8BD-4EBB-B656-8139582EEC4A}" destId="{70C2C31A-B772-44ED-B4C3-EFD6FFA11D02}" srcOrd="13" destOrd="0" presId="urn:microsoft.com/office/officeart/2008/layout/BendingPictureCaptionList"/>
    <dgm:cxn modelId="{1EBC7826-6FA0-4F95-934B-9297C640408A}" type="presParOf" srcId="{CFE6BC3B-D8BD-4EBB-B656-8139582EEC4A}" destId="{7112AA58-9B2B-43C6-ADEE-A07A90B99B2E}" srcOrd="14" destOrd="0" presId="urn:microsoft.com/office/officeart/2008/layout/BendingPictureCaptionList"/>
    <dgm:cxn modelId="{1D73579B-A8F3-4A49-8B1A-337CF11777CF}" type="presParOf" srcId="{7112AA58-9B2B-43C6-ADEE-A07A90B99B2E}" destId="{9E8819A4-D7C4-4567-A0CF-0A34AA077F00}" srcOrd="0" destOrd="0" presId="urn:microsoft.com/office/officeart/2008/layout/BendingPictureCaptionList"/>
    <dgm:cxn modelId="{91782FFF-58CA-4775-A4E5-EAF406BC1F0A}" type="presParOf" srcId="{7112AA58-9B2B-43C6-ADEE-A07A90B99B2E}" destId="{152125A1-0B23-44C0-B228-B21891289B52}" srcOrd="1" destOrd="0" presId="urn:microsoft.com/office/officeart/2008/layout/BendingPictureCaptionList"/>
    <dgm:cxn modelId="{92BEB39F-1EBF-4C88-8F3F-CC3221A5EC40}" type="presParOf" srcId="{CFE6BC3B-D8BD-4EBB-B656-8139582EEC4A}" destId="{91062F8E-F6E5-4B25-8925-B0CE3B5672FA}" srcOrd="15" destOrd="0" presId="urn:microsoft.com/office/officeart/2008/layout/BendingPictureCaptionList"/>
    <dgm:cxn modelId="{22ECA044-A81E-4E02-85F0-614D2C99BF67}" type="presParOf" srcId="{CFE6BC3B-D8BD-4EBB-B656-8139582EEC4A}" destId="{CE9E91A9-8C14-4091-9C39-294F65576A28}" srcOrd="16" destOrd="0" presId="urn:microsoft.com/office/officeart/2008/layout/BendingPictureCaptionList"/>
    <dgm:cxn modelId="{209A4A27-458F-44ED-AFC7-ECB3EBC80B03}" type="presParOf" srcId="{CE9E91A9-8C14-4091-9C39-294F65576A28}" destId="{77D33E09-2A0C-447C-93F0-FA354CD1BA58}" srcOrd="0" destOrd="0" presId="urn:microsoft.com/office/officeart/2008/layout/BendingPictureCaptionList"/>
    <dgm:cxn modelId="{469F4030-81DC-41CF-9639-414E682A13C1}" type="presParOf" srcId="{CE9E91A9-8C14-4091-9C39-294F65576A28}" destId="{1CB5EC40-FE22-4563-883B-DBA141A7709F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A78E88-B905-4107-AB36-8799805AEB62}">
      <dsp:nvSpPr>
        <dsp:cNvPr id="0" name=""/>
        <dsp:cNvSpPr/>
      </dsp:nvSpPr>
      <dsp:spPr>
        <a:xfrm>
          <a:off x="-2616655" y="-403748"/>
          <a:ext cx="3123474" cy="3123474"/>
        </a:xfrm>
        <a:prstGeom prst="blockArc">
          <a:avLst>
            <a:gd name="adj1" fmla="val 18900000"/>
            <a:gd name="adj2" fmla="val 2700000"/>
            <a:gd name="adj3" fmla="val 692"/>
          </a:avLst>
        </a:prstGeom>
        <a:noFill/>
        <a:ln w="1714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8A19A7-3B45-4A76-9FCF-C83A7E3AE869}">
      <dsp:nvSpPr>
        <dsp:cNvPr id="0" name=""/>
        <dsp:cNvSpPr/>
      </dsp:nvSpPr>
      <dsp:spPr>
        <a:xfrm>
          <a:off x="190818" y="65779"/>
          <a:ext cx="7125380" cy="35618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5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É o fundamento da fé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0818" y="65779"/>
        <a:ext cx="7125380" cy="356186"/>
      </dsp:txXfrm>
    </dsp:sp>
    <dsp:sp modelId="{637065DA-0758-4A07-9A20-947C08E3790A}">
      <dsp:nvSpPr>
        <dsp:cNvPr id="0" name=""/>
        <dsp:cNvSpPr/>
      </dsp:nvSpPr>
      <dsp:spPr>
        <a:xfrm>
          <a:off x="38426" y="91481"/>
          <a:ext cx="304782" cy="304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852B7F-9D7C-489C-BE8E-3F11B880BC52}">
      <dsp:nvSpPr>
        <dsp:cNvPr id="0" name=""/>
        <dsp:cNvSpPr/>
      </dsp:nvSpPr>
      <dsp:spPr>
        <a:xfrm>
          <a:off x="391382" y="431472"/>
          <a:ext cx="6924816" cy="356186"/>
        </a:xfrm>
        <a:prstGeom prst="rect">
          <a:avLst/>
        </a:prstGeom>
        <a:solidFill>
          <a:schemeClr val="accent4">
            <a:hueOff val="-540028"/>
            <a:satOff val="0"/>
            <a:lumOff val="400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5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Ao crer em Suas promessas, renovamos nossa fé e valor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1382" y="431472"/>
        <a:ext cx="6924816" cy="356186"/>
      </dsp:txXfrm>
    </dsp:sp>
    <dsp:sp modelId="{5D282486-33FC-46C0-956D-F94CA81D9F0C}">
      <dsp:nvSpPr>
        <dsp:cNvPr id="0" name=""/>
        <dsp:cNvSpPr/>
      </dsp:nvSpPr>
      <dsp:spPr>
        <a:xfrm>
          <a:off x="238990" y="457174"/>
          <a:ext cx="304782" cy="304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C83315-2F2D-41BA-BD91-2565B7ACC27D}">
      <dsp:nvSpPr>
        <dsp:cNvPr id="0" name=""/>
        <dsp:cNvSpPr/>
      </dsp:nvSpPr>
      <dsp:spPr>
        <a:xfrm>
          <a:off x="483094" y="797165"/>
          <a:ext cx="6833103" cy="356186"/>
        </a:xfrm>
        <a:prstGeom prst="rect">
          <a:avLst/>
        </a:prstGeom>
        <a:solidFill>
          <a:schemeClr val="accent4">
            <a:hueOff val="-1080056"/>
            <a:satOff val="0"/>
            <a:lumOff val="800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5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Suas folhas são como o fruto da árvore da vida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3094" y="797165"/>
        <a:ext cx="6833103" cy="356186"/>
      </dsp:txXfrm>
    </dsp:sp>
    <dsp:sp modelId="{18D19A94-E3FB-41DD-B892-540E91F5C2C4}">
      <dsp:nvSpPr>
        <dsp:cNvPr id="0" name=""/>
        <dsp:cNvSpPr/>
      </dsp:nvSpPr>
      <dsp:spPr>
        <a:xfrm>
          <a:off x="330703" y="822866"/>
          <a:ext cx="304782" cy="304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6B7025-3523-4EE7-8B9B-0FCD940FB292}">
      <dsp:nvSpPr>
        <dsp:cNvPr id="0" name=""/>
        <dsp:cNvSpPr/>
      </dsp:nvSpPr>
      <dsp:spPr>
        <a:xfrm>
          <a:off x="483094" y="1162626"/>
          <a:ext cx="6833103" cy="356186"/>
        </a:xfrm>
        <a:prstGeom prst="rect">
          <a:avLst/>
        </a:prstGeom>
        <a:solidFill>
          <a:schemeClr val="accent4">
            <a:hueOff val="-1620085"/>
            <a:satOff val="0"/>
            <a:lumOff val="1200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5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Irradia alegria, esperança e luz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3094" y="1162626"/>
        <a:ext cx="6833103" cy="356186"/>
      </dsp:txXfrm>
    </dsp:sp>
    <dsp:sp modelId="{6475B0D6-7C09-424B-9242-C77A2FBE3027}">
      <dsp:nvSpPr>
        <dsp:cNvPr id="0" name=""/>
        <dsp:cNvSpPr/>
      </dsp:nvSpPr>
      <dsp:spPr>
        <a:xfrm>
          <a:off x="330703" y="1188328"/>
          <a:ext cx="304782" cy="304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90B72C-6E5D-47DA-B40C-5F147B4AE241}">
      <dsp:nvSpPr>
        <dsp:cNvPr id="0" name=""/>
        <dsp:cNvSpPr/>
      </dsp:nvSpPr>
      <dsp:spPr>
        <a:xfrm>
          <a:off x="391382" y="1528319"/>
          <a:ext cx="6924816" cy="356186"/>
        </a:xfrm>
        <a:prstGeom prst="rect">
          <a:avLst/>
        </a:prstGeom>
        <a:solidFill>
          <a:schemeClr val="accent4">
            <a:hueOff val="-2160113"/>
            <a:satOff val="0"/>
            <a:lumOff val="1600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5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Nos dá direção, certeza, força e sabedoria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1382" y="1528319"/>
        <a:ext cx="6924816" cy="356186"/>
      </dsp:txXfrm>
    </dsp:sp>
    <dsp:sp modelId="{61AE73C8-5041-4CE8-912D-6ADF7611A9DD}">
      <dsp:nvSpPr>
        <dsp:cNvPr id="0" name=""/>
        <dsp:cNvSpPr/>
      </dsp:nvSpPr>
      <dsp:spPr>
        <a:xfrm>
          <a:off x="238990" y="1554021"/>
          <a:ext cx="304782" cy="304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12310A-2ADA-4EC0-B7DF-4AAF63F143FD}">
      <dsp:nvSpPr>
        <dsp:cNvPr id="0" name=""/>
        <dsp:cNvSpPr/>
      </dsp:nvSpPr>
      <dsp:spPr>
        <a:xfrm>
          <a:off x="190818" y="1894012"/>
          <a:ext cx="7125380" cy="356186"/>
        </a:xfrm>
        <a:prstGeom prst="rect">
          <a:avLst/>
        </a:prstGeom>
        <a:solidFill>
          <a:schemeClr val="accent4">
            <a:hueOff val="-2700141"/>
            <a:satOff val="0"/>
            <a:lumOff val="2000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5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Vivifica nosso ser física, mental, emocional e espiritualmente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0818" y="1894012"/>
        <a:ext cx="7125380" cy="356186"/>
      </dsp:txXfrm>
    </dsp:sp>
    <dsp:sp modelId="{9552AF54-FA42-4D3F-8ED6-50254DF2BCAE}">
      <dsp:nvSpPr>
        <dsp:cNvPr id="0" name=""/>
        <dsp:cNvSpPr/>
      </dsp:nvSpPr>
      <dsp:spPr>
        <a:xfrm>
          <a:off x="38426" y="1919714"/>
          <a:ext cx="304782" cy="304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1E648E-084B-42A1-A416-73EBD19EE144}">
      <dsp:nvSpPr>
        <dsp:cNvPr id="0" name=""/>
        <dsp:cNvSpPr/>
      </dsp:nvSpPr>
      <dsp:spPr>
        <a:xfrm>
          <a:off x="2662255" y="30447"/>
          <a:ext cx="9298764" cy="126540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Tyndale</a:t>
          </a:r>
          <a:r>
            <a:rPr lang="pt-B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(1494-1536) se propôs a corrigir os erros da Bíblia de </a:t>
          </a:r>
          <a:r>
            <a:rPr lang="pt-B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Wycliffe</a:t>
          </a:r>
          <a:r>
            <a:rPr lang="pt-B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(traduzida do latim), fazendo uma tradução direta das línguas originais. Publicou o Novo Testamento traduzido do grego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62255" y="30447"/>
        <a:ext cx="9298764" cy="1265407"/>
      </dsp:txXfrm>
    </dsp:sp>
    <dsp:sp modelId="{9B0B08BD-BD35-46C3-A6C7-7A8723089963}">
      <dsp:nvSpPr>
        <dsp:cNvPr id="0" name=""/>
        <dsp:cNvSpPr/>
      </dsp:nvSpPr>
      <dsp:spPr>
        <a:xfrm>
          <a:off x="245265" y="2215"/>
          <a:ext cx="2159107" cy="1265407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2">
              <a:lumMod val="20000"/>
              <a:lumOff val="80000"/>
            </a:schemeClr>
          </a:solidFill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6EBE66D-0D8D-4BCE-8759-57BBB8BFDAC3}">
      <dsp:nvSpPr>
        <dsp:cNvPr id="0" name=""/>
        <dsp:cNvSpPr/>
      </dsp:nvSpPr>
      <dsp:spPr>
        <a:xfrm>
          <a:off x="0" y="1504646"/>
          <a:ext cx="9298764" cy="1265407"/>
        </a:xfrm>
        <a:prstGeom prst="rect">
          <a:avLst/>
        </a:prstGeom>
        <a:solidFill>
          <a:schemeClr val="accent6"/>
        </a:solidFill>
        <a:ln>
          <a:noFill/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Miles </a:t>
          </a:r>
          <a:r>
            <a:rPr lang="pt-B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Coverdale</a:t>
          </a:r>
          <a:r>
            <a:rPr lang="pt-B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continuou e complementou o trabalho de </a:t>
          </a:r>
          <a:r>
            <a:rPr lang="pt-B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Tyndale</a:t>
          </a:r>
          <a:r>
            <a:rPr lang="pt-B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traduzindo o Antigo Testamento dos originais hebraicos. Assim, em 1535, foi publicada a primeira Bíblia impressa em inglês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504646"/>
        <a:ext cx="9298764" cy="1265407"/>
      </dsp:txXfrm>
    </dsp:sp>
    <dsp:sp modelId="{D58B93FA-7B8F-42AF-AE59-A8232F6B9125}">
      <dsp:nvSpPr>
        <dsp:cNvPr id="0" name=""/>
        <dsp:cNvSpPr/>
      </dsp:nvSpPr>
      <dsp:spPr>
        <a:xfrm>
          <a:off x="9585171" y="1476415"/>
          <a:ext cx="2159107" cy="1265407"/>
        </a:xfrm>
        <a:prstGeom prst="rect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6">
              <a:lumMod val="20000"/>
              <a:lumOff val="80000"/>
            </a:schemeClr>
          </a:solidFill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9C18329-CA01-4EFA-857A-6D691133B538}">
      <dsp:nvSpPr>
        <dsp:cNvPr id="0" name=""/>
        <dsp:cNvSpPr/>
      </dsp:nvSpPr>
      <dsp:spPr>
        <a:xfrm>
          <a:off x="2662255" y="2978846"/>
          <a:ext cx="9298764" cy="126540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Esta versão serviu de base para a tradução da Bíblia mais utilizada entre os falantes de inglês, a King James </a:t>
          </a:r>
          <a:r>
            <a:rPr lang="pt-B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Version</a:t>
          </a:r>
          <a:r>
            <a:rPr lang="pt-B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publicada em 1611. O trabalho de </a:t>
          </a:r>
          <a:r>
            <a:rPr lang="pt-B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Tyndale</a:t>
          </a:r>
          <a:r>
            <a:rPr lang="pt-B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pt-B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Coverdale</a:t>
          </a:r>
          <a:r>
            <a:rPr lang="pt-B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dos estudiosos que prepararam o KJV impactou milhões de pessoas, levando-as ao conhecimento de Deus.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62255" y="2978846"/>
        <a:ext cx="9298764" cy="1265407"/>
      </dsp:txXfrm>
    </dsp:sp>
    <dsp:sp modelId="{72FE8A7A-C202-4C13-9033-2B8C59588D6F}">
      <dsp:nvSpPr>
        <dsp:cNvPr id="0" name=""/>
        <dsp:cNvSpPr/>
      </dsp:nvSpPr>
      <dsp:spPr>
        <a:xfrm>
          <a:off x="245265" y="2950615"/>
          <a:ext cx="2159107" cy="1265407"/>
        </a:xfrm>
        <a:prstGeom prst="rect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4">
              <a:lumMod val="20000"/>
              <a:lumOff val="80000"/>
            </a:schemeClr>
          </a:solidFill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7C8C008-1F91-4118-9989-BF36DF987AAA}">
      <dsp:nvSpPr>
        <dsp:cNvPr id="0" name=""/>
        <dsp:cNvSpPr/>
      </dsp:nvSpPr>
      <dsp:spPr>
        <a:xfrm>
          <a:off x="0" y="4427029"/>
          <a:ext cx="9298764" cy="126540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Curiosamente, um homem que nunca abraçou abertamente a Reforma foi uma ajuda indispensável nessas traduções: Erasmo de Roterdã, que na época publicou o Novo Testamento em grego (que serviu de base para todas as traduções dos reformadores).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4427029"/>
        <a:ext cx="9298764" cy="1265407"/>
      </dsp:txXfrm>
    </dsp:sp>
    <dsp:sp modelId="{5E847FD8-13A5-4B19-9743-0FE4C1103CA6}">
      <dsp:nvSpPr>
        <dsp:cNvPr id="0" name=""/>
        <dsp:cNvSpPr/>
      </dsp:nvSpPr>
      <dsp:spPr>
        <a:xfrm>
          <a:off x="9585171" y="4424814"/>
          <a:ext cx="2159107" cy="1265407"/>
        </a:xfrm>
        <a:prstGeom prst="rect">
          <a:avLst/>
        </a:prstGeom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5">
              <a:lumMod val="20000"/>
              <a:lumOff val="80000"/>
            </a:schemeClr>
          </a:solidFill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DC4E8D-A9DC-4930-8262-10C9C2BDCF3D}">
      <dsp:nvSpPr>
        <dsp:cNvPr id="0" name=""/>
        <dsp:cNvSpPr/>
      </dsp:nvSpPr>
      <dsp:spPr>
        <a:xfrm>
          <a:off x="98244" y="54019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chemeClr val="accent2">
              <a:lumMod val="40000"/>
              <a:lumOff val="6000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72725CC-E905-45E7-B7C2-5A6414BBABA2}">
      <dsp:nvSpPr>
        <dsp:cNvPr id="0" name=""/>
        <dsp:cNvSpPr/>
      </dsp:nvSpPr>
      <dsp:spPr>
        <a:xfrm>
          <a:off x="293395" y="1615231"/>
          <a:ext cx="1929831" cy="607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chemeClr val="accent2">
              <a:lumMod val="20000"/>
              <a:lumOff val="80000"/>
            </a:schemeClr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 err="1">
              <a:solidFill>
                <a:srgbClr val="FFFFCC"/>
              </a:solidFill>
            </a:rPr>
            <a:t>Martinho</a:t>
          </a:r>
          <a:r>
            <a:rPr lang="es-ES" sz="1800" b="1" kern="1200" dirty="0">
              <a:solidFill>
                <a:srgbClr val="FFFFCC"/>
              </a:solidFill>
            </a:rPr>
            <a:t> Lutero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600" b="1" kern="1200" dirty="0" err="1"/>
            <a:t>Alemão</a:t>
          </a:r>
          <a:r>
            <a:rPr lang="es-ES" sz="1600" b="1" kern="1200" dirty="0"/>
            <a:t> (1534)</a:t>
          </a:r>
        </a:p>
      </dsp:txBody>
      <dsp:txXfrm>
        <a:off x="293395" y="1615231"/>
        <a:ext cx="1929831" cy="607137"/>
      </dsp:txXfrm>
    </dsp:sp>
    <dsp:sp modelId="{9381188F-E7DA-40FC-9375-22EE5C5E6396}">
      <dsp:nvSpPr>
        <dsp:cNvPr id="0" name=""/>
        <dsp:cNvSpPr/>
      </dsp:nvSpPr>
      <dsp:spPr>
        <a:xfrm>
          <a:off x="2483428" y="7357"/>
          <a:ext cx="2168349" cy="1734679"/>
        </a:xfrm>
        <a:prstGeom prst="rect">
          <a:avLst/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chemeClr val="accent1">
              <a:lumMod val="40000"/>
              <a:lumOff val="6000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21788A3-E93E-4584-9340-68866E597071}">
      <dsp:nvSpPr>
        <dsp:cNvPr id="0" name=""/>
        <dsp:cNvSpPr/>
      </dsp:nvSpPr>
      <dsp:spPr>
        <a:xfrm>
          <a:off x="2678580" y="1581969"/>
          <a:ext cx="1929831" cy="79378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2325031"/>
            <a:satOff val="0"/>
            <a:lumOff val="-125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chemeClr val="accent1">
              <a:lumMod val="20000"/>
              <a:lumOff val="80000"/>
            </a:schemeClr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>
              <a:solidFill>
                <a:srgbClr val="FFFFCC"/>
              </a:solidFill>
            </a:rPr>
            <a:t>Pierre Robert </a:t>
          </a:r>
          <a:r>
            <a:rPr lang="es-ES" sz="1800" b="1" kern="1200" dirty="0" err="1">
              <a:solidFill>
                <a:srgbClr val="FFFFCC"/>
              </a:solidFill>
            </a:rPr>
            <a:t>Olivetan</a:t>
          </a:r>
          <a:endParaRPr lang="es-ES" sz="1800" b="1" kern="1200" dirty="0">
            <a:solidFill>
              <a:srgbClr val="FFFFCC"/>
            </a:solidFill>
          </a:endParaRP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600" b="1" kern="1200" dirty="0" err="1"/>
            <a:t>Francês</a:t>
          </a:r>
          <a:r>
            <a:rPr lang="es-ES" sz="1600" b="1" kern="1200" dirty="0"/>
            <a:t> (1535)</a:t>
          </a:r>
        </a:p>
      </dsp:txBody>
      <dsp:txXfrm>
        <a:off x="2678580" y="1581969"/>
        <a:ext cx="1929831" cy="793784"/>
      </dsp:txXfrm>
    </dsp:sp>
    <dsp:sp modelId="{9C61231E-0404-4548-8793-C129068A550C}">
      <dsp:nvSpPr>
        <dsp:cNvPr id="0" name=""/>
        <dsp:cNvSpPr/>
      </dsp:nvSpPr>
      <dsp:spPr>
        <a:xfrm>
          <a:off x="4868613" y="60904"/>
          <a:ext cx="2168349" cy="1734679"/>
        </a:xfrm>
        <a:prstGeom prst="rect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rgbClr val="A36EFA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990D23D-D772-40A4-9A46-61A24583B4B1}">
      <dsp:nvSpPr>
        <dsp:cNvPr id="0" name=""/>
        <dsp:cNvSpPr/>
      </dsp:nvSpPr>
      <dsp:spPr>
        <a:xfrm>
          <a:off x="5063764" y="1635606"/>
          <a:ext cx="1929831" cy="57959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4650061"/>
            <a:satOff val="0"/>
            <a:lumOff val="-2500"/>
            <a:alphaOff val="0"/>
          </a:schemeClr>
        </a:solidFill>
        <a:ln w="28575" cap="flat" cmpd="thickThin" algn="ctr">
          <a:solidFill>
            <a:scrgbClr r="0" g="0" b="0">
              <a:shade val="95000"/>
              <a:alpha val="50000"/>
              <a:satMod val="150000"/>
            </a:scrgbClr>
          </a:solidFill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C7A6FC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>
              <a:solidFill>
                <a:srgbClr val="FFFFCC"/>
              </a:solidFill>
            </a:rPr>
            <a:t>Biblia de Brest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600" b="1" kern="1200" dirty="0"/>
            <a:t>Polaco (1563)</a:t>
          </a:r>
        </a:p>
      </dsp:txBody>
      <dsp:txXfrm>
        <a:off x="5063764" y="1635606"/>
        <a:ext cx="1929831" cy="579598"/>
      </dsp:txXfrm>
    </dsp:sp>
    <dsp:sp modelId="{DA589B58-20FD-4A8C-9FBD-BEA5E57DA9EA}">
      <dsp:nvSpPr>
        <dsp:cNvPr id="0" name=""/>
        <dsp:cNvSpPr/>
      </dsp:nvSpPr>
      <dsp:spPr>
        <a:xfrm>
          <a:off x="7253797" y="1412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rgbClr val="7699FA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6C364F7-CA65-492A-A831-68A73014367E}">
      <dsp:nvSpPr>
        <dsp:cNvPr id="0" name=""/>
        <dsp:cNvSpPr/>
      </dsp:nvSpPr>
      <dsp:spPr>
        <a:xfrm>
          <a:off x="7448949" y="1557988"/>
          <a:ext cx="1929831" cy="817565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6975092"/>
            <a:satOff val="0"/>
            <a:lumOff val="-375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A6BDFC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>
              <a:solidFill>
                <a:srgbClr val="FFFFCC"/>
              </a:solidFill>
            </a:rPr>
            <a:t>Casiodoro de Reina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600" b="1" kern="1200" dirty="0" err="1"/>
            <a:t>Espanhol</a:t>
          </a:r>
          <a:r>
            <a:rPr lang="es-ES" sz="1600" b="1" kern="1200" dirty="0"/>
            <a:t> (1569)</a:t>
          </a:r>
        </a:p>
      </dsp:txBody>
      <dsp:txXfrm>
        <a:off x="7448949" y="1557988"/>
        <a:ext cx="1929831" cy="817565"/>
      </dsp:txXfrm>
    </dsp:sp>
    <dsp:sp modelId="{2F797495-1574-4EF0-960A-25182C7A449E}">
      <dsp:nvSpPr>
        <dsp:cNvPr id="0" name=""/>
        <dsp:cNvSpPr/>
      </dsp:nvSpPr>
      <dsp:spPr>
        <a:xfrm>
          <a:off x="9638982" y="54019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871"/>
          </a:stretch>
        </a:blipFill>
        <a:ln w="58420" cap="flat" cmpd="thickThin" algn="ctr">
          <a:solidFill>
            <a:srgbClr val="09E0F1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2BC96B0-9EAB-45D0-B466-FFBEC04D0EF6}">
      <dsp:nvSpPr>
        <dsp:cNvPr id="0" name=""/>
        <dsp:cNvSpPr/>
      </dsp:nvSpPr>
      <dsp:spPr>
        <a:xfrm>
          <a:off x="9834133" y="1615231"/>
          <a:ext cx="1929831" cy="607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9300123"/>
            <a:satOff val="0"/>
            <a:lumOff val="-500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9FF4FB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>
              <a:solidFill>
                <a:srgbClr val="FFFFCC"/>
              </a:solidFill>
            </a:rPr>
            <a:t>Biblia de </a:t>
          </a:r>
          <a:r>
            <a:rPr lang="es-ES" sz="1800" b="1" kern="1200" dirty="0" err="1">
              <a:solidFill>
                <a:srgbClr val="FFFFCC"/>
              </a:solidFill>
            </a:rPr>
            <a:t>Kralice</a:t>
          </a:r>
          <a:endParaRPr lang="es-ES" sz="1800" b="1" kern="1200" dirty="0">
            <a:solidFill>
              <a:srgbClr val="FFFFCC"/>
            </a:solidFill>
          </a:endParaRP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600" b="1" kern="1200" dirty="0"/>
            <a:t>Checo (1579)</a:t>
          </a:r>
        </a:p>
      </dsp:txBody>
      <dsp:txXfrm>
        <a:off x="9834133" y="1615231"/>
        <a:ext cx="1929831" cy="607137"/>
      </dsp:txXfrm>
    </dsp:sp>
    <dsp:sp modelId="{8F09164C-FA00-484E-B26F-3F9A4BFEACA6}">
      <dsp:nvSpPr>
        <dsp:cNvPr id="0" name=""/>
        <dsp:cNvSpPr/>
      </dsp:nvSpPr>
      <dsp:spPr>
        <a:xfrm>
          <a:off x="871701" y="2491810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rgbClr val="09F76F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E5E2F52-0CD6-41BD-9706-6F23DD83E921}">
      <dsp:nvSpPr>
        <dsp:cNvPr id="0" name=""/>
        <dsp:cNvSpPr/>
      </dsp:nvSpPr>
      <dsp:spPr>
        <a:xfrm>
          <a:off x="1066853" y="4053022"/>
          <a:ext cx="1929831" cy="607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11625154"/>
            <a:satOff val="0"/>
            <a:lumOff val="-625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AAFCCD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 err="1">
              <a:solidFill>
                <a:srgbClr val="FFFFCC"/>
              </a:solidFill>
            </a:rPr>
            <a:t>Jonas</a:t>
          </a:r>
          <a:r>
            <a:rPr lang="es-ES" sz="1800" b="1" kern="1200" dirty="0">
              <a:solidFill>
                <a:srgbClr val="FFFFCC"/>
              </a:solidFill>
            </a:rPr>
            <a:t> </a:t>
          </a:r>
          <a:r>
            <a:rPr lang="es-ES" sz="1800" b="1" kern="1200" dirty="0" err="1">
              <a:solidFill>
                <a:srgbClr val="FFFFCC"/>
              </a:solidFill>
            </a:rPr>
            <a:t>Bretkunas</a:t>
          </a:r>
          <a:endParaRPr lang="es-ES" sz="1800" b="1" kern="1200" dirty="0">
            <a:solidFill>
              <a:srgbClr val="FFFFCC"/>
            </a:solidFill>
          </a:endParaRP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600" b="1" kern="1200" dirty="0"/>
            <a:t>Lituano (1579)</a:t>
          </a:r>
        </a:p>
      </dsp:txBody>
      <dsp:txXfrm>
        <a:off x="1066853" y="4053022"/>
        <a:ext cx="1929831" cy="607137"/>
      </dsp:txXfrm>
    </dsp:sp>
    <dsp:sp modelId="{BAD61B97-3C60-49D8-B71F-1B59944EF672}">
      <dsp:nvSpPr>
        <dsp:cNvPr id="0" name=""/>
        <dsp:cNvSpPr/>
      </dsp:nvSpPr>
      <dsp:spPr>
        <a:xfrm>
          <a:off x="3256886" y="2491810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448"/>
          </a:stretch>
        </a:blipFill>
        <a:ln w="58420" cap="flat" cmpd="thickThin" algn="ctr">
          <a:solidFill>
            <a:srgbClr val="69D54F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8477F4D-F7A5-4452-9417-313CAA909CA4}">
      <dsp:nvSpPr>
        <dsp:cNvPr id="0" name=""/>
        <dsp:cNvSpPr/>
      </dsp:nvSpPr>
      <dsp:spPr>
        <a:xfrm>
          <a:off x="3452037" y="4053022"/>
          <a:ext cx="1929831" cy="607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13950184"/>
            <a:satOff val="0"/>
            <a:lumOff val="-750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B5EAA8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 err="1">
              <a:solidFill>
                <a:srgbClr val="FFFFCC"/>
              </a:solidFill>
            </a:rPr>
            <a:t>Jurij</a:t>
          </a:r>
          <a:r>
            <a:rPr lang="es-ES" sz="1800" b="1" kern="1200" dirty="0">
              <a:solidFill>
                <a:srgbClr val="FFFFCC"/>
              </a:solidFill>
            </a:rPr>
            <a:t> </a:t>
          </a:r>
          <a:r>
            <a:rPr lang="es-ES" sz="1800" b="1" kern="1200" dirty="0" err="1">
              <a:solidFill>
                <a:srgbClr val="FFFFCC"/>
              </a:solidFill>
            </a:rPr>
            <a:t>Dalmatin</a:t>
          </a:r>
          <a:endParaRPr lang="es-ES" sz="1800" b="1" kern="1200" dirty="0">
            <a:solidFill>
              <a:srgbClr val="FFFFCC"/>
            </a:solidFill>
          </a:endParaRP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600" b="1" kern="1200" dirty="0"/>
            <a:t>Esloveno (1584)</a:t>
          </a:r>
        </a:p>
      </dsp:txBody>
      <dsp:txXfrm>
        <a:off x="3452037" y="4053022"/>
        <a:ext cx="1929831" cy="607137"/>
      </dsp:txXfrm>
    </dsp:sp>
    <dsp:sp modelId="{9E8819A4-D7C4-4567-A0CF-0A34AA077F00}">
      <dsp:nvSpPr>
        <dsp:cNvPr id="0" name=""/>
        <dsp:cNvSpPr/>
      </dsp:nvSpPr>
      <dsp:spPr>
        <a:xfrm>
          <a:off x="5642070" y="2491810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rgbClr val="D9F725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52125A1-0B23-44C0-B228-B21891289B52}">
      <dsp:nvSpPr>
        <dsp:cNvPr id="0" name=""/>
        <dsp:cNvSpPr/>
      </dsp:nvSpPr>
      <dsp:spPr>
        <a:xfrm>
          <a:off x="5837222" y="4053022"/>
          <a:ext cx="1929831" cy="607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16275214"/>
            <a:satOff val="0"/>
            <a:lumOff val="-875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F1FCB2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>
              <a:solidFill>
                <a:srgbClr val="FFFFCC"/>
              </a:solidFill>
            </a:rPr>
            <a:t>Giovanni </a:t>
          </a:r>
          <a:r>
            <a:rPr lang="es-ES" sz="1800" b="1" kern="1200" dirty="0" err="1">
              <a:solidFill>
                <a:srgbClr val="FFFFCC"/>
              </a:solidFill>
            </a:rPr>
            <a:t>Diodati</a:t>
          </a:r>
          <a:endParaRPr lang="es-ES" sz="1800" b="1" kern="1200" dirty="0">
            <a:solidFill>
              <a:srgbClr val="FFFFCC"/>
            </a:solidFill>
          </a:endParaRP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600" b="1" kern="1200" dirty="0"/>
            <a:t>Italiano (1607)</a:t>
          </a:r>
        </a:p>
      </dsp:txBody>
      <dsp:txXfrm>
        <a:off x="5837222" y="4053022"/>
        <a:ext cx="1929831" cy="607137"/>
      </dsp:txXfrm>
    </dsp:sp>
    <dsp:sp modelId="{77D33E09-2A0C-447C-93F0-FA354CD1BA58}">
      <dsp:nvSpPr>
        <dsp:cNvPr id="0" name=""/>
        <dsp:cNvSpPr/>
      </dsp:nvSpPr>
      <dsp:spPr>
        <a:xfrm>
          <a:off x="8370497" y="2491810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rgbClr val="F58A1F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CB5EC40-FE22-4563-883B-DBA141A7709F}">
      <dsp:nvSpPr>
        <dsp:cNvPr id="0" name=""/>
        <dsp:cNvSpPr/>
      </dsp:nvSpPr>
      <dsp:spPr>
        <a:xfrm>
          <a:off x="8027255" y="4053022"/>
          <a:ext cx="3006618" cy="607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18600245"/>
            <a:satOff val="0"/>
            <a:lumOff val="-1000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FBCFA3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>
              <a:solidFill>
                <a:srgbClr val="FFFFCC"/>
              </a:solidFill>
            </a:rPr>
            <a:t>João Ferreira de Almeida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600" b="1" kern="1200" dirty="0" err="1"/>
            <a:t>Português</a:t>
          </a:r>
          <a:r>
            <a:rPr lang="es-ES" sz="1600" b="1" kern="1200" dirty="0"/>
            <a:t> (1691)</a:t>
          </a:r>
        </a:p>
      </dsp:txBody>
      <dsp:txXfrm>
        <a:off x="8027255" y="4053022"/>
        <a:ext cx="3006618" cy="6071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CB90D2-6201-4D70-A77C-A53553E1E6AF}" type="datetimeFigureOut">
              <a:rPr lang="es-ES" smtClean="0"/>
              <a:t>26/04/2024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B39023-EFDC-48B8-BA89-70D45D6D18F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1146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B39023-EFDC-48B8-BA89-70D45D6D18F8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3416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4DEF83-1231-C42D-7126-219849F81B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C2284D7-9B59-A9A1-C6BE-50EB410BE5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323868-F783-7A72-8387-EA0841795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26/04/2024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E6307DF-A33A-3ADE-4F2B-516809C36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185D7E-ED34-7690-543C-F0B57A906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622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7F9B6B-7A77-D899-5EA5-AD3A20027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CBDB8EE-602B-E52E-CF53-4B1653B258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AC6B48-4C4F-878A-A89B-6120893A5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26/04/2024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33B237-40E3-FFF5-4C91-699F36E07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CAA569-9D08-6F9A-C734-332C60AD7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8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7DB5DD8-D97D-7852-F6CE-F8FF0791C4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7D97EFC-88DD-BB7E-99BA-4788A75C40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C17B53-2986-4851-3D59-1AB924F2C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26/04/2024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4F1D1F-6C3A-CFE7-11AB-5E4C34373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BFAEED3-D5E1-8D4C-DEB1-182123250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207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63B650-C665-D13B-A385-B35B8853B6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4EB1C1A-7915-9D54-ABB2-3D466E64D5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E0233F-7362-C71A-9547-DF3DC4D11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26/04/2024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73702E-592A-DF66-F5BD-658C0D838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C32D2C-2898-C240-C486-8531262AD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159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406CEB-5850-DE6E-B2AA-235CE8E80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714BC2D-74B0-4C15-5BAE-3EF465F77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61F36F-2B83-FCDA-34B4-AAD98764B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26/04/2024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6EFED6-60BE-4FB4-A4FC-56C46F651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91120A-FEAA-2C73-647F-D38872E04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329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48889D-EEDD-E4BA-8870-3856F7B14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A20167-6B12-A1D7-0CA9-E5C69474D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1316D8-4FD6-846F-8207-0407F6B23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26/04/2024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706CC65-F842-A55A-07E5-01C7D9977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6FE04E-8A0E-D5D2-4F91-477665BE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824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4DBFEB-5A1D-4C1A-BB76-AE20E3DF1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DB0450-48E3-9591-54BB-6BDE7EEBA9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4174A85-453A-A2E5-1D7E-B55D71BCF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C00A214-313F-E43F-592E-86CD96EAE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26/04/2024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85EFD7E-BBB9-546F-C72B-B99065CB4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DF4F6B6-8A05-7A20-3D1E-92FE79419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158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A8CBF1-7372-0612-D972-187F2C994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2B27287-505D-BFD2-D050-53405E916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6583EB2-BFCA-28D6-B7E0-298244DD51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04391B3-AA6C-D313-34AB-877D1CED4A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0CA0A21-7B59-5A03-807E-38FB8EBE29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65F1E18-613B-E0D6-7166-2D34452BB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26/04/2024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1D37D62-E552-FC49-60A9-C4B366DD2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5A87FD5-BA43-C0D2-5681-4FC40BA3D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053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80B421-968E-EB97-EFD3-47816A63B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33B6BEA-B549-F20B-A9EC-AD0F86088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26/04/2024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DBDDC2B-293D-FC29-AA86-A55242902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ACDE488-A3FB-62E9-9634-6EB46002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999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1DC27CD-8340-154C-75A7-5A6A1A290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26/04/2024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7465C90-7210-CB6F-FC49-89FB24B09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30B6B0C-9056-4A1E-205D-185AC0F3A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402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396FC7-23B4-4655-56C2-E31694C56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ADF9A3-1348-748E-0F05-A638F79D4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AD122E4-D1CA-5753-703A-3F572449BA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77D584B-4F97-FED2-9C9F-850910DBB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26/04/2024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34EEA01-1C99-5D49-CA73-ABE873084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C9FB336-2D6B-EB8C-BC2C-039510875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867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12FE46-A32E-F728-1336-E02DE1E09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8E1878-DF45-BD6C-42F7-B19C4C86FD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9E97546-8340-5BE2-7A8D-FB84CD227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26/04/2024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A48FD8B-622A-F0B1-EBE9-67E85F61E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73AE17D-0BE0-0DB3-6B38-34F360C74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020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8D22C6-1272-DDDB-82C0-961AA6BD7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4333A19-CA63-4DE3-C217-5C13D4B997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453DC67-F502-6BA3-6671-EECFA44DC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AA5230D-CFE6-E975-3718-CB3FDEE16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26/04/2024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5A240E5-D140-FEB4-AF2B-674684880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21EFCDC-F9BD-1785-E634-F1845A0C3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360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35ECC0-FF98-E549-2CAD-BB6BA1BB0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BB8C720-2A7A-BAAE-C7C7-5F9135B392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DFF433-9C4D-087E-74FB-EA52B193E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26/04/2024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C591A7-9361-17AB-3791-120ABC17E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B6AF8D-4A3B-8061-B868-A8188CB24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755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E5D95D5-CBB1-6C19-713D-601CDF6B12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B9F206D-10D2-E2AC-0F11-ABFE885F49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56956E-7AE4-C1D9-78F3-9BCF6AE1F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26/04/2024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9FE203-43A0-EBCB-81E1-12F65CCB0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17FEEA-2EC3-43FB-1A09-E76D3ED6D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327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5D7899-8B05-9E04-FBEE-809CE7B35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8C7BBCF-4778-D8AF-9EE2-1359DB5AB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53CB871-9587-0B05-9E96-16997301A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26/04/2024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2FD9A7-ACDF-F5DA-7BB6-E45652B6D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330855-F42F-084C-15C9-60B092CB8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003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268715-9CA9-D43B-1469-4E6DAA396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50094F4-983E-9EC3-746B-4FE2A9B855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78324FF-ABB8-F417-F78B-D4497C7AC9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5958CFA-0CE7-123C-F35F-F9F246587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26/04/2024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48535FA-38B8-FC68-7D47-06755F68B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6561C30-E5BE-915C-8AAD-5CE8EA87C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110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8F6E63-70E8-8755-DAB8-A3250DCE7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8FB13D7-035F-933A-633C-0EF0C9C2D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9A4AE42-1A6E-A4F7-2E65-51754B591B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A17F2F9-702C-5444-01E9-BB752F6525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AD41EF3-A625-1A6C-712E-EC4903648A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0E89CE9-849B-9F32-4863-8D61C6501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26/04/2024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8F7C515-67D6-15FB-A7C4-0CD2C2CFB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C6D3021-3FA3-D38B-17DA-47C0A06AE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476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A1DA7D-A3FE-27B2-5B5A-CB32E14AB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A671DEF-2005-BA99-BC1E-C5A08F1F8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26/04/2024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2A2A530-9B69-94A4-8E66-8EEEF275D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E6B5D09-D058-F42E-6288-983EE799D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672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EDE74E9-5DD0-6E88-518F-28C88AB17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26/04/2024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432A845-4FCD-BF1E-1287-560085725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8BAE0D3-F4D5-E33A-55C6-8D57D0C22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914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594215-8F6C-06CE-8F0D-EEC30A4DB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0699E35-B9CD-E824-9477-63180680E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ABD1D4-7CB2-E784-2473-176CE62146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5CB5273-6624-38EB-F610-6257A6FA4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26/04/2024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895BBEB-A064-1B0C-A617-A9386FC2C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50310AE-E458-F33D-BECC-3B44F6F36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767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1ACA3E-96B4-B922-DCF5-84F56E1D2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45274AC-14D1-8F4F-0853-2F1FF0443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960B7D9-C6D6-DFEE-49BF-DF0ED6823C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B3F856E-70AD-53DD-D4AB-9289384C7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26/04/2024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9F54FF6-5A4A-3C60-BC62-674268344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F2B8B41-6677-C2E7-07C7-B6D9D576F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123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555FAD0-A966-06E5-4B78-713E235D8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0E28B15-3F07-283F-BE17-701266B0A6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0A5714-1B49-9016-4557-852AD68275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FB8519-9670-49AD-BE9F-AAB79988DE3C}" type="datetimeFigureOut">
              <a:rPr lang="es-ES" smtClean="0"/>
              <a:t>26/04/2024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484E3E5-6BCE-B6BF-2A3F-FBF8E27129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37E9538-8BFB-561B-92B7-343AEAD8BA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5131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A8C5A5D-C097-250F-C412-A066F2228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B86F53-0E69-64C8-D38A-0CE4DF015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2EFC70-42B9-B440-F5BA-8206107C25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B62E05-ADC2-4122-9268-6A08E038518D}" type="datetimeFigureOut">
              <a:rPr lang="es-ES" smtClean="0"/>
              <a:t>26/04/2024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62F63B-6DDF-4238-57D3-96A0D44BF5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CFEBC9-A1F7-84A7-30FE-3B9A352387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9035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43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0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0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grupo de personas haciendo gestos&#10;&#10;Descripción generada automáticamente">
            <a:extLst>
              <a:ext uri="{FF2B5EF4-FFF2-40B4-BE49-F238E27FC236}">
                <a16:creationId xmlns:a16="http://schemas.microsoft.com/office/drawing/2014/main" id="{8D25A198-1A94-54B1-C74B-1E41C15ED29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331" y="82551"/>
            <a:ext cx="7696200" cy="371983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A85C462E-C4DC-D5E2-F010-102E65D42C9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953125" y="2819400"/>
            <a:ext cx="1903406" cy="9784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 descr="Foto en blanco y negro de un grupo de personas de pie&#10;&#10;Descripción generada automáticamente con confianza media">
            <a:extLst>
              <a:ext uri="{FF2B5EF4-FFF2-40B4-BE49-F238E27FC236}">
                <a16:creationId xmlns:a16="http://schemas.microsoft.com/office/drawing/2014/main" id="{345ACADB-616B-801D-F54D-4BE9AD23793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9326" y="2903154"/>
            <a:ext cx="6002344" cy="38587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n 4" descr="Un hombre con un sombrero&#10;&#10;Descripción generada automáticamente con confianza media">
            <a:extLst>
              <a:ext uri="{FF2B5EF4-FFF2-40B4-BE49-F238E27FC236}">
                <a16:creationId xmlns:a16="http://schemas.microsoft.com/office/drawing/2014/main" id="{9257D478-2FA7-B846-8CD6-4C390BF7D36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4325" y="82551"/>
            <a:ext cx="4097344" cy="273684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57437B6-F695-718A-BDB2-5169569FF6C8}"/>
              </a:ext>
            </a:extLst>
          </p:cNvPr>
          <p:cNvSpPr txBox="1"/>
          <p:nvPr/>
        </p:nvSpPr>
        <p:spPr>
          <a:xfrm>
            <a:off x="160330" y="3794778"/>
            <a:ext cx="5792795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s-ES" sz="6000" dirty="0">
                <a:ln w="0">
                  <a:solidFill>
                    <a:schemeClr val="accent5">
                      <a:lumMod val="50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24000" dir="5400000" sy="-90000" algn="bl" rotWithShape="0"/>
                </a:effectLst>
              </a:rPr>
              <a:t>FÉ CONTRA TODAS AS DIFICULDADES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E534DE1-C0FD-4491-6843-F2482618D4AC}"/>
              </a:ext>
            </a:extLst>
          </p:cNvPr>
          <p:cNvSpPr txBox="1"/>
          <p:nvPr/>
        </p:nvSpPr>
        <p:spPr>
          <a:xfrm>
            <a:off x="0" y="6538496"/>
            <a:ext cx="60293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rgbClr val="499200"/>
                </a:solidFill>
              </a:rPr>
              <a:t>Lição 5 para 4 de maio de 2024</a:t>
            </a:r>
            <a:endParaRPr lang="es-ES" sz="1400" b="1" dirty="0">
              <a:solidFill>
                <a:srgbClr val="4992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47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3615FD8-F43B-12FA-BF1A-6F8AC20D618B}"/>
              </a:ext>
            </a:extLst>
          </p:cNvPr>
          <p:cNvSpPr txBox="1"/>
          <p:nvPr/>
        </p:nvSpPr>
        <p:spPr>
          <a:xfrm>
            <a:off x="1322961" y="2888639"/>
            <a:ext cx="789885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7200" b="1" dirty="0">
                <a:ln w="12700">
                  <a:solidFill>
                    <a:srgbClr val="3D7A00"/>
                  </a:solidFill>
                  <a:prstDash val="solid"/>
                </a:ln>
                <a:pattFill prst="pct50">
                  <a:fgClr>
                    <a:srgbClr val="6FDE00"/>
                  </a:fgClr>
                  <a:bgClr>
                    <a:schemeClr val="accent4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rgbClr val="3D7A00"/>
                  </a:outerShdw>
                </a:effectLst>
              </a:rPr>
              <a:t>O FUNDAMENTO DA SALVAÇÃO</a:t>
            </a:r>
          </a:p>
        </p:txBody>
      </p:sp>
    </p:spTree>
    <p:extLst>
      <p:ext uri="{BB962C8B-B14F-4D97-AF65-F5344CB8AC3E}">
        <p14:creationId xmlns:p14="http://schemas.microsoft.com/office/powerpoint/2010/main" val="160739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6000" t="-4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BB6F8B9-13F2-3D1C-D1BF-8CBE90408D0C}"/>
              </a:ext>
            </a:extLst>
          </p:cNvPr>
          <p:cNvSpPr txBox="1"/>
          <p:nvPr/>
        </p:nvSpPr>
        <p:spPr>
          <a:xfrm>
            <a:off x="0" y="-19456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400" b="1" i="1" dirty="0">
                <a:ln w="22225">
                  <a:solidFill>
                    <a:srgbClr val="B82B1C"/>
                  </a:solidFill>
                  <a:prstDash val="solid"/>
                </a:ln>
                <a:solidFill>
                  <a:srgbClr val="F47C73"/>
                </a:solidFill>
              </a:rPr>
              <a:t>SOLA GRATIA </a:t>
            </a:r>
            <a:r>
              <a:rPr lang="it-IT" sz="4400" b="1" i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/ </a:t>
            </a:r>
            <a:r>
              <a:rPr lang="it-IT" sz="4400" b="1" i="1" dirty="0">
                <a:ln w="22225">
                  <a:solidFill>
                    <a:srgbClr val="6863AB"/>
                  </a:solidFill>
                  <a:prstDash val="solid"/>
                </a:ln>
                <a:solidFill>
                  <a:srgbClr val="9E9EDD"/>
                </a:solidFill>
              </a:rPr>
              <a:t>SOLA FIDE </a:t>
            </a:r>
            <a:r>
              <a:rPr lang="it-IT" sz="4400" b="1" i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/ </a:t>
            </a:r>
            <a:r>
              <a:rPr lang="it-IT" sz="4400" b="1" i="1" dirty="0">
                <a:ln w="22225">
                  <a:solidFill>
                    <a:srgbClr val="4F6E00"/>
                  </a:solidFill>
                  <a:prstDash val="solid"/>
                </a:ln>
                <a:solidFill>
                  <a:srgbClr val="A2C927"/>
                </a:solidFill>
              </a:rPr>
              <a:t>SOLUS CHRISTUS</a:t>
            </a:r>
            <a:endParaRPr lang="es-ES" sz="4400" b="1" i="1" dirty="0">
              <a:ln w="22225">
                <a:solidFill>
                  <a:srgbClr val="4F6E00"/>
                </a:solidFill>
                <a:prstDash val="solid"/>
              </a:ln>
              <a:solidFill>
                <a:srgbClr val="A2C927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A2DD0E5-B520-C671-C235-49AC31C5619B}"/>
              </a:ext>
            </a:extLst>
          </p:cNvPr>
          <p:cNvSpPr txBox="1"/>
          <p:nvPr/>
        </p:nvSpPr>
        <p:spPr>
          <a:xfrm>
            <a:off x="0" y="692061"/>
            <a:ext cx="12191999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“Pois pela graça fostes salvos, pela fé; e isto não de vós mesmos, pois é dom de Deus” </a:t>
            </a:r>
            <a:r>
              <a:rPr lang="pt-BR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(Efésios 2:8)</a:t>
            </a:r>
            <a:endParaRPr lang="pt-BR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E81850D-2241-9915-00E9-FA820C34DB8A}"/>
              </a:ext>
            </a:extLst>
          </p:cNvPr>
          <p:cNvSpPr txBox="1"/>
          <p:nvPr/>
        </p:nvSpPr>
        <p:spPr>
          <a:xfrm>
            <a:off x="134566" y="1099875"/>
            <a:ext cx="5977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Três verdades fundamentais emergem de Efésios</a:t>
            </a:r>
            <a:r>
              <a:rPr lang="es-ES" sz="2000" b="1" dirty="0"/>
              <a:t> 2:8.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ED69986-CF27-E2E9-07A8-EE3453A41C34}"/>
              </a:ext>
            </a:extLst>
          </p:cNvPr>
          <p:cNvSpPr txBox="1"/>
          <p:nvPr/>
        </p:nvSpPr>
        <p:spPr>
          <a:xfrm>
            <a:off x="739301" y="1793514"/>
            <a:ext cx="64724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Somos salvos </a:t>
            </a:r>
            <a:r>
              <a:rPr lang="es-ES" sz="2000" b="1" u="sng" dirty="0" err="1">
                <a:solidFill>
                  <a:srgbClr val="B82B1C"/>
                </a:solidFill>
              </a:rPr>
              <a:t>Só</a:t>
            </a:r>
            <a:r>
              <a:rPr lang="es-ES" sz="2000" b="1" u="sng" dirty="0">
                <a:solidFill>
                  <a:srgbClr val="B82B1C"/>
                </a:solidFill>
              </a:rPr>
              <a:t> pela </a:t>
            </a:r>
            <a:r>
              <a:rPr lang="es-ES" sz="2000" b="1" u="sng" dirty="0" err="1">
                <a:solidFill>
                  <a:srgbClr val="B82B1C"/>
                </a:solidFill>
              </a:rPr>
              <a:t>graça</a:t>
            </a:r>
            <a:endParaRPr lang="es-ES" sz="2000" b="1" u="sng" dirty="0">
              <a:solidFill>
                <a:srgbClr val="B82B1C"/>
              </a:solidFill>
            </a:endParaRPr>
          </a:p>
          <a:p>
            <a:r>
              <a:rPr lang="pt-BR" sz="2000" b="1" dirty="0"/>
              <a:t>O meio para alcançar a graça é</a:t>
            </a:r>
            <a:r>
              <a:rPr lang="es-ES" sz="2000" b="1" dirty="0"/>
              <a:t> </a:t>
            </a:r>
            <a:r>
              <a:rPr lang="es-ES" sz="2000" b="1" u="sng" dirty="0" err="1">
                <a:solidFill>
                  <a:srgbClr val="6863AB"/>
                </a:solidFill>
              </a:rPr>
              <a:t>Só</a:t>
            </a:r>
            <a:r>
              <a:rPr lang="es-ES" sz="2000" b="1" u="sng" dirty="0">
                <a:solidFill>
                  <a:srgbClr val="6863AB"/>
                </a:solidFill>
              </a:rPr>
              <a:t> pela </a:t>
            </a:r>
            <a:r>
              <a:rPr lang="es-ES" sz="2000" b="1" u="sng" dirty="0" err="1">
                <a:solidFill>
                  <a:srgbClr val="6863AB"/>
                </a:solidFill>
              </a:rPr>
              <a:t>fé</a:t>
            </a:r>
            <a:endParaRPr lang="es-ES" sz="2000" b="1" u="sng" dirty="0">
              <a:solidFill>
                <a:srgbClr val="6863AB"/>
              </a:solidFill>
            </a:endParaRPr>
          </a:p>
          <a:p>
            <a:r>
              <a:rPr lang="pt-BR" sz="2000" b="1" dirty="0"/>
              <a:t>Este é dom de Deus, o dom do seu Filho</a:t>
            </a:r>
            <a:r>
              <a:rPr lang="es-ES" sz="2000" b="1" dirty="0"/>
              <a:t>: </a:t>
            </a:r>
            <a:r>
              <a:rPr lang="es-ES" sz="2000" b="1" u="sng" dirty="0" err="1">
                <a:solidFill>
                  <a:srgbClr val="4F6E00"/>
                </a:solidFill>
              </a:rPr>
              <a:t>Somente</a:t>
            </a:r>
            <a:r>
              <a:rPr lang="es-ES" sz="2000" b="1" u="sng" dirty="0">
                <a:solidFill>
                  <a:srgbClr val="4F6E00"/>
                </a:solidFill>
              </a:rPr>
              <a:t> Cristo</a:t>
            </a:r>
            <a:endParaRPr lang="es-ES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320D250-39BD-ECF4-6EE1-3F61560091BC}"/>
              </a:ext>
            </a:extLst>
          </p:cNvPr>
          <p:cNvSpPr txBox="1"/>
          <p:nvPr/>
        </p:nvSpPr>
        <p:spPr>
          <a:xfrm>
            <a:off x="118737" y="2832493"/>
            <a:ext cx="68462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Por causa de nosso pecado, estamos condenados à morte eterna (</a:t>
            </a:r>
            <a:r>
              <a:rPr lang="pt-BR" sz="2000" b="1" dirty="0" err="1"/>
              <a:t>Rm</a:t>
            </a:r>
            <a:r>
              <a:rPr lang="pt-BR" sz="2000" b="1" dirty="0"/>
              <a:t> 6:23a). No entanto, Deus providenciou uma maneira de pagar nossa dívida e nos dar a vida eterna (</a:t>
            </a:r>
            <a:r>
              <a:rPr lang="pt-BR" sz="2000" b="1" dirty="0" err="1"/>
              <a:t>Rm</a:t>
            </a:r>
            <a:r>
              <a:rPr lang="pt-BR" sz="2000" b="1" dirty="0"/>
              <a:t> 6:23b)</a:t>
            </a:r>
            <a:r>
              <a:rPr lang="es-ES" sz="2000" b="1" dirty="0"/>
              <a:t>.</a:t>
            </a:r>
          </a:p>
        </p:txBody>
      </p:sp>
      <p:pic>
        <p:nvPicPr>
          <p:cNvPr id="8" name="Imagen 7" descr="Grupo de personas en un escenario&#10;&#10;Descripción generada automáticamente">
            <a:extLst>
              <a:ext uri="{FF2B5EF4-FFF2-40B4-BE49-F238E27FC236}">
                <a16:creationId xmlns:a16="http://schemas.microsoft.com/office/drawing/2014/main" id="{E1555E51-E0BD-E516-6DDF-EB1F0D660A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1783" y="1304459"/>
            <a:ext cx="4861480" cy="4861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>
              <a:gsLst>
                <a:gs pos="0">
                  <a:srgbClr val="F47C73"/>
                </a:gs>
                <a:gs pos="50000">
                  <a:srgbClr val="9E9EDD"/>
                </a:gs>
                <a:gs pos="100000">
                  <a:srgbClr val="A2C927"/>
                </a:gs>
              </a:gsLst>
              <a:lin ang="5400000" scaled="1"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9F9CC1E-7F46-0612-ACBE-93418B0F3198}"/>
              </a:ext>
            </a:extLst>
          </p:cNvPr>
          <p:cNvSpPr txBox="1"/>
          <p:nvPr/>
        </p:nvSpPr>
        <p:spPr>
          <a:xfrm>
            <a:off x="118353" y="6391338"/>
            <a:ext cx="119552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Embora a salvação seja gratuita, seu custo era infinito e suficiente para todos (</a:t>
            </a:r>
            <a:r>
              <a:rPr lang="pt-BR" sz="2000" b="1" dirty="0" err="1"/>
              <a:t>Jo</a:t>
            </a:r>
            <a:r>
              <a:rPr lang="es-ES" sz="2000" b="1" dirty="0"/>
              <a:t>. 3:16; Rom. 8:32).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F1AD12F8-C236-35D4-4CF6-B6E3456EE7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424" y="1859900"/>
            <a:ext cx="115067" cy="2589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F92A2F1-5A87-6D16-CC97-2CCFF8DC8A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119" y="2159569"/>
            <a:ext cx="185676" cy="264131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862F1A6-63C3-4480-3DEB-4ADA860A1D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349" y="2464469"/>
            <a:ext cx="175216" cy="258901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E3AFD40-2726-010C-8263-ABA364F27885}"/>
              </a:ext>
            </a:extLst>
          </p:cNvPr>
          <p:cNvSpPr txBox="1"/>
          <p:nvPr/>
        </p:nvSpPr>
        <p:spPr>
          <a:xfrm>
            <a:off x="118352" y="5102465"/>
            <a:ext cx="709342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Quando Martinho Lutero descobriu que Cristo era sua única fonte de salvação, ele começou a pregar essa verdade. Milhares, que haviam sido acorrentados pelos enganos do inimigo, foram libertados e transformados</a:t>
            </a:r>
            <a:r>
              <a:rPr lang="es-ES" sz="2000" b="1" dirty="0"/>
              <a:t>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C6E9212-D9B6-C942-355F-C5406CA783C2}"/>
              </a:ext>
            </a:extLst>
          </p:cNvPr>
          <p:cNvSpPr txBox="1"/>
          <p:nvPr/>
        </p:nvSpPr>
        <p:spPr>
          <a:xfrm>
            <a:off x="118350" y="4121367"/>
            <a:ext cx="70934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 por que precisamos de Deus para pagar nossa dívida? Porque a gente não tem condições de pagar</a:t>
            </a:r>
            <a:br>
              <a:rPr lang="es-ES" sz="2000" b="1" dirty="0"/>
            </a:br>
            <a:r>
              <a:rPr lang="es-ES" sz="2000" b="1" dirty="0"/>
              <a:t>(Sal. 49:8; Ef. 2:9).</a:t>
            </a:r>
          </a:p>
        </p:txBody>
      </p:sp>
    </p:spTree>
    <p:extLst>
      <p:ext uri="{BB962C8B-B14F-4D97-AF65-F5344CB8AC3E}">
        <p14:creationId xmlns:p14="http://schemas.microsoft.com/office/powerpoint/2010/main" val="105252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uiExpand="1" build="p"/>
      <p:bldP spid="7" grpId="0"/>
      <p:bldP spid="10" grpId="0"/>
      <p:bldP spid="9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3000"/>
            <a:duotone>
              <a:prstClr val="black"/>
              <a:schemeClr val="accent3">
                <a:tint val="45000"/>
                <a:satMod val="400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976FBBFF-F391-8C46-795D-005D9B16E875}"/>
              </a:ext>
            </a:extLst>
          </p:cNvPr>
          <p:cNvSpPr/>
          <p:nvPr/>
        </p:nvSpPr>
        <p:spPr>
          <a:xfrm>
            <a:off x="0" y="0"/>
            <a:ext cx="12192000" cy="140359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43DA0D5-790D-868E-6C9B-94A79125B25A}"/>
              </a:ext>
            </a:extLst>
          </p:cNvPr>
          <p:cNvSpPr txBox="1"/>
          <p:nvPr/>
        </p:nvSpPr>
        <p:spPr>
          <a:xfrm>
            <a:off x="97278" y="0"/>
            <a:ext cx="1141054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CRESCENDO NA GRAÇA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58B965C-F667-1C35-6F0B-D94BE3E1107A}"/>
              </a:ext>
            </a:extLst>
          </p:cNvPr>
          <p:cNvSpPr txBox="1"/>
          <p:nvPr/>
        </p:nvSpPr>
        <p:spPr>
          <a:xfrm>
            <a:off x="554478" y="610282"/>
            <a:ext cx="10496143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537577"/>
                </a:solidFill>
                <a:latin typeface="Comic Sans MS" panose="030F0702030302020204" pitchFamily="66" charset="0"/>
              </a:rPr>
              <a:t>“</a:t>
            </a:r>
            <a:r>
              <a:rPr lang="pt-BR" b="1" dirty="0">
                <a:solidFill>
                  <a:srgbClr val="537577"/>
                </a:solidFill>
                <a:latin typeface="Comic Sans MS" panose="030F0702030302020204" pitchFamily="66" charset="0"/>
              </a:rPr>
              <a:t>Em vez disso, cresça na graça e no conhecimento de nosso Senhor e Salvador Jesus Cristo. A ele seja glória agora e até o dia da eternidade. Amém</a:t>
            </a:r>
            <a:r>
              <a:rPr lang="es-ES" b="1" dirty="0">
                <a:solidFill>
                  <a:srgbClr val="537577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537577"/>
                </a:solidFill>
                <a:latin typeface="Comic Sans MS" panose="030F0702030302020204" pitchFamily="66" charset="0"/>
              </a:rPr>
              <a:t>(2 Pedro 3:18)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1DAA2E0-4B08-A847-FB51-334FBA6A9D2D}"/>
              </a:ext>
            </a:extLst>
          </p:cNvPr>
          <p:cNvSpPr txBox="1"/>
          <p:nvPr/>
        </p:nvSpPr>
        <p:spPr>
          <a:xfrm>
            <a:off x="5408576" y="1534377"/>
            <a:ext cx="41920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Durante a Idade Média, as pessoas pensavam em ganhar sua salvação (e a de seus antepassados) através de missas, bulas, lacerações, peregrinações</a:t>
            </a:r>
            <a:r>
              <a:rPr lang="es-ES" sz="2000" b="1" dirty="0"/>
              <a:t>…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ABCB973-1EE8-CA86-419A-2139FE1143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8588" y="3384562"/>
            <a:ext cx="3073863" cy="3312018"/>
          </a:xfrm>
          <a:prstGeom prst="roundRect">
            <a:avLst>
              <a:gd name="adj" fmla="val 1097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305C8B6-1E97-BBDD-2BF8-F337736D71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04" y="1493945"/>
            <a:ext cx="2137726" cy="174402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537577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F78BC7D-F8A1-D3E3-164C-99C76169C18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423903" y="1493945"/>
            <a:ext cx="2913858" cy="174402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A04D20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 descr="Hombre haciendo piruetas encima de patineta&#10;&#10;Descripción generada automáticamente con confianza media">
            <a:extLst>
              <a:ext uri="{FF2B5EF4-FFF2-40B4-BE49-F238E27FC236}">
                <a16:creationId xmlns:a16="http://schemas.microsoft.com/office/drawing/2014/main" id="{94375ED9-6EBC-3C4A-1A78-64C8CAC3C3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7080" y="1490431"/>
            <a:ext cx="2325371" cy="17440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CC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8C880D3A-FB84-5765-B718-425822F2347C}"/>
              </a:ext>
            </a:extLst>
          </p:cNvPr>
          <p:cNvSpPr txBox="1"/>
          <p:nvPr/>
        </p:nvSpPr>
        <p:spPr>
          <a:xfrm>
            <a:off x="207599" y="3379018"/>
            <a:ext cx="855702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Tudo era muito angustiante. Nunca era suficiente. Até que descobriram a graça de Cristo. A partir daquele momento, sentiram-se verdadeiramente livres</a:t>
            </a:r>
            <a:r>
              <a:rPr lang="es-ES" sz="2000" b="1" dirty="0"/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4C9E390-F686-FA14-3A40-038E67B8EE08}"/>
              </a:ext>
            </a:extLst>
          </p:cNvPr>
          <p:cNvSpPr txBox="1"/>
          <p:nvPr/>
        </p:nvSpPr>
        <p:spPr>
          <a:xfrm>
            <a:off x="207598" y="5779675"/>
            <a:ext cx="855702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Saber que fora salvo pela graça não o levou a desprezar a Lei, mas a estudá-la mais de perto, para que sua vida estivesse cada vez mais em harmonia com a vida que Cristo esperava dele</a:t>
            </a:r>
            <a:r>
              <a:rPr lang="es-ES" sz="2000" b="1" dirty="0"/>
              <a:t>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F46784C-2291-E5CA-C980-C74B356371AE}"/>
              </a:ext>
            </a:extLst>
          </p:cNvPr>
          <p:cNvSpPr txBox="1"/>
          <p:nvPr/>
        </p:nvSpPr>
        <p:spPr>
          <a:xfrm>
            <a:off x="207598" y="4394681"/>
            <a:ext cx="85570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Essa liberdade os levou a desprezar a Lei ou a obedecê-la?</a:t>
            </a:r>
            <a:endParaRPr lang="es-ES" sz="2000" b="1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5E52A7F-636C-1B1C-9489-E8071ABAA5E7}"/>
              </a:ext>
            </a:extLst>
          </p:cNvPr>
          <p:cNvSpPr txBox="1"/>
          <p:nvPr/>
        </p:nvSpPr>
        <p:spPr>
          <a:xfrm>
            <a:off x="207598" y="4794791"/>
            <a:ext cx="85570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John Wesley (1703-1791), um dos fundadores do movimento metodista, ficou comovido ao ler a introdução de Lutero aos romanos. Sua fé recém-descoberta o levou a buscar crescimento na graça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1663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2" grpId="0"/>
      <p:bldP spid="9" grpId="0"/>
      <p:bldP spid="14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DDA01AF-80B2-1F29-C3AE-4ACDCCB0E609}"/>
              </a:ext>
            </a:extLst>
          </p:cNvPr>
          <p:cNvSpPr txBox="1"/>
          <p:nvPr/>
        </p:nvSpPr>
        <p:spPr>
          <a:xfrm>
            <a:off x="777997" y="1166842"/>
            <a:ext cx="1070366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</a:t>
            </a:r>
            <a:r>
              <a:rPr lang="pt-BR" sz="2400" b="1" dirty="0">
                <a:latin typeface="Constantia" panose="02030602050306030303" pitchFamily="18" charset="0"/>
              </a:rPr>
              <a:t>O grande princípio defendido por esses reformadores — o mesmo defendido pelos valdenses, </a:t>
            </a:r>
            <a:r>
              <a:rPr lang="pt-BR" sz="2400" b="1" dirty="0" err="1">
                <a:latin typeface="Constantia" panose="02030602050306030303" pitchFamily="18" charset="0"/>
              </a:rPr>
              <a:t>Wycliffe</a:t>
            </a:r>
            <a:r>
              <a:rPr lang="pt-BR" sz="2400" b="1" dirty="0">
                <a:latin typeface="Constantia" panose="02030602050306030303" pitchFamily="18" charset="0"/>
              </a:rPr>
              <a:t>, John </a:t>
            </a:r>
            <a:r>
              <a:rPr lang="pt-BR" sz="2400" b="1" dirty="0" err="1">
                <a:latin typeface="Constantia" panose="02030602050306030303" pitchFamily="18" charset="0"/>
              </a:rPr>
              <a:t>Hus</a:t>
            </a:r>
            <a:r>
              <a:rPr lang="pt-BR" sz="2400" b="1" dirty="0">
                <a:latin typeface="Constantia" panose="02030602050306030303" pitchFamily="18" charset="0"/>
              </a:rPr>
              <a:t>, Lutero, </a:t>
            </a:r>
            <a:r>
              <a:rPr lang="pt-BR" sz="2400" b="1" dirty="0" err="1">
                <a:latin typeface="Constantia" panose="02030602050306030303" pitchFamily="18" charset="0"/>
              </a:rPr>
              <a:t>Zwinglio</a:t>
            </a:r>
            <a:r>
              <a:rPr lang="pt-BR" sz="2400" b="1" dirty="0">
                <a:latin typeface="Constantia" panose="02030602050306030303" pitchFamily="18" charset="0"/>
              </a:rPr>
              <a:t> e aqueles que se juntaram a eles — era a autoridade infalível das Escrituras Sagradas como regra de fé e prática. Eles negaram aos papas, concílios, padres e reis qualquer direito de dominar as consciências em questões de religião. A Bíblia era sua autoridade e, por seus ensinamentos, eles julgavam todas as doutrinas e exigências. Foi a fé em Deus e em Sua Palavra que sustentou esses homens santos ao darem suas vidas na fogueira. "Tende bom ânimo", disse </a:t>
            </a:r>
            <a:r>
              <a:rPr lang="pt-BR" sz="2400" b="1" dirty="0" err="1">
                <a:latin typeface="Constantia" panose="02030602050306030303" pitchFamily="18" charset="0"/>
              </a:rPr>
              <a:t>Latimer</a:t>
            </a:r>
            <a:r>
              <a:rPr lang="pt-BR" sz="2400" b="1" dirty="0">
                <a:latin typeface="Constantia" panose="02030602050306030303" pitchFamily="18" charset="0"/>
              </a:rPr>
              <a:t> ao seu companheiro de martírio quando as chamas estavam prestes a silenciar suas vozes, "pois neste dia acenderemos tal luz na Inglaterra, que, confio na graça de Deus, jamais se apagará".</a:t>
            </a:r>
            <a:r>
              <a:rPr lang="es-ES" sz="2400" b="1" dirty="0">
                <a:latin typeface="Constantia" panose="02030602050306030303" pitchFamily="18" charset="0"/>
              </a:rPr>
              <a:t>. Works of Hugh </a:t>
            </a:r>
            <a:r>
              <a:rPr lang="es-ES" sz="2400" b="1" dirty="0" err="1">
                <a:latin typeface="Constantia" panose="02030602050306030303" pitchFamily="18" charset="0"/>
              </a:rPr>
              <a:t>Latimer</a:t>
            </a:r>
            <a:r>
              <a:rPr lang="es-ES" sz="2400" b="1" dirty="0">
                <a:latin typeface="Constantia" panose="02030602050306030303" pitchFamily="18" charset="0"/>
              </a:rPr>
              <a:t> 1:13”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D311103-E291-F7CA-5177-9D06B65ECE9C}"/>
              </a:ext>
            </a:extLst>
          </p:cNvPr>
          <p:cNvSpPr txBox="1"/>
          <p:nvPr/>
        </p:nvSpPr>
        <p:spPr>
          <a:xfrm>
            <a:off x="7999484" y="5740333"/>
            <a:ext cx="32993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E. G. W. (O grande </a:t>
            </a:r>
            <a:r>
              <a:rPr lang="es-ES" sz="1600" b="1" dirty="0" err="1"/>
              <a:t>conflito</a:t>
            </a:r>
            <a:r>
              <a:rPr lang="es-ES" sz="1600" b="1" dirty="0"/>
              <a:t>, pg. 254)</a:t>
            </a:r>
          </a:p>
        </p:txBody>
      </p:sp>
    </p:spTree>
    <p:extLst>
      <p:ext uri="{BB962C8B-B14F-4D97-AF65-F5344CB8AC3E}">
        <p14:creationId xmlns:p14="http://schemas.microsoft.com/office/powerpoint/2010/main" val="194588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FA36E88-7CE5-1236-4B12-0B31952BA875}"/>
              </a:ext>
            </a:extLst>
          </p:cNvPr>
          <p:cNvSpPr txBox="1"/>
          <p:nvPr/>
        </p:nvSpPr>
        <p:spPr>
          <a:xfrm>
            <a:off x="471487" y="154365"/>
            <a:ext cx="11382375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s-ES" sz="4400" b="1" i="0" u="none" strike="noStrike" kern="1200" cap="none" spc="0" normalizeH="0" baseline="0" noProof="0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pt-BR" sz="4400" b="1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Guardei as tuas palavras no meu coração, para não pecar contra ti</a:t>
            </a:r>
            <a:r>
              <a:rPr kumimoji="0" lang="es-ES" sz="4400" b="1" i="0" u="none" strike="noStrike" kern="1200" cap="none" spc="0" normalizeH="0" baseline="0" noProof="0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br>
              <a:rPr kumimoji="0" lang="es-ES" sz="4400" b="1" i="0" u="none" strike="noStrike" kern="1200" cap="none" spc="0" normalizeH="0" baseline="0" noProof="0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</a:br>
            <a:r>
              <a:rPr kumimoji="0" lang="es-ES" sz="3600" b="1" i="0" u="none" strike="noStrike" kern="1200" cap="none" spc="0" normalizeH="0" baseline="0" noProof="0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(Salmo 119:11)</a:t>
            </a:r>
          </a:p>
        </p:txBody>
      </p:sp>
      <p:pic>
        <p:nvPicPr>
          <p:cNvPr id="4" name="Imagen 3" descr="Un hombre con los brazos cruzados&#10;&#10;Descripción generada automáticamente con confianza media">
            <a:extLst>
              <a:ext uri="{FF2B5EF4-FFF2-40B4-BE49-F238E27FC236}">
                <a16:creationId xmlns:a16="http://schemas.microsoft.com/office/drawing/2014/main" id="{EC9E7124-2AF5-053F-57DC-3DF116EC58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2025" y="1903288"/>
            <a:ext cx="2954846" cy="5039554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352308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E3F9A96-8375-EC0F-CE55-0434FA2AE387}"/>
              </a:ext>
            </a:extLst>
          </p:cNvPr>
          <p:cNvSpPr txBox="1"/>
          <p:nvPr/>
        </p:nvSpPr>
        <p:spPr>
          <a:xfrm>
            <a:off x="6645615" y="3749069"/>
            <a:ext cx="55054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>
                <a:solidFill>
                  <a:srgbClr val="BEE2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fundamento da fé:</a:t>
            </a:r>
          </a:p>
          <a:p>
            <a:pPr lvl="1">
              <a:spcBef>
                <a:spcPts val="600"/>
              </a:spcBef>
            </a:pPr>
            <a:r>
              <a:rPr lang="pt-B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 Scriptura </a:t>
            </a: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pt-B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soli </a:t>
            </a:r>
            <a:r>
              <a:rPr lang="pt-BR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Deo</a:t>
            </a:r>
            <a:r>
              <a:rPr lang="pt-B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gloria</a:t>
            </a: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lvl="1">
              <a:spcBef>
                <a:spcPts val="600"/>
              </a:spcBef>
            </a:pP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Bíblia ao alcance de todos.</a:t>
            </a:r>
          </a:p>
          <a:p>
            <a:pPr lvl="1">
              <a:spcBef>
                <a:spcPts val="600"/>
              </a:spcBef>
            </a:pP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intérprete da Bíblia.</a:t>
            </a:r>
          </a:p>
          <a:p>
            <a:pPr>
              <a:spcBef>
                <a:spcPts val="1800"/>
              </a:spcBef>
            </a:pPr>
            <a:r>
              <a:rPr lang="pt-BR" sz="2000" b="1" dirty="0">
                <a:solidFill>
                  <a:srgbClr val="F7C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fundamento da salvação:</a:t>
            </a:r>
          </a:p>
          <a:p>
            <a:pPr lvl="1">
              <a:spcBef>
                <a:spcPts val="600"/>
              </a:spcBef>
            </a:pPr>
            <a:r>
              <a:rPr lang="pt-B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 gratia </a:t>
            </a: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pt-B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sola </a:t>
            </a:r>
            <a:r>
              <a:rPr lang="pt-BR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fide</a:t>
            </a:r>
            <a:r>
              <a:rPr lang="pt-B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pt-B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solus</a:t>
            </a:r>
            <a:r>
              <a:rPr lang="pt-B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Christus</a:t>
            </a: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lvl="1">
              <a:spcBef>
                <a:spcPts val="600"/>
              </a:spcBef>
            </a:pP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Crescer na graça.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BF35CAF-ECBA-DE31-5FA5-2D8AE7E339E8}"/>
              </a:ext>
            </a:extLst>
          </p:cNvPr>
          <p:cNvSpPr txBox="1"/>
          <p:nvPr/>
        </p:nvSpPr>
        <p:spPr>
          <a:xfrm>
            <a:off x="361948" y="219009"/>
            <a:ext cx="76295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século XVI, o trabalho iniciado 200 anos antes por </a:t>
            </a:r>
            <a:r>
              <a:rPr lang="pt-BR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Wiclif</a:t>
            </a: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b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"A estrela da reforma" começou a brilhar. O esplendor da Reforma havia chegado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0BFF913-0B4A-BD6C-47DD-1FE796BE453C}"/>
              </a:ext>
            </a:extLst>
          </p:cNvPr>
          <p:cNvSpPr txBox="1"/>
          <p:nvPr/>
        </p:nvSpPr>
        <p:spPr>
          <a:xfrm>
            <a:off x="762000" y="1677770"/>
            <a:ext cx="6096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pt-B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 Scriptura </a:t>
            </a: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(somente a Escritura)</a:t>
            </a:r>
          </a:p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pt-B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 gratia </a:t>
            </a: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(somente a graça)</a:t>
            </a:r>
          </a:p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pt-B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 </a:t>
            </a:r>
            <a:r>
              <a:rPr lang="pt-BR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fide</a:t>
            </a:r>
            <a:r>
              <a:rPr lang="pt-B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(somente a fé)</a:t>
            </a:r>
          </a:p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pt-BR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Solus</a:t>
            </a:r>
            <a:r>
              <a:rPr lang="pt-B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Christus</a:t>
            </a:r>
            <a:r>
              <a:rPr lang="pt-B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(somente Cristo)</a:t>
            </a:r>
          </a:p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pt-B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 </a:t>
            </a:r>
            <a:r>
              <a:rPr lang="pt-BR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Deo</a:t>
            </a:r>
            <a:r>
              <a:rPr lang="pt-B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gloria </a:t>
            </a: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(somente  a Deus a glória)</a:t>
            </a:r>
          </a:p>
        </p:txBody>
      </p:sp>
      <p:pic>
        <p:nvPicPr>
          <p:cNvPr id="6" name="Imagen 5" descr="Escala de tiempo&#10;&#10;Descripción generada automáticamente">
            <a:extLst>
              <a:ext uri="{FF2B5EF4-FFF2-40B4-BE49-F238E27FC236}">
                <a16:creationId xmlns:a16="http://schemas.microsoft.com/office/drawing/2014/main" id="{39D5BC0C-D75D-46AD-D140-4AA41C1C5E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987" y="3509256"/>
            <a:ext cx="5319714" cy="3213480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Hombre sentado en una mesa&#10;&#10;Descripción generada automáticamente con confianza media">
            <a:extLst>
              <a:ext uri="{FF2B5EF4-FFF2-40B4-BE49-F238E27FC236}">
                <a16:creationId xmlns:a16="http://schemas.microsoft.com/office/drawing/2014/main" id="{F6FA3979-9943-F504-2040-A5B814C4C20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4351" y="187961"/>
            <a:ext cx="3790950" cy="33212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Estrella: 5 puntas 9">
            <a:extLst>
              <a:ext uri="{FF2B5EF4-FFF2-40B4-BE49-F238E27FC236}">
                <a16:creationId xmlns:a16="http://schemas.microsoft.com/office/drawing/2014/main" id="{940370C5-9CAC-2D6E-0E59-3BCD387D9A74}"/>
              </a:ext>
            </a:extLst>
          </p:cNvPr>
          <p:cNvSpPr/>
          <p:nvPr/>
        </p:nvSpPr>
        <p:spPr>
          <a:xfrm>
            <a:off x="554478" y="1771418"/>
            <a:ext cx="207524" cy="183841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Estrella: 5 puntas 10">
            <a:extLst>
              <a:ext uri="{FF2B5EF4-FFF2-40B4-BE49-F238E27FC236}">
                <a16:creationId xmlns:a16="http://schemas.microsoft.com/office/drawing/2014/main" id="{144550F5-A77E-5598-0B2C-D627B494D966}"/>
              </a:ext>
            </a:extLst>
          </p:cNvPr>
          <p:cNvSpPr/>
          <p:nvPr/>
        </p:nvSpPr>
        <p:spPr>
          <a:xfrm>
            <a:off x="554478" y="2075122"/>
            <a:ext cx="207524" cy="183841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Estrella: 5 puntas 11">
            <a:extLst>
              <a:ext uri="{FF2B5EF4-FFF2-40B4-BE49-F238E27FC236}">
                <a16:creationId xmlns:a16="http://schemas.microsoft.com/office/drawing/2014/main" id="{645F8F81-8AED-7E9C-6576-0900DDB13F41}"/>
              </a:ext>
            </a:extLst>
          </p:cNvPr>
          <p:cNvSpPr/>
          <p:nvPr/>
        </p:nvSpPr>
        <p:spPr>
          <a:xfrm>
            <a:off x="554478" y="2378826"/>
            <a:ext cx="207524" cy="183841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Estrella: 5 puntas 12">
            <a:extLst>
              <a:ext uri="{FF2B5EF4-FFF2-40B4-BE49-F238E27FC236}">
                <a16:creationId xmlns:a16="http://schemas.microsoft.com/office/drawing/2014/main" id="{9C62AEE5-70F1-A445-0467-45743C509E41}"/>
              </a:ext>
            </a:extLst>
          </p:cNvPr>
          <p:cNvSpPr/>
          <p:nvPr/>
        </p:nvSpPr>
        <p:spPr>
          <a:xfrm>
            <a:off x="554478" y="2682530"/>
            <a:ext cx="207524" cy="183841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Estrella: 5 puntas 13">
            <a:extLst>
              <a:ext uri="{FF2B5EF4-FFF2-40B4-BE49-F238E27FC236}">
                <a16:creationId xmlns:a16="http://schemas.microsoft.com/office/drawing/2014/main" id="{DF367895-B71A-AED9-72BF-66A8E8402433}"/>
              </a:ext>
            </a:extLst>
          </p:cNvPr>
          <p:cNvSpPr/>
          <p:nvPr/>
        </p:nvSpPr>
        <p:spPr>
          <a:xfrm>
            <a:off x="554478" y="2986232"/>
            <a:ext cx="207524" cy="183841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Imagen 15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E82FA739-4989-29DB-9069-0DBC1C7210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1152">
            <a:off x="5934217" y="3411944"/>
            <a:ext cx="667009" cy="78907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6D77D5DD-2C6C-E96F-C487-1D0F99834F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721152">
            <a:off x="5934412" y="5098199"/>
            <a:ext cx="666327" cy="789072"/>
          </a:xfrm>
          <a:prstGeom prst="rect">
            <a:avLst/>
          </a:prstGeom>
        </p:spPr>
      </p:pic>
      <p:pic>
        <p:nvPicPr>
          <p:cNvPr id="23" name="Imagen 22" descr="Forma&#10;&#10;Descripción generada automáticamente">
            <a:extLst>
              <a:ext uri="{FF2B5EF4-FFF2-40B4-BE49-F238E27FC236}">
                <a16:creationId xmlns:a16="http://schemas.microsoft.com/office/drawing/2014/main" id="{0FFC14F8-9225-F3A8-F3CA-2DA5C1F779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227" y="6212753"/>
            <a:ext cx="364247" cy="333379"/>
          </a:xfrm>
          <a:prstGeom prst="rect">
            <a:avLst/>
          </a:prstGeom>
        </p:spPr>
      </p:pic>
      <p:pic>
        <p:nvPicPr>
          <p:cNvPr id="24" name="Imagen 23" descr="Forma&#10;&#10;Descripción generada automáticamente">
            <a:extLst>
              <a:ext uri="{FF2B5EF4-FFF2-40B4-BE49-F238E27FC236}">
                <a16:creationId xmlns:a16="http://schemas.microsoft.com/office/drawing/2014/main" id="{4539A623-BB86-6556-2111-29468072920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227" y="5835311"/>
            <a:ext cx="359308" cy="322513"/>
          </a:xfrm>
          <a:prstGeom prst="rect">
            <a:avLst/>
          </a:prstGeom>
        </p:spPr>
      </p:pic>
      <p:pic>
        <p:nvPicPr>
          <p:cNvPr id="25" name="Imagen 24" descr="Forma&#10;&#10;Descripción generada automáticamente">
            <a:extLst>
              <a:ext uri="{FF2B5EF4-FFF2-40B4-BE49-F238E27FC236}">
                <a16:creationId xmlns:a16="http://schemas.microsoft.com/office/drawing/2014/main" id="{8129B183-3BC0-6B3E-6038-C34FFFD337A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227" y="4921471"/>
            <a:ext cx="359308" cy="322513"/>
          </a:xfrm>
          <a:prstGeom prst="rect">
            <a:avLst/>
          </a:prstGeom>
        </p:spPr>
      </p:pic>
      <p:pic>
        <p:nvPicPr>
          <p:cNvPr id="26" name="Imagen 25" descr="Forma&#10;&#10;Descripción generada automáticamente">
            <a:extLst>
              <a:ext uri="{FF2B5EF4-FFF2-40B4-BE49-F238E27FC236}">
                <a16:creationId xmlns:a16="http://schemas.microsoft.com/office/drawing/2014/main" id="{4A3FF6D3-0C36-B883-2CD2-A131DF077D7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227" y="4528476"/>
            <a:ext cx="359308" cy="322513"/>
          </a:xfrm>
          <a:prstGeom prst="rect">
            <a:avLst/>
          </a:prstGeom>
        </p:spPr>
      </p:pic>
      <p:pic>
        <p:nvPicPr>
          <p:cNvPr id="28" name="Imagen 27" descr="Forma&#10;&#10;Descripción generada automáticamente">
            <a:extLst>
              <a:ext uri="{FF2B5EF4-FFF2-40B4-BE49-F238E27FC236}">
                <a16:creationId xmlns:a16="http://schemas.microsoft.com/office/drawing/2014/main" id="{3620B286-E148-16AA-6559-44FA0D4D88F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227" y="4150084"/>
            <a:ext cx="364247" cy="33337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B1B397D-7582-5B1E-E751-E455CBE7B5B4}"/>
              </a:ext>
            </a:extLst>
          </p:cNvPr>
          <p:cNvSpPr txBox="1"/>
          <p:nvPr/>
        </p:nvSpPr>
        <p:spPr>
          <a:xfrm>
            <a:off x="361948" y="1262615"/>
            <a:ext cx="76962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 reforma baseou-se em cinco pontos fundamentais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07420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"/>
                            </p:stCondLst>
                            <p:childTnLst>
                              <p:par>
                                <p:cTn id="3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5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750"/>
                            </p:stCondLst>
                            <p:childTnLst>
                              <p:par>
                                <p:cTn id="5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75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50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000"/>
                            </p:stCondLst>
                            <p:childTnLst>
                              <p:par>
                                <p:cTn id="14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4" grpId="0" uiExpand="1" build="p"/>
      <p:bldP spid="10" grpId="0" animBg="1"/>
      <p:bldP spid="11" grpId="0" animBg="1"/>
      <p:bldP spid="12" grpId="0" animBg="1"/>
      <p:bldP spid="13" grpId="0" animBg="1"/>
      <p:bldP spid="14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3615FD8-F43B-12FA-BF1A-6F8AC20D618B}"/>
              </a:ext>
            </a:extLst>
          </p:cNvPr>
          <p:cNvSpPr txBox="1"/>
          <p:nvPr/>
        </p:nvSpPr>
        <p:spPr>
          <a:xfrm>
            <a:off x="1322961" y="2888639"/>
            <a:ext cx="789885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7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O FUNDAMENTO DA FÉ</a:t>
            </a:r>
          </a:p>
        </p:txBody>
      </p:sp>
    </p:spTree>
    <p:extLst>
      <p:ext uri="{BB962C8B-B14F-4D97-AF65-F5344CB8AC3E}">
        <p14:creationId xmlns:p14="http://schemas.microsoft.com/office/powerpoint/2010/main" val="53635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9000"/>
            <a:duotone>
              <a:schemeClr val="accent2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1D65FF5F-58CF-A321-A5EC-734F36B392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-1"/>
            <a:ext cx="12192001" cy="12960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CCC3195-099B-731D-E9DB-16BE3663FF0C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/>
            </a:scene3d>
            <a:sp3d extrusionH="57150" contourW="12700">
              <a:bevelT h="25400" prst="softRound"/>
              <a:contourClr>
                <a:srgbClr val="11695F"/>
              </a:contourClr>
            </a:sp3d>
          </a:bodyPr>
          <a:lstStyle/>
          <a:p>
            <a:pPr algn="ctr"/>
            <a:r>
              <a:rPr lang="it-IT" sz="4400" b="1" i="1" dirty="0">
                <a:ln w="12700" cmpd="sng">
                  <a:noFill/>
                  <a:prstDash val="solid"/>
                </a:ln>
                <a:gradFill>
                  <a:gsLst>
                    <a:gs pos="0">
                      <a:srgbClr val="11695F"/>
                    </a:gs>
                    <a:gs pos="30000">
                      <a:srgbClr val="76E9DC"/>
                    </a:gs>
                    <a:gs pos="87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 SCRIPTURA / SOLI DEO GLORIA</a:t>
            </a:r>
            <a:endParaRPr lang="es-ES" sz="4400" b="1" i="1" dirty="0">
              <a:ln w="12700" cmpd="sng">
                <a:noFill/>
                <a:prstDash val="solid"/>
              </a:ln>
              <a:gradFill>
                <a:gsLst>
                  <a:gs pos="0">
                    <a:srgbClr val="11695F"/>
                  </a:gs>
                  <a:gs pos="30000">
                    <a:srgbClr val="76E9DC"/>
                  </a:gs>
                  <a:gs pos="87000">
                    <a:srgbClr val="FFFF00"/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1046E7E-8C28-1A42-C7CC-1E971D2653FA}"/>
              </a:ext>
            </a:extLst>
          </p:cNvPr>
          <p:cNvSpPr txBox="1"/>
          <p:nvPr/>
        </p:nvSpPr>
        <p:spPr>
          <a:xfrm>
            <a:off x="-1" y="623798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Suas palavras foram encontradas, e eu as comi; e a tua palavra foi para mim para a alegria e para a alegria do meu coração; porque o teu nome me foi invocado, ó Senhor, Deus dos exércitos,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pt-B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Jeremias</a:t>
            </a:r>
            <a:r>
              <a:rPr lang="es-E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15:16)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DA82BF1-7C7C-F334-F480-602DD898EDCE}"/>
              </a:ext>
            </a:extLst>
          </p:cNvPr>
          <p:cNvSpPr txBox="1"/>
          <p:nvPr/>
        </p:nvSpPr>
        <p:spPr>
          <a:xfrm>
            <a:off x="95252" y="1238723"/>
            <a:ext cx="72485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Os reformadores do século XVI literalmente mudaram o mundo. Mas eles deixaram claro que não havia nada de especial neles. Eram pessoas transformadas por Deus. É por isso que eles declararam: "Glória somente a Deus".</a:t>
            </a:r>
            <a:endParaRPr lang="es-ES" sz="2000" b="1" dirty="0"/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09407C4E-429F-E377-CFFA-6123A16A98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1535885"/>
              </p:ext>
            </p:extLst>
          </p:nvPr>
        </p:nvGraphicFramePr>
        <p:xfrm>
          <a:off x="95253" y="3570052"/>
          <a:ext cx="7343777" cy="23159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A5C93364-0117-9EC3-65F5-C4AD0F815784}"/>
              </a:ext>
            </a:extLst>
          </p:cNvPr>
          <p:cNvSpPr txBox="1"/>
          <p:nvPr/>
        </p:nvSpPr>
        <p:spPr>
          <a:xfrm>
            <a:off x="95252" y="5830631"/>
            <a:ext cx="72485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Nesses tempos sombrios, a Bíblia saturava suas vidas a ponto de dar a vida para se manterem fiéis aos seus ensinamentos. E hoje, isso também satura a sua vida?</a:t>
            </a:r>
            <a:endParaRPr lang="es-ES" sz="2000" b="1" dirty="0"/>
          </a:p>
        </p:txBody>
      </p:sp>
      <p:pic>
        <p:nvPicPr>
          <p:cNvPr id="4" name="Imagen 3" descr="Imagen que contiene tabla, agua, comida, hombre&#10;&#10;Descripción generada automáticamente">
            <a:extLst>
              <a:ext uri="{FF2B5EF4-FFF2-40B4-BE49-F238E27FC236}">
                <a16:creationId xmlns:a16="http://schemas.microsoft.com/office/drawing/2014/main" id="{FE1F883F-D6AB-138E-0FE3-FFE4C27266F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4748" y="1421814"/>
            <a:ext cx="4572000" cy="5213821"/>
          </a:xfrm>
          <a:prstGeom prst="ellipse">
            <a:avLst/>
          </a:prstGeom>
          <a:ln w="63500" cap="rnd">
            <a:solidFill>
              <a:srgbClr val="FFFF99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C8D48DE-F5C7-E0D6-70CA-13E1AF1CF53E}"/>
              </a:ext>
            </a:extLst>
          </p:cNvPr>
          <p:cNvSpPr txBox="1"/>
          <p:nvPr/>
        </p:nvSpPr>
        <p:spPr>
          <a:xfrm>
            <a:off x="95252" y="3178459"/>
            <a:ext cx="73437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O que a Bíblia fez por eles e o que pode fazer por nós?</a:t>
            </a:r>
            <a:endParaRPr lang="es-ES" sz="200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0E63622-A537-54BF-D945-7F34C8F27B9C}"/>
              </a:ext>
            </a:extLst>
          </p:cNvPr>
          <p:cNvSpPr txBox="1"/>
          <p:nvPr/>
        </p:nvSpPr>
        <p:spPr>
          <a:xfrm>
            <a:off x="95249" y="2516367"/>
            <a:ext cx="73437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Como foi feita essa transformação neles? Foi a leitura da Palavra de Deus que realizou o milagre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8724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1A78E88-B905-4107-AB36-8799805AEB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>
                                            <p:graphicEl>
                                              <a:dgm id="{61A78E88-B905-4107-AB36-8799805AEB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37065DA-0758-4A07-9A20-947C08E379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>
                                            <p:graphicEl>
                                              <a:dgm id="{637065DA-0758-4A07-9A20-947C08E379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>
                                            <p:graphicEl>
                                              <a:dgm id="{637065DA-0758-4A07-9A20-947C08E379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>
                                            <p:graphicEl>
                                              <a:dgm id="{637065DA-0758-4A07-9A20-947C08E379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48A19A7-3B45-4A76-9FCF-C83A7E3AE8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9">
                                            <p:graphicEl>
                                              <a:dgm id="{C48A19A7-3B45-4A76-9FCF-C83A7E3AE8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D282486-33FC-46C0-956D-F94CA81D9F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>
                                            <p:graphicEl>
                                              <a:dgm id="{5D282486-33FC-46C0-956D-F94CA81D9F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>
                                            <p:graphicEl>
                                              <a:dgm id="{5D282486-33FC-46C0-956D-F94CA81D9F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>
                                            <p:graphicEl>
                                              <a:dgm id="{5D282486-33FC-46C0-956D-F94CA81D9F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7852B7F-9D7C-489C-BE8E-3F11B880BC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9">
                                            <p:graphicEl>
                                              <a:dgm id="{A7852B7F-9D7C-489C-BE8E-3F11B880BC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8D19A94-E3FB-41DD-B892-540E91F5C2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>
                                            <p:graphicEl>
                                              <a:dgm id="{18D19A94-E3FB-41DD-B892-540E91F5C2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">
                                            <p:graphicEl>
                                              <a:dgm id="{18D19A94-E3FB-41DD-B892-540E91F5C2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">
                                            <p:graphicEl>
                                              <a:dgm id="{18D19A94-E3FB-41DD-B892-540E91F5C2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0C83315-2F2D-41BA-BD91-2565B7ACC2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9">
                                            <p:graphicEl>
                                              <a:dgm id="{C0C83315-2F2D-41BA-BD91-2565B7ACC2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475B0D6-7C09-424B-9242-C77A2FBE30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9">
                                            <p:graphicEl>
                                              <a:dgm id="{6475B0D6-7C09-424B-9242-C77A2FBE30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>
                                            <p:graphicEl>
                                              <a:dgm id="{6475B0D6-7C09-424B-9242-C77A2FBE30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">
                                            <p:graphicEl>
                                              <a:dgm id="{6475B0D6-7C09-424B-9242-C77A2FBE30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B6B7025-3523-4EE7-8B9B-0FCD940FB2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9">
                                            <p:graphicEl>
                                              <a:dgm id="{4B6B7025-3523-4EE7-8B9B-0FCD940FB2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1AE73C8-5041-4CE8-912D-6ADF7611A9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9">
                                            <p:graphicEl>
                                              <a:dgm id="{61AE73C8-5041-4CE8-912D-6ADF7611A9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">
                                            <p:graphicEl>
                                              <a:dgm id="{61AE73C8-5041-4CE8-912D-6ADF7611A9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9">
                                            <p:graphicEl>
                                              <a:dgm id="{61AE73C8-5041-4CE8-912D-6ADF7611A9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B90B72C-6E5D-47DA-B40C-5F147B4AE2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9">
                                            <p:graphicEl>
                                              <a:dgm id="{9B90B72C-6E5D-47DA-B40C-5F147B4AE2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552AF54-FA42-4D3F-8ED6-50254DF2BC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">
                                            <p:graphicEl>
                                              <a:dgm id="{9552AF54-FA42-4D3F-8ED6-50254DF2BC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">
                                            <p:graphicEl>
                                              <a:dgm id="{9552AF54-FA42-4D3F-8ED6-50254DF2BC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">
                                            <p:graphicEl>
                                              <a:dgm id="{9552AF54-FA42-4D3F-8ED6-50254DF2BC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312310A-2ADA-4EC0-B7DF-4AAF63F14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9">
                                            <p:graphicEl>
                                              <a:dgm id="{9312310A-2ADA-4EC0-B7DF-4AAF63F143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9" grpId="0" uiExpand="1">
        <p:bldSub>
          <a:bldDgm bld="one"/>
        </p:bldSub>
      </p:bldGraphic>
      <p:bldP spid="8" grpId="0"/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Un libro abierto&#10;&#10;Descripción generada automáticamente con confianza media">
            <a:extLst>
              <a:ext uri="{FF2B5EF4-FFF2-40B4-BE49-F238E27FC236}">
                <a16:creationId xmlns:a16="http://schemas.microsoft.com/office/drawing/2014/main" id="{CB3F2E6B-ABDF-346A-E8DA-1D7E92B63C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448" y="-99912"/>
            <a:ext cx="11421384" cy="761806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5274999-206B-A2F4-E42F-CE18E9160E8E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pt-BR" sz="4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BÍBLIA AO ALCANCE DE TODOS</a:t>
            </a:r>
            <a:endParaRPr lang="es-ES" sz="44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DF7FCD0-F597-C14E-3569-74F5DC737447}"/>
              </a:ext>
            </a:extLst>
          </p:cNvPr>
          <p:cNvSpPr txBox="1"/>
          <p:nvPr/>
        </p:nvSpPr>
        <p:spPr>
          <a:xfrm>
            <a:off x="1042986" y="605522"/>
            <a:ext cx="101060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pt-BR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Mas a palavra de Deus seguia se espalhando e se difundindo</a:t>
            </a:r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(Atos 12:24 </a:t>
            </a:r>
            <a:r>
              <a:rPr lang="es-ES" sz="11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NVI</a:t>
            </a:r>
            <a:r>
              <a:rPr lang="es-ES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FC1398AC-1EF9-427F-CA5C-2587D6FCF0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5213022"/>
              </p:ext>
            </p:extLst>
          </p:nvPr>
        </p:nvGraphicFramePr>
        <p:xfrm>
          <a:off x="97630" y="1041737"/>
          <a:ext cx="11961020" cy="5692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04317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0B08BD-BD35-46C3-A6C7-7A87230899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graphicEl>
                                              <a:dgm id="{9B0B08BD-BD35-46C3-A6C7-7A87230899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graphicEl>
                                              <a:dgm id="{9B0B08BD-BD35-46C3-A6C7-7A87230899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C1E648E-084B-42A1-A416-73EBD19EE1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graphicEl>
                                              <a:dgm id="{6C1E648E-084B-42A1-A416-73EBD19EE1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graphicEl>
                                              <a:dgm id="{6C1E648E-084B-42A1-A416-73EBD19EE1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58B93FA-7B8F-42AF-AE59-A8232F6B91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graphicEl>
                                              <a:dgm id="{D58B93FA-7B8F-42AF-AE59-A8232F6B91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D58B93FA-7B8F-42AF-AE59-A8232F6B91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6EBE66D-0D8D-4BCE-8759-57BBB8BFDA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C6EBE66D-0D8D-4BCE-8759-57BBB8BFDA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C6EBE66D-0D8D-4BCE-8759-57BBB8BFDA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2FE8A7A-C202-4C13-9033-2B8C59588D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72FE8A7A-C202-4C13-9033-2B8C59588D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>
                                            <p:graphicEl>
                                              <a:dgm id="{72FE8A7A-C202-4C13-9033-2B8C59588D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9C18329-CA01-4EFA-857A-6D691133B5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69C18329-CA01-4EFA-857A-6D691133B5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69C18329-CA01-4EFA-857A-6D691133B5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E847FD8-13A5-4B19-9743-0FE4C1103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5E847FD8-13A5-4B19-9743-0FE4C1103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5E847FD8-13A5-4B19-9743-0FE4C1103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7C8C008-1F91-4118-9989-BF36DF987A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57C8C008-1F91-4118-9989-BF36DF987A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57C8C008-1F91-4118-9989-BF36DF987A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Graphic spid="2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Un libro abierto&#10;&#10;Descripción generada automáticamente con confianza media">
            <a:extLst>
              <a:ext uri="{FF2B5EF4-FFF2-40B4-BE49-F238E27FC236}">
                <a16:creationId xmlns:a16="http://schemas.microsoft.com/office/drawing/2014/main" id="{CB3F2E6B-ABDF-346A-E8DA-1D7E92B63C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448" y="-99912"/>
            <a:ext cx="11421384" cy="761806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5274999-206B-A2F4-E42F-CE18E9160E8E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pt-BR" sz="4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BÍBLIA AO ALCANCE DE TODOS</a:t>
            </a:r>
            <a:endParaRPr lang="es-ES" sz="44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FD5F94F-F10E-A7F7-E865-140A6FC2BE01}"/>
              </a:ext>
            </a:extLst>
          </p:cNvPr>
          <p:cNvSpPr txBox="1"/>
          <p:nvPr/>
        </p:nvSpPr>
        <p:spPr>
          <a:xfrm>
            <a:off x="143211" y="732507"/>
            <a:ext cx="11788436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Enquanto as versões em inglês da Bíblia estavam sendo preparadas e publicadas, outros reformadores também traduziram a Bíblia para sua língua nativa. Desta forma, a Bíblia poderia ser lida diretamente pelos habitantes da Europa, e do recém-descoberto "Novo Mundo"</a:t>
            </a: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.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9D9F07A7-3084-8507-2C64-538AD41829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6248808"/>
              </p:ext>
            </p:extLst>
          </p:nvPr>
        </p:nvGraphicFramePr>
        <p:xfrm>
          <a:off x="143211" y="1914783"/>
          <a:ext cx="11905576" cy="4661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39313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Graphic spid="6" grpId="0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B341B17-0DD6-72AF-4F6D-3FBF1E40ACA1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 INTÉRPRETE DA BÍBLIA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BF4F5D5-CCF5-B436-6BA6-85A21AF117B9}"/>
              </a:ext>
            </a:extLst>
          </p:cNvPr>
          <p:cNvSpPr txBox="1"/>
          <p:nvPr/>
        </p:nvSpPr>
        <p:spPr>
          <a:xfrm>
            <a:off x="1429966" y="696231"/>
            <a:ext cx="105447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pt-BR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Em primeiro lugar, tenha em mente que nenhuma profecia nas Escrituras surge da interpretação particular de alguém</a:t>
            </a:r>
            <a:r>
              <a:rPr lang="es-ES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(2 Pedro 1:20 </a:t>
            </a:r>
            <a:r>
              <a:rPr lang="es-ES" sz="1100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NVI</a:t>
            </a:r>
            <a:r>
              <a:rPr lang="es-ES" sz="1400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C77E91F-4DAA-F8C7-60C9-D05A17DD7BAD}"/>
              </a:ext>
            </a:extLst>
          </p:cNvPr>
          <p:cNvSpPr txBox="1"/>
          <p:nvPr/>
        </p:nvSpPr>
        <p:spPr>
          <a:xfrm>
            <a:off x="4348265" y="1436671"/>
            <a:ext cx="7722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Quando Martinho Lutero leu a Bíblia pela primeira vez em latim, sua vida foi transformada</a:t>
            </a:r>
            <a:r>
              <a:rPr lang="es-ES" sz="2000" b="1" dirty="0"/>
              <a:t>.</a:t>
            </a:r>
          </a:p>
        </p:txBody>
      </p:sp>
      <p:pic>
        <p:nvPicPr>
          <p:cNvPr id="8" name="Imagen 7" descr="Imagen que contiene interior, persona, mujer, tabla&#10;&#10;Descripción generada automáticamente">
            <a:extLst>
              <a:ext uri="{FF2B5EF4-FFF2-40B4-BE49-F238E27FC236}">
                <a16:creationId xmlns:a16="http://schemas.microsoft.com/office/drawing/2014/main" id="{FBB4EDE2-0049-3637-FC83-611AB48A66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7700" y="4552545"/>
            <a:ext cx="2118114" cy="2118114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23314D9-9CAD-1F2B-CAE5-21053BE520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186" y="1436487"/>
            <a:ext cx="4114800" cy="53105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EE3D1134-9013-684D-6C5A-C0CEF435C2B7}"/>
              </a:ext>
            </a:extLst>
          </p:cNvPr>
          <p:cNvSpPr txBox="1"/>
          <p:nvPr/>
        </p:nvSpPr>
        <p:spPr>
          <a:xfrm>
            <a:off x="4348265" y="4760658"/>
            <a:ext cx="541384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partir desse momento, ficou claro que não poderia haver harmonia entre as tradições ensinadas pela igreja oficial e as verdades contidas na Bíblia. A única regra de fé e conduta está contida na Bíblia, e nos é revelada pelo Espírito Santo</a:t>
            </a:r>
            <a:r>
              <a:rPr lang="es-ES" sz="2000" b="1" dirty="0"/>
              <a:t>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5BFDFA0-B2BD-EE0B-2CE5-555BA315ECAC}"/>
              </a:ext>
            </a:extLst>
          </p:cNvPr>
          <p:cNvSpPr txBox="1"/>
          <p:nvPr/>
        </p:nvSpPr>
        <p:spPr>
          <a:xfrm>
            <a:off x="4348265" y="3429000"/>
            <a:ext cx="772294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O Espírito Santo, o único intérprete autorizado da Bíblia, revelou-lhe as verdades contidas na Bíblia. E o mesmo Espírito Santo nos é dado para que também nós possamos compreendê-lo! (João 14:26; 16:13)</a:t>
            </a:r>
            <a:r>
              <a:rPr lang="es-ES" sz="2000" b="1" dirty="0"/>
              <a:t>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0673CB0-615C-DEC3-D83E-22E3C73613DD}"/>
              </a:ext>
            </a:extLst>
          </p:cNvPr>
          <p:cNvSpPr txBox="1"/>
          <p:nvPr/>
        </p:nvSpPr>
        <p:spPr>
          <a:xfrm>
            <a:off x="4348264" y="2144557"/>
            <a:ext cx="770754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Ao folhear suas páginas, ele estava ciente de que um poder superior estava iluminando sua mente. O Evangelho tornou-se vivo e eficaz. As tradições obscuras desapareceram, e a graça de Cristo surgiu. Que poder iluminou sua mente?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340592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1" grpId="0"/>
      <p:bldP spid="4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DDA01AF-80B2-1F29-C3AE-4ACDCCB0E609}"/>
              </a:ext>
            </a:extLst>
          </p:cNvPr>
          <p:cNvSpPr txBox="1"/>
          <p:nvPr/>
        </p:nvSpPr>
        <p:spPr>
          <a:xfrm>
            <a:off x="485470" y="1068785"/>
            <a:ext cx="10915347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3200" b="1" dirty="0">
                <a:latin typeface="Constantia" panose="02030602050306030303" pitchFamily="18" charset="0"/>
              </a:rPr>
              <a:t>“</a:t>
            </a:r>
            <a:r>
              <a:rPr lang="pt-BR" sz="3200" b="1" dirty="0">
                <a:latin typeface="Constantia" panose="02030602050306030303" pitchFamily="18" charset="0"/>
              </a:rPr>
              <a:t>A pregação da palavra seria inútil sem a presença contínua e a ajuda do Espírito Santo. Este é o único mestre eficaz da verdade divina. Somente quando a verdade vai ao coração, acompanhada pelo Espírito, ela vivifica a consciência ou transforma a vida. Pode-se apresentar a letra da Palavra de Deus, estar familiarizado com todos os Seus mandamentos e promessas; mas a menos que o Espírito Santo imprima a verdade, nenhuma alma cairá sobre a Rocha e será quebrantada</a:t>
            </a:r>
            <a:r>
              <a:rPr lang="es-ES" sz="32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D311103-E291-F7CA-5177-9D06B65ECE9C}"/>
              </a:ext>
            </a:extLst>
          </p:cNvPr>
          <p:cNvSpPr txBox="1"/>
          <p:nvPr/>
        </p:nvSpPr>
        <p:spPr>
          <a:xfrm>
            <a:off x="3760238" y="5658850"/>
            <a:ext cx="43658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b="1" dirty="0"/>
              <a:t>E. G. W. (</a:t>
            </a:r>
            <a:r>
              <a:rPr lang="pt-BR" sz="1600" b="1" dirty="0"/>
              <a:t>O Desejo de todas as nações</a:t>
            </a:r>
            <a:r>
              <a:rPr lang="es-ES" sz="1600" b="1" dirty="0"/>
              <a:t>, pg. 625)</a:t>
            </a:r>
          </a:p>
        </p:txBody>
      </p:sp>
    </p:spTree>
    <p:extLst>
      <p:ext uri="{BB962C8B-B14F-4D97-AF65-F5344CB8AC3E}">
        <p14:creationId xmlns:p14="http://schemas.microsoft.com/office/powerpoint/2010/main" val="23318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60066"/>
      </a:accent1>
      <a:accent2>
        <a:srgbClr val="990033"/>
      </a:accent2>
      <a:accent3>
        <a:srgbClr val="663300"/>
      </a:accent3>
      <a:accent4>
        <a:srgbClr val="336600"/>
      </a:accent4>
      <a:accent5>
        <a:srgbClr val="CC9900"/>
      </a:accent5>
      <a:accent6>
        <a:srgbClr val="0099CC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Microsurco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/>
          </a:solidFill>
          <a:prstDash val="solid"/>
        </a:ln>
        <a:ln w="58420" cap="flat" cmpd="thickThin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27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l"/>
          </a:scene3d>
          <a:sp3d prstMaterial="flat">
            <a:bevelT w="31750" h="63500" prst="riblet"/>
          </a:sp3d>
        </a:effectStyle>
        <a:effectStyle>
          <a:effectLst>
            <a:outerShdw blurRad="50800" dist="38100" dir="27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l"/>
          </a:scene3d>
          <a:sp3d prstMaterial="flat">
            <a:bevelT w="57150" h="114300" prst="ribl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509</TotalTime>
  <Words>1502</Words>
  <Application>Microsoft Office PowerPoint</Application>
  <PresentationFormat>Panorámica</PresentationFormat>
  <Paragraphs>85</Paragraphs>
  <Slides>13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Comic Sans MS</vt:lpstr>
      <vt:lpstr>Constantia</vt:lpstr>
      <vt:lpstr>Aptos Display</vt:lpstr>
      <vt:lpstr>Arial</vt:lpstr>
      <vt:lpstr>Aptos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Isabel Laveda</cp:lastModifiedBy>
  <cp:revision>99</cp:revision>
  <dcterms:created xsi:type="dcterms:W3CDTF">2024-04-13T15:21:38Z</dcterms:created>
  <dcterms:modified xsi:type="dcterms:W3CDTF">2024-04-26T06:15:48Z</dcterms:modified>
</cp:coreProperties>
</file>