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6" r:id="rId3"/>
    <p:sldId id="293" r:id="rId4"/>
    <p:sldId id="297" r:id="rId5"/>
    <p:sldId id="264" r:id="rId6"/>
    <p:sldId id="258" r:id="rId7"/>
    <p:sldId id="299" r:id="rId8"/>
    <p:sldId id="260" r:id="rId9"/>
    <p:sldId id="261" r:id="rId10"/>
    <p:sldId id="262" r:id="rId11"/>
    <p:sldId id="263" r:id="rId12"/>
    <p:sldId id="294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1A7C"/>
    <a:srgbClr val="7A007A"/>
    <a:srgbClr val="005400"/>
    <a:srgbClr val="F5403C"/>
    <a:srgbClr val="9B4039"/>
    <a:srgbClr val="008EC0"/>
    <a:srgbClr val="5DD5FF"/>
    <a:srgbClr val="EA3D39"/>
    <a:srgbClr val="785048"/>
    <a:srgbClr val="9D8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4" d="100"/>
          <a:sy n="34" d="100"/>
        </p:scale>
        <p:origin x="66" y="14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água limpa (Êxodo 15:22-27)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Pão do Céu (Êxodo 16:1-36)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rocha de Horebe (Êxodo 17:1-7)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 mãos levantadas (Êxodo 17:8-16)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 bom conselho (Êxodo 18:1-27)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 Pão e a água de vida: Jesus</a:t>
          </a: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8064B4-23DB-44D6-B299-ACFD3C65B1E7}" type="doc">
      <dgm:prSet loTypeId="urn:microsoft.com/office/officeart/2008/layout/CaptionedPictures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6B5248C-9A9E-4EFC-851D-A7D9D2C62D81}">
      <dgm:prSet custT="1"/>
      <dgm:spPr/>
      <dgm:t>
        <a:bodyPr/>
        <a:lstStyle/>
        <a:p>
          <a:r>
            <a:rPr lang="pt-BR" sz="1800" b="1" noProof="0" dirty="0"/>
            <a:t>Ao sair o sol se derretia</a:t>
          </a:r>
          <a:br>
            <a:rPr lang="pt-BR" sz="1800" b="1" noProof="0" dirty="0"/>
          </a:br>
          <a:r>
            <a:rPr lang="pt-BR" sz="1800" b="1" noProof="0" dirty="0"/>
            <a:t>(</a:t>
          </a:r>
          <a:r>
            <a:rPr lang="pt-BR" sz="1800" b="1" noProof="0" dirty="0" err="1"/>
            <a:t>Êx</a:t>
          </a:r>
          <a:r>
            <a:rPr lang="pt-BR" sz="1800" b="1" noProof="0" dirty="0"/>
            <a:t>. 16:21)</a:t>
          </a:r>
          <a:endParaRPr lang="pt-BR" sz="1800" noProof="0" dirty="0"/>
        </a:p>
      </dgm:t>
    </dgm:pt>
    <dgm:pt modelId="{6C216B33-D242-40A4-89EE-75B18464F512}" type="parTrans" cxnId="{28B50A7C-4FFF-497B-99BC-AFF873AD4C3A}">
      <dgm:prSet/>
      <dgm:spPr/>
      <dgm:t>
        <a:bodyPr/>
        <a:lstStyle/>
        <a:p>
          <a:endParaRPr lang="es-ES" sz="1800"/>
        </a:p>
      </dgm:t>
    </dgm:pt>
    <dgm:pt modelId="{08155469-1D81-4B43-95D6-CF50C098B3C1}" type="sibTrans" cxnId="{28B50A7C-4FFF-497B-99BC-AFF873AD4C3A}">
      <dgm:prSet/>
      <dgm:spPr/>
      <dgm:t>
        <a:bodyPr/>
        <a:lstStyle/>
        <a:p>
          <a:endParaRPr lang="es-ES" sz="1800"/>
        </a:p>
      </dgm:t>
    </dgm:pt>
    <dgm:pt modelId="{E8EC5807-58F8-485F-9029-C081D4FF156D}">
      <dgm:prSet custT="1"/>
      <dgm:spPr/>
      <dgm:t>
        <a:bodyPr/>
        <a:lstStyle/>
        <a:p>
          <a:r>
            <a:rPr lang="pt-BR" sz="1800" b="1" noProof="0" dirty="0"/>
            <a:t>Caia a mesma quantidade por cinco dias(</a:t>
          </a:r>
          <a:r>
            <a:rPr lang="pt-BR" sz="1800" b="1" noProof="0" dirty="0" err="1"/>
            <a:t>Êx</a:t>
          </a:r>
          <a:r>
            <a:rPr lang="pt-BR" sz="1800" b="1" noProof="0" dirty="0"/>
            <a:t>. 16:16)</a:t>
          </a:r>
          <a:endParaRPr lang="pt-BR" sz="1800" noProof="0" dirty="0"/>
        </a:p>
      </dgm:t>
    </dgm:pt>
    <dgm:pt modelId="{34507EA8-92FF-45B3-98D7-388668749411}" type="parTrans" cxnId="{C7DEA47A-8517-47AB-B21D-13281B9B4053}">
      <dgm:prSet/>
      <dgm:spPr/>
      <dgm:t>
        <a:bodyPr/>
        <a:lstStyle/>
        <a:p>
          <a:endParaRPr lang="es-ES" sz="1800"/>
        </a:p>
      </dgm:t>
    </dgm:pt>
    <dgm:pt modelId="{AD342DAA-1168-44A8-856A-39F1317C645F}" type="sibTrans" cxnId="{C7DEA47A-8517-47AB-B21D-13281B9B4053}">
      <dgm:prSet/>
      <dgm:spPr/>
      <dgm:t>
        <a:bodyPr/>
        <a:lstStyle/>
        <a:p>
          <a:endParaRPr lang="es-ES" sz="1800"/>
        </a:p>
      </dgm:t>
    </dgm:pt>
    <dgm:pt modelId="{2836067A-2829-49A4-A92A-875327F3928F}">
      <dgm:prSet custT="1"/>
      <dgm:spPr/>
      <dgm:t>
        <a:bodyPr/>
        <a:lstStyle/>
        <a:p>
          <a:r>
            <a:rPr lang="pt-BR" sz="1800" b="1" noProof="0" dirty="0"/>
            <a:t>No sexto dia, caia o dobro</a:t>
          </a:r>
          <a:br>
            <a:rPr lang="pt-BR" sz="1800" b="1" noProof="0" dirty="0"/>
          </a:br>
          <a:r>
            <a:rPr lang="pt-BR" sz="1800" b="1" noProof="0" dirty="0"/>
            <a:t>(</a:t>
          </a:r>
          <a:r>
            <a:rPr lang="pt-BR" sz="1800" b="1" noProof="0" dirty="0" err="1"/>
            <a:t>Êx</a:t>
          </a:r>
          <a:r>
            <a:rPr lang="pt-BR" sz="1800" b="1" noProof="0" dirty="0"/>
            <a:t>. 16:22)</a:t>
          </a:r>
          <a:endParaRPr lang="pt-BR" sz="1800" noProof="0" dirty="0"/>
        </a:p>
      </dgm:t>
    </dgm:pt>
    <dgm:pt modelId="{7F121DDD-DB9C-449B-9E50-6D3D6F8DB5FD}" type="parTrans" cxnId="{6E53BC6A-0E26-4DCA-8EC0-F7721C9F2654}">
      <dgm:prSet/>
      <dgm:spPr/>
      <dgm:t>
        <a:bodyPr/>
        <a:lstStyle/>
        <a:p>
          <a:endParaRPr lang="es-ES" sz="1800"/>
        </a:p>
      </dgm:t>
    </dgm:pt>
    <dgm:pt modelId="{926CDD41-DBD8-4308-9399-D96B0496AAD5}" type="sibTrans" cxnId="{6E53BC6A-0E26-4DCA-8EC0-F7721C9F2654}">
      <dgm:prSet/>
      <dgm:spPr/>
      <dgm:t>
        <a:bodyPr/>
        <a:lstStyle/>
        <a:p>
          <a:endParaRPr lang="es-ES" sz="1800"/>
        </a:p>
      </dgm:t>
    </dgm:pt>
    <dgm:pt modelId="{70092954-9F0A-44B1-975E-2C20F305B58D}">
      <dgm:prSet custT="1"/>
      <dgm:spPr/>
      <dgm:t>
        <a:bodyPr/>
        <a:lstStyle/>
        <a:p>
          <a:r>
            <a:rPr lang="pt-BR" sz="1800" b="1" noProof="0" dirty="0"/>
            <a:t>No sábado nada caia</a:t>
          </a:r>
          <a:br>
            <a:rPr lang="pt-BR" sz="1800" b="1" noProof="0" dirty="0"/>
          </a:br>
          <a:r>
            <a:rPr lang="pt-BR" sz="1800" b="1" noProof="0" dirty="0"/>
            <a:t>(</a:t>
          </a:r>
          <a:r>
            <a:rPr lang="pt-BR" sz="1800" b="1" noProof="0" dirty="0" err="1"/>
            <a:t>Êx</a:t>
          </a:r>
          <a:r>
            <a:rPr lang="pt-BR" sz="1800" b="1" noProof="0" dirty="0"/>
            <a:t>. 16:26)</a:t>
          </a:r>
          <a:endParaRPr lang="pt-BR" sz="1800" noProof="0" dirty="0"/>
        </a:p>
      </dgm:t>
    </dgm:pt>
    <dgm:pt modelId="{65F545D0-4FBF-4B30-911F-95FA4565FB0F}" type="parTrans" cxnId="{EEE9B6D6-53DD-4712-86EA-6C50062ED42C}">
      <dgm:prSet/>
      <dgm:spPr/>
      <dgm:t>
        <a:bodyPr/>
        <a:lstStyle/>
        <a:p>
          <a:endParaRPr lang="es-ES" sz="1800"/>
        </a:p>
      </dgm:t>
    </dgm:pt>
    <dgm:pt modelId="{51CD2F8D-3AA8-489D-9597-ADC8FC840AA5}" type="sibTrans" cxnId="{EEE9B6D6-53DD-4712-86EA-6C50062ED42C}">
      <dgm:prSet/>
      <dgm:spPr/>
      <dgm:t>
        <a:bodyPr/>
        <a:lstStyle/>
        <a:p>
          <a:endParaRPr lang="es-ES" sz="1800"/>
        </a:p>
      </dgm:t>
    </dgm:pt>
    <dgm:pt modelId="{E069F2C2-5C9C-40E6-AD44-48D4442DF930}">
      <dgm:prSet custT="1"/>
      <dgm:spPr/>
      <dgm:t>
        <a:bodyPr/>
        <a:lstStyle/>
        <a:p>
          <a:r>
            <a:rPr lang="pt-BR" sz="1800" b="1" noProof="0" dirty="0"/>
            <a:t>De um dia a outro, abichava (</a:t>
          </a:r>
          <a:r>
            <a:rPr lang="pt-BR" sz="1800" b="1" noProof="0" dirty="0" err="1"/>
            <a:t>Êx</a:t>
          </a:r>
          <a:r>
            <a:rPr lang="pt-BR" sz="1800" b="1" noProof="0" dirty="0"/>
            <a:t>. 16:20)</a:t>
          </a:r>
          <a:endParaRPr lang="pt-BR" sz="1800" noProof="0" dirty="0"/>
        </a:p>
      </dgm:t>
    </dgm:pt>
    <dgm:pt modelId="{15FBF73B-5B76-47FF-A993-B828ADC484AE}" type="parTrans" cxnId="{D00C5280-4462-4D82-9DC6-08FF593F0130}">
      <dgm:prSet/>
      <dgm:spPr/>
      <dgm:t>
        <a:bodyPr/>
        <a:lstStyle/>
        <a:p>
          <a:endParaRPr lang="es-ES" sz="1800"/>
        </a:p>
      </dgm:t>
    </dgm:pt>
    <dgm:pt modelId="{1DF084C0-3CC2-4775-8798-9313F24472DC}" type="sibTrans" cxnId="{D00C5280-4462-4D82-9DC6-08FF593F0130}">
      <dgm:prSet/>
      <dgm:spPr/>
      <dgm:t>
        <a:bodyPr/>
        <a:lstStyle/>
        <a:p>
          <a:endParaRPr lang="es-ES" sz="1800"/>
        </a:p>
      </dgm:t>
    </dgm:pt>
    <dgm:pt modelId="{31B9E851-6CFD-492F-B0D9-86C70597B672}">
      <dgm:prSet custT="1"/>
      <dgm:spPr/>
      <dgm:t>
        <a:bodyPr/>
        <a:lstStyle/>
        <a:p>
          <a:r>
            <a:rPr lang="pt-BR" sz="1800" b="1" noProof="0" dirty="0"/>
            <a:t>De sexta a sábado não estragava (</a:t>
          </a:r>
          <a:r>
            <a:rPr lang="pt-BR" sz="1800" b="1" noProof="0" dirty="0" err="1"/>
            <a:t>Êx</a:t>
          </a:r>
          <a:r>
            <a:rPr lang="pt-BR" sz="1800" b="1" noProof="0" dirty="0"/>
            <a:t>. 16:23-24)</a:t>
          </a:r>
          <a:endParaRPr lang="pt-BR" sz="1800" noProof="0" dirty="0"/>
        </a:p>
      </dgm:t>
    </dgm:pt>
    <dgm:pt modelId="{DBA09E39-1C72-4111-8C51-FE5FE03AA238}" type="parTrans" cxnId="{224188FF-DA26-401E-A1DD-C6F934520F5F}">
      <dgm:prSet/>
      <dgm:spPr/>
      <dgm:t>
        <a:bodyPr/>
        <a:lstStyle/>
        <a:p>
          <a:endParaRPr lang="es-ES" sz="1800"/>
        </a:p>
      </dgm:t>
    </dgm:pt>
    <dgm:pt modelId="{4C13BC8D-F8FF-44D8-A508-A39E5789EAE4}" type="sibTrans" cxnId="{224188FF-DA26-401E-A1DD-C6F934520F5F}">
      <dgm:prSet/>
      <dgm:spPr/>
      <dgm:t>
        <a:bodyPr/>
        <a:lstStyle/>
        <a:p>
          <a:endParaRPr lang="es-ES" sz="1800"/>
        </a:p>
      </dgm:t>
    </dgm:pt>
    <dgm:pt modelId="{7E179C4D-7A78-4751-B82D-D32E8EE259AE}" type="pres">
      <dgm:prSet presAssocID="{108064B4-23DB-44D6-B299-ACFD3C65B1E7}" presName="Name0" presStyleCnt="0">
        <dgm:presLayoutVars>
          <dgm:chMax/>
          <dgm:chPref/>
          <dgm:dir/>
        </dgm:presLayoutVars>
      </dgm:prSet>
      <dgm:spPr/>
    </dgm:pt>
    <dgm:pt modelId="{04F48081-43D1-447F-A7CF-56EA6AC7B4C9}" type="pres">
      <dgm:prSet presAssocID="{56B5248C-9A9E-4EFC-851D-A7D9D2C62D81}" presName="composite" presStyleCnt="0">
        <dgm:presLayoutVars>
          <dgm:chMax val="1"/>
          <dgm:chPref val="1"/>
        </dgm:presLayoutVars>
      </dgm:prSet>
      <dgm:spPr/>
    </dgm:pt>
    <dgm:pt modelId="{22AE23DC-79BE-45F9-8A1D-C92D577BBB99}" type="pres">
      <dgm:prSet presAssocID="{56B5248C-9A9E-4EFC-851D-A7D9D2C62D81}" presName="Accent" presStyleLbl="trAlignAcc1" presStyleIdx="0" presStyleCnt="6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81198823-CF85-4ED1-B09C-89E3A7D21569}" type="pres">
      <dgm:prSet presAssocID="{56B5248C-9A9E-4EFC-851D-A7D9D2C62D81}" presName="Image" presStyleLbl="alignImgPlace1" presStyleIdx="0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A01930C-F0B6-460A-82E7-A71A8382BE14}" type="pres">
      <dgm:prSet presAssocID="{56B5248C-9A9E-4EFC-851D-A7D9D2C62D81}" presName="ChildComposite" presStyleCnt="0"/>
      <dgm:spPr/>
    </dgm:pt>
    <dgm:pt modelId="{DB1AC592-79BD-4BA8-B448-EE308A19B739}" type="pres">
      <dgm:prSet presAssocID="{56B5248C-9A9E-4EFC-851D-A7D9D2C62D8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1EC3DBC-8F25-46A3-9BBC-A19356225752}" type="pres">
      <dgm:prSet presAssocID="{56B5248C-9A9E-4EFC-851D-A7D9D2C62D81}" presName="Parent" presStyleLbl="revTx" presStyleIdx="0" presStyleCnt="6" custLinFactNeighborY="6152">
        <dgm:presLayoutVars>
          <dgm:chMax val="1"/>
          <dgm:chPref val="0"/>
          <dgm:bulletEnabled val="1"/>
        </dgm:presLayoutVars>
      </dgm:prSet>
      <dgm:spPr/>
    </dgm:pt>
    <dgm:pt modelId="{4542E6B1-B378-43F9-98FC-4AC6AFFE361D}" type="pres">
      <dgm:prSet presAssocID="{08155469-1D81-4B43-95D6-CF50C098B3C1}" presName="sibTrans" presStyleCnt="0"/>
      <dgm:spPr/>
    </dgm:pt>
    <dgm:pt modelId="{982BAF05-D89F-49F7-B886-9DD1EC5FC1B0}" type="pres">
      <dgm:prSet presAssocID="{E8EC5807-58F8-485F-9029-C081D4FF156D}" presName="composite" presStyleCnt="0">
        <dgm:presLayoutVars>
          <dgm:chMax val="1"/>
          <dgm:chPref val="1"/>
        </dgm:presLayoutVars>
      </dgm:prSet>
      <dgm:spPr/>
    </dgm:pt>
    <dgm:pt modelId="{3AFC8898-54C6-4D7A-9045-E8D2F769CCE8}" type="pres">
      <dgm:prSet presAssocID="{E8EC5807-58F8-485F-9029-C081D4FF156D}" presName="Accent" presStyleLbl="trAlignAcc1" presStyleIdx="1" presStyleCnt="6" custScaleX="111243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9CFC6A43-375E-47EC-B8B7-92B292F0B6F2}" type="pres">
      <dgm:prSet presAssocID="{E8EC5807-58F8-485F-9029-C081D4FF156D}" presName="Image" presStyleLbl="alignImgPlace1" presStyleIdx="1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3BD5C54-C305-4099-B7AE-570BCADFDBBA}" type="pres">
      <dgm:prSet presAssocID="{E8EC5807-58F8-485F-9029-C081D4FF156D}" presName="ChildComposite" presStyleCnt="0"/>
      <dgm:spPr/>
    </dgm:pt>
    <dgm:pt modelId="{03832EC5-FA84-4F3F-9355-D2A08CC527D5}" type="pres">
      <dgm:prSet presAssocID="{E8EC5807-58F8-485F-9029-C081D4FF156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4A73C11-29D4-4646-89D3-CC909D7FD8EA}" type="pres">
      <dgm:prSet presAssocID="{E8EC5807-58F8-485F-9029-C081D4FF156D}" presName="Parent" presStyleLbl="revTx" presStyleIdx="1" presStyleCnt="6" custScaleX="128928" custLinFactNeighborY="6152">
        <dgm:presLayoutVars>
          <dgm:chMax val="1"/>
          <dgm:chPref val="0"/>
          <dgm:bulletEnabled val="1"/>
        </dgm:presLayoutVars>
      </dgm:prSet>
      <dgm:spPr/>
    </dgm:pt>
    <dgm:pt modelId="{2255DDD7-97FE-4DC1-9682-969ABE2FF76D}" type="pres">
      <dgm:prSet presAssocID="{AD342DAA-1168-44A8-856A-39F1317C645F}" presName="sibTrans" presStyleCnt="0"/>
      <dgm:spPr/>
    </dgm:pt>
    <dgm:pt modelId="{B1D65440-7E82-4B71-9339-52F2871CA3E4}" type="pres">
      <dgm:prSet presAssocID="{2836067A-2829-49A4-A92A-875327F3928F}" presName="composite" presStyleCnt="0">
        <dgm:presLayoutVars>
          <dgm:chMax val="1"/>
          <dgm:chPref val="1"/>
        </dgm:presLayoutVars>
      </dgm:prSet>
      <dgm:spPr/>
    </dgm:pt>
    <dgm:pt modelId="{31450C52-4752-4349-976E-250B8A68E6E7}" type="pres">
      <dgm:prSet presAssocID="{2836067A-2829-49A4-A92A-875327F3928F}" presName="Accent" presStyleLbl="trAlignAcc1" presStyleIdx="2" presStyleCnt="6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3E94C50E-A886-445A-B918-8126D85934E9}" type="pres">
      <dgm:prSet presAssocID="{2836067A-2829-49A4-A92A-875327F3928F}" presName="Image" presStyleLbl="alignImgPlace1" presStyleIdx="2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EAC7481-B1C3-44FB-8C0D-6FC4D07C9F3F}" type="pres">
      <dgm:prSet presAssocID="{2836067A-2829-49A4-A92A-875327F3928F}" presName="ChildComposite" presStyleCnt="0"/>
      <dgm:spPr/>
    </dgm:pt>
    <dgm:pt modelId="{2C3B41DF-72F9-4DF2-8D9A-09C75F50A242}" type="pres">
      <dgm:prSet presAssocID="{2836067A-2829-49A4-A92A-875327F3928F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1B53F70-0B95-4F80-B93B-A448E8CCC627}" type="pres">
      <dgm:prSet presAssocID="{2836067A-2829-49A4-A92A-875327F3928F}" presName="Parent" presStyleLbl="revTx" presStyleIdx="2" presStyleCnt="6" custLinFactNeighborY="6152">
        <dgm:presLayoutVars>
          <dgm:chMax val="1"/>
          <dgm:chPref val="0"/>
          <dgm:bulletEnabled val="1"/>
        </dgm:presLayoutVars>
      </dgm:prSet>
      <dgm:spPr/>
    </dgm:pt>
    <dgm:pt modelId="{E7D7DD3B-4843-4553-B6AA-3B46C4EBF790}" type="pres">
      <dgm:prSet presAssocID="{926CDD41-DBD8-4308-9399-D96B0496AAD5}" presName="sibTrans" presStyleCnt="0"/>
      <dgm:spPr/>
    </dgm:pt>
    <dgm:pt modelId="{BBA85002-B40D-438A-B22F-28491211B262}" type="pres">
      <dgm:prSet presAssocID="{70092954-9F0A-44B1-975E-2C20F305B58D}" presName="composite" presStyleCnt="0">
        <dgm:presLayoutVars>
          <dgm:chMax val="1"/>
          <dgm:chPref val="1"/>
        </dgm:presLayoutVars>
      </dgm:prSet>
      <dgm:spPr/>
    </dgm:pt>
    <dgm:pt modelId="{98FC0FB8-8F53-4199-9E3B-CCDE9A1B73C9}" type="pres">
      <dgm:prSet presAssocID="{70092954-9F0A-44B1-975E-2C20F305B58D}" presName="Accent" presStyleLbl="trAlignAcc1" presStyleIdx="3" presStyleCnt="6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66E9358D-0828-488E-9582-DA843CCC7E24}" type="pres">
      <dgm:prSet presAssocID="{70092954-9F0A-44B1-975E-2C20F305B58D}" presName="Image" presStyleLbl="alignImgPlace1" presStyleIdx="3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DA95BA7-0859-4CF9-A1FC-7B4F24615B05}" type="pres">
      <dgm:prSet presAssocID="{70092954-9F0A-44B1-975E-2C20F305B58D}" presName="ChildComposite" presStyleCnt="0"/>
      <dgm:spPr/>
    </dgm:pt>
    <dgm:pt modelId="{F1643922-AE26-4817-8D07-B56DFB77A405}" type="pres">
      <dgm:prSet presAssocID="{70092954-9F0A-44B1-975E-2C20F305B58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EBCBCE7-27DF-4D65-9F16-61DC36C72157}" type="pres">
      <dgm:prSet presAssocID="{70092954-9F0A-44B1-975E-2C20F305B58D}" presName="Parent" presStyleLbl="revTx" presStyleIdx="3" presStyleCnt="6" custLinFactNeighborY="6152">
        <dgm:presLayoutVars>
          <dgm:chMax val="1"/>
          <dgm:chPref val="0"/>
          <dgm:bulletEnabled val="1"/>
        </dgm:presLayoutVars>
      </dgm:prSet>
      <dgm:spPr/>
    </dgm:pt>
    <dgm:pt modelId="{72BE60E1-57D1-4976-9877-30C357C35B03}" type="pres">
      <dgm:prSet presAssocID="{51CD2F8D-3AA8-489D-9597-ADC8FC840AA5}" presName="sibTrans" presStyleCnt="0"/>
      <dgm:spPr/>
    </dgm:pt>
    <dgm:pt modelId="{08A9927F-AE86-4A3A-8717-83DF1A15F941}" type="pres">
      <dgm:prSet presAssocID="{E069F2C2-5C9C-40E6-AD44-48D4442DF930}" presName="composite" presStyleCnt="0">
        <dgm:presLayoutVars>
          <dgm:chMax val="1"/>
          <dgm:chPref val="1"/>
        </dgm:presLayoutVars>
      </dgm:prSet>
      <dgm:spPr/>
    </dgm:pt>
    <dgm:pt modelId="{66DA79FB-539D-4658-9909-FEEDDB7EC834}" type="pres">
      <dgm:prSet presAssocID="{E069F2C2-5C9C-40E6-AD44-48D4442DF930}" presName="Accent" presStyleLbl="trAlignAcc1" presStyleIdx="4" presStyleCnt="6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CEDCC1B7-1DA8-4FF4-B628-AF544988E87A}" type="pres">
      <dgm:prSet presAssocID="{E069F2C2-5C9C-40E6-AD44-48D4442DF930}" presName="Image" presStyleLbl="alignImgPlace1" presStyleIdx="4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95C707F-6075-4714-8320-C1FAEAE64C67}" type="pres">
      <dgm:prSet presAssocID="{E069F2C2-5C9C-40E6-AD44-48D4442DF930}" presName="ChildComposite" presStyleCnt="0"/>
      <dgm:spPr/>
    </dgm:pt>
    <dgm:pt modelId="{235FEEEB-E74E-4D28-954C-6C1B0647574D}" type="pres">
      <dgm:prSet presAssocID="{E069F2C2-5C9C-40E6-AD44-48D4442DF93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050A990-44F6-4D76-86C5-7B0F6C17A27B}" type="pres">
      <dgm:prSet presAssocID="{E069F2C2-5C9C-40E6-AD44-48D4442DF930}" presName="Parent" presStyleLbl="revTx" presStyleIdx="4" presStyleCnt="6" custLinFactNeighborY="6152">
        <dgm:presLayoutVars>
          <dgm:chMax val="1"/>
          <dgm:chPref val="0"/>
          <dgm:bulletEnabled val="1"/>
        </dgm:presLayoutVars>
      </dgm:prSet>
      <dgm:spPr/>
    </dgm:pt>
    <dgm:pt modelId="{51A5386B-3107-4E5E-8E84-7784DC4F5798}" type="pres">
      <dgm:prSet presAssocID="{1DF084C0-3CC2-4775-8798-9313F24472DC}" presName="sibTrans" presStyleCnt="0"/>
      <dgm:spPr/>
    </dgm:pt>
    <dgm:pt modelId="{86868631-1177-4B44-8638-BB4345385A5A}" type="pres">
      <dgm:prSet presAssocID="{31B9E851-6CFD-492F-B0D9-86C70597B672}" presName="composite" presStyleCnt="0">
        <dgm:presLayoutVars>
          <dgm:chMax val="1"/>
          <dgm:chPref val="1"/>
        </dgm:presLayoutVars>
      </dgm:prSet>
      <dgm:spPr/>
    </dgm:pt>
    <dgm:pt modelId="{8799F4C3-4AC8-4534-830E-6A19BB4909A6}" type="pres">
      <dgm:prSet presAssocID="{31B9E851-6CFD-492F-B0D9-86C70597B672}" presName="Accent" presStyleLbl="trAlignAcc1" presStyleIdx="5" presStyleCnt="6" custScaleX="125256">
        <dgm:presLayoutVars>
          <dgm:chMax val="0"/>
          <dgm:chPref val="0"/>
        </dgm:presLayoutVars>
      </dgm:prSet>
      <dgm:spPr>
        <a:solidFill>
          <a:schemeClr val="accent3">
            <a:lumMod val="60000"/>
            <a:lumOff val="4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gm:spPr>
    </dgm:pt>
    <dgm:pt modelId="{C705C158-7D8E-40F5-A429-A97F9DF54B04}" type="pres">
      <dgm:prSet presAssocID="{31B9E851-6CFD-492F-B0D9-86C70597B672}" presName="Image" presStyleLbl="alignImgPlace1" presStyleIdx="5" presStyleCnt="6" custLinFactNeighborY="-2556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5503E84-9D4D-422F-A11E-2D92B568A4EF}" type="pres">
      <dgm:prSet presAssocID="{31B9E851-6CFD-492F-B0D9-86C70597B672}" presName="ChildComposite" presStyleCnt="0"/>
      <dgm:spPr/>
    </dgm:pt>
    <dgm:pt modelId="{F9D733FD-0E26-4B6C-8E41-E245F907C5ED}" type="pres">
      <dgm:prSet presAssocID="{31B9E851-6CFD-492F-B0D9-86C70597B67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05048E5-3625-4F58-AD62-78AA6180DBBE}" type="pres">
      <dgm:prSet presAssocID="{31B9E851-6CFD-492F-B0D9-86C70597B672}" presName="Parent" presStyleLbl="revTx" presStyleIdx="5" presStyleCnt="6" custScaleX="132753" custLinFactNeighborY="6152">
        <dgm:presLayoutVars>
          <dgm:chMax val="1"/>
          <dgm:chPref val="0"/>
          <dgm:bulletEnabled val="1"/>
        </dgm:presLayoutVars>
      </dgm:prSet>
      <dgm:spPr/>
    </dgm:pt>
  </dgm:ptLst>
  <dgm:cxnLst>
    <dgm:cxn modelId="{B9CD1437-DECE-4CAE-9E47-B7D731946D98}" type="presOf" srcId="{70092954-9F0A-44B1-975E-2C20F305B58D}" destId="{CEBCBCE7-27DF-4D65-9F16-61DC36C72157}" srcOrd="0" destOrd="0" presId="urn:microsoft.com/office/officeart/2008/layout/CaptionedPictures"/>
    <dgm:cxn modelId="{6E53BC6A-0E26-4DCA-8EC0-F7721C9F2654}" srcId="{108064B4-23DB-44D6-B299-ACFD3C65B1E7}" destId="{2836067A-2829-49A4-A92A-875327F3928F}" srcOrd="2" destOrd="0" parTransId="{7F121DDD-DB9C-449B-9E50-6D3D6F8DB5FD}" sibTransId="{926CDD41-DBD8-4308-9399-D96B0496AAD5}"/>
    <dgm:cxn modelId="{B127CF4B-9AFC-4E7A-B25F-C61CD947AA4F}" type="presOf" srcId="{108064B4-23DB-44D6-B299-ACFD3C65B1E7}" destId="{7E179C4D-7A78-4751-B82D-D32E8EE259AE}" srcOrd="0" destOrd="0" presId="urn:microsoft.com/office/officeart/2008/layout/CaptionedPictures"/>
    <dgm:cxn modelId="{C7DEA47A-8517-47AB-B21D-13281B9B4053}" srcId="{108064B4-23DB-44D6-B299-ACFD3C65B1E7}" destId="{E8EC5807-58F8-485F-9029-C081D4FF156D}" srcOrd="1" destOrd="0" parTransId="{34507EA8-92FF-45B3-98D7-388668749411}" sibTransId="{AD342DAA-1168-44A8-856A-39F1317C645F}"/>
    <dgm:cxn modelId="{00C1D35A-FD11-4864-8021-F7F6B75FB326}" type="presOf" srcId="{31B9E851-6CFD-492F-B0D9-86C70597B672}" destId="{F05048E5-3625-4F58-AD62-78AA6180DBBE}" srcOrd="0" destOrd="0" presId="urn:microsoft.com/office/officeart/2008/layout/CaptionedPictures"/>
    <dgm:cxn modelId="{28B50A7C-4FFF-497B-99BC-AFF873AD4C3A}" srcId="{108064B4-23DB-44D6-B299-ACFD3C65B1E7}" destId="{56B5248C-9A9E-4EFC-851D-A7D9D2C62D81}" srcOrd="0" destOrd="0" parTransId="{6C216B33-D242-40A4-89EE-75B18464F512}" sibTransId="{08155469-1D81-4B43-95D6-CF50C098B3C1}"/>
    <dgm:cxn modelId="{D00C5280-4462-4D82-9DC6-08FF593F0130}" srcId="{108064B4-23DB-44D6-B299-ACFD3C65B1E7}" destId="{E069F2C2-5C9C-40E6-AD44-48D4442DF930}" srcOrd="4" destOrd="0" parTransId="{15FBF73B-5B76-47FF-A993-B828ADC484AE}" sibTransId="{1DF084C0-3CC2-4775-8798-9313F24472DC}"/>
    <dgm:cxn modelId="{81707A92-46B8-43F1-8691-C2ACC4191994}" type="presOf" srcId="{E8EC5807-58F8-485F-9029-C081D4FF156D}" destId="{74A73C11-29D4-4646-89D3-CC909D7FD8EA}" srcOrd="0" destOrd="0" presId="urn:microsoft.com/office/officeart/2008/layout/CaptionedPictures"/>
    <dgm:cxn modelId="{C3EBF6D4-6AE9-45AF-BFFC-9374CC98E82A}" type="presOf" srcId="{56B5248C-9A9E-4EFC-851D-A7D9D2C62D81}" destId="{01EC3DBC-8F25-46A3-9BBC-A19356225752}" srcOrd="0" destOrd="0" presId="urn:microsoft.com/office/officeart/2008/layout/CaptionedPictures"/>
    <dgm:cxn modelId="{EEE9B6D6-53DD-4712-86EA-6C50062ED42C}" srcId="{108064B4-23DB-44D6-B299-ACFD3C65B1E7}" destId="{70092954-9F0A-44B1-975E-2C20F305B58D}" srcOrd="3" destOrd="0" parTransId="{65F545D0-4FBF-4B30-911F-95FA4565FB0F}" sibTransId="{51CD2F8D-3AA8-489D-9597-ADC8FC840AA5}"/>
    <dgm:cxn modelId="{16F7E7D6-68A7-45D9-92D6-2D0B8A3C9EE8}" type="presOf" srcId="{2836067A-2829-49A4-A92A-875327F3928F}" destId="{11B53F70-0B95-4F80-B93B-A448E8CCC627}" srcOrd="0" destOrd="0" presId="urn:microsoft.com/office/officeart/2008/layout/CaptionedPictures"/>
    <dgm:cxn modelId="{DBF4B1D8-4C59-42A8-8CAC-12E94CAB9399}" type="presOf" srcId="{E069F2C2-5C9C-40E6-AD44-48D4442DF930}" destId="{3050A990-44F6-4D76-86C5-7B0F6C17A27B}" srcOrd="0" destOrd="0" presId="urn:microsoft.com/office/officeart/2008/layout/CaptionedPictures"/>
    <dgm:cxn modelId="{224188FF-DA26-401E-A1DD-C6F934520F5F}" srcId="{108064B4-23DB-44D6-B299-ACFD3C65B1E7}" destId="{31B9E851-6CFD-492F-B0D9-86C70597B672}" srcOrd="5" destOrd="0" parTransId="{DBA09E39-1C72-4111-8C51-FE5FE03AA238}" sibTransId="{4C13BC8D-F8FF-44D8-A508-A39E5789EAE4}"/>
    <dgm:cxn modelId="{4707826A-3E97-47B4-849B-568FAA35E90B}" type="presParOf" srcId="{7E179C4D-7A78-4751-B82D-D32E8EE259AE}" destId="{04F48081-43D1-447F-A7CF-56EA6AC7B4C9}" srcOrd="0" destOrd="0" presId="urn:microsoft.com/office/officeart/2008/layout/CaptionedPictures"/>
    <dgm:cxn modelId="{47BAE55E-CE4A-4BC0-8EE6-F7E82567433F}" type="presParOf" srcId="{04F48081-43D1-447F-A7CF-56EA6AC7B4C9}" destId="{22AE23DC-79BE-45F9-8A1D-C92D577BBB99}" srcOrd="0" destOrd="0" presId="urn:microsoft.com/office/officeart/2008/layout/CaptionedPictures"/>
    <dgm:cxn modelId="{2DC907D9-C9A5-4957-97B0-A938DF054FBA}" type="presParOf" srcId="{04F48081-43D1-447F-A7CF-56EA6AC7B4C9}" destId="{81198823-CF85-4ED1-B09C-89E3A7D21569}" srcOrd="1" destOrd="0" presId="urn:microsoft.com/office/officeart/2008/layout/CaptionedPictures"/>
    <dgm:cxn modelId="{E72FB077-D8E5-4E0C-8779-89F77AA6D487}" type="presParOf" srcId="{04F48081-43D1-447F-A7CF-56EA6AC7B4C9}" destId="{DA01930C-F0B6-460A-82E7-A71A8382BE14}" srcOrd="2" destOrd="0" presId="urn:microsoft.com/office/officeart/2008/layout/CaptionedPictures"/>
    <dgm:cxn modelId="{1AB9318A-1522-474A-8541-ACFC11954667}" type="presParOf" srcId="{DA01930C-F0B6-460A-82E7-A71A8382BE14}" destId="{DB1AC592-79BD-4BA8-B448-EE308A19B739}" srcOrd="0" destOrd="0" presId="urn:microsoft.com/office/officeart/2008/layout/CaptionedPictures"/>
    <dgm:cxn modelId="{D27111AA-CBE8-4D17-B6B6-B09DCD833DDB}" type="presParOf" srcId="{DA01930C-F0B6-460A-82E7-A71A8382BE14}" destId="{01EC3DBC-8F25-46A3-9BBC-A19356225752}" srcOrd="1" destOrd="0" presId="urn:microsoft.com/office/officeart/2008/layout/CaptionedPictures"/>
    <dgm:cxn modelId="{9A75935B-70BF-4CCE-BD24-FFCB6C426F48}" type="presParOf" srcId="{7E179C4D-7A78-4751-B82D-D32E8EE259AE}" destId="{4542E6B1-B378-43F9-98FC-4AC6AFFE361D}" srcOrd="1" destOrd="0" presId="urn:microsoft.com/office/officeart/2008/layout/CaptionedPictures"/>
    <dgm:cxn modelId="{AFDEEA3C-4C4E-454A-B6DA-0F878CC6B28A}" type="presParOf" srcId="{7E179C4D-7A78-4751-B82D-D32E8EE259AE}" destId="{982BAF05-D89F-49F7-B886-9DD1EC5FC1B0}" srcOrd="2" destOrd="0" presId="urn:microsoft.com/office/officeart/2008/layout/CaptionedPictures"/>
    <dgm:cxn modelId="{96C45917-940E-4DDE-BF46-CEEDE8D109A4}" type="presParOf" srcId="{982BAF05-D89F-49F7-B886-9DD1EC5FC1B0}" destId="{3AFC8898-54C6-4D7A-9045-E8D2F769CCE8}" srcOrd="0" destOrd="0" presId="urn:microsoft.com/office/officeart/2008/layout/CaptionedPictures"/>
    <dgm:cxn modelId="{D70F7ECC-6933-4EB8-9409-2C367F4D2004}" type="presParOf" srcId="{982BAF05-D89F-49F7-B886-9DD1EC5FC1B0}" destId="{9CFC6A43-375E-47EC-B8B7-92B292F0B6F2}" srcOrd="1" destOrd="0" presId="urn:microsoft.com/office/officeart/2008/layout/CaptionedPictures"/>
    <dgm:cxn modelId="{F00A8A3B-6CF9-494A-AC87-6AB154EBD8FB}" type="presParOf" srcId="{982BAF05-D89F-49F7-B886-9DD1EC5FC1B0}" destId="{23BD5C54-C305-4099-B7AE-570BCADFDBBA}" srcOrd="2" destOrd="0" presId="urn:microsoft.com/office/officeart/2008/layout/CaptionedPictures"/>
    <dgm:cxn modelId="{95585E0B-5CC6-4039-9AED-E36B4D5A7887}" type="presParOf" srcId="{23BD5C54-C305-4099-B7AE-570BCADFDBBA}" destId="{03832EC5-FA84-4F3F-9355-D2A08CC527D5}" srcOrd="0" destOrd="0" presId="urn:microsoft.com/office/officeart/2008/layout/CaptionedPictures"/>
    <dgm:cxn modelId="{E75A7039-8A78-4B69-BE30-40DE3BC7D70D}" type="presParOf" srcId="{23BD5C54-C305-4099-B7AE-570BCADFDBBA}" destId="{74A73C11-29D4-4646-89D3-CC909D7FD8EA}" srcOrd="1" destOrd="0" presId="urn:microsoft.com/office/officeart/2008/layout/CaptionedPictures"/>
    <dgm:cxn modelId="{AA7B709F-2417-4B14-A281-0D9CC73B6ADC}" type="presParOf" srcId="{7E179C4D-7A78-4751-B82D-D32E8EE259AE}" destId="{2255DDD7-97FE-4DC1-9682-969ABE2FF76D}" srcOrd="3" destOrd="0" presId="urn:microsoft.com/office/officeart/2008/layout/CaptionedPictures"/>
    <dgm:cxn modelId="{431B4A5A-51B2-43F5-9399-322CAA13FB92}" type="presParOf" srcId="{7E179C4D-7A78-4751-B82D-D32E8EE259AE}" destId="{B1D65440-7E82-4B71-9339-52F2871CA3E4}" srcOrd="4" destOrd="0" presId="urn:microsoft.com/office/officeart/2008/layout/CaptionedPictures"/>
    <dgm:cxn modelId="{F76710E6-9B35-449E-B463-662CD0A060A6}" type="presParOf" srcId="{B1D65440-7E82-4B71-9339-52F2871CA3E4}" destId="{31450C52-4752-4349-976E-250B8A68E6E7}" srcOrd="0" destOrd="0" presId="urn:microsoft.com/office/officeart/2008/layout/CaptionedPictures"/>
    <dgm:cxn modelId="{7CA26F28-3507-442D-9F05-FA7BA44AFE83}" type="presParOf" srcId="{B1D65440-7E82-4B71-9339-52F2871CA3E4}" destId="{3E94C50E-A886-445A-B918-8126D85934E9}" srcOrd="1" destOrd="0" presId="urn:microsoft.com/office/officeart/2008/layout/CaptionedPictures"/>
    <dgm:cxn modelId="{5D9A7575-ED2A-416C-A6CD-DE03B3741A76}" type="presParOf" srcId="{B1D65440-7E82-4B71-9339-52F2871CA3E4}" destId="{1EAC7481-B1C3-44FB-8C0D-6FC4D07C9F3F}" srcOrd="2" destOrd="0" presId="urn:microsoft.com/office/officeart/2008/layout/CaptionedPictures"/>
    <dgm:cxn modelId="{689E61FF-1C73-4757-9C59-F7E81C7E91A3}" type="presParOf" srcId="{1EAC7481-B1C3-44FB-8C0D-6FC4D07C9F3F}" destId="{2C3B41DF-72F9-4DF2-8D9A-09C75F50A242}" srcOrd="0" destOrd="0" presId="urn:microsoft.com/office/officeart/2008/layout/CaptionedPictures"/>
    <dgm:cxn modelId="{0DD1589C-108C-42FF-B74D-1D580E8DD95A}" type="presParOf" srcId="{1EAC7481-B1C3-44FB-8C0D-6FC4D07C9F3F}" destId="{11B53F70-0B95-4F80-B93B-A448E8CCC627}" srcOrd="1" destOrd="0" presId="urn:microsoft.com/office/officeart/2008/layout/CaptionedPictures"/>
    <dgm:cxn modelId="{77D2E67F-AF17-4F3C-AACC-D95A8825C262}" type="presParOf" srcId="{7E179C4D-7A78-4751-B82D-D32E8EE259AE}" destId="{E7D7DD3B-4843-4553-B6AA-3B46C4EBF790}" srcOrd="5" destOrd="0" presId="urn:microsoft.com/office/officeart/2008/layout/CaptionedPictures"/>
    <dgm:cxn modelId="{C73D3B65-70E0-43DF-B847-29396809E936}" type="presParOf" srcId="{7E179C4D-7A78-4751-B82D-D32E8EE259AE}" destId="{BBA85002-B40D-438A-B22F-28491211B262}" srcOrd="6" destOrd="0" presId="urn:microsoft.com/office/officeart/2008/layout/CaptionedPictures"/>
    <dgm:cxn modelId="{910B75BB-C9EF-4DC6-B41E-87885CD27266}" type="presParOf" srcId="{BBA85002-B40D-438A-B22F-28491211B262}" destId="{98FC0FB8-8F53-4199-9E3B-CCDE9A1B73C9}" srcOrd="0" destOrd="0" presId="urn:microsoft.com/office/officeart/2008/layout/CaptionedPictures"/>
    <dgm:cxn modelId="{CC020A00-D649-4BFB-9C9B-DEFE42AB4186}" type="presParOf" srcId="{BBA85002-B40D-438A-B22F-28491211B262}" destId="{66E9358D-0828-488E-9582-DA843CCC7E24}" srcOrd="1" destOrd="0" presId="urn:microsoft.com/office/officeart/2008/layout/CaptionedPictures"/>
    <dgm:cxn modelId="{4965F062-8003-464C-B586-074F891D379E}" type="presParOf" srcId="{BBA85002-B40D-438A-B22F-28491211B262}" destId="{BDA95BA7-0859-4CF9-A1FC-7B4F24615B05}" srcOrd="2" destOrd="0" presId="urn:microsoft.com/office/officeart/2008/layout/CaptionedPictures"/>
    <dgm:cxn modelId="{65D2DB12-795E-4C38-B5A2-A9724C157720}" type="presParOf" srcId="{BDA95BA7-0859-4CF9-A1FC-7B4F24615B05}" destId="{F1643922-AE26-4817-8D07-B56DFB77A405}" srcOrd="0" destOrd="0" presId="urn:microsoft.com/office/officeart/2008/layout/CaptionedPictures"/>
    <dgm:cxn modelId="{3BB9514B-40F7-47FE-9C03-235EBF1B1346}" type="presParOf" srcId="{BDA95BA7-0859-4CF9-A1FC-7B4F24615B05}" destId="{CEBCBCE7-27DF-4D65-9F16-61DC36C72157}" srcOrd="1" destOrd="0" presId="urn:microsoft.com/office/officeart/2008/layout/CaptionedPictures"/>
    <dgm:cxn modelId="{9DB88659-244C-4C2B-A46D-64477556DD1E}" type="presParOf" srcId="{7E179C4D-7A78-4751-B82D-D32E8EE259AE}" destId="{72BE60E1-57D1-4976-9877-30C357C35B03}" srcOrd="7" destOrd="0" presId="urn:microsoft.com/office/officeart/2008/layout/CaptionedPictures"/>
    <dgm:cxn modelId="{4ABFD873-1A57-4329-9054-9C4F5931EE8F}" type="presParOf" srcId="{7E179C4D-7A78-4751-B82D-D32E8EE259AE}" destId="{08A9927F-AE86-4A3A-8717-83DF1A15F941}" srcOrd="8" destOrd="0" presId="urn:microsoft.com/office/officeart/2008/layout/CaptionedPictures"/>
    <dgm:cxn modelId="{51ED5413-589A-4720-8486-AF6DFC3F05D4}" type="presParOf" srcId="{08A9927F-AE86-4A3A-8717-83DF1A15F941}" destId="{66DA79FB-539D-4658-9909-FEEDDB7EC834}" srcOrd="0" destOrd="0" presId="urn:microsoft.com/office/officeart/2008/layout/CaptionedPictures"/>
    <dgm:cxn modelId="{6A38ABB3-2771-4672-95B4-5AD2846776D4}" type="presParOf" srcId="{08A9927F-AE86-4A3A-8717-83DF1A15F941}" destId="{CEDCC1B7-1DA8-4FF4-B628-AF544988E87A}" srcOrd="1" destOrd="0" presId="urn:microsoft.com/office/officeart/2008/layout/CaptionedPictures"/>
    <dgm:cxn modelId="{878C5190-2673-44BB-AD4A-EAC1FCDA413D}" type="presParOf" srcId="{08A9927F-AE86-4A3A-8717-83DF1A15F941}" destId="{C95C707F-6075-4714-8320-C1FAEAE64C67}" srcOrd="2" destOrd="0" presId="urn:microsoft.com/office/officeart/2008/layout/CaptionedPictures"/>
    <dgm:cxn modelId="{2CA618D9-1B2A-4F35-B658-B4764A6CD044}" type="presParOf" srcId="{C95C707F-6075-4714-8320-C1FAEAE64C67}" destId="{235FEEEB-E74E-4D28-954C-6C1B0647574D}" srcOrd="0" destOrd="0" presId="urn:microsoft.com/office/officeart/2008/layout/CaptionedPictures"/>
    <dgm:cxn modelId="{CBE72C08-E92F-4544-B721-C5EE25627CC6}" type="presParOf" srcId="{C95C707F-6075-4714-8320-C1FAEAE64C67}" destId="{3050A990-44F6-4D76-86C5-7B0F6C17A27B}" srcOrd="1" destOrd="0" presId="urn:microsoft.com/office/officeart/2008/layout/CaptionedPictures"/>
    <dgm:cxn modelId="{5B398897-4A18-4DE4-A9B9-F30DDAC223A0}" type="presParOf" srcId="{7E179C4D-7A78-4751-B82D-D32E8EE259AE}" destId="{51A5386B-3107-4E5E-8E84-7784DC4F5798}" srcOrd="9" destOrd="0" presId="urn:microsoft.com/office/officeart/2008/layout/CaptionedPictures"/>
    <dgm:cxn modelId="{4334DBEB-836F-4E5D-9779-F435F714D2BC}" type="presParOf" srcId="{7E179C4D-7A78-4751-B82D-D32E8EE259AE}" destId="{86868631-1177-4B44-8638-BB4345385A5A}" srcOrd="10" destOrd="0" presId="urn:microsoft.com/office/officeart/2008/layout/CaptionedPictures"/>
    <dgm:cxn modelId="{16B7DE00-2039-44E1-A949-41572D5B4CE7}" type="presParOf" srcId="{86868631-1177-4B44-8638-BB4345385A5A}" destId="{8799F4C3-4AC8-4534-830E-6A19BB4909A6}" srcOrd="0" destOrd="0" presId="urn:microsoft.com/office/officeart/2008/layout/CaptionedPictures"/>
    <dgm:cxn modelId="{3187B7EF-FB98-4503-B1F5-0300FF6FFE50}" type="presParOf" srcId="{86868631-1177-4B44-8638-BB4345385A5A}" destId="{C705C158-7D8E-40F5-A429-A97F9DF54B04}" srcOrd="1" destOrd="0" presId="urn:microsoft.com/office/officeart/2008/layout/CaptionedPictures"/>
    <dgm:cxn modelId="{22FB0E3D-A7FA-4B3C-999B-C209D4779A2F}" type="presParOf" srcId="{86868631-1177-4B44-8638-BB4345385A5A}" destId="{85503E84-9D4D-422F-A11E-2D92B568A4EF}" srcOrd="2" destOrd="0" presId="urn:microsoft.com/office/officeart/2008/layout/CaptionedPictures"/>
    <dgm:cxn modelId="{9353C6F8-71BB-4C6F-85D1-49147F7F1BC2}" type="presParOf" srcId="{85503E84-9D4D-422F-A11E-2D92B568A4EF}" destId="{F9D733FD-0E26-4B6C-8E41-E245F907C5ED}" srcOrd="0" destOrd="0" presId="urn:microsoft.com/office/officeart/2008/layout/CaptionedPictures"/>
    <dgm:cxn modelId="{FE9E1A8A-CFD0-4A04-B9DF-48A1593A0730}" type="presParOf" srcId="{85503E84-9D4D-422F-A11E-2D92B568A4EF}" destId="{F05048E5-3625-4F58-AD62-78AA6180DBBE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Esqueceram o passado</a:t>
          </a:r>
          <a:endParaRPr lang="pt-BR" sz="1800" noProof="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 concentraram nas dificuldades do presente</a:t>
          </a:r>
          <a:endParaRPr lang="pt-BR" sz="1800" noProof="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pt-BR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Perderam de vista o futuro prometido</a:t>
          </a:r>
          <a:endParaRPr lang="pt-BR" sz="18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Suas características (</a:t>
          </a:r>
          <a:r>
            <a:rPr lang="pt-B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Êx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18:21):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Respeitar a Deus</a:t>
          </a:r>
          <a:endParaRPr lang="pt-BR" sz="2000" noProof="0" dirty="0">
            <a:solidFill>
              <a:schemeClr val="tx1"/>
            </a:solidFill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Ser digno de confiança</a:t>
          </a:r>
          <a:endParaRPr lang="pt-BR" sz="2000" noProof="0" dirty="0">
            <a:solidFill>
              <a:schemeClr val="tx1"/>
            </a:solidFill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Odiar o suborno</a:t>
          </a:r>
          <a:endParaRPr lang="pt-BR" sz="2000" noProof="0" dirty="0">
            <a:solidFill>
              <a:schemeClr val="tx1"/>
            </a:solidFill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6581776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 Pão e a água de vida: Jesus</a:t>
          </a:r>
        </a:p>
      </dsp:txBody>
      <dsp:txXfrm>
        <a:off x="0" y="2603988"/>
        <a:ext cx="6581776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6581776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 bom conselho (Êxodo 18:1-27)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083469"/>
        <a:ext cx="6581776" cy="341548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6581776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 mãos levantadas (Êxodo 17:8-16)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562950"/>
        <a:ext cx="6581776" cy="341548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6581776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rocha de Horebe (Êxodo 17:1-7)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042431"/>
        <a:ext cx="6581776" cy="341548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6581776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Pão do Céu (Êxodo 16:1-36)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521913"/>
        <a:ext cx="6581776" cy="341548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6581776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água limpa (Êxodo 15:22-27)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394"/>
        <a:ext cx="6581776" cy="34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E23DC-79BE-45F9-8A1D-C92D577BBB99}">
      <dsp:nvSpPr>
        <dsp:cNvPr id="0" name=""/>
        <dsp:cNvSpPr/>
      </dsp:nvSpPr>
      <dsp:spPr>
        <a:xfrm>
          <a:off x="94524" y="128896"/>
          <a:ext cx="2034209" cy="239318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1198823-CF85-4ED1-B09C-89E3A7D21569}">
      <dsp:nvSpPr>
        <dsp:cNvPr id="0" name=""/>
        <dsp:cNvSpPr/>
      </dsp:nvSpPr>
      <dsp:spPr>
        <a:xfrm>
          <a:off x="196234" y="184863"/>
          <a:ext cx="1830788" cy="1555571"/>
        </a:xfrm>
        <a:prstGeom prst="rect">
          <a:avLst/>
        </a:prstGeom>
        <a:blipFill dpi="0"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1EC3DBC-8F25-46A3-9BBC-A19356225752}">
      <dsp:nvSpPr>
        <dsp:cNvPr id="0" name=""/>
        <dsp:cNvSpPr/>
      </dsp:nvSpPr>
      <dsp:spPr>
        <a:xfrm>
          <a:off x="196234" y="1819947"/>
          <a:ext cx="1830788" cy="64616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Ao sair o sol se derretia</a:t>
          </a:r>
          <a:br>
            <a:rPr lang="pt-BR" sz="1800" b="1" kern="1200" noProof="0" dirty="0"/>
          </a:br>
          <a:r>
            <a:rPr lang="pt-BR" sz="1800" b="1" kern="1200" noProof="0" dirty="0"/>
            <a:t>(</a:t>
          </a:r>
          <a:r>
            <a:rPr lang="pt-BR" sz="1800" b="1" kern="1200" noProof="0" dirty="0" err="1"/>
            <a:t>Êx</a:t>
          </a:r>
          <a:r>
            <a:rPr lang="pt-BR" sz="1800" b="1" kern="1200" noProof="0" dirty="0"/>
            <a:t>. 16:21)</a:t>
          </a:r>
          <a:endParaRPr lang="pt-BR" sz="1800" kern="1200" noProof="0" dirty="0"/>
        </a:p>
      </dsp:txBody>
      <dsp:txXfrm>
        <a:off x="196234" y="1819947"/>
        <a:ext cx="1830788" cy="646160"/>
      </dsp:txXfrm>
    </dsp:sp>
    <dsp:sp modelId="{3AFC8898-54C6-4D7A-9045-E8D2F769CCE8}">
      <dsp:nvSpPr>
        <dsp:cNvPr id="0" name=""/>
        <dsp:cNvSpPr/>
      </dsp:nvSpPr>
      <dsp:spPr>
        <a:xfrm>
          <a:off x="2509577" y="128896"/>
          <a:ext cx="2262915" cy="239318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CFC6A43-375E-47EC-B8B7-92B292F0B6F2}">
      <dsp:nvSpPr>
        <dsp:cNvPr id="0" name=""/>
        <dsp:cNvSpPr/>
      </dsp:nvSpPr>
      <dsp:spPr>
        <a:xfrm>
          <a:off x="2725641" y="184863"/>
          <a:ext cx="1830788" cy="1555571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4A73C11-29D4-4646-89D3-CC909D7FD8EA}">
      <dsp:nvSpPr>
        <dsp:cNvPr id="0" name=""/>
        <dsp:cNvSpPr/>
      </dsp:nvSpPr>
      <dsp:spPr>
        <a:xfrm>
          <a:off x="2460836" y="1819947"/>
          <a:ext cx="2360398" cy="64616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Caia a mesma quantidade por cinco dias(</a:t>
          </a:r>
          <a:r>
            <a:rPr lang="pt-BR" sz="1800" b="1" kern="1200" noProof="0" dirty="0" err="1"/>
            <a:t>Êx</a:t>
          </a:r>
          <a:r>
            <a:rPr lang="pt-BR" sz="1800" b="1" kern="1200" noProof="0" dirty="0"/>
            <a:t>. 16:16)</a:t>
          </a:r>
          <a:endParaRPr lang="pt-BR" sz="1800" kern="1200" noProof="0" dirty="0"/>
        </a:p>
      </dsp:txBody>
      <dsp:txXfrm>
        <a:off x="2460836" y="1819947"/>
        <a:ext cx="2360398" cy="646160"/>
      </dsp:txXfrm>
    </dsp:sp>
    <dsp:sp modelId="{31450C52-4752-4349-976E-250B8A68E6E7}">
      <dsp:nvSpPr>
        <dsp:cNvPr id="0" name=""/>
        <dsp:cNvSpPr/>
      </dsp:nvSpPr>
      <dsp:spPr>
        <a:xfrm>
          <a:off x="5153337" y="128896"/>
          <a:ext cx="2034209" cy="239318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94C50E-A886-445A-B918-8126D85934E9}">
      <dsp:nvSpPr>
        <dsp:cNvPr id="0" name=""/>
        <dsp:cNvSpPr/>
      </dsp:nvSpPr>
      <dsp:spPr>
        <a:xfrm>
          <a:off x="5255047" y="184863"/>
          <a:ext cx="1830788" cy="1555571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1B53F70-0B95-4F80-B93B-A448E8CCC627}">
      <dsp:nvSpPr>
        <dsp:cNvPr id="0" name=""/>
        <dsp:cNvSpPr/>
      </dsp:nvSpPr>
      <dsp:spPr>
        <a:xfrm>
          <a:off x="5255047" y="1819947"/>
          <a:ext cx="1830788" cy="64616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No sexto dia, caia o dobro</a:t>
          </a:r>
          <a:br>
            <a:rPr lang="pt-BR" sz="1800" b="1" kern="1200" noProof="0" dirty="0"/>
          </a:br>
          <a:r>
            <a:rPr lang="pt-BR" sz="1800" b="1" kern="1200" noProof="0" dirty="0"/>
            <a:t>(</a:t>
          </a:r>
          <a:r>
            <a:rPr lang="pt-BR" sz="1800" b="1" kern="1200" noProof="0" dirty="0" err="1"/>
            <a:t>Êx</a:t>
          </a:r>
          <a:r>
            <a:rPr lang="pt-BR" sz="1800" b="1" kern="1200" noProof="0" dirty="0"/>
            <a:t>. 16:22)</a:t>
          </a:r>
          <a:endParaRPr lang="pt-BR" sz="1800" kern="1200" noProof="0" dirty="0"/>
        </a:p>
      </dsp:txBody>
      <dsp:txXfrm>
        <a:off x="5255047" y="1819947"/>
        <a:ext cx="1830788" cy="646160"/>
      </dsp:txXfrm>
    </dsp:sp>
    <dsp:sp modelId="{98FC0FB8-8F53-4199-9E3B-CCDE9A1B73C9}">
      <dsp:nvSpPr>
        <dsp:cNvPr id="0" name=""/>
        <dsp:cNvSpPr/>
      </dsp:nvSpPr>
      <dsp:spPr>
        <a:xfrm>
          <a:off x="739" y="2725504"/>
          <a:ext cx="2034209" cy="239318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6E9358D-0828-488E-9582-DA843CCC7E24}">
      <dsp:nvSpPr>
        <dsp:cNvPr id="0" name=""/>
        <dsp:cNvSpPr/>
      </dsp:nvSpPr>
      <dsp:spPr>
        <a:xfrm>
          <a:off x="102449" y="2781472"/>
          <a:ext cx="1830788" cy="1555571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EBCBCE7-27DF-4D65-9F16-61DC36C72157}">
      <dsp:nvSpPr>
        <dsp:cNvPr id="0" name=""/>
        <dsp:cNvSpPr/>
      </dsp:nvSpPr>
      <dsp:spPr>
        <a:xfrm>
          <a:off x="102449" y="4416556"/>
          <a:ext cx="1830788" cy="64616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No sábado nada caia</a:t>
          </a:r>
          <a:br>
            <a:rPr lang="pt-BR" sz="1800" b="1" kern="1200" noProof="0" dirty="0"/>
          </a:br>
          <a:r>
            <a:rPr lang="pt-BR" sz="1800" b="1" kern="1200" noProof="0" dirty="0"/>
            <a:t>(</a:t>
          </a:r>
          <a:r>
            <a:rPr lang="pt-BR" sz="1800" b="1" kern="1200" noProof="0" dirty="0" err="1"/>
            <a:t>Êx</a:t>
          </a:r>
          <a:r>
            <a:rPr lang="pt-BR" sz="1800" b="1" kern="1200" noProof="0" dirty="0"/>
            <a:t>. 16:26)</a:t>
          </a:r>
          <a:endParaRPr lang="pt-BR" sz="1800" kern="1200" noProof="0" dirty="0"/>
        </a:p>
      </dsp:txBody>
      <dsp:txXfrm>
        <a:off x="102449" y="4416556"/>
        <a:ext cx="1830788" cy="646160"/>
      </dsp:txXfrm>
    </dsp:sp>
    <dsp:sp modelId="{66DA79FB-539D-4658-9909-FEEDDB7EC834}">
      <dsp:nvSpPr>
        <dsp:cNvPr id="0" name=""/>
        <dsp:cNvSpPr/>
      </dsp:nvSpPr>
      <dsp:spPr>
        <a:xfrm>
          <a:off x="2367050" y="2725504"/>
          <a:ext cx="2034209" cy="239318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EDCC1B7-1DA8-4FF4-B628-AF544988E87A}">
      <dsp:nvSpPr>
        <dsp:cNvPr id="0" name=""/>
        <dsp:cNvSpPr/>
      </dsp:nvSpPr>
      <dsp:spPr>
        <a:xfrm>
          <a:off x="2468761" y="2781472"/>
          <a:ext cx="1830788" cy="1555571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050A990-44F6-4D76-86C5-7B0F6C17A27B}">
      <dsp:nvSpPr>
        <dsp:cNvPr id="0" name=""/>
        <dsp:cNvSpPr/>
      </dsp:nvSpPr>
      <dsp:spPr>
        <a:xfrm>
          <a:off x="2468761" y="4416556"/>
          <a:ext cx="1830788" cy="64616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De um dia a outro, abichava (</a:t>
          </a:r>
          <a:r>
            <a:rPr lang="pt-BR" sz="1800" b="1" kern="1200" noProof="0" dirty="0" err="1"/>
            <a:t>Êx</a:t>
          </a:r>
          <a:r>
            <a:rPr lang="pt-BR" sz="1800" b="1" kern="1200" noProof="0" dirty="0"/>
            <a:t>. 16:20)</a:t>
          </a:r>
          <a:endParaRPr lang="pt-BR" sz="1800" kern="1200" noProof="0" dirty="0"/>
        </a:p>
      </dsp:txBody>
      <dsp:txXfrm>
        <a:off x="2468761" y="4416556"/>
        <a:ext cx="1830788" cy="646160"/>
      </dsp:txXfrm>
    </dsp:sp>
    <dsp:sp modelId="{8799F4C3-4AC8-4534-830E-6A19BB4909A6}">
      <dsp:nvSpPr>
        <dsp:cNvPr id="0" name=""/>
        <dsp:cNvSpPr/>
      </dsp:nvSpPr>
      <dsp:spPr>
        <a:xfrm>
          <a:off x="4733362" y="2725504"/>
          <a:ext cx="2547969" cy="239318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1750" prstMaterial="metal">
          <a:bevelT w="88900" h="203200"/>
          <a:bevelB w="165100" h="254000"/>
          <a:contourClr>
            <a:srgbClr val="7030A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05C158-7D8E-40F5-A429-A97F9DF54B04}">
      <dsp:nvSpPr>
        <dsp:cNvPr id="0" name=""/>
        <dsp:cNvSpPr/>
      </dsp:nvSpPr>
      <dsp:spPr>
        <a:xfrm>
          <a:off x="5091952" y="2781472"/>
          <a:ext cx="1830788" cy="1555571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5048E5-3625-4F58-AD62-78AA6180DBBE}">
      <dsp:nvSpPr>
        <dsp:cNvPr id="0" name=""/>
        <dsp:cNvSpPr/>
      </dsp:nvSpPr>
      <dsp:spPr>
        <a:xfrm>
          <a:off x="4792133" y="4416556"/>
          <a:ext cx="2430426" cy="64616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/>
            <a:t>De sexta a sábado não estragava (</a:t>
          </a:r>
          <a:r>
            <a:rPr lang="pt-BR" sz="1800" b="1" kern="1200" noProof="0" dirty="0" err="1"/>
            <a:t>Êx</a:t>
          </a:r>
          <a:r>
            <a:rPr lang="pt-BR" sz="1800" b="1" kern="1200" noProof="0" dirty="0"/>
            <a:t>. 16:23-24)</a:t>
          </a:r>
          <a:endParaRPr lang="pt-BR" sz="1800" kern="1200" noProof="0" dirty="0"/>
        </a:p>
      </dsp:txBody>
      <dsp:txXfrm>
        <a:off x="4792133" y="4416556"/>
        <a:ext cx="2430426" cy="646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Esqueceram o passado</a:t>
          </a:r>
          <a:endParaRPr lang="pt-BR" sz="1800" kern="1200" noProof="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 concentraram nas dificuldades do presente</a:t>
          </a:r>
          <a:endParaRPr lang="pt-BR" sz="1800" kern="1200" noProof="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Perderam de vista o futuro prometido</a:t>
          </a:r>
          <a:endParaRPr lang="pt-BR" sz="18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1130395"/>
        <a:ext cx="4405542" cy="4743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63900" y="546"/>
          <a:ext cx="4987173" cy="328402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Suas características (</a:t>
          </a:r>
          <a:r>
            <a:rPr lang="pt-B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Êx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18:21):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3519" y="10165"/>
        <a:ext cx="4967935" cy="309164"/>
      </dsp:txXfrm>
    </dsp:sp>
    <dsp:sp modelId="{A5BC1136-7AB0-4B0C-A76E-5ADA0EC67691}">
      <dsp:nvSpPr>
        <dsp:cNvPr id="0" name=""/>
        <dsp:cNvSpPr/>
      </dsp:nvSpPr>
      <dsp:spPr>
        <a:xfrm>
          <a:off x="263900" y="388061"/>
          <a:ext cx="328402" cy="328402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12006" y="388061"/>
          <a:ext cx="4639066" cy="328402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Respeitar a Deus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628040" y="404095"/>
        <a:ext cx="4606998" cy="296334"/>
      </dsp:txXfrm>
    </dsp:sp>
    <dsp:sp modelId="{B3D9C14E-83C8-4248-BED5-4F63A04A2943}">
      <dsp:nvSpPr>
        <dsp:cNvPr id="0" name=""/>
        <dsp:cNvSpPr/>
      </dsp:nvSpPr>
      <dsp:spPr>
        <a:xfrm>
          <a:off x="263900" y="755872"/>
          <a:ext cx="328402" cy="328402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12006" y="755872"/>
          <a:ext cx="4639066" cy="328402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Ser digno de confiança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628040" y="771906"/>
        <a:ext cx="4606998" cy="296334"/>
      </dsp:txXfrm>
    </dsp:sp>
    <dsp:sp modelId="{22CA8874-A2BE-4681-8FD8-D91CAE23CEBD}">
      <dsp:nvSpPr>
        <dsp:cNvPr id="0" name=""/>
        <dsp:cNvSpPr/>
      </dsp:nvSpPr>
      <dsp:spPr>
        <a:xfrm>
          <a:off x="263900" y="1123683"/>
          <a:ext cx="328402" cy="328402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12006" y="1123683"/>
          <a:ext cx="4639066" cy="328402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Odiar o suborno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628040" y="1139717"/>
        <a:ext cx="4606998" cy="296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474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58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592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609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996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250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57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391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62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280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856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270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032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579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985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826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938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8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168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25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1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B4233-282D-4213-8E52-6D925F04AC05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9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9B4233-282D-4213-8E52-6D925F04AC05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F2B2DD-D9B4-4473-B4E6-C8C1CD06B1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65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04/08/2025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894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35.jpeg"/><Relationship Id="rId5" Type="http://schemas.openxmlformats.org/officeDocument/2006/relationships/diagramData" Target="../diagrams/data4.xml"/><Relationship Id="rId10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8DF394E-59A9-33E0-3136-9CEA0B5FDBB1}"/>
              </a:ext>
            </a:extLst>
          </p:cNvPr>
          <p:cNvSpPr txBox="1"/>
          <p:nvPr/>
        </p:nvSpPr>
        <p:spPr>
          <a:xfrm>
            <a:off x="4541520" y="292630"/>
            <a:ext cx="3108959" cy="563231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"/>
            </a:scene3d>
            <a:sp3d extrusionH="57150" prstMaterial="matte">
              <a:bevelT w="57150" h="38100" prst="hardEdge"/>
            </a:sp3d>
          </a:bodyPr>
          <a:lstStyle/>
          <a:p>
            <a:pPr algn="ctr"/>
            <a:r>
              <a:rPr lang="pt-BR" sz="7200" b="1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3">
                      <a:lumMod val="75000"/>
                    </a:schemeClr>
                  </a:outerShdw>
                </a:effectLst>
              </a:rPr>
              <a:t>O PÃO
E A ÁGUA DA VIDA</a:t>
            </a:r>
            <a:endParaRPr lang="pt-BR" sz="7200" b="1" noProof="0" dirty="0">
              <a:ln w="13462">
                <a:solidFill>
                  <a:schemeClr val="bg1"/>
                </a:solidFill>
                <a:prstDash val="solid"/>
              </a:ln>
              <a:solidFill>
                <a:srgbClr val="005DA2"/>
              </a:solidFill>
              <a:effectLst>
                <a:outerShdw dist="38100" dir="2700000" algn="bl" rotWithShape="0">
                  <a:schemeClr val="accent3"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439288" y="6253518"/>
            <a:ext cx="3226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noProof="0" dirty="0">
                <a:solidFill>
                  <a:srgbClr val="002060"/>
                </a:solidFill>
              </a:rPr>
              <a:t>Lição 7 para 16 de agosto de 2025</a:t>
            </a:r>
          </a:p>
        </p:txBody>
      </p:sp>
    </p:spTree>
    <p:extLst>
      <p:ext uri="{BB962C8B-B14F-4D97-AF65-F5344CB8AC3E}">
        <p14:creationId xmlns:p14="http://schemas.microsoft.com/office/powerpoint/2010/main" val="401099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 PÃO E A ÁGUA DA VIDA: JESUS</a:t>
            </a:r>
            <a:endParaRPr lang="pt-BR" sz="4400" b="1" noProof="0" dirty="0">
              <a:ln w="6600">
                <a:solidFill>
                  <a:srgbClr val="7A007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652463" y="642848"/>
            <a:ext cx="10887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“Eu sou o pão vivo que desceu do céu; se alguém comer deste pão, viverá para sempre; e o pão que eu darei é a minha carne, que darei pela vida do mundo” </a:t>
            </a:r>
            <a:r>
              <a:rPr lang="pt-BR" sz="1400" b="1" noProof="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(João 6:51)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2611802" y="1399999"/>
            <a:ext cx="68484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nos diz que os relatos do Êxodo foram escritos para o nosso ensino, ou seja, que eles têm uma aplicação espiritual para nossas vidas </a:t>
            </a:r>
            <a:r>
              <a:rPr lang="pt-BR" sz="2000" b="1" noProof="0" dirty="0"/>
              <a:t>(1Co. 10:1-11).</a:t>
            </a:r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673" y="1412289"/>
            <a:ext cx="2324346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0673" y="4440831"/>
            <a:ext cx="2324346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2611801" y="4800930"/>
            <a:ext cx="68484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Jesus disse que Ele é o verdadeiro pão que desceu do céu. Esse pão é a sua própria carne (João 6:51). É o Seu corpo, partido na cruz para dar salvação a todos os que O "comerem" – isto é, aceitá-Lo como Salvador e ter um relacionamento diário com Ele. Somente Cristo pode saciar nossa sede e fome espiritual.</a:t>
            </a:r>
            <a:endParaRPr lang="pt-BR" sz="2000" b="1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2611800" y="3800656"/>
            <a:ext cx="68484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Ele é quem fornece a água da vida, o símbolo do Espírito Santo (João 4:14; 7:37-39). É o único que pode satisfazer nossa sede interior de paz, alegria e felicidade.</a:t>
            </a:r>
            <a:endParaRPr lang="pt-BR" sz="2000" b="1" noProof="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2611798" y="3108159"/>
            <a:ext cx="68484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Além disso, Jesus aplicou especialmente a si mesmo as histórias da água da rocha e do pão do céu.</a:t>
            </a:r>
            <a:endParaRPr lang="pt-BR" sz="2000" b="1" noProof="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2611795" y="2400273"/>
            <a:ext cx="68484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Essas histórias nos alertam contra a ganância; a idolatria; a fornicação; o tentar a Deus; e o murmúrio.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44124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9E7E8-1863-5FFC-1168-3B017D14CDD8}"/>
              </a:ext>
            </a:extLst>
          </p:cNvPr>
          <p:cNvSpPr txBox="1"/>
          <p:nvPr/>
        </p:nvSpPr>
        <p:spPr>
          <a:xfrm>
            <a:off x="1189737" y="1165552"/>
            <a:ext cx="10087864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“O Redentor do mundo conhece as necessidades de cada alma. Quando estamos oprimidos e cansados, Ele sabe disso, e é Ele quem nos dá refrigério espiritual. Pergunte a ele; Vigiai em oração, e ele virá. Jesus é o pão da vida, para ser comido todos os dias; Ele é a água da vida para a alma sedenta e desfalecida, e todos podem participar de sua graça.
As cisternas da terra estão muitas vezes vazias, seus lagos secam; mas em Cristo há uma fonte viva da qual podemos beber continuamente. Não importa o quanto tomemos e demos aos outros, ainda haverá abundância. Não há perigo de esgotar o suprimento, pois Cristo é a fonte inesgotável da verdade”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122C8B-B761-12DF-2918-63DAEA8A8DD4}"/>
              </a:ext>
            </a:extLst>
          </p:cNvPr>
          <p:cNvSpPr txBox="1"/>
          <p:nvPr/>
        </p:nvSpPr>
        <p:spPr>
          <a:xfrm>
            <a:off x="6341826" y="5587058"/>
            <a:ext cx="4935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W. (The </a:t>
            </a:r>
            <a:r>
              <a:rPr lang="pt-BR" sz="1600" b="1" noProof="0" dirty="0" err="1"/>
              <a:t>Signs</a:t>
            </a:r>
            <a:r>
              <a:rPr lang="pt-BR" sz="1600" b="1" noProof="0" dirty="0"/>
              <a:t> </a:t>
            </a:r>
            <a:r>
              <a:rPr lang="pt-BR" sz="1600" b="1" noProof="0" dirty="0" err="1"/>
              <a:t>of</a:t>
            </a:r>
            <a:r>
              <a:rPr lang="pt-BR" sz="1600" b="1" noProof="0" dirty="0"/>
              <a:t> </a:t>
            </a:r>
            <a:r>
              <a:rPr lang="pt-BR" sz="1600" b="1" noProof="0" dirty="0" err="1"/>
              <a:t>the</a:t>
            </a:r>
            <a:r>
              <a:rPr lang="pt-BR" sz="1600" b="1" noProof="0" dirty="0"/>
              <a:t> Times, 22 de abril de 1897)</a:t>
            </a:r>
          </a:p>
        </p:txBody>
      </p:sp>
    </p:spTree>
    <p:extLst>
      <p:ext uri="{BB962C8B-B14F-4D97-AF65-F5344CB8AC3E}">
        <p14:creationId xmlns:p14="http://schemas.microsoft.com/office/powerpoint/2010/main" val="134802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165007" y="38100"/>
            <a:ext cx="5467350" cy="6786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pt-BR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t-BR" sz="3100" b="1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 o Senhor disse a Moisés: "Até quando você se recusará a guardar meus mandamentos e minhas leis? Eis que o Senhor lhes deu o sábado. Portanto, no sexto dia, ele lhes dá pão para dois dias. Que cada um permaneça no seu lugar, e ninguém sairá do seu lugar no sétimo dia. Assim o povo descansou no sétimo dia</a:t>
            </a:r>
            <a:r>
              <a:rPr kumimoji="0" lang="pt-BR" sz="3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Êxodo 16:28–30</a:t>
            </a: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8121170"/>
              </p:ext>
            </p:extLst>
          </p:nvPr>
        </p:nvGraphicFramePr>
        <p:xfrm>
          <a:off x="5286374" y="3786693"/>
          <a:ext cx="6581776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28600" y="139541"/>
            <a:ext cx="7058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fim, eles cruzaram a fronteira do Egito. Eles já estavam definitivamente no caminho para Canaã, a terra que mana leite e mel.</a:t>
            </a:r>
            <a:endParaRPr lang="pt-BR" sz="2000" b="1" noProof="0" dirty="0"/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24299"/>
            <a:ext cx="4024610" cy="2708433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228600" y="2155477"/>
            <a:ext cx="70580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Diante dos primeiros problemas, o povo começou a reclamar. Eles prefeririam ter morrido no Egito! Evidentemente, sua fé precisava crescer e se firmar. Então Deus lhes deu água e pão; Ele os protegeu de seus inimigos; e os ajudou a se organizar.</a:t>
            </a:r>
            <a:endParaRPr lang="pt-BR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28600" y="1149339"/>
            <a:ext cx="70580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três dias tudo parecia perfeito. Mas as provisões que carregavam estavam acabando. Como alimentar dois milhões de pessoas no deserto?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72106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396152" y="1534357"/>
            <a:ext cx="885103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3200" b="1" dirty="0">
                <a:latin typeface="Constantia" panose="02030602050306030303" pitchFamily="18" charset="0"/>
              </a:rPr>
              <a:t>“As variadas experiências dos hebreus eram uma escola destinada a prepará-los para o lar prometido em Canaã. Deus quer que Seu povo destes dias reveja com coração humilde e espírito dócil as provações pelas quais o antigo Israel teve de passar, a fim de que possam ajudá-los em sua preparação para a Canaã celestial”</a:t>
            </a:r>
            <a:endParaRPr lang="pt-BR" sz="32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8187046" y="5566230"/>
            <a:ext cx="3847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</a:t>
            </a:r>
            <a:r>
              <a:rPr lang="pt-BR" sz="1600" b="1" dirty="0"/>
              <a:t>. (Patriarcas e profetas, </a:t>
            </a:r>
            <a:r>
              <a:rPr lang="pt-BR" sz="1600" b="1" noProof="0" dirty="0"/>
              <a:t>pág. 265)</a:t>
            </a:r>
          </a:p>
        </p:txBody>
      </p:sp>
    </p:spTree>
    <p:extLst>
      <p:ext uri="{BB962C8B-B14F-4D97-AF65-F5344CB8AC3E}">
        <p14:creationId xmlns:p14="http://schemas.microsoft.com/office/powerpoint/2010/main" val="212488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690358" y="165904"/>
            <a:ext cx="57746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ÁGUA LIMPA </a:t>
            </a:r>
            <a:endParaRPr lang="pt-BR" sz="4400" b="1" spc="3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00E7E2"/>
                  </a:gs>
                  <a:gs pos="12000">
                    <a:srgbClr val="71FFFF"/>
                  </a:gs>
                  <a:gs pos="6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6464993" y="160469"/>
            <a:ext cx="55924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“E eles vieram para Mara, e não puderam beber as águas de Mara, porque eram amargas; é por isso que eles a chamaram de Mara” </a:t>
            </a:r>
            <a:r>
              <a:rPr lang="pt-BR" sz="1400" b="1" noProof="0" dirty="0">
                <a:solidFill>
                  <a:schemeClr val="bg1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(Êxodo 15:23)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870556" y="1377785"/>
            <a:ext cx="8321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 Deus está conosco, como algo ruim pode acontecer? Essa parecia ser a filosofia do povo de Israel após a travessia do Mar Vermelho.</a:t>
            </a:r>
            <a:endParaRPr lang="pt-BR" sz="2000" b="1" noProof="0" dirty="0"/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205" y="3177827"/>
            <a:ext cx="5117202" cy="3492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1" y="1375910"/>
            <a:ext cx="3603593" cy="3603593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134593" y="5191376"/>
            <a:ext cx="6653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Deus quer que estejamos cientes de Sua presença, esperemos por Suas ordens e cooperemos com Ele.</a:t>
            </a:r>
            <a:endParaRPr lang="pt-BR" sz="2000" b="1" noProof="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870556" y="3086523"/>
            <a:ext cx="302720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Além disso, ele pediu a ajuda de Moisés na realização do milagre, pedindo-lhe que derrubasse uma árvore para limpar as águas (Êxodo 15:25).</a:t>
            </a:r>
            <a:endParaRPr lang="pt-BR" sz="2000" b="1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870555" y="2084651"/>
            <a:ext cx="83214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encontraram água intragável, reclamaram: "Que havemos de beber?" (Êxodo 15:24). Deus poderia ter purificado a água antes que eles chegassem, mas Ele esperou o momento certo.</a:t>
            </a:r>
            <a:endParaRPr lang="pt-BR" sz="2000" b="1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184290" y="5854292"/>
            <a:ext cx="66041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Se Israel cumprisse as exigências de Deus, obedecendo às leis de Deus, eles poderiam ter certeza de que seriam protegidos do mal (Êxodo 15:26).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93861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745887-BDB9-1522-68A1-2D92479B1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A46F9B8B-E297-0392-056A-6E1035A8C1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8C0F4A7-7B63-8C98-45D0-996D7B9788F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algn="ctr"/>
            <a:r>
              <a:rPr lang="pt-BR" sz="4400" b="1" dirty="0">
                <a:ln w="22225">
                  <a:noFill/>
                  <a:prstDash val="solid"/>
                </a:ln>
                <a:solidFill>
                  <a:srgbClr val="7030A0"/>
                </a:solidFill>
              </a:rPr>
              <a:t>O PÃO DO CÉU</a:t>
            </a:r>
            <a:endParaRPr lang="pt-BR" sz="4400" b="1" noProof="0" dirty="0">
              <a:ln w="22225">
                <a:noFill/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7D63EF-229C-DCA8-A2C3-EDAF87C29784}"/>
              </a:ext>
            </a:extLst>
          </p:cNvPr>
          <p:cNvSpPr txBox="1"/>
          <p:nvPr/>
        </p:nvSpPr>
        <p:spPr>
          <a:xfrm>
            <a:off x="409575" y="600372"/>
            <a:ext cx="113728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“E os filhos de Israel, vendo isso, perguntaram uns aos outros: "O que é isso?" porque eles não sabiam o que era. Então Moisés lhes disse: "É o pão que o Senhor lhes dá para comer” </a:t>
            </a:r>
            <a:r>
              <a:rPr lang="pt-BR" sz="1400" b="1" noProof="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(Êxodo 16:15)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996627B-CAE9-EB97-A8FD-FF4716FA5272}"/>
              </a:ext>
            </a:extLst>
          </p:cNvPr>
          <p:cNvSpPr txBox="1"/>
          <p:nvPr/>
        </p:nvSpPr>
        <p:spPr>
          <a:xfrm>
            <a:off x="59634" y="1246703"/>
            <a:ext cx="47906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gana de comer carne fez com que Israel murmurasse contra Moisés e Arão (</a:t>
            </a:r>
            <a:r>
              <a:rPr lang="pt-BR" sz="2000" b="1" dirty="0" err="1"/>
              <a:t>Êx</a:t>
            </a:r>
            <a:r>
              <a:rPr lang="pt-BR" sz="2000" b="1" dirty="0"/>
              <a:t>. 16:2-3). Mas, na realidade, sua murmuração era contra o próprio Deus (</a:t>
            </a:r>
            <a:r>
              <a:rPr lang="pt-BR" sz="2000" b="1" dirty="0" err="1"/>
              <a:t>Êx</a:t>
            </a:r>
            <a:r>
              <a:rPr lang="pt-BR" sz="2000" b="1" dirty="0"/>
              <a:t>. 16:8). Qual era o problema deles? </a:t>
            </a:r>
            <a:endParaRPr lang="pt-BR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8638570-27DA-5A87-6938-AE55524B97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0063269"/>
              </p:ext>
            </p:extLst>
          </p:nvPr>
        </p:nvGraphicFramePr>
        <p:xfrm>
          <a:off x="4850295" y="1539702"/>
          <a:ext cx="7282071" cy="5247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75E4E3A0-B150-EEAC-8AD8-3303A53FB6FF}"/>
              </a:ext>
            </a:extLst>
          </p:cNvPr>
          <p:cNvSpPr txBox="1"/>
          <p:nvPr/>
        </p:nvSpPr>
        <p:spPr>
          <a:xfrm>
            <a:off x="1928190" y="4538950"/>
            <a:ext cx="28324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Depois de dar-lhes codornizes para comer, Deus lhes deu pão suficiente para se alimentarem todos os dias - por 40 anos!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Êx</a:t>
            </a:r>
            <a:r>
              <a:rPr lang="pt-BR" sz="2000" b="1" noProof="0" dirty="0"/>
              <a:t>. 16:35).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E488B1D-5C6A-31AD-D97D-E0B96BC642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8862891"/>
              </p:ext>
            </p:extLst>
          </p:nvPr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DCE25F23-F654-EA2A-A9B0-D25A2178B7D6}"/>
              </a:ext>
            </a:extLst>
          </p:cNvPr>
          <p:cNvSpPr txBox="1"/>
          <p:nvPr/>
        </p:nvSpPr>
        <p:spPr>
          <a:xfrm>
            <a:off x="4914068" y="1294267"/>
            <a:ext cx="7138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b="1" dirty="0"/>
              <a:t>Este pão do céu era verdadeiramente milagroso:</a:t>
            </a:r>
            <a:endParaRPr lang="pt-BR" sz="2000" b="1" noProof="0" dirty="0"/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id="{9DC2F045-1B57-BF4B-0A87-3AC284AFC2A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699382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89986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22AE23DC-79BE-45F9-8A1D-C92D577BBB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81198823-CF85-4ED1-B09C-89E3A7D21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01EC3DBC-8F25-46A3-9BBC-A19356225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3AFC8898-54C6-4D7A-9045-E8D2F769CC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9CFC6A43-375E-47EC-B8B7-92B292F0B6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74A73C11-29D4-4646-89D3-CC909D7FD8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31450C52-4752-4349-976E-250B8A68E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3E94C50E-A886-445A-B918-8126D8593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11B53F70-0B95-4F80-B93B-A448E8CCC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98FC0FB8-8F53-4199-9E3B-CCDE9A1B73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>
                                            <p:graphicEl>
                                              <a:dgm id="{66E9358D-0828-488E-9582-DA843CCC7E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">
                                            <p:graphicEl>
                                              <a:dgm id="{CEBCBCE7-27DF-4D65-9F16-61DC36C72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66DA79FB-539D-4658-9909-FEEDDB7EC8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">
                                            <p:graphicEl>
                                              <a:dgm id="{CEDCC1B7-1DA8-4FF4-B628-AF544988E8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2">
                                            <p:graphicEl>
                                              <a:dgm id="{3050A990-44F6-4D76-86C5-7B0F6C17A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">
                                            <p:graphicEl>
                                              <a:dgm id="{C705C158-7D8E-40F5-A429-A97F9DF54B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">
                                            <p:graphicEl>
                                              <a:dgm id="{8799F4C3-4AC8-4534-830E-6A19BB490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">
                                            <p:graphicEl>
                                              <a:dgm id="{F05048E5-3625-4F58-AD62-78AA6180D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7" grpId="0"/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8667" y="1475059"/>
            <a:ext cx="7124268" cy="5219533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667" y="1475060"/>
            <a:ext cx="7101408" cy="521953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algn="ctr"/>
            <a:r>
              <a:rPr lang="pt-BR" sz="4400" b="1" spc="300" noProof="0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accent5">
                      <a:lumMod val="60000"/>
                      <a:lumOff val="40000"/>
                      <a:alpha val="92000"/>
                    </a:schemeClr>
                  </a:outerShdw>
                </a:effectLst>
              </a:rPr>
              <a:t>A ROCHA DE HOREBE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1" y="604748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rgbClr val="785048"/>
                </a:solidFill>
                <a:latin typeface="Comic Sans MS" panose="030F0702030302020204" pitchFamily="66" charset="0"/>
              </a:rPr>
              <a:t>“Eis que estarei diante de ti ali na rocha de Horebe; e ferirás a rocha, e dela sairão águas, e o povo beberá. E Moisés fez isso na presença dos anciãos de Israel." </a:t>
            </a:r>
            <a:r>
              <a:rPr lang="pt-BR" sz="1400" b="1" noProof="0" dirty="0">
                <a:solidFill>
                  <a:srgbClr val="785048"/>
                </a:solidFill>
                <a:latin typeface="Comic Sans MS" panose="030F0702030302020204" pitchFamily="66" charset="0"/>
              </a:rPr>
              <a:t>(Êxodo 17:6)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114300" y="1318582"/>
            <a:ext cx="4709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"O Senhor está entre nós ou não?" (Êxodo 17:7 NVI). Deus não lhes enviava o pão do céu todos os dias? Eles não podiam vê-lo na nuvem?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114300" y="5873675"/>
            <a:ext cx="47095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Para eles, como para nós, Cristo é a Fonte da vida e o Doador da vida eterna.</a:t>
            </a:r>
            <a:endParaRPr lang="pt-BR" sz="2000" b="1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114300" y="4257848"/>
            <a:ext cx="470959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Apesar de sua incredulidade, o próprio Jesus fendeu a rocha e continuou a fornecer-lhes água durante toda a peregrinação. Ele é "a rocha espiritual que os seguiu" </a:t>
            </a:r>
            <a:r>
              <a:rPr lang="pt-BR" sz="2000" b="1" noProof="0" dirty="0"/>
              <a:t>(1Co. 10:4).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114300" y="2661899"/>
            <a:ext cx="47095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incredulidade de Israel é surpreendente. Mas cuidado, Paulo nos adverte a não cair no mesmo exemplo de incredulidade </a:t>
            </a:r>
            <a:r>
              <a:rPr lang="pt-BR" sz="2000" b="1" noProof="0" dirty="0"/>
              <a:t>(Heb. 3:12).</a:t>
            </a:r>
          </a:p>
        </p:txBody>
      </p:sp>
    </p:spTree>
    <p:extLst>
      <p:ext uri="{BB962C8B-B14F-4D97-AF65-F5344CB8AC3E}">
        <p14:creationId xmlns:p14="http://schemas.microsoft.com/office/powerpoint/2010/main" val="221116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4"/>
                  </a:fgClr>
                  <a:bgClr>
                    <a:schemeClr val="accent4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AS MÃOS LEVANTADAS</a:t>
            </a:r>
            <a:endParaRPr lang="pt-BR" sz="4400" b="1" spc="300" noProof="0" dirty="0">
              <a:ln w="12700">
                <a:solidFill>
                  <a:schemeClr val="accent4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4"/>
                </a:fgClr>
                <a:bgClr>
                  <a:schemeClr val="accent4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2038349" y="691247"/>
            <a:ext cx="8115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“Então </a:t>
            </a:r>
            <a:r>
              <a:rPr lang="pt-BR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Amaleque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veio e lutou contra Israel em </a:t>
            </a:r>
            <a:r>
              <a:rPr lang="pt-BR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Refidim</a:t>
            </a:r>
            <a:r>
              <a:rPr lang="pt-BR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pt-BR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(Êxodo 17:8)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674164" y="1256955"/>
            <a:ext cx="4225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Enquanto avançavam pelo deserto, os amalequitas atacaram Israel, e Moisés pediu a Josué que os defendesse enquanto ele, Arão e Hur subiam a montanha com "a vara de Deus”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Êx</a:t>
            </a:r>
            <a:r>
              <a:rPr lang="pt-BR" sz="2000" b="1" noProof="0" dirty="0"/>
              <a:t>. 17:8-10).</a:t>
            </a:r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877" y="1371600"/>
            <a:ext cx="4104753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67445" y="1058010"/>
            <a:ext cx="3795314" cy="252008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163995" y="3682169"/>
            <a:ext cx="77360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Eles ouviram o que Deus havia feito no Egito. Mas, ao contrário de outros cananeus, eles não tinham medo. Eles zombaram de Deus e O desafiaram atacando Seu povo, apenas para provar que eles eram mais fortes do que Ele (Êxodo 17:16).</a:t>
            </a:r>
            <a:endParaRPr lang="pt-BR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3674164" y="3195947"/>
            <a:ext cx="42258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que os amalequitas atacaram?</a:t>
            </a:r>
            <a:endParaRPr lang="pt-BR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163995" y="5773055"/>
            <a:ext cx="7736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Era hora de o peso da ação ser compartilhado por outros líderes. Arão e Hur apoiaram Moisés e o ajudaram a tornar a obra de Deus bem-sucedida, derrotando assim o inimigo (Êxodo 17:12).</a:t>
            </a:r>
            <a:endParaRPr lang="pt-BR" sz="2000" b="1" noProof="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163995" y="4900678"/>
            <a:ext cx="77360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Enquanto Moisés levantava a vara de Deus, Israel vencia. Mas, à medida que seus braços se cansavam, Israel era derrotado (</a:t>
            </a:r>
            <a:r>
              <a:rPr lang="pt-BR" sz="2000" b="1" dirty="0" err="1"/>
              <a:t>Êx</a:t>
            </a:r>
            <a:r>
              <a:rPr lang="pt-BR" sz="2000" b="1" dirty="0"/>
              <a:t>. 17:11).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9089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87996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noProof="0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</a:rPr>
              <a:t>UM BOM CONSELHO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257175" y="595842"/>
            <a:ext cx="11677649" cy="861774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“Além disso, escolha entre todo o povo homens de virtude, tementes a Deus, homens de verdade, que abominam a avareza; e os colocou sobre o povo como líderes de mil, centenas, cinquenta e de dez” </a:t>
            </a:r>
            <a:r>
              <a:rPr lang="pt-BR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(Êxodo 18:21)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4648200" y="1695271"/>
            <a:ext cx="7362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Vendo o sinal que Deus havia anunciado a Moisés, Jetro, com Zípora e seus filhos, foi a Horebe (</a:t>
            </a:r>
            <a:r>
              <a:rPr lang="pt-BR" sz="2000" b="1" dirty="0" err="1"/>
              <a:t>Êx</a:t>
            </a:r>
            <a:r>
              <a:rPr lang="pt-BR" sz="2000" b="1" dirty="0"/>
              <a:t> 3:12; 18:1-5).</a:t>
            </a:r>
            <a:endParaRPr lang="pt-BR" sz="2000" b="1" noProof="0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1534369"/>
              </p:ext>
            </p:extLst>
          </p:nvPr>
        </p:nvGraphicFramePr>
        <p:xfrm>
          <a:off x="4419601" y="5367268"/>
          <a:ext cx="5514974" cy="1452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706014"/>
            <a:ext cx="4181475" cy="502279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4648199" y="4398740"/>
            <a:ext cx="75438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Moisés reconheceu humildemente as palavras de Deus nesse conselho. Por isso, ele ouviu seu sogro e escolheu pessoas capazes de assumir responsabilidades.</a:t>
            </a:r>
            <a:endParaRPr lang="pt-BR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4648198" y="3429000"/>
            <a:ext cx="75438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 dia seguinte, depois de observar como Moisés julgava sozinho todo o povo, deu-lhe um conselho sábio: divida as responsabilidades (</a:t>
            </a:r>
            <a:r>
              <a:rPr lang="pt-BR" sz="2000" b="1" dirty="0" err="1"/>
              <a:t>Êx</a:t>
            </a:r>
            <a:r>
              <a:rPr lang="pt-BR" sz="2000" b="1"/>
              <a:t>. </a:t>
            </a:r>
            <a:r>
              <a:rPr lang="pt-BR" sz="2000" b="1" dirty="0"/>
              <a:t>18:17-23).</a:t>
            </a:r>
            <a:endParaRPr lang="pt-BR" sz="2000" b="1" noProof="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4648197" y="2401413"/>
            <a:ext cx="7543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Jetro, embora não fosse israelita, adorava a Deus. Por isso, após receber o relato de Moisés sobre o que havia acontecido no Egito, louvou a Deus e ofereceu sacrifícios a Ele (</a:t>
            </a:r>
            <a:r>
              <a:rPr lang="pt-BR" sz="2000" b="1" dirty="0" err="1"/>
              <a:t>Êx</a:t>
            </a:r>
            <a:r>
              <a:rPr lang="pt-BR" sz="2000" b="1" dirty="0"/>
              <a:t>. 18:8-12).</a:t>
            </a:r>
            <a:endParaRPr lang="pt-BR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41007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1614</Words>
  <Application>Microsoft Office PowerPoint</Application>
  <PresentationFormat>Panorámica</PresentationFormat>
  <Paragraphs>68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Constantia</vt:lpstr>
      <vt:lpstr>Comic Sans MS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70</cp:revision>
  <dcterms:created xsi:type="dcterms:W3CDTF">2025-07-16T16:26:17Z</dcterms:created>
  <dcterms:modified xsi:type="dcterms:W3CDTF">2025-08-04T06:10:27Z</dcterms:modified>
</cp:coreProperties>
</file>