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11" r:id="rId3"/>
    <p:sldId id="308" r:id="rId4"/>
    <p:sldId id="257" r:id="rId5"/>
    <p:sldId id="258" r:id="rId6"/>
    <p:sldId id="313" r:id="rId7"/>
    <p:sldId id="260" r:id="rId8"/>
    <p:sldId id="261" r:id="rId9"/>
    <p:sldId id="262" r:id="rId10"/>
    <p:sldId id="309" r:id="rId11"/>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B0"/>
    <a:srgbClr val="FBF162"/>
    <a:srgbClr val="FFFF99"/>
    <a:srgbClr val="FF9729"/>
    <a:srgbClr val="8E0025"/>
    <a:srgbClr val="C90035"/>
    <a:srgbClr val="F1E2B9"/>
    <a:srgbClr val="6BA630"/>
    <a:srgbClr val="BCB98F"/>
    <a:srgbClr val="8058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3" autoAdjust="0"/>
    <p:restoredTop sz="94660"/>
  </p:normalViewPr>
  <p:slideViewPr>
    <p:cSldViewPr snapToGrid="0">
      <p:cViewPr varScale="1">
        <p:scale>
          <a:sx n="101" d="100"/>
          <a:sy n="101" d="100"/>
        </p:scale>
        <p:origin x="61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D56751-A05E-43B9-9BBC-17E5CA4CD5DD}" type="doc">
      <dgm:prSet loTypeId="urn:microsoft.com/office/officeart/2005/8/layout/process4" loCatId="process" qsTypeId="urn:microsoft.com/office/officeart/2005/8/quickstyle/simple3" qsCatId="simple" csTypeId="urn:microsoft.com/office/officeart/2005/8/colors/colorful1" csCatId="colorful" phldr="1"/>
      <dgm:spPr/>
      <dgm:t>
        <a:bodyPr/>
        <a:lstStyle/>
        <a:p>
          <a:endParaRPr lang="es-ES"/>
        </a:p>
      </dgm:t>
    </dgm:pt>
    <dgm:pt modelId="{73FAFAFE-4E03-42DD-9C7E-2B207587F0FF}">
      <dgm:prSet custT="1"/>
      <dgm:spPr>
        <a:effectLst>
          <a:outerShdw blurRad="50800" dist="38100" dir="5400000" algn="t" rotWithShape="0">
            <a:prstClr val="black">
              <a:alpha val="40000"/>
            </a:prstClr>
          </a:outerShdw>
        </a:effectLst>
      </dgm:spPr>
      <dgm:t>
        <a:bodyPr/>
        <a:lstStyle/>
        <a:p>
          <a:r>
            <a:rPr lang="pt-BR" sz="2000" b="1" noProof="0" dirty="0"/>
            <a:t>Não casar com os habitantes do país</a:t>
          </a:r>
          <a:br>
            <a:rPr lang="pt-BR" sz="2000" b="1" noProof="0" dirty="0"/>
          </a:br>
          <a:r>
            <a:rPr lang="pt-BR" sz="2000" b="1" noProof="0" dirty="0"/>
            <a:t>(Jos. 23:7a)</a:t>
          </a:r>
        </a:p>
      </dgm:t>
    </dgm:pt>
    <dgm:pt modelId="{5BA85A58-277E-4094-B21B-83A9A1E17FD7}" type="parTrans" cxnId="{FF2B0B08-B13E-4F7F-8C10-EC705C4274E7}">
      <dgm:prSet/>
      <dgm:spPr/>
      <dgm:t>
        <a:bodyPr/>
        <a:lstStyle/>
        <a:p>
          <a:endParaRPr lang="es-ES" sz="2000" b="1">
            <a:solidFill>
              <a:schemeClr val="tx1"/>
            </a:solidFill>
          </a:endParaRPr>
        </a:p>
      </dgm:t>
    </dgm:pt>
    <dgm:pt modelId="{81DB2993-86FF-4F5E-9AEE-5252505D4749}" type="sibTrans" cxnId="{FF2B0B08-B13E-4F7F-8C10-EC705C4274E7}">
      <dgm:prSet/>
      <dgm:spPr/>
      <dgm:t>
        <a:bodyPr/>
        <a:lstStyle/>
        <a:p>
          <a:endParaRPr lang="es-ES" sz="2000" b="1">
            <a:solidFill>
              <a:schemeClr val="tx1"/>
            </a:solidFill>
          </a:endParaRPr>
        </a:p>
      </dgm:t>
    </dgm:pt>
    <dgm:pt modelId="{58A81E62-E51B-4E64-AE64-7FB210871931}">
      <dgm:prSet custT="1"/>
      <dgm:spPr>
        <a:effectLst>
          <a:outerShdw blurRad="50800" dist="38100" dir="5400000" algn="t" rotWithShape="0">
            <a:prstClr val="black">
              <a:alpha val="40000"/>
            </a:prstClr>
          </a:outerShdw>
        </a:effectLst>
      </dgm:spPr>
      <dgm:t>
        <a:bodyPr/>
        <a:lstStyle/>
        <a:p>
          <a:r>
            <a:rPr lang="pt-BR" sz="2000" b="1" noProof="0" dirty="0"/>
            <a:t>Não mencionar o nome dos deuses deles</a:t>
          </a:r>
          <a:br>
            <a:rPr lang="pt-BR" sz="2000" b="1" noProof="0" dirty="0"/>
          </a:br>
          <a:r>
            <a:rPr lang="pt-BR" sz="2000" b="1" noProof="0" dirty="0"/>
            <a:t>(Jos. 23:7b)</a:t>
          </a:r>
        </a:p>
      </dgm:t>
    </dgm:pt>
    <dgm:pt modelId="{D72DBB42-CA18-48C8-83E8-3F3788514FD0}" type="parTrans" cxnId="{0C833FDB-DA3D-4D4F-8DD4-DB4F2AC069BF}">
      <dgm:prSet/>
      <dgm:spPr/>
      <dgm:t>
        <a:bodyPr/>
        <a:lstStyle/>
        <a:p>
          <a:endParaRPr lang="es-ES" sz="2000" b="1">
            <a:solidFill>
              <a:schemeClr val="tx1"/>
            </a:solidFill>
          </a:endParaRPr>
        </a:p>
      </dgm:t>
    </dgm:pt>
    <dgm:pt modelId="{8823EC6C-164B-4F8F-9A6C-4CB4AC0C78B8}" type="sibTrans" cxnId="{0C833FDB-DA3D-4D4F-8DD4-DB4F2AC069BF}">
      <dgm:prSet/>
      <dgm:spPr/>
      <dgm:t>
        <a:bodyPr/>
        <a:lstStyle/>
        <a:p>
          <a:endParaRPr lang="es-ES" sz="2000" b="1">
            <a:solidFill>
              <a:schemeClr val="tx1"/>
            </a:solidFill>
          </a:endParaRPr>
        </a:p>
      </dgm:t>
    </dgm:pt>
    <dgm:pt modelId="{D7CE262A-F5CC-40C9-AE8F-0D3A8B7245F8}">
      <dgm:prSet custT="1"/>
      <dgm:spPr>
        <a:effectLst>
          <a:outerShdw blurRad="50800" dist="38100" dir="5400000" algn="t" rotWithShape="0">
            <a:prstClr val="black">
              <a:alpha val="40000"/>
            </a:prstClr>
          </a:outerShdw>
        </a:effectLst>
      </dgm:spPr>
      <dgm:t>
        <a:bodyPr/>
        <a:lstStyle/>
        <a:p>
          <a:r>
            <a:rPr lang="pt-BR" sz="2000" b="1" noProof="0" dirty="0"/>
            <a:t>Não adorar seus deuses (Jos. 23:7c)</a:t>
          </a:r>
        </a:p>
      </dgm:t>
    </dgm:pt>
    <dgm:pt modelId="{BC42AEC9-3F96-4C98-A316-6296567E6F9E}" type="parTrans" cxnId="{12308833-423D-428B-832B-70F7B62CCD4E}">
      <dgm:prSet/>
      <dgm:spPr/>
      <dgm:t>
        <a:bodyPr/>
        <a:lstStyle/>
        <a:p>
          <a:endParaRPr lang="es-ES" sz="2000" b="1">
            <a:solidFill>
              <a:schemeClr val="tx1"/>
            </a:solidFill>
          </a:endParaRPr>
        </a:p>
      </dgm:t>
    </dgm:pt>
    <dgm:pt modelId="{05D52511-7A71-439F-908E-F4CA6F3C6667}" type="sibTrans" cxnId="{12308833-423D-428B-832B-70F7B62CCD4E}">
      <dgm:prSet/>
      <dgm:spPr/>
      <dgm:t>
        <a:bodyPr/>
        <a:lstStyle/>
        <a:p>
          <a:endParaRPr lang="es-ES" sz="2000" b="1">
            <a:solidFill>
              <a:schemeClr val="tx1"/>
            </a:solidFill>
          </a:endParaRPr>
        </a:p>
      </dgm:t>
    </dgm:pt>
    <dgm:pt modelId="{1C5B342D-0B96-4483-8D04-58C8633E2F8B}" type="pres">
      <dgm:prSet presAssocID="{62D56751-A05E-43B9-9BBC-17E5CA4CD5DD}" presName="Name0" presStyleCnt="0">
        <dgm:presLayoutVars>
          <dgm:dir/>
          <dgm:animLvl val="lvl"/>
          <dgm:resizeHandles val="exact"/>
        </dgm:presLayoutVars>
      </dgm:prSet>
      <dgm:spPr/>
    </dgm:pt>
    <dgm:pt modelId="{AF2B4297-4210-418E-8BF4-27B37287B4AB}" type="pres">
      <dgm:prSet presAssocID="{D7CE262A-F5CC-40C9-AE8F-0D3A8B7245F8}" presName="boxAndChildren" presStyleCnt="0"/>
      <dgm:spPr/>
    </dgm:pt>
    <dgm:pt modelId="{DE78BB78-5502-475E-AEAA-5E57266ABC73}" type="pres">
      <dgm:prSet presAssocID="{D7CE262A-F5CC-40C9-AE8F-0D3A8B7245F8}" presName="parentTextBox" presStyleLbl="node1" presStyleIdx="0" presStyleCnt="3"/>
      <dgm:spPr/>
    </dgm:pt>
    <dgm:pt modelId="{9B3ECD91-0935-4A8F-A760-6E5463658C0B}" type="pres">
      <dgm:prSet presAssocID="{8823EC6C-164B-4F8F-9A6C-4CB4AC0C78B8}" presName="sp" presStyleCnt="0"/>
      <dgm:spPr/>
    </dgm:pt>
    <dgm:pt modelId="{9AB3FB90-21C6-48F8-90B9-838B53E23AC2}" type="pres">
      <dgm:prSet presAssocID="{58A81E62-E51B-4E64-AE64-7FB210871931}" presName="arrowAndChildren" presStyleCnt="0"/>
      <dgm:spPr/>
    </dgm:pt>
    <dgm:pt modelId="{4A2981D8-ED82-4DD0-9931-C7C413BEB15C}" type="pres">
      <dgm:prSet presAssocID="{58A81E62-E51B-4E64-AE64-7FB210871931}" presName="parentTextArrow" presStyleLbl="node1" presStyleIdx="1" presStyleCnt="3"/>
      <dgm:spPr/>
    </dgm:pt>
    <dgm:pt modelId="{C9E0EF5C-7D06-4C01-B4FB-17C5CEAF22A3}" type="pres">
      <dgm:prSet presAssocID="{81DB2993-86FF-4F5E-9AEE-5252505D4749}" presName="sp" presStyleCnt="0"/>
      <dgm:spPr/>
    </dgm:pt>
    <dgm:pt modelId="{F3950873-AF0B-44C6-B017-7A74A66B0E66}" type="pres">
      <dgm:prSet presAssocID="{73FAFAFE-4E03-42DD-9C7E-2B207587F0FF}" presName="arrowAndChildren" presStyleCnt="0"/>
      <dgm:spPr/>
    </dgm:pt>
    <dgm:pt modelId="{04504CCF-E609-403F-BDD7-9DC328702048}" type="pres">
      <dgm:prSet presAssocID="{73FAFAFE-4E03-42DD-9C7E-2B207587F0FF}" presName="parentTextArrow" presStyleLbl="node1" presStyleIdx="2" presStyleCnt="3"/>
      <dgm:spPr/>
    </dgm:pt>
  </dgm:ptLst>
  <dgm:cxnLst>
    <dgm:cxn modelId="{FF2B0B08-B13E-4F7F-8C10-EC705C4274E7}" srcId="{62D56751-A05E-43B9-9BBC-17E5CA4CD5DD}" destId="{73FAFAFE-4E03-42DD-9C7E-2B207587F0FF}" srcOrd="0" destOrd="0" parTransId="{5BA85A58-277E-4094-B21B-83A9A1E17FD7}" sibTransId="{81DB2993-86FF-4F5E-9AEE-5252505D4749}"/>
    <dgm:cxn modelId="{4CB3F910-D8CE-4F92-9EA3-7BFCAD2B2D15}" type="presOf" srcId="{58A81E62-E51B-4E64-AE64-7FB210871931}" destId="{4A2981D8-ED82-4DD0-9931-C7C413BEB15C}" srcOrd="0" destOrd="0" presId="urn:microsoft.com/office/officeart/2005/8/layout/process4"/>
    <dgm:cxn modelId="{12308833-423D-428B-832B-70F7B62CCD4E}" srcId="{62D56751-A05E-43B9-9BBC-17E5CA4CD5DD}" destId="{D7CE262A-F5CC-40C9-AE8F-0D3A8B7245F8}" srcOrd="2" destOrd="0" parTransId="{BC42AEC9-3F96-4C98-A316-6296567E6F9E}" sibTransId="{05D52511-7A71-439F-908E-F4CA6F3C6667}"/>
    <dgm:cxn modelId="{1D3C903C-E65F-4EA7-9420-E12477326323}" type="presOf" srcId="{62D56751-A05E-43B9-9BBC-17E5CA4CD5DD}" destId="{1C5B342D-0B96-4483-8D04-58C8633E2F8B}" srcOrd="0" destOrd="0" presId="urn:microsoft.com/office/officeart/2005/8/layout/process4"/>
    <dgm:cxn modelId="{0F108656-E7CF-4299-B7F1-826464EC288F}" type="presOf" srcId="{D7CE262A-F5CC-40C9-AE8F-0D3A8B7245F8}" destId="{DE78BB78-5502-475E-AEAA-5E57266ABC73}" srcOrd="0" destOrd="0" presId="urn:microsoft.com/office/officeart/2005/8/layout/process4"/>
    <dgm:cxn modelId="{3936E3D8-1C74-4369-9816-21EDF0509809}" type="presOf" srcId="{73FAFAFE-4E03-42DD-9C7E-2B207587F0FF}" destId="{04504CCF-E609-403F-BDD7-9DC328702048}" srcOrd="0" destOrd="0" presId="urn:microsoft.com/office/officeart/2005/8/layout/process4"/>
    <dgm:cxn modelId="{0C833FDB-DA3D-4D4F-8DD4-DB4F2AC069BF}" srcId="{62D56751-A05E-43B9-9BBC-17E5CA4CD5DD}" destId="{58A81E62-E51B-4E64-AE64-7FB210871931}" srcOrd="1" destOrd="0" parTransId="{D72DBB42-CA18-48C8-83E8-3F3788514FD0}" sibTransId="{8823EC6C-164B-4F8F-9A6C-4CB4AC0C78B8}"/>
    <dgm:cxn modelId="{477919A7-6696-4F2A-9C7D-F3B91344CE60}" type="presParOf" srcId="{1C5B342D-0B96-4483-8D04-58C8633E2F8B}" destId="{AF2B4297-4210-418E-8BF4-27B37287B4AB}" srcOrd="0" destOrd="0" presId="urn:microsoft.com/office/officeart/2005/8/layout/process4"/>
    <dgm:cxn modelId="{514F3482-BA55-4E99-A590-CA2935C8E7DD}" type="presParOf" srcId="{AF2B4297-4210-418E-8BF4-27B37287B4AB}" destId="{DE78BB78-5502-475E-AEAA-5E57266ABC73}" srcOrd="0" destOrd="0" presId="urn:microsoft.com/office/officeart/2005/8/layout/process4"/>
    <dgm:cxn modelId="{9AE767FC-2632-4387-927D-BB10AFF7D30B}" type="presParOf" srcId="{1C5B342D-0B96-4483-8D04-58C8633E2F8B}" destId="{9B3ECD91-0935-4A8F-A760-6E5463658C0B}" srcOrd="1" destOrd="0" presId="urn:microsoft.com/office/officeart/2005/8/layout/process4"/>
    <dgm:cxn modelId="{A0198B25-231C-40E2-908C-9B14C393BA73}" type="presParOf" srcId="{1C5B342D-0B96-4483-8D04-58C8633E2F8B}" destId="{9AB3FB90-21C6-48F8-90B9-838B53E23AC2}" srcOrd="2" destOrd="0" presId="urn:microsoft.com/office/officeart/2005/8/layout/process4"/>
    <dgm:cxn modelId="{40214C37-6191-451D-8541-4DF23C8819D5}" type="presParOf" srcId="{9AB3FB90-21C6-48F8-90B9-838B53E23AC2}" destId="{4A2981D8-ED82-4DD0-9931-C7C413BEB15C}" srcOrd="0" destOrd="0" presId="urn:microsoft.com/office/officeart/2005/8/layout/process4"/>
    <dgm:cxn modelId="{2F9DE99F-6591-4BCA-BE0A-204B921EFB30}" type="presParOf" srcId="{1C5B342D-0B96-4483-8D04-58C8633E2F8B}" destId="{C9E0EF5C-7D06-4C01-B4FB-17C5CEAF22A3}" srcOrd="3" destOrd="0" presId="urn:microsoft.com/office/officeart/2005/8/layout/process4"/>
    <dgm:cxn modelId="{0B76B49C-B18D-4160-8819-BD5DB83E4393}" type="presParOf" srcId="{1C5B342D-0B96-4483-8D04-58C8633E2F8B}" destId="{F3950873-AF0B-44C6-B017-7A74A66B0E66}" srcOrd="4" destOrd="0" presId="urn:microsoft.com/office/officeart/2005/8/layout/process4"/>
    <dgm:cxn modelId="{C815F6F9-728B-458F-9670-0BA587B27522}" type="presParOf" srcId="{F3950873-AF0B-44C6-B017-7A74A66B0E66}" destId="{04504CCF-E609-403F-BDD7-9DC328702048}"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8BB78-5502-475E-AEAA-5E57266ABC73}">
      <dsp:nvSpPr>
        <dsp:cNvPr id="0" name=""/>
        <dsp:cNvSpPr/>
      </dsp:nvSpPr>
      <dsp:spPr>
        <a:xfrm>
          <a:off x="0" y="1777304"/>
          <a:ext cx="5582463" cy="583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Não adorar seus deuses (Jos. 23:7c)</a:t>
          </a:r>
        </a:p>
      </dsp:txBody>
      <dsp:txXfrm>
        <a:off x="0" y="1777304"/>
        <a:ext cx="5582463" cy="583351"/>
      </dsp:txXfrm>
    </dsp:sp>
    <dsp:sp modelId="{4A2981D8-ED82-4DD0-9931-C7C413BEB15C}">
      <dsp:nvSpPr>
        <dsp:cNvPr id="0" name=""/>
        <dsp:cNvSpPr/>
      </dsp:nvSpPr>
      <dsp:spPr>
        <a:xfrm rot="10800000">
          <a:off x="0" y="888860"/>
          <a:ext cx="5582463" cy="897193"/>
        </a:xfrm>
        <a:prstGeom prst="upArrowCallou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Não mencionar o nome dos deuses deles</a:t>
          </a:r>
          <a:br>
            <a:rPr lang="pt-BR" sz="2000" b="1" kern="1200" noProof="0" dirty="0"/>
          </a:br>
          <a:r>
            <a:rPr lang="pt-BR" sz="2000" b="1" kern="1200" noProof="0" dirty="0"/>
            <a:t>(Jos. 23:7b)</a:t>
          </a:r>
        </a:p>
      </dsp:txBody>
      <dsp:txXfrm rot="10800000">
        <a:off x="0" y="888860"/>
        <a:ext cx="5582463" cy="582969"/>
      </dsp:txXfrm>
    </dsp:sp>
    <dsp:sp modelId="{04504CCF-E609-403F-BDD7-9DC328702048}">
      <dsp:nvSpPr>
        <dsp:cNvPr id="0" name=""/>
        <dsp:cNvSpPr/>
      </dsp:nvSpPr>
      <dsp:spPr>
        <a:xfrm rot="10800000">
          <a:off x="0" y="417"/>
          <a:ext cx="5582463" cy="897193"/>
        </a:xfrm>
        <a:prstGeom prst="upArrowCallou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outerShdw blurRad="50800" dist="38100" dir="5400000" algn="t"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Não casar com os habitantes do país</a:t>
          </a:r>
          <a:br>
            <a:rPr lang="pt-BR" sz="2000" b="1" kern="1200" noProof="0" dirty="0"/>
          </a:br>
          <a:r>
            <a:rPr lang="pt-BR" sz="2000" b="1" kern="1200" noProof="0" dirty="0"/>
            <a:t>(Jos. 23:7a)</a:t>
          </a:r>
        </a:p>
      </dsp:txBody>
      <dsp:txXfrm rot="10800000">
        <a:off x="0" y="417"/>
        <a:ext cx="5582463" cy="58296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7DF418-AF4C-0712-9F1C-498830D3DAC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FCE245F-A3FD-2DA7-8772-2C45252BC9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1F5AFC2-A60F-063F-4926-6089FEAA3E40}"/>
              </a:ext>
            </a:extLst>
          </p:cNvPr>
          <p:cNvSpPr>
            <a:spLocks noGrp="1"/>
          </p:cNvSpPr>
          <p:nvPr>
            <p:ph type="dt" sz="half" idx="10"/>
          </p:nvPr>
        </p:nvSpPr>
        <p:spPr/>
        <p:txBody>
          <a:bodyPr/>
          <a:lstStyle/>
          <a:p>
            <a:fld id="{280A0018-C1CA-441B-A57E-FC0F27DCE037}" type="datetimeFigureOut">
              <a:rPr lang="es-ES" smtClean="0"/>
              <a:t>04/12/2025</a:t>
            </a:fld>
            <a:endParaRPr lang="es-ES"/>
          </a:p>
        </p:txBody>
      </p:sp>
      <p:sp>
        <p:nvSpPr>
          <p:cNvPr id="5" name="Marcador de pie de página 4">
            <a:extLst>
              <a:ext uri="{FF2B5EF4-FFF2-40B4-BE49-F238E27FC236}">
                <a16:creationId xmlns:a16="http://schemas.microsoft.com/office/drawing/2014/main" id="{FD44935E-9E64-97E9-4601-2174D02491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3AC8A-C003-6DE9-DBE3-C09CDBFACAE8}"/>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358475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F2CE78-89F8-C7C9-958A-F6F7D480B40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632C2A5-D1E1-69D5-5B33-31A8FBE2679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772538-1F54-DE25-2D57-FF025D53A1BE}"/>
              </a:ext>
            </a:extLst>
          </p:cNvPr>
          <p:cNvSpPr>
            <a:spLocks noGrp="1"/>
          </p:cNvSpPr>
          <p:nvPr>
            <p:ph type="dt" sz="half" idx="10"/>
          </p:nvPr>
        </p:nvSpPr>
        <p:spPr/>
        <p:txBody>
          <a:bodyPr/>
          <a:lstStyle/>
          <a:p>
            <a:fld id="{280A0018-C1CA-441B-A57E-FC0F27DCE037}" type="datetimeFigureOut">
              <a:rPr lang="es-ES" smtClean="0"/>
              <a:t>04/12/2025</a:t>
            </a:fld>
            <a:endParaRPr lang="es-ES"/>
          </a:p>
        </p:txBody>
      </p:sp>
      <p:sp>
        <p:nvSpPr>
          <p:cNvPr id="5" name="Marcador de pie de página 4">
            <a:extLst>
              <a:ext uri="{FF2B5EF4-FFF2-40B4-BE49-F238E27FC236}">
                <a16:creationId xmlns:a16="http://schemas.microsoft.com/office/drawing/2014/main" id="{EC952CB8-8031-1BF1-A420-4528910370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E5F1DA-43CD-7B26-3145-2F5CFA94B2B0}"/>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62753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6A7BDA2-48E6-6B50-2BBF-61C7F603BEF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8E93184-D641-6BBB-CB05-8A51688909F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1CB9D91-C505-76F7-AF8F-61168891247C}"/>
              </a:ext>
            </a:extLst>
          </p:cNvPr>
          <p:cNvSpPr>
            <a:spLocks noGrp="1"/>
          </p:cNvSpPr>
          <p:nvPr>
            <p:ph type="dt" sz="half" idx="10"/>
          </p:nvPr>
        </p:nvSpPr>
        <p:spPr/>
        <p:txBody>
          <a:bodyPr/>
          <a:lstStyle/>
          <a:p>
            <a:fld id="{280A0018-C1CA-441B-A57E-FC0F27DCE037}" type="datetimeFigureOut">
              <a:rPr lang="es-ES" smtClean="0"/>
              <a:t>04/12/2025</a:t>
            </a:fld>
            <a:endParaRPr lang="es-ES"/>
          </a:p>
        </p:txBody>
      </p:sp>
      <p:sp>
        <p:nvSpPr>
          <p:cNvPr id="5" name="Marcador de pie de página 4">
            <a:extLst>
              <a:ext uri="{FF2B5EF4-FFF2-40B4-BE49-F238E27FC236}">
                <a16:creationId xmlns:a16="http://schemas.microsoft.com/office/drawing/2014/main" id="{785D58B3-AABD-B043-B363-A435E29211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EC0D6B3-D093-3141-5DBF-01044CD435D9}"/>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03307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027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815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6564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5460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3211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4614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7804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1040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9FA853-6215-827F-BE67-7AAFC195BB7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BB4C21F-D3AD-377D-96F7-F4416717DC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542115-54F0-A0B8-7421-35E42AD9B275}"/>
              </a:ext>
            </a:extLst>
          </p:cNvPr>
          <p:cNvSpPr>
            <a:spLocks noGrp="1"/>
          </p:cNvSpPr>
          <p:nvPr>
            <p:ph type="dt" sz="half" idx="10"/>
          </p:nvPr>
        </p:nvSpPr>
        <p:spPr/>
        <p:txBody>
          <a:bodyPr/>
          <a:lstStyle/>
          <a:p>
            <a:fld id="{280A0018-C1CA-441B-A57E-FC0F27DCE037}" type="datetimeFigureOut">
              <a:rPr lang="es-ES" smtClean="0"/>
              <a:t>04/12/2025</a:t>
            </a:fld>
            <a:endParaRPr lang="es-ES"/>
          </a:p>
        </p:txBody>
      </p:sp>
      <p:sp>
        <p:nvSpPr>
          <p:cNvPr id="5" name="Marcador de pie de página 4">
            <a:extLst>
              <a:ext uri="{FF2B5EF4-FFF2-40B4-BE49-F238E27FC236}">
                <a16:creationId xmlns:a16="http://schemas.microsoft.com/office/drawing/2014/main" id="{1225C268-FDE5-6654-2E67-A1FCD94A10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80445F-5122-5A95-BD1E-EF86DBBE751F}"/>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329560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036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3635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6348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CE95FD-A3D7-08C4-FD98-C778E5B4D5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D27FA4-9671-C94D-F1B2-1803F87C30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98B07AB-51FD-265D-4F89-EB6A484418E5}"/>
              </a:ext>
            </a:extLst>
          </p:cNvPr>
          <p:cNvSpPr>
            <a:spLocks noGrp="1"/>
          </p:cNvSpPr>
          <p:nvPr>
            <p:ph type="dt" sz="half" idx="10"/>
          </p:nvPr>
        </p:nvSpPr>
        <p:spPr/>
        <p:txBody>
          <a:bodyPr/>
          <a:lstStyle/>
          <a:p>
            <a:fld id="{280A0018-C1CA-441B-A57E-FC0F27DCE037}" type="datetimeFigureOut">
              <a:rPr lang="es-ES" smtClean="0"/>
              <a:t>04/12/2025</a:t>
            </a:fld>
            <a:endParaRPr lang="es-ES"/>
          </a:p>
        </p:txBody>
      </p:sp>
      <p:sp>
        <p:nvSpPr>
          <p:cNvPr id="5" name="Marcador de pie de página 4">
            <a:extLst>
              <a:ext uri="{FF2B5EF4-FFF2-40B4-BE49-F238E27FC236}">
                <a16:creationId xmlns:a16="http://schemas.microsoft.com/office/drawing/2014/main" id="{86F3EEB6-1363-035D-2855-A61FE23905C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28707C9-3B38-361E-BDD7-32ED86C0E4A7}"/>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69675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CA16D0-6305-EA04-C700-5AD9EED848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B28F93-0989-2F46-3A59-AF6AE7C8F3C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2C85D05-7E51-4D2A-2B5A-84DB2C5FEFB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1F872BA-6A37-B5DA-4C8C-DEF4050CFE13}"/>
              </a:ext>
            </a:extLst>
          </p:cNvPr>
          <p:cNvSpPr>
            <a:spLocks noGrp="1"/>
          </p:cNvSpPr>
          <p:nvPr>
            <p:ph type="dt" sz="half" idx="10"/>
          </p:nvPr>
        </p:nvSpPr>
        <p:spPr/>
        <p:txBody>
          <a:bodyPr/>
          <a:lstStyle/>
          <a:p>
            <a:fld id="{280A0018-C1CA-441B-A57E-FC0F27DCE037}" type="datetimeFigureOut">
              <a:rPr lang="es-ES" smtClean="0"/>
              <a:t>04/12/2025</a:t>
            </a:fld>
            <a:endParaRPr lang="es-ES"/>
          </a:p>
        </p:txBody>
      </p:sp>
      <p:sp>
        <p:nvSpPr>
          <p:cNvPr id="6" name="Marcador de pie de página 5">
            <a:extLst>
              <a:ext uri="{FF2B5EF4-FFF2-40B4-BE49-F238E27FC236}">
                <a16:creationId xmlns:a16="http://schemas.microsoft.com/office/drawing/2014/main" id="{E0ECD6F4-1344-F53C-5CAE-3E9E0681164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0B5EA5-269E-31C5-1438-664A4E4B4BD3}"/>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72798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58A900-56F1-FA71-5C4A-96163401EAD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3B3525B-C080-900F-D5EB-7F2472E163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4C35FB9-444A-4130-B098-E21EDB697C3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585C02C-3DD3-6759-69A7-0B5931BCF0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E5A8EBD-6E28-E52F-2183-117FBEA322B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373CCAB-E14B-6518-7946-39F51ECB3732}"/>
              </a:ext>
            </a:extLst>
          </p:cNvPr>
          <p:cNvSpPr>
            <a:spLocks noGrp="1"/>
          </p:cNvSpPr>
          <p:nvPr>
            <p:ph type="dt" sz="half" idx="10"/>
          </p:nvPr>
        </p:nvSpPr>
        <p:spPr/>
        <p:txBody>
          <a:bodyPr/>
          <a:lstStyle/>
          <a:p>
            <a:fld id="{280A0018-C1CA-441B-A57E-FC0F27DCE037}" type="datetimeFigureOut">
              <a:rPr lang="es-ES" smtClean="0"/>
              <a:t>04/12/2025</a:t>
            </a:fld>
            <a:endParaRPr lang="es-ES"/>
          </a:p>
        </p:txBody>
      </p:sp>
      <p:sp>
        <p:nvSpPr>
          <p:cNvPr id="8" name="Marcador de pie de página 7">
            <a:extLst>
              <a:ext uri="{FF2B5EF4-FFF2-40B4-BE49-F238E27FC236}">
                <a16:creationId xmlns:a16="http://schemas.microsoft.com/office/drawing/2014/main" id="{9AB138A8-9105-1152-0602-5A4C1C7141FC}"/>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5F34430-7496-258A-F5AA-64090A468D45}"/>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38377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0E1F40-4783-C6CB-0BC0-621F264C507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D5B025E-DD73-065D-C9CB-F27C5072F210}"/>
              </a:ext>
            </a:extLst>
          </p:cNvPr>
          <p:cNvSpPr>
            <a:spLocks noGrp="1"/>
          </p:cNvSpPr>
          <p:nvPr>
            <p:ph type="dt" sz="half" idx="10"/>
          </p:nvPr>
        </p:nvSpPr>
        <p:spPr/>
        <p:txBody>
          <a:bodyPr/>
          <a:lstStyle/>
          <a:p>
            <a:fld id="{280A0018-C1CA-441B-A57E-FC0F27DCE037}" type="datetimeFigureOut">
              <a:rPr lang="es-ES" smtClean="0"/>
              <a:t>04/12/2025</a:t>
            </a:fld>
            <a:endParaRPr lang="es-ES"/>
          </a:p>
        </p:txBody>
      </p:sp>
      <p:sp>
        <p:nvSpPr>
          <p:cNvPr id="4" name="Marcador de pie de página 3">
            <a:extLst>
              <a:ext uri="{FF2B5EF4-FFF2-40B4-BE49-F238E27FC236}">
                <a16:creationId xmlns:a16="http://schemas.microsoft.com/office/drawing/2014/main" id="{0FFC63A9-C6CB-EA06-C6BC-71D858EA7F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F1A56BD-B03C-79C4-AC4E-D06EBE2689F7}"/>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008078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B017716-E63B-0EDB-E748-3B30F497E8D1}"/>
              </a:ext>
            </a:extLst>
          </p:cNvPr>
          <p:cNvSpPr>
            <a:spLocks noGrp="1"/>
          </p:cNvSpPr>
          <p:nvPr>
            <p:ph type="dt" sz="half" idx="10"/>
          </p:nvPr>
        </p:nvSpPr>
        <p:spPr/>
        <p:txBody>
          <a:bodyPr/>
          <a:lstStyle/>
          <a:p>
            <a:fld id="{280A0018-C1CA-441B-A57E-FC0F27DCE037}" type="datetimeFigureOut">
              <a:rPr lang="es-ES" smtClean="0"/>
              <a:t>04/12/2025</a:t>
            </a:fld>
            <a:endParaRPr lang="es-ES"/>
          </a:p>
        </p:txBody>
      </p:sp>
      <p:sp>
        <p:nvSpPr>
          <p:cNvPr id="3" name="Marcador de pie de página 2">
            <a:extLst>
              <a:ext uri="{FF2B5EF4-FFF2-40B4-BE49-F238E27FC236}">
                <a16:creationId xmlns:a16="http://schemas.microsoft.com/office/drawing/2014/main" id="{5D9839EE-ACA4-DF30-650C-25E44C66C2C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4B5014C-0922-A5B6-ECCB-3FE77340B9F2}"/>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1431181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CF162E-3577-7031-7CD9-CF2FB2F3B9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DE684E8-9AE6-F992-0910-A5CA91D994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DEFE8BF-A3A1-64A2-4E7B-8F32E2727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4964610-0749-0134-9332-568B706624B2}"/>
              </a:ext>
            </a:extLst>
          </p:cNvPr>
          <p:cNvSpPr>
            <a:spLocks noGrp="1"/>
          </p:cNvSpPr>
          <p:nvPr>
            <p:ph type="dt" sz="half" idx="10"/>
          </p:nvPr>
        </p:nvSpPr>
        <p:spPr/>
        <p:txBody>
          <a:bodyPr/>
          <a:lstStyle/>
          <a:p>
            <a:fld id="{280A0018-C1CA-441B-A57E-FC0F27DCE037}" type="datetimeFigureOut">
              <a:rPr lang="es-ES" smtClean="0"/>
              <a:t>04/12/2025</a:t>
            </a:fld>
            <a:endParaRPr lang="es-ES"/>
          </a:p>
        </p:txBody>
      </p:sp>
      <p:sp>
        <p:nvSpPr>
          <p:cNvPr id="6" name="Marcador de pie de página 5">
            <a:extLst>
              <a:ext uri="{FF2B5EF4-FFF2-40B4-BE49-F238E27FC236}">
                <a16:creationId xmlns:a16="http://schemas.microsoft.com/office/drawing/2014/main" id="{CF2EDBAE-2E96-CCE2-10C4-5D340FAEACC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1CB4F88-C64A-B56B-B560-BD3911043D4B}"/>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235936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8FF0E-5511-2A77-7526-6888DC3FB08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8F22448-0DEC-82BF-76C2-99C20D7AAF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2E245D2-4377-A21F-62AA-4F3DB8E688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1A54E30-7316-D47D-A259-70ADB8BCEB9C}"/>
              </a:ext>
            </a:extLst>
          </p:cNvPr>
          <p:cNvSpPr>
            <a:spLocks noGrp="1"/>
          </p:cNvSpPr>
          <p:nvPr>
            <p:ph type="dt" sz="half" idx="10"/>
          </p:nvPr>
        </p:nvSpPr>
        <p:spPr/>
        <p:txBody>
          <a:bodyPr/>
          <a:lstStyle/>
          <a:p>
            <a:fld id="{280A0018-C1CA-441B-A57E-FC0F27DCE037}" type="datetimeFigureOut">
              <a:rPr lang="es-ES" smtClean="0"/>
              <a:t>04/12/2025</a:t>
            </a:fld>
            <a:endParaRPr lang="es-ES"/>
          </a:p>
        </p:txBody>
      </p:sp>
      <p:sp>
        <p:nvSpPr>
          <p:cNvPr id="6" name="Marcador de pie de página 5">
            <a:extLst>
              <a:ext uri="{FF2B5EF4-FFF2-40B4-BE49-F238E27FC236}">
                <a16:creationId xmlns:a16="http://schemas.microsoft.com/office/drawing/2014/main" id="{AE6B90DA-A06E-2658-2C9A-BEBFDFB3BE4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18EA83C-A4F2-EE78-D975-277EE1A854B0}"/>
              </a:ext>
            </a:extLst>
          </p:cNvPr>
          <p:cNvSpPr>
            <a:spLocks noGrp="1"/>
          </p:cNvSpPr>
          <p:nvPr>
            <p:ph type="sldNum" sz="quarter" idx="12"/>
          </p:nvPr>
        </p:nvSpPr>
        <p:spPr/>
        <p:txBody>
          <a:bodyPr/>
          <a:lstStyle/>
          <a:p>
            <a:fld id="{84E1BC6E-5B9A-43A5-A66B-EDF66BBAB276}" type="slidenum">
              <a:rPr lang="es-ES" smtClean="0"/>
              <a:t>‹Nº›</a:t>
            </a:fld>
            <a:endParaRPr lang="es-ES"/>
          </a:p>
        </p:txBody>
      </p:sp>
    </p:spTree>
    <p:extLst>
      <p:ext uri="{BB962C8B-B14F-4D97-AF65-F5344CB8AC3E}">
        <p14:creationId xmlns:p14="http://schemas.microsoft.com/office/powerpoint/2010/main" val="411847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2E93D95-C4BB-4F10-CD31-1650890844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867E036-A2A3-A94C-7E5E-FE8DB16F04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E9141A3-2215-E7DF-C124-F15D10B20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0A0018-C1CA-441B-A57E-FC0F27DCE037}" type="datetimeFigureOut">
              <a:rPr lang="es-ES" smtClean="0"/>
              <a:t>04/12/2025</a:t>
            </a:fld>
            <a:endParaRPr lang="es-ES"/>
          </a:p>
        </p:txBody>
      </p:sp>
      <p:sp>
        <p:nvSpPr>
          <p:cNvPr id="5" name="Marcador de pie de página 4">
            <a:extLst>
              <a:ext uri="{FF2B5EF4-FFF2-40B4-BE49-F238E27FC236}">
                <a16:creationId xmlns:a16="http://schemas.microsoft.com/office/drawing/2014/main" id="{7277A16E-258C-0373-4599-7D110D250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4085E3C-03D6-5793-8C37-820D97ED3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4E1BC6E-5B9A-43A5-A66B-EDF66BBAB276}" type="slidenum">
              <a:rPr lang="es-ES" smtClean="0"/>
              <a:t>‹Nº›</a:t>
            </a:fld>
            <a:endParaRPr lang="es-ES"/>
          </a:p>
        </p:txBody>
      </p:sp>
    </p:spTree>
    <p:extLst>
      <p:ext uri="{BB962C8B-B14F-4D97-AF65-F5344CB8AC3E}">
        <p14:creationId xmlns:p14="http://schemas.microsoft.com/office/powerpoint/2010/main" val="3474197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04/12/2025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14173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7.jpeg"/><Relationship Id="rId5" Type="http://schemas.openxmlformats.org/officeDocument/2006/relationships/diagramQuickStyle" Target="../diagrams/quickStyle1.xml"/><Relationship Id="rId10" Type="http://schemas.openxmlformats.org/officeDocument/2006/relationships/image" Target="../media/image26.png"/><Relationship Id="rId4" Type="http://schemas.openxmlformats.org/officeDocument/2006/relationships/diagramLayout" Target="../diagrams/layout1.xml"/><Relationship Id="rId9"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7FB71D-7FEF-59B2-187C-1D31DD35743C}"/>
            </a:ext>
          </a:extLst>
        </p:cNvPr>
        <p:cNvGrpSpPr/>
        <p:nvPr/>
      </p:nvGrpSpPr>
      <p:grpSpPr>
        <a:xfrm>
          <a:off x="0" y="0"/>
          <a:ext cx="0" cy="0"/>
          <a:chOff x="0" y="0"/>
          <a:chExt cx="0" cy="0"/>
        </a:xfrm>
      </p:grpSpPr>
      <p:pic>
        <p:nvPicPr>
          <p:cNvPr id="13" name="Imagen 12" descr="Un grupo de personas en una montaña con pasto verde&#10;&#10;El contenido generado por IA puede ser incorrecto.">
            <a:extLst>
              <a:ext uri="{FF2B5EF4-FFF2-40B4-BE49-F238E27FC236}">
                <a16:creationId xmlns:a16="http://schemas.microsoft.com/office/drawing/2014/main" id="{23CB5878-9B29-372D-6574-2C82341B93FA}"/>
              </a:ext>
            </a:extLst>
          </p:cNvPr>
          <p:cNvPicPr>
            <a:picLocks noGrp="1" noRot="1" noChangeAspect="1" noMove="1" noResize="1" noEditPoints="1" noAdjustHandles="1" noChangeArrowheads="1" noChangeShapeType="1" noCrop="1"/>
          </p:cNvPicPr>
          <p:nvPr/>
        </p:nvPicPr>
        <p:blipFill>
          <a:blip r:embed="rId2" cstate="hqprint">
            <a:extLst>
              <a:ext uri="{28A0092B-C50C-407E-A947-70E740481C1C}">
                <a14:useLocalDpi xmlns:a14="http://schemas.microsoft.com/office/drawing/2010/main"/>
              </a:ext>
            </a:extLst>
          </a:blip>
          <a:srcRect b="-1"/>
          <a:stretch>
            <a:fillRect/>
          </a:stretch>
        </p:blipFill>
        <p:spPr>
          <a:xfrm>
            <a:off x="5162052" y="3272588"/>
            <a:ext cx="6105382" cy="3585411"/>
          </a:xfrm>
          <a:prstGeom prst="rect">
            <a:avLst/>
          </a:prstGeom>
        </p:spPr>
      </p:pic>
      <p:pic>
        <p:nvPicPr>
          <p:cNvPr id="5" name="Imagen 4" descr="Un dibujo de una montaña&#10;&#10;El contenido generado por IA puede ser incorrecto.">
            <a:extLst>
              <a:ext uri="{FF2B5EF4-FFF2-40B4-BE49-F238E27FC236}">
                <a16:creationId xmlns:a16="http://schemas.microsoft.com/office/drawing/2014/main" id="{E6541356-1F04-F763-C456-F7D6F955686D}"/>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sp>
        <p:nvSpPr>
          <p:cNvPr id="20" name="Rectangle 19">
            <a:extLst>
              <a:ext uri="{FF2B5EF4-FFF2-40B4-BE49-F238E27FC236}">
                <a16:creationId xmlns:a16="http://schemas.microsoft.com/office/drawing/2014/main" id="{9C63E52B-F616-9A93-65B9-9C072F544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gradFill flip="none" rotWithShape="1">
            <a:gsLst>
              <a:gs pos="0">
                <a:srgbClr val="3A5036"/>
              </a:gs>
              <a:gs pos="79000">
                <a:srgbClr val="4C6A47"/>
              </a:gs>
              <a:gs pos="79000">
                <a:srgbClr val="88A084"/>
              </a:gs>
              <a:gs pos="100000">
                <a:srgbClr val="C4D5C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22" name="Rectangle 21">
            <a:extLst>
              <a:ext uri="{FF2B5EF4-FFF2-40B4-BE49-F238E27FC236}">
                <a16:creationId xmlns:a16="http://schemas.microsoft.com/office/drawing/2014/main" id="{21D58A28-1F7C-1687-1CA4-93D8D6BDDC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3A503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19" name="Imagen 18">
            <a:extLst>
              <a:ext uri="{FF2B5EF4-FFF2-40B4-BE49-F238E27FC236}">
                <a16:creationId xmlns:a16="http://schemas.microsoft.com/office/drawing/2014/main" id="{EA521542-AFE8-CCE0-7CDB-E12C8912C813}"/>
              </a:ext>
            </a:extLst>
          </p:cNvPr>
          <p:cNvPicPr>
            <a:picLocks noGrp="1" noRot="1" noChangeAspect="1" noMove="1" noResize="1" noEditPoints="1" noAdjustHandles="1" noChangeArrowheads="1" noChangeShapeType="1" noCrop="1"/>
          </p:cNvPicPr>
          <p:nvPr/>
        </p:nvPicPr>
        <p:blipFill>
          <a:blip r:embed="rId4"/>
          <a:stretch>
            <a:fillRect/>
          </a:stretch>
        </p:blipFill>
        <p:spPr>
          <a:xfrm>
            <a:off x="7436383" y="1"/>
            <a:ext cx="3831051" cy="3116984"/>
          </a:xfrm>
          <a:prstGeom prst="rect">
            <a:avLst/>
          </a:prstGeom>
        </p:spPr>
      </p:pic>
      <p:sp>
        <p:nvSpPr>
          <p:cNvPr id="21" name="CuadroTexto 20">
            <a:extLst>
              <a:ext uri="{FF2B5EF4-FFF2-40B4-BE49-F238E27FC236}">
                <a16:creationId xmlns:a16="http://schemas.microsoft.com/office/drawing/2014/main" id="{53569004-05EF-E7A5-9FAA-8D476D24A7CD}"/>
              </a:ext>
            </a:extLst>
          </p:cNvPr>
          <p:cNvSpPr txBox="1"/>
          <p:nvPr/>
        </p:nvSpPr>
        <p:spPr>
          <a:xfrm>
            <a:off x="107913" y="4572000"/>
            <a:ext cx="4785360" cy="1180292"/>
          </a:xfrm>
          <a:prstGeom prst="rect">
            <a:avLst/>
          </a:prstGeom>
          <a:noFill/>
        </p:spPr>
        <p:txBody>
          <a:bodyPr wrap="square" rtlCol="0">
            <a:prstTxWarp prst="textDeflate">
              <a:avLst/>
            </a:prstTxWarp>
            <a:spAutoFit/>
            <a:scene3d>
              <a:camera prst="orthographicFront"/>
              <a:lightRig rig="threePt" dir="t"/>
            </a:scene3d>
            <a:sp3d extrusionH="57150">
              <a:bevelT h="25400" prst="softRound"/>
            </a:sp3d>
          </a:bodyPr>
          <a:lstStyle/>
          <a:p>
            <a:pPr algn="ctr"/>
            <a:r>
              <a:rPr lang="pt-BR" sz="5400" b="1"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DEUS É FIEL!</a:t>
            </a:r>
          </a:p>
        </p:txBody>
      </p:sp>
      <p:sp>
        <p:nvSpPr>
          <p:cNvPr id="23" name="CuadroTexto 22">
            <a:extLst>
              <a:ext uri="{FF2B5EF4-FFF2-40B4-BE49-F238E27FC236}">
                <a16:creationId xmlns:a16="http://schemas.microsoft.com/office/drawing/2014/main" id="{96A891E4-5778-4919-B9E8-E133B5E97DF5}"/>
              </a:ext>
            </a:extLst>
          </p:cNvPr>
          <p:cNvSpPr txBox="1"/>
          <p:nvPr/>
        </p:nvSpPr>
        <p:spPr>
          <a:xfrm>
            <a:off x="0" y="6409415"/>
            <a:ext cx="5001186" cy="338554"/>
          </a:xfrm>
          <a:prstGeom prst="rect">
            <a:avLst/>
          </a:prstGeom>
          <a:noFill/>
        </p:spPr>
        <p:txBody>
          <a:bodyPr wrap="square" rtlCol="0">
            <a:spAutoFit/>
          </a:bodyPr>
          <a:lstStyle/>
          <a:p>
            <a:pPr algn="ctr"/>
            <a:r>
              <a:rPr lang="pt-BR" sz="1600" b="1" noProof="0" dirty="0">
                <a:solidFill>
                  <a:srgbClr val="3A5036"/>
                </a:solidFill>
              </a:rPr>
              <a:t>Lição 12 para 20 de dezembro de 2025</a:t>
            </a:r>
          </a:p>
        </p:txBody>
      </p:sp>
    </p:spTree>
    <p:extLst>
      <p:ext uri="{BB962C8B-B14F-4D97-AF65-F5344CB8AC3E}">
        <p14:creationId xmlns:p14="http://schemas.microsoft.com/office/powerpoint/2010/main" val="335930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E0923-BB81-90E7-786D-5AE73082CCA2}"/>
            </a:ext>
          </a:extLst>
        </p:cNvPr>
        <p:cNvGrpSpPr/>
        <p:nvPr/>
      </p:nvGrpSpPr>
      <p:grpSpPr>
        <a:xfrm>
          <a:off x="0" y="0"/>
          <a:ext cx="0" cy="0"/>
          <a:chOff x="0" y="0"/>
          <a:chExt cx="0" cy="0"/>
        </a:xfrm>
      </p:grpSpPr>
      <p:pic>
        <p:nvPicPr>
          <p:cNvPr id="4" name="Imagen 3" descr="Vista de una ciudad&#10;&#10;El contenido generado por IA puede ser incorrecto.">
            <a:extLst>
              <a:ext uri="{FF2B5EF4-FFF2-40B4-BE49-F238E27FC236}">
                <a16:creationId xmlns:a16="http://schemas.microsoft.com/office/drawing/2014/main" id="{5001C789-B82F-05F5-7421-A44F9AA8BDC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1C93896A-80EB-A68E-5199-69DCD3B106C4}"/>
              </a:ext>
            </a:extLst>
          </p:cNvPr>
          <p:cNvSpPr txBox="1"/>
          <p:nvPr/>
        </p:nvSpPr>
        <p:spPr>
          <a:xfrm>
            <a:off x="-1" y="-11183"/>
            <a:ext cx="12191999" cy="1200329"/>
          </a:xfrm>
          <a:prstGeom prst="rect">
            <a:avLst/>
          </a:prstGeom>
          <a:noFill/>
        </p:spPr>
        <p:txBody>
          <a:bodyPr wrap="square">
            <a:spAutoFit/>
          </a:bodyPr>
          <a:lstStyle/>
          <a:p>
            <a:pPr lvl="0" algn="ctr">
              <a:spcBef>
                <a:spcPts val="1200"/>
              </a:spcBef>
              <a:defRPr/>
            </a:pPr>
            <a:r>
              <a:rPr kumimoji="0" lang="pt-BR" sz="3600" b="1" i="0" u="none" strike="noStrike" kern="1200" cap="none" spc="0" normalizeH="0" baseline="0" noProof="0" dirty="0">
                <a:ln w="10160">
                  <a:solidFill>
                    <a:srgbClr val="196B24"/>
                  </a:solidFill>
                  <a:prstDash val="solid"/>
                </a:ln>
                <a:solidFill>
                  <a:srgbClr val="FFFFFF"/>
                </a:solidFill>
                <a:effectLst>
                  <a:outerShdw blurRad="38100" dist="22860" dir="5400000" algn="tl" rotWithShape="0">
                    <a:srgbClr val="000000">
                      <a:alpha val="70000"/>
                    </a:srgbClr>
                  </a:outerShdw>
                </a:effectLst>
                <a:uLnTx/>
                <a:uFillTx/>
                <a:latin typeface="Comic Sans MS" panose="030F0702030302020204" pitchFamily="66" charset="0"/>
                <a:ea typeface="+mn-ea"/>
                <a:cs typeface="+mn-cs"/>
              </a:rPr>
              <a:t>“</a:t>
            </a:r>
            <a:r>
              <a:rPr lang="pt-BR" sz="3600" b="1" noProof="0" dirty="0">
                <a:ln w="10160">
                  <a:solidFill>
                    <a:srgbClr val="196B24"/>
                  </a:solidFill>
                  <a:prstDash val="solid"/>
                </a:ln>
                <a:solidFill>
                  <a:srgbClr val="FFFFFF"/>
                </a:solidFill>
                <a:effectLst>
                  <a:outerShdw blurRad="38100" dist="22860" dir="5400000" algn="tl" rotWithShape="0">
                    <a:srgbClr val="000000">
                      <a:alpha val="70000"/>
                    </a:srgbClr>
                  </a:outerShdw>
                </a:effectLst>
                <a:latin typeface="Comic Sans MS" panose="030F0702030302020204" pitchFamily="66" charset="0"/>
              </a:rPr>
              <a:t>Nem uma palavra do bem que o Senhor falou à casa de Israel falhou. Tudo estava cumprido</a:t>
            </a:r>
            <a:r>
              <a:rPr kumimoji="0" lang="pt-BR" sz="3600" b="1" i="0" u="none" strike="noStrike" kern="1200" cap="none" spc="0" normalizeH="0" baseline="0" noProof="0" dirty="0">
                <a:ln w="10160">
                  <a:solidFill>
                    <a:srgbClr val="196B24"/>
                  </a:solidFill>
                  <a:prstDash val="solid"/>
                </a:ln>
                <a:solidFill>
                  <a:srgbClr val="FFFFFF"/>
                </a:solidFill>
                <a:effectLst>
                  <a:outerShdw blurRad="38100" dist="22860" dir="5400000" algn="tl" rotWithShape="0">
                    <a:srgbClr val="000000">
                      <a:alpha val="70000"/>
                    </a:srgbClr>
                  </a:outerShdw>
                </a:effectLst>
                <a:uLnTx/>
                <a:uFillTx/>
                <a:latin typeface="Comic Sans MS" panose="030F0702030302020204" pitchFamily="66" charset="0"/>
                <a:ea typeface="+mn-ea"/>
                <a:cs typeface="+mn-cs"/>
              </a:rPr>
              <a:t>” </a:t>
            </a:r>
            <a:r>
              <a:rPr kumimoji="0" lang="pt-BR" sz="2800" b="1" i="0" u="none" strike="noStrike" kern="1200" cap="none" spc="0" normalizeH="0" baseline="0" noProof="0" dirty="0">
                <a:ln w="10160">
                  <a:solidFill>
                    <a:srgbClr val="196B24"/>
                  </a:solidFill>
                  <a:prstDash val="solid"/>
                </a:ln>
                <a:solidFill>
                  <a:srgbClr val="FFFFFF"/>
                </a:solidFill>
                <a:effectLst>
                  <a:outerShdw blurRad="38100" dist="22860" dir="5400000" algn="tl" rotWithShape="0">
                    <a:srgbClr val="000000">
                      <a:alpha val="70000"/>
                    </a:srgbClr>
                  </a:outerShdw>
                </a:effectLst>
                <a:uLnTx/>
                <a:uFillTx/>
                <a:latin typeface="Comic Sans MS" panose="030F0702030302020204" pitchFamily="66" charset="0"/>
                <a:ea typeface="+mn-ea"/>
                <a:cs typeface="+mn-cs"/>
              </a:rPr>
              <a:t>(Josué 21:45)</a:t>
            </a:r>
          </a:p>
        </p:txBody>
      </p:sp>
    </p:spTree>
    <p:extLst>
      <p:ext uri="{BB962C8B-B14F-4D97-AF65-F5344CB8AC3E}">
        <p14:creationId xmlns:p14="http://schemas.microsoft.com/office/powerpoint/2010/main" val="189957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A5F0EFE-40FF-8B9D-F83E-C92197276819}"/>
              </a:ext>
            </a:extLst>
          </p:cNvPr>
          <p:cNvSpPr txBox="1"/>
          <p:nvPr/>
        </p:nvSpPr>
        <p:spPr>
          <a:xfrm>
            <a:off x="6021422" y="4445861"/>
            <a:ext cx="6170578" cy="2246769"/>
          </a:xfrm>
          <a:prstGeom prst="rect">
            <a:avLst/>
          </a:prstGeom>
          <a:noFill/>
        </p:spPr>
        <p:txBody>
          <a:bodyPr wrap="square" rtlCol="0">
            <a:spAutoFit/>
            <a:scene3d>
              <a:camera prst="orthographicFront"/>
              <a:lightRig rig="threePt" dir="t"/>
            </a:scene3d>
            <a:sp3d extrusionH="57150">
              <a:bevelT w="38100" h="38100"/>
            </a:sp3d>
          </a:bodyPr>
          <a:lstStyle/>
          <a:p>
            <a:pPr>
              <a:spcBef>
                <a:spcPts val="1200"/>
              </a:spcBef>
            </a:pPr>
            <a:r>
              <a:rPr lang="pt-BR" sz="2000" b="1" dirty="0">
                <a:solidFill>
                  <a:srgbClr val="DE785F"/>
                </a:solidFill>
              </a:rPr>
              <a:t>A fidelidade de Deus </a:t>
            </a:r>
            <a:r>
              <a:rPr lang="pt-BR" sz="2000" b="1" noProof="0" dirty="0"/>
              <a:t>(Josué 21:43-45)</a:t>
            </a:r>
          </a:p>
          <a:p>
            <a:pPr>
              <a:spcBef>
                <a:spcPts val="1200"/>
              </a:spcBef>
            </a:pPr>
            <a:r>
              <a:rPr lang="pt-BR" sz="2000" b="1" dirty="0">
                <a:solidFill>
                  <a:srgbClr val="579D65"/>
                </a:solidFill>
              </a:rPr>
              <a:t>O que Deus fez e o que Ele fará </a:t>
            </a:r>
            <a:r>
              <a:rPr lang="pt-BR" sz="2000" b="1" noProof="0" dirty="0"/>
              <a:t>(Josué 23:1-5)</a:t>
            </a:r>
          </a:p>
          <a:p>
            <a:pPr>
              <a:spcBef>
                <a:spcPts val="1200"/>
              </a:spcBef>
            </a:pPr>
            <a:r>
              <a:rPr lang="pt-BR" sz="2000" b="1" dirty="0">
                <a:solidFill>
                  <a:srgbClr val="5F69DE"/>
                </a:solidFill>
              </a:rPr>
              <a:t>O prêmio de lealdade </a:t>
            </a:r>
            <a:r>
              <a:rPr lang="pt-BR" sz="2000" b="1" noProof="0" dirty="0"/>
              <a:t>(Josué 23:6-10)</a:t>
            </a:r>
          </a:p>
          <a:p>
            <a:pPr>
              <a:spcBef>
                <a:spcPts val="1200"/>
              </a:spcBef>
            </a:pPr>
            <a:r>
              <a:rPr lang="pt-BR" sz="2000" b="1" dirty="0">
                <a:solidFill>
                  <a:srgbClr val="DE5F8B"/>
                </a:solidFill>
              </a:rPr>
              <a:t>O que devemos fazer </a:t>
            </a:r>
            <a:r>
              <a:rPr lang="pt-BR" sz="2000" b="1" noProof="0" dirty="0"/>
              <a:t>(Josué 23:11-14)</a:t>
            </a:r>
          </a:p>
          <a:p>
            <a:pPr>
              <a:spcBef>
                <a:spcPts val="1200"/>
              </a:spcBef>
            </a:pPr>
            <a:r>
              <a:rPr lang="pt-BR" sz="2000" b="1" dirty="0">
                <a:solidFill>
                  <a:srgbClr val="A25FDE"/>
                </a:solidFill>
              </a:rPr>
              <a:t>A punição por infidelidade </a:t>
            </a:r>
            <a:r>
              <a:rPr lang="pt-BR" sz="2000" b="1" noProof="0" dirty="0"/>
              <a:t>(Josué 23:15-16)</a:t>
            </a:r>
          </a:p>
        </p:txBody>
      </p:sp>
      <p:sp>
        <p:nvSpPr>
          <p:cNvPr id="3" name="CuadroTexto 2">
            <a:extLst>
              <a:ext uri="{FF2B5EF4-FFF2-40B4-BE49-F238E27FC236}">
                <a16:creationId xmlns:a16="http://schemas.microsoft.com/office/drawing/2014/main" id="{154A4286-461D-3307-51D5-C7DC5E6BF076}"/>
              </a:ext>
            </a:extLst>
          </p:cNvPr>
          <p:cNvSpPr txBox="1"/>
          <p:nvPr/>
        </p:nvSpPr>
        <p:spPr>
          <a:xfrm>
            <a:off x="281891" y="191702"/>
            <a:ext cx="7353300" cy="1015663"/>
          </a:xfrm>
          <a:prstGeom prst="rect">
            <a:avLst/>
          </a:prstGeom>
          <a:noFill/>
        </p:spPr>
        <p:txBody>
          <a:bodyPr wrap="square" rtlCol="0">
            <a:spAutoFit/>
          </a:bodyPr>
          <a:lstStyle/>
          <a:p>
            <a:pPr>
              <a:spcBef>
                <a:spcPts val="600"/>
              </a:spcBef>
            </a:pPr>
            <a:r>
              <a:rPr lang="pt-BR" sz="2000" b="1" dirty="0"/>
              <a:t>Josué já era velho e ainda havia territórios a conquistar. Ele reuniu os novos líderes para incentivá-los a continuar a conquista.</a:t>
            </a:r>
            <a:endParaRPr lang="pt-BR" sz="2000" b="1" noProof="0" dirty="0"/>
          </a:p>
        </p:txBody>
      </p:sp>
      <p:pic>
        <p:nvPicPr>
          <p:cNvPr id="4" name="Imagen 3" descr="Multitud de personas en una montaña&#10;&#10;El contenido generado por IA puede ser incorrecto.">
            <a:extLst>
              <a:ext uri="{FF2B5EF4-FFF2-40B4-BE49-F238E27FC236}">
                <a16:creationId xmlns:a16="http://schemas.microsoft.com/office/drawing/2014/main" id="{D9F38C55-1A7C-96FE-164C-D12C4D1DC9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86700" y="172335"/>
            <a:ext cx="4113029" cy="4113029"/>
          </a:xfrm>
          <a:prstGeom prst="roundRect">
            <a:avLst>
              <a:gd name="adj" fmla="val 4167"/>
            </a:avLst>
          </a:prstGeom>
          <a:solidFill>
            <a:srgbClr val="FFFFFF"/>
          </a:solidFill>
          <a:ln w="76200" cap="sq">
            <a:solidFill>
              <a:schemeClr val="accent2">
                <a:lumMod val="50000"/>
              </a:schemeClr>
            </a:solidFill>
            <a:miter lim="800000"/>
          </a:ln>
          <a:effectLst/>
          <a:scene3d>
            <a:camera prst="orthographicFront"/>
            <a:lightRig rig="threePt" dir="t">
              <a:rot lat="0" lon="0" rev="2700000"/>
            </a:lightRig>
          </a:scene3d>
          <a:sp3d>
            <a:bevelT h="38100"/>
            <a:contourClr>
              <a:srgbClr val="C0C0C0"/>
            </a:contourClr>
          </a:sp3d>
        </p:spPr>
      </p:pic>
      <p:pic>
        <p:nvPicPr>
          <p:cNvPr id="6" name="Imagen 5">
            <a:extLst>
              <a:ext uri="{FF2B5EF4-FFF2-40B4-BE49-F238E27FC236}">
                <a16:creationId xmlns:a16="http://schemas.microsoft.com/office/drawing/2014/main" id="{5B8D0D39-B6D2-1DC4-1E3A-095C9E7A792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99"/>
          <a:stretch>
            <a:fillRect/>
          </a:stretch>
        </p:blipFill>
        <p:spPr>
          <a:xfrm>
            <a:off x="166280" y="3771662"/>
            <a:ext cx="4877223" cy="2920968"/>
          </a:xfrm>
          <a:prstGeom prst="roundRect">
            <a:avLst>
              <a:gd name="adj" fmla="val 4167"/>
            </a:avLst>
          </a:prstGeom>
          <a:solidFill>
            <a:srgbClr val="FFFFFF"/>
          </a:solidFill>
          <a:ln w="76200" cap="sq">
            <a:solidFill>
              <a:srgbClr val="668C83"/>
            </a:solidFill>
            <a:miter lim="800000"/>
          </a:ln>
          <a:effectLst/>
          <a:scene3d>
            <a:camera prst="orthographicFront"/>
            <a:lightRig rig="threePt" dir="t">
              <a:rot lat="0" lon="0" rev="2700000"/>
            </a:lightRig>
          </a:scene3d>
          <a:sp3d>
            <a:bevelT h="38100"/>
            <a:contourClr>
              <a:srgbClr val="C0C0C0"/>
            </a:contourClr>
          </a:sp3d>
        </p:spPr>
      </p:pic>
      <p:pic>
        <p:nvPicPr>
          <p:cNvPr id="8" name="Imagen 7" descr="Un conjunto de letras blancas en un fondo blanco&#10;&#10;El contenido generado por IA puede ser incorrecto.">
            <a:extLst>
              <a:ext uri="{FF2B5EF4-FFF2-40B4-BE49-F238E27FC236}">
                <a16:creationId xmlns:a16="http://schemas.microsoft.com/office/drawing/2014/main" id="{49051D15-965B-E4BB-3E08-0AA6FC3E8C4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389892" y="4530537"/>
            <a:ext cx="595522" cy="179780"/>
          </a:xfrm>
          <a:prstGeom prst="rect">
            <a:avLst/>
          </a:prstGeom>
          <a:effectLst>
            <a:outerShdw blurRad="50800" dist="38100" dir="8100000" algn="tr" rotWithShape="0">
              <a:prstClr val="black">
                <a:alpha val="40000"/>
              </a:prstClr>
            </a:outerShdw>
          </a:effectLst>
        </p:spPr>
      </p:pic>
      <p:pic>
        <p:nvPicPr>
          <p:cNvPr id="12" name="Imagen 11">
            <a:extLst>
              <a:ext uri="{FF2B5EF4-FFF2-40B4-BE49-F238E27FC236}">
                <a16:creationId xmlns:a16="http://schemas.microsoft.com/office/drawing/2014/main" id="{CB843678-713F-DE26-9121-445F64F3F51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5389892" y="4990484"/>
            <a:ext cx="593460" cy="179780"/>
          </a:xfrm>
          <a:prstGeom prst="rect">
            <a:avLst/>
          </a:prstGeom>
          <a:effectLst>
            <a:outerShdw blurRad="50800" dist="38100" dir="8100000" algn="tr" rotWithShape="0">
              <a:prstClr val="black">
                <a:alpha val="40000"/>
              </a:prstClr>
            </a:outerShdw>
          </a:effectLst>
        </p:spPr>
      </p:pic>
      <p:pic>
        <p:nvPicPr>
          <p:cNvPr id="16" name="Imagen 15" descr="Un conjunto de letras blancas en un fondo blanco&#10;&#10;El contenido generado por IA puede ser incorrecto.">
            <a:extLst>
              <a:ext uri="{FF2B5EF4-FFF2-40B4-BE49-F238E27FC236}">
                <a16:creationId xmlns:a16="http://schemas.microsoft.com/office/drawing/2014/main" id="{A47F5FFA-68B1-6B8E-60AB-6B3A97ADC733}"/>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389892" y="5450431"/>
            <a:ext cx="595522" cy="179780"/>
          </a:xfrm>
          <a:prstGeom prst="rect">
            <a:avLst/>
          </a:prstGeom>
          <a:effectLst>
            <a:outerShdw blurRad="50800" dist="38100" dir="8100000" algn="tr" rotWithShape="0">
              <a:prstClr val="black">
                <a:alpha val="40000"/>
              </a:prstClr>
            </a:outerShdw>
          </a:effectLst>
        </p:spPr>
      </p:pic>
      <p:pic>
        <p:nvPicPr>
          <p:cNvPr id="18" name="Imagen 17" descr="Imagen que contiene morado, tabla, computer, computadora&#10;&#10;El contenido generado por IA puede ser incorrecto.">
            <a:extLst>
              <a:ext uri="{FF2B5EF4-FFF2-40B4-BE49-F238E27FC236}">
                <a16:creationId xmlns:a16="http://schemas.microsoft.com/office/drawing/2014/main" id="{B9754986-BF8E-B8B4-B9CC-0B0ACED5450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389892" y="6370324"/>
            <a:ext cx="595522" cy="179780"/>
          </a:xfrm>
          <a:prstGeom prst="rect">
            <a:avLst/>
          </a:prstGeom>
          <a:effectLst>
            <a:outerShdw blurRad="50800" dist="38100" dir="8100000" algn="tr" rotWithShape="0">
              <a:prstClr val="black">
                <a:alpha val="40000"/>
              </a:prstClr>
            </a:outerShdw>
          </a:effectLst>
        </p:spPr>
      </p:pic>
      <p:pic>
        <p:nvPicPr>
          <p:cNvPr id="21" name="Imagen 20" descr="Una caja blanca&#10;&#10;El contenido generado por IA puede ser incorrecto.">
            <a:extLst>
              <a:ext uri="{FF2B5EF4-FFF2-40B4-BE49-F238E27FC236}">
                <a16:creationId xmlns:a16="http://schemas.microsoft.com/office/drawing/2014/main" id="{0FDABA94-0220-3BCC-E25C-5BC52479084B}"/>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389892" y="5910378"/>
            <a:ext cx="595522" cy="179780"/>
          </a:xfrm>
          <a:prstGeom prst="rect">
            <a:avLst/>
          </a:pr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363A11CB-CEFF-8976-F401-62AA6350FB5A}"/>
              </a:ext>
            </a:extLst>
          </p:cNvPr>
          <p:cNvSpPr txBox="1"/>
          <p:nvPr/>
        </p:nvSpPr>
        <p:spPr>
          <a:xfrm>
            <a:off x="281890" y="2228849"/>
            <a:ext cx="7353299" cy="1323439"/>
          </a:xfrm>
          <a:prstGeom prst="rect">
            <a:avLst/>
          </a:prstGeom>
          <a:noFill/>
        </p:spPr>
        <p:txBody>
          <a:bodyPr wrap="square">
            <a:spAutoFit/>
          </a:bodyPr>
          <a:lstStyle/>
          <a:p>
            <a:pPr>
              <a:spcBef>
                <a:spcPts val="600"/>
              </a:spcBef>
            </a:pPr>
            <a:r>
              <a:rPr lang="pt-BR" sz="2000" b="1" dirty="0"/>
              <a:t>Mas ele também lhes apresentou os perigos. Na realidade, havia apenas um perigo, o mesmo que devemos enfrentar hoje: parar de ser fiel a Deus; para retribuir a fidelidade de Deus com infidelidade da nossa parte.</a:t>
            </a:r>
            <a:endParaRPr lang="pt-BR" sz="2000" b="1" noProof="0" dirty="0"/>
          </a:p>
        </p:txBody>
      </p:sp>
      <p:sp>
        <p:nvSpPr>
          <p:cNvPr id="10" name="CuadroTexto 9">
            <a:extLst>
              <a:ext uri="{FF2B5EF4-FFF2-40B4-BE49-F238E27FC236}">
                <a16:creationId xmlns:a16="http://schemas.microsoft.com/office/drawing/2014/main" id="{A5080EC1-0D66-56DD-6902-B3A6865C3E1C}"/>
              </a:ext>
            </a:extLst>
          </p:cNvPr>
          <p:cNvSpPr txBox="1"/>
          <p:nvPr/>
        </p:nvSpPr>
        <p:spPr>
          <a:xfrm>
            <a:off x="281889" y="1166074"/>
            <a:ext cx="7353299" cy="1015663"/>
          </a:xfrm>
          <a:prstGeom prst="rect">
            <a:avLst/>
          </a:prstGeom>
          <a:noFill/>
        </p:spPr>
        <p:txBody>
          <a:bodyPr wrap="square">
            <a:spAutoFit/>
          </a:bodyPr>
          <a:lstStyle/>
          <a:p>
            <a:pPr>
              <a:spcBef>
                <a:spcPts val="600"/>
              </a:spcBef>
            </a:pPr>
            <a:r>
              <a:rPr lang="pt-BR" sz="2000" b="1" dirty="0"/>
              <a:t>A capacidade de alcançar a vitória não estava neles, mas em Deus. Então ele os lembrou da fidelidade que Deus já havia demonstrado e garantiu que continuaria sendo fiel.</a:t>
            </a:r>
            <a:endParaRPr lang="pt-BR" sz="2000" b="1" noProof="0" dirty="0"/>
          </a:p>
        </p:txBody>
      </p:sp>
    </p:spTree>
    <p:extLst>
      <p:ext uri="{BB962C8B-B14F-4D97-AF65-F5344CB8AC3E}">
        <p14:creationId xmlns:p14="http://schemas.microsoft.com/office/powerpoint/2010/main" val="235766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8"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ppt_x</p:attrName>
                                        </p:attrNameLst>
                                      </p:cBhvr>
                                      <p:tavLst>
                                        <p:tav tm="0">
                                          <p:val>
                                            <p:strVal val="#ppt_x-#ppt_w/2"/>
                                          </p:val>
                                        </p:tav>
                                        <p:tav tm="100000">
                                          <p:val>
                                            <p:strVal val="#ppt_x"/>
                                          </p:val>
                                        </p:tav>
                                      </p:tavLst>
                                    </p:anim>
                                    <p:anim calcmode="lin" valueType="num">
                                      <p:cBhvr>
                                        <p:cTn id="35" dur="500" fill="hold"/>
                                        <p:tgtEl>
                                          <p:spTgt spid="8"/>
                                        </p:tgtEl>
                                        <p:attrNameLst>
                                          <p:attrName>ppt_y</p:attrName>
                                        </p:attrNameLst>
                                      </p:cBhvr>
                                      <p:tavLst>
                                        <p:tav tm="0">
                                          <p:val>
                                            <p:strVal val="#ppt_y"/>
                                          </p:val>
                                        </p:tav>
                                        <p:tav tm="100000">
                                          <p:val>
                                            <p:strVal val="#ppt_y"/>
                                          </p:val>
                                        </p:tav>
                                      </p:tavLst>
                                    </p:anim>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
                                            <p:txEl>
                                              <p:pRg st="0" end="0"/>
                                            </p:txEl>
                                          </p:spTgt>
                                        </p:tgtEl>
                                        <p:attrNameLst>
                                          <p:attrName>style.visibility</p:attrName>
                                        </p:attrNameLst>
                                      </p:cBhvr>
                                      <p:to>
                                        <p:strVal val="visible"/>
                                      </p:to>
                                    </p:set>
                                    <p:animEffect transition="in" filter="wipe(left)">
                                      <p:cBhvr>
                                        <p:cTn id="41" dur="500"/>
                                        <p:tgtEl>
                                          <p:spTgt spid="2">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8"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ppt_x</p:attrName>
                                        </p:attrNameLst>
                                      </p:cBhvr>
                                      <p:tavLst>
                                        <p:tav tm="0">
                                          <p:val>
                                            <p:strVal val="#ppt_x-#ppt_w/2"/>
                                          </p:val>
                                        </p:tav>
                                        <p:tav tm="100000">
                                          <p:val>
                                            <p:strVal val="#ppt_x"/>
                                          </p:val>
                                        </p:tav>
                                      </p:tavLst>
                                    </p:anim>
                                    <p:anim calcmode="lin" valueType="num">
                                      <p:cBhvr>
                                        <p:cTn id="47" dur="500" fill="hold"/>
                                        <p:tgtEl>
                                          <p:spTgt spid="12"/>
                                        </p:tgtEl>
                                        <p:attrNameLst>
                                          <p:attrName>ppt_y</p:attrName>
                                        </p:attrNameLst>
                                      </p:cBhvr>
                                      <p:tavLst>
                                        <p:tav tm="0">
                                          <p:val>
                                            <p:strVal val="#ppt_y"/>
                                          </p:val>
                                        </p:tav>
                                        <p:tav tm="100000">
                                          <p:val>
                                            <p:strVal val="#ppt_y"/>
                                          </p:val>
                                        </p:tav>
                                      </p:tavLst>
                                    </p:anim>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Effect transition="in" filter="wipe(left)">
                                      <p:cBhvr>
                                        <p:cTn id="53" dur="500"/>
                                        <p:tgtEl>
                                          <p:spTgt spid="2">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ntr" presetSubtype="8"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ppt_x</p:attrName>
                                        </p:attrNameLst>
                                      </p:cBhvr>
                                      <p:tavLst>
                                        <p:tav tm="0">
                                          <p:val>
                                            <p:strVal val="#ppt_x-#ppt_w/2"/>
                                          </p:val>
                                        </p:tav>
                                        <p:tav tm="100000">
                                          <p:val>
                                            <p:strVal val="#ppt_x"/>
                                          </p:val>
                                        </p:tav>
                                      </p:tavLst>
                                    </p:anim>
                                    <p:anim calcmode="lin" valueType="num">
                                      <p:cBhvr>
                                        <p:cTn id="59" dur="500" fill="hold"/>
                                        <p:tgtEl>
                                          <p:spTgt spid="16"/>
                                        </p:tgtEl>
                                        <p:attrNameLst>
                                          <p:attrName>ppt_y</p:attrName>
                                        </p:attrNameLst>
                                      </p:cBhvr>
                                      <p:tavLst>
                                        <p:tav tm="0">
                                          <p:val>
                                            <p:strVal val="#ppt_y"/>
                                          </p:val>
                                        </p:tav>
                                        <p:tav tm="100000">
                                          <p:val>
                                            <p:strVal val="#ppt_y"/>
                                          </p:val>
                                        </p:tav>
                                      </p:tavLst>
                                    </p:anim>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strVal val="#ppt_h"/>
                                          </p:val>
                                        </p:tav>
                                        <p:tav tm="100000">
                                          <p:val>
                                            <p:strVal val="#ppt_h"/>
                                          </p:val>
                                        </p:tav>
                                      </p:tavLst>
                                    </p:anim>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7" presetClass="entr" presetSubtype="8"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ppt_x</p:attrName>
                                        </p:attrNameLst>
                                      </p:cBhvr>
                                      <p:tavLst>
                                        <p:tav tm="0">
                                          <p:val>
                                            <p:strVal val="#ppt_x-#ppt_w/2"/>
                                          </p:val>
                                        </p:tav>
                                        <p:tav tm="100000">
                                          <p:val>
                                            <p:strVal val="#ppt_x"/>
                                          </p:val>
                                        </p:tav>
                                      </p:tavLst>
                                    </p:anim>
                                    <p:anim calcmode="lin" valueType="num">
                                      <p:cBhvr>
                                        <p:cTn id="71" dur="500" fill="hold"/>
                                        <p:tgtEl>
                                          <p:spTgt spid="21"/>
                                        </p:tgtEl>
                                        <p:attrNameLst>
                                          <p:attrName>ppt_y</p:attrName>
                                        </p:attrNameLst>
                                      </p:cBhvr>
                                      <p:tavLst>
                                        <p:tav tm="0">
                                          <p:val>
                                            <p:strVal val="#ppt_y"/>
                                          </p:val>
                                        </p:tav>
                                        <p:tav tm="100000">
                                          <p:val>
                                            <p:strVal val="#ppt_y"/>
                                          </p:val>
                                        </p:tav>
                                      </p:tavLst>
                                    </p:anim>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strVal val="#ppt_h"/>
                                          </p:val>
                                        </p:tav>
                                        <p:tav tm="100000">
                                          <p:val>
                                            <p:strVal val="#ppt_h"/>
                                          </p:val>
                                        </p:tav>
                                      </p:tavLst>
                                    </p:anim>
                                  </p:childTnLst>
                                </p:cTn>
                              </p:par>
                            </p:childTnLst>
                          </p:cTn>
                        </p:par>
                        <p:par>
                          <p:cTn id="74" fill="hold">
                            <p:stCondLst>
                              <p:cond delay="500"/>
                            </p:stCondLst>
                            <p:childTnLst>
                              <p:par>
                                <p:cTn id="75" presetID="22" presetClass="entr" presetSubtype="8" fill="hold" grpId="0" nodeType="afterEffect">
                                  <p:stCondLst>
                                    <p:cond delay="0"/>
                                  </p:stCondLst>
                                  <p:childTnLst>
                                    <p:set>
                                      <p:cBhvr>
                                        <p:cTn id="76" dur="1" fill="hold">
                                          <p:stCondLst>
                                            <p:cond delay="0"/>
                                          </p:stCondLst>
                                        </p:cTn>
                                        <p:tgtEl>
                                          <p:spTgt spid="2">
                                            <p:txEl>
                                              <p:pRg st="3" end="3"/>
                                            </p:txEl>
                                          </p:spTgt>
                                        </p:tgtEl>
                                        <p:attrNameLst>
                                          <p:attrName>style.visibility</p:attrName>
                                        </p:attrNameLst>
                                      </p:cBhvr>
                                      <p:to>
                                        <p:strVal val="visible"/>
                                      </p:to>
                                    </p:set>
                                    <p:animEffect transition="in" filter="wipe(left)">
                                      <p:cBhvr>
                                        <p:cTn id="77" dur="500"/>
                                        <p:tgtEl>
                                          <p:spTgt spid="2">
                                            <p:txEl>
                                              <p:pRg st="3" end="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7" presetClass="entr" presetSubtype="8" fill="hold" nodeType="clickEffect">
                                  <p:stCondLst>
                                    <p:cond delay="0"/>
                                  </p:stCondLst>
                                  <p:childTnLst>
                                    <p:set>
                                      <p:cBhvr>
                                        <p:cTn id="81" dur="1" fill="hold">
                                          <p:stCondLst>
                                            <p:cond delay="0"/>
                                          </p:stCondLst>
                                        </p:cTn>
                                        <p:tgtEl>
                                          <p:spTgt spid="18"/>
                                        </p:tgtEl>
                                        <p:attrNameLst>
                                          <p:attrName>style.visibility</p:attrName>
                                        </p:attrNameLst>
                                      </p:cBhvr>
                                      <p:to>
                                        <p:strVal val="visible"/>
                                      </p:to>
                                    </p:set>
                                    <p:anim calcmode="lin" valueType="num">
                                      <p:cBhvr>
                                        <p:cTn id="82" dur="500" fill="hold"/>
                                        <p:tgtEl>
                                          <p:spTgt spid="18"/>
                                        </p:tgtEl>
                                        <p:attrNameLst>
                                          <p:attrName>ppt_x</p:attrName>
                                        </p:attrNameLst>
                                      </p:cBhvr>
                                      <p:tavLst>
                                        <p:tav tm="0">
                                          <p:val>
                                            <p:strVal val="#ppt_x-#ppt_w/2"/>
                                          </p:val>
                                        </p:tav>
                                        <p:tav tm="100000">
                                          <p:val>
                                            <p:strVal val="#ppt_x"/>
                                          </p:val>
                                        </p:tav>
                                      </p:tavLst>
                                    </p:anim>
                                    <p:anim calcmode="lin" valueType="num">
                                      <p:cBhvr>
                                        <p:cTn id="83" dur="500" fill="hold"/>
                                        <p:tgtEl>
                                          <p:spTgt spid="18"/>
                                        </p:tgtEl>
                                        <p:attrNameLst>
                                          <p:attrName>ppt_y</p:attrName>
                                        </p:attrNameLst>
                                      </p:cBhvr>
                                      <p:tavLst>
                                        <p:tav tm="0">
                                          <p:val>
                                            <p:strVal val="#ppt_y"/>
                                          </p:val>
                                        </p:tav>
                                        <p:tav tm="100000">
                                          <p:val>
                                            <p:strVal val="#ppt_y"/>
                                          </p:val>
                                        </p:tav>
                                      </p:tavLst>
                                    </p:anim>
                                    <p:anim calcmode="lin" valueType="num">
                                      <p:cBhvr>
                                        <p:cTn id="84" dur="500" fill="hold"/>
                                        <p:tgtEl>
                                          <p:spTgt spid="18"/>
                                        </p:tgtEl>
                                        <p:attrNameLst>
                                          <p:attrName>ppt_w</p:attrName>
                                        </p:attrNameLst>
                                      </p:cBhvr>
                                      <p:tavLst>
                                        <p:tav tm="0">
                                          <p:val>
                                            <p:fltVal val="0"/>
                                          </p:val>
                                        </p:tav>
                                        <p:tav tm="100000">
                                          <p:val>
                                            <p:strVal val="#ppt_w"/>
                                          </p:val>
                                        </p:tav>
                                      </p:tavLst>
                                    </p:anim>
                                    <p:anim calcmode="lin" valueType="num">
                                      <p:cBhvr>
                                        <p:cTn id="85" dur="500" fill="hold"/>
                                        <p:tgtEl>
                                          <p:spTgt spid="18"/>
                                        </p:tgtEl>
                                        <p:attrNameLst>
                                          <p:attrName>ppt_h</p:attrName>
                                        </p:attrNameLst>
                                      </p:cBhvr>
                                      <p:tavLst>
                                        <p:tav tm="0">
                                          <p:val>
                                            <p:strVal val="#ppt_h"/>
                                          </p:val>
                                        </p:tav>
                                        <p:tav tm="100000">
                                          <p:val>
                                            <p:strVal val="#ppt_h"/>
                                          </p:val>
                                        </p:tav>
                                      </p:tavLst>
                                    </p:anim>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animEffect transition="in" filter="wipe(left)">
                                      <p:cBhvr>
                                        <p:cTn id="8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7"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9CE928C-9EB9-E8AD-59E2-C31A0B52B1AE}"/>
              </a:ext>
            </a:extLst>
          </p:cNvPr>
          <p:cNvSpPr>
            <a:spLocks noGrp="1" noRot="1" noMove="1" noResize="1" noEditPoints="1" noAdjustHandles="1" noChangeArrowheads="1" noChangeShapeType="1"/>
          </p:cNvSpPr>
          <p:nvPr/>
        </p:nvSpPr>
        <p:spPr>
          <a:xfrm>
            <a:off x="0" y="0"/>
            <a:ext cx="12191999" cy="1273308"/>
          </a:xfrm>
          <a:prstGeom prst="rect">
            <a:avLst/>
          </a:prstGeom>
          <a:blipFill dpi="0"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64D07290-EF68-C9EF-5EE9-C6697885A4A3}"/>
              </a:ext>
            </a:extLst>
          </p:cNvPr>
          <p:cNvSpPr txBox="1"/>
          <p:nvPr/>
        </p:nvSpPr>
        <p:spPr>
          <a:xfrm>
            <a:off x="0" y="0"/>
            <a:ext cx="12192000" cy="769441"/>
          </a:xfrm>
          <a:prstGeom prst="rect">
            <a:avLst/>
          </a:prstGeom>
          <a:noFill/>
        </p:spPr>
        <p:txBody>
          <a:bodyPr wrap="square">
            <a:spAutoFit/>
          </a:bodyPr>
          <a:lstStyle/>
          <a:p>
            <a:pPr algn="ctr"/>
            <a:r>
              <a:rPr lang="pt-BR" sz="4400" b="1" spc="600" dirty="0">
                <a:ln w="6600">
                  <a:solidFill>
                    <a:schemeClr val="accent2"/>
                  </a:solidFill>
                  <a:prstDash val="solid"/>
                </a:ln>
                <a:solidFill>
                  <a:srgbClr val="FFFFFF"/>
                </a:solidFill>
                <a:effectLst>
                  <a:outerShdw dist="38100" dir="2700000" algn="tl" rotWithShape="0">
                    <a:schemeClr val="accent2"/>
                  </a:outerShdw>
                </a:effectLst>
              </a:rPr>
              <a:t>A FIDELIDADE DE DEUS</a:t>
            </a:r>
            <a:endParaRPr lang="pt-BR" sz="4400" b="1" spc="600" noProof="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4908BDDB-D0E8-3300-418B-2F05E3F672AF}"/>
              </a:ext>
            </a:extLst>
          </p:cNvPr>
          <p:cNvSpPr txBox="1"/>
          <p:nvPr/>
        </p:nvSpPr>
        <p:spPr>
          <a:xfrm>
            <a:off x="733425" y="647997"/>
            <a:ext cx="10725150" cy="646331"/>
          </a:xfrm>
          <a:prstGeom prst="rect">
            <a:avLst/>
          </a:prstGeom>
          <a:noFill/>
        </p:spPr>
        <p:txBody>
          <a:bodyPr wrap="square">
            <a:spAutoFit/>
          </a:bodyPr>
          <a:lstStyle/>
          <a:p>
            <a:pPr algn="ctr"/>
            <a:r>
              <a:rPr lang="pt-BR" b="1" noProof="0" dirty="0">
                <a:solidFill>
                  <a:srgbClr val="FADFBE"/>
                </a:solidFill>
                <a:effectLst>
                  <a:outerShdw blurRad="38100" dist="38100" dir="2700000" algn="tl">
                    <a:srgbClr val="000000">
                      <a:alpha val="43137"/>
                    </a:srgbClr>
                  </a:outerShdw>
                </a:effectLst>
                <a:latin typeface="Comic Sans MS" panose="030F0702030302020204" pitchFamily="66" charset="0"/>
              </a:rPr>
              <a:t>“</a:t>
            </a:r>
            <a:r>
              <a:rPr lang="pt-BR" b="1" dirty="0">
                <a:solidFill>
                  <a:srgbClr val="FADFBE"/>
                </a:solidFill>
                <a:effectLst>
                  <a:outerShdw blurRad="38100" dist="38100" dir="2700000" algn="tl">
                    <a:srgbClr val="000000">
                      <a:alpha val="43137"/>
                    </a:srgbClr>
                  </a:outerShdw>
                </a:effectLst>
                <a:latin typeface="Comic Sans MS" panose="030F0702030302020204" pitchFamily="66" charset="0"/>
              </a:rPr>
              <a:t>Não falhou uma palavra de todas as boas promessas que Jeová havia feito à casa de Israel; Tudo estava cumprido</a:t>
            </a:r>
            <a:r>
              <a:rPr lang="pt-BR" b="1" noProof="0" dirty="0">
                <a:solidFill>
                  <a:srgbClr val="FADFBE"/>
                </a:solidFill>
                <a:effectLst>
                  <a:outerShdw blurRad="38100" dist="38100" dir="2700000" algn="tl">
                    <a:srgbClr val="000000">
                      <a:alpha val="43137"/>
                    </a:srgbClr>
                  </a:outerShdw>
                </a:effectLst>
                <a:latin typeface="Comic Sans MS" panose="030F0702030302020204" pitchFamily="66" charset="0"/>
              </a:rPr>
              <a:t>” </a:t>
            </a:r>
            <a:r>
              <a:rPr lang="pt-BR" sz="1400" b="1" noProof="0" dirty="0">
                <a:solidFill>
                  <a:srgbClr val="FADFBE"/>
                </a:solidFill>
                <a:effectLst>
                  <a:outerShdw blurRad="38100" dist="38100" dir="2700000" algn="tl">
                    <a:srgbClr val="000000">
                      <a:alpha val="43137"/>
                    </a:srgbClr>
                  </a:outerShdw>
                </a:effectLst>
                <a:latin typeface="Comic Sans MS" panose="030F0702030302020204" pitchFamily="66" charset="0"/>
              </a:rPr>
              <a:t>(Josué 21:45)</a:t>
            </a:r>
          </a:p>
        </p:txBody>
      </p:sp>
      <p:sp>
        <p:nvSpPr>
          <p:cNvPr id="6" name="CuadroTexto 5">
            <a:extLst>
              <a:ext uri="{FF2B5EF4-FFF2-40B4-BE49-F238E27FC236}">
                <a16:creationId xmlns:a16="http://schemas.microsoft.com/office/drawing/2014/main" id="{C9E225F0-C299-60A6-B7AE-4C8F11772913}"/>
              </a:ext>
            </a:extLst>
          </p:cNvPr>
          <p:cNvSpPr txBox="1"/>
          <p:nvPr/>
        </p:nvSpPr>
        <p:spPr>
          <a:xfrm>
            <a:off x="126311" y="1301826"/>
            <a:ext cx="12065688" cy="707886"/>
          </a:xfrm>
          <a:prstGeom prst="rect">
            <a:avLst/>
          </a:prstGeom>
          <a:noFill/>
        </p:spPr>
        <p:txBody>
          <a:bodyPr wrap="square" rtlCol="0">
            <a:spAutoFit/>
          </a:bodyPr>
          <a:lstStyle/>
          <a:p>
            <a:pPr>
              <a:spcBef>
                <a:spcPts val="600"/>
              </a:spcBef>
            </a:pPr>
            <a:r>
              <a:rPr lang="pt-BR" sz="2000" b="1" dirty="0"/>
              <a:t>Deus deu a Israel "</a:t>
            </a:r>
            <a:r>
              <a:rPr lang="pt-BR" sz="2000" b="1" i="1" dirty="0"/>
              <a:t>toda</a:t>
            </a:r>
            <a:r>
              <a:rPr lang="pt-BR" sz="2000" b="1" dirty="0"/>
              <a:t> a terra" (José. 21:43) e entregou em Suas mãos "</a:t>
            </a:r>
            <a:r>
              <a:rPr lang="pt-BR" sz="2000" b="1" i="1" dirty="0"/>
              <a:t>todos</a:t>
            </a:r>
            <a:r>
              <a:rPr lang="pt-BR" sz="2000" b="1" dirty="0"/>
              <a:t> os seus inimigos" (José. 21:44), então "estava acabado."</a:t>
            </a:r>
            <a:r>
              <a:rPr lang="pt-BR" sz="2000" b="1" noProof="0" dirty="0"/>
              <a:t> (Jos. 21:45).</a:t>
            </a:r>
          </a:p>
        </p:txBody>
      </p:sp>
      <p:pic>
        <p:nvPicPr>
          <p:cNvPr id="4" name="Imagen 3" descr="Una manada de vacas en el campo&#10;&#10;El contenido generado por IA puede ser incorrecto.">
            <a:extLst>
              <a:ext uri="{FF2B5EF4-FFF2-40B4-BE49-F238E27FC236}">
                <a16:creationId xmlns:a16="http://schemas.microsoft.com/office/drawing/2014/main" id="{BB96CE4E-9044-EFC7-38EE-32F85472A7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81977" y="2038230"/>
            <a:ext cx="6416407" cy="3427149"/>
          </a:xfrm>
          <a:prstGeom prst="rect">
            <a:avLst/>
          </a:prstGeom>
          <a:solidFill>
            <a:srgbClr val="FFFFFF">
              <a:shade val="85000"/>
            </a:srgbClr>
          </a:solidFill>
          <a:ln w="88900" cap="sq">
            <a:solidFill>
              <a:srgbClr val="F8CF9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738BE8E6-65F5-759E-CB4F-0CEAEE5740A7}"/>
              </a:ext>
            </a:extLst>
          </p:cNvPr>
          <p:cNvSpPr txBox="1"/>
          <p:nvPr/>
        </p:nvSpPr>
        <p:spPr>
          <a:xfrm>
            <a:off x="126311" y="2009712"/>
            <a:ext cx="5175518" cy="3170099"/>
          </a:xfrm>
          <a:prstGeom prst="rect">
            <a:avLst/>
          </a:prstGeom>
          <a:noFill/>
        </p:spPr>
        <p:txBody>
          <a:bodyPr wrap="square">
            <a:spAutoFit/>
          </a:bodyPr>
          <a:lstStyle/>
          <a:p>
            <a:pPr>
              <a:spcBef>
                <a:spcPts val="600"/>
              </a:spcBef>
            </a:pPr>
            <a:r>
              <a:rPr lang="pt-BR" sz="2000" b="1" dirty="0"/>
              <a:t>O uso repetido da palavra "todos" reforça a fidelidade de Deus em cumprir Suas promessas. Seus inimigos haviam sido derrotados por Deus. Eles podiam habitar a terra porque Deus a possuía. Eles podiam ter certeza de que poderiam terminar de expulsar os cananeus que ainda habitavam a terra porque Deus havia cumprido Suas promessas até então, e Ele continuaria a cumpri-las no futuro</a:t>
            </a:r>
            <a:r>
              <a:rPr lang="pt-BR" sz="2000" b="1" noProof="0" dirty="0"/>
              <a:t>.</a:t>
            </a:r>
          </a:p>
        </p:txBody>
      </p:sp>
      <p:sp>
        <p:nvSpPr>
          <p:cNvPr id="10" name="CuadroTexto 9">
            <a:extLst>
              <a:ext uri="{FF2B5EF4-FFF2-40B4-BE49-F238E27FC236}">
                <a16:creationId xmlns:a16="http://schemas.microsoft.com/office/drawing/2014/main" id="{159BA1D1-2B58-25CF-FBEF-903E84580D57}"/>
              </a:ext>
            </a:extLst>
          </p:cNvPr>
          <p:cNvSpPr txBox="1"/>
          <p:nvPr/>
        </p:nvSpPr>
        <p:spPr>
          <a:xfrm>
            <a:off x="5581976" y="5526357"/>
            <a:ext cx="6610023" cy="1323439"/>
          </a:xfrm>
          <a:prstGeom prst="rect">
            <a:avLst/>
          </a:prstGeom>
          <a:noFill/>
        </p:spPr>
        <p:txBody>
          <a:bodyPr wrap="square">
            <a:spAutoFit/>
          </a:bodyPr>
          <a:lstStyle/>
          <a:p>
            <a:pPr>
              <a:spcBef>
                <a:spcPts val="600"/>
              </a:spcBef>
            </a:pPr>
            <a:r>
              <a:rPr lang="pt-BR" sz="2000" b="1" dirty="0"/>
              <a:t>Tudo isso tem um impacto positivo em nós. Deus permanece fiel (Deut. 7:9; Salmo 117:2; </a:t>
            </a:r>
            <a:r>
              <a:rPr lang="pt-BR" sz="2000" b="1" dirty="0" err="1"/>
              <a:t>Lam</a:t>
            </a:r>
            <a:r>
              <a:rPr lang="pt-BR" sz="2000" b="1" dirty="0"/>
              <a:t>. 3:22-23). Ele prometeu que nos salvará e nos dará a Terra como herança, e Ele a cumprirá</a:t>
            </a:r>
            <a:r>
              <a:rPr lang="pt-BR" sz="2000" b="1" noProof="0" dirty="0"/>
              <a:t> (</a:t>
            </a:r>
            <a:r>
              <a:rPr lang="pt-BR" sz="2000" b="1" noProof="0" dirty="0" err="1"/>
              <a:t>Flp</a:t>
            </a:r>
            <a:r>
              <a:rPr lang="pt-BR" sz="2000" b="1" noProof="0" dirty="0"/>
              <a:t>. 1:6; 1P. 1:5; Sal. 37:29).</a:t>
            </a:r>
          </a:p>
        </p:txBody>
      </p:sp>
      <p:pic>
        <p:nvPicPr>
          <p:cNvPr id="12" name="Imagen 11" descr="Un grupo de personas en medio de varios árboles&#10;&#10;El contenido generado por IA puede ser incorrecto.">
            <a:extLst>
              <a:ext uri="{FF2B5EF4-FFF2-40B4-BE49-F238E27FC236}">
                <a16:creationId xmlns:a16="http://schemas.microsoft.com/office/drawing/2014/main" id="{ECB243C1-F030-D0E7-B7CB-AC0490FB088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184089" y="5179812"/>
            <a:ext cx="5175518" cy="1504768"/>
          </a:xfrm>
          <a:prstGeom prst="rect">
            <a:avLst/>
          </a:prstGeom>
          <a:ln w="38100" cap="sq">
            <a:solidFill>
              <a:srgbClr val="FFFF6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6439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0-#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F0D3213-80EB-CAA2-F9B0-7CB7B88183B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C130B37-8B02-79D2-C7AE-A9C676BF0501}"/>
              </a:ext>
            </a:extLst>
          </p:cNvPr>
          <p:cNvSpPr txBox="1"/>
          <p:nvPr/>
        </p:nvSpPr>
        <p:spPr>
          <a:xfrm>
            <a:off x="0" y="-31530"/>
            <a:ext cx="12192000" cy="769441"/>
          </a:xfrm>
          <a:prstGeom prst="rect">
            <a:avLst/>
          </a:prstGeom>
          <a:noFill/>
        </p:spPr>
        <p:txBody>
          <a:bodyPr wrap="square">
            <a:spAutoFit/>
          </a:bodyPr>
          <a:lstStyle/>
          <a:p>
            <a:pPr algn="ctr"/>
            <a:r>
              <a:rPr lang="pt-B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O QUE DEUS FEZ E O QUE ELE FARÁ</a:t>
            </a:r>
            <a:endParaRPr lang="pt-BR" sz="4400" b="1"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0ECC794A-128B-FD1F-AAAB-D4C588B0305D}"/>
              </a:ext>
            </a:extLst>
          </p:cNvPr>
          <p:cNvSpPr txBox="1"/>
          <p:nvPr/>
        </p:nvSpPr>
        <p:spPr>
          <a:xfrm>
            <a:off x="0" y="704736"/>
            <a:ext cx="12192000" cy="646331"/>
          </a:xfrm>
          <a:prstGeom prst="rect">
            <a:avLst/>
          </a:prstGeom>
          <a:solidFill>
            <a:schemeClr val="accent1">
              <a:lumMod val="20000"/>
              <a:lumOff val="80000"/>
            </a:schemeClr>
          </a:solidFill>
        </p:spPr>
        <p:txBody>
          <a:bodyPr wrap="square">
            <a:spAutoFit/>
            <a:scene3d>
              <a:camera prst="orthographicFront"/>
              <a:lightRig rig="threePt" dir="t"/>
            </a:scene3d>
            <a:sp3d extrusionH="57150">
              <a:bevelT w="38100" h="38100"/>
            </a:sp3d>
          </a:bodyPr>
          <a:lstStyle/>
          <a:p>
            <a:pPr algn="ctr"/>
            <a:r>
              <a:rPr lang="pt-BR" b="1" noProof="0" dirty="0">
                <a:solidFill>
                  <a:schemeClr val="accent1">
                    <a:lumMod val="50000"/>
                  </a:schemeClr>
                </a:solidFill>
                <a:latin typeface="Comic Sans MS" panose="030F0702030302020204" pitchFamily="66" charset="0"/>
              </a:rPr>
              <a:t>“</a:t>
            </a:r>
            <a:r>
              <a:rPr lang="pt-BR" b="1" dirty="0">
                <a:solidFill>
                  <a:schemeClr val="accent1">
                    <a:lumMod val="50000"/>
                  </a:schemeClr>
                </a:solidFill>
                <a:latin typeface="Comic Sans MS" panose="030F0702030302020204" pitchFamily="66" charset="0"/>
              </a:rPr>
              <a:t>E vocês viram tudo o que o Senhor, vosso Deus, fez a todas estas nações por vossa causa; pois é o Senhor seu Deus que lutou por você</a:t>
            </a:r>
            <a:r>
              <a:rPr lang="pt-BR" b="1" noProof="0" dirty="0">
                <a:solidFill>
                  <a:schemeClr val="accent1">
                    <a:lumMod val="50000"/>
                  </a:schemeClr>
                </a:solidFill>
                <a:latin typeface="Comic Sans MS" panose="030F0702030302020204" pitchFamily="66" charset="0"/>
              </a:rPr>
              <a:t>” </a:t>
            </a:r>
            <a:r>
              <a:rPr lang="pt-BR" sz="1400" b="1" noProof="0" dirty="0">
                <a:solidFill>
                  <a:schemeClr val="accent1">
                    <a:lumMod val="50000"/>
                  </a:schemeClr>
                </a:solidFill>
                <a:latin typeface="Comic Sans MS" panose="030F0702030302020204" pitchFamily="66" charset="0"/>
              </a:rPr>
              <a:t>(Josué 23:3)</a:t>
            </a:r>
          </a:p>
        </p:txBody>
      </p:sp>
      <p:sp>
        <p:nvSpPr>
          <p:cNvPr id="5" name="CuadroTexto 4">
            <a:extLst>
              <a:ext uri="{FF2B5EF4-FFF2-40B4-BE49-F238E27FC236}">
                <a16:creationId xmlns:a16="http://schemas.microsoft.com/office/drawing/2014/main" id="{0E846D96-FE68-AE4C-6A71-1C86F2994B4A}"/>
              </a:ext>
            </a:extLst>
          </p:cNvPr>
          <p:cNvSpPr txBox="1"/>
          <p:nvPr/>
        </p:nvSpPr>
        <p:spPr>
          <a:xfrm>
            <a:off x="220307" y="1651456"/>
            <a:ext cx="3095602" cy="1938992"/>
          </a:xfrm>
          <a:prstGeom prst="rect">
            <a:avLst/>
          </a:prstGeom>
          <a:noFill/>
        </p:spPr>
        <p:txBody>
          <a:bodyPr wrap="square" rtlCol="0">
            <a:spAutoFit/>
          </a:bodyPr>
          <a:lstStyle/>
          <a:p>
            <a:pPr>
              <a:spcBef>
                <a:spcPts val="600"/>
              </a:spcBef>
            </a:pPr>
            <a:r>
              <a:rPr lang="pt-BR" sz="2000" b="1" dirty="0"/>
              <a:t>Em seu discurso aos anciãos, Josué começa dizendo a eles o que Deus já havia feito e o que ainda precisava fazer</a:t>
            </a:r>
            <a:r>
              <a:rPr lang="pt-BR" sz="2000" b="1" noProof="0" dirty="0"/>
              <a:t>:</a:t>
            </a:r>
          </a:p>
        </p:txBody>
      </p:sp>
      <p:sp>
        <p:nvSpPr>
          <p:cNvPr id="8" name="Rectángulo: esquinas redondeadas 7">
            <a:extLst>
              <a:ext uri="{FF2B5EF4-FFF2-40B4-BE49-F238E27FC236}">
                <a16:creationId xmlns:a16="http://schemas.microsoft.com/office/drawing/2014/main" id="{77A09CBC-F59F-6FB7-7BBB-184644D50600}"/>
              </a:ext>
            </a:extLst>
          </p:cNvPr>
          <p:cNvSpPr/>
          <p:nvPr/>
        </p:nvSpPr>
        <p:spPr>
          <a:xfrm>
            <a:off x="3506472" y="1497395"/>
            <a:ext cx="1825937" cy="1220390"/>
          </a:xfrm>
          <a:prstGeom prst="roundRect">
            <a:avLst>
              <a:gd name="adj" fmla="val 10000"/>
            </a:avLst>
          </a:prstGeom>
          <a: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t="-6000" b="-6000"/>
            </a:stretch>
          </a:blipFill>
          <a:scene3d>
            <a:camera prst="orthographicFront"/>
            <a:lightRig rig="threePt" dir="t">
              <a:rot lat="0" lon="0" rev="7500000"/>
            </a:lightRig>
          </a:scene3d>
          <a:sp3d z="-152400" extrusionH="63500" contourW="25400" prstMaterial="matte">
            <a:bevelT w="152400" h="50800" prst="softRound"/>
            <a:contourClr>
              <a:schemeClr val="accent6"/>
            </a:contourClr>
          </a:sp3d>
        </p:spPr>
        <p:style>
          <a:lnRef idx="0">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txBody>
          <a:bodyPr/>
          <a:lstStyle/>
          <a:p>
            <a:endParaRPr lang="pt-BR" noProof="0" dirty="0"/>
          </a:p>
        </p:txBody>
      </p:sp>
      <p:sp>
        <p:nvSpPr>
          <p:cNvPr id="10" name="Forma libre: forma 9">
            <a:extLst>
              <a:ext uri="{FF2B5EF4-FFF2-40B4-BE49-F238E27FC236}">
                <a16:creationId xmlns:a16="http://schemas.microsoft.com/office/drawing/2014/main" id="{2A4BB6D0-6B06-C3A2-1A49-8A18E9A69F58}"/>
              </a:ext>
            </a:extLst>
          </p:cNvPr>
          <p:cNvSpPr/>
          <p:nvPr/>
        </p:nvSpPr>
        <p:spPr>
          <a:xfrm>
            <a:off x="3603157" y="2620451"/>
            <a:ext cx="2227059"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6"/>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04324" tIns="104324" rIns="104324" bIns="104324" numCol="1" spcCol="1270" anchor="ctr" anchorCtr="0">
            <a:noAutofit/>
          </a:bodyPr>
          <a:lstStyle/>
          <a:p>
            <a:pPr lvl="0" algn="ctr" defTabSz="800100">
              <a:lnSpc>
                <a:spcPct val="90000"/>
              </a:lnSpc>
              <a:spcBef>
                <a:spcPct val="0"/>
              </a:spcBef>
              <a:spcAft>
                <a:spcPct val="35000"/>
              </a:spcAft>
            </a:pPr>
            <a:r>
              <a:rPr lang="pt-BR" b="1" dirty="0">
                <a:effectLst>
                  <a:outerShdw blurRad="38100" dist="38100" dir="2700000" algn="tl">
                    <a:srgbClr val="000000">
                      <a:alpha val="43137"/>
                    </a:srgbClr>
                  </a:outerShdw>
                </a:effectLst>
              </a:rPr>
              <a:t>Ele lutou contra as nações</a:t>
            </a:r>
            <a:br>
              <a:rPr lang="pt-BR" sz="1800" b="1" kern="1200" noProof="0" dirty="0">
                <a:effectLst>
                  <a:outerShdw blurRad="38100" dist="38100" dir="2700000" algn="tl">
                    <a:srgbClr val="000000">
                      <a:alpha val="43137"/>
                    </a:srgbClr>
                  </a:outerShdw>
                </a:effectLst>
              </a:rPr>
            </a:br>
            <a:r>
              <a:rPr lang="pt-BR" sz="1800" b="1" kern="1200" noProof="0" dirty="0">
                <a:effectLst>
                  <a:outerShdw blurRad="38100" dist="38100" dir="2700000" algn="tl">
                    <a:srgbClr val="000000">
                      <a:alpha val="43137"/>
                    </a:srgbClr>
                  </a:outerShdw>
                </a:effectLst>
              </a:rPr>
              <a:t>(Jos. 23:3)</a:t>
            </a:r>
            <a:endParaRPr lang="pt-BR" sz="1800" kern="1200" noProof="0" dirty="0">
              <a:effectLst>
                <a:outerShdw blurRad="38100" dist="38100" dir="2700000" algn="tl">
                  <a:srgbClr val="000000">
                    <a:alpha val="43137"/>
                  </a:srgbClr>
                </a:outerShdw>
              </a:effectLst>
            </a:endParaRPr>
          </a:p>
        </p:txBody>
      </p:sp>
      <p:sp>
        <p:nvSpPr>
          <p:cNvPr id="12" name="Forma libre: forma 11">
            <a:extLst>
              <a:ext uri="{FF2B5EF4-FFF2-40B4-BE49-F238E27FC236}">
                <a16:creationId xmlns:a16="http://schemas.microsoft.com/office/drawing/2014/main" id="{69F8A6A2-C920-425D-D1D1-DA4FDE7283BD}"/>
              </a:ext>
            </a:extLst>
          </p:cNvPr>
          <p:cNvSpPr/>
          <p:nvPr/>
        </p:nvSpPr>
        <p:spPr>
          <a:xfrm>
            <a:off x="5754322" y="1888216"/>
            <a:ext cx="421912" cy="438747"/>
          </a:xfrm>
          <a:custGeom>
            <a:avLst/>
            <a:gdLst>
              <a:gd name="connsiteX0" fmla="*/ 0 w 421912"/>
              <a:gd name="connsiteY0" fmla="*/ 87749 h 438747"/>
              <a:gd name="connsiteX1" fmla="*/ 210956 w 421912"/>
              <a:gd name="connsiteY1" fmla="*/ 87749 h 438747"/>
              <a:gd name="connsiteX2" fmla="*/ 210956 w 421912"/>
              <a:gd name="connsiteY2" fmla="*/ 0 h 438747"/>
              <a:gd name="connsiteX3" fmla="*/ 421912 w 421912"/>
              <a:gd name="connsiteY3" fmla="*/ 219374 h 438747"/>
              <a:gd name="connsiteX4" fmla="*/ 210956 w 421912"/>
              <a:gd name="connsiteY4" fmla="*/ 438747 h 438747"/>
              <a:gd name="connsiteX5" fmla="*/ 210956 w 421912"/>
              <a:gd name="connsiteY5" fmla="*/ 350998 h 438747"/>
              <a:gd name="connsiteX6" fmla="*/ 0 w 421912"/>
              <a:gd name="connsiteY6" fmla="*/ 350998 h 438747"/>
              <a:gd name="connsiteX7" fmla="*/ 0 w 421912"/>
              <a:gd name="connsiteY7" fmla="*/ 87749 h 4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12" h="438747">
                <a:moveTo>
                  <a:pt x="0" y="87749"/>
                </a:moveTo>
                <a:lnTo>
                  <a:pt x="210956" y="87749"/>
                </a:lnTo>
                <a:lnTo>
                  <a:pt x="210956" y="0"/>
                </a:lnTo>
                <a:lnTo>
                  <a:pt x="421912" y="219374"/>
                </a:lnTo>
                <a:lnTo>
                  <a:pt x="210956" y="438747"/>
                </a:lnTo>
                <a:lnTo>
                  <a:pt x="210956" y="350998"/>
                </a:lnTo>
                <a:lnTo>
                  <a:pt x="0" y="350998"/>
                </a:lnTo>
                <a:lnTo>
                  <a:pt x="0" y="87749"/>
                </a:lnTo>
                <a:close/>
              </a:path>
            </a:pathLst>
          </a:custGeom>
          <a:solidFill>
            <a:schemeClr val="accent6"/>
          </a:solidFill>
          <a:scene3d>
            <a:camera prst="orthographicFront"/>
            <a:lightRig rig="threePt" dir="t">
              <a:rot lat="0" lon="0" rev="7500000"/>
            </a:lightRig>
          </a:scene3d>
          <a:sp3d z="-70000" extrusionH="63500" prstMaterial="matte">
            <a:bevelT w="88900" h="6350" prst="artDeco"/>
            <a:contourClr>
              <a:schemeClr val="bg1"/>
            </a:contourClr>
          </a:sp3d>
        </p:spPr>
        <p:style>
          <a:lnRef idx="0">
            <a:schemeClr val="lt1">
              <a:hueOff val="0"/>
              <a:satOff val="0"/>
              <a:lumOff val="0"/>
              <a:alphaOff val="0"/>
            </a:schemeClr>
          </a:lnRef>
          <a:fillRef idx="1">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0" tIns="87749" rIns="126574" bIns="87749" numCol="1" spcCol="1270" anchor="ctr" anchorCtr="0">
            <a:noAutofit/>
          </a:bodyPr>
          <a:lstStyle/>
          <a:p>
            <a:pPr marL="0" lvl="0" indent="0" algn="ctr" defTabSz="622300">
              <a:lnSpc>
                <a:spcPct val="90000"/>
              </a:lnSpc>
              <a:spcBef>
                <a:spcPct val="0"/>
              </a:spcBef>
              <a:spcAft>
                <a:spcPct val="35000"/>
              </a:spcAft>
              <a:buNone/>
            </a:pPr>
            <a:endParaRPr lang="pt-BR" sz="1400" kern="1200" noProof="0" dirty="0"/>
          </a:p>
        </p:txBody>
      </p:sp>
      <p:sp>
        <p:nvSpPr>
          <p:cNvPr id="13" name="Rectángulo: esquinas redondeadas 12">
            <a:extLst>
              <a:ext uri="{FF2B5EF4-FFF2-40B4-BE49-F238E27FC236}">
                <a16:creationId xmlns:a16="http://schemas.microsoft.com/office/drawing/2014/main" id="{FEBC1F79-A66F-BA83-2E60-E1C1824B847B}"/>
              </a:ext>
            </a:extLst>
          </p:cNvPr>
          <p:cNvSpPr/>
          <p:nvPr/>
        </p:nvSpPr>
        <p:spPr>
          <a:xfrm>
            <a:off x="6537874" y="1497395"/>
            <a:ext cx="1825937" cy="1220390"/>
          </a:xfrm>
          <a:prstGeom prst="roundRect">
            <a:avLst>
              <a:gd name="adj" fmla="val 10000"/>
            </a:avLst>
          </a:prstGeom>
          <a:blipFill dpi="0" rotWithShape="1">
            <a:blip r:embed="rId5" cstate="hqprint">
              <a:extLst>
                <a:ext uri="{28A0092B-C50C-407E-A947-70E740481C1C}">
                  <a14:useLocalDpi xmlns:a14="http://schemas.microsoft.com/office/drawing/2010/main"/>
                </a:ext>
              </a:extLst>
            </a:blip>
            <a:srcRect/>
            <a:stretch>
              <a:fillRect b="789"/>
            </a:stretch>
          </a:blipFill>
          <a:scene3d>
            <a:camera prst="orthographicFront"/>
            <a:lightRig rig="threePt" dir="t">
              <a:rot lat="0" lon="0" rev="7500000"/>
            </a:lightRig>
          </a:scene3d>
          <a:sp3d z="-152400" extrusionH="63500" contourW="25400" prstMaterial="matte">
            <a:bevelT w="152400" h="50800" prst="softRound"/>
            <a:contourClr>
              <a:schemeClr val="accent1">
                <a:lumMod val="75000"/>
              </a:schemeClr>
            </a:contourClr>
          </a:sp3d>
        </p:spPr>
        <p:style>
          <a:lnRef idx="0">
            <a:schemeClr val="lt1">
              <a:hueOff val="0"/>
              <a:satOff val="0"/>
              <a:lumOff val="0"/>
              <a:alphaOff val="0"/>
            </a:schemeClr>
          </a:lnRef>
          <a:fillRef idx="1">
            <a:scrgbClr r="0" g="0" b="0"/>
          </a:fillRef>
          <a:effectRef idx="0">
            <a:schemeClr val="accent3">
              <a:tint val="50000"/>
              <a:hueOff val="-6150115"/>
              <a:satOff val="-27578"/>
              <a:lumOff val="2329"/>
              <a:alphaOff val="0"/>
            </a:schemeClr>
          </a:effectRef>
          <a:fontRef idx="minor">
            <a:schemeClr val="lt1">
              <a:hueOff val="0"/>
              <a:satOff val="0"/>
              <a:lumOff val="0"/>
              <a:alphaOff val="0"/>
            </a:schemeClr>
          </a:fontRef>
        </p:style>
        <p:txBody>
          <a:bodyPr/>
          <a:lstStyle/>
          <a:p>
            <a:endParaRPr lang="pt-BR" noProof="0" dirty="0"/>
          </a:p>
        </p:txBody>
      </p:sp>
      <p:sp>
        <p:nvSpPr>
          <p:cNvPr id="14" name="Forma libre: forma 13">
            <a:extLst>
              <a:ext uri="{FF2B5EF4-FFF2-40B4-BE49-F238E27FC236}">
                <a16:creationId xmlns:a16="http://schemas.microsoft.com/office/drawing/2014/main" id="{E6F515DC-C6C0-9C7D-F33F-DC947BBED5CD}"/>
              </a:ext>
            </a:extLst>
          </p:cNvPr>
          <p:cNvSpPr/>
          <p:nvPr/>
        </p:nvSpPr>
        <p:spPr>
          <a:xfrm>
            <a:off x="6634558" y="2620451"/>
            <a:ext cx="2227059"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1">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5999998"/>
              <a:satOff val="0"/>
              <a:lumOff val="-15000"/>
              <a:alphaOff val="0"/>
            </a:schemeClr>
          </a:fillRef>
          <a:effectRef idx="2">
            <a:schemeClr val="accent3">
              <a:hueOff val="-5999998"/>
              <a:satOff val="0"/>
              <a:lumOff val="-15000"/>
              <a:alphaOff val="0"/>
            </a:schemeClr>
          </a:effectRef>
          <a:fontRef idx="minor">
            <a:schemeClr val="lt1"/>
          </a:fontRef>
        </p:style>
        <p:txBody>
          <a:bodyPr spcFirstLastPara="0" vert="horz" wrap="square" lIns="104324" tIns="104324" rIns="104324" bIns="104324" numCol="1" spcCol="1270" anchor="ctr" anchorCtr="0">
            <a:noAutofit/>
          </a:bodyPr>
          <a:lstStyle/>
          <a:p>
            <a:pPr lvl="0" algn="ctr" defTabSz="800100">
              <a:lnSpc>
                <a:spcPct val="90000"/>
              </a:lnSpc>
              <a:spcBef>
                <a:spcPct val="0"/>
              </a:spcBef>
              <a:spcAft>
                <a:spcPct val="35000"/>
              </a:spcAft>
            </a:pPr>
            <a:r>
              <a:rPr lang="pt-BR" b="1" dirty="0">
                <a:effectLst>
                  <a:outerShdw blurRad="38100" dist="38100" dir="2700000" algn="tl">
                    <a:srgbClr val="000000">
                      <a:alpha val="43137"/>
                    </a:srgbClr>
                  </a:outerShdw>
                </a:effectLst>
              </a:rPr>
              <a:t>Ele dividiu a terra entre as tribos</a:t>
            </a:r>
            <a:br>
              <a:rPr lang="pt-BR" b="1" dirty="0">
                <a:effectLst>
                  <a:outerShdw blurRad="38100" dist="38100" dir="2700000" algn="tl">
                    <a:srgbClr val="000000">
                      <a:alpha val="43137"/>
                    </a:srgbClr>
                  </a:outerShdw>
                </a:effectLst>
              </a:rPr>
            </a:br>
            <a:r>
              <a:rPr lang="pt-BR" sz="1800" b="1" kern="1200" noProof="0" dirty="0">
                <a:effectLst>
                  <a:outerShdw blurRad="38100" dist="38100" dir="2700000" algn="tl">
                    <a:srgbClr val="000000">
                      <a:alpha val="43137"/>
                    </a:srgbClr>
                  </a:outerShdw>
                </a:effectLst>
              </a:rPr>
              <a:t>(Jos. 23:4)</a:t>
            </a:r>
            <a:endParaRPr lang="pt-BR" sz="1800" kern="1200" noProof="0" dirty="0">
              <a:effectLst>
                <a:outerShdw blurRad="38100" dist="38100" dir="2700000" algn="tl">
                  <a:srgbClr val="000000">
                    <a:alpha val="43137"/>
                  </a:srgbClr>
                </a:outerShdw>
              </a:effectLst>
            </a:endParaRPr>
          </a:p>
        </p:txBody>
      </p:sp>
      <p:sp>
        <p:nvSpPr>
          <p:cNvPr id="15" name="Forma libre: forma 14">
            <a:extLst>
              <a:ext uri="{FF2B5EF4-FFF2-40B4-BE49-F238E27FC236}">
                <a16:creationId xmlns:a16="http://schemas.microsoft.com/office/drawing/2014/main" id="{280289D4-B437-281D-CB36-D2ED148344FB}"/>
              </a:ext>
            </a:extLst>
          </p:cNvPr>
          <p:cNvSpPr/>
          <p:nvPr/>
        </p:nvSpPr>
        <p:spPr>
          <a:xfrm>
            <a:off x="8785724" y="1888216"/>
            <a:ext cx="421912" cy="438747"/>
          </a:xfrm>
          <a:custGeom>
            <a:avLst/>
            <a:gdLst>
              <a:gd name="connsiteX0" fmla="*/ 0 w 421912"/>
              <a:gd name="connsiteY0" fmla="*/ 87749 h 438747"/>
              <a:gd name="connsiteX1" fmla="*/ 210956 w 421912"/>
              <a:gd name="connsiteY1" fmla="*/ 87749 h 438747"/>
              <a:gd name="connsiteX2" fmla="*/ 210956 w 421912"/>
              <a:gd name="connsiteY2" fmla="*/ 0 h 438747"/>
              <a:gd name="connsiteX3" fmla="*/ 421912 w 421912"/>
              <a:gd name="connsiteY3" fmla="*/ 219374 h 438747"/>
              <a:gd name="connsiteX4" fmla="*/ 210956 w 421912"/>
              <a:gd name="connsiteY4" fmla="*/ 438747 h 438747"/>
              <a:gd name="connsiteX5" fmla="*/ 210956 w 421912"/>
              <a:gd name="connsiteY5" fmla="*/ 350998 h 438747"/>
              <a:gd name="connsiteX6" fmla="*/ 0 w 421912"/>
              <a:gd name="connsiteY6" fmla="*/ 350998 h 438747"/>
              <a:gd name="connsiteX7" fmla="*/ 0 w 421912"/>
              <a:gd name="connsiteY7" fmla="*/ 87749 h 43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912" h="438747">
                <a:moveTo>
                  <a:pt x="0" y="87749"/>
                </a:moveTo>
                <a:lnTo>
                  <a:pt x="210956" y="87749"/>
                </a:lnTo>
                <a:lnTo>
                  <a:pt x="210956" y="0"/>
                </a:lnTo>
                <a:lnTo>
                  <a:pt x="421912" y="219374"/>
                </a:lnTo>
                <a:lnTo>
                  <a:pt x="210956" y="438747"/>
                </a:lnTo>
                <a:lnTo>
                  <a:pt x="210956" y="350998"/>
                </a:lnTo>
                <a:lnTo>
                  <a:pt x="0" y="350998"/>
                </a:lnTo>
                <a:lnTo>
                  <a:pt x="0" y="87749"/>
                </a:lnTo>
                <a:close/>
              </a:path>
            </a:pathLst>
          </a:custGeom>
          <a:solidFill>
            <a:schemeClr val="accent1">
              <a:lumMod val="75000"/>
            </a:schemeClr>
          </a:solidFill>
          <a:scene3d>
            <a:camera prst="orthographicFront"/>
            <a:lightRig rig="threePt" dir="t">
              <a:rot lat="0" lon="0" rev="7500000"/>
            </a:lightRig>
          </a:scene3d>
          <a:sp3d z="-70000" extrusionH="63500" prstMaterial="matte">
            <a:bevelT w="88900" h="6350" prst="artDeco"/>
            <a:contourClr>
              <a:schemeClr val="bg1"/>
            </a:contourClr>
          </a:sp3d>
        </p:spPr>
        <p:style>
          <a:lnRef idx="0">
            <a:schemeClr val="lt1">
              <a:hueOff val="0"/>
              <a:satOff val="0"/>
              <a:lumOff val="0"/>
              <a:alphaOff val="0"/>
            </a:schemeClr>
          </a:lnRef>
          <a:fillRef idx="1">
            <a:schemeClr val="accent3">
              <a:hueOff val="-11999996"/>
              <a:satOff val="0"/>
              <a:lumOff val="-30000"/>
              <a:alphaOff val="0"/>
            </a:schemeClr>
          </a:fillRef>
          <a:effectRef idx="2">
            <a:schemeClr val="accent3">
              <a:hueOff val="-11999996"/>
              <a:satOff val="0"/>
              <a:lumOff val="-30000"/>
              <a:alphaOff val="0"/>
            </a:schemeClr>
          </a:effectRef>
          <a:fontRef idx="minor">
            <a:schemeClr val="lt1"/>
          </a:fontRef>
        </p:style>
        <p:txBody>
          <a:bodyPr spcFirstLastPara="0" vert="horz" wrap="square" lIns="0" tIns="87749" rIns="126574" bIns="87749" numCol="1" spcCol="1270" anchor="ctr" anchorCtr="0">
            <a:noAutofit/>
          </a:bodyPr>
          <a:lstStyle/>
          <a:p>
            <a:pPr marL="0" lvl="0" indent="0" algn="ctr" defTabSz="622300">
              <a:lnSpc>
                <a:spcPct val="90000"/>
              </a:lnSpc>
              <a:spcBef>
                <a:spcPct val="0"/>
              </a:spcBef>
              <a:spcAft>
                <a:spcPct val="35000"/>
              </a:spcAft>
              <a:buNone/>
            </a:pPr>
            <a:endParaRPr lang="pt-BR" sz="1400" kern="1200" noProof="0" dirty="0"/>
          </a:p>
        </p:txBody>
      </p:sp>
      <p:sp>
        <p:nvSpPr>
          <p:cNvPr id="16" name="Rectángulo: esquinas redondeadas 15">
            <a:extLst>
              <a:ext uri="{FF2B5EF4-FFF2-40B4-BE49-F238E27FC236}">
                <a16:creationId xmlns:a16="http://schemas.microsoft.com/office/drawing/2014/main" id="{9B6031A6-7D32-AE0D-48ED-972CD83669D6}"/>
              </a:ext>
            </a:extLst>
          </p:cNvPr>
          <p:cNvSpPr/>
          <p:nvPr/>
        </p:nvSpPr>
        <p:spPr>
          <a:xfrm>
            <a:off x="9569275" y="1497395"/>
            <a:ext cx="1825937" cy="1220390"/>
          </a:xfrm>
          <a:prstGeom prst="roundRect">
            <a:avLst>
              <a:gd name="adj" fmla="val 10000"/>
            </a:avLst>
          </a:prstGeom>
          <a:blipFill rotWithShape="1">
            <a:blip r:embed="rId6" cstate="hqprint">
              <a:extLst>
                <a:ext uri="{28A0092B-C50C-407E-A947-70E740481C1C}">
                  <a14:useLocalDpi xmlns:a14="http://schemas.microsoft.com/office/drawing/2010/main"/>
                </a:ext>
              </a:extLst>
            </a:blip>
            <a:srcRect/>
            <a:stretch>
              <a:fillRect/>
            </a:stretch>
          </a:blipFill>
          <a:scene3d>
            <a:camera prst="orthographicFront"/>
            <a:lightRig rig="threePt" dir="t">
              <a:rot lat="0" lon="0" rev="7500000"/>
            </a:lightRig>
          </a:scene3d>
          <a:sp3d z="-152400" extrusionH="63500" contourW="25400" prstMaterial="matte">
            <a:bevelT w="152400" h="50800" prst="softRound"/>
            <a:contourClr>
              <a:schemeClr val="accent4">
                <a:lumMod val="75000"/>
              </a:schemeClr>
            </a:contourClr>
          </a:sp3d>
        </p:spPr>
        <p:style>
          <a:lnRef idx="0">
            <a:schemeClr val="lt1">
              <a:hueOff val="0"/>
              <a:satOff val="0"/>
              <a:lumOff val="0"/>
              <a:alphaOff val="0"/>
            </a:schemeClr>
          </a:lnRef>
          <a:fillRef idx="1">
            <a:scrgbClr r="0" g="0" b="0"/>
          </a:fillRef>
          <a:effectRef idx="0">
            <a:schemeClr val="accent3">
              <a:tint val="50000"/>
              <a:hueOff val="-12300231"/>
              <a:satOff val="-55156"/>
              <a:lumOff val="4657"/>
              <a:alphaOff val="0"/>
            </a:schemeClr>
          </a:effectRef>
          <a:fontRef idx="minor">
            <a:schemeClr val="lt1">
              <a:hueOff val="0"/>
              <a:satOff val="0"/>
              <a:lumOff val="0"/>
              <a:alphaOff val="0"/>
            </a:schemeClr>
          </a:fontRef>
        </p:style>
        <p:txBody>
          <a:bodyPr/>
          <a:lstStyle/>
          <a:p>
            <a:endParaRPr lang="pt-BR" noProof="0" dirty="0"/>
          </a:p>
        </p:txBody>
      </p:sp>
      <p:sp>
        <p:nvSpPr>
          <p:cNvPr id="17" name="Forma libre: forma 16">
            <a:extLst>
              <a:ext uri="{FF2B5EF4-FFF2-40B4-BE49-F238E27FC236}">
                <a16:creationId xmlns:a16="http://schemas.microsoft.com/office/drawing/2014/main" id="{3B321278-62A8-2545-C34C-4625EBEA2C46}"/>
              </a:ext>
            </a:extLst>
          </p:cNvPr>
          <p:cNvSpPr/>
          <p:nvPr/>
        </p:nvSpPr>
        <p:spPr>
          <a:xfrm>
            <a:off x="9665960" y="2620451"/>
            <a:ext cx="2227059" cy="829567"/>
          </a:xfrm>
          <a:custGeom>
            <a:avLst/>
            <a:gdLst>
              <a:gd name="connsiteX0" fmla="*/ 0 w 2227059"/>
              <a:gd name="connsiteY0" fmla="*/ 122039 h 1220390"/>
              <a:gd name="connsiteX1" fmla="*/ 122039 w 2227059"/>
              <a:gd name="connsiteY1" fmla="*/ 0 h 1220390"/>
              <a:gd name="connsiteX2" fmla="*/ 2105020 w 2227059"/>
              <a:gd name="connsiteY2" fmla="*/ 0 h 1220390"/>
              <a:gd name="connsiteX3" fmla="*/ 2227059 w 2227059"/>
              <a:gd name="connsiteY3" fmla="*/ 122039 h 1220390"/>
              <a:gd name="connsiteX4" fmla="*/ 2227059 w 2227059"/>
              <a:gd name="connsiteY4" fmla="*/ 1098351 h 1220390"/>
              <a:gd name="connsiteX5" fmla="*/ 2105020 w 2227059"/>
              <a:gd name="connsiteY5" fmla="*/ 1220390 h 1220390"/>
              <a:gd name="connsiteX6" fmla="*/ 122039 w 2227059"/>
              <a:gd name="connsiteY6" fmla="*/ 1220390 h 1220390"/>
              <a:gd name="connsiteX7" fmla="*/ 0 w 2227059"/>
              <a:gd name="connsiteY7" fmla="*/ 1098351 h 1220390"/>
              <a:gd name="connsiteX8" fmla="*/ 0 w 2227059"/>
              <a:gd name="connsiteY8" fmla="*/ 122039 h 12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059" h="1220390">
                <a:moveTo>
                  <a:pt x="0" y="122039"/>
                </a:moveTo>
                <a:cubicBezTo>
                  <a:pt x="0" y="54639"/>
                  <a:pt x="54639" y="0"/>
                  <a:pt x="122039" y="0"/>
                </a:cubicBezTo>
                <a:lnTo>
                  <a:pt x="2105020" y="0"/>
                </a:lnTo>
                <a:cubicBezTo>
                  <a:pt x="2172420" y="0"/>
                  <a:pt x="2227059" y="54639"/>
                  <a:pt x="2227059" y="122039"/>
                </a:cubicBezTo>
                <a:lnTo>
                  <a:pt x="2227059" y="1098351"/>
                </a:lnTo>
                <a:cubicBezTo>
                  <a:pt x="2227059" y="1165751"/>
                  <a:pt x="2172420" y="1220390"/>
                  <a:pt x="2105020" y="1220390"/>
                </a:cubicBezTo>
                <a:lnTo>
                  <a:pt x="122039" y="1220390"/>
                </a:lnTo>
                <a:cubicBezTo>
                  <a:pt x="54639" y="1220390"/>
                  <a:pt x="0" y="1165751"/>
                  <a:pt x="0" y="1098351"/>
                </a:cubicBezTo>
                <a:lnTo>
                  <a:pt x="0" y="122039"/>
                </a:lnTo>
                <a:close/>
              </a:path>
            </a:pathLst>
          </a:custGeom>
          <a:solidFill>
            <a:schemeClr val="accent4">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3">
              <a:hueOff val="-11999996"/>
              <a:satOff val="0"/>
              <a:lumOff val="-30000"/>
              <a:alphaOff val="0"/>
            </a:schemeClr>
          </a:fillRef>
          <a:effectRef idx="2">
            <a:schemeClr val="accent3">
              <a:hueOff val="-11999996"/>
              <a:satOff val="0"/>
              <a:lumOff val="-30000"/>
              <a:alphaOff val="0"/>
            </a:schemeClr>
          </a:effectRef>
          <a:fontRef idx="minor">
            <a:schemeClr val="lt1"/>
          </a:fontRef>
        </p:style>
        <p:txBody>
          <a:bodyPr spcFirstLastPara="0" vert="horz" wrap="square" lIns="104324" tIns="104324" rIns="104324" bIns="104324" numCol="1" spcCol="1270" anchor="ctr" anchorCtr="0">
            <a:noAutofit/>
          </a:bodyPr>
          <a:lstStyle/>
          <a:p>
            <a:pPr lvl="0" algn="ctr" defTabSz="800100">
              <a:lnSpc>
                <a:spcPct val="90000"/>
              </a:lnSpc>
              <a:spcBef>
                <a:spcPct val="0"/>
              </a:spcBef>
              <a:spcAft>
                <a:spcPct val="35000"/>
              </a:spcAft>
            </a:pPr>
            <a:r>
              <a:rPr lang="pt-BR" b="1" dirty="0">
                <a:effectLst>
                  <a:outerShdw blurRad="38100" dist="38100" dir="2700000" algn="tl">
                    <a:srgbClr val="000000">
                      <a:alpha val="43137"/>
                    </a:srgbClr>
                  </a:outerShdw>
                </a:effectLst>
              </a:rPr>
              <a:t>Vai expulsar as nações que ainda restam</a:t>
            </a:r>
            <a:r>
              <a:rPr lang="pt-BR" sz="1800" b="1" kern="1200" noProof="0" dirty="0">
                <a:effectLst>
                  <a:outerShdw blurRad="38100" dist="38100" dir="2700000" algn="tl">
                    <a:srgbClr val="000000">
                      <a:alpha val="43137"/>
                    </a:srgbClr>
                  </a:outerShdw>
                </a:effectLst>
              </a:rPr>
              <a:t> (Jos. 23:5)</a:t>
            </a:r>
            <a:endParaRPr lang="pt-BR" sz="1800" kern="1200" noProof="0" dirty="0">
              <a:effectLst>
                <a:outerShdw blurRad="38100" dist="38100" dir="2700000" algn="tl">
                  <a:srgbClr val="000000">
                    <a:alpha val="43137"/>
                  </a:srgbClr>
                </a:outerShdw>
              </a:effectLst>
            </a:endParaRPr>
          </a:p>
        </p:txBody>
      </p:sp>
      <p:sp>
        <p:nvSpPr>
          <p:cNvPr id="7" name="CuadroTexto 6">
            <a:extLst>
              <a:ext uri="{FF2B5EF4-FFF2-40B4-BE49-F238E27FC236}">
                <a16:creationId xmlns:a16="http://schemas.microsoft.com/office/drawing/2014/main" id="{AF9ED16B-1F3C-B54C-8152-A82EB2D68D4C}"/>
              </a:ext>
            </a:extLst>
          </p:cNvPr>
          <p:cNvSpPr txBox="1"/>
          <p:nvPr/>
        </p:nvSpPr>
        <p:spPr>
          <a:xfrm>
            <a:off x="6095999" y="3534013"/>
            <a:ext cx="5950085" cy="1015663"/>
          </a:xfrm>
          <a:prstGeom prst="rect">
            <a:avLst/>
          </a:prstGeom>
          <a:noFill/>
        </p:spPr>
        <p:txBody>
          <a:bodyPr wrap="square" rtlCol="0">
            <a:spAutoFit/>
          </a:bodyPr>
          <a:lstStyle/>
          <a:p>
            <a:pPr>
              <a:spcBef>
                <a:spcPts val="600"/>
              </a:spcBef>
            </a:pPr>
            <a:r>
              <a:rPr lang="pt-BR" sz="2000" b="1" dirty="0"/>
              <a:t>Tudo isso (o que já havia feito e o que ainda estava por fazer) estava sujeito a apenas uma condição por parte de Israel: obediência</a:t>
            </a:r>
            <a:r>
              <a:rPr lang="pt-BR" sz="2000" b="1" noProof="0" dirty="0"/>
              <a:t> (Jos. 23:6).</a:t>
            </a:r>
          </a:p>
        </p:txBody>
      </p:sp>
      <p:pic>
        <p:nvPicPr>
          <p:cNvPr id="9" name="Imagen 8">
            <a:extLst>
              <a:ext uri="{FF2B5EF4-FFF2-40B4-BE49-F238E27FC236}">
                <a16:creationId xmlns:a16="http://schemas.microsoft.com/office/drawing/2014/main" id="{83A9E87D-E475-B43C-87D4-6DE3E196A48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145915" y="3575328"/>
            <a:ext cx="2431915" cy="3200399"/>
          </a:xfrm>
          <a:prstGeom prst="rect">
            <a:avLst/>
          </a:prstGeom>
          <a:ln w="38100" cap="sq">
            <a:solidFill>
              <a:srgbClr val="805824"/>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803805E7-ACF3-C453-82D7-6FBAEC4B7439}"/>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2738223" y="3575328"/>
            <a:ext cx="3200399" cy="3200399"/>
          </a:xfrm>
          <a:prstGeom prst="roundRect">
            <a:avLst>
              <a:gd name="adj" fmla="val 550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8D7C1793-564E-EF0F-F470-FD2AB84D8F22}"/>
              </a:ext>
            </a:extLst>
          </p:cNvPr>
          <p:cNvSpPr txBox="1"/>
          <p:nvPr/>
        </p:nvSpPr>
        <p:spPr>
          <a:xfrm>
            <a:off x="6096000" y="5817816"/>
            <a:ext cx="6096000" cy="1015663"/>
          </a:xfrm>
          <a:prstGeom prst="rect">
            <a:avLst/>
          </a:prstGeom>
          <a:noFill/>
        </p:spPr>
        <p:txBody>
          <a:bodyPr wrap="square">
            <a:spAutoFit/>
          </a:bodyPr>
          <a:lstStyle/>
          <a:p>
            <a:pPr>
              <a:spcBef>
                <a:spcPts val="600"/>
              </a:spcBef>
            </a:pPr>
            <a:r>
              <a:rPr lang="pt-BR" sz="2000" b="1" dirty="0"/>
              <a:t>Cabe a nós continuar a batalha e confiar no Espírito Santo para viver uma vida triunfante</a:t>
            </a:r>
            <a:r>
              <a:rPr lang="pt-BR" sz="2000" b="1" noProof="0" dirty="0"/>
              <a:t> (2Co. 10:3-5; </a:t>
            </a:r>
            <a:r>
              <a:rPr lang="pt-BR" sz="2000" b="1" noProof="0" dirty="0" err="1"/>
              <a:t>Ef</a:t>
            </a:r>
            <a:r>
              <a:rPr lang="pt-BR" sz="2000" b="1" noProof="0" dirty="0"/>
              <a:t>. 6:11-18).</a:t>
            </a:r>
          </a:p>
        </p:txBody>
      </p:sp>
      <p:sp>
        <p:nvSpPr>
          <p:cNvPr id="21" name="CuadroTexto 20">
            <a:extLst>
              <a:ext uri="{FF2B5EF4-FFF2-40B4-BE49-F238E27FC236}">
                <a16:creationId xmlns:a16="http://schemas.microsoft.com/office/drawing/2014/main" id="{D0F7B93B-23B9-F12A-3AA9-8F678E8B3FE1}"/>
              </a:ext>
            </a:extLst>
          </p:cNvPr>
          <p:cNvSpPr txBox="1"/>
          <p:nvPr/>
        </p:nvSpPr>
        <p:spPr>
          <a:xfrm>
            <a:off x="6096000" y="4522026"/>
            <a:ext cx="6107761" cy="1323439"/>
          </a:xfrm>
          <a:prstGeom prst="rect">
            <a:avLst/>
          </a:prstGeom>
          <a:noFill/>
        </p:spPr>
        <p:txBody>
          <a:bodyPr wrap="square">
            <a:spAutoFit/>
          </a:bodyPr>
          <a:lstStyle/>
          <a:p>
            <a:pPr>
              <a:spcBef>
                <a:spcPts val="600"/>
              </a:spcBef>
            </a:pPr>
            <a:r>
              <a:rPr lang="pt-BR" sz="2000" b="1" dirty="0"/>
              <a:t>A história de Israel é uma lição para nós hoje. Deus já venceu o pecado e nos tem dado a certeza e segurança da salvação graças ao sacrifício de Jesus</a:t>
            </a:r>
            <a:r>
              <a:rPr lang="pt-BR" sz="2000" b="1" noProof="0" dirty="0"/>
              <a:t> (Col. 2:15).</a:t>
            </a:r>
          </a:p>
        </p:txBody>
      </p:sp>
    </p:spTree>
    <p:extLst>
      <p:ext uri="{BB962C8B-B14F-4D97-AF65-F5344CB8AC3E}">
        <p14:creationId xmlns:p14="http://schemas.microsoft.com/office/powerpoint/2010/main" val="269953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800" decel="100000"/>
                                        <p:tgtEl>
                                          <p:spTgt spid="8"/>
                                        </p:tgtEl>
                                      </p:cBhvr>
                                    </p:animEffect>
                                    <p:anim calcmode="lin" valueType="num">
                                      <p:cBhvr>
                                        <p:cTn id="27" dur="800" decel="100000" fill="hold"/>
                                        <p:tgtEl>
                                          <p:spTgt spid="8"/>
                                        </p:tgtEl>
                                        <p:attrNameLst>
                                          <p:attrName>style.rotation</p:attrName>
                                        </p:attrNameLst>
                                      </p:cBhvr>
                                      <p:tavLst>
                                        <p:tav tm="0">
                                          <p:val>
                                            <p:fltVal val="-90"/>
                                          </p:val>
                                        </p:tav>
                                        <p:tav tm="100000">
                                          <p:val>
                                            <p:fltVal val="0"/>
                                          </p:val>
                                        </p:tav>
                                      </p:tavLst>
                                    </p:anim>
                                    <p:anim calcmode="lin" valueType="num">
                                      <p:cBhvr>
                                        <p:cTn id="28" dur="800" decel="100000" fill="hold"/>
                                        <p:tgtEl>
                                          <p:spTgt spid="8"/>
                                        </p:tgtEl>
                                        <p:attrNameLst>
                                          <p:attrName>ppt_x</p:attrName>
                                        </p:attrNameLst>
                                      </p:cBhvr>
                                      <p:tavLst>
                                        <p:tav tm="0">
                                          <p:val>
                                            <p:strVal val="#ppt_x+0.4"/>
                                          </p:val>
                                        </p:tav>
                                        <p:tav tm="100000">
                                          <p:val>
                                            <p:strVal val="#ppt_x-0.05"/>
                                          </p:val>
                                        </p:tav>
                                      </p:tavLst>
                                    </p:anim>
                                    <p:anim calcmode="lin" valueType="num">
                                      <p:cBhvr>
                                        <p:cTn id="29" dur="800" decel="100000" fill="hold"/>
                                        <p:tgtEl>
                                          <p:spTgt spid="8"/>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par>
                                <p:cTn id="32" presetID="3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800" decel="100000"/>
                                        <p:tgtEl>
                                          <p:spTgt spid="10"/>
                                        </p:tgtEl>
                                      </p:cBhvr>
                                    </p:animEffect>
                                    <p:anim calcmode="lin" valueType="num">
                                      <p:cBhvr>
                                        <p:cTn id="35" dur="800" decel="100000" fill="hold"/>
                                        <p:tgtEl>
                                          <p:spTgt spid="10"/>
                                        </p:tgtEl>
                                        <p:attrNameLst>
                                          <p:attrName>style.rotation</p:attrName>
                                        </p:attrNameLst>
                                      </p:cBhvr>
                                      <p:tavLst>
                                        <p:tav tm="0">
                                          <p:val>
                                            <p:fltVal val="-90"/>
                                          </p:val>
                                        </p:tav>
                                        <p:tav tm="100000">
                                          <p:val>
                                            <p:fltVal val="0"/>
                                          </p:val>
                                        </p:tav>
                                      </p:tavLst>
                                    </p:anim>
                                    <p:anim calcmode="lin" valueType="num">
                                      <p:cBhvr>
                                        <p:cTn id="36" dur="800" decel="100000" fill="hold"/>
                                        <p:tgtEl>
                                          <p:spTgt spid="10"/>
                                        </p:tgtEl>
                                        <p:attrNameLst>
                                          <p:attrName>ppt_x</p:attrName>
                                        </p:attrNameLst>
                                      </p:cBhvr>
                                      <p:tavLst>
                                        <p:tav tm="0">
                                          <p:val>
                                            <p:strVal val="#ppt_x+0.4"/>
                                          </p:val>
                                        </p:tav>
                                        <p:tav tm="100000">
                                          <p:val>
                                            <p:strVal val="#ppt_x-0.05"/>
                                          </p:val>
                                        </p:tav>
                                      </p:tavLst>
                                    </p:anim>
                                    <p:anim calcmode="lin" valueType="num">
                                      <p:cBhvr>
                                        <p:cTn id="37" dur="800" decel="100000" fill="hold"/>
                                        <p:tgtEl>
                                          <p:spTgt spid="10"/>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par>
                          <p:cTn id="45" fill="hold">
                            <p:stCondLst>
                              <p:cond delay="500"/>
                            </p:stCondLst>
                            <p:childTnLst>
                              <p:par>
                                <p:cTn id="46" presetID="30"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800" decel="100000"/>
                                        <p:tgtEl>
                                          <p:spTgt spid="13"/>
                                        </p:tgtEl>
                                      </p:cBhvr>
                                    </p:animEffect>
                                    <p:anim calcmode="lin" valueType="num">
                                      <p:cBhvr>
                                        <p:cTn id="49" dur="800" decel="100000" fill="hold"/>
                                        <p:tgtEl>
                                          <p:spTgt spid="13"/>
                                        </p:tgtEl>
                                        <p:attrNameLst>
                                          <p:attrName>style.rotation</p:attrName>
                                        </p:attrNameLst>
                                      </p:cBhvr>
                                      <p:tavLst>
                                        <p:tav tm="0">
                                          <p:val>
                                            <p:fltVal val="-90"/>
                                          </p:val>
                                        </p:tav>
                                        <p:tav tm="100000">
                                          <p:val>
                                            <p:fltVal val="0"/>
                                          </p:val>
                                        </p:tav>
                                      </p:tavLst>
                                    </p:anim>
                                    <p:anim calcmode="lin" valueType="num">
                                      <p:cBhvr>
                                        <p:cTn id="50" dur="800" decel="100000" fill="hold"/>
                                        <p:tgtEl>
                                          <p:spTgt spid="13"/>
                                        </p:tgtEl>
                                        <p:attrNameLst>
                                          <p:attrName>ppt_x</p:attrName>
                                        </p:attrNameLst>
                                      </p:cBhvr>
                                      <p:tavLst>
                                        <p:tav tm="0">
                                          <p:val>
                                            <p:strVal val="#ppt_x+0.4"/>
                                          </p:val>
                                        </p:tav>
                                        <p:tav tm="100000">
                                          <p:val>
                                            <p:strVal val="#ppt_x-0.05"/>
                                          </p:val>
                                        </p:tav>
                                      </p:tavLst>
                                    </p:anim>
                                    <p:anim calcmode="lin" valueType="num">
                                      <p:cBhvr>
                                        <p:cTn id="51" dur="800" decel="100000" fill="hold"/>
                                        <p:tgtEl>
                                          <p:spTgt spid="13"/>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54" presetID="3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800" decel="100000"/>
                                        <p:tgtEl>
                                          <p:spTgt spid="14"/>
                                        </p:tgtEl>
                                      </p:cBhvr>
                                    </p:animEffect>
                                    <p:anim calcmode="lin" valueType="num">
                                      <p:cBhvr>
                                        <p:cTn id="57" dur="800" decel="100000" fill="hold"/>
                                        <p:tgtEl>
                                          <p:spTgt spid="14"/>
                                        </p:tgtEl>
                                        <p:attrNameLst>
                                          <p:attrName>style.rotation</p:attrName>
                                        </p:attrNameLst>
                                      </p:cBhvr>
                                      <p:tavLst>
                                        <p:tav tm="0">
                                          <p:val>
                                            <p:fltVal val="-90"/>
                                          </p:val>
                                        </p:tav>
                                        <p:tav tm="100000">
                                          <p:val>
                                            <p:fltVal val="0"/>
                                          </p:val>
                                        </p:tav>
                                      </p:tavLst>
                                    </p:anim>
                                    <p:anim calcmode="lin" valueType="num">
                                      <p:cBhvr>
                                        <p:cTn id="58" dur="800" decel="100000" fill="hold"/>
                                        <p:tgtEl>
                                          <p:spTgt spid="14"/>
                                        </p:tgtEl>
                                        <p:attrNameLst>
                                          <p:attrName>ppt_x</p:attrName>
                                        </p:attrNameLst>
                                      </p:cBhvr>
                                      <p:tavLst>
                                        <p:tav tm="0">
                                          <p:val>
                                            <p:strVal val="#ppt_x+0.4"/>
                                          </p:val>
                                        </p:tav>
                                        <p:tav tm="100000">
                                          <p:val>
                                            <p:strVal val="#ppt_x-0.05"/>
                                          </p:val>
                                        </p:tav>
                                      </p:tavLst>
                                    </p:anim>
                                    <p:anim calcmode="lin" valueType="num">
                                      <p:cBhvr>
                                        <p:cTn id="59" dur="800" decel="100000" fill="hold"/>
                                        <p:tgtEl>
                                          <p:spTgt spid="14"/>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childTnLst>
                          </p:cTn>
                        </p:par>
                        <p:par>
                          <p:cTn id="67" fill="hold">
                            <p:stCondLst>
                              <p:cond delay="500"/>
                            </p:stCondLst>
                            <p:childTnLst>
                              <p:par>
                                <p:cTn id="68" presetID="30" presetClass="entr" presetSubtype="0" fill="hold" grpId="0" nodeType="after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800" decel="100000"/>
                                        <p:tgtEl>
                                          <p:spTgt spid="16"/>
                                        </p:tgtEl>
                                      </p:cBhvr>
                                    </p:animEffect>
                                    <p:anim calcmode="lin" valueType="num">
                                      <p:cBhvr>
                                        <p:cTn id="71" dur="800" decel="100000" fill="hold"/>
                                        <p:tgtEl>
                                          <p:spTgt spid="16"/>
                                        </p:tgtEl>
                                        <p:attrNameLst>
                                          <p:attrName>style.rotation</p:attrName>
                                        </p:attrNameLst>
                                      </p:cBhvr>
                                      <p:tavLst>
                                        <p:tav tm="0">
                                          <p:val>
                                            <p:fltVal val="-90"/>
                                          </p:val>
                                        </p:tav>
                                        <p:tav tm="100000">
                                          <p:val>
                                            <p:fltVal val="0"/>
                                          </p:val>
                                        </p:tav>
                                      </p:tavLst>
                                    </p:anim>
                                    <p:anim calcmode="lin" valueType="num">
                                      <p:cBhvr>
                                        <p:cTn id="72" dur="800" decel="100000" fill="hold"/>
                                        <p:tgtEl>
                                          <p:spTgt spid="16"/>
                                        </p:tgtEl>
                                        <p:attrNameLst>
                                          <p:attrName>ppt_x</p:attrName>
                                        </p:attrNameLst>
                                      </p:cBhvr>
                                      <p:tavLst>
                                        <p:tav tm="0">
                                          <p:val>
                                            <p:strVal val="#ppt_x+0.4"/>
                                          </p:val>
                                        </p:tav>
                                        <p:tav tm="100000">
                                          <p:val>
                                            <p:strVal val="#ppt_x-0.05"/>
                                          </p:val>
                                        </p:tav>
                                      </p:tavLst>
                                    </p:anim>
                                    <p:anim calcmode="lin" valueType="num">
                                      <p:cBhvr>
                                        <p:cTn id="73" dur="800" decel="100000" fill="hold"/>
                                        <p:tgtEl>
                                          <p:spTgt spid="16"/>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76" presetID="30" presetClass="entr" presetSubtype="0"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fade">
                                      <p:cBhvr>
                                        <p:cTn id="78" dur="800" decel="100000"/>
                                        <p:tgtEl>
                                          <p:spTgt spid="17"/>
                                        </p:tgtEl>
                                      </p:cBhvr>
                                    </p:animEffect>
                                    <p:anim calcmode="lin" valueType="num">
                                      <p:cBhvr>
                                        <p:cTn id="79" dur="800" decel="100000" fill="hold"/>
                                        <p:tgtEl>
                                          <p:spTgt spid="17"/>
                                        </p:tgtEl>
                                        <p:attrNameLst>
                                          <p:attrName>style.rotation</p:attrName>
                                        </p:attrNameLst>
                                      </p:cBhvr>
                                      <p:tavLst>
                                        <p:tav tm="0">
                                          <p:val>
                                            <p:fltVal val="-90"/>
                                          </p:val>
                                        </p:tav>
                                        <p:tav tm="100000">
                                          <p:val>
                                            <p:fltVal val="0"/>
                                          </p:val>
                                        </p:tav>
                                      </p:tavLst>
                                    </p:anim>
                                    <p:anim calcmode="lin" valueType="num">
                                      <p:cBhvr>
                                        <p:cTn id="80" dur="800" decel="100000" fill="hold"/>
                                        <p:tgtEl>
                                          <p:spTgt spid="17"/>
                                        </p:tgtEl>
                                        <p:attrNameLst>
                                          <p:attrName>ppt_x</p:attrName>
                                        </p:attrNameLst>
                                      </p:cBhvr>
                                      <p:tavLst>
                                        <p:tav tm="0">
                                          <p:val>
                                            <p:strVal val="#ppt_x+0.4"/>
                                          </p:val>
                                        </p:tav>
                                        <p:tav tm="100000">
                                          <p:val>
                                            <p:strVal val="#ppt_x-0.05"/>
                                          </p:val>
                                        </p:tav>
                                      </p:tavLst>
                                    </p:anim>
                                    <p:anim calcmode="lin" valueType="num">
                                      <p:cBhvr>
                                        <p:cTn id="81" dur="800" decel="100000" fill="hold"/>
                                        <p:tgtEl>
                                          <p:spTgt spid="17"/>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wipe(left)">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presetSubtype="0" decel="10000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strVal val="#ppt_w+.3"/>
                                          </p:val>
                                        </p:tav>
                                        <p:tav tm="100000">
                                          <p:val>
                                            <p:strVal val="#ppt_w"/>
                                          </p:val>
                                        </p:tav>
                                      </p:tavLst>
                                    </p:anim>
                                    <p:anim calcmode="lin" valueType="num">
                                      <p:cBhvr>
                                        <p:cTn id="94" dur="1000" fill="hold"/>
                                        <p:tgtEl>
                                          <p:spTgt spid="9"/>
                                        </p:tgtEl>
                                        <p:attrNameLst>
                                          <p:attrName>ppt_h</p:attrName>
                                        </p:attrNameLst>
                                      </p:cBhvr>
                                      <p:tavLst>
                                        <p:tav tm="0">
                                          <p:val>
                                            <p:strVal val="#ppt_h"/>
                                          </p:val>
                                        </p:tav>
                                        <p:tav tm="100000">
                                          <p:val>
                                            <p:strVal val="#ppt_h"/>
                                          </p:val>
                                        </p:tav>
                                      </p:tavLst>
                                    </p:anim>
                                    <p:animEffect transition="in" filter="fade">
                                      <p:cBhvr>
                                        <p:cTn id="95" dur="1000"/>
                                        <p:tgtEl>
                                          <p:spTgt spid="9"/>
                                        </p:tgtEl>
                                      </p:cBhvr>
                                    </p:animEffect>
                                  </p:childTnLst>
                                </p:cTn>
                              </p:par>
                            </p:childTnLst>
                          </p:cTn>
                        </p:par>
                        <p:par>
                          <p:cTn id="96" fill="hold">
                            <p:stCondLst>
                              <p:cond delay="1000"/>
                            </p:stCondLst>
                            <p:childTnLst>
                              <p:par>
                                <p:cTn id="97" presetID="22" presetClass="entr" presetSubtype="8" fill="hold" grpId="0"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500"/>
                                        <p:tgtEl>
                                          <p:spTgt spid="21"/>
                                        </p:tgtEl>
                                      </p:cBhvr>
                                    </p:animEffect>
                                  </p:childTnLst>
                                </p:cTn>
                              </p:par>
                            </p:childTnLst>
                          </p:cTn>
                        </p:par>
                      </p:childTnLst>
                    </p:cTn>
                  </p:par>
                  <p:par>
                    <p:cTn id="100" fill="hold">
                      <p:stCondLst>
                        <p:cond delay="indefinite"/>
                      </p:stCondLst>
                      <p:childTnLst>
                        <p:par>
                          <p:cTn id="101" fill="hold">
                            <p:stCondLst>
                              <p:cond delay="0"/>
                            </p:stCondLst>
                            <p:childTnLst>
                              <p:par>
                                <p:cTn id="102" presetID="21" presetClass="entr" presetSubtype="1" fill="hold" nodeType="click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wheel(1)">
                                      <p:cBhvr>
                                        <p:cTn id="104" dur="750"/>
                                        <p:tgtEl>
                                          <p:spTgt spid="11"/>
                                        </p:tgtEl>
                                      </p:cBhvr>
                                    </p:animEffect>
                                  </p:childTnLst>
                                </p:cTn>
                              </p:par>
                            </p:childTnLst>
                          </p:cTn>
                        </p:par>
                        <p:par>
                          <p:cTn id="105" fill="hold">
                            <p:stCondLst>
                              <p:cond delay="750"/>
                            </p:stCondLst>
                            <p:childTnLst>
                              <p:par>
                                <p:cTn id="106" presetID="22" presetClass="entr" presetSubtype="8" fill="hold" grpId="0" nodeType="afterEffect">
                                  <p:stCondLst>
                                    <p:cond delay="0"/>
                                  </p:stCondLst>
                                  <p:childTnLst>
                                    <p:set>
                                      <p:cBhvr>
                                        <p:cTn id="107" dur="1" fill="hold">
                                          <p:stCondLst>
                                            <p:cond delay="0"/>
                                          </p:stCondLst>
                                        </p:cTn>
                                        <p:tgtEl>
                                          <p:spTgt spid="6"/>
                                        </p:tgtEl>
                                        <p:attrNameLst>
                                          <p:attrName>style.visibility</p:attrName>
                                        </p:attrNameLst>
                                      </p:cBhvr>
                                      <p:to>
                                        <p:strVal val="visible"/>
                                      </p:to>
                                    </p:set>
                                    <p:animEffect transition="in" filter="wipe(left)">
                                      <p:cBhvr>
                                        <p:cTn id="10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8" grpId="0" animBg="1"/>
      <p:bldP spid="10" grpId="0" animBg="1"/>
      <p:bldP spid="12" grpId="0" animBg="1"/>
      <p:bldP spid="13" grpId="0" animBg="1"/>
      <p:bldP spid="14" grpId="0" animBg="1"/>
      <p:bldP spid="15" grpId="0" animBg="1"/>
      <p:bldP spid="16" grpId="0" animBg="1"/>
      <p:bldP spid="17" grpId="0" animBg="1"/>
      <p:bldP spid="7" grpId="0"/>
      <p:bldP spid="6"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B231021-8DDC-739E-9F35-14E0487705FA}"/>
              </a:ext>
            </a:extLst>
          </p:cNvPr>
          <p:cNvSpPr txBox="1"/>
          <p:nvPr/>
        </p:nvSpPr>
        <p:spPr>
          <a:xfrm>
            <a:off x="2438291" y="0"/>
            <a:ext cx="7217901" cy="769441"/>
          </a:xfrm>
          <a:prstGeom prst="rect">
            <a:avLst/>
          </a:prstGeom>
          <a:noFill/>
        </p:spPr>
        <p:txBody>
          <a:bodyPr wrap="square">
            <a:spAutoFit/>
          </a:bodyPr>
          <a:lstStyle/>
          <a:p>
            <a:pPr algn="ctr"/>
            <a:r>
              <a:rPr lang="pt-BR"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O PRÊMIO DE FIDELIDADE</a:t>
            </a:r>
            <a:endParaRPr lang="pt-BR" sz="4400" b="1" spc="50" noProof="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BE9F49BA-AA94-566F-B478-A9A3044D40E7}"/>
              </a:ext>
            </a:extLst>
          </p:cNvPr>
          <p:cNvSpPr txBox="1"/>
          <p:nvPr/>
        </p:nvSpPr>
        <p:spPr>
          <a:xfrm>
            <a:off x="2419982" y="662285"/>
            <a:ext cx="7217901" cy="646331"/>
          </a:xfrm>
          <a:prstGeom prst="rect">
            <a:avLst/>
          </a:prstGeom>
          <a:noFill/>
        </p:spPr>
        <p:txBody>
          <a:bodyPr wrap="square">
            <a:spAutoFit/>
          </a:bodyPr>
          <a:lstStyle/>
          <a:p>
            <a:pPr algn="ctr"/>
            <a:r>
              <a:rPr lang="pt-BR" b="1" noProof="0"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pt-BR" b="1"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Um de vocês perseguirá mil; pois é o Senhor teu Deus que luta por ti, como Ele te disse</a:t>
            </a:r>
            <a:r>
              <a:rPr lang="pt-BR" b="1" noProof="0"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pt-BR" sz="1400" b="1" noProof="0" dirty="0">
                <a:solidFill>
                  <a:schemeClr val="accent4">
                    <a:lumMod val="20000"/>
                    <a:lumOff val="80000"/>
                  </a:schemeClr>
                </a:solidFill>
                <a:effectLst>
                  <a:outerShdw blurRad="38100" dist="38100" dir="2700000" algn="tl">
                    <a:srgbClr val="000000">
                      <a:alpha val="43137"/>
                    </a:srgbClr>
                  </a:outerShdw>
                </a:effectLst>
                <a:latin typeface="Comic Sans MS" panose="030F0702030302020204" pitchFamily="66" charset="0"/>
              </a:rPr>
              <a:t>(Josué 23:10)</a:t>
            </a:r>
          </a:p>
        </p:txBody>
      </p:sp>
      <p:sp>
        <p:nvSpPr>
          <p:cNvPr id="5" name="CuadroTexto 4">
            <a:extLst>
              <a:ext uri="{FF2B5EF4-FFF2-40B4-BE49-F238E27FC236}">
                <a16:creationId xmlns:a16="http://schemas.microsoft.com/office/drawing/2014/main" id="{59117FBC-401C-48DF-4AFA-464794D5299A}"/>
              </a:ext>
            </a:extLst>
          </p:cNvPr>
          <p:cNvSpPr txBox="1"/>
          <p:nvPr/>
        </p:nvSpPr>
        <p:spPr>
          <a:xfrm>
            <a:off x="2535807" y="1364461"/>
            <a:ext cx="7120385" cy="707886"/>
          </a:xfrm>
          <a:prstGeom prst="rect">
            <a:avLst/>
          </a:prstGeom>
          <a:noFill/>
        </p:spPr>
        <p:txBody>
          <a:bodyPr wrap="square" rtlCol="0">
            <a:spAutoFit/>
          </a:bodyPr>
          <a:lstStyle/>
          <a:p>
            <a:pPr>
              <a:spcBef>
                <a:spcPts val="600"/>
              </a:spcBef>
            </a:pPr>
            <a:r>
              <a:rPr lang="pt-BR" sz="2000" b="1" dirty="0"/>
              <a:t>O prêmio pela fidelidade de Israel seria a vitória completa e absoluta sobre todos os seus inimigos</a:t>
            </a:r>
            <a:r>
              <a:rPr lang="pt-BR" sz="2000" b="1" noProof="0" dirty="0"/>
              <a:t> (Jos. 23:6, 10).</a:t>
            </a:r>
          </a:p>
        </p:txBody>
      </p:sp>
      <p:graphicFrame>
        <p:nvGraphicFramePr>
          <p:cNvPr id="18" name="Diagrama 17">
            <a:extLst>
              <a:ext uri="{FF2B5EF4-FFF2-40B4-BE49-F238E27FC236}">
                <a16:creationId xmlns:a16="http://schemas.microsoft.com/office/drawing/2014/main" id="{1579B0EE-6D4F-B1C3-1CEA-819D0D5E3C02}"/>
              </a:ext>
            </a:extLst>
          </p:cNvPr>
          <p:cNvGraphicFramePr/>
          <p:nvPr>
            <p:extLst>
              <p:ext uri="{D42A27DB-BD31-4B8C-83A1-F6EECF244321}">
                <p14:modId xmlns:p14="http://schemas.microsoft.com/office/powerpoint/2010/main" val="556612064"/>
              </p:ext>
            </p:extLst>
          </p:nvPr>
        </p:nvGraphicFramePr>
        <p:xfrm>
          <a:off x="2505498" y="2764843"/>
          <a:ext cx="5582463" cy="2361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BC263135-8936-AB4A-C0F8-E8B279AA3968}"/>
              </a:ext>
            </a:extLst>
          </p:cNvPr>
          <p:cNvSpPr txBox="1"/>
          <p:nvPr/>
        </p:nvSpPr>
        <p:spPr>
          <a:xfrm>
            <a:off x="0" y="6136208"/>
            <a:ext cx="8636676" cy="707886"/>
          </a:xfrm>
          <a:prstGeom prst="rect">
            <a:avLst/>
          </a:prstGeom>
          <a:noFill/>
        </p:spPr>
        <p:txBody>
          <a:bodyPr wrap="square" rtlCol="0">
            <a:spAutoFit/>
          </a:bodyPr>
          <a:lstStyle/>
          <a:p>
            <a:pPr>
              <a:spcBef>
                <a:spcPts val="600"/>
              </a:spcBef>
            </a:pPr>
            <a:r>
              <a:rPr lang="pt-BR" sz="2000" b="1" dirty="0"/>
              <a:t>Portanto, os cristãos são aconselhados a seguir as mesmas recomendações e a não se casar com descrentes</a:t>
            </a:r>
            <a:r>
              <a:rPr lang="pt-BR" sz="2000" b="1" noProof="0" dirty="0"/>
              <a:t> (2Co. 6:14-16).</a:t>
            </a:r>
          </a:p>
        </p:txBody>
      </p:sp>
      <p:pic>
        <p:nvPicPr>
          <p:cNvPr id="8" name="Imagen 7" descr="Imagen que contiene persona, tabla, mujer, hombre&#10;&#10;El contenido generado por IA puede ser incorrecto.">
            <a:extLst>
              <a:ext uri="{FF2B5EF4-FFF2-40B4-BE49-F238E27FC236}">
                <a16:creationId xmlns:a16="http://schemas.microsoft.com/office/drawing/2014/main" id="{4CA1221C-BBF5-6D01-19AC-330F2A6CC37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740474" y="187446"/>
            <a:ext cx="2310384" cy="2743200"/>
          </a:xfrm>
          <a:prstGeom prst="rect">
            <a:avLst/>
          </a:prstGeom>
          <a:ln w="88900" cap="sq" cmpd="thickThin">
            <a:solidFill>
              <a:schemeClr val="bg2">
                <a:lumMod val="25000"/>
              </a:schemeClr>
            </a:solidFill>
            <a:prstDash val="solid"/>
            <a:miter lim="800000"/>
          </a:ln>
          <a:effectLst>
            <a:innerShdw blurRad="76200">
              <a:srgbClr val="000000"/>
            </a:innerShdw>
          </a:effectLst>
        </p:spPr>
      </p:pic>
      <p:grpSp>
        <p:nvGrpSpPr>
          <p:cNvPr id="15" name="Grupo 14">
            <a:extLst>
              <a:ext uri="{FF2B5EF4-FFF2-40B4-BE49-F238E27FC236}">
                <a16:creationId xmlns:a16="http://schemas.microsoft.com/office/drawing/2014/main" id="{495F626A-65EC-3FE5-09F2-7DBE45F13783}"/>
              </a:ext>
            </a:extLst>
          </p:cNvPr>
          <p:cNvGrpSpPr/>
          <p:nvPr/>
        </p:nvGrpSpPr>
        <p:grpSpPr>
          <a:xfrm>
            <a:off x="8206539" y="3156473"/>
            <a:ext cx="3888828" cy="3602023"/>
            <a:chOff x="8131722" y="3288310"/>
            <a:chExt cx="3888828" cy="3602023"/>
          </a:xfrm>
          <a:effectLst>
            <a:outerShdw blurRad="63500" sx="102000" sy="102000" algn="ctr" rotWithShape="0">
              <a:prstClr val="black">
                <a:alpha val="40000"/>
              </a:prstClr>
            </a:outerShdw>
          </a:effectLst>
        </p:grpSpPr>
        <p:pic>
          <p:nvPicPr>
            <p:cNvPr id="10" name="Imagen 9" descr="Imagen que contiene persona, ropa, parado, mujer&#10;&#10;El contenido generado por IA puede ser incorrecto.">
              <a:extLst>
                <a:ext uri="{FF2B5EF4-FFF2-40B4-BE49-F238E27FC236}">
                  <a16:creationId xmlns:a16="http://schemas.microsoft.com/office/drawing/2014/main" id="{F453269C-7BD4-F17C-72DF-4F661037C702}"/>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131722" y="3288310"/>
              <a:ext cx="3888828" cy="2916621"/>
            </a:xfrm>
            <a:prstGeom prst="rect">
              <a:avLst/>
            </a:prstGeom>
          </p:spPr>
        </p:pic>
        <p:pic>
          <p:nvPicPr>
            <p:cNvPr id="14" name="Imagen 13">
              <a:extLst>
                <a:ext uri="{FF2B5EF4-FFF2-40B4-BE49-F238E27FC236}">
                  <a16:creationId xmlns:a16="http://schemas.microsoft.com/office/drawing/2014/main" id="{30F20389-FE6B-7827-5395-FFD7624ADC2C}"/>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8614624" y="5363689"/>
              <a:ext cx="3118782" cy="1526644"/>
            </a:xfrm>
            <a:prstGeom prst="rect">
              <a:avLst/>
            </a:prstGeom>
          </p:spPr>
        </p:pic>
      </p:grpSp>
      <p:pic>
        <p:nvPicPr>
          <p:cNvPr id="17" name="Imagen 16" descr="Imagen que contiene exterior, pasto, mujer, hombre&#10;&#10;El contenido generado por IA puede ser incorrecto.">
            <a:extLst>
              <a:ext uri="{FF2B5EF4-FFF2-40B4-BE49-F238E27FC236}">
                <a16:creationId xmlns:a16="http://schemas.microsoft.com/office/drawing/2014/main" id="{908B34CE-B4D6-EF59-5632-03370BDD184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86811" y="122004"/>
            <a:ext cx="2310384" cy="4959128"/>
          </a:xfrm>
          <a:prstGeom prst="rect">
            <a:avLst/>
          </a:prstGeom>
          <a:solidFill>
            <a:srgbClr val="FFFFFF">
              <a:shade val="85000"/>
            </a:srgbClr>
          </a:solidFill>
          <a:ln w="88900" cap="sq">
            <a:solidFill>
              <a:srgbClr val="FFFFFF"/>
            </a:solidFill>
            <a:miter lim="800000"/>
          </a:ln>
          <a:effectLst>
            <a:outerShdw blurRad="63500" sx="102000" sy="102000" algn="ctr" rotWithShape="0">
              <a:schemeClr val="accent1">
                <a:alpha val="40000"/>
              </a:schemeClr>
            </a:outerShdw>
          </a:effectLst>
          <a:scene3d>
            <a:camera prst="orthographicFront"/>
            <a:lightRig rig="twoPt" dir="t">
              <a:rot lat="0" lon="0" rev="7200000"/>
            </a:lightRig>
          </a:scene3d>
          <a:sp3d>
            <a:bevelT w="25400" h="19050"/>
            <a:contourClr>
              <a:srgbClr val="FFFFFF"/>
            </a:contourClr>
          </a:sp3d>
        </p:spPr>
      </p:pic>
      <p:sp>
        <p:nvSpPr>
          <p:cNvPr id="20" name="CuadroTexto 19">
            <a:extLst>
              <a:ext uri="{FF2B5EF4-FFF2-40B4-BE49-F238E27FC236}">
                <a16:creationId xmlns:a16="http://schemas.microsoft.com/office/drawing/2014/main" id="{7A8340F7-4E63-CF13-BFFD-54C1EDAC1E89}"/>
              </a:ext>
            </a:extLst>
          </p:cNvPr>
          <p:cNvSpPr txBox="1"/>
          <p:nvPr/>
        </p:nvSpPr>
        <p:spPr>
          <a:xfrm>
            <a:off x="-1" y="5125917"/>
            <a:ext cx="8038681" cy="1015663"/>
          </a:xfrm>
          <a:prstGeom prst="rect">
            <a:avLst/>
          </a:prstGeom>
          <a:noFill/>
        </p:spPr>
        <p:txBody>
          <a:bodyPr wrap="square">
            <a:spAutoFit/>
          </a:bodyPr>
          <a:lstStyle/>
          <a:p>
            <a:pPr>
              <a:spcBef>
                <a:spcPts val="600"/>
              </a:spcBef>
            </a:pPr>
            <a:r>
              <a:rPr lang="pt-BR" sz="2000" b="1" dirty="0"/>
              <a:t>Eles precisavam manter a pureza espiritual. Se se casassem com os habitantes, começariam a falar sobre seus deuses e acabariam adorando-os. Assim começou a apostasia de Salomão</a:t>
            </a:r>
            <a:r>
              <a:rPr lang="pt-BR" sz="2000" b="1" noProof="0" dirty="0"/>
              <a:t> (1R. 11:4).</a:t>
            </a:r>
          </a:p>
        </p:txBody>
      </p:sp>
      <p:sp>
        <p:nvSpPr>
          <p:cNvPr id="6" name="CuadroTexto 5">
            <a:extLst>
              <a:ext uri="{FF2B5EF4-FFF2-40B4-BE49-F238E27FC236}">
                <a16:creationId xmlns:a16="http://schemas.microsoft.com/office/drawing/2014/main" id="{43542E81-8128-4018-EAF7-8BEF33172B9B}"/>
              </a:ext>
            </a:extLst>
          </p:cNvPr>
          <p:cNvSpPr txBox="1"/>
          <p:nvPr/>
        </p:nvSpPr>
        <p:spPr>
          <a:xfrm>
            <a:off x="2535807" y="2058250"/>
            <a:ext cx="7102076" cy="707886"/>
          </a:xfrm>
          <a:prstGeom prst="rect">
            <a:avLst/>
          </a:prstGeom>
          <a:noFill/>
        </p:spPr>
        <p:txBody>
          <a:bodyPr wrap="square">
            <a:spAutoFit/>
          </a:bodyPr>
          <a:lstStyle/>
          <a:p>
            <a:pPr>
              <a:spcBef>
                <a:spcPts val="600"/>
              </a:spcBef>
            </a:pPr>
            <a:r>
              <a:rPr lang="pt-BR" sz="2000" b="1" dirty="0"/>
              <a:t>No contexto da conquista de Canaã, a fidelidade a Deus precisava se manifestar de três maneiras muito concretas</a:t>
            </a:r>
            <a:r>
              <a:rPr lang="pt-BR" sz="2000" b="1" noProof="0" dirty="0"/>
              <a:t>:</a:t>
            </a:r>
          </a:p>
        </p:txBody>
      </p:sp>
    </p:spTree>
    <p:extLst>
      <p:ext uri="{BB962C8B-B14F-4D97-AF65-F5344CB8AC3E}">
        <p14:creationId xmlns:p14="http://schemas.microsoft.com/office/powerpoint/2010/main" val="3291150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900" decel="100000" fill="hold"/>
                                        <p:tgtEl>
                                          <p:spTgt spid="4"/>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900" decel="100000" fill="hold"/>
                                        <p:tgtEl>
                                          <p:spTgt spid="17"/>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8">
                                            <p:graphicEl>
                                              <a:dgm id="{04504CCF-E609-403F-BDD7-9DC328702048}"/>
                                            </p:graphicEl>
                                          </p:spTgt>
                                        </p:tgtEl>
                                        <p:attrNameLst>
                                          <p:attrName>style.visibility</p:attrName>
                                        </p:attrNameLst>
                                      </p:cBhvr>
                                      <p:to>
                                        <p:strVal val="visible"/>
                                      </p:to>
                                    </p:set>
                                    <p:animEffect transition="in" filter="fade">
                                      <p:cBhvr>
                                        <p:cTn id="40" dur="1000"/>
                                        <p:tgtEl>
                                          <p:spTgt spid="18">
                                            <p:graphicEl>
                                              <a:dgm id="{04504CCF-E609-403F-BDD7-9DC328702048}"/>
                                            </p:graphicEl>
                                          </p:spTgt>
                                        </p:tgtEl>
                                      </p:cBhvr>
                                    </p:animEffect>
                                    <p:anim calcmode="lin" valueType="num">
                                      <p:cBhvr>
                                        <p:cTn id="41" dur="1000" fill="hold"/>
                                        <p:tgtEl>
                                          <p:spTgt spid="18">
                                            <p:graphicEl>
                                              <a:dgm id="{04504CCF-E609-403F-BDD7-9DC328702048}"/>
                                            </p:graphicEl>
                                          </p:spTgt>
                                        </p:tgtEl>
                                        <p:attrNameLst>
                                          <p:attrName>ppt_x</p:attrName>
                                        </p:attrNameLst>
                                      </p:cBhvr>
                                      <p:tavLst>
                                        <p:tav tm="0">
                                          <p:val>
                                            <p:strVal val="#ppt_x"/>
                                          </p:val>
                                        </p:tav>
                                        <p:tav tm="100000">
                                          <p:val>
                                            <p:strVal val="#ppt_x"/>
                                          </p:val>
                                        </p:tav>
                                      </p:tavLst>
                                    </p:anim>
                                    <p:anim calcmode="lin" valueType="num">
                                      <p:cBhvr>
                                        <p:cTn id="42" dur="1000" fill="hold"/>
                                        <p:tgtEl>
                                          <p:spTgt spid="18">
                                            <p:graphicEl>
                                              <a:dgm id="{04504CCF-E609-403F-BDD7-9DC328702048}"/>
                                            </p:graphic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8">
                                            <p:graphicEl>
                                              <a:dgm id="{4A2981D8-ED82-4DD0-9931-C7C413BEB15C}"/>
                                            </p:graphicEl>
                                          </p:spTgt>
                                        </p:tgtEl>
                                        <p:attrNameLst>
                                          <p:attrName>style.visibility</p:attrName>
                                        </p:attrNameLst>
                                      </p:cBhvr>
                                      <p:to>
                                        <p:strVal val="visible"/>
                                      </p:to>
                                    </p:set>
                                    <p:animEffect transition="in" filter="fade">
                                      <p:cBhvr>
                                        <p:cTn id="47" dur="1000"/>
                                        <p:tgtEl>
                                          <p:spTgt spid="18">
                                            <p:graphicEl>
                                              <a:dgm id="{4A2981D8-ED82-4DD0-9931-C7C413BEB15C}"/>
                                            </p:graphicEl>
                                          </p:spTgt>
                                        </p:tgtEl>
                                      </p:cBhvr>
                                    </p:animEffect>
                                    <p:anim calcmode="lin" valueType="num">
                                      <p:cBhvr>
                                        <p:cTn id="48" dur="1000" fill="hold"/>
                                        <p:tgtEl>
                                          <p:spTgt spid="18">
                                            <p:graphicEl>
                                              <a:dgm id="{4A2981D8-ED82-4DD0-9931-C7C413BEB15C}"/>
                                            </p:graphicEl>
                                          </p:spTgt>
                                        </p:tgtEl>
                                        <p:attrNameLst>
                                          <p:attrName>ppt_x</p:attrName>
                                        </p:attrNameLst>
                                      </p:cBhvr>
                                      <p:tavLst>
                                        <p:tav tm="0">
                                          <p:val>
                                            <p:strVal val="#ppt_x"/>
                                          </p:val>
                                        </p:tav>
                                        <p:tav tm="100000">
                                          <p:val>
                                            <p:strVal val="#ppt_x"/>
                                          </p:val>
                                        </p:tav>
                                      </p:tavLst>
                                    </p:anim>
                                    <p:anim calcmode="lin" valueType="num">
                                      <p:cBhvr>
                                        <p:cTn id="49" dur="1000" fill="hold"/>
                                        <p:tgtEl>
                                          <p:spTgt spid="18">
                                            <p:graphicEl>
                                              <a:dgm id="{4A2981D8-ED82-4DD0-9931-C7C413BEB15C}"/>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8">
                                            <p:graphicEl>
                                              <a:dgm id="{DE78BB78-5502-475E-AEAA-5E57266ABC73}"/>
                                            </p:graphicEl>
                                          </p:spTgt>
                                        </p:tgtEl>
                                        <p:attrNameLst>
                                          <p:attrName>style.visibility</p:attrName>
                                        </p:attrNameLst>
                                      </p:cBhvr>
                                      <p:to>
                                        <p:strVal val="visible"/>
                                      </p:to>
                                    </p:set>
                                    <p:animEffect transition="in" filter="fade">
                                      <p:cBhvr>
                                        <p:cTn id="54" dur="1000"/>
                                        <p:tgtEl>
                                          <p:spTgt spid="18">
                                            <p:graphicEl>
                                              <a:dgm id="{DE78BB78-5502-475E-AEAA-5E57266ABC73}"/>
                                            </p:graphicEl>
                                          </p:spTgt>
                                        </p:tgtEl>
                                      </p:cBhvr>
                                    </p:animEffect>
                                    <p:anim calcmode="lin" valueType="num">
                                      <p:cBhvr>
                                        <p:cTn id="55" dur="1000" fill="hold"/>
                                        <p:tgtEl>
                                          <p:spTgt spid="18">
                                            <p:graphicEl>
                                              <a:dgm id="{DE78BB78-5502-475E-AEAA-5E57266ABC73}"/>
                                            </p:graphicEl>
                                          </p:spTgt>
                                        </p:tgtEl>
                                        <p:attrNameLst>
                                          <p:attrName>ppt_x</p:attrName>
                                        </p:attrNameLst>
                                      </p:cBhvr>
                                      <p:tavLst>
                                        <p:tav tm="0">
                                          <p:val>
                                            <p:strVal val="#ppt_x"/>
                                          </p:val>
                                        </p:tav>
                                        <p:tav tm="100000">
                                          <p:val>
                                            <p:strVal val="#ppt_x"/>
                                          </p:val>
                                        </p:tav>
                                      </p:tavLst>
                                    </p:anim>
                                    <p:anim calcmode="lin" valueType="num">
                                      <p:cBhvr>
                                        <p:cTn id="56" dur="1000" fill="hold"/>
                                        <p:tgtEl>
                                          <p:spTgt spid="18">
                                            <p:graphicEl>
                                              <a:dgm id="{DE78BB78-5502-475E-AEAA-5E57266ABC73}"/>
                                            </p:graphic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2"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0-#ppt_w/2"/>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wipe(left)">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5"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randombar(vertical)">
                                      <p:cBhvr>
                                        <p:cTn id="71" dur="500"/>
                                        <p:tgtEl>
                                          <p:spTgt spid="15"/>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18" grpId="0">
        <p:bldSub>
          <a:bldDgm bld="one"/>
        </p:bldSub>
      </p:bldGraphic>
      <p:bldP spid="7" grpId="0"/>
      <p:bldP spid="20"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F3D2C390-649F-E2B1-C904-A058881F4E8B}"/>
              </a:ext>
            </a:extLst>
          </p:cNvPr>
          <p:cNvSpPr>
            <a:spLocks noGrp="1" noRot="1" noMove="1" noResize="1" noEditPoints="1" noAdjustHandles="1" noChangeArrowheads="1" noChangeShapeType="1"/>
          </p:cNvSpPr>
          <p:nvPr/>
        </p:nvSpPr>
        <p:spPr>
          <a:xfrm>
            <a:off x="0" y="-3868"/>
            <a:ext cx="12192000" cy="126936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0F9C5EC9-ADC8-3EE0-1B65-E4401BBFC404}"/>
              </a:ext>
            </a:extLst>
          </p:cNvPr>
          <p:cNvSpPr txBox="1"/>
          <p:nvPr/>
        </p:nvSpPr>
        <p:spPr>
          <a:xfrm>
            <a:off x="3668110" y="-56418"/>
            <a:ext cx="8523890" cy="646331"/>
          </a:xfrm>
          <a:prstGeom prst="rect">
            <a:avLst/>
          </a:prstGeom>
          <a:noFill/>
        </p:spPr>
        <p:txBody>
          <a:bodyPr wrap="square">
            <a:spAutoFit/>
          </a:bodyPr>
          <a:lstStyle/>
          <a:p>
            <a:pPr algn="ctr"/>
            <a:r>
              <a:rPr lang="pt-BR" sz="3600" b="1" spc="50" dirty="0">
                <a:ln w="0"/>
                <a:solidFill>
                  <a:schemeClr val="bg2"/>
                </a:solidFill>
                <a:effectLst>
                  <a:innerShdw blurRad="63500" dist="50800" dir="13500000">
                    <a:srgbClr val="000000">
                      <a:alpha val="50000"/>
                    </a:srgbClr>
                  </a:innerShdw>
                </a:effectLst>
              </a:rPr>
              <a:t>O QUE DEVEMOS FAZER</a:t>
            </a:r>
            <a:endParaRPr lang="pt-BR" sz="3600" b="1" spc="50" noProof="0" dirty="0">
              <a:ln w="0"/>
              <a:solidFill>
                <a:schemeClr val="bg2"/>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9493BB83-5FA1-6CF8-161C-AF66AFDA872B}"/>
              </a:ext>
            </a:extLst>
          </p:cNvPr>
          <p:cNvSpPr txBox="1"/>
          <p:nvPr/>
        </p:nvSpPr>
        <p:spPr>
          <a:xfrm>
            <a:off x="4199112" y="580460"/>
            <a:ext cx="7992888" cy="646331"/>
          </a:xfrm>
          <a:prstGeom prst="rect">
            <a:avLst/>
          </a:prstGeom>
          <a:noFill/>
        </p:spPr>
        <p:txBody>
          <a:bodyPr wrap="square">
            <a:spAutoFit/>
          </a:bodyPr>
          <a:lstStyle/>
          <a:p>
            <a:pPr algn="ctr"/>
            <a:r>
              <a:rPr lang="pt-BR" b="1" noProof="0" dirty="0">
                <a:solidFill>
                  <a:schemeClr val="accent6">
                    <a:lumMod val="75000"/>
                  </a:schemeClr>
                </a:solidFill>
                <a:latin typeface="Comic Sans MS" panose="030F0702030302020204" pitchFamily="66" charset="0"/>
              </a:rPr>
              <a:t>“</a:t>
            </a:r>
            <a:r>
              <a:rPr lang="pt-BR" b="1" dirty="0">
                <a:solidFill>
                  <a:schemeClr val="accent6">
                    <a:lumMod val="75000"/>
                  </a:schemeClr>
                </a:solidFill>
                <a:latin typeface="Comic Sans MS" panose="030F0702030302020204" pitchFamily="66" charset="0"/>
              </a:rPr>
              <a:t>Faz, portanto, tudo o que estiver ao teu alcance para amar o SENHOR, teu Deus</a:t>
            </a:r>
            <a:r>
              <a:rPr lang="pt-BR" b="1" noProof="0" dirty="0">
                <a:solidFill>
                  <a:schemeClr val="accent6">
                    <a:lumMod val="75000"/>
                  </a:schemeClr>
                </a:solidFill>
                <a:latin typeface="Comic Sans MS" panose="030F0702030302020204" pitchFamily="66" charset="0"/>
              </a:rPr>
              <a:t>” </a:t>
            </a:r>
            <a:r>
              <a:rPr lang="pt-BR" sz="1400" b="1" noProof="0" dirty="0">
                <a:solidFill>
                  <a:schemeClr val="accent6">
                    <a:lumMod val="75000"/>
                  </a:schemeClr>
                </a:solidFill>
                <a:latin typeface="Comic Sans MS" panose="030F0702030302020204" pitchFamily="66" charset="0"/>
              </a:rPr>
              <a:t>(Josué 23:11 </a:t>
            </a:r>
            <a:r>
              <a:rPr lang="pt-BR" sz="1100" b="1" noProof="0" dirty="0">
                <a:solidFill>
                  <a:schemeClr val="accent6">
                    <a:lumMod val="75000"/>
                  </a:schemeClr>
                </a:solidFill>
                <a:latin typeface="Comic Sans MS" panose="030F0702030302020204" pitchFamily="66" charset="0"/>
              </a:rPr>
              <a:t>NVI</a:t>
            </a:r>
            <a:r>
              <a:rPr lang="pt-BR" sz="1400" b="1" noProof="0" dirty="0">
                <a:solidFill>
                  <a:schemeClr val="accent6">
                    <a:lumMod val="75000"/>
                  </a:schemeClr>
                </a:solidFill>
                <a:latin typeface="Comic Sans MS" panose="030F0702030302020204" pitchFamily="66" charset="0"/>
              </a:rPr>
              <a:t>)</a:t>
            </a:r>
            <a:endParaRPr lang="pt-BR" b="1" noProof="0" dirty="0">
              <a:solidFill>
                <a:schemeClr val="accent6">
                  <a:lumMod val="75000"/>
                </a:schemeClr>
              </a:solidFill>
              <a:latin typeface="Comic Sans MS" panose="030F0702030302020204" pitchFamily="66" charset="0"/>
            </a:endParaRPr>
          </a:p>
        </p:txBody>
      </p:sp>
      <p:sp>
        <p:nvSpPr>
          <p:cNvPr id="5" name="CuadroTexto 4">
            <a:extLst>
              <a:ext uri="{FF2B5EF4-FFF2-40B4-BE49-F238E27FC236}">
                <a16:creationId xmlns:a16="http://schemas.microsoft.com/office/drawing/2014/main" id="{BA646E4D-1D58-007A-E9CE-2C4F6E5453BB}"/>
              </a:ext>
            </a:extLst>
          </p:cNvPr>
          <p:cNvSpPr txBox="1"/>
          <p:nvPr/>
        </p:nvSpPr>
        <p:spPr>
          <a:xfrm>
            <a:off x="4275668" y="1265758"/>
            <a:ext cx="5584153" cy="1015663"/>
          </a:xfrm>
          <a:prstGeom prst="rect">
            <a:avLst/>
          </a:prstGeom>
          <a:noFill/>
        </p:spPr>
        <p:txBody>
          <a:bodyPr wrap="square" rtlCol="0">
            <a:spAutoFit/>
          </a:bodyPr>
          <a:lstStyle/>
          <a:p>
            <a:pPr>
              <a:spcBef>
                <a:spcPts val="600"/>
              </a:spcBef>
            </a:pPr>
            <a:r>
              <a:rPr lang="pt-BR" sz="2000" b="1" dirty="0"/>
              <a:t>Podemos dizer sem dúvida que o ponto principal do discurso de Josué está no versículo 11: amar a Deus</a:t>
            </a:r>
            <a:r>
              <a:rPr lang="pt-BR" sz="2000" b="1" noProof="0" dirty="0"/>
              <a:t>.</a:t>
            </a:r>
          </a:p>
        </p:txBody>
      </p:sp>
      <p:pic>
        <p:nvPicPr>
          <p:cNvPr id="12" name="Imagen 11" descr="Imagen que contiene Interfaz de usuario gráfica&#10;&#10;El contenido generado por IA puede ser incorrecto.">
            <a:extLst>
              <a:ext uri="{FF2B5EF4-FFF2-40B4-BE49-F238E27FC236}">
                <a16:creationId xmlns:a16="http://schemas.microsoft.com/office/drawing/2014/main" id="{C0422705-8083-6622-472D-09D2F06E143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819" y="2961428"/>
            <a:ext cx="2983552" cy="3796840"/>
          </a:xfrm>
          <a:prstGeom prst="roundRect">
            <a:avLst>
              <a:gd name="adj" fmla="val 4167"/>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4" name="Imagen 13" descr="Un par de personas de pie sobre pasto&#10;&#10;El contenido generado por IA puede ser incorrecto.">
            <a:extLst>
              <a:ext uri="{FF2B5EF4-FFF2-40B4-BE49-F238E27FC236}">
                <a16:creationId xmlns:a16="http://schemas.microsoft.com/office/drawing/2014/main" id="{EE414ED2-1935-E41F-A7ED-29F11F82CFEB}"/>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115819" y="112524"/>
            <a:ext cx="4099796" cy="2694340"/>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90FE6017-1A94-7B77-498D-2EF620E6C7D7}"/>
              </a:ext>
            </a:extLst>
          </p:cNvPr>
          <p:cNvSpPr txBox="1"/>
          <p:nvPr/>
        </p:nvSpPr>
        <p:spPr>
          <a:xfrm>
            <a:off x="3247842" y="3201350"/>
            <a:ext cx="6611979" cy="707886"/>
          </a:xfrm>
          <a:prstGeom prst="rect">
            <a:avLst/>
          </a:prstGeom>
          <a:noFill/>
        </p:spPr>
        <p:txBody>
          <a:bodyPr wrap="square">
            <a:spAutoFit/>
          </a:bodyPr>
          <a:lstStyle/>
          <a:p>
            <a:pPr>
              <a:spcBef>
                <a:spcPts val="600"/>
              </a:spcBef>
            </a:pPr>
            <a:r>
              <a:rPr lang="pt-BR" sz="2000" b="1" dirty="0"/>
              <a:t>Além disso, Josué propõe um incentivo para nutrir esse amor: a fidelidade de Deus</a:t>
            </a:r>
            <a:r>
              <a:rPr lang="pt-BR" sz="2000" b="1" noProof="0" dirty="0"/>
              <a:t> (Jos. 23:14).</a:t>
            </a:r>
          </a:p>
        </p:txBody>
      </p:sp>
      <p:sp>
        <p:nvSpPr>
          <p:cNvPr id="18" name="CuadroTexto 17">
            <a:extLst>
              <a:ext uri="{FF2B5EF4-FFF2-40B4-BE49-F238E27FC236}">
                <a16:creationId xmlns:a16="http://schemas.microsoft.com/office/drawing/2014/main" id="{A6787A70-9098-FF32-4880-55E2976E2732}"/>
              </a:ext>
            </a:extLst>
          </p:cNvPr>
          <p:cNvSpPr txBox="1"/>
          <p:nvPr/>
        </p:nvSpPr>
        <p:spPr>
          <a:xfrm>
            <a:off x="3247842" y="3893453"/>
            <a:ext cx="6611979" cy="707886"/>
          </a:xfrm>
          <a:prstGeom prst="rect">
            <a:avLst/>
          </a:prstGeom>
          <a:noFill/>
        </p:spPr>
        <p:txBody>
          <a:bodyPr wrap="square">
            <a:spAutoFit/>
          </a:bodyPr>
          <a:lstStyle/>
          <a:p>
            <a:pPr>
              <a:spcBef>
                <a:spcPts val="600"/>
              </a:spcBef>
            </a:pPr>
            <a:r>
              <a:rPr lang="pt-BR" sz="2000" b="1" dirty="0"/>
              <a:t>Hoje temos um incentivo ainda maior: o exemplo de Jesus</a:t>
            </a:r>
            <a:r>
              <a:rPr lang="pt-BR" sz="2000" b="1" noProof="0" dirty="0"/>
              <a:t> (</a:t>
            </a:r>
            <a:r>
              <a:rPr lang="pt-BR" sz="2000" b="1" noProof="0" dirty="0" err="1"/>
              <a:t>Jo</a:t>
            </a:r>
            <a:r>
              <a:rPr lang="pt-BR" sz="2000" b="1" noProof="0" dirty="0"/>
              <a:t>. 13:34).</a:t>
            </a:r>
          </a:p>
        </p:txBody>
      </p:sp>
      <p:sp>
        <p:nvSpPr>
          <p:cNvPr id="20" name="CuadroTexto 19">
            <a:extLst>
              <a:ext uri="{FF2B5EF4-FFF2-40B4-BE49-F238E27FC236}">
                <a16:creationId xmlns:a16="http://schemas.microsoft.com/office/drawing/2014/main" id="{8BBD9EB7-2781-53FA-A6C1-5E609C254642}"/>
              </a:ext>
            </a:extLst>
          </p:cNvPr>
          <p:cNvSpPr txBox="1"/>
          <p:nvPr/>
        </p:nvSpPr>
        <p:spPr>
          <a:xfrm>
            <a:off x="3246761" y="4505346"/>
            <a:ext cx="6454723" cy="1015663"/>
          </a:xfrm>
          <a:prstGeom prst="rect">
            <a:avLst/>
          </a:prstGeom>
          <a:noFill/>
        </p:spPr>
        <p:txBody>
          <a:bodyPr wrap="square">
            <a:spAutoFit/>
          </a:bodyPr>
          <a:lstStyle/>
          <a:p>
            <a:pPr>
              <a:spcBef>
                <a:spcPts val="600"/>
              </a:spcBef>
            </a:pPr>
            <a:r>
              <a:rPr lang="pt-BR" sz="2000" b="1" dirty="0"/>
              <a:t>Deus deseja entrar em um relacionamento íntimo e pessoal com cada pessoa que corresponda ao Seu amor</a:t>
            </a:r>
            <a:r>
              <a:rPr lang="pt-BR" sz="2000" b="1" noProof="0" dirty="0"/>
              <a:t>.</a:t>
            </a:r>
          </a:p>
        </p:txBody>
      </p:sp>
      <p:sp>
        <p:nvSpPr>
          <p:cNvPr id="22" name="CuadroTexto 21">
            <a:extLst>
              <a:ext uri="{FF2B5EF4-FFF2-40B4-BE49-F238E27FC236}">
                <a16:creationId xmlns:a16="http://schemas.microsoft.com/office/drawing/2014/main" id="{F2CC6260-BFE9-59C0-3EE1-90C95AA305D9}"/>
              </a:ext>
            </a:extLst>
          </p:cNvPr>
          <p:cNvSpPr txBox="1"/>
          <p:nvPr/>
        </p:nvSpPr>
        <p:spPr>
          <a:xfrm>
            <a:off x="4270735" y="2201470"/>
            <a:ext cx="5584153" cy="1015663"/>
          </a:xfrm>
          <a:prstGeom prst="rect">
            <a:avLst/>
          </a:prstGeom>
          <a:noFill/>
        </p:spPr>
        <p:txBody>
          <a:bodyPr wrap="square">
            <a:spAutoFit/>
          </a:bodyPr>
          <a:lstStyle/>
          <a:p>
            <a:pPr>
              <a:spcBef>
                <a:spcPts val="600"/>
              </a:spcBef>
            </a:pPr>
            <a:r>
              <a:rPr lang="pt-BR" sz="2000" b="1" dirty="0"/>
              <a:t>Israel deveria demonstrar seu amor não amando outros deuses, o que seria um sério prejuízo para eles</a:t>
            </a:r>
            <a:r>
              <a:rPr lang="pt-BR" sz="2000" b="1" noProof="0" dirty="0"/>
              <a:t> (Jos. 23:12-13).</a:t>
            </a:r>
          </a:p>
        </p:txBody>
      </p:sp>
      <p:pic>
        <p:nvPicPr>
          <p:cNvPr id="24" name="Imagen 23" descr="Un dibujo de una persona&#10;&#10;El contenido generado por IA puede ser incorrecto.">
            <a:extLst>
              <a:ext uri="{FF2B5EF4-FFF2-40B4-BE49-F238E27FC236}">
                <a16:creationId xmlns:a16="http://schemas.microsoft.com/office/drawing/2014/main" id="{69F3C2DD-FC23-EA2D-7DDE-933FCB731C8F}"/>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9849955" y="1407872"/>
            <a:ext cx="2226226" cy="3780889"/>
          </a:xfrm>
          <a:prstGeom prst="round2DiagRect">
            <a:avLst>
              <a:gd name="adj1" fmla="val 16667"/>
              <a:gd name="adj2" fmla="val 0"/>
            </a:avLst>
          </a:prstGeom>
          <a:ln w="38100" cap="sq">
            <a:solidFill>
              <a:srgbClr val="F1E2B9"/>
            </a:solidFill>
            <a:miter lim="800000"/>
          </a:ln>
          <a:effectLst>
            <a:outerShdw blurRad="254000" algn="tl" rotWithShape="0">
              <a:srgbClr val="000000">
                <a:alpha val="43000"/>
              </a:srgbClr>
            </a:outerShdw>
          </a:effectLst>
        </p:spPr>
      </p:pic>
      <p:sp>
        <p:nvSpPr>
          <p:cNvPr id="26" name="CuadroTexto 25">
            <a:extLst>
              <a:ext uri="{FF2B5EF4-FFF2-40B4-BE49-F238E27FC236}">
                <a16:creationId xmlns:a16="http://schemas.microsoft.com/office/drawing/2014/main" id="{55D5C661-8211-E7E4-9717-CC2A6BE39482}"/>
              </a:ext>
            </a:extLst>
          </p:cNvPr>
          <p:cNvSpPr txBox="1"/>
          <p:nvPr/>
        </p:nvSpPr>
        <p:spPr>
          <a:xfrm>
            <a:off x="3246761" y="5422037"/>
            <a:ext cx="4109536" cy="1323439"/>
          </a:xfrm>
          <a:prstGeom prst="rect">
            <a:avLst/>
          </a:prstGeom>
          <a:noFill/>
        </p:spPr>
        <p:txBody>
          <a:bodyPr wrap="square">
            <a:spAutoFit/>
          </a:bodyPr>
          <a:lstStyle/>
          <a:p>
            <a:pPr>
              <a:spcBef>
                <a:spcPts val="600"/>
              </a:spcBef>
            </a:pPr>
            <a:r>
              <a:rPr lang="pt-BR" sz="2000" b="1" dirty="0"/>
              <a:t>Consequentemente, o amor deles por todos constitui a estrutura para a manifestação do nosso amor voluntário e mútuo</a:t>
            </a:r>
            <a:r>
              <a:rPr lang="pt-BR" sz="2000" b="1" noProof="0" dirty="0"/>
              <a:t>.</a:t>
            </a:r>
          </a:p>
        </p:txBody>
      </p:sp>
      <p:pic>
        <p:nvPicPr>
          <p:cNvPr id="28" name="Imagen 27" descr="Dibujo de una persona&#10;&#10;El contenido generado por IA puede ser incorrecto.">
            <a:extLst>
              <a:ext uri="{FF2B5EF4-FFF2-40B4-BE49-F238E27FC236}">
                <a16:creationId xmlns:a16="http://schemas.microsoft.com/office/drawing/2014/main" id="{EF1F7324-C17E-7CBF-C255-B1FA9979919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7312326" y="5421778"/>
            <a:ext cx="4763855" cy="1337476"/>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6369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par>
                                <p:cTn id="20" presetID="31"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fltVal val="0"/>
                                          </p:val>
                                        </p:tav>
                                        <p:tav tm="100000">
                                          <p:val>
                                            <p:strVal val="#ppt_w"/>
                                          </p:val>
                                        </p:tav>
                                      </p:tavLst>
                                    </p:anim>
                                    <p:anim calcmode="lin" valueType="num">
                                      <p:cBhvr>
                                        <p:cTn id="23" dur="1000" fill="hold"/>
                                        <p:tgtEl>
                                          <p:spTgt spid="24"/>
                                        </p:tgtEl>
                                        <p:attrNameLst>
                                          <p:attrName>ppt_h</p:attrName>
                                        </p:attrNameLst>
                                      </p:cBhvr>
                                      <p:tavLst>
                                        <p:tav tm="0">
                                          <p:val>
                                            <p:fltVal val="0"/>
                                          </p:val>
                                        </p:tav>
                                        <p:tav tm="100000">
                                          <p:val>
                                            <p:strVal val="#ppt_h"/>
                                          </p:val>
                                        </p:tav>
                                      </p:tavLst>
                                    </p:anim>
                                    <p:anim calcmode="lin" valueType="num">
                                      <p:cBhvr>
                                        <p:cTn id="24" dur="1000" fill="hold"/>
                                        <p:tgtEl>
                                          <p:spTgt spid="24"/>
                                        </p:tgtEl>
                                        <p:attrNameLst>
                                          <p:attrName>style.rotation</p:attrName>
                                        </p:attrNameLst>
                                      </p:cBhvr>
                                      <p:tavLst>
                                        <p:tav tm="0">
                                          <p:val>
                                            <p:fltVal val="90"/>
                                          </p:val>
                                        </p:tav>
                                        <p:tav tm="100000">
                                          <p:val>
                                            <p:fltVal val="0"/>
                                          </p:val>
                                        </p:tav>
                                      </p:tavLst>
                                    </p:anim>
                                    <p:animEffect transition="in" filter="fade">
                                      <p:cBhvr>
                                        <p:cTn id="25" dur="10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8"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heel(8)">
                                      <p:cBhvr>
                                        <p:cTn id="45" dur="750"/>
                                        <p:tgtEl>
                                          <p:spTgt spid="14"/>
                                        </p:tgtEl>
                                      </p:cBhvr>
                                    </p:animEffect>
                                  </p:childTnLst>
                                </p:cTn>
                              </p:par>
                            </p:childTnLst>
                          </p:cTn>
                        </p:par>
                        <p:par>
                          <p:cTn id="46" fill="hold">
                            <p:stCondLst>
                              <p:cond delay="750"/>
                            </p:stCondLst>
                            <p:childTnLst>
                              <p:par>
                                <p:cTn id="47" presetID="2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5"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7" dur="1000" fill="hold"/>
                                        <p:tgtEl>
                                          <p:spTgt spid="12"/>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12"/>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500"/>
                                        <p:tgtEl>
                                          <p:spTgt spid="20"/>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37"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barn(outVertical)">
                                      <p:cBhvr>
                                        <p:cTn id="70" dur="500"/>
                                        <p:tgtEl>
                                          <p:spTgt spid="28"/>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wipe(left)">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6" grpId="0"/>
      <p:bldP spid="18" grpId="0"/>
      <p:bldP spid="20" grpId="0"/>
      <p:bldP spid="2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CA602458-8FAC-CB1E-66E1-54720F30B421}"/>
              </a:ext>
            </a:extLst>
          </p:cNvPr>
          <p:cNvSpPr>
            <a:spLocks noGrp="1" noRot="1" noMove="1" noResize="1" noEditPoints="1" noAdjustHandles="1" noChangeArrowheads="1" noChangeShapeType="1"/>
          </p:cNvSpPr>
          <p:nvPr/>
        </p:nvSpPr>
        <p:spPr>
          <a:xfrm>
            <a:off x="0" y="0"/>
            <a:ext cx="12191999" cy="1559421"/>
          </a:xfrm>
          <a:prstGeom prst="rect">
            <a:avLst/>
          </a:prstGeom>
          <a:solidFill>
            <a:schemeClr val="bg2">
              <a:lumMod val="2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sp>
        <p:nvSpPr>
          <p:cNvPr id="3" name="CuadroTexto 2">
            <a:extLst>
              <a:ext uri="{FF2B5EF4-FFF2-40B4-BE49-F238E27FC236}">
                <a16:creationId xmlns:a16="http://schemas.microsoft.com/office/drawing/2014/main" id="{D127A4B1-F459-0549-6C7E-A05B6765D846}"/>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pt-BR" sz="4400" b="1" dirty="0">
                <a:ln/>
                <a:solidFill>
                  <a:schemeClr val="tx2">
                    <a:lumMod val="40000"/>
                    <a:lumOff val="60000"/>
                  </a:schemeClr>
                </a:solidFill>
              </a:rPr>
              <a:t>O</a:t>
            </a:r>
            <a:r>
              <a:rPr lang="pt-BR" sz="4400" b="1" noProof="0" dirty="0">
                <a:ln/>
                <a:solidFill>
                  <a:schemeClr val="tx2">
                    <a:lumMod val="40000"/>
                    <a:lumOff val="60000"/>
                  </a:schemeClr>
                </a:solidFill>
              </a:rPr>
              <a:t> CASTIGO </a:t>
            </a:r>
            <a:r>
              <a:rPr lang="pt-BR" sz="4400" b="1" dirty="0">
                <a:ln/>
                <a:solidFill>
                  <a:schemeClr val="tx2">
                    <a:lumMod val="40000"/>
                    <a:lumOff val="60000"/>
                  </a:schemeClr>
                </a:solidFill>
              </a:rPr>
              <a:t>À INFIDELIDADE</a:t>
            </a:r>
            <a:endParaRPr lang="pt-BR" sz="4400" b="1" noProof="0" dirty="0">
              <a:ln/>
              <a:solidFill>
                <a:schemeClr val="tx2">
                  <a:lumMod val="40000"/>
                  <a:lumOff val="60000"/>
                </a:schemeClr>
              </a:solidFill>
            </a:endParaRPr>
          </a:p>
        </p:txBody>
      </p:sp>
      <p:sp>
        <p:nvSpPr>
          <p:cNvPr id="4" name="CuadroTexto 3">
            <a:extLst>
              <a:ext uri="{FF2B5EF4-FFF2-40B4-BE49-F238E27FC236}">
                <a16:creationId xmlns:a16="http://schemas.microsoft.com/office/drawing/2014/main" id="{FCBE42F1-6467-5F4A-77D1-8C72DA05E730}"/>
              </a:ext>
            </a:extLst>
          </p:cNvPr>
          <p:cNvSpPr txBox="1"/>
          <p:nvPr/>
        </p:nvSpPr>
        <p:spPr>
          <a:xfrm>
            <a:off x="261936" y="636091"/>
            <a:ext cx="11668125" cy="861774"/>
          </a:xfrm>
          <a:prstGeom prst="rect">
            <a:avLst/>
          </a:prstGeom>
          <a:noFill/>
        </p:spPr>
        <p:txBody>
          <a:bodyPr wrap="square">
            <a:spAutoFit/>
          </a:bodyPr>
          <a:lstStyle/>
          <a:p>
            <a:pPr algn="ctr"/>
            <a:r>
              <a:rPr lang="pt-BR" b="1" noProof="0" dirty="0">
                <a:solidFill>
                  <a:srgbClr val="FFFF99"/>
                </a:solidFill>
                <a:effectLst>
                  <a:outerShdw blurRad="38100" dist="38100" dir="2700000" algn="tl">
                    <a:srgbClr val="000000">
                      <a:alpha val="43137"/>
                    </a:srgbClr>
                  </a:outerShdw>
                </a:effectLst>
                <a:latin typeface="Comic Sans MS" panose="030F0702030302020204" pitchFamily="66" charset="0"/>
              </a:rPr>
              <a:t>“</a:t>
            </a:r>
            <a:r>
              <a:rPr lang="pt-BR" b="1" dirty="0">
                <a:solidFill>
                  <a:srgbClr val="FFFF99"/>
                </a:solidFill>
                <a:effectLst>
                  <a:outerShdw blurRad="38100" dist="38100" dir="2700000" algn="tl">
                    <a:srgbClr val="000000">
                      <a:alpha val="43137"/>
                    </a:srgbClr>
                  </a:outerShdw>
                </a:effectLst>
                <a:latin typeface="Comic Sans MS" panose="030F0702030302020204" pitchFamily="66" charset="0"/>
              </a:rPr>
              <a:t>Mas assim como toda palavra boa que o Senhor teu Deus te falou veio sobre ti, assim o Senhor </a:t>
            </a:r>
            <a:r>
              <a:rPr lang="pt-BR" b="1" dirty="0" err="1">
                <a:solidFill>
                  <a:srgbClr val="FFFF99"/>
                </a:solidFill>
                <a:effectLst>
                  <a:outerShdw blurRad="38100" dist="38100" dir="2700000" algn="tl">
                    <a:srgbClr val="000000">
                      <a:alpha val="43137"/>
                    </a:srgbClr>
                  </a:outerShdw>
                </a:effectLst>
                <a:latin typeface="Comic Sans MS" panose="030F0702030302020204" pitchFamily="66" charset="0"/>
              </a:rPr>
              <a:t>trazerá</a:t>
            </a:r>
            <a:r>
              <a:rPr lang="pt-BR" b="1" dirty="0">
                <a:solidFill>
                  <a:srgbClr val="FFFF99"/>
                </a:solidFill>
                <a:effectLst>
                  <a:outerShdw blurRad="38100" dist="38100" dir="2700000" algn="tl">
                    <a:srgbClr val="000000">
                      <a:alpha val="43137"/>
                    </a:srgbClr>
                  </a:outerShdw>
                </a:effectLst>
                <a:latin typeface="Comic Sans MS" panose="030F0702030302020204" pitchFamily="66" charset="0"/>
              </a:rPr>
              <a:t> sobre ti toda palavra má, até para te destruir da terra boa que o Senhor, teu Deus, te deu</a:t>
            </a:r>
            <a:r>
              <a:rPr lang="pt-BR" b="1" noProof="0" dirty="0">
                <a:solidFill>
                  <a:srgbClr val="FFFF99"/>
                </a:solidFill>
                <a:effectLst>
                  <a:outerShdw blurRad="38100" dist="38100" dir="2700000" algn="tl">
                    <a:srgbClr val="000000">
                      <a:alpha val="43137"/>
                    </a:srgbClr>
                  </a:outerShdw>
                </a:effectLst>
                <a:latin typeface="Comic Sans MS" panose="030F0702030302020204" pitchFamily="66" charset="0"/>
              </a:rPr>
              <a:t>” </a:t>
            </a:r>
            <a:r>
              <a:rPr lang="pt-BR" sz="1400" b="1" noProof="0" dirty="0">
                <a:solidFill>
                  <a:srgbClr val="FFFF99"/>
                </a:solidFill>
                <a:effectLst>
                  <a:outerShdw blurRad="38100" dist="38100" dir="2700000" algn="tl">
                    <a:srgbClr val="000000">
                      <a:alpha val="43137"/>
                    </a:srgbClr>
                  </a:outerShdw>
                </a:effectLst>
                <a:latin typeface="Comic Sans MS" panose="030F0702030302020204" pitchFamily="66" charset="0"/>
              </a:rPr>
              <a:t>(Josué 23:15)</a:t>
            </a:r>
            <a:endParaRPr lang="pt-BR" b="1" noProof="0" dirty="0">
              <a:solidFill>
                <a:srgbClr val="FFFF99"/>
              </a:solidFill>
              <a:effectLst>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46055DED-C5FE-8E5D-FC05-794B7B258284}"/>
              </a:ext>
            </a:extLst>
          </p:cNvPr>
          <p:cNvSpPr txBox="1"/>
          <p:nvPr/>
        </p:nvSpPr>
        <p:spPr>
          <a:xfrm>
            <a:off x="361949" y="1609725"/>
            <a:ext cx="7920203" cy="1015663"/>
          </a:xfrm>
          <a:prstGeom prst="rect">
            <a:avLst/>
          </a:prstGeom>
          <a:noFill/>
        </p:spPr>
        <p:txBody>
          <a:bodyPr wrap="square" rtlCol="0">
            <a:spAutoFit/>
          </a:bodyPr>
          <a:lstStyle/>
          <a:p>
            <a:pPr>
              <a:spcBef>
                <a:spcPts val="600"/>
              </a:spcBef>
            </a:pPr>
            <a:r>
              <a:rPr lang="pt-BR" sz="2000" b="1" dirty="0">
                <a:solidFill>
                  <a:schemeClr val="bg1"/>
                </a:solidFill>
                <a:effectLst>
                  <a:glow rad="127000">
                    <a:srgbClr val="8E0025"/>
                  </a:glow>
                  <a:outerShdw blurRad="38100" dist="38100" dir="2700000" algn="tl">
                    <a:srgbClr val="000000">
                      <a:alpha val="43137"/>
                    </a:srgbClr>
                  </a:outerShdw>
                </a:effectLst>
              </a:rPr>
              <a:t>Josué encerra seu discurso com palavras duras de advertência sobre as consequências da desobediência: sofrer a ira de Deus</a:t>
            </a:r>
            <a:r>
              <a:rPr lang="pt-BR" sz="2000" b="1" noProof="0" dirty="0">
                <a:solidFill>
                  <a:schemeClr val="bg1"/>
                </a:solidFill>
                <a:effectLst>
                  <a:glow rad="127000">
                    <a:srgbClr val="8E0025"/>
                  </a:glow>
                  <a:outerShdw blurRad="38100" dist="38100" dir="2700000" algn="tl">
                    <a:srgbClr val="000000">
                      <a:alpha val="43137"/>
                    </a:srgbClr>
                  </a:outerShdw>
                </a:effectLst>
              </a:rPr>
              <a:t> (Jos. 23:15-16).</a:t>
            </a:r>
          </a:p>
        </p:txBody>
      </p:sp>
      <p:pic>
        <p:nvPicPr>
          <p:cNvPr id="6" name="Imagen 5" descr="Imagen que contiene edificio, frente, tabla, fuego&#10;&#10;El contenido generado por IA puede ser incorrecto.">
            <a:extLst>
              <a:ext uri="{FF2B5EF4-FFF2-40B4-BE49-F238E27FC236}">
                <a16:creationId xmlns:a16="http://schemas.microsoft.com/office/drawing/2014/main" id="{2B5177DE-39F8-5B52-9F40-36865FFF1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21748" y="1775097"/>
            <a:ext cx="3508313" cy="4962033"/>
          </a:xfrm>
          <a:prstGeom prst="snip2DiagRect">
            <a:avLst>
              <a:gd name="adj1" fmla="val 17675"/>
              <a:gd name="adj2" fmla="val 0"/>
            </a:avLst>
          </a:prstGeom>
          <a:solidFill>
            <a:srgbClr val="FFFFFF">
              <a:shade val="85000"/>
            </a:srgbClr>
          </a:solidFill>
          <a:ln w="88900" cap="sq">
            <a:solidFill>
              <a:srgbClr val="FFFAB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en medio de una multitud de gente&#10;&#10;El contenido generado por IA puede ser incorrecto.">
            <a:extLst>
              <a:ext uri="{FF2B5EF4-FFF2-40B4-BE49-F238E27FC236}">
                <a16:creationId xmlns:a16="http://schemas.microsoft.com/office/drawing/2014/main" id="{66929E24-9591-2C2B-C501-CDEE5E457175}"/>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14791" y="3770243"/>
            <a:ext cx="3429000" cy="2956063"/>
          </a:xfrm>
          <a:prstGeom prst="snip2DiagRect">
            <a:avLst/>
          </a:prstGeom>
          <a:solidFill>
            <a:srgbClr val="FFFFFF">
              <a:shade val="85000"/>
            </a:srgbClr>
          </a:solidFill>
          <a:ln w="88900" cap="sq">
            <a:solidFill>
              <a:schemeClr val="tx2">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D703CC0E-AFA6-3FF3-0D33-ECCF1591699E}"/>
              </a:ext>
            </a:extLst>
          </p:cNvPr>
          <p:cNvSpPr txBox="1"/>
          <p:nvPr/>
        </p:nvSpPr>
        <p:spPr>
          <a:xfrm>
            <a:off x="3704409" y="3604853"/>
            <a:ext cx="4685810" cy="1631216"/>
          </a:xfrm>
          <a:prstGeom prst="rect">
            <a:avLst/>
          </a:prstGeom>
          <a:noFill/>
        </p:spPr>
        <p:txBody>
          <a:bodyPr wrap="square">
            <a:spAutoFit/>
          </a:bodyPr>
          <a:lstStyle/>
          <a:p>
            <a:pPr>
              <a:spcBef>
                <a:spcPts val="600"/>
              </a:spcBef>
            </a:pPr>
            <a:r>
              <a:rPr lang="pt-BR" sz="2000" b="1" dirty="0">
                <a:solidFill>
                  <a:schemeClr val="bg1"/>
                </a:solidFill>
                <a:effectLst>
                  <a:glow rad="127000">
                    <a:srgbClr val="8E0025"/>
                  </a:glow>
                  <a:outerShdw blurRad="38100" dist="38100" dir="2700000" algn="tl">
                    <a:srgbClr val="000000">
                      <a:alpha val="43137"/>
                    </a:srgbClr>
                  </a:outerShdw>
                </a:effectLst>
              </a:rPr>
              <a:t>O mesmo amor que levou Deus a dar Seu Filho por nós é aquele que se manifesta em raiva contra aqueles que teimosamente se apegam ao pecado</a:t>
            </a:r>
            <a:r>
              <a:rPr lang="pt-BR" sz="2000" b="1" noProof="0" dirty="0">
                <a:solidFill>
                  <a:schemeClr val="bg1"/>
                </a:solidFill>
                <a:effectLst>
                  <a:glow rad="127000">
                    <a:srgbClr val="8E0025"/>
                  </a:glow>
                  <a:outerShdw blurRad="38100" dist="38100" dir="2700000" algn="tl">
                    <a:srgbClr val="000000">
                      <a:alpha val="43137"/>
                    </a:srgbClr>
                  </a:outerShdw>
                </a:effectLst>
              </a:rPr>
              <a:t> (</a:t>
            </a:r>
            <a:r>
              <a:rPr lang="pt-BR" sz="2000" b="1" noProof="0" dirty="0" err="1">
                <a:solidFill>
                  <a:schemeClr val="bg1"/>
                </a:solidFill>
                <a:effectLst>
                  <a:glow rad="127000">
                    <a:srgbClr val="8E0025"/>
                  </a:glow>
                  <a:outerShdw blurRad="38100" dist="38100" dir="2700000" algn="tl">
                    <a:srgbClr val="000000">
                      <a:alpha val="43137"/>
                    </a:srgbClr>
                  </a:outerShdw>
                </a:effectLst>
              </a:rPr>
              <a:t>Jo</a:t>
            </a:r>
            <a:r>
              <a:rPr lang="pt-BR" sz="2000" b="1" noProof="0" dirty="0">
                <a:solidFill>
                  <a:schemeClr val="bg1"/>
                </a:solidFill>
                <a:effectLst>
                  <a:glow rad="127000">
                    <a:srgbClr val="8E0025"/>
                  </a:glow>
                  <a:outerShdw blurRad="38100" dist="38100" dir="2700000" algn="tl">
                    <a:srgbClr val="000000">
                      <a:alpha val="43137"/>
                    </a:srgbClr>
                  </a:outerShdw>
                </a:effectLst>
              </a:rPr>
              <a:t>. 3:16; </a:t>
            </a:r>
            <a:r>
              <a:rPr lang="pt-BR" sz="2000" b="1" noProof="0" dirty="0" err="1">
                <a:solidFill>
                  <a:schemeClr val="bg1"/>
                </a:solidFill>
                <a:effectLst>
                  <a:glow rad="127000">
                    <a:srgbClr val="8E0025"/>
                  </a:glow>
                  <a:outerShdw blurRad="38100" dist="38100" dir="2700000" algn="tl">
                    <a:srgbClr val="000000">
                      <a:alpha val="43137"/>
                    </a:srgbClr>
                  </a:outerShdw>
                </a:effectLst>
              </a:rPr>
              <a:t>Ro</a:t>
            </a:r>
            <a:r>
              <a:rPr lang="pt-BR" sz="2000" b="1" noProof="0" dirty="0">
                <a:solidFill>
                  <a:schemeClr val="bg1"/>
                </a:solidFill>
                <a:effectLst>
                  <a:glow rad="127000">
                    <a:srgbClr val="8E0025"/>
                  </a:glow>
                  <a:outerShdw blurRad="38100" dist="38100" dir="2700000" algn="tl">
                    <a:srgbClr val="000000">
                      <a:alpha val="43137"/>
                    </a:srgbClr>
                  </a:outerShdw>
                </a:effectLst>
              </a:rPr>
              <a:t>. 2:5).</a:t>
            </a:r>
          </a:p>
        </p:txBody>
      </p:sp>
      <p:sp>
        <p:nvSpPr>
          <p:cNvPr id="7" name="CuadroTexto 6">
            <a:extLst>
              <a:ext uri="{FF2B5EF4-FFF2-40B4-BE49-F238E27FC236}">
                <a16:creationId xmlns:a16="http://schemas.microsoft.com/office/drawing/2014/main" id="{056FAF47-C2B8-BE95-17C1-234D826DC7DE}"/>
              </a:ext>
            </a:extLst>
          </p:cNvPr>
          <p:cNvSpPr txBox="1"/>
          <p:nvPr/>
        </p:nvSpPr>
        <p:spPr>
          <a:xfrm>
            <a:off x="361948" y="2607289"/>
            <a:ext cx="7920203" cy="1015663"/>
          </a:xfrm>
          <a:prstGeom prst="rect">
            <a:avLst/>
          </a:prstGeom>
          <a:noFill/>
        </p:spPr>
        <p:txBody>
          <a:bodyPr wrap="square">
            <a:spAutoFit/>
          </a:bodyPr>
          <a:lstStyle/>
          <a:p>
            <a:pPr>
              <a:spcBef>
                <a:spcPts val="600"/>
              </a:spcBef>
            </a:pPr>
            <a:r>
              <a:rPr lang="pt-BR" sz="2000" b="1" dirty="0">
                <a:solidFill>
                  <a:schemeClr val="bg1"/>
                </a:solidFill>
                <a:effectLst>
                  <a:glow rad="127000">
                    <a:srgbClr val="8E0025"/>
                  </a:glow>
                  <a:outerShdw blurRad="38100" dist="38100" dir="2700000" algn="tl">
                    <a:srgbClr val="000000">
                      <a:alpha val="43137"/>
                    </a:srgbClr>
                  </a:outerShdw>
                </a:effectLst>
              </a:rPr>
              <a:t>Assim como as promessas do Senhor foram fielmente cumpridas sobre a bênção de Israel, as maldições da aliança também se cumpririam se os israelitas a quebrassem</a:t>
            </a:r>
            <a:r>
              <a:rPr lang="pt-BR" sz="2000" b="1" noProof="0" dirty="0">
                <a:solidFill>
                  <a:schemeClr val="bg1"/>
                </a:solidFill>
                <a:effectLst>
                  <a:glow rad="127000">
                    <a:srgbClr val="8E0025"/>
                  </a:glow>
                  <a:outerShdw blurRad="38100" dist="38100" dir="2700000" algn="tl">
                    <a:srgbClr val="000000">
                      <a:alpha val="43137"/>
                    </a:srgbClr>
                  </a:outerShdw>
                </a:effectLst>
              </a:rPr>
              <a:t>.</a:t>
            </a:r>
          </a:p>
        </p:txBody>
      </p:sp>
      <p:sp>
        <p:nvSpPr>
          <p:cNvPr id="12" name="CuadroTexto 11">
            <a:extLst>
              <a:ext uri="{FF2B5EF4-FFF2-40B4-BE49-F238E27FC236}">
                <a16:creationId xmlns:a16="http://schemas.microsoft.com/office/drawing/2014/main" id="{A243E693-D30E-B5DE-2E3D-E21539236F42}"/>
              </a:ext>
            </a:extLst>
          </p:cNvPr>
          <p:cNvSpPr txBox="1"/>
          <p:nvPr/>
        </p:nvSpPr>
        <p:spPr>
          <a:xfrm>
            <a:off x="3704409" y="5217969"/>
            <a:ext cx="4577742" cy="1631216"/>
          </a:xfrm>
          <a:prstGeom prst="rect">
            <a:avLst/>
          </a:prstGeom>
          <a:noFill/>
        </p:spPr>
        <p:txBody>
          <a:bodyPr wrap="square">
            <a:spAutoFit/>
          </a:bodyPr>
          <a:lstStyle/>
          <a:p>
            <a:pPr>
              <a:spcBef>
                <a:spcPts val="600"/>
              </a:spcBef>
            </a:pPr>
            <a:r>
              <a:rPr lang="pt-BR" sz="2000" b="1" dirty="0">
                <a:solidFill>
                  <a:schemeClr val="bg1"/>
                </a:solidFill>
                <a:effectLst>
                  <a:glow rad="127000">
                    <a:srgbClr val="8E0025"/>
                  </a:glow>
                  <a:outerShdw blurRad="38100" dist="38100" dir="2700000" algn="tl">
                    <a:srgbClr val="000000">
                      <a:alpha val="43137"/>
                    </a:srgbClr>
                  </a:outerShdw>
                </a:effectLst>
              </a:rPr>
              <a:t>Israel falhou e sofreu sua punição. Hoje temos a oportunidade de escrever uma história diferente: permanecer fiéis e permanecer em Seu amor</a:t>
            </a:r>
            <a:r>
              <a:rPr lang="pt-BR" sz="2000" b="1" noProof="0" dirty="0">
                <a:solidFill>
                  <a:schemeClr val="bg1"/>
                </a:solidFill>
                <a:effectLst>
                  <a:glow rad="127000">
                    <a:srgbClr val="8E0025"/>
                  </a:glow>
                  <a:outerShdw blurRad="38100" dist="38100" dir="2700000" algn="tl">
                    <a:srgbClr val="000000">
                      <a:alpha val="43137"/>
                    </a:srgbClr>
                  </a:outerShdw>
                </a:effectLst>
              </a:rPr>
              <a:t> (</a:t>
            </a:r>
            <a:r>
              <a:rPr lang="pt-BR" sz="2000" b="1" noProof="0" dirty="0" err="1">
                <a:solidFill>
                  <a:schemeClr val="bg1"/>
                </a:solidFill>
                <a:effectLst>
                  <a:glow rad="127000">
                    <a:srgbClr val="8E0025"/>
                  </a:glow>
                  <a:outerShdw blurRad="38100" dist="38100" dir="2700000" algn="tl">
                    <a:srgbClr val="000000">
                      <a:alpha val="43137"/>
                    </a:srgbClr>
                  </a:outerShdw>
                </a:effectLst>
              </a:rPr>
              <a:t>Jo</a:t>
            </a:r>
            <a:r>
              <a:rPr lang="pt-BR" sz="2000" b="1" noProof="0" dirty="0">
                <a:solidFill>
                  <a:schemeClr val="bg1"/>
                </a:solidFill>
                <a:effectLst>
                  <a:glow rad="127000">
                    <a:srgbClr val="8E0025"/>
                  </a:glow>
                  <a:outerShdw blurRad="38100" dist="38100" dir="2700000" algn="tl">
                    <a:srgbClr val="000000">
                      <a:alpha val="43137"/>
                    </a:srgbClr>
                  </a:outerShdw>
                </a:effectLst>
              </a:rPr>
              <a:t>. 15:9).</a:t>
            </a:r>
          </a:p>
        </p:txBody>
      </p:sp>
    </p:spTree>
    <p:extLst>
      <p:ext uri="{BB962C8B-B14F-4D97-AF65-F5344CB8AC3E}">
        <p14:creationId xmlns:p14="http://schemas.microsoft.com/office/powerpoint/2010/main" val="257671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left)">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48766F6-9289-FCF3-DB4D-E6009F69DE3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D0F3E1-CE06-4E2F-3D7F-0D3DA837F550}"/>
              </a:ext>
            </a:extLst>
          </p:cNvPr>
          <p:cNvSpPr txBox="1"/>
          <p:nvPr/>
        </p:nvSpPr>
        <p:spPr>
          <a:xfrm>
            <a:off x="1376858" y="971705"/>
            <a:ext cx="9033805" cy="4909036"/>
          </a:xfrm>
          <a:prstGeom prst="rect">
            <a:avLst/>
          </a:prstGeom>
          <a:noFill/>
        </p:spPr>
        <p:txBody>
          <a:bodyPr wrap="square">
            <a:spAutoFit/>
          </a:bodyPr>
          <a:lstStyle/>
          <a:p>
            <a:pPr>
              <a:spcBef>
                <a:spcPts val="600"/>
              </a:spcBef>
            </a:pPr>
            <a:r>
              <a:rPr lang="pt-BR" sz="2800" b="1" dirty="0">
                <a:latin typeface="Constantia" panose="02030602050306030303" pitchFamily="18" charset="0"/>
              </a:rPr>
              <a:t>“Toda a sua felicidade, paz, alegria e sucesso nesta vida dependem de uma fé genuína e confiável em Deus. Essa fé inspirará verdadeira obediência aos mandamentos de Deus. Seu conhecimento e fé em Deus são o maior obstáculo contra toda ação maligna e o motivo de todo o bem.
Acredite em Jesus como aquele que perdoa seus pecados, que quer que você seja feliz nas mansões que Ele veio preparar para você. Ele quer que você viva na presença Dele. que eles têm vida eterna e uma coroa de glória”</a:t>
            </a:r>
            <a:endParaRPr lang="pt-BR" sz="28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A1B01EC7-5340-647C-7D47-F3B0FF52ABB0}"/>
              </a:ext>
            </a:extLst>
          </p:cNvPr>
          <p:cNvSpPr txBox="1"/>
          <p:nvPr/>
        </p:nvSpPr>
        <p:spPr>
          <a:xfrm>
            <a:off x="6485850" y="6059417"/>
            <a:ext cx="4013984" cy="338554"/>
          </a:xfrm>
          <a:prstGeom prst="rect">
            <a:avLst/>
          </a:prstGeom>
          <a:noFill/>
        </p:spPr>
        <p:txBody>
          <a:bodyPr wrap="none" rtlCol="0">
            <a:spAutoFit/>
          </a:bodyPr>
          <a:lstStyle/>
          <a:p>
            <a:pPr algn="r"/>
            <a:r>
              <a:rPr lang="pt-BR" sz="1600" b="1" noProof="0" dirty="0"/>
              <a:t>E. G. W</a:t>
            </a:r>
            <a:r>
              <a:rPr lang="pt-BR" sz="1600" b="1" dirty="0"/>
              <a:t>. (Mensagens aos jovens, </a:t>
            </a:r>
            <a:r>
              <a:rPr lang="pt-BR" sz="1600" b="1" noProof="0" dirty="0"/>
              <a:t>pág. 291)</a:t>
            </a:r>
          </a:p>
        </p:txBody>
      </p:sp>
    </p:spTree>
    <p:extLst>
      <p:ext uri="{BB962C8B-B14F-4D97-AF65-F5344CB8AC3E}">
        <p14:creationId xmlns:p14="http://schemas.microsoft.com/office/powerpoint/2010/main" val="108962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433</TotalTime>
  <Words>1176</Words>
  <Application>Microsoft Office PowerPoint</Application>
  <PresentationFormat>Panorámica</PresentationFormat>
  <Paragraphs>50</Paragraphs>
  <Slides>9</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9</vt:i4>
      </vt:variant>
    </vt:vector>
  </HeadingPairs>
  <TitlesOfParts>
    <vt:vector size="16" baseType="lpstr">
      <vt:lpstr>Aptos Display</vt:lpstr>
      <vt:lpstr>Arial</vt:lpstr>
      <vt:lpstr>Aptos</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64</cp:revision>
  <dcterms:created xsi:type="dcterms:W3CDTF">2025-11-21T08:17:24Z</dcterms:created>
  <dcterms:modified xsi:type="dcterms:W3CDTF">2025-12-04T06:49:04Z</dcterms:modified>
</cp:coreProperties>
</file>