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  <a:effectLst/>
            </a:rPr>
            <a:t>ALGUNS ATRIBUTOS DE DEUS</a:t>
          </a: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(Deuteronômio 4:31)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e consolador (Romanos 15:5)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Doador de graça (Romanos 3:24)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Perdoador (Salmo 86:5)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Régio (Salmo 47:8)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(Gênesis 21:33)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Todo-poderoso (Gênesis 17:1)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Onisciente (1 João 3:20)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Conhecedor do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(Isaías 46:10)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pt-BR" sz="2000" b="1" noProof="0" dirty="0"/>
            <a:t>Por amor, ele criou o ser humano homem e mulher, e lhes "ordenou“: amem-se</a:t>
          </a:r>
          <a:endParaRPr lang="pt-BR" sz="2000" noProof="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pt-BR" sz="2000" b="1" noProof="0" dirty="0"/>
            <a:t>Por amor, quando Adão e Eva pecaram, ele os buscou e lhes deu esperança</a:t>
          </a:r>
          <a:br>
            <a:rPr lang="pt-BR" sz="2000" b="1" noProof="0" dirty="0"/>
          </a:br>
          <a:r>
            <a:rPr lang="pt-BR" sz="2000" b="1" noProof="0" dirty="0"/>
            <a:t>(Gn. 3:9, 15)</a:t>
          </a:r>
          <a:endParaRPr lang="pt-BR" sz="2000" noProof="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pt-BR" sz="2000" b="1" noProof="0" dirty="0"/>
            <a:t>Por amor, fez um pacto com Abraão e prometeu bênçãos para toda a humanidade </a:t>
          </a:r>
          <a:br>
            <a:rPr lang="pt-BR" sz="2000" b="1" noProof="0" dirty="0"/>
          </a:br>
          <a:r>
            <a:rPr lang="pt-BR" sz="2000" b="1" noProof="0" dirty="0"/>
            <a:t>(Gn. 26:4)</a:t>
          </a:r>
          <a:endParaRPr lang="pt-BR" sz="2000" noProof="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pt-BR" sz="2000" b="1" noProof="0" dirty="0"/>
            <a:t>Por amor, ele deu seu Filho—Jesus Cristo—para morrer pelos nossos pecados (</a:t>
          </a:r>
          <a:r>
            <a:rPr lang="pt-BR" sz="2000" b="1" noProof="0" dirty="0" err="1"/>
            <a:t>Jo</a:t>
          </a:r>
          <a:r>
            <a:rPr lang="pt-BR" sz="2000" b="1" noProof="0" dirty="0"/>
            <a:t>. 3:16)</a:t>
          </a:r>
          <a:endParaRPr lang="pt-BR" sz="2000" noProof="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ScaleX="109932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Mateus</a:t>
          </a: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pt-BR" sz="2000" b="1" noProof="0" dirty="0"/>
            <a:t>De um judeu para os judeus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pt-BR" sz="2000" b="1" noProof="0" dirty="0"/>
            <a:t>De um judeu aos gentios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Lucas</a:t>
          </a: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pt-BR" sz="2000" b="1" noProof="0" dirty="0"/>
            <a:t>De um gentio para os gentios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João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pt-BR" sz="2000" b="1" noProof="0" dirty="0"/>
            <a:t>De um judeu a judeus e gentios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pt-BR" sz="2000" b="1" noProof="0" dirty="0"/>
            <a:t>Ele é o Messias que cumpre o que prometeu</a:t>
          </a:r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pt-BR" sz="2000" b="1" noProof="0" dirty="0"/>
            <a:t>Sempre atento a servir aos outros</a:t>
          </a:r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pt-BR" sz="2000" b="1" noProof="0" dirty="0"/>
            <a:t>Humano e compassivo</a:t>
          </a:r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pt-BR" sz="2000" b="1" noProof="0" dirty="0"/>
            <a:t>O Doador da Vida Física e Espiritual</a:t>
          </a:r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109" y="659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  <a:effectLst/>
            </a:rPr>
            <a:t>ALGUNS ATRIBUTOS DE DEUS</a:t>
          </a:r>
        </a:p>
      </dsp:txBody>
      <dsp:txXfrm>
        <a:off x="31236" y="11786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Todo-poderoso (Gênesis 17:1)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Onisciente (1 João 3:20)</a:t>
          </a: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Conhecedor do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(Isaías 46:10)</a:t>
          </a: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(Deuteronômio 4:31)</a:t>
          </a: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e consolador (Romanos 15:5)</a:t>
          </a: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Doador de graça (Romanos 3:24)</a:t>
          </a: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Perdoador (Salmo 86:5)</a:t>
          </a: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Régio (Salmo 47:8)</a:t>
          </a: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(Gênesis 21:33)</a:t>
          </a: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133605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2602" y="1900163"/>
          <a:ext cx="2900013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ele criou o ser humano homem e mulher, e lhes "ordenou“: amem-se</a:t>
          </a:r>
          <a:endParaRPr lang="pt-BR" sz="2000" kern="1200" noProof="0" dirty="0"/>
        </a:p>
      </dsp:txBody>
      <dsp:txXfrm>
        <a:off x="2602" y="1900163"/>
        <a:ext cx="2900013" cy="978700"/>
      </dsp:txXfrm>
    </dsp:sp>
    <dsp:sp modelId="{6EE870F5-F98B-4DF5-BB8F-DAF4CBDA3C30}">
      <dsp:nvSpPr>
        <dsp:cNvPr id="0" name=""/>
        <dsp:cNvSpPr/>
      </dsp:nvSpPr>
      <dsp:spPr>
        <a:xfrm>
          <a:off x="3166527" y="82685"/>
          <a:ext cx="2638006" cy="1817586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3166527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quando Adão e Eva pecaram, ele os buscou e lhes deu esperança</a:t>
          </a:r>
          <a:br>
            <a:rPr lang="pt-BR" sz="2000" b="1" kern="1200" noProof="0" dirty="0"/>
          </a:br>
          <a:r>
            <a:rPr lang="pt-BR" sz="2000" b="1" kern="1200" noProof="0" dirty="0"/>
            <a:t>(Gn. 3:9, 15)</a:t>
          </a:r>
          <a:endParaRPr lang="pt-BR" sz="2000" kern="1200" noProof="0" dirty="0"/>
        </a:p>
      </dsp:txBody>
      <dsp:txXfrm>
        <a:off x="3166527" y="1900163"/>
        <a:ext cx="2638006" cy="978700"/>
      </dsp:txXfrm>
    </dsp:sp>
    <dsp:sp modelId="{81E9057B-6174-459E-A30C-8CF5A4DAC452}">
      <dsp:nvSpPr>
        <dsp:cNvPr id="0" name=""/>
        <dsp:cNvSpPr/>
      </dsp:nvSpPr>
      <dsp:spPr>
        <a:xfrm>
          <a:off x="6068446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6068446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fez um pacto com Abraão e prometeu bênçãos para toda a humanidade </a:t>
          </a:r>
          <a:br>
            <a:rPr lang="pt-BR" sz="2000" b="1" kern="1200" noProof="0" dirty="0"/>
          </a:br>
          <a:r>
            <a:rPr lang="pt-BR" sz="2000" b="1" kern="1200" noProof="0" dirty="0"/>
            <a:t>(Gn. 26:4)</a:t>
          </a:r>
          <a:endParaRPr lang="pt-BR" sz="2000" kern="1200" noProof="0" dirty="0"/>
        </a:p>
      </dsp:txBody>
      <dsp:txXfrm>
        <a:off x="6068446" y="1900163"/>
        <a:ext cx="2638006" cy="978700"/>
      </dsp:txXfrm>
    </dsp:sp>
    <dsp:sp modelId="{C32BD292-02DF-4F43-8938-321FE8DA463D}">
      <dsp:nvSpPr>
        <dsp:cNvPr id="0" name=""/>
        <dsp:cNvSpPr/>
      </dsp:nvSpPr>
      <dsp:spPr>
        <a:xfrm>
          <a:off x="8970364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70364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ele deu seu Filho—Jesus Cristo—para morrer pelos nossos pecados (</a:t>
          </a:r>
          <a:r>
            <a:rPr lang="pt-BR" sz="2000" b="1" kern="1200" noProof="0" dirty="0" err="1"/>
            <a:t>Jo</a:t>
          </a:r>
          <a:r>
            <a:rPr lang="pt-BR" sz="2000" b="1" kern="1200" noProof="0" dirty="0"/>
            <a:t>. 3:16)</a:t>
          </a:r>
          <a:endParaRPr lang="pt-BR" sz="2000" kern="1200" noProof="0" dirty="0"/>
        </a:p>
      </dsp:txBody>
      <dsp:txXfrm>
        <a:off x="8970364" y="1900163"/>
        <a:ext cx="2638006" cy="97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Mateus</a:t>
          </a: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para os judeus</a:t>
          </a:r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Ele é o Messias que cumpre o que prometeu</a:t>
          </a:r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aos gentios</a:t>
          </a:r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Sempre atento a servir aos outros</a:t>
          </a:r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Lucas</a:t>
          </a: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gentio para os gentios</a:t>
          </a:r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Humano e compassivo</a:t>
          </a:r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João</a:t>
          </a: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a judeus e gentios</a:t>
          </a:r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 Doador da Vida Física e Espiritual</a:t>
          </a:r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CONHECENDO A DEUS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873116" y="6381449"/>
            <a:ext cx="3051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Lição 2 para 11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DEUS REVELADO NA CRIAÇÃO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 céus declaram a glória de Deus, e o firmamento declara a obra de suas mãos.</a:t>
            </a:r>
            <a:r>
              <a:rPr lang="pt-BR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(Salmos 19:1)</a:t>
            </a:r>
            <a:endParaRPr lang="pt-BR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começa falando de Deus como </a:t>
            </a:r>
            <a:r>
              <a:rPr lang="he-IL" sz="2000" b="1" dirty="0"/>
              <a:t>אֱלֹהִ֑ים (</a:t>
            </a:r>
            <a:r>
              <a:rPr lang="pt-BR" sz="2000" b="1" dirty="0" err="1"/>
              <a:t>elohim</a:t>
            </a:r>
            <a:r>
              <a:rPr lang="pt-BR" sz="2000" b="1" dirty="0"/>
              <a:t>). Embora a tradução literal desse título seja "deuses", ele é usado como uma palavra singular. Algo como "No princípio criou Deuses, os céus e a terra"</a:t>
            </a:r>
            <a:r>
              <a:rPr lang="pt-BR" sz="2000" b="1" noProof="0" dirty="0"/>
              <a:t> (Gn. 1:1).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700453"/>
            <a:ext cx="691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capítulo 2 de Gênesis, um nome pessoal para Deus é adicionado:</a:t>
            </a:r>
            <a:r>
              <a:rPr lang="pt-BR" sz="2000" b="1" noProof="0" dirty="0" err="1"/>
              <a:t>יְהו</a:t>
            </a:r>
            <a:r>
              <a:rPr lang="pt-BR" sz="2000" b="1" noProof="0" dirty="0"/>
              <a:t>ָ֥ה (</a:t>
            </a:r>
            <a:r>
              <a:rPr lang="pt-BR" sz="2000" b="1" noProof="0" dirty="0" err="1"/>
              <a:t>y</a:t>
            </a:r>
            <a:r>
              <a:rPr lang="pt-BR" sz="2000" b="1" i="1" noProof="0" dirty="0" err="1"/>
              <a:t>ahweh</a:t>
            </a:r>
            <a:r>
              <a:rPr lang="pt-BR" sz="2000" b="1" dirty="0"/>
              <a:t>). Agora ele não se limita a dizer o que será feito. Ele pega o homem e o molda com as mãos. O Deus Todo-poderoso é um Deus pessoal e próximo.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Ela nos apresenta o Criador que, por meio da Palavra [Jesus Cristo], e com a intervenção do Espírito, é capaz de trazer à existência tudo o que existe</a:t>
            </a:r>
            <a:r>
              <a:rPr lang="pt-BR" sz="2000" b="1" noProof="0" dirty="0"/>
              <a:t> (Gn. 1:1-3; </a:t>
            </a:r>
            <a:r>
              <a:rPr lang="pt-BR" sz="2000" b="1" noProof="0" dirty="0" err="1"/>
              <a:t>Jn</a:t>
            </a:r>
            <a:r>
              <a:rPr lang="pt-BR" sz="2000" b="1" noProof="0" dirty="0"/>
              <a:t>. 1:1-3 </a:t>
            </a:r>
            <a:r>
              <a:rPr lang="pt-BR" sz="1600" b="1" noProof="0" dirty="0" err="1"/>
              <a:t>DHHe</a:t>
            </a:r>
            <a:r>
              <a:rPr lang="pt-BR" sz="2000" b="1" noProof="0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nos toca, fala conosco, nos ensina, nos atribui nosso trabalho... Ele nos ama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DEUS REVELADO EM JESUS</a:t>
            </a:r>
            <a:r>
              <a:rPr lang="pt-BR" sz="4400" b="1" noProof="0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 (EMANUEL)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69400B"/>
                </a:solidFill>
                <a:latin typeface="Comic Sans MS" panose="030F0702030302020204" pitchFamily="66" charset="0"/>
              </a:rPr>
              <a:t>Ninguém jamais via Deus; o Filho unigênito, que está no seio do Pai, ele lhe deu a conhecer</a:t>
            </a:r>
            <a:r>
              <a:rPr lang="pt-BR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(João 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quisermos saber como Deus é, vamos conhecer Jesus. Ele é Deus encarnado (João 1:14), que se revelou assumindo a natureza humana para que pudesse ser visto e ouvido por nós (João 1:18; 14:9; 1 João 5:20).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256418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 foi anunciado sob um nome profético que indicava o propósito de sua vida: Emanuel, Deus conosco (Isa. 7:14; Mateus 1:23). Os quatro evangelistas nos apresentam sob diferentes aspectos.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noProof="0" dirty="0">
                <a:latin typeface="Constantia" panose="02030602050306030303" pitchFamily="18" charset="0"/>
              </a:rPr>
              <a:t>“</a:t>
            </a:r>
            <a:r>
              <a:rPr lang="pt-BR" sz="2800" b="1" dirty="0">
                <a:latin typeface="Constantia" panose="02030602050306030303" pitchFamily="18" charset="0"/>
              </a:rPr>
              <a:t>Milhares têm conceitos falsos sobre Deus e Seus atributos... Deus é um Deus verdadeiro. Justiça e misericórdia são atributos de seu trono. Ele é um Deus de amor, de piedade e compaixão terna. Isso está representado em seu Filho, nosso Salvador. Ele é um Deus de paciência </a:t>
            </a:r>
            <a:r>
              <a:rPr lang="pt-BR" sz="2800" b="1">
                <a:latin typeface="Constantia" panose="02030602050306030303" pitchFamily="18" charset="0"/>
              </a:rPr>
              <a:t>e longanimidade. </a:t>
            </a:r>
            <a:r>
              <a:rPr lang="pt-BR" sz="2800" b="1" dirty="0">
                <a:latin typeface="Constantia" panose="02030602050306030303" pitchFamily="18" charset="0"/>
              </a:rPr>
              <a:t>Se o Ser que adoramos e cujo caráter tentamos assimilar possui essas características, estamos adorando o verdadeiro Deus</a:t>
            </a:r>
            <a:r>
              <a:rPr lang="pt-BR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237958" y="5476309"/>
            <a:ext cx="3915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</a:t>
            </a:r>
            <a:r>
              <a:rPr lang="pt-BR" sz="1600" b="1" dirty="0"/>
              <a:t>Deus cuida de nós</a:t>
            </a:r>
            <a:r>
              <a:rPr lang="pt-BR" sz="1600" b="1" noProof="0" dirty="0"/>
              <a:t>, 8 de agosto)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pt-BR" sz="4000" b="1" noProof="0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“E esta é a vida eterna, para que conheçam você, o único Deus verdadeiro, e Jesus Cristo, a quem enviou”</a:t>
            </a:r>
            <a:endParaRPr kumimoji="0" lang="pt-BR" sz="40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(João 17:3)</a:t>
            </a:r>
            <a:endParaRPr kumimoji="0" lang="pt-BR" sz="36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C85059"/>
                </a:solidFill>
              </a:rPr>
              <a:t>Os Atributos de Deus.</a:t>
            </a:r>
          </a:p>
          <a:p>
            <a:pPr>
              <a:spcBef>
                <a:spcPts val="1200"/>
              </a:spcBef>
            </a:pPr>
            <a:r>
              <a:rPr lang="pt-BR" sz="2000" b="1" noProof="0" dirty="0">
                <a:solidFill>
                  <a:srgbClr val="B14DC1"/>
                </a:solidFill>
              </a:rPr>
              <a:t>O Caráter de Deus: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é santo.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é amor.</a:t>
            </a:r>
          </a:p>
          <a:p>
            <a:pPr>
              <a:spcBef>
                <a:spcPts val="1200"/>
              </a:spcBef>
            </a:pPr>
            <a:r>
              <a:rPr lang="pt-BR" sz="2000" b="1" noProof="0" dirty="0">
                <a:solidFill>
                  <a:srgbClr val="515FC3"/>
                </a:solidFill>
              </a:rPr>
              <a:t>Conhecendo a Deus: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revelado na criação.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revelado em Jesus (Emanuel).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Nosso conhecimento de Deus foi degradado pelo pecado. Tentou-se representá-lo em ídolos na forma de animais ou pessoas. Ele já foi mostrado como caprichoso ou tirânico. Em resumo, a humanidade fez uma imagem de Deus em sua própria semelhança.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Mas a ajuda já chegou. Quer saber como Ele é? Na Bíblia temos a verdadeira revelação da natureza de Deus.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76221" y="1473075"/>
            <a:ext cx="8039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Mas como é Deus de verdade? Será que é tão bom que entendê-lo está além do nosso alcance? Certamente, por mais que tentemos, nossa mente não consegue compreender Deus. Precisamos de ajuda.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397645"/>
            <a:ext cx="67492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ATRIBUTOS DE DEUS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8436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“Ó Jeová, Deus dos exércitos, quem é como Tu? Tu és poderoso, ó Senhor, e a tua fidelidade te cerca” </a:t>
            </a:r>
            <a:r>
              <a:rPr lang="pt-BR" sz="16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(Salmos 89:8)</a:t>
            </a:r>
            <a:endParaRPr lang="pt-BR" sz="2000" b="1" noProof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167149" y="943586"/>
            <a:ext cx="619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 Bíblia oferece a imagem mais fiel, clara e coerente de Deus. Uma das formas pelas quais Ele nos permite conhecê-lo é através de Seus atributos.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324694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sua vez, Satanás tentou desde o início distorcer a disposição de Deus, retratando-o como um Deus egoísta, que busca apenas seu próprio bem (</a:t>
            </a:r>
            <a:r>
              <a:rPr lang="pt-BR" sz="2000" b="1" noProof="0" dirty="0"/>
              <a:t>Gn. 3:4-5).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278626"/>
              <a:ext cx="19109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spc="50" noProof="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OS ATRIBUTOS DE DEUS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CARÁTER DE DEUS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É SANTO</a:t>
            </a:r>
            <a:endParaRPr lang="pt-BR" sz="54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 clamaram uns aos outros, dizendo: Santo, santo, santo, Senhor dos exércitos; Toda a terra está cheia de Sua glória</a:t>
            </a:r>
            <a:r>
              <a:rPr lang="pt-BR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(Isaías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485900"/>
            <a:ext cx="6515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anjos que estão com Deus o louvam como "Santo, santo, santo" (Isa. 6:3; Apocalipse 4:8). Esse atributo está tão intrinsecamente ligado ao seu caráter que Isaías o usa como nome próprio de Deus: "diz o Santo."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40:25; 57:15).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242560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Isso significa que, por Ele ser Santo, Seu amor é santo, puro e livre de egoísmo. Como Ele é Santo, Sua onipotência é sagrada, pura e livre de egoísmo. Todos os seus atributos são imbuídos de santidade e pureza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425166"/>
            <a:ext cx="663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como isso se aplica a Deus? Ele está totalmente afastado do mal e não tem relação com o pecado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3117116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que significa ser santo? Significa ser consagrado, separado, limpo. Somos santos quando nos afastamos do mal e fazemos o trabalho que Deus nos deu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15:40;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Lv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11:44; 1P. 2:9).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DEUS É AMOR</a:t>
            </a:r>
            <a:endParaRPr lang="pt-BR" sz="44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 passamos a conhecer e acreditar que Deus nos ama. Deus é amor. Quem permanece no amor permanece em Deus, e Deus nele</a:t>
            </a:r>
            <a:r>
              <a:rPr lang="pt-BR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João 4:16 </a:t>
            </a:r>
            <a:r>
              <a:rPr lang="pt-BR" sz="11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não só tem amor ou transmite amor (embora Ele faça ambos), mas "Deus É amor" </a:t>
            </a:r>
            <a:br>
              <a:rPr lang="pt-BR" sz="2000" b="1" dirty="0"/>
            </a:br>
            <a:r>
              <a:rPr lang="pt-BR" sz="2000" b="1" dirty="0"/>
              <a:t>(1 João 4:8, 16). Assim como a santidade, o amor é uma parte intrínseca da natureza divina</a:t>
            </a:r>
            <a:r>
              <a:rPr lang="pt-BR" sz="2000" b="1" noProof="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Como posso responder ao amor Dele?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127680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85728"/>
            <a:ext cx="4038599" cy="132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pt-BR" sz="2000" b="1" dirty="0">
                <a:solidFill>
                  <a:prstClr val="black"/>
                </a:solidFill>
              </a:rPr>
              <a:t>Nós o amamos, porque ele nos amou primeiro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(1Jo. 4:19).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CONHECENDO A DEUS</a:t>
            </a: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1197</Words>
  <Application>Microsoft Office PowerPoint</Application>
  <PresentationFormat>Panorámica</PresentationFormat>
  <Paragraphs>73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Constantia</vt:lpstr>
      <vt:lpstr>Aptos Display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60</cp:revision>
  <dcterms:created xsi:type="dcterms:W3CDTF">2026-02-28T16:33:58Z</dcterms:created>
  <dcterms:modified xsi:type="dcterms:W3CDTF">2026-04-03T05:52:37Z</dcterms:modified>
</cp:coreProperties>
</file>