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400925" y="4415967"/>
            <a:ext cx="4486275" cy="2246769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Houve guerra no céu. Miguel e seus anjos lutaram contra o dragão, e o dragão e seus anjos lutaram; mas estes não prevaleceram, nem se achou lugar para eles no céu."</a:t>
            </a:r>
            <a:b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Apocalipse 12:7, 8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5981619" y="0"/>
            <a:ext cx="5779909" cy="6863417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“</a:t>
            </a:r>
            <a:r>
              <a:rPr lang="pt-BR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Porque o Senhor mesmo, dada a Sua palavra de ordem, ouvida a voz do arcanjo e ressoada a trombeta de Deus, descerá dos céus, e os mortos em Cristo ressuscitarão primeiro. Então nós, que estamos vivos, os que ficamos, seremos arrebatados com eles nas nuvens, para encontrar o Senhor nos ares. E assim estaremos para sempre</a:t>
            </a:r>
            <a:br>
              <a:rPr lang="pt-BR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</a:br>
            <a:r>
              <a:rPr lang="pt-BR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com o Senhor</a:t>
            </a:r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(1ª </a:t>
            </a:r>
            <a:r>
              <a:rPr lang="pt-BR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Tessalonicenses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4:16, 17)</a:t>
            </a:r>
            <a:endParaRPr lang="es-ES" sz="28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672591" y="2677210"/>
            <a:ext cx="727481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Santifica-os na verdade. </a:t>
            </a:r>
            <a:br>
              <a:rPr lang="pt-BR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pt-BR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Tua palavra é a verdade".
(João 17:17)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608304" y="167834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“</a:t>
            </a:r>
            <a:r>
              <a:rPr lang="pt-BR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Compre a verdade e não a venda; adquira sabedoria, disciplina e entendimento" (Provérbios 23:23)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8114" y="435285"/>
            <a:ext cx="6587559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“</a:t>
            </a:r>
            <a:r>
              <a:rPr lang="pt-BR" sz="32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E ouvi uma forte voz do céu dizendo: ‘Eis o tabernáculo de Deus com os homens. Deus habitará com eles, e eles serão o seu povo. Deus mesmo estará com eles, e será o Deus deles. E lhes enxugará toda lágrima de seus olhos. E já não haverá mais morte, nem luto, nem choro, nem dor, porque as primeiras coisas já passaram'" (Apocalipse 21:3, 4)</a:t>
            </a:r>
            <a:endParaRPr lang="es-ES" sz="3200" b="1" dirty="0">
              <a:ln/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“</a:t>
            </a:r>
            <a:r>
              <a:rPr lang="pt-BR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Não temas, pois Eu estou contigo. Não desanimes, pois Eu sou o teu Deus que te fortalece. Eu sempre te ajudarei, sempre te sustentarei com a destra da minha justiça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(Isaías 41:10)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428176"/>
            <a:ext cx="4471416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</a:t>
            </a:r>
            <a:r>
              <a:rPr lang="pt-BR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Então Jesus lhes disse: 'Por pouco tempo a luz estará entre vós. Caminhai enquanto tendes luz, para não vos surpreenderdes com as trevas; porque quem anda nas trevas não sabe para onde vai'".
(João 12:35)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“</a:t>
            </a:r>
            <a:r>
              <a:rPr lang="pt-BR" sz="2400" b="1" dirty="0">
                <a:latin typeface="Comic Sans MS" panose="030F0702030302020204" pitchFamily="66" charset="0"/>
              </a:rPr>
              <a:t>Assim como Moisés levantou a serpente no deserto, assim deve ser levantado o Filho do Homem, para que todo aquele que nele crê não pereça, mas tenha a vida eterna." — João 3:14, 15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201990"/>
            <a:ext cx="1138237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Guardei as tuas palavras no meu coração, para não pecar contra ti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b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(Salmo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2308324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 erva seca, a flor cai; mas a palavra do nosso Deus dura para sempre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(Isaías 40:8)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Nesse dia dir-se-á: 'Este é o nosso Deus! Esperamos por ele, e ele nos salvará. Este é o Senhor por quem esperámos, e nos gozaremos e nos alegraremos com a sua salvação".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(Isaías 25:9)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553451" y="212735"/>
            <a:ext cx="3515008" cy="61247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“</a:t>
            </a:r>
            <a:r>
              <a:rPr lang="pt-BR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A principal coisa que temos dito é que temos um Sumo Sacerdote que se sentou à direita do trono da Majestade no céu; e ele é ministro do santuário, daquele verdadeiro santuário que o Senhor e não o homem construiu." — Hebreus 8:1, 2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16847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-2" y="3794636"/>
            <a:ext cx="4232637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“</a:t>
            </a:r>
            <a:r>
              <a:rPr lang="pt-BR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Então o dragão se irou com a mulher e foi lutar contra o resto de seus filhos, aqueles que guardam os mandamentos de Deus e têm o testemunho de Jesus" (Apocalipse 12:17)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539</Words>
  <Application>Microsoft Office PowerPoint</Application>
  <PresentationFormat>Panorámica</PresentationFormat>
  <Paragraphs>14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43</cp:revision>
  <dcterms:created xsi:type="dcterms:W3CDTF">2024-03-23T15:50:13Z</dcterms:created>
  <dcterms:modified xsi:type="dcterms:W3CDTF">2024-04-06T14:49:07Z</dcterms:modified>
</cp:coreProperties>
</file>