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4" r:id="rId2"/>
    <p:sldId id="292" r:id="rId3"/>
    <p:sldId id="293" r:id="rId4"/>
    <p:sldId id="295" r:id="rId5"/>
    <p:sldId id="298" r:id="rId6"/>
    <p:sldId id="300" r:id="rId7"/>
    <p:sldId id="301" r:id="rId8"/>
    <p:sldId id="302" r:id="rId9"/>
    <p:sldId id="303" r:id="rId10"/>
    <p:sldId id="305" r:id="rId11"/>
    <p:sldId id="307" r:id="rId12"/>
    <p:sldId id="308" r:id="rId13"/>
    <p:sldId id="30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A4"/>
    <a:srgbClr val="F2601E"/>
    <a:srgbClr val="184372"/>
    <a:srgbClr val="0D253F"/>
    <a:srgbClr val="613E51"/>
    <a:srgbClr val="D5E1EB"/>
    <a:srgbClr val="C3D4E2"/>
    <a:srgbClr val="A3293D"/>
    <a:srgbClr val="8A2334"/>
    <a:srgbClr val="D44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5A58-AB5A-888B-9610-DEFCC781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52E4C23-9735-93A4-5B3F-3540EC08E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B210B86-2DD0-1526-7C7C-21C18A48D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E1A08E-17D8-4C5B-97F0-2C80571C2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2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D0392-7F06-7FFB-C447-E3E26A64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B67421C-192F-4A19-4CDF-DA5A436344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r="26123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7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17E2717-27B8-44A6-0770-9173FB2C6416}"/>
              </a:ext>
            </a:extLst>
          </p:cNvPr>
          <p:cNvSpPr txBox="1"/>
          <p:nvPr/>
        </p:nvSpPr>
        <p:spPr>
          <a:xfrm>
            <a:off x="6432360" y="145554"/>
            <a:ext cx="5254222" cy="66171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“</a:t>
            </a:r>
            <a:r>
              <a:rPr lang="pt-BR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Apenas sejam fortes e muito corajosos para fazer conforme toda a lei que meu servo Moisés lhes ordenou. Não vos desvieis dela, nem para a direita nem para a esquerda, para que prospereis em tudo o que empreenderdes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” </a:t>
            </a:r>
            <a:b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</a:b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Josué 1:7</a:t>
            </a:r>
          </a:p>
        </p:txBody>
      </p:sp>
    </p:spTree>
    <p:extLst>
      <p:ext uri="{BB962C8B-B14F-4D97-AF65-F5344CB8AC3E}">
        <p14:creationId xmlns:p14="http://schemas.microsoft.com/office/powerpoint/2010/main" val="214980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r="16887"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>
            <a:extLst>
              <a:ext uri="{FF2B5EF4-FFF2-40B4-BE49-F238E27FC236}">
                <a16:creationId xmlns:a16="http://schemas.microsoft.com/office/drawing/2014/main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3" b="8113"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5373" r="-76" b="13939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id="{A45E519B-EA1F-33DF-1F18-7C4749A04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2E626-40EB-C6C8-CD9F-D629B6453044}"/>
              </a:ext>
            </a:extLst>
          </p:cNvPr>
          <p:cNvSpPr txBox="1"/>
          <p:nvPr/>
        </p:nvSpPr>
        <p:spPr>
          <a:xfrm>
            <a:off x="313944" y="4707673"/>
            <a:ext cx="1156411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“</a:t>
            </a:r>
            <a:r>
              <a:rPr lang="pt-BR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Essas coisas aconteceram com eles, por exemplo, e foram escritas para nos avisar, aqueles de nós que chegaram ao fim dos tempos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(1 Corintios 10:11)</a:t>
            </a:r>
          </a:p>
        </p:txBody>
      </p:sp>
    </p:spTree>
    <p:extLst>
      <p:ext uri="{BB962C8B-B14F-4D97-AF65-F5344CB8AC3E}">
        <p14:creationId xmlns:p14="http://schemas.microsoft.com/office/powerpoint/2010/main" val="322136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5E57E-5E38-DDE4-C11B-E4A994D55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7D8D431-93D1-55ED-9D52-62FA60D1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14689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58F107F-7145-3777-779F-29D3B3343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6930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809E40-1410-03B2-93EE-2028D167A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14708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7A5EB9-9E0C-6CF2-53E7-8301B2458F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 b="21649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276301-6F8D-C5EA-5C70-4D0FE54F6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7" b="14877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Diagrama&#10;&#10;El contenido generado por IA puede ser incorrecto.">
            <a:extLst>
              <a:ext uri="{FF2B5EF4-FFF2-40B4-BE49-F238E27FC236}">
                <a16:creationId xmlns:a16="http://schemas.microsoft.com/office/drawing/2014/main" id="{78995D3D-1EA1-6C76-DC98-0F133FCAE8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3270" r="-173" b="26088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E0C5E3-6180-FF39-0BE1-1AA50FCD60C2}"/>
              </a:ext>
            </a:extLst>
          </p:cNvPr>
          <p:cNvSpPr txBox="1"/>
          <p:nvPr/>
        </p:nvSpPr>
        <p:spPr>
          <a:xfrm>
            <a:off x="4525697" y="4650725"/>
            <a:ext cx="72748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sz="36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 resposta gentil acalma a raiva, mas a agressiva provoca raiva</a:t>
            </a:r>
            <a:r>
              <a:rPr lang="es-ES" sz="36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Provérbios</a:t>
            </a: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15:1, </a:t>
            </a:r>
            <a:r>
              <a:rPr lang="es-ES" sz="20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528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E0923-BB81-90E7-786D-5AE73082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5001C789-B82F-05F5-7421-A44F9AA8BD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C93896A-80EB-A68E-5199-69DCD3B106C4}"/>
              </a:ext>
            </a:extLst>
          </p:cNvPr>
          <p:cNvSpPr txBox="1"/>
          <p:nvPr/>
        </p:nvSpPr>
        <p:spPr>
          <a:xfrm>
            <a:off x="-1" y="-11183"/>
            <a:ext cx="12191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Não faltou uma única palavra do bem que o Senhor havia falado à casa de Israel. Tudo foi cumprido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(Josué 21:45)</a:t>
            </a:r>
          </a:p>
        </p:txBody>
      </p:sp>
    </p:spTree>
    <p:extLst>
      <p:ext uri="{BB962C8B-B14F-4D97-AF65-F5344CB8AC3E}">
        <p14:creationId xmlns:p14="http://schemas.microsoft.com/office/powerpoint/2010/main" val="189957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6A97-DDA3-A931-11B5-15F0CFC2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39DEE7D-F634-9202-C70F-72070F884E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b="1665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E37D356-7B3D-8587-9B57-957C922CFC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9029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Imagen 10" descr="Imagen que contiene exterior, persona, hombre, agua&#10;&#10;El contenido generado por IA puede ser incorrecto.">
            <a:extLst>
              <a:ext uri="{FF2B5EF4-FFF2-40B4-BE49-F238E27FC236}">
                <a16:creationId xmlns:a16="http://schemas.microsoft.com/office/drawing/2014/main" id="{0D13B86A-E0F2-4799-15EC-7929E2FC26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10508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DB49A09-688F-7843-AA3A-16F026BB02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62052" y="3272588"/>
            <a:ext cx="6105382" cy="3585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4BC364-77D0-43BC-53E2-AA31799ADD4A}"/>
              </a:ext>
            </a:extLst>
          </p:cNvPr>
          <p:cNvSpPr txBox="1"/>
          <p:nvPr/>
        </p:nvSpPr>
        <p:spPr>
          <a:xfrm>
            <a:off x="5001186" y="3315596"/>
            <a:ext cx="6422717" cy="35240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7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sz="37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 se parece errado servir ao Senhor, então escolha hoje a quem servir [...] que eu e minha casa serviremos ao Senhor</a:t>
            </a:r>
            <a:r>
              <a:rPr lang="es-ES" sz="37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(Josué 24:15)</a:t>
            </a:r>
          </a:p>
        </p:txBody>
      </p:sp>
    </p:spTree>
    <p:extLst>
      <p:ext uri="{BB962C8B-B14F-4D97-AF65-F5344CB8AC3E}">
        <p14:creationId xmlns:p14="http://schemas.microsoft.com/office/powerpoint/2010/main" val="397210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56117-CE28-424A-FAF0-12A3F0CB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BEB71BB6-C8EC-FE23-F12B-88C409C6B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r="-2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Imagen 2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CA2DFBF5-8A8B-2D2C-5920-6DA431D83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22562" b="4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Imagen 12" descr="Imagen que contiene persona, edificio, exterior, mujer&#10;&#10;El contenido generado por IA puede ser incorrecto.">
            <a:extLst>
              <a:ext uri="{FF2B5EF4-FFF2-40B4-BE49-F238E27FC236}">
                <a16:creationId xmlns:a16="http://schemas.microsoft.com/office/drawing/2014/main" id="{D27A9270-2FA4-B3E0-3305-883EC3362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r="18353" b="-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9187E7-B5CE-F03D-F02F-9B7D4060F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5373" y="321733"/>
            <a:ext cx="5674892" cy="59790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0A2944-3633-87C9-18AD-AB7C2FDF4CC0}"/>
              </a:ext>
            </a:extLst>
          </p:cNvPr>
          <p:cNvSpPr txBox="1"/>
          <p:nvPr/>
        </p:nvSpPr>
        <p:spPr>
          <a:xfrm>
            <a:off x="6301205" y="541280"/>
            <a:ext cx="5463228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Pela fé não pereceu a prostituta Raabe junto com os incrédulos, pois ela recebeu os espias em paz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Heb</a:t>
            </a: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11:31, </a:t>
            </a:r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RVA-2015</a:t>
            </a: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89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E809-7C92-1947-A824-92A5FCC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1570EE-7754-16A8-950A-09CB164BC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C75E11-E303-C107-3B73-C50F5A02D589}"/>
              </a:ext>
            </a:extLst>
          </p:cNvPr>
          <p:cNvSpPr txBox="1"/>
          <p:nvPr/>
        </p:nvSpPr>
        <p:spPr>
          <a:xfrm>
            <a:off x="8181959" y="-6325"/>
            <a:ext cx="3943354" cy="649408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“</a:t>
            </a:r>
            <a:r>
              <a:rPr lang="pt-BR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Pois o Senhor, o seu Deus, secou as águas do Jordão diante de você, até que você passou; assim como ele havia feito com o Mar Vermelho, que secou diante de nós até passarmos. para que todos os povos da terra conheçam a poderosa mão do Senhor, e para que vocês reverenciem sempre o Senhor, o seu Deus.</a:t>
            </a:r>
            <a:r>
              <a:rPr lang="es-ES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3D6669-D962-BB15-7E73-2E919264F88E}"/>
              </a:ext>
            </a:extLst>
          </p:cNvPr>
          <p:cNvSpPr txBox="1"/>
          <p:nvPr/>
        </p:nvSpPr>
        <p:spPr>
          <a:xfrm>
            <a:off x="8115296" y="6410605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Josué 4:23, 24</a:t>
            </a:r>
            <a:endParaRPr lang="es-ES" sz="2400" dirty="0">
              <a:solidFill>
                <a:srgbClr val="D5E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03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C5A4F6-4931-8AB2-B18D-E780B838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4FB73D-0608-954E-6479-2082E2E49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F5F790D1-E48A-0EA4-D791-E00AF737C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2A85E-A5E1-1135-F0F0-33FF39E4A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59F47C-FF96-AAFA-DCCA-FF1475C1A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0544"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55B01A-FB7F-6F83-E3F6-48DE6C9A00BF}"/>
              </a:ext>
            </a:extLst>
          </p:cNvPr>
          <p:cNvSpPr txBox="1"/>
          <p:nvPr/>
        </p:nvSpPr>
        <p:spPr>
          <a:xfrm>
            <a:off x="104357" y="12868"/>
            <a:ext cx="4439068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Nunca houve um dia como este, nem antes nem depois, em que o Senhor ouviu a voz de um homem, porque o Senhor lutou por Israel</a:t>
            </a: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Josué 10:14</a:t>
            </a:r>
          </a:p>
        </p:txBody>
      </p:sp>
    </p:spTree>
    <p:extLst>
      <p:ext uri="{BB962C8B-B14F-4D97-AF65-F5344CB8AC3E}">
        <p14:creationId xmlns:p14="http://schemas.microsoft.com/office/powerpoint/2010/main" val="104410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2D10-2995-9AD2-0CA0-4B1DE178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DC5E98B-0E7B-C7E2-6F7F-029198911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28CB7D-9E9E-0C49-BEC6-5B8118AA85CB}"/>
              </a:ext>
            </a:extLst>
          </p:cNvPr>
          <p:cNvSpPr txBox="1"/>
          <p:nvPr/>
        </p:nvSpPr>
        <p:spPr>
          <a:xfrm>
            <a:off x="142874" y="94119"/>
            <a:ext cx="5981701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“</a:t>
            </a:r>
            <a:r>
              <a:rPr lang="pt-BR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Todos esses reis e suas terras Josué tomou de uma só vez, porque o Senhor, Deus de Israel, estava lutando pelos israelitas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”</a:t>
            </a:r>
            <a:endParaRPr lang="es-ES" sz="2800" b="1" dirty="0">
              <a:ln w="12700" cmpd="sng">
                <a:noFill/>
                <a:prstDash val="solid"/>
              </a:ln>
              <a:solidFill>
                <a:srgbClr val="613E5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EE901E-494A-3B52-8411-2B6A4BDFE3DA}"/>
              </a:ext>
            </a:extLst>
          </p:cNvPr>
          <p:cNvSpPr txBox="1"/>
          <p:nvPr/>
        </p:nvSpPr>
        <p:spPr>
          <a:xfrm>
            <a:off x="142874" y="3510439"/>
            <a:ext cx="2362200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Josué 10:42</a:t>
            </a:r>
            <a:endParaRPr lang="es-ES" sz="2400" dirty="0">
              <a:solidFill>
                <a:srgbClr val="613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3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46600-F782-246E-10CE-743F5EAB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37FA79D-7DEA-4FC4-7752-D38D6688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37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E63187-D230-1DF1-75AD-A53C76777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DAE3D992-722C-6892-35F2-D97D60E8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67499" y="0"/>
            <a:ext cx="990601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E7A748-8725-F398-DBE0-DEEB4B4EE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6B753C-AB39-77F0-A580-BB023C5A6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00C011A0-592C-E9C5-7A9E-61894ECF3BFF}"/>
              </a:ext>
            </a:extLst>
          </p:cNvPr>
          <p:cNvSpPr txBox="1"/>
          <p:nvPr/>
        </p:nvSpPr>
        <p:spPr>
          <a:xfrm>
            <a:off x="7791450" y="597183"/>
            <a:ext cx="4114800" cy="566308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Eu, o Senhor, esquadrinho o coração e provo a mente, para dar a cada um o que merece segundo as suas obras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Jeremias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17:10</a:t>
            </a:r>
          </a:p>
        </p:txBody>
      </p:sp>
    </p:spTree>
    <p:extLst>
      <p:ext uri="{BB962C8B-B14F-4D97-AF65-F5344CB8AC3E}">
        <p14:creationId xmlns:p14="http://schemas.microsoft.com/office/powerpoint/2010/main" val="93568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254883" y="3189939"/>
            <a:ext cx="3682234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“</a:t>
            </a:r>
            <a:r>
              <a:rPr lang="pt-BR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Busque primeiro o Reino de Deus e Sua justiça, e todas essas coisas vos serão acrescentadas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”</a:t>
            </a:r>
            <a:b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</a:b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Mateus 6:33</a:t>
            </a:r>
          </a:p>
        </p:txBody>
      </p:sp>
    </p:spTree>
    <p:extLst>
      <p:ext uri="{BB962C8B-B14F-4D97-AF65-F5344CB8AC3E}">
        <p14:creationId xmlns:p14="http://schemas.microsoft.com/office/powerpoint/2010/main" val="283184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3F301-D338-B5CB-629D-A348DE6BE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13562C4-4848-0422-5D20-0C296C866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2671" r="-38" b="31005"/>
          <a:stretch>
            <a:fillRect/>
          </a:stretch>
        </p:blipFill>
        <p:spPr>
          <a:xfrm>
            <a:off x="20" y="10"/>
            <a:ext cx="4003019" cy="338888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B2535C6-5E94-7217-2A7E-3C7A49E00D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r="2" b="2"/>
          <a:stretch>
            <a:fillRect/>
          </a:stretch>
        </p:blipFill>
        <p:spPr>
          <a:xfrm>
            <a:off x="20" y="3469102"/>
            <a:ext cx="4003019" cy="338889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Pintura de 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7FED37FF-D484-6690-2861-A81543DB4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6467"/>
          <a:stretch>
            <a:fillRect/>
          </a:stretch>
        </p:blipFill>
        <p:spPr>
          <a:xfrm>
            <a:off x="4094479" y="10"/>
            <a:ext cx="4014047" cy="6857990"/>
          </a:xfrm>
          <a:prstGeom prst="roundRect">
            <a:avLst>
              <a:gd name="adj" fmla="val 38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ADF2BA-5B72-BC2C-3397-70FD570A62B1}"/>
              </a:ext>
            </a:extLst>
          </p:cNvPr>
          <p:cNvSpPr txBox="1"/>
          <p:nvPr/>
        </p:nvSpPr>
        <p:spPr>
          <a:xfrm>
            <a:off x="8323409" y="175893"/>
            <a:ext cx="3652184" cy="65248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pt-BR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Lembre-se de seus líderes que lhes falaram a palavra de Deus; Considerem o resultado de sua vida e imite sua fé</a:t>
            </a:r>
            <a:r>
              <a:rPr lang="es-ES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Hebreus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13:7)</a:t>
            </a:r>
          </a:p>
        </p:txBody>
      </p:sp>
    </p:spTree>
    <p:extLst>
      <p:ext uri="{BB962C8B-B14F-4D97-AF65-F5344CB8AC3E}">
        <p14:creationId xmlns:p14="http://schemas.microsoft.com/office/powerpoint/2010/main" val="411895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AC1FE-F184-EF7B-20EE-B2E237D8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612C4F-6856-753C-313E-99A913A20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4705"/>
          <a:stretch>
            <a:fillRect/>
          </a:stretch>
        </p:blipFill>
        <p:spPr>
          <a:xfrm>
            <a:off x="0" y="-11183"/>
            <a:ext cx="12192000" cy="686918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E7C885-A57A-B51A-C659-D374284465BA}"/>
              </a:ext>
            </a:extLst>
          </p:cNvPr>
          <p:cNvSpPr txBox="1"/>
          <p:nvPr/>
        </p:nvSpPr>
        <p:spPr>
          <a:xfrm>
            <a:off x="-1" y="-11183"/>
            <a:ext cx="12191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Voltem para a fortaleza, vocês, prisioneiros da esperança. Hoje anuncio que vou lhes restaurar tudo ao dobrar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(Zacarias 9:12)</a:t>
            </a:r>
          </a:p>
        </p:txBody>
      </p:sp>
    </p:spTree>
    <p:extLst>
      <p:ext uri="{BB962C8B-B14F-4D97-AF65-F5344CB8AC3E}">
        <p14:creationId xmlns:p14="http://schemas.microsoft.com/office/powerpoint/2010/main" val="2560690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422</Words>
  <Application>Microsoft Office PowerPoint</Application>
  <PresentationFormat>Panorámica</PresentationFormat>
  <Paragraphs>21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58</cp:revision>
  <dcterms:created xsi:type="dcterms:W3CDTF">2025-09-05T17:19:55Z</dcterms:created>
  <dcterms:modified xsi:type="dcterms:W3CDTF">2025-10-02T05:45:15Z</dcterms:modified>
</cp:coreProperties>
</file>