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95" r:id="rId6"/>
    <p:sldId id="259" r:id="rId7"/>
    <p:sldId id="260" r:id="rId8"/>
    <p:sldId id="261" r:id="rId9"/>
    <p:sldId id="296" r:id="rId10"/>
    <p:sldId id="292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43C"/>
    <a:srgbClr val="FFDDB0"/>
    <a:srgbClr val="FFFF79"/>
    <a:srgbClr val="656247"/>
    <a:srgbClr val="837F5D"/>
    <a:srgbClr val="837752"/>
    <a:srgbClr val="6FA9DD"/>
    <a:srgbClr val="EA9D67"/>
    <a:srgbClr val="9B684F"/>
    <a:srgbClr val="2A5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99665-1A3F-43D1-B965-5439FBFDA22E}" type="doc">
      <dgm:prSet loTypeId="urn:microsoft.com/office/officeart/2005/8/layout/target3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01B00CF5-C5E8-4CB9-AE08-CE631F1C34A4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Kwitegurira</a:t>
          </a:r>
          <a:r>
            <a:rPr lang="fr-FR" sz="2000" b="1" dirty="0"/>
            <a:t> </a:t>
          </a:r>
          <a:r>
            <a:rPr lang="fr-FR" sz="2000" b="1" dirty="0" err="1"/>
            <a:t>kwumviriza</a:t>
          </a:r>
          <a:r>
            <a:rPr lang="fr-FR" sz="2000" b="1" dirty="0"/>
            <a:t> </a:t>
          </a:r>
          <a:r>
            <a:rPr lang="fr-FR" sz="2000" b="1" dirty="0" err="1"/>
            <a:t>ivyo</a:t>
          </a:r>
          <a:r>
            <a:rPr lang="fr-FR" sz="2000" b="1" dirty="0"/>
            <a:t> </a:t>
          </a:r>
          <a:r>
            <a:rPr lang="fr-FR" sz="2000" b="1" dirty="0" err="1"/>
            <a:t>ubuhanuzi</a:t>
          </a:r>
          <a:r>
            <a:rPr lang="fr-FR" sz="2000" b="1" dirty="0"/>
            <a:t> </a:t>
          </a:r>
          <a:r>
            <a:rPr lang="fr-FR" sz="2000" b="1" dirty="0" err="1"/>
            <a:t>butwigisha</a:t>
          </a:r>
          <a:r>
            <a:rPr lang="fr-FR" sz="2000" b="1" dirty="0"/>
            <a:t> (</a:t>
          </a:r>
          <a:r>
            <a:rPr lang="fr-FR" sz="2000" b="1" dirty="0" err="1"/>
            <a:t>Ivyah</a:t>
          </a:r>
          <a:r>
            <a:rPr lang="fr-FR" sz="2000" b="1" dirty="0"/>
            <a:t>. 1:3)</a:t>
          </a:r>
          <a:endParaRPr lang="es-ES" sz="2000" dirty="0"/>
        </a:p>
      </dgm:t>
    </dgm:pt>
    <dgm:pt modelId="{D0BF648C-BE29-47F4-92E4-5830BD58DCAF}" type="parTrans" cxnId="{6DBD3551-9384-49D3-925D-F20E020D55EA}">
      <dgm:prSet/>
      <dgm:spPr/>
      <dgm:t>
        <a:bodyPr/>
        <a:lstStyle/>
        <a:p>
          <a:endParaRPr lang="es-ES" sz="2000"/>
        </a:p>
      </dgm:t>
    </dgm:pt>
    <dgm:pt modelId="{24625AB9-B028-40B8-A0F2-2CCB21967F75}" type="sibTrans" cxnId="{6DBD3551-9384-49D3-925D-F20E020D55EA}">
      <dgm:prSet/>
      <dgm:spPr/>
      <dgm:t>
        <a:bodyPr/>
        <a:lstStyle/>
        <a:p>
          <a:endParaRPr lang="es-ES" sz="2000"/>
        </a:p>
      </dgm:t>
    </dgm:pt>
    <dgm:pt modelId="{CEE368B4-AADC-4AC3-93A7-C258390B3175}">
      <dgm:prSet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Gutahura</a:t>
          </a:r>
          <a:r>
            <a:rPr lang="fr-FR" sz="2000" b="1" dirty="0"/>
            <a:t> ko </a:t>
          </a:r>
          <a:r>
            <a:rPr lang="fr-FR" sz="2000" b="1" dirty="0" err="1"/>
            <a:t>tutagira</a:t>
          </a:r>
          <a:r>
            <a:rPr lang="fr-FR" sz="2000" b="1" dirty="0"/>
            <a:t> </a:t>
          </a:r>
          <a:r>
            <a:rPr lang="fr-FR" sz="2000" b="1" dirty="0" err="1"/>
            <a:t>ubumenyi</a:t>
          </a:r>
          <a:r>
            <a:rPr lang="fr-FR" sz="2000" b="1" dirty="0"/>
            <a:t> </a:t>
          </a:r>
          <a:r>
            <a:rPr lang="fr-FR" sz="2000" b="1" dirty="0" err="1"/>
            <a:t>bukwiye</a:t>
          </a:r>
          <a:r>
            <a:rPr lang="fr-FR" sz="2000" b="1" dirty="0"/>
            <a:t> </a:t>
          </a:r>
          <a:r>
            <a:rPr lang="fr-FR" sz="2000" b="1" dirty="0" err="1"/>
            <a:t>kugira</a:t>
          </a:r>
          <a:r>
            <a:rPr lang="fr-FR" sz="2000" b="1" dirty="0"/>
            <a:t> </a:t>
          </a:r>
          <a:r>
            <a:rPr lang="fr-FR" sz="2000" b="1" dirty="0" err="1"/>
            <a:t>ngo</a:t>
          </a:r>
          <a:r>
            <a:rPr lang="fr-FR" sz="2000" b="1" dirty="0"/>
            <a:t> </a:t>
          </a:r>
          <a:r>
            <a:rPr lang="fr-FR" sz="2000" b="1" dirty="0" err="1"/>
            <a:t>tubitahure</a:t>
          </a:r>
          <a:r>
            <a:rPr lang="fr-FR" sz="2000" b="1" dirty="0"/>
            <a:t>, </a:t>
          </a:r>
          <a:r>
            <a:rPr lang="fr-FR" sz="2000" b="1" dirty="0" err="1"/>
            <a:t>ahubwo</a:t>
          </a:r>
          <a:r>
            <a:rPr lang="fr-FR" sz="2000" b="1" dirty="0"/>
            <a:t> ko </a:t>
          </a:r>
          <a:r>
            <a:rPr lang="fr-FR" sz="2000" b="1" dirty="0" err="1"/>
            <a:t>twizigira</a:t>
          </a:r>
          <a:r>
            <a:rPr lang="fr-FR" sz="2000" b="1" dirty="0"/>
            <a:t> </a:t>
          </a:r>
          <a:r>
            <a:rPr lang="fr-FR" sz="2000" b="1" dirty="0" err="1"/>
            <a:t>ubwenge</a:t>
          </a:r>
          <a:r>
            <a:rPr lang="fr-FR" sz="2000" b="1" dirty="0"/>
            <a:t> </a:t>
          </a:r>
          <a:r>
            <a:rPr lang="fr-FR" sz="2000" b="1" dirty="0" err="1"/>
            <a:t>buva</a:t>
          </a:r>
          <a:r>
            <a:rPr lang="fr-FR" sz="2000" b="1" dirty="0"/>
            <a:t> </a:t>
          </a:r>
          <a:r>
            <a:rPr lang="fr-FR" sz="2000" b="1" dirty="0" err="1"/>
            <a:t>ku</a:t>
          </a:r>
          <a:r>
            <a:rPr lang="fr-FR" sz="2000" b="1" dirty="0"/>
            <a:t> Mana </a:t>
          </a:r>
          <a:r>
            <a:rPr lang="fr-FR" sz="2000" b="1" dirty="0" err="1"/>
            <a:t>kugira</a:t>
          </a:r>
          <a:r>
            <a:rPr lang="fr-FR" sz="2000" b="1" dirty="0"/>
            <a:t> </a:t>
          </a:r>
          <a:r>
            <a:rPr lang="fr-FR" sz="2000" b="1" dirty="0" err="1"/>
            <a:t>ngo</a:t>
          </a:r>
          <a:r>
            <a:rPr lang="fr-FR" sz="2000" b="1" dirty="0"/>
            <a:t> </a:t>
          </a:r>
          <a:r>
            <a:rPr lang="fr-FR" sz="2000" b="1" dirty="0" err="1"/>
            <a:t>tubitahure</a:t>
          </a:r>
          <a:r>
            <a:rPr lang="fr-FR" sz="2000" b="1" dirty="0"/>
            <a:t> (Mt. 11:25; </a:t>
          </a:r>
          <a:r>
            <a:rPr lang="fr-FR" sz="2000" b="1" dirty="0" err="1"/>
            <a:t>Yer</a:t>
          </a:r>
          <a:r>
            <a:rPr lang="fr-FR" sz="2000" b="1" dirty="0"/>
            <a:t>. 9:23)</a:t>
          </a:r>
          <a:endParaRPr lang="es-ES" sz="2000" dirty="0"/>
        </a:p>
      </dgm:t>
    </dgm:pt>
    <dgm:pt modelId="{1FCE63EC-8819-49B9-9503-5C22F5642624}" type="parTrans" cxnId="{DF4807D3-C5BD-4B8F-A080-39D79F296C54}">
      <dgm:prSet/>
      <dgm:spPr/>
      <dgm:t>
        <a:bodyPr/>
        <a:lstStyle/>
        <a:p>
          <a:endParaRPr lang="es-ES" sz="2000"/>
        </a:p>
      </dgm:t>
    </dgm:pt>
    <dgm:pt modelId="{905E7313-B360-4191-A7E1-8C5E7E1C009C}" type="sibTrans" cxnId="{DF4807D3-C5BD-4B8F-A080-39D79F296C54}">
      <dgm:prSet/>
      <dgm:spPr/>
      <dgm:t>
        <a:bodyPr/>
        <a:lstStyle/>
        <a:p>
          <a:endParaRPr lang="es-ES" sz="2000"/>
        </a:p>
      </dgm:t>
    </dgm:pt>
    <dgm:pt modelId="{29ED1669-00CE-4A28-9B48-6421003A2AB4}" type="pres">
      <dgm:prSet presAssocID="{07599665-1A3F-43D1-B965-5439FBFDA22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8484B31-E480-4B13-A4B8-9C9F4BB42C00}" type="pres">
      <dgm:prSet presAssocID="{01B00CF5-C5E8-4CB9-AE08-CE631F1C34A4}" presName="circle1" presStyleLbl="node1" presStyleIdx="0" presStyleCnt="2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460D619C-E198-46CB-ABF6-337EA1F94C90}" type="pres">
      <dgm:prSet presAssocID="{01B00CF5-C5E8-4CB9-AE08-CE631F1C34A4}" presName="space" presStyleCnt="0"/>
      <dgm:spPr/>
    </dgm:pt>
    <dgm:pt modelId="{48D5E3AF-31BF-4241-97B5-4E46BDE646B3}" type="pres">
      <dgm:prSet presAssocID="{01B00CF5-C5E8-4CB9-AE08-CE631F1C34A4}" presName="rect1" presStyleLbl="alignAcc1" presStyleIdx="0" presStyleCnt="2"/>
      <dgm:spPr/>
    </dgm:pt>
    <dgm:pt modelId="{29CB7D9A-2500-4668-B541-20252E4E9602}" type="pres">
      <dgm:prSet presAssocID="{CEE368B4-AADC-4AC3-93A7-C258390B3175}" presName="vertSpace2" presStyleLbl="node1" presStyleIdx="0" presStyleCnt="2"/>
      <dgm:spPr/>
    </dgm:pt>
    <dgm:pt modelId="{D894B71A-B4AE-4842-BF57-FF3639C169D1}" type="pres">
      <dgm:prSet presAssocID="{CEE368B4-AADC-4AC3-93A7-C258390B3175}" presName="circle2" presStyleLbl="node1" presStyleIdx="1" presStyleCnt="2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C1879674-9F75-4193-8D2E-1A0A6E217871}" type="pres">
      <dgm:prSet presAssocID="{CEE368B4-AADC-4AC3-93A7-C258390B3175}" presName="rect2" presStyleLbl="alignAcc1" presStyleIdx="1" presStyleCnt="2"/>
      <dgm:spPr/>
    </dgm:pt>
    <dgm:pt modelId="{224B7002-CC48-4B86-BDA2-023FEE691808}" type="pres">
      <dgm:prSet presAssocID="{01B00CF5-C5E8-4CB9-AE08-CE631F1C34A4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EC1267E1-D5E7-449F-91A1-3282634B2342}" type="pres">
      <dgm:prSet presAssocID="{CEE368B4-AADC-4AC3-93A7-C258390B317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B031D04-81E3-45D5-98C8-9207146F240A}" type="presOf" srcId="{01B00CF5-C5E8-4CB9-AE08-CE631F1C34A4}" destId="{48D5E3AF-31BF-4241-97B5-4E46BDE646B3}" srcOrd="0" destOrd="0" presId="urn:microsoft.com/office/officeart/2005/8/layout/target3"/>
    <dgm:cxn modelId="{C45DC810-8D4E-46E4-B35D-636CC51F4F8B}" type="presOf" srcId="{CEE368B4-AADC-4AC3-93A7-C258390B3175}" destId="{C1879674-9F75-4193-8D2E-1A0A6E217871}" srcOrd="0" destOrd="0" presId="urn:microsoft.com/office/officeart/2005/8/layout/target3"/>
    <dgm:cxn modelId="{9F6BEE32-D02E-4163-BA8E-595ED91A08F9}" type="presOf" srcId="{07599665-1A3F-43D1-B965-5439FBFDA22E}" destId="{29ED1669-00CE-4A28-9B48-6421003A2AB4}" srcOrd="0" destOrd="0" presId="urn:microsoft.com/office/officeart/2005/8/layout/target3"/>
    <dgm:cxn modelId="{3D51D760-33FE-47B4-B133-A388F97A3AB8}" type="presOf" srcId="{01B00CF5-C5E8-4CB9-AE08-CE631F1C34A4}" destId="{224B7002-CC48-4B86-BDA2-023FEE691808}" srcOrd="1" destOrd="0" presId="urn:microsoft.com/office/officeart/2005/8/layout/target3"/>
    <dgm:cxn modelId="{6622236E-23DD-4755-AA07-A224312E1AAD}" type="presOf" srcId="{CEE368B4-AADC-4AC3-93A7-C258390B3175}" destId="{EC1267E1-D5E7-449F-91A1-3282634B2342}" srcOrd="1" destOrd="0" presId="urn:microsoft.com/office/officeart/2005/8/layout/target3"/>
    <dgm:cxn modelId="{6DBD3551-9384-49D3-925D-F20E020D55EA}" srcId="{07599665-1A3F-43D1-B965-5439FBFDA22E}" destId="{01B00CF5-C5E8-4CB9-AE08-CE631F1C34A4}" srcOrd="0" destOrd="0" parTransId="{D0BF648C-BE29-47F4-92E4-5830BD58DCAF}" sibTransId="{24625AB9-B028-40B8-A0F2-2CCB21967F75}"/>
    <dgm:cxn modelId="{DF4807D3-C5BD-4B8F-A080-39D79F296C54}" srcId="{07599665-1A3F-43D1-B965-5439FBFDA22E}" destId="{CEE368B4-AADC-4AC3-93A7-C258390B3175}" srcOrd="1" destOrd="0" parTransId="{1FCE63EC-8819-49B9-9503-5C22F5642624}" sibTransId="{905E7313-B360-4191-A7E1-8C5E7E1C009C}"/>
    <dgm:cxn modelId="{EE03C832-EB18-402E-BC1A-CAFFCA1AA43C}" type="presParOf" srcId="{29ED1669-00CE-4A28-9B48-6421003A2AB4}" destId="{28484B31-E480-4B13-A4B8-9C9F4BB42C00}" srcOrd="0" destOrd="0" presId="urn:microsoft.com/office/officeart/2005/8/layout/target3"/>
    <dgm:cxn modelId="{1F7C2DF6-9D36-4EA4-81DB-0562210820A3}" type="presParOf" srcId="{29ED1669-00CE-4A28-9B48-6421003A2AB4}" destId="{460D619C-E198-46CB-ABF6-337EA1F94C90}" srcOrd="1" destOrd="0" presId="urn:microsoft.com/office/officeart/2005/8/layout/target3"/>
    <dgm:cxn modelId="{E3F27525-4503-4667-B675-B0E4A5A680E2}" type="presParOf" srcId="{29ED1669-00CE-4A28-9B48-6421003A2AB4}" destId="{48D5E3AF-31BF-4241-97B5-4E46BDE646B3}" srcOrd="2" destOrd="0" presId="urn:microsoft.com/office/officeart/2005/8/layout/target3"/>
    <dgm:cxn modelId="{1AF99347-B63A-40E7-83D2-EFC2FE3DD304}" type="presParOf" srcId="{29ED1669-00CE-4A28-9B48-6421003A2AB4}" destId="{29CB7D9A-2500-4668-B541-20252E4E9602}" srcOrd="3" destOrd="0" presId="urn:microsoft.com/office/officeart/2005/8/layout/target3"/>
    <dgm:cxn modelId="{9969CC55-708B-4C37-94FE-AAAA0D67E8C7}" type="presParOf" srcId="{29ED1669-00CE-4A28-9B48-6421003A2AB4}" destId="{D894B71A-B4AE-4842-BF57-FF3639C169D1}" srcOrd="4" destOrd="0" presId="urn:microsoft.com/office/officeart/2005/8/layout/target3"/>
    <dgm:cxn modelId="{CC047CD3-6666-4EB1-9079-1F8BD217EA09}" type="presParOf" srcId="{29ED1669-00CE-4A28-9B48-6421003A2AB4}" destId="{C1879674-9F75-4193-8D2E-1A0A6E217871}" srcOrd="5" destOrd="0" presId="urn:microsoft.com/office/officeart/2005/8/layout/target3"/>
    <dgm:cxn modelId="{153D2C11-B952-43BC-9270-8C2C0CF1D748}" type="presParOf" srcId="{29ED1669-00CE-4A28-9B48-6421003A2AB4}" destId="{224B7002-CC48-4B86-BDA2-023FEE691808}" srcOrd="6" destOrd="0" presId="urn:microsoft.com/office/officeart/2005/8/layout/target3"/>
    <dgm:cxn modelId="{09062DBA-4C27-4906-B1C2-03B3F82347F4}" type="presParOf" srcId="{29ED1669-00CE-4A28-9B48-6421003A2AB4}" destId="{EC1267E1-D5E7-449F-91A1-3282634B2342}" srcOrd="7" destOrd="0" presId="urn:microsoft.com/office/officeart/2005/8/layout/target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3C1F0-0BA1-49C4-ADB5-185C0D9F73EB}" type="doc">
      <dgm:prSet loTypeId="urn:microsoft.com/office/officeart/2005/8/layout/equation1" loCatId="relationship" qsTypeId="urn:microsoft.com/office/officeart/2005/8/quickstyle/3d3" qsCatId="3D" csTypeId="urn:microsoft.com/office/officeart/2005/8/colors/colorful4" csCatId="colorful" phldr="1"/>
      <dgm:spPr/>
    </dgm:pt>
    <dgm:pt modelId="{05645DAF-630E-4D8A-ACB6-CE43F74CBD0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538</a:t>
          </a:r>
        </a:p>
      </dgm:t>
    </dgm:pt>
    <dgm:pt modelId="{309E9C7D-C233-463A-BB3A-59AF263E2C9B}" type="parTrans" cxnId="{CD344AA6-326F-4468-86A8-E8F5C499ADD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2750-FB66-462A-822A-8493701165A1}" type="sibTrans" cxnId="{CD344AA6-326F-4468-86A8-E8F5C499AD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E2BDDF-5019-45BE-B640-ECCBCC7BC8B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1,260</a:t>
          </a:r>
        </a:p>
      </dgm:t>
    </dgm:pt>
    <dgm:pt modelId="{1AB78FC6-B47E-488E-85B5-CCEAEBE31F1A}" type="parTrans" cxnId="{BCEE8B1F-500A-440C-A38B-9A761E9C704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388CD5-8BCC-4444-B1C7-C653CC639F44}" type="sibTrans" cxnId="{BCEE8B1F-500A-440C-A38B-9A761E9C704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814B9-1018-43DA-89DB-95DE3C80F1C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</a:p>
      </dgm:t>
    </dgm:pt>
    <dgm:pt modelId="{EEDDDEE7-F977-4C94-B263-D3DED67E7334}" type="parTrans" cxnId="{9A8A4EDB-7E66-483D-9073-8BE89757C66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4D903-FEFE-4A2A-A764-5AA509357CEE}" type="sibTrans" cxnId="{9A8A4EDB-7E66-483D-9073-8BE89757C66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05E5D-A8FC-4E77-A378-2776877BF2C1}" type="pres">
      <dgm:prSet presAssocID="{4933C1F0-0BA1-49C4-ADB5-185C0D9F73EB}" presName="linearFlow" presStyleCnt="0">
        <dgm:presLayoutVars>
          <dgm:dir/>
          <dgm:resizeHandles val="exact"/>
        </dgm:presLayoutVars>
      </dgm:prSet>
      <dgm:spPr/>
    </dgm:pt>
    <dgm:pt modelId="{896951CB-1453-46D0-B692-D82FED01D37A}" type="pres">
      <dgm:prSet presAssocID="{05645DAF-630E-4D8A-ACB6-CE43F74CBD05}" presName="node" presStyleLbl="node1" presStyleIdx="0" presStyleCnt="3" custScaleX="150108">
        <dgm:presLayoutVars>
          <dgm:bulletEnabled val="1"/>
        </dgm:presLayoutVars>
      </dgm:prSet>
      <dgm:spPr/>
    </dgm:pt>
    <dgm:pt modelId="{713EDC35-A1FF-4B36-AFD4-394E1242E0BD}" type="pres">
      <dgm:prSet presAssocID="{8BAD2750-FB66-462A-822A-8493701165A1}" presName="spacerL" presStyleCnt="0"/>
      <dgm:spPr/>
    </dgm:pt>
    <dgm:pt modelId="{8D1BA247-1284-485E-B309-AEB37C11C7D8}" type="pres">
      <dgm:prSet presAssocID="{8BAD2750-FB66-462A-822A-8493701165A1}" presName="sibTrans" presStyleLbl="sibTrans2D1" presStyleIdx="0" presStyleCnt="2"/>
      <dgm:spPr/>
    </dgm:pt>
    <dgm:pt modelId="{2F2FC8E9-8694-40A4-8B65-501913DA56EA}" type="pres">
      <dgm:prSet presAssocID="{8BAD2750-FB66-462A-822A-8493701165A1}" presName="spacerR" presStyleCnt="0"/>
      <dgm:spPr/>
    </dgm:pt>
    <dgm:pt modelId="{9CA1C2F4-765C-4C37-AD28-5FFB69BE5533}" type="pres">
      <dgm:prSet presAssocID="{6DE2BDDF-5019-45BE-B640-ECCBCC7BC8BC}" presName="node" presStyleLbl="node1" presStyleIdx="1" presStyleCnt="3" custScaleX="150108">
        <dgm:presLayoutVars>
          <dgm:bulletEnabled val="1"/>
        </dgm:presLayoutVars>
      </dgm:prSet>
      <dgm:spPr/>
    </dgm:pt>
    <dgm:pt modelId="{BE2F7031-F104-426E-91F0-55DDDB75B7E4}" type="pres">
      <dgm:prSet presAssocID="{52388CD5-8BCC-4444-B1C7-C653CC639F44}" presName="spacerL" presStyleCnt="0"/>
      <dgm:spPr/>
    </dgm:pt>
    <dgm:pt modelId="{AFD5E0CA-4A0C-4796-8E14-FE412712C0A1}" type="pres">
      <dgm:prSet presAssocID="{52388CD5-8BCC-4444-B1C7-C653CC639F44}" presName="sibTrans" presStyleLbl="sibTrans2D1" presStyleIdx="1" presStyleCnt="2"/>
      <dgm:spPr/>
    </dgm:pt>
    <dgm:pt modelId="{5E2B5DB6-3265-46D5-9C1D-49E71B5CB8F5}" type="pres">
      <dgm:prSet presAssocID="{52388CD5-8BCC-4444-B1C7-C653CC639F44}" presName="spacerR" presStyleCnt="0"/>
      <dgm:spPr/>
    </dgm:pt>
    <dgm:pt modelId="{14FEC493-774A-4E06-B20B-9194842DA2F3}" type="pres">
      <dgm:prSet presAssocID="{B68814B9-1018-43DA-89DB-95DE3C80F1CC}" presName="node" presStyleLbl="node1" presStyleIdx="2" presStyleCnt="3" custScaleX="150108">
        <dgm:presLayoutVars>
          <dgm:bulletEnabled val="1"/>
        </dgm:presLayoutVars>
      </dgm:prSet>
      <dgm:spPr/>
    </dgm:pt>
  </dgm:ptLst>
  <dgm:cxnLst>
    <dgm:cxn modelId="{BCEE8B1F-500A-440C-A38B-9A761E9C7042}" srcId="{4933C1F0-0BA1-49C4-ADB5-185C0D9F73EB}" destId="{6DE2BDDF-5019-45BE-B640-ECCBCC7BC8BC}" srcOrd="1" destOrd="0" parTransId="{1AB78FC6-B47E-488E-85B5-CCEAEBE31F1A}" sibTransId="{52388CD5-8BCC-4444-B1C7-C653CC639F44}"/>
    <dgm:cxn modelId="{515E0E73-E45B-44B4-BC62-9792EC57BEAE}" type="presOf" srcId="{B68814B9-1018-43DA-89DB-95DE3C80F1CC}" destId="{14FEC493-774A-4E06-B20B-9194842DA2F3}" srcOrd="0" destOrd="0" presId="urn:microsoft.com/office/officeart/2005/8/layout/equation1"/>
    <dgm:cxn modelId="{1C68FBA4-F430-46AC-A934-E91219584488}" type="presOf" srcId="{52388CD5-8BCC-4444-B1C7-C653CC639F44}" destId="{AFD5E0CA-4A0C-4796-8E14-FE412712C0A1}" srcOrd="0" destOrd="0" presId="urn:microsoft.com/office/officeart/2005/8/layout/equation1"/>
    <dgm:cxn modelId="{CD344AA6-326F-4468-86A8-E8F5C499ADD7}" srcId="{4933C1F0-0BA1-49C4-ADB5-185C0D9F73EB}" destId="{05645DAF-630E-4D8A-ACB6-CE43F74CBD05}" srcOrd="0" destOrd="0" parTransId="{309E9C7D-C233-463A-BB3A-59AF263E2C9B}" sibTransId="{8BAD2750-FB66-462A-822A-8493701165A1}"/>
    <dgm:cxn modelId="{4578A8B1-F9A7-4B99-AB33-DB8827EC2EE4}" type="presOf" srcId="{6DE2BDDF-5019-45BE-B640-ECCBCC7BC8BC}" destId="{9CA1C2F4-765C-4C37-AD28-5FFB69BE5533}" srcOrd="0" destOrd="0" presId="urn:microsoft.com/office/officeart/2005/8/layout/equation1"/>
    <dgm:cxn modelId="{DFE2E1C1-0BF7-46A3-B724-AD6488491816}" type="presOf" srcId="{05645DAF-630E-4D8A-ACB6-CE43F74CBD05}" destId="{896951CB-1453-46D0-B692-D82FED01D37A}" srcOrd="0" destOrd="0" presId="urn:microsoft.com/office/officeart/2005/8/layout/equation1"/>
    <dgm:cxn modelId="{9A8A4EDB-7E66-483D-9073-8BE89757C668}" srcId="{4933C1F0-0BA1-49C4-ADB5-185C0D9F73EB}" destId="{B68814B9-1018-43DA-89DB-95DE3C80F1CC}" srcOrd="2" destOrd="0" parTransId="{EEDDDEE7-F977-4C94-B263-D3DED67E7334}" sibTransId="{0A54D903-FEFE-4A2A-A764-5AA509357CEE}"/>
    <dgm:cxn modelId="{A8276CDF-D31F-48AD-A047-D511B1BFCD40}" type="presOf" srcId="{8BAD2750-FB66-462A-822A-8493701165A1}" destId="{8D1BA247-1284-485E-B309-AEB37C11C7D8}" srcOrd="0" destOrd="0" presId="urn:microsoft.com/office/officeart/2005/8/layout/equation1"/>
    <dgm:cxn modelId="{756071E0-17D8-4919-B217-30CE7688597D}" type="presOf" srcId="{4933C1F0-0BA1-49C4-ADB5-185C0D9F73EB}" destId="{73305E5D-A8FC-4E77-A378-2776877BF2C1}" srcOrd="0" destOrd="0" presId="urn:microsoft.com/office/officeart/2005/8/layout/equation1"/>
    <dgm:cxn modelId="{AEDBF528-311B-4481-8A8B-4C9BA55F4C45}" type="presParOf" srcId="{73305E5D-A8FC-4E77-A378-2776877BF2C1}" destId="{896951CB-1453-46D0-B692-D82FED01D37A}" srcOrd="0" destOrd="0" presId="urn:microsoft.com/office/officeart/2005/8/layout/equation1"/>
    <dgm:cxn modelId="{1EBACB1F-FCD9-406C-BBC0-C61CA06E1767}" type="presParOf" srcId="{73305E5D-A8FC-4E77-A378-2776877BF2C1}" destId="{713EDC35-A1FF-4B36-AFD4-394E1242E0BD}" srcOrd="1" destOrd="0" presId="urn:microsoft.com/office/officeart/2005/8/layout/equation1"/>
    <dgm:cxn modelId="{78E10570-9FB5-435C-8C1B-15DFC936912E}" type="presParOf" srcId="{73305E5D-A8FC-4E77-A378-2776877BF2C1}" destId="{8D1BA247-1284-485E-B309-AEB37C11C7D8}" srcOrd="2" destOrd="0" presId="urn:microsoft.com/office/officeart/2005/8/layout/equation1"/>
    <dgm:cxn modelId="{7EB1A5BC-629F-46C2-8E0E-B0FD75E68A58}" type="presParOf" srcId="{73305E5D-A8FC-4E77-A378-2776877BF2C1}" destId="{2F2FC8E9-8694-40A4-8B65-501913DA56EA}" srcOrd="3" destOrd="0" presId="urn:microsoft.com/office/officeart/2005/8/layout/equation1"/>
    <dgm:cxn modelId="{2C5E15E2-3B90-4116-B5BB-E55E9917D5CA}" type="presParOf" srcId="{73305E5D-A8FC-4E77-A378-2776877BF2C1}" destId="{9CA1C2F4-765C-4C37-AD28-5FFB69BE5533}" srcOrd="4" destOrd="0" presId="urn:microsoft.com/office/officeart/2005/8/layout/equation1"/>
    <dgm:cxn modelId="{EB5EB16F-D97B-4E5D-A16A-40CF98B29ABA}" type="presParOf" srcId="{73305E5D-A8FC-4E77-A378-2776877BF2C1}" destId="{BE2F7031-F104-426E-91F0-55DDDB75B7E4}" srcOrd="5" destOrd="0" presId="urn:microsoft.com/office/officeart/2005/8/layout/equation1"/>
    <dgm:cxn modelId="{0CF063A7-0582-4D2E-9B09-F3FF2D72E22F}" type="presParOf" srcId="{73305E5D-A8FC-4E77-A378-2776877BF2C1}" destId="{AFD5E0CA-4A0C-4796-8E14-FE412712C0A1}" srcOrd="6" destOrd="0" presId="urn:microsoft.com/office/officeart/2005/8/layout/equation1"/>
    <dgm:cxn modelId="{AC91F62A-60DC-45FF-84FE-245CA90B62FC}" type="presParOf" srcId="{73305E5D-A8FC-4E77-A378-2776877BF2C1}" destId="{5E2B5DB6-3265-46D5-9C1D-49E71B5CB8F5}" srcOrd="7" destOrd="0" presId="urn:microsoft.com/office/officeart/2005/8/layout/equation1"/>
    <dgm:cxn modelId="{95AF9775-2F7D-4FB7-8408-2630C9CD3A6B}" type="presParOf" srcId="{73305E5D-A8FC-4E77-A378-2776877BF2C1}" destId="{14FEC493-774A-4E06-B20B-9194842DA2F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672A2-9A9E-43F0-8942-E28AEDFD6A03}" type="doc">
      <dgm:prSet loTypeId="urn:microsoft.com/office/officeart/2008/layout/CaptionedPicture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2658F3-E39C-4BF6-884C-AE063AC65BDB}">
      <dgm:prSet custT="1"/>
      <dgm:spPr/>
      <dgm:t>
        <a:bodyPr/>
        <a:lstStyle/>
        <a:p>
          <a:r>
            <a:rPr lang="fr-FR" sz="1800" b="1" dirty="0" err="1"/>
            <a:t>Amahembe</a:t>
          </a:r>
          <a:r>
            <a:rPr lang="fr-FR" sz="1800" b="1" dirty="0"/>
            <a:t> y’</a:t>
          </a:r>
          <a:r>
            <a:rPr lang="fr-FR" sz="1800" b="1" dirty="0" err="1"/>
            <a:t>igikoko</a:t>
          </a:r>
          <a:r>
            <a:rPr lang="fr-FR" sz="1800" b="1" dirty="0"/>
            <a:t> </a:t>
          </a:r>
          <a:r>
            <a:rPr lang="fr-FR" sz="1800" b="1" dirty="0" err="1"/>
            <a:t>giteye</a:t>
          </a:r>
          <a:r>
            <a:rPr lang="fr-FR" sz="1800" b="1" dirty="0"/>
            <a:t> </a:t>
          </a:r>
          <a:r>
            <a:rPr lang="fr-FR" sz="1800" b="1" dirty="0" err="1"/>
            <a:t>ubwoba</a:t>
          </a:r>
          <a:r>
            <a:rPr lang="fr-FR" sz="1800" b="1" dirty="0"/>
            <a:t> </a:t>
          </a:r>
          <a:r>
            <a:rPr lang="fr-FR" sz="1800" b="1" dirty="0" err="1"/>
            <a:t>kiri</a:t>
          </a:r>
          <a:r>
            <a:rPr lang="fr-FR" sz="1800" b="1" dirty="0"/>
            <a:t> muri </a:t>
          </a:r>
          <a:r>
            <a:rPr lang="fr-FR" sz="1800" b="1" dirty="0" err="1"/>
            <a:t>Daniyeli</a:t>
          </a:r>
          <a:r>
            <a:rPr lang="fr-FR" sz="1800" b="1" dirty="0"/>
            <a:t> 7:7-8 </a:t>
          </a:r>
          <a:r>
            <a:rPr lang="fr-FR" sz="1800" b="1" dirty="0" err="1"/>
            <a:t>asobanura</a:t>
          </a:r>
          <a:r>
            <a:rPr lang="fr-FR" sz="1800" b="1" dirty="0"/>
            <a:t> </a:t>
          </a:r>
          <a:r>
            <a:rPr lang="fr-FR" sz="1800" b="1" dirty="0" err="1"/>
            <a:t>iki</a:t>
          </a:r>
          <a:r>
            <a:rPr lang="fr-FR" sz="1800" b="1" dirty="0"/>
            <a:t>?</a:t>
          </a:r>
          <a:endParaRPr lang="es-ES" sz="1800" dirty="0"/>
        </a:p>
      </dgm:t>
    </dgm:pt>
    <dgm:pt modelId="{37C057BF-7172-45C5-BED7-0FF286857C70}" type="parTrans" cxnId="{CA127E4B-DE21-4430-B2D2-49B6D5AB8065}">
      <dgm:prSet/>
      <dgm:spPr/>
      <dgm:t>
        <a:bodyPr/>
        <a:lstStyle/>
        <a:p>
          <a:endParaRPr lang="es-ES"/>
        </a:p>
      </dgm:t>
    </dgm:pt>
    <dgm:pt modelId="{D29676FF-D3A6-4AE1-88BB-9F4ED611F457}" type="sibTrans" cxnId="{CA127E4B-DE21-4430-B2D2-49B6D5AB8065}">
      <dgm:prSet/>
      <dgm:spPr/>
      <dgm:t>
        <a:bodyPr/>
        <a:lstStyle/>
        <a:p>
          <a:endParaRPr lang="es-ES"/>
        </a:p>
      </dgm:t>
    </dgm:pt>
    <dgm:pt modelId="{2E98289F-9A2C-43B7-9EE3-A27FE72AB59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abami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hamwe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n’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ubwami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bahagarariye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(Dan. 7:24; 8:21).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11ECF-A4E0-4ADF-8CAF-3CEE12976959}" type="parTrans" cxnId="{D0521E28-25BD-4E06-BE37-E5D0D9801FB6}">
      <dgm:prSet/>
      <dgm:spPr/>
      <dgm:t>
        <a:bodyPr/>
        <a:lstStyle/>
        <a:p>
          <a:endParaRPr lang="es-ES"/>
        </a:p>
      </dgm:t>
    </dgm:pt>
    <dgm:pt modelId="{894847BC-8FCA-4B3F-9501-74FB103EEF6D}" type="sibTrans" cxnId="{D0521E28-25BD-4E06-BE37-E5D0D9801FB6}">
      <dgm:prSet/>
      <dgm:spPr/>
      <dgm:t>
        <a:bodyPr/>
        <a:lstStyle/>
        <a:p>
          <a:endParaRPr lang="es-ES"/>
        </a:p>
      </dgm:t>
    </dgm:pt>
    <dgm:pt modelId="{37DCB7F2-890A-4351-81C7-2CFAF542E26B}">
      <dgm:prSet custT="1"/>
      <dgm:spPr/>
      <dgm:t>
        <a:bodyPr/>
        <a:lstStyle/>
        <a:p>
          <a:r>
            <a:rPr lang="fr-FR" sz="1800" b="1" dirty="0" err="1"/>
            <a:t>Inkota</a:t>
          </a:r>
          <a:r>
            <a:rPr lang="fr-FR" sz="1800" b="1" dirty="0"/>
            <a:t> </a:t>
          </a:r>
          <a:r>
            <a:rPr lang="fr-FR" sz="1800" b="1" dirty="0" err="1"/>
            <a:t>iva</a:t>
          </a:r>
          <a:r>
            <a:rPr lang="fr-FR" sz="1800" b="1" dirty="0"/>
            <a:t> mu </a:t>
          </a:r>
          <a:r>
            <a:rPr lang="fr-FR" sz="1800" b="1" dirty="0" err="1"/>
            <a:t>kanwa</a:t>
          </a:r>
          <a:r>
            <a:rPr lang="fr-FR" sz="1800" b="1" dirty="0"/>
            <a:t> ka </a:t>
          </a:r>
          <a:r>
            <a:rPr lang="fr-FR" sz="1800" b="1" dirty="0" err="1"/>
            <a:t>Yesu</a:t>
          </a:r>
          <a:r>
            <a:rPr lang="fr-FR" sz="1800" b="1" dirty="0"/>
            <a:t> mu </a:t>
          </a:r>
          <a:r>
            <a:rPr lang="fr-FR" sz="1800" b="1" dirty="0" err="1"/>
            <a:t>Vyahishuriwe</a:t>
          </a:r>
          <a:r>
            <a:rPr lang="fr-FR" sz="1800" b="1" dirty="0"/>
            <a:t> </a:t>
          </a:r>
          <a:r>
            <a:rPr lang="fr-FR" sz="1800" b="1" dirty="0" err="1"/>
            <a:t>Yohana</a:t>
          </a:r>
          <a:r>
            <a:rPr lang="fr-FR" sz="1800" b="1" dirty="0"/>
            <a:t> 1:16 </a:t>
          </a:r>
          <a:r>
            <a:rPr lang="fr-FR" sz="1800" b="1" dirty="0" err="1"/>
            <a:t>isobanura</a:t>
          </a:r>
          <a:r>
            <a:rPr lang="fr-FR" sz="1800" b="1" dirty="0"/>
            <a:t> </a:t>
          </a:r>
          <a:r>
            <a:rPr lang="fr-FR" sz="1800" b="1" dirty="0" err="1"/>
            <a:t>iki</a:t>
          </a:r>
          <a:r>
            <a:rPr lang="fr-FR" sz="1800" b="1" dirty="0"/>
            <a:t>?</a:t>
          </a:r>
          <a:endParaRPr lang="es-ES" sz="1800" dirty="0"/>
        </a:p>
      </dgm:t>
    </dgm:pt>
    <dgm:pt modelId="{4ADB2603-B65E-4125-B2D0-3122178FF3A7}" type="parTrans" cxnId="{A72DBC68-79D7-49EF-A969-3F1DFE6D3F5F}">
      <dgm:prSet/>
      <dgm:spPr/>
      <dgm:t>
        <a:bodyPr/>
        <a:lstStyle/>
        <a:p>
          <a:endParaRPr lang="es-ES"/>
        </a:p>
      </dgm:t>
    </dgm:pt>
    <dgm:pt modelId="{39432350-5714-4074-A29E-C954BF70FB7D}" type="sibTrans" cxnId="{A72DBC68-79D7-49EF-A969-3F1DFE6D3F5F}">
      <dgm:prSet/>
      <dgm:spPr/>
      <dgm:t>
        <a:bodyPr/>
        <a:lstStyle/>
        <a:p>
          <a:endParaRPr lang="es-ES"/>
        </a:p>
      </dgm:t>
    </dgm:pt>
    <dgm:pt modelId="{2582E3B0-25B1-4710-9742-D3D59EE108A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Bibiliya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6:17;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Heb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F28C-D85C-4485-BED5-52F648E04FDE}" type="parTrans" cxnId="{B82DFC3B-5F74-4E16-9B2C-08D3D47FCCBB}">
      <dgm:prSet/>
      <dgm:spPr/>
      <dgm:t>
        <a:bodyPr/>
        <a:lstStyle/>
        <a:p>
          <a:endParaRPr lang="es-ES"/>
        </a:p>
      </dgm:t>
    </dgm:pt>
    <dgm:pt modelId="{27BB5E4A-4828-4916-8F82-C62E19824823}" type="sibTrans" cxnId="{B82DFC3B-5F74-4E16-9B2C-08D3D47FCCBB}">
      <dgm:prSet/>
      <dgm:spPr/>
      <dgm:t>
        <a:bodyPr/>
        <a:lstStyle/>
        <a:p>
          <a:endParaRPr lang="es-ES"/>
        </a:p>
      </dgm:t>
    </dgm:pt>
    <dgm:pt modelId="{30796332-DA4C-447E-A7B7-9C4C91FDF71A}">
      <dgm:prSet custT="1"/>
      <dgm:spPr/>
      <dgm:t>
        <a:bodyPr/>
        <a:lstStyle/>
        <a:p>
          <a:r>
            <a:rPr lang="fr-FR" sz="1800" b="1" dirty="0" err="1"/>
            <a:t>Uwo</a:t>
          </a:r>
          <a:r>
            <a:rPr lang="fr-FR" sz="1800" b="1" dirty="0"/>
            <a:t> </a:t>
          </a:r>
          <a:r>
            <a:rPr lang="fr-FR" sz="1800" b="1" dirty="0" err="1"/>
            <a:t>mugore</a:t>
          </a:r>
          <a:r>
            <a:rPr lang="fr-FR" sz="1800" b="1" dirty="0"/>
            <a:t> </a:t>
          </a:r>
          <a:r>
            <a:rPr lang="fr-FR" sz="1800" b="1" dirty="0" err="1"/>
            <a:t>wo</a:t>
          </a:r>
          <a:r>
            <a:rPr lang="fr-FR" sz="1800" b="1" dirty="0"/>
            <a:t> mu </a:t>
          </a:r>
          <a:r>
            <a:rPr lang="fr-FR" sz="1800" b="1" dirty="0" err="1"/>
            <a:t>Vyahishuriwe</a:t>
          </a:r>
          <a:r>
            <a:rPr lang="fr-FR" sz="1800" b="1" dirty="0"/>
            <a:t> </a:t>
          </a:r>
          <a:r>
            <a:rPr lang="fr-FR" sz="1800" b="1" dirty="0" err="1"/>
            <a:t>Yohana</a:t>
          </a:r>
          <a:r>
            <a:rPr lang="fr-FR" sz="1800" b="1" dirty="0"/>
            <a:t> 12:1 ni </a:t>
          </a:r>
          <a:r>
            <a:rPr lang="fr-FR" sz="1800" b="1" dirty="0" err="1"/>
            <a:t>nde</a:t>
          </a:r>
          <a:r>
            <a:rPr lang="fr-FR" sz="1800" b="1" dirty="0"/>
            <a:t>?</a:t>
          </a:r>
          <a:endParaRPr lang="es-ES" sz="1800" dirty="0"/>
        </a:p>
      </dgm:t>
    </dgm:pt>
    <dgm:pt modelId="{5F425397-A44A-4603-9A0E-E8D5498EDE1F}" type="parTrans" cxnId="{7D45908D-58A9-4636-9A60-1CB96E308AE5}">
      <dgm:prSet/>
      <dgm:spPr/>
      <dgm:t>
        <a:bodyPr/>
        <a:lstStyle/>
        <a:p>
          <a:endParaRPr lang="es-ES"/>
        </a:p>
      </dgm:t>
    </dgm:pt>
    <dgm:pt modelId="{1DF58FA0-C082-486C-9ABA-E8C7F8AE5435}" type="sibTrans" cxnId="{7D45908D-58A9-4636-9A60-1CB96E308AE5}">
      <dgm:prSet/>
      <dgm:spPr/>
      <dgm:t>
        <a:bodyPr/>
        <a:lstStyle/>
        <a:p>
          <a:endParaRPr lang="es-ES"/>
        </a:p>
      </dgm:t>
    </dgm:pt>
    <dgm:pt modelId="{F99B2487-63C6-402C-90B4-735A307DAB1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Abantu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b’Imana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b’Abizerwa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5:31-32; 2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587289-820B-476E-8BEF-CBA475AAFED8}" type="parTrans" cxnId="{7553D086-78FF-4202-B880-E2775B74FD46}">
      <dgm:prSet/>
      <dgm:spPr/>
      <dgm:t>
        <a:bodyPr/>
        <a:lstStyle/>
        <a:p>
          <a:endParaRPr lang="es-ES"/>
        </a:p>
      </dgm:t>
    </dgm:pt>
    <dgm:pt modelId="{FB7035DC-BFCA-4905-85AF-445C7281DB0F}" type="sibTrans" cxnId="{7553D086-78FF-4202-B880-E2775B74FD46}">
      <dgm:prSet/>
      <dgm:spPr/>
      <dgm:t>
        <a:bodyPr/>
        <a:lstStyle/>
        <a:p>
          <a:endParaRPr lang="es-ES"/>
        </a:p>
      </dgm:t>
    </dgm:pt>
    <dgm:pt modelId="{C6026DBC-2461-4046-8EBF-E4515879F67D}" type="pres">
      <dgm:prSet presAssocID="{04D672A2-9A9E-43F0-8942-E28AEDFD6A03}" presName="Name0" presStyleCnt="0">
        <dgm:presLayoutVars>
          <dgm:chMax/>
          <dgm:chPref/>
          <dgm:dir/>
        </dgm:presLayoutVars>
      </dgm:prSet>
      <dgm:spPr/>
    </dgm:pt>
    <dgm:pt modelId="{58E9E02E-E89E-4346-8E3E-4F069E6171C4}" type="pres">
      <dgm:prSet presAssocID="{122658F3-E39C-4BF6-884C-AE063AC65BDB}" presName="composite" presStyleCnt="0">
        <dgm:presLayoutVars>
          <dgm:chMax val="1"/>
          <dgm:chPref val="1"/>
        </dgm:presLayoutVars>
      </dgm:prSet>
      <dgm:spPr/>
    </dgm:pt>
    <dgm:pt modelId="{1FF4D1EE-ACE5-4E83-AD1D-C8B7BFA43FF7}" type="pres">
      <dgm:prSet presAssocID="{122658F3-E39C-4BF6-884C-AE063AC65BDB}" presName="Accent" presStyleLbl="trAlignAcc1" presStyleIdx="0" presStyleCnt="3" custScaleY="250989" custLinFactNeighborX="40" custLinFactNeighborY="-569">
        <dgm:presLayoutVars>
          <dgm:chMax val="0"/>
          <dgm:chPref val="0"/>
        </dgm:presLayoutVars>
      </dgm:prSet>
      <dgm:spPr>
        <a:ln>
          <a:solidFill>
            <a:schemeClr val="accent5">
              <a:lumMod val="75000"/>
            </a:schemeClr>
          </a:solidFill>
        </a:ln>
      </dgm:spPr>
    </dgm:pt>
    <dgm:pt modelId="{7E65173C-2001-4586-8D1C-21D4B3EA49DA}" type="pres">
      <dgm:prSet presAssocID="{122658F3-E39C-4BF6-884C-AE063AC65BDB}" presName="Image" presStyleLbl="alignImgPlace1" presStyleIdx="0" presStyleCnt="3" custLinFactY="-19595" custLinFactNeighborY="-100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7150" dist="19050" dir="5400000" algn="ctr" rotWithShape="0">
            <a:schemeClr val="accent5">
              <a:lumMod val="75000"/>
              <a:alpha val="63000"/>
            </a:schemeClr>
          </a:outerShdw>
        </a:effectLst>
      </dgm:spPr>
    </dgm:pt>
    <dgm:pt modelId="{6F53CC8A-B75C-4688-B458-75131263023C}" type="pres">
      <dgm:prSet presAssocID="{122658F3-E39C-4BF6-884C-AE063AC65BDB}" presName="ChildComposite" presStyleCnt="0"/>
      <dgm:spPr/>
    </dgm:pt>
    <dgm:pt modelId="{A0C97A11-DC75-4E4C-9D10-4DB73DC95C69}" type="pres">
      <dgm:prSet presAssocID="{122658F3-E39C-4BF6-884C-AE063AC65BDB}" presName="Child" presStyleLbl="node1" presStyleIdx="0" presStyleCnt="3" custScaleY="466376" custLinFactY="100000" custLinFactNeighborX="44" custLinFactNeighborY="197339">
        <dgm:presLayoutVars>
          <dgm:chMax val="0"/>
          <dgm:chPref val="0"/>
          <dgm:bulletEnabled val="1"/>
        </dgm:presLayoutVars>
      </dgm:prSet>
      <dgm:spPr/>
    </dgm:pt>
    <dgm:pt modelId="{8CF32DE6-09D9-4074-BE90-2F8ECA37FD99}" type="pres">
      <dgm:prSet presAssocID="{122658F3-E39C-4BF6-884C-AE063AC65BDB}" presName="Parent" presStyleLbl="revTx" presStyleIdx="0" presStyleCnt="3" custScaleY="209805" custLinFactY="-100000" custLinFactNeighborX="44" custLinFactNeighborY="-156611">
        <dgm:presLayoutVars>
          <dgm:chMax val="1"/>
          <dgm:chPref val="0"/>
          <dgm:bulletEnabled val="1"/>
        </dgm:presLayoutVars>
      </dgm:prSet>
      <dgm:spPr/>
    </dgm:pt>
    <dgm:pt modelId="{D00A5D7D-5ABA-405E-BB98-51041300E8CF}" type="pres">
      <dgm:prSet presAssocID="{D29676FF-D3A6-4AE1-88BB-9F4ED611F457}" presName="sibTrans" presStyleCnt="0"/>
      <dgm:spPr/>
    </dgm:pt>
    <dgm:pt modelId="{B01C8E6B-6113-4D51-A0D2-61C5D8263A4E}" type="pres">
      <dgm:prSet presAssocID="{37DCB7F2-890A-4351-81C7-2CFAF542E26B}" presName="composite" presStyleCnt="0">
        <dgm:presLayoutVars>
          <dgm:chMax val="1"/>
          <dgm:chPref val="1"/>
        </dgm:presLayoutVars>
      </dgm:prSet>
      <dgm:spPr/>
    </dgm:pt>
    <dgm:pt modelId="{25689486-7555-491D-B2D6-B350D725556B}" type="pres">
      <dgm:prSet presAssocID="{37DCB7F2-890A-4351-81C7-2CFAF542E26B}" presName="Accent" presStyleLbl="trAlignAcc1" presStyleIdx="1" presStyleCnt="3" custScaleY="250989" custLinFactNeighborX="40" custLinFactNeighborY="-569">
        <dgm:presLayoutVars>
          <dgm:chMax val="0"/>
          <dgm:chPref val="0"/>
        </dgm:presLayoutVars>
      </dgm:prSet>
      <dgm:spPr>
        <a:ln>
          <a:solidFill>
            <a:schemeClr val="accent4">
              <a:lumMod val="75000"/>
            </a:schemeClr>
          </a:solidFill>
        </a:ln>
      </dgm:spPr>
    </dgm:pt>
    <dgm:pt modelId="{204C1931-1163-4A19-ACB3-C7EDAF0B2200}" type="pres">
      <dgm:prSet presAssocID="{37DCB7F2-890A-4351-81C7-2CFAF542E26B}" presName="Image" presStyleLbl="alignImgPlace1" presStyleIdx="1" presStyleCnt="3" custLinFactY="-19595" custLinFactNeighborY="-1000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7150" dist="19050" dir="5400000" algn="ctr" rotWithShape="0">
            <a:schemeClr val="accent4">
              <a:lumMod val="75000"/>
              <a:alpha val="63000"/>
            </a:schemeClr>
          </a:outerShdw>
        </a:effectLst>
      </dgm:spPr>
    </dgm:pt>
    <dgm:pt modelId="{24FE18C1-13C2-4769-8767-C7F98643B047}" type="pres">
      <dgm:prSet presAssocID="{37DCB7F2-890A-4351-81C7-2CFAF542E26B}" presName="ChildComposite" presStyleCnt="0"/>
      <dgm:spPr/>
    </dgm:pt>
    <dgm:pt modelId="{C2AF40B5-688C-4275-837A-2D02FC3D36B4}" type="pres">
      <dgm:prSet presAssocID="{37DCB7F2-890A-4351-81C7-2CFAF542E26B}" presName="Child" presStyleLbl="node1" presStyleIdx="1" presStyleCnt="3" custScaleY="466376" custLinFactY="100000" custLinFactNeighborX="44" custLinFactNeighborY="197339">
        <dgm:presLayoutVars>
          <dgm:chMax val="0"/>
          <dgm:chPref val="0"/>
          <dgm:bulletEnabled val="1"/>
        </dgm:presLayoutVars>
      </dgm:prSet>
      <dgm:spPr/>
    </dgm:pt>
    <dgm:pt modelId="{769C8843-A26B-4E8D-8C1F-B9AADC3030BE}" type="pres">
      <dgm:prSet presAssocID="{37DCB7F2-890A-4351-81C7-2CFAF542E26B}" presName="Parent" presStyleLbl="revTx" presStyleIdx="1" presStyleCnt="3" custScaleX="109724" custScaleY="209805" custLinFactY="-100000" custLinFactNeighborX="44" custLinFactNeighborY="-156611">
        <dgm:presLayoutVars>
          <dgm:chMax val="1"/>
          <dgm:chPref val="0"/>
          <dgm:bulletEnabled val="1"/>
        </dgm:presLayoutVars>
      </dgm:prSet>
      <dgm:spPr/>
    </dgm:pt>
    <dgm:pt modelId="{03AC8874-6D4A-423F-9016-F12553CAF00B}" type="pres">
      <dgm:prSet presAssocID="{39432350-5714-4074-A29E-C954BF70FB7D}" presName="sibTrans" presStyleCnt="0"/>
      <dgm:spPr/>
    </dgm:pt>
    <dgm:pt modelId="{DC547395-CA59-4080-AFA9-FBA04635553F}" type="pres">
      <dgm:prSet presAssocID="{30796332-DA4C-447E-A7B7-9C4C91FDF71A}" presName="composite" presStyleCnt="0">
        <dgm:presLayoutVars>
          <dgm:chMax val="1"/>
          <dgm:chPref val="1"/>
        </dgm:presLayoutVars>
      </dgm:prSet>
      <dgm:spPr/>
    </dgm:pt>
    <dgm:pt modelId="{8619E129-E0F9-474A-A78C-02FA87028269}" type="pres">
      <dgm:prSet presAssocID="{30796332-DA4C-447E-A7B7-9C4C91FDF71A}" presName="Accent" presStyleLbl="trAlignAcc1" presStyleIdx="2" presStyleCnt="3" custScaleY="250989" custLinFactNeighborX="40" custLinFactNeighborY="-569">
        <dgm:presLayoutVars>
          <dgm:chMax val="0"/>
          <dgm:chPref val="0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1C5AF5FD-DB95-47C3-A01B-1517888C5ECE}" type="pres">
      <dgm:prSet presAssocID="{30796332-DA4C-447E-A7B7-9C4C91FDF71A}" presName="Image" presStyleLbl="alignImgPlace1" presStyleIdx="2" presStyleCnt="3" custLinFactY="-19595" custLinFactNeighborY="-100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7150" dist="19050" dir="5400000" algn="ctr" rotWithShape="0">
            <a:schemeClr val="accent6">
              <a:lumMod val="75000"/>
              <a:alpha val="63000"/>
            </a:schemeClr>
          </a:outerShdw>
        </a:effectLst>
      </dgm:spPr>
    </dgm:pt>
    <dgm:pt modelId="{A6D47268-E1DF-4885-B9CB-342FE6D1C7C2}" type="pres">
      <dgm:prSet presAssocID="{30796332-DA4C-447E-A7B7-9C4C91FDF71A}" presName="ChildComposite" presStyleCnt="0"/>
      <dgm:spPr/>
    </dgm:pt>
    <dgm:pt modelId="{992ED269-583F-46C7-866E-E53B6C3E9322}" type="pres">
      <dgm:prSet presAssocID="{30796332-DA4C-447E-A7B7-9C4C91FDF71A}" presName="Child" presStyleLbl="node1" presStyleIdx="2" presStyleCnt="3" custScaleY="466376" custLinFactY="100000" custLinFactNeighborX="44" custLinFactNeighborY="197339">
        <dgm:presLayoutVars>
          <dgm:chMax val="0"/>
          <dgm:chPref val="0"/>
          <dgm:bulletEnabled val="1"/>
        </dgm:presLayoutVars>
      </dgm:prSet>
      <dgm:spPr/>
    </dgm:pt>
    <dgm:pt modelId="{B0AE047E-FFA5-49D7-8081-C986E9A33B46}" type="pres">
      <dgm:prSet presAssocID="{30796332-DA4C-447E-A7B7-9C4C91FDF71A}" presName="Parent" presStyleLbl="revTx" presStyleIdx="2" presStyleCnt="3" custScaleY="209805" custLinFactY="-100000" custLinFactNeighborX="44" custLinFactNeighborY="-156611">
        <dgm:presLayoutVars>
          <dgm:chMax val="1"/>
          <dgm:chPref val="0"/>
          <dgm:bulletEnabled val="1"/>
        </dgm:presLayoutVars>
      </dgm:prSet>
      <dgm:spPr/>
    </dgm:pt>
  </dgm:ptLst>
  <dgm:cxnLst>
    <dgm:cxn modelId="{D0521E28-25BD-4E06-BE37-E5D0D9801FB6}" srcId="{122658F3-E39C-4BF6-884C-AE063AC65BDB}" destId="{2E98289F-9A2C-43B7-9EE3-A27FE72AB598}" srcOrd="0" destOrd="0" parTransId="{F2F11ECF-A4E0-4ADF-8CAF-3CEE12976959}" sibTransId="{894847BC-8FCA-4B3F-9501-74FB103EEF6D}"/>
    <dgm:cxn modelId="{B82DFC3B-5F74-4E16-9B2C-08D3D47FCCBB}" srcId="{37DCB7F2-890A-4351-81C7-2CFAF542E26B}" destId="{2582E3B0-25B1-4710-9742-D3D59EE108A5}" srcOrd="0" destOrd="0" parTransId="{62D0F28C-D85C-4485-BED5-52F648E04FDE}" sibTransId="{27BB5E4A-4828-4916-8F82-C62E19824823}"/>
    <dgm:cxn modelId="{AA583942-6087-3A4A-B14E-966D93E1A377}" type="presOf" srcId="{37DCB7F2-890A-4351-81C7-2CFAF542E26B}" destId="{769C8843-A26B-4E8D-8C1F-B9AADC3030BE}" srcOrd="0" destOrd="0" presId="urn:microsoft.com/office/officeart/2008/layout/CaptionedPictures"/>
    <dgm:cxn modelId="{5A764048-E61A-4279-A8DB-55AADB19B676}" type="presOf" srcId="{04D672A2-9A9E-43F0-8942-E28AEDFD6A03}" destId="{C6026DBC-2461-4046-8EBF-E4515879F67D}" srcOrd="0" destOrd="0" presId="urn:microsoft.com/office/officeart/2008/layout/CaptionedPictures"/>
    <dgm:cxn modelId="{A72DBC68-79D7-49EF-A969-3F1DFE6D3F5F}" srcId="{04D672A2-9A9E-43F0-8942-E28AEDFD6A03}" destId="{37DCB7F2-890A-4351-81C7-2CFAF542E26B}" srcOrd="1" destOrd="0" parTransId="{4ADB2603-B65E-4125-B2D0-3122178FF3A7}" sibTransId="{39432350-5714-4074-A29E-C954BF70FB7D}"/>
    <dgm:cxn modelId="{CA127E4B-DE21-4430-B2D2-49B6D5AB8065}" srcId="{04D672A2-9A9E-43F0-8942-E28AEDFD6A03}" destId="{122658F3-E39C-4BF6-884C-AE063AC65BDB}" srcOrd="0" destOrd="0" parTransId="{37C057BF-7172-45C5-BED7-0FF286857C70}" sibTransId="{D29676FF-D3A6-4AE1-88BB-9F4ED611F457}"/>
    <dgm:cxn modelId="{7553D086-78FF-4202-B880-E2775B74FD46}" srcId="{30796332-DA4C-447E-A7B7-9C4C91FDF71A}" destId="{F99B2487-63C6-402C-90B4-735A307DAB18}" srcOrd="0" destOrd="0" parTransId="{CA587289-820B-476E-8BEF-CBA475AAFED8}" sibTransId="{FB7035DC-BFCA-4905-85AF-445C7281DB0F}"/>
    <dgm:cxn modelId="{7D45908D-58A9-4636-9A60-1CB96E308AE5}" srcId="{04D672A2-9A9E-43F0-8942-E28AEDFD6A03}" destId="{30796332-DA4C-447E-A7B7-9C4C91FDF71A}" srcOrd="2" destOrd="0" parTransId="{5F425397-A44A-4603-9A0E-E8D5498EDE1F}" sibTransId="{1DF58FA0-C082-486C-9ABA-E8C7F8AE5435}"/>
    <dgm:cxn modelId="{04EAAC98-F49D-1C49-9AA6-33C01622F7D0}" type="presOf" srcId="{122658F3-E39C-4BF6-884C-AE063AC65BDB}" destId="{8CF32DE6-09D9-4074-BE90-2F8ECA37FD99}" srcOrd="0" destOrd="0" presId="urn:microsoft.com/office/officeart/2008/layout/CaptionedPictures"/>
    <dgm:cxn modelId="{4B30E1B0-5C63-8440-BBEB-C8B0567C423B}" type="presOf" srcId="{30796332-DA4C-447E-A7B7-9C4C91FDF71A}" destId="{B0AE047E-FFA5-49D7-8081-C986E9A33B46}" srcOrd="0" destOrd="0" presId="urn:microsoft.com/office/officeart/2008/layout/CaptionedPictures"/>
    <dgm:cxn modelId="{B812E9D0-619D-FE42-9637-A552A9898D7B}" type="presOf" srcId="{F99B2487-63C6-402C-90B4-735A307DAB18}" destId="{992ED269-583F-46C7-866E-E53B6C3E9322}" srcOrd="0" destOrd="0" presId="urn:microsoft.com/office/officeart/2008/layout/CaptionedPictures"/>
    <dgm:cxn modelId="{D74376DE-163F-EA4C-9A65-CBAF6CB33470}" type="presOf" srcId="{2582E3B0-25B1-4710-9742-D3D59EE108A5}" destId="{C2AF40B5-688C-4275-837A-2D02FC3D36B4}" srcOrd="0" destOrd="0" presId="urn:microsoft.com/office/officeart/2008/layout/CaptionedPictures"/>
    <dgm:cxn modelId="{70A44AE7-A8A4-5941-BE93-0464280264A2}" type="presOf" srcId="{2E98289F-9A2C-43B7-9EE3-A27FE72AB598}" destId="{A0C97A11-DC75-4E4C-9D10-4DB73DC95C69}" srcOrd="0" destOrd="0" presId="urn:microsoft.com/office/officeart/2008/layout/CaptionedPictures"/>
    <dgm:cxn modelId="{C8363FE7-EA44-DB41-A8CD-B1549800F874}" type="presParOf" srcId="{C6026DBC-2461-4046-8EBF-E4515879F67D}" destId="{58E9E02E-E89E-4346-8E3E-4F069E6171C4}" srcOrd="0" destOrd="0" presId="urn:microsoft.com/office/officeart/2008/layout/CaptionedPictures"/>
    <dgm:cxn modelId="{3B4F00E2-2C70-D04B-9CA0-62B7C8DFF785}" type="presParOf" srcId="{58E9E02E-E89E-4346-8E3E-4F069E6171C4}" destId="{1FF4D1EE-ACE5-4E83-AD1D-C8B7BFA43FF7}" srcOrd="0" destOrd="0" presId="urn:microsoft.com/office/officeart/2008/layout/CaptionedPictures"/>
    <dgm:cxn modelId="{5B1D969C-2E46-1A4A-B146-7132AAD39F4E}" type="presParOf" srcId="{58E9E02E-E89E-4346-8E3E-4F069E6171C4}" destId="{7E65173C-2001-4586-8D1C-21D4B3EA49DA}" srcOrd="1" destOrd="0" presId="urn:microsoft.com/office/officeart/2008/layout/CaptionedPictures"/>
    <dgm:cxn modelId="{D893983E-6765-7446-B648-FB752F0AD7DB}" type="presParOf" srcId="{58E9E02E-E89E-4346-8E3E-4F069E6171C4}" destId="{6F53CC8A-B75C-4688-B458-75131263023C}" srcOrd="2" destOrd="0" presId="urn:microsoft.com/office/officeart/2008/layout/CaptionedPictures"/>
    <dgm:cxn modelId="{3EA0DB69-0736-3848-870E-89A77240F0F3}" type="presParOf" srcId="{6F53CC8A-B75C-4688-B458-75131263023C}" destId="{A0C97A11-DC75-4E4C-9D10-4DB73DC95C69}" srcOrd="0" destOrd="0" presId="urn:microsoft.com/office/officeart/2008/layout/CaptionedPictures"/>
    <dgm:cxn modelId="{C704E4F9-1147-094E-A3B2-11B1AFC047EF}" type="presParOf" srcId="{6F53CC8A-B75C-4688-B458-75131263023C}" destId="{8CF32DE6-09D9-4074-BE90-2F8ECA37FD99}" srcOrd="1" destOrd="0" presId="urn:microsoft.com/office/officeart/2008/layout/CaptionedPictures"/>
    <dgm:cxn modelId="{9906636E-ED03-B942-91A4-EAE51F54DA5C}" type="presParOf" srcId="{C6026DBC-2461-4046-8EBF-E4515879F67D}" destId="{D00A5D7D-5ABA-405E-BB98-51041300E8CF}" srcOrd="1" destOrd="0" presId="urn:microsoft.com/office/officeart/2008/layout/CaptionedPictures"/>
    <dgm:cxn modelId="{DB754E9A-E388-4248-B099-E7E9054A841C}" type="presParOf" srcId="{C6026DBC-2461-4046-8EBF-E4515879F67D}" destId="{B01C8E6B-6113-4D51-A0D2-61C5D8263A4E}" srcOrd="2" destOrd="0" presId="urn:microsoft.com/office/officeart/2008/layout/CaptionedPictures"/>
    <dgm:cxn modelId="{21D33A8C-B178-114E-A968-DEE450399E32}" type="presParOf" srcId="{B01C8E6B-6113-4D51-A0D2-61C5D8263A4E}" destId="{25689486-7555-491D-B2D6-B350D725556B}" srcOrd="0" destOrd="0" presId="urn:microsoft.com/office/officeart/2008/layout/CaptionedPictures"/>
    <dgm:cxn modelId="{DCBF3583-5F24-AB4F-B9FD-7F4D3F947EEE}" type="presParOf" srcId="{B01C8E6B-6113-4D51-A0D2-61C5D8263A4E}" destId="{204C1931-1163-4A19-ACB3-C7EDAF0B2200}" srcOrd="1" destOrd="0" presId="urn:microsoft.com/office/officeart/2008/layout/CaptionedPictures"/>
    <dgm:cxn modelId="{F4692633-3B3B-C346-BA1A-3E4E764372A3}" type="presParOf" srcId="{B01C8E6B-6113-4D51-A0D2-61C5D8263A4E}" destId="{24FE18C1-13C2-4769-8767-C7F98643B047}" srcOrd="2" destOrd="0" presId="urn:microsoft.com/office/officeart/2008/layout/CaptionedPictures"/>
    <dgm:cxn modelId="{5FEBC448-85CA-5D4A-A5B6-11E1A763DFA4}" type="presParOf" srcId="{24FE18C1-13C2-4769-8767-C7F98643B047}" destId="{C2AF40B5-688C-4275-837A-2D02FC3D36B4}" srcOrd="0" destOrd="0" presId="urn:microsoft.com/office/officeart/2008/layout/CaptionedPictures"/>
    <dgm:cxn modelId="{A7D41243-8D77-FE4B-A47E-2DB439CFD529}" type="presParOf" srcId="{24FE18C1-13C2-4769-8767-C7F98643B047}" destId="{769C8843-A26B-4E8D-8C1F-B9AADC3030BE}" srcOrd="1" destOrd="0" presId="urn:microsoft.com/office/officeart/2008/layout/CaptionedPictures"/>
    <dgm:cxn modelId="{BA7B4257-3D71-7944-87FC-8F4DD05BE611}" type="presParOf" srcId="{C6026DBC-2461-4046-8EBF-E4515879F67D}" destId="{03AC8874-6D4A-423F-9016-F12553CAF00B}" srcOrd="3" destOrd="0" presId="urn:microsoft.com/office/officeart/2008/layout/CaptionedPictures"/>
    <dgm:cxn modelId="{5A1C1A16-2B76-4C41-A143-5F0CA47385CC}" type="presParOf" srcId="{C6026DBC-2461-4046-8EBF-E4515879F67D}" destId="{DC547395-CA59-4080-AFA9-FBA04635553F}" srcOrd="4" destOrd="0" presId="urn:microsoft.com/office/officeart/2008/layout/CaptionedPictures"/>
    <dgm:cxn modelId="{6C197BC4-F3AD-6E49-8321-9838C053A1AD}" type="presParOf" srcId="{DC547395-CA59-4080-AFA9-FBA04635553F}" destId="{8619E129-E0F9-474A-A78C-02FA87028269}" srcOrd="0" destOrd="0" presId="urn:microsoft.com/office/officeart/2008/layout/CaptionedPictures"/>
    <dgm:cxn modelId="{8F737136-47A3-0641-8D80-88ED884F7ADA}" type="presParOf" srcId="{DC547395-CA59-4080-AFA9-FBA04635553F}" destId="{1C5AF5FD-DB95-47C3-A01B-1517888C5ECE}" srcOrd="1" destOrd="0" presId="urn:microsoft.com/office/officeart/2008/layout/CaptionedPictures"/>
    <dgm:cxn modelId="{CA3537A9-D9AB-034E-B0A7-C70310813E2F}" type="presParOf" srcId="{DC547395-CA59-4080-AFA9-FBA04635553F}" destId="{A6D47268-E1DF-4885-B9CB-342FE6D1C7C2}" srcOrd="2" destOrd="0" presId="urn:microsoft.com/office/officeart/2008/layout/CaptionedPictures"/>
    <dgm:cxn modelId="{640BE608-D8EC-1647-874E-C8603BEDD9DE}" type="presParOf" srcId="{A6D47268-E1DF-4885-B9CB-342FE6D1C7C2}" destId="{992ED269-583F-46C7-866E-E53B6C3E9322}" srcOrd="0" destOrd="0" presId="urn:microsoft.com/office/officeart/2008/layout/CaptionedPictures"/>
    <dgm:cxn modelId="{D9D9CD9A-BF6C-E042-80D9-EDD2D4D2414F}" type="presParOf" srcId="{A6D47268-E1DF-4885-B9CB-342FE6D1C7C2}" destId="{B0AE047E-FFA5-49D7-8081-C986E9A33B4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84B31-E480-4B13-A4B8-9C9F4BB42C00}">
      <dsp:nvSpPr>
        <dsp:cNvPr id="0" name=""/>
        <dsp:cNvSpPr/>
      </dsp:nvSpPr>
      <dsp:spPr>
        <a:xfrm>
          <a:off x="0" y="0"/>
          <a:ext cx="1873300" cy="18733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5E3AF-31BF-4241-97B5-4E46BDE646B3}">
      <dsp:nvSpPr>
        <dsp:cNvPr id="0" name=""/>
        <dsp:cNvSpPr/>
      </dsp:nvSpPr>
      <dsp:spPr>
        <a:xfrm>
          <a:off x="936650" y="0"/>
          <a:ext cx="6558715" cy="18733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Kwitegurira</a:t>
          </a:r>
          <a:r>
            <a:rPr lang="fr-FR" sz="2000" b="1" kern="1200" dirty="0"/>
            <a:t> </a:t>
          </a:r>
          <a:r>
            <a:rPr lang="fr-FR" sz="2000" b="1" kern="1200" dirty="0" err="1"/>
            <a:t>kwumviriza</a:t>
          </a:r>
          <a:r>
            <a:rPr lang="fr-FR" sz="2000" b="1" kern="1200" dirty="0"/>
            <a:t> </a:t>
          </a:r>
          <a:r>
            <a:rPr lang="fr-FR" sz="2000" b="1" kern="1200" dirty="0" err="1"/>
            <a:t>ivyo</a:t>
          </a:r>
          <a:r>
            <a:rPr lang="fr-FR" sz="2000" b="1" kern="1200" dirty="0"/>
            <a:t> </a:t>
          </a:r>
          <a:r>
            <a:rPr lang="fr-FR" sz="2000" b="1" kern="1200" dirty="0" err="1"/>
            <a:t>ubuhanuzi</a:t>
          </a:r>
          <a:r>
            <a:rPr lang="fr-FR" sz="2000" b="1" kern="1200" dirty="0"/>
            <a:t> </a:t>
          </a:r>
          <a:r>
            <a:rPr lang="fr-FR" sz="2000" b="1" kern="1200" dirty="0" err="1"/>
            <a:t>butwigisha</a:t>
          </a:r>
          <a:r>
            <a:rPr lang="fr-FR" sz="2000" b="1" kern="1200" dirty="0"/>
            <a:t> (</a:t>
          </a:r>
          <a:r>
            <a:rPr lang="fr-FR" sz="2000" b="1" kern="1200" dirty="0" err="1"/>
            <a:t>Ivyah</a:t>
          </a:r>
          <a:r>
            <a:rPr lang="fr-FR" sz="2000" b="1" kern="1200" dirty="0"/>
            <a:t>. 1:3)</a:t>
          </a:r>
          <a:endParaRPr lang="es-ES" sz="2000" kern="1200" dirty="0"/>
        </a:p>
      </dsp:txBody>
      <dsp:txXfrm>
        <a:off x="936650" y="0"/>
        <a:ext cx="6558715" cy="889817"/>
      </dsp:txXfrm>
    </dsp:sp>
    <dsp:sp modelId="{D894B71A-B4AE-4842-BF57-FF3639C169D1}">
      <dsp:nvSpPr>
        <dsp:cNvPr id="0" name=""/>
        <dsp:cNvSpPr/>
      </dsp:nvSpPr>
      <dsp:spPr>
        <a:xfrm>
          <a:off x="491741" y="889817"/>
          <a:ext cx="889817" cy="8898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655622"/>
                <a:satOff val="-30884"/>
                <a:lumOff val="33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55622"/>
                <a:satOff val="-30884"/>
                <a:lumOff val="33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55622"/>
                <a:satOff val="-30884"/>
                <a:lumOff val="33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879674-9F75-4193-8D2E-1A0A6E217871}">
      <dsp:nvSpPr>
        <dsp:cNvPr id="0" name=""/>
        <dsp:cNvSpPr/>
      </dsp:nvSpPr>
      <dsp:spPr>
        <a:xfrm>
          <a:off x="936650" y="889817"/>
          <a:ext cx="6558715" cy="8898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655622"/>
              <a:satOff val="-30884"/>
              <a:lumOff val="33086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Gutahura</a:t>
          </a:r>
          <a:r>
            <a:rPr lang="fr-FR" sz="2000" b="1" kern="1200" dirty="0"/>
            <a:t> ko </a:t>
          </a:r>
          <a:r>
            <a:rPr lang="fr-FR" sz="2000" b="1" kern="1200" dirty="0" err="1"/>
            <a:t>tutagira</a:t>
          </a:r>
          <a:r>
            <a:rPr lang="fr-FR" sz="2000" b="1" kern="1200" dirty="0"/>
            <a:t> </a:t>
          </a:r>
          <a:r>
            <a:rPr lang="fr-FR" sz="2000" b="1" kern="1200" dirty="0" err="1"/>
            <a:t>ubumenyi</a:t>
          </a:r>
          <a:r>
            <a:rPr lang="fr-FR" sz="2000" b="1" kern="1200" dirty="0"/>
            <a:t> </a:t>
          </a:r>
          <a:r>
            <a:rPr lang="fr-FR" sz="2000" b="1" kern="1200" dirty="0" err="1"/>
            <a:t>bukwiye</a:t>
          </a:r>
          <a:r>
            <a:rPr lang="fr-FR" sz="2000" b="1" kern="1200" dirty="0"/>
            <a:t> </a:t>
          </a:r>
          <a:r>
            <a:rPr lang="fr-FR" sz="2000" b="1" kern="1200" dirty="0" err="1"/>
            <a:t>kugira</a:t>
          </a:r>
          <a:r>
            <a:rPr lang="fr-FR" sz="2000" b="1" kern="1200" dirty="0"/>
            <a:t> </a:t>
          </a:r>
          <a:r>
            <a:rPr lang="fr-FR" sz="2000" b="1" kern="1200" dirty="0" err="1"/>
            <a:t>ngo</a:t>
          </a:r>
          <a:r>
            <a:rPr lang="fr-FR" sz="2000" b="1" kern="1200" dirty="0"/>
            <a:t> </a:t>
          </a:r>
          <a:r>
            <a:rPr lang="fr-FR" sz="2000" b="1" kern="1200" dirty="0" err="1"/>
            <a:t>tubitahure</a:t>
          </a:r>
          <a:r>
            <a:rPr lang="fr-FR" sz="2000" b="1" kern="1200" dirty="0"/>
            <a:t>, </a:t>
          </a:r>
          <a:r>
            <a:rPr lang="fr-FR" sz="2000" b="1" kern="1200" dirty="0" err="1"/>
            <a:t>ahubwo</a:t>
          </a:r>
          <a:r>
            <a:rPr lang="fr-FR" sz="2000" b="1" kern="1200" dirty="0"/>
            <a:t> ko </a:t>
          </a:r>
          <a:r>
            <a:rPr lang="fr-FR" sz="2000" b="1" kern="1200" dirty="0" err="1"/>
            <a:t>twizigira</a:t>
          </a:r>
          <a:r>
            <a:rPr lang="fr-FR" sz="2000" b="1" kern="1200" dirty="0"/>
            <a:t> </a:t>
          </a:r>
          <a:r>
            <a:rPr lang="fr-FR" sz="2000" b="1" kern="1200" dirty="0" err="1"/>
            <a:t>ubwenge</a:t>
          </a:r>
          <a:r>
            <a:rPr lang="fr-FR" sz="2000" b="1" kern="1200" dirty="0"/>
            <a:t> </a:t>
          </a:r>
          <a:r>
            <a:rPr lang="fr-FR" sz="2000" b="1" kern="1200" dirty="0" err="1"/>
            <a:t>buva</a:t>
          </a:r>
          <a:r>
            <a:rPr lang="fr-FR" sz="2000" b="1" kern="1200" dirty="0"/>
            <a:t> </a:t>
          </a:r>
          <a:r>
            <a:rPr lang="fr-FR" sz="2000" b="1" kern="1200" dirty="0" err="1"/>
            <a:t>ku</a:t>
          </a:r>
          <a:r>
            <a:rPr lang="fr-FR" sz="2000" b="1" kern="1200" dirty="0"/>
            <a:t> Mana </a:t>
          </a:r>
          <a:r>
            <a:rPr lang="fr-FR" sz="2000" b="1" kern="1200" dirty="0" err="1"/>
            <a:t>kugira</a:t>
          </a:r>
          <a:r>
            <a:rPr lang="fr-FR" sz="2000" b="1" kern="1200" dirty="0"/>
            <a:t> </a:t>
          </a:r>
          <a:r>
            <a:rPr lang="fr-FR" sz="2000" b="1" kern="1200" dirty="0" err="1"/>
            <a:t>ngo</a:t>
          </a:r>
          <a:r>
            <a:rPr lang="fr-FR" sz="2000" b="1" kern="1200" dirty="0"/>
            <a:t> </a:t>
          </a:r>
          <a:r>
            <a:rPr lang="fr-FR" sz="2000" b="1" kern="1200" dirty="0" err="1"/>
            <a:t>tubitahure</a:t>
          </a:r>
          <a:r>
            <a:rPr lang="fr-FR" sz="2000" b="1" kern="1200" dirty="0"/>
            <a:t> (Mt. 11:25; </a:t>
          </a:r>
          <a:r>
            <a:rPr lang="fr-FR" sz="2000" b="1" kern="1200" dirty="0" err="1"/>
            <a:t>Yer</a:t>
          </a:r>
          <a:r>
            <a:rPr lang="fr-FR" sz="2000" b="1" kern="1200" dirty="0"/>
            <a:t>. 9:23)</a:t>
          </a:r>
          <a:endParaRPr lang="es-ES" sz="2000" kern="1200" dirty="0"/>
        </a:p>
      </dsp:txBody>
      <dsp:txXfrm>
        <a:off x="936650" y="889817"/>
        <a:ext cx="6558715" cy="88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951CB-1453-46D0-B692-D82FED01D37A}">
      <dsp:nvSpPr>
        <dsp:cNvPr id="0" name=""/>
        <dsp:cNvSpPr/>
      </dsp:nvSpPr>
      <dsp:spPr>
        <a:xfrm>
          <a:off x="64952" y="341"/>
          <a:ext cx="823176" cy="548389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538</a:t>
          </a:r>
        </a:p>
      </dsp:txBody>
      <dsp:txXfrm>
        <a:off x="185503" y="80651"/>
        <a:ext cx="582074" cy="387769"/>
      </dsp:txXfrm>
    </dsp:sp>
    <dsp:sp modelId="{8D1BA247-1284-485E-B309-AEB37C11C7D8}">
      <dsp:nvSpPr>
        <dsp:cNvPr id="0" name=""/>
        <dsp:cNvSpPr/>
      </dsp:nvSpPr>
      <dsp:spPr>
        <a:xfrm>
          <a:off x="932657" y="115503"/>
          <a:ext cx="318065" cy="318065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4817" y="237131"/>
        <a:ext cx="233745" cy="74809"/>
      </dsp:txXfrm>
    </dsp:sp>
    <dsp:sp modelId="{9CA1C2F4-765C-4C37-AD28-5FFB69BE5533}">
      <dsp:nvSpPr>
        <dsp:cNvPr id="0" name=""/>
        <dsp:cNvSpPr/>
      </dsp:nvSpPr>
      <dsp:spPr>
        <a:xfrm>
          <a:off x="1295252" y="341"/>
          <a:ext cx="823176" cy="548389"/>
        </a:xfrm>
        <a:prstGeom prst="ellipse">
          <a:avLst/>
        </a:prstGeom>
        <a:solidFill>
          <a:schemeClr val="accent4">
            <a:hueOff val="3210331"/>
            <a:satOff val="16640"/>
            <a:lumOff val="-4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1,260</a:t>
          </a:r>
        </a:p>
      </dsp:txBody>
      <dsp:txXfrm>
        <a:off x="1415803" y="80651"/>
        <a:ext cx="582074" cy="387769"/>
      </dsp:txXfrm>
    </dsp:sp>
    <dsp:sp modelId="{AFD5E0CA-4A0C-4796-8E14-FE412712C0A1}">
      <dsp:nvSpPr>
        <dsp:cNvPr id="0" name=""/>
        <dsp:cNvSpPr/>
      </dsp:nvSpPr>
      <dsp:spPr>
        <a:xfrm>
          <a:off x="2162957" y="115503"/>
          <a:ext cx="318065" cy="318065"/>
        </a:xfrm>
        <a:prstGeom prst="mathEqual">
          <a:avLst/>
        </a:prstGeom>
        <a:solidFill>
          <a:schemeClr val="accent4">
            <a:hueOff val="6420663"/>
            <a:satOff val="33281"/>
            <a:lumOff val="-9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5117" y="181024"/>
        <a:ext cx="233745" cy="187023"/>
      </dsp:txXfrm>
    </dsp:sp>
    <dsp:sp modelId="{14FEC493-774A-4E06-B20B-9194842DA2F3}">
      <dsp:nvSpPr>
        <dsp:cNvPr id="0" name=""/>
        <dsp:cNvSpPr/>
      </dsp:nvSpPr>
      <dsp:spPr>
        <a:xfrm>
          <a:off x="2525552" y="341"/>
          <a:ext cx="823176" cy="548389"/>
        </a:xfrm>
        <a:prstGeom prst="ellipse">
          <a:avLst/>
        </a:prstGeom>
        <a:solidFill>
          <a:schemeClr val="accent4">
            <a:hueOff val="6420663"/>
            <a:satOff val="33281"/>
            <a:lumOff val="-9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</a:p>
      </dsp:txBody>
      <dsp:txXfrm>
        <a:off x="2646103" y="80651"/>
        <a:ext cx="582074" cy="38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4D1EE-ACE5-4E83-AD1D-C8B7BFA43FF7}">
      <dsp:nvSpPr>
        <dsp:cNvPr id="0" name=""/>
        <dsp:cNvSpPr/>
      </dsp:nvSpPr>
      <dsp:spPr>
        <a:xfrm>
          <a:off x="1294" y="46302"/>
          <a:ext cx="1627474" cy="4805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5173C-2001-4586-8D1C-21D4B3EA49DA}">
      <dsp:nvSpPr>
        <dsp:cNvPr id="0" name=""/>
        <dsp:cNvSpPr/>
      </dsp:nvSpPr>
      <dsp:spPr>
        <a:xfrm>
          <a:off x="82016" y="90852"/>
          <a:ext cx="1464726" cy="1244539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chemeClr val="accent5">
              <a:lumMod val="75000"/>
              <a:alpha val="6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C97A11-DC75-4E4C-9D10-4DB73DC95C69}">
      <dsp:nvSpPr>
        <dsp:cNvPr id="0" name=""/>
        <dsp:cNvSpPr/>
      </dsp:nvSpPr>
      <dsp:spPr>
        <a:xfrm>
          <a:off x="82661" y="3291078"/>
          <a:ext cx="1464726" cy="151795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abami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hamwe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n’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ubwami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bahagarariye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(Dan. 7:24; 8:21).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61" y="3291078"/>
        <a:ext cx="1464726" cy="1517958"/>
      </dsp:txXfrm>
    </dsp:sp>
    <dsp:sp modelId="{8CF32DE6-09D9-4074-BE90-2F8ECA37FD99}">
      <dsp:nvSpPr>
        <dsp:cNvPr id="0" name=""/>
        <dsp:cNvSpPr/>
      </dsp:nvSpPr>
      <dsp:spPr>
        <a:xfrm>
          <a:off x="82661" y="2131561"/>
          <a:ext cx="1464726" cy="4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Amahembe</a:t>
          </a:r>
          <a:r>
            <a:rPr lang="fr-FR" sz="1800" b="1" kern="1200" dirty="0"/>
            <a:t> y’</a:t>
          </a:r>
          <a:r>
            <a:rPr lang="fr-FR" sz="1800" b="1" kern="1200" dirty="0" err="1"/>
            <a:t>igikoko</a:t>
          </a:r>
          <a:r>
            <a:rPr lang="fr-FR" sz="1800" b="1" kern="1200" dirty="0"/>
            <a:t> </a:t>
          </a:r>
          <a:r>
            <a:rPr lang="fr-FR" sz="1800" b="1" kern="1200" dirty="0" err="1"/>
            <a:t>giteye</a:t>
          </a:r>
          <a:r>
            <a:rPr lang="fr-FR" sz="1800" b="1" kern="1200" dirty="0"/>
            <a:t> </a:t>
          </a:r>
          <a:r>
            <a:rPr lang="fr-FR" sz="1800" b="1" kern="1200" dirty="0" err="1"/>
            <a:t>ubwoba</a:t>
          </a:r>
          <a:r>
            <a:rPr lang="fr-FR" sz="1800" b="1" kern="1200" dirty="0"/>
            <a:t> </a:t>
          </a:r>
          <a:r>
            <a:rPr lang="fr-FR" sz="1800" b="1" kern="1200" dirty="0" err="1"/>
            <a:t>kiri</a:t>
          </a:r>
          <a:r>
            <a:rPr lang="fr-FR" sz="1800" b="1" kern="1200" dirty="0"/>
            <a:t> muri </a:t>
          </a:r>
          <a:r>
            <a:rPr lang="fr-FR" sz="1800" b="1" kern="1200" dirty="0" err="1"/>
            <a:t>Daniyeli</a:t>
          </a:r>
          <a:r>
            <a:rPr lang="fr-FR" sz="1800" b="1" kern="1200" dirty="0"/>
            <a:t> 7:7-8 </a:t>
          </a:r>
          <a:r>
            <a:rPr lang="fr-FR" sz="1800" b="1" kern="1200" dirty="0" err="1"/>
            <a:t>asobanura</a:t>
          </a:r>
          <a:r>
            <a:rPr lang="fr-FR" sz="1800" b="1" kern="1200" dirty="0"/>
            <a:t> </a:t>
          </a:r>
          <a:r>
            <a:rPr lang="fr-FR" sz="1800" b="1" kern="1200" dirty="0" err="1"/>
            <a:t>iki</a:t>
          </a:r>
          <a:r>
            <a:rPr lang="fr-FR" sz="1800" b="1" kern="1200" dirty="0"/>
            <a:t>?</a:t>
          </a:r>
          <a:endParaRPr lang="es-ES" sz="1800" kern="1200" dirty="0"/>
        </a:p>
      </dsp:txBody>
      <dsp:txXfrm>
        <a:off x="82661" y="2131561"/>
        <a:ext cx="1464726" cy="401740"/>
      </dsp:txXfrm>
    </dsp:sp>
    <dsp:sp modelId="{25689486-7555-491D-B2D6-B350D725556B}">
      <dsp:nvSpPr>
        <dsp:cNvPr id="0" name=""/>
        <dsp:cNvSpPr/>
      </dsp:nvSpPr>
      <dsp:spPr>
        <a:xfrm>
          <a:off x="1834863" y="46302"/>
          <a:ext cx="1627474" cy="4805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C1931-1163-4A19-ACB3-C7EDAF0B2200}">
      <dsp:nvSpPr>
        <dsp:cNvPr id="0" name=""/>
        <dsp:cNvSpPr/>
      </dsp:nvSpPr>
      <dsp:spPr>
        <a:xfrm>
          <a:off x="1915586" y="90852"/>
          <a:ext cx="1464726" cy="1244539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chemeClr val="accent4">
              <a:lumMod val="75000"/>
              <a:alpha val="6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F40B5-688C-4275-837A-2D02FC3D36B4}">
      <dsp:nvSpPr>
        <dsp:cNvPr id="0" name=""/>
        <dsp:cNvSpPr/>
      </dsp:nvSpPr>
      <dsp:spPr>
        <a:xfrm>
          <a:off x="1916231" y="3291078"/>
          <a:ext cx="1464726" cy="151795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Bibiliya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6:17;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Heb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6231" y="3291078"/>
        <a:ext cx="1464726" cy="1517958"/>
      </dsp:txXfrm>
    </dsp:sp>
    <dsp:sp modelId="{769C8843-A26B-4E8D-8C1F-B9AADC3030BE}">
      <dsp:nvSpPr>
        <dsp:cNvPr id="0" name=""/>
        <dsp:cNvSpPr/>
      </dsp:nvSpPr>
      <dsp:spPr>
        <a:xfrm>
          <a:off x="1845015" y="2131561"/>
          <a:ext cx="1607156" cy="4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Inkota</a:t>
          </a:r>
          <a:r>
            <a:rPr lang="fr-FR" sz="1800" b="1" kern="1200" dirty="0"/>
            <a:t> </a:t>
          </a:r>
          <a:r>
            <a:rPr lang="fr-FR" sz="1800" b="1" kern="1200" dirty="0" err="1"/>
            <a:t>iva</a:t>
          </a:r>
          <a:r>
            <a:rPr lang="fr-FR" sz="1800" b="1" kern="1200" dirty="0"/>
            <a:t> mu </a:t>
          </a:r>
          <a:r>
            <a:rPr lang="fr-FR" sz="1800" b="1" kern="1200" dirty="0" err="1"/>
            <a:t>kanwa</a:t>
          </a:r>
          <a:r>
            <a:rPr lang="fr-FR" sz="1800" b="1" kern="1200" dirty="0"/>
            <a:t> ka </a:t>
          </a:r>
          <a:r>
            <a:rPr lang="fr-FR" sz="1800" b="1" kern="1200" dirty="0" err="1"/>
            <a:t>Yesu</a:t>
          </a:r>
          <a:r>
            <a:rPr lang="fr-FR" sz="1800" b="1" kern="1200" dirty="0"/>
            <a:t> mu </a:t>
          </a:r>
          <a:r>
            <a:rPr lang="fr-FR" sz="1800" b="1" kern="1200" dirty="0" err="1"/>
            <a:t>Vyahishuriwe</a:t>
          </a:r>
          <a:r>
            <a:rPr lang="fr-FR" sz="1800" b="1" kern="1200" dirty="0"/>
            <a:t> </a:t>
          </a:r>
          <a:r>
            <a:rPr lang="fr-FR" sz="1800" b="1" kern="1200" dirty="0" err="1"/>
            <a:t>Yohana</a:t>
          </a:r>
          <a:r>
            <a:rPr lang="fr-FR" sz="1800" b="1" kern="1200" dirty="0"/>
            <a:t> 1:16 </a:t>
          </a:r>
          <a:r>
            <a:rPr lang="fr-FR" sz="1800" b="1" kern="1200" dirty="0" err="1"/>
            <a:t>isobanura</a:t>
          </a:r>
          <a:r>
            <a:rPr lang="fr-FR" sz="1800" b="1" kern="1200" dirty="0"/>
            <a:t> </a:t>
          </a:r>
          <a:r>
            <a:rPr lang="fr-FR" sz="1800" b="1" kern="1200" dirty="0" err="1"/>
            <a:t>iki</a:t>
          </a:r>
          <a:r>
            <a:rPr lang="fr-FR" sz="1800" b="1" kern="1200" dirty="0"/>
            <a:t>?</a:t>
          </a:r>
          <a:endParaRPr lang="es-ES" sz="1800" kern="1200" dirty="0"/>
        </a:p>
      </dsp:txBody>
      <dsp:txXfrm>
        <a:off x="1845015" y="2131561"/>
        <a:ext cx="1607156" cy="401740"/>
      </dsp:txXfrm>
    </dsp:sp>
    <dsp:sp modelId="{8619E129-E0F9-474A-A78C-02FA87028269}">
      <dsp:nvSpPr>
        <dsp:cNvPr id="0" name=""/>
        <dsp:cNvSpPr/>
      </dsp:nvSpPr>
      <dsp:spPr>
        <a:xfrm>
          <a:off x="3668425" y="46302"/>
          <a:ext cx="1627474" cy="4805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AF5FD-DB95-47C3-A01B-1517888C5ECE}">
      <dsp:nvSpPr>
        <dsp:cNvPr id="0" name=""/>
        <dsp:cNvSpPr/>
      </dsp:nvSpPr>
      <dsp:spPr>
        <a:xfrm>
          <a:off x="3749156" y="90852"/>
          <a:ext cx="1464726" cy="1244539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chemeClr val="accent6">
              <a:lumMod val="75000"/>
              <a:alpha val="6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2ED269-583F-46C7-866E-E53B6C3E9322}">
      <dsp:nvSpPr>
        <dsp:cNvPr id="0" name=""/>
        <dsp:cNvSpPr/>
      </dsp:nvSpPr>
      <dsp:spPr>
        <a:xfrm>
          <a:off x="3749800" y="3291078"/>
          <a:ext cx="1464726" cy="151795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Abantu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b’Imana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b’Abizerwa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5:31-32; 2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9800" y="3291078"/>
        <a:ext cx="1464726" cy="1517958"/>
      </dsp:txXfrm>
    </dsp:sp>
    <dsp:sp modelId="{B0AE047E-FFA5-49D7-8081-C986E9A33B46}">
      <dsp:nvSpPr>
        <dsp:cNvPr id="0" name=""/>
        <dsp:cNvSpPr/>
      </dsp:nvSpPr>
      <dsp:spPr>
        <a:xfrm>
          <a:off x="3749800" y="2131561"/>
          <a:ext cx="1464726" cy="4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Uwo</a:t>
          </a:r>
          <a:r>
            <a:rPr lang="fr-FR" sz="1800" b="1" kern="1200" dirty="0"/>
            <a:t> </a:t>
          </a:r>
          <a:r>
            <a:rPr lang="fr-FR" sz="1800" b="1" kern="1200" dirty="0" err="1"/>
            <a:t>mugore</a:t>
          </a:r>
          <a:r>
            <a:rPr lang="fr-FR" sz="1800" b="1" kern="1200" dirty="0"/>
            <a:t> </a:t>
          </a:r>
          <a:r>
            <a:rPr lang="fr-FR" sz="1800" b="1" kern="1200" dirty="0" err="1"/>
            <a:t>wo</a:t>
          </a:r>
          <a:r>
            <a:rPr lang="fr-FR" sz="1800" b="1" kern="1200" dirty="0"/>
            <a:t> mu </a:t>
          </a:r>
          <a:r>
            <a:rPr lang="fr-FR" sz="1800" b="1" kern="1200" dirty="0" err="1"/>
            <a:t>Vyahishuriwe</a:t>
          </a:r>
          <a:r>
            <a:rPr lang="fr-FR" sz="1800" b="1" kern="1200" dirty="0"/>
            <a:t> </a:t>
          </a:r>
          <a:r>
            <a:rPr lang="fr-FR" sz="1800" b="1" kern="1200" dirty="0" err="1"/>
            <a:t>Yohana</a:t>
          </a:r>
          <a:r>
            <a:rPr lang="fr-FR" sz="1800" b="1" kern="1200" dirty="0"/>
            <a:t> 12:1 ni </a:t>
          </a:r>
          <a:r>
            <a:rPr lang="fr-FR" sz="1800" b="1" kern="1200" dirty="0" err="1"/>
            <a:t>nde</a:t>
          </a:r>
          <a:r>
            <a:rPr lang="fr-FR" sz="1800" b="1" kern="1200" dirty="0"/>
            <a:t>?</a:t>
          </a:r>
          <a:endParaRPr lang="es-ES" sz="1800" kern="1200" dirty="0"/>
        </a:p>
      </dsp:txBody>
      <dsp:txXfrm>
        <a:off x="3749800" y="2131561"/>
        <a:ext cx="1464726" cy="40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0C456-F3EF-4683-4BF1-1B735D40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FCB91-1E07-68D3-D5AF-12600CC93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DD6E7-3D46-E1B2-1160-0FEFA03F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59BD81-04F9-43E8-C37B-B950B65C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D7E60-07B9-B6A7-6F66-C16230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34A97-46CD-D489-F1A3-8ED758FC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07C591-3175-9298-2C87-9ED733563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A6EDA-032F-6F42-248A-E7B25CA8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C05EB-678B-784D-D7AB-94BF6A8E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88AFD-6E71-F7A7-C7FE-DFC4848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3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E17D86-C693-5BA2-4535-2BF8A10A3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EAE13-17CF-D6B8-ACBE-408E96075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8269BB-2C92-D7CC-E7FF-7CC0F880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96D1E8-F623-0A80-667F-FE8B722D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8B1BE-A0EB-366A-3AE0-A67F73D4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1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02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17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00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40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97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11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12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04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5995E-396E-F6B5-242F-39727A5E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BE957-C7D8-4D86-F4B6-8E7EF371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FD790-6A47-85C5-4444-2271D382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90A56-C33D-494C-296E-0CF7E14E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E946A-22AB-1F35-8005-E4BF43C7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58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44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0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B0C1A-D99F-794B-C950-C73B844C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6B75F6-0FFC-8411-A6A2-8C2FB6CD3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9E028-5BAE-921B-9B90-20EE6573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CF99F-032D-BC09-7E7A-C0AD8C42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E3147-1714-87DA-6FBA-188690F3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6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6CFCD-C735-5E77-BF01-894F7602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81097-1DFB-2803-DD0A-2F6135490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6EBF5-A0ED-55EA-C9E5-039461F2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7FBC80-2CAC-9B14-D5E6-87F95E29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5D3478-85DB-6964-C77E-EBA72891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EE58C2-5534-982C-6803-1637E93B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8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DA7FF-C77B-D060-0CE7-C34CEA4D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18C9F-9C04-7FAC-4FF5-AE724B6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B79164-F699-B2BA-CD5F-2D7712C38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FE5EB5-B7EA-64D0-2504-8469C17D8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191428-B4C4-29A5-9918-C480339E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EA16CF-5A91-C63D-2259-AB4331D8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CF9B47-A7F9-5545-32D2-A60381C9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DD75E1-69FD-0480-9EA5-3704A95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9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2AE26-F1D3-1DF6-2323-1E3B9C0D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522626-37A4-7606-B04F-D5C7C25D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C17CD8-A024-9DC1-8C9D-96816CD3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6CD2DE-DD8A-614A-21C2-72110ED4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DD923F-9DEA-F505-99CC-684572BC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B87771-23B8-3105-391F-F0ED4E03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FD7902-89A8-E4F4-EA07-AAAFD9AD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0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3E855-ED4F-F122-DD92-21643C52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16E4B-FC2F-FC67-F2E2-6B8CE4E3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C37992-6E32-5C0C-0829-58A64A63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2FA9F-07D2-73A0-7DEE-42012595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37C2AC-0FD8-6C06-00DC-4F307178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DD742-C9FA-B9F8-DD58-7010C26D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6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52216-9D06-62D3-F807-5E5337B1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30A33C-35C8-89FA-80AE-41F419900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AAF7B3-BAC1-10C7-66FC-97DEE705D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A0094-1B56-47A3-6BA4-EC3BBEE9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207840-E05E-F297-A22D-3A002AD7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2326B-25F5-2E75-152C-C93750B2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0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DD044C-8597-CB9F-7698-2407A500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49EE1-E660-18FF-4D3C-0C801A66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EBFF28-8366-A121-4F00-C79F64349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F26E4-B19B-49B2-BBD7-2FDCCB858034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F6CD9-322B-DEBC-75AA-C06A1F16C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A6BAD5-7A97-80C2-B5F7-D0654EDC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EF90C1-5706-4B46-B8C0-71B462F5C5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4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5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3D8F64-FA43-7F05-21F9-733E89B78603}"/>
              </a:ext>
            </a:extLst>
          </p:cNvPr>
          <p:cNvSpPr txBox="1"/>
          <p:nvPr/>
        </p:nvSpPr>
        <p:spPr>
          <a:xfrm>
            <a:off x="3949453" y="123825"/>
            <a:ext cx="7871072" cy="1323439"/>
          </a:xfrm>
          <a:prstGeom prst="rect">
            <a:avLst/>
          </a:prstGeom>
          <a:solidFill>
            <a:srgbClr val="CA4C2A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ZIMWE MU NGINGO NGENDERWAKO Z’UBUHANUZI</a:t>
            </a:r>
            <a:endParaRPr lang="en" sz="4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8E2D87-D02D-C48F-84C5-B8FF3757E713}"/>
              </a:ext>
            </a:extLst>
          </p:cNvPr>
          <p:cNvSpPr txBox="1"/>
          <p:nvPr/>
        </p:nvSpPr>
        <p:spPr>
          <a:xfrm>
            <a:off x="76726" y="6421993"/>
            <a:ext cx="38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Icigwa</a:t>
            </a:r>
            <a:r>
              <a:rPr lang="fr-FR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b="1" dirty="0" err="1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fr-FR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kuwa</a:t>
            </a:r>
            <a:r>
              <a:rPr lang="en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fr-FR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Ndamukiza</a:t>
            </a:r>
            <a:r>
              <a:rPr lang="fr-FR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268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E9E31-6A14-647F-772A-B29900D0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to, tabla, diferente, pasto&#10;&#10;El contenido generado por IA puede ser incorrecto.">
            <a:extLst>
              <a:ext uri="{FF2B5EF4-FFF2-40B4-BE49-F238E27FC236}">
                <a16:creationId xmlns:a16="http://schemas.microsoft.com/office/drawing/2014/main" id="{729BAAD6-4505-24A1-A6E8-18CF1358B8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72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76798C-464E-935C-4EEB-162B16A638F4}"/>
              </a:ext>
            </a:extLst>
          </p:cNvPr>
          <p:cNvSpPr txBox="1"/>
          <p:nvPr/>
        </p:nvSpPr>
        <p:spPr>
          <a:xfrm>
            <a:off x="6260464" y="281984"/>
            <a:ext cx="5705476" cy="57400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uwirata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yirate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yammenye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akantahura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Uhoraho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nkunda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imbabazi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guca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iziroranye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n'izigororotse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mw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kukw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ivyo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bimpimbara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jewe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Uhoraho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mbivuze</a:t>
            </a:r>
            <a:r>
              <a:rPr lang="fr-FR" sz="3600" b="1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Yeremiya</a:t>
            </a:r>
            <a:r>
              <a:rPr kumimoji="0" lang="es-ES" sz="28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9:24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8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2CE15C-A7A7-113B-9FDA-EBC6782C80EE}"/>
              </a:ext>
            </a:extLst>
          </p:cNvPr>
          <p:cNvSpPr txBox="1"/>
          <p:nvPr/>
        </p:nvSpPr>
        <p:spPr>
          <a:xfrm>
            <a:off x="6245157" y="3952875"/>
            <a:ext cx="594684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C30057"/>
                </a:solidFill>
              </a:rPr>
              <a:t>Ingingo</a:t>
            </a:r>
            <a:r>
              <a:rPr lang="fr-FR" sz="2000" b="1" dirty="0">
                <a:solidFill>
                  <a:srgbClr val="C30057"/>
                </a:solidFill>
              </a:rPr>
              <a:t> </a:t>
            </a:r>
            <a:r>
              <a:rPr lang="fr-FR" sz="2000" b="1" dirty="0" err="1">
                <a:solidFill>
                  <a:srgbClr val="C30057"/>
                </a:solidFill>
              </a:rPr>
              <a:t>ya</a:t>
            </a:r>
            <a:r>
              <a:rPr lang="en" sz="2000" b="1" dirty="0">
                <a:solidFill>
                  <a:srgbClr val="C30057"/>
                </a:solidFill>
              </a:rPr>
              <a:t> 1: </a:t>
            </a:r>
            <a:r>
              <a:rPr lang="fr-FR" sz="2000" b="1" dirty="0" err="1"/>
              <a:t>Nusome</a:t>
            </a:r>
            <a:r>
              <a:rPr lang="fr-FR" sz="2000" b="1" dirty="0"/>
              <a:t> </a:t>
            </a:r>
            <a:r>
              <a:rPr lang="fr-FR" sz="2000" b="1" dirty="0" err="1"/>
              <a:t>ufise</a:t>
            </a:r>
            <a:r>
              <a:rPr lang="fr-FR" sz="2000" b="1" dirty="0"/>
              <a:t> </a:t>
            </a:r>
            <a:r>
              <a:rPr lang="fr-FR" sz="2000" b="1" dirty="0" err="1"/>
              <a:t>inyifato</a:t>
            </a:r>
            <a:r>
              <a:rPr lang="fr-FR" sz="2000" b="1" dirty="0"/>
              <a:t> </a:t>
            </a:r>
            <a:r>
              <a:rPr lang="fr-FR" sz="2000" b="1" dirty="0" err="1"/>
              <a:t>ibereye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969B00"/>
                </a:solidFill>
              </a:rPr>
              <a:t>Ingingo</a:t>
            </a:r>
            <a:r>
              <a:rPr lang="fr-FR" sz="2000" b="1" dirty="0">
                <a:solidFill>
                  <a:srgbClr val="969B00"/>
                </a:solidFill>
              </a:rPr>
              <a:t> </a:t>
            </a:r>
            <a:r>
              <a:rPr lang="fr-FR" sz="2000" b="1" dirty="0" err="1">
                <a:solidFill>
                  <a:srgbClr val="969B00"/>
                </a:solidFill>
              </a:rPr>
              <a:t>ya</a:t>
            </a:r>
            <a:r>
              <a:rPr lang="fr-FR" sz="2000" b="1" dirty="0">
                <a:solidFill>
                  <a:srgbClr val="969B00"/>
                </a:solidFill>
              </a:rPr>
              <a:t> </a:t>
            </a:r>
            <a:r>
              <a:rPr lang="en" sz="2000" b="1" dirty="0">
                <a:solidFill>
                  <a:srgbClr val="969B00"/>
                </a:solidFill>
              </a:rPr>
              <a:t>2: </a:t>
            </a:r>
            <a:r>
              <a:rPr lang="fr-FR" sz="2000" b="1" dirty="0" err="1"/>
              <a:t>Vumbura</a:t>
            </a:r>
            <a:r>
              <a:rPr lang="fr-FR" sz="2000" b="1" dirty="0"/>
              <a:t> </a:t>
            </a:r>
            <a:r>
              <a:rPr lang="fr-FR" sz="2000" b="1" dirty="0" err="1"/>
              <a:t>iciyumviro</a:t>
            </a:r>
            <a:r>
              <a:rPr lang="fr-FR" sz="2000" b="1" dirty="0"/>
              <a:t> </a:t>
            </a:r>
            <a:r>
              <a:rPr lang="fr-FR" sz="2000" b="1" dirty="0" err="1"/>
              <a:t>nyamukuru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0D8000"/>
                </a:solidFill>
              </a:rPr>
              <a:t>Ingingo</a:t>
            </a:r>
            <a:r>
              <a:rPr lang="fr-FR" sz="2000" b="1" dirty="0">
                <a:solidFill>
                  <a:srgbClr val="0D8000"/>
                </a:solidFill>
              </a:rPr>
              <a:t> </a:t>
            </a:r>
            <a:r>
              <a:rPr lang="fr-FR" sz="2000" b="1" dirty="0" err="1">
                <a:solidFill>
                  <a:srgbClr val="0D8000"/>
                </a:solidFill>
              </a:rPr>
              <a:t>ya</a:t>
            </a:r>
            <a:r>
              <a:rPr lang="fr-FR" sz="2000" b="1" dirty="0">
                <a:solidFill>
                  <a:srgbClr val="0D8000"/>
                </a:solidFill>
              </a:rPr>
              <a:t> </a:t>
            </a:r>
            <a:r>
              <a:rPr lang="en" sz="2000" b="1" dirty="0">
                <a:solidFill>
                  <a:srgbClr val="0D8000"/>
                </a:solidFill>
              </a:rPr>
              <a:t>3: </a:t>
            </a:r>
            <a:r>
              <a:rPr lang="fr-FR" sz="2000" b="1" dirty="0" err="1"/>
              <a:t>Gukoresha</a:t>
            </a:r>
            <a:r>
              <a:rPr lang="fr-FR" sz="2000" b="1" dirty="0"/>
              <a:t> </a:t>
            </a:r>
            <a:r>
              <a:rPr lang="fr-FR" sz="2000" b="1" dirty="0" err="1"/>
              <a:t>ubuhinga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8C00A1"/>
                </a:solidFill>
              </a:rPr>
              <a:t>Ingingo</a:t>
            </a:r>
            <a:r>
              <a:rPr lang="fr-FR" sz="2000" b="1" dirty="0">
                <a:solidFill>
                  <a:srgbClr val="8C00A1"/>
                </a:solidFill>
              </a:rPr>
              <a:t> </a:t>
            </a:r>
            <a:r>
              <a:rPr lang="fr-FR" sz="2000" b="1" dirty="0" err="1">
                <a:solidFill>
                  <a:srgbClr val="8C00A1"/>
                </a:solidFill>
              </a:rPr>
              <a:t>ya</a:t>
            </a:r>
            <a:r>
              <a:rPr lang="fr-FR" sz="2000" b="1" dirty="0">
                <a:solidFill>
                  <a:srgbClr val="8C00A1"/>
                </a:solidFill>
              </a:rPr>
              <a:t> </a:t>
            </a:r>
            <a:r>
              <a:rPr lang="en" sz="2000" b="1" dirty="0">
                <a:solidFill>
                  <a:srgbClr val="8C00A1"/>
                </a:solidFill>
              </a:rPr>
              <a:t>4: </a:t>
            </a:r>
            <a:r>
              <a:rPr lang="fr-FR" sz="2000" b="1" dirty="0" err="1"/>
              <a:t>Ibijanye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 </a:t>
            </a:r>
            <a:r>
              <a:rPr lang="fr-FR" sz="2000" b="1" dirty="0" err="1"/>
              <a:t>hamwe</a:t>
            </a:r>
            <a:r>
              <a:rPr lang="fr-FR" sz="2000" b="1" dirty="0"/>
              <a:t> n’</a:t>
            </a:r>
            <a:r>
              <a:rPr lang="fr-FR" sz="2000" b="1" dirty="0" err="1"/>
              <a:t>ibivugwa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100CA4"/>
                </a:solidFill>
              </a:rPr>
              <a:t>Ingingo</a:t>
            </a:r>
            <a:r>
              <a:rPr lang="fr-FR" sz="2000" b="1" dirty="0">
                <a:solidFill>
                  <a:srgbClr val="100CA4"/>
                </a:solidFill>
              </a:rPr>
              <a:t> </a:t>
            </a:r>
            <a:r>
              <a:rPr lang="fr-FR" sz="2000" b="1" dirty="0" err="1">
                <a:solidFill>
                  <a:srgbClr val="100CA4"/>
                </a:solidFill>
              </a:rPr>
              <a:t>ya</a:t>
            </a:r>
            <a:r>
              <a:rPr lang="fr-FR" sz="2000" b="1" dirty="0">
                <a:solidFill>
                  <a:srgbClr val="100CA4"/>
                </a:solidFill>
              </a:rPr>
              <a:t> </a:t>
            </a:r>
            <a:r>
              <a:rPr lang="en" sz="2000" b="1" dirty="0">
                <a:solidFill>
                  <a:srgbClr val="100CA4"/>
                </a:solidFill>
              </a:rPr>
              <a:t>5: </a:t>
            </a:r>
            <a:r>
              <a:rPr lang="fr-FR" sz="2000" b="1" dirty="0" err="1"/>
              <a:t>Insobanuro</a:t>
            </a:r>
            <a:r>
              <a:rPr lang="fr-FR" sz="2000" b="1" dirty="0"/>
              <a:t> </a:t>
            </a:r>
            <a:r>
              <a:rPr lang="fr-FR" sz="2000" b="1" dirty="0" err="1"/>
              <a:t>hamwe</a:t>
            </a:r>
            <a:r>
              <a:rPr lang="fr-FR" sz="2000" b="1" dirty="0"/>
              <a:t> n’</a:t>
            </a:r>
            <a:r>
              <a:rPr lang="fr-FR" sz="2000" b="1" dirty="0" err="1"/>
              <a:t>ibimenyetso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F10E77-4D3E-7BD0-F6F8-B992C992C903}"/>
              </a:ext>
            </a:extLst>
          </p:cNvPr>
          <p:cNvSpPr txBox="1"/>
          <p:nvPr/>
        </p:nvSpPr>
        <p:spPr>
          <a:xfrm>
            <a:off x="207899" y="0"/>
            <a:ext cx="748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Ibimenyetso</a:t>
            </a:r>
            <a:r>
              <a:rPr lang="fr-FR" sz="2000" b="1" dirty="0"/>
              <a:t>, </a:t>
            </a:r>
            <a:r>
              <a:rPr lang="fr-FR" sz="2000" b="1" dirty="0" err="1"/>
              <a:t>amajambo</a:t>
            </a:r>
            <a:r>
              <a:rPr lang="fr-FR" sz="2000" b="1" dirty="0"/>
              <a:t> </a:t>
            </a:r>
            <a:r>
              <a:rPr lang="fr-FR" sz="2000" b="1" dirty="0" err="1"/>
              <a:t>adatomoye</a:t>
            </a:r>
            <a:r>
              <a:rPr lang="fr-FR" sz="2000" b="1" dirty="0"/>
              <a:t>, </a:t>
            </a:r>
            <a:r>
              <a:rPr lang="fr-FR" sz="2000" b="1" dirty="0" err="1"/>
              <a:t>ukugereranya</a:t>
            </a:r>
            <a:r>
              <a:rPr lang="fr-FR" sz="2000" b="1" dirty="0"/>
              <a:t>, </a:t>
            </a:r>
            <a:r>
              <a:rPr lang="fr-FR" sz="2000" b="1" dirty="0" err="1"/>
              <a:t>ibikorwa</a:t>
            </a:r>
            <a:r>
              <a:rPr lang="fr-FR" sz="2000" b="1" dirty="0"/>
              <a:t> </a:t>
            </a:r>
            <a:r>
              <a:rPr lang="fr-FR" sz="2000" b="1" dirty="0" err="1"/>
              <a:t>bidasanzwe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ruhande</a:t>
            </a:r>
            <a:r>
              <a:rPr lang="fr-FR" sz="2000" b="1" dirty="0"/>
              <a:t> </a:t>
            </a:r>
            <a:r>
              <a:rPr lang="fr-FR" sz="2000" b="1" dirty="0" err="1"/>
              <a:t>rw’umuhanuzi</a:t>
            </a:r>
            <a:r>
              <a:rPr lang="fr-FR" sz="2000" b="1" dirty="0"/>
              <a:t>... </a:t>
            </a:r>
            <a:r>
              <a:rPr lang="fr-FR" sz="2000" b="1" dirty="0" err="1"/>
              <a:t>Uko</a:t>
            </a:r>
            <a:r>
              <a:rPr lang="fr-FR" sz="2000" b="1" dirty="0"/>
              <a:t> ni ko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bwa</a:t>
            </a:r>
            <a:r>
              <a:rPr lang="fr-FR" sz="2000" b="1" dirty="0"/>
              <a:t> </a:t>
            </a:r>
            <a:r>
              <a:rPr lang="fr-FR" sz="2000" b="1" dirty="0" err="1"/>
              <a:t>Bibiliya</a:t>
            </a:r>
            <a:r>
              <a:rPr lang="fr-FR" sz="2000" b="1" dirty="0"/>
              <a:t> </a:t>
            </a:r>
            <a:r>
              <a:rPr lang="fr-FR" sz="2000" b="1" dirty="0" err="1"/>
              <a:t>bumeze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7" name="Imagen 6" descr="Una persona parado en un cuerpo de agua junto a una oveja&#10;&#10;El contenido generado por IA puede ser incorrecto.">
            <a:extLst>
              <a:ext uri="{FF2B5EF4-FFF2-40B4-BE49-F238E27FC236}">
                <a16:creationId xmlns:a16="http://schemas.microsoft.com/office/drawing/2014/main" id="{8CCEE10D-7707-FA60-B13D-934AA459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8" r="3748"/>
          <a:stretch/>
        </p:blipFill>
        <p:spPr>
          <a:xfrm>
            <a:off x="7696200" y="171450"/>
            <a:ext cx="4267200" cy="3457337"/>
          </a:xfrm>
          <a:prstGeom prst="snip2DiagRect">
            <a:avLst>
              <a:gd name="adj1" fmla="val 6061"/>
              <a:gd name="adj2" fmla="val 785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98E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1F94A6-66B9-320C-20A7-B997AA8042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415" y="3827061"/>
            <a:ext cx="1899180" cy="2744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4C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97ED279D-A70C-C908-743A-54512F58A6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27060"/>
            <a:ext cx="2470161" cy="2744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magen que contiene computadora, luz&#10;&#10;El contenido generado por IA puede ser incorrecto.">
            <a:extLst>
              <a:ext uri="{FF2B5EF4-FFF2-40B4-BE49-F238E27FC236}">
                <a16:creationId xmlns:a16="http://schemas.microsoft.com/office/drawing/2014/main" id="{78430202-AEB3-5E3F-799D-DA775C63DC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6163137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E147D58-F806-CB73-15DD-631677947A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5096343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D4E57F-15BA-3AF1-9632-C0597D3346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453" y="5629747"/>
            <a:ext cx="532563" cy="257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A96E9D3-731D-455B-D42E-281AC0EBE6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4562940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0CCB5FAC-339B-62EF-6654-E6141278C0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4029537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BA99521-C46D-8C2F-7F5A-37495B60FC36}"/>
              </a:ext>
            </a:extLst>
          </p:cNvPr>
          <p:cNvSpPr txBox="1"/>
          <p:nvPr/>
        </p:nvSpPr>
        <p:spPr>
          <a:xfrm>
            <a:off x="142875" y="2244536"/>
            <a:ext cx="7486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abayisoma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bakayitahura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 </a:t>
            </a:r>
            <a:r>
              <a:rPr lang="fr-FR" sz="2000" b="1" dirty="0" err="1"/>
              <a:t>barakura</a:t>
            </a:r>
            <a:r>
              <a:rPr lang="fr-FR" sz="2000" b="1" dirty="0"/>
              <a:t> mu </a:t>
            </a:r>
            <a:r>
              <a:rPr lang="fr-FR" sz="2000" b="1" dirty="0" err="1"/>
              <a:t>bumenyi</a:t>
            </a:r>
            <a:r>
              <a:rPr lang="fr-FR" sz="2000" b="1" dirty="0"/>
              <a:t> </a:t>
            </a:r>
            <a:r>
              <a:rPr lang="fr-FR" sz="2000" b="1" dirty="0" err="1"/>
              <a:t>bwerekeye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bakaronka</a:t>
            </a:r>
            <a:r>
              <a:rPr lang="fr-FR" sz="2000" b="1" dirty="0"/>
              <a:t> </a:t>
            </a:r>
            <a:r>
              <a:rPr lang="fr-FR" sz="2000" b="1" dirty="0" err="1"/>
              <a:t>imigisha</a:t>
            </a:r>
            <a:r>
              <a:rPr lang="fr-FR" sz="2000" b="1" dirty="0"/>
              <a:t> </a:t>
            </a:r>
            <a:r>
              <a:rPr lang="fr-FR" sz="2000" b="1" dirty="0" err="1"/>
              <a:t>myinshi</a:t>
            </a:r>
            <a:r>
              <a:rPr lang="fr-FR" sz="2000" b="1" dirty="0"/>
              <a:t>.  Ni </a:t>
            </a:r>
            <a:r>
              <a:rPr lang="fr-FR" sz="2000" b="1" dirty="0" err="1"/>
              <a:t>izihe</a:t>
            </a:r>
            <a:r>
              <a:rPr lang="fr-FR" sz="2000" b="1" dirty="0"/>
              <a:t> </a:t>
            </a:r>
            <a:r>
              <a:rPr lang="fr-FR" sz="2000" b="1" dirty="0" err="1"/>
              <a:t>ngingo</a:t>
            </a:r>
            <a:r>
              <a:rPr lang="fr-FR" sz="2000" b="1" dirty="0"/>
              <a:t> </a:t>
            </a:r>
            <a:r>
              <a:rPr lang="fr-FR" sz="2000" b="1" dirty="0" err="1"/>
              <a:t>ngenderwako</a:t>
            </a:r>
            <a:r>
              <a:rPr lang="fr-FR" sz="2000" b="1" dirty="0"/>
              <a:t> </a:t>
            </a:r>
            <a:r>
              <a:rPr lang="fr-FR" sz="2000" b="1" dirty="0" err="1"/>
              <a:t>zishobora</a:t>
            </a:r>
            <a:r>
              <a:rPr lang="fr-FR" sz="2000" b="1" dirty="0"/>
              <a:t> </a:t>
            </a:r>
            <a:r>
              <a:rPr lang="fr-FR" sz="2000" b="1" dirty="0" err="1"/>
              <a:t>kudufasha</a:t>
            </a:r>
            <a:r>
              <a:rPr lang="fr-FR" sz="2000" b="1" dirty="0"/>
              <a:t> </a:t>
            </a:r>
            <a:r>
              <a:rPr lang="fr-FR" sz="2000" b="1" dirty="0" err="1"/>
              <a:t>kwiga</a:t>
            </a:r>
            <a:r>
              <a:rPr lang="fr-FR" sz="2000" b="1" dirty="0"/>
              <a:t> no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bwo</a:t>
            </a:r>
            <a:r>
              <a:rPr lang="fr-FR" sz="2000" b="1" dirty="0"/>
              <a:t> muri </a:t>
            </a:r>
            <a:r>
              <a:rPr lang="fr-FR" sz="2000" b="1" dirty="0" err="1"/>
              <a:t>Bibiliya</a:t>
            </a:r>
            <a:r>
              <a:rPr lang="fr-FR" sz="2000" b="1" dirty="0"/>
              <a:t>?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61541E-6E7B-0CF3-649D-1428CAF8E1DC}"/>
              </a:ext>
            </a:extLst>
          </p:cNvPr>
          <p:cNvSpPr txBox="1"/>
          <p:nvPr/>
        </p:nvSpPr>
        <p:spPr>
          <a:xfrm>
            <a:off x="142875" y="936486"/>
            <a:ext cx="7486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Bamwe</a:t>
            </a:r>
            <a:r>
              <a:rPr lang="fr-FR" sz="2000" b="1" dirty="0"/>
              <a:t> </a:t>
            </a:r>
            <a:r>
              <a:rPr lang="fr-FR" sz="2000" b="1" dirty="0" err="1"/>
              <a:t>ntibagira</a:t>
            </a:r>
            <a:r>
              <a:rPr lang="fr-FR" sz="2000" b="1" dirty="0"/>
              <a:t> </a:t>
            </a:r>
            <a:r>
              <a:rPr lang="fr-FR" sz="2000" b="1" dirty="0" err="1"/>
              <a:t>ubwoba</a:t>
            </a:r>
            <a:r>
              <a:rPr lang="fr-FR" sz="2000" b="1" dirty="0"/>
              <a:t> </a:t>
            </a:r>
            <a:r>
              <a:rPr lang="fr-FR" sz="2000" b="1" dirty="0" err="1"/>
              <a:t>bwo</a:t>
            </a:r>
            <a:r>
              <a:rPr lang="fr-FR" sz="2000" b="1" dirty="0"/>
              <a:t> </a:t>
            </a:r>
            <a:r>
              <a:rPr lang="fr-FR" sz="2000" b="1" dirty="0" err="1"/>
              <a:t>kugerageza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insobanuro</a:t>
            </a:r>
            <a:r>
              <a:rPr lang="fr-FR" sz="2000" b="1" dirty="0"/>
              <a:t> </a:t>
            </a:r>
            <a:r>
              <a:rPr lang="fr-FR" sz="2000" b="1" dirty="0" err="1"/>
              <a:t>yabwo</a:t>
            </a:r>
            <a:r>
              <a:rPr lang="fr-FR" sz="2000" b="1" dirty="0"/>
              <a:t>, </a:t>
            </a:r>
            <a:r>
              <a:rPr lang="fr-FR" sz="2000" b="1" dirty="0" err="1"/>
              <a:t>bagahimbarwa</a:t>
            </a:r>
            <a:r>
              <a:rPr lang="fr-FR" sz="2000" b="1" dirty="0"/>
              <a:t> n’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uwundi</a:t>
            </a:r>
            <a:r>
              <a:rPr lang="fr-FR" sz="2000" b="1" dirty="0"/>
              <a:t> </a:t>
            </a:r>
            <a:r>
              <a:rPr lang="fr-FR" sz="2000" b="1" dirty="0" err="1"/>
              <a:t>muntu</a:t>
            </a:r>
            <a:r>
              <a:rPr lang="fr-FR" sz="2000" b="1" dirty="0"/>
              <a:t> </a:t>
            </a:r>
            <a:r>
              <a:rPr lang="fr-FR" sz="2000" b="1" dirty="0" err="1"/>
              <a:t>ababwira</a:t>
            </a:r>
            <a:r>
              <a:rPr lang="fr-FR" sz="2000" b="1" dirty="0"/>
              <a:t>.  </a:t>
            </a:r>
            <a:r>
              <a:rPr lang="fr-FR" sz="2000" b="1" dirty="0" err="1"/>
              <a:t>Abandi</a:t>
            </a:r>
            <a:r>
              <a:rPr lang="fr-FR" sz="2000" b="1" dirty="0"/>
              <a:t> </a:t>
            </a:r>
            <a:r>
              <a:rPr lang="fr-FR" sz="2000" b="1" dirty="0" err="1"/>
              <a:t>bafata</a:t>
            </a:r>
            <a:r>
              <a:rPr lang="fr-FR" sz="2000" b="1" dirty="0"/>
              <a:t> </a:t>
            </a:r>
            <a:r>
              <a:rPr lang="fr-FR" sz="2000" b="1" dirty="0" err="1"/>
              <a:t>interuro</a:t>
            </a:r>
            <a:r>
              <a:rPr lang="fr-FR" sz="2000" b="1" dirty="0"/>
              <a:t> </a:t>
            </a:r>
            <a:r>
              <a:rPr lang="fr-FR" sz="2000" b="1" dirty="0" err="1"/>
              <a:t>imwe</a:t>
            </a:r>
            <a:r>
              <a:rPr lang="fr-FR" sz="2000" b="1" dirty="0"/>
              <a:t> </a:t>
            </a:r>
            <a:r>
              <a:rPr lang="fr-FR" sz="2000" b="1" dirty="0" err="1"/>
              <a:t>canke</a:t>
            </a:r>
            <a:r>
              <a:rPr lang="fr-FR" sz="2000" b="1" dirty="0"/>
              <a:t> </a:t>
            </a:r>
            <a:r>
              <a:rPr lang="fr-FR" sz="2000" b="1" dirty="0" err="1"/>
              <a:t>zibiri</a:t>
            </a:r>
            <a:r>
              <a:rPr lang="fr-FR" sz="2000" b="1" dirty="0"/>
              <a:t> </a:t>
            </a:r>
            <a:r>
              <a:rPr lang="fr-FR" sz="2000" b="1" dirty="0" err="1"/>
              <a:t>bagahingura</a:t>
            </a:r>
            <a:r>
              <a:rPr lang="fr-FR" sz="2000" b="1" dirty="0"/>
              <a:t> </a:t>
            </a:r>
            <a:r>
              <a:rPr lang="fr-FR" sz="2000" b="1" dirty="0" err="1"/>
              <a:t>insobanuro</a:t>
            </a:r>
            <a:r>
              <a:rPr lang="fr-FR" sz="2000" b="1" dirty="0"/>
              <a:t> y’</a:t>
            </a:r>
            <a:r>
              <a:rPr lang="fr-FR" sz="2000" b="1" dirty="0" err="1"/>
              <a:t>agatangaza</a:t>
            </a:r>
            <a:r>
              <a:rPr lang="fr-FR" sz="2000" b="1" dirty="0"/>
              <a:t> </a:t>
            </a:r>
            <a:r>
              <a:rPr lang="fr-FR" sz="2000" b="1" dirty="0" err="1"/>
              <a:t>ata</a:t>
            </a:r>
            <a:r>
              <a:rPr lang="fr-FR" sz="2000" b="1" dirty="0"/>
              <a:t> </a:t>
            </a:r>
            <a:r>
              <a:rPr lang="fr-FR" sz="2000" b="1" dirty="0" err="1"/>
              <a:t>shingiro</a:t>
            </a:r>
            <a:r>
              <a:rPr lang="fr-FR" sz="2000" b="1" dirty="0"/>
              <a:t> n’</a:t>
            </a:r>
            <a:r>
              <a:rPr lang="fr-FR" sz="2000" b="1" dirty="0" err="1"/>
              <a:t>imwe</a:t>
            </a:r>
            <a:r>
              <a:rPr lang="fr-FR" sz="2000" b="1" dirty="0"/>
              <a:t> </a:t>
            </a:r>
            <a:r>
              <a:rPr lang="fr-FR" sz="2000" b="1" dirty="0" err="1"/>
              <a:t>ifise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74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C5675-AB02-AB1E-CE8F-1B7BB202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A61556-B4DC-DA77-4203-B87A1E9D3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587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AE1E64-4561-553B-8D74-2DDD6F876E85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INGINGO YA </a:t>
            </a:r>
            <a:r>
              <a:rPr lang="en" sz="4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fr-FR" sz="4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 UFISE</a:t>
            </a:r>
            <a:r>
              <a:rPr lang="en" sz="4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INYIFATO IBEREYE</a:t>
            </a:r>
            <a:endParaRPr lang="en" sz="4000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62521E-D80A-9A57-0324-B87833316906}"/>
              </a:ext>
            </a:extLst>
          </p:cNvPr>
          <p:cNvSpPr txBox="1"/>
          <p:nvPr/>
        </p:nvSpPr>
        <p:spPr>
          <a:xfrm>
            <a:off x="323850" y="576560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Hahirwa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usoma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hahirwa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n’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abumva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amajambo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y’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kuvugishwa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n’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bakitondera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ivyanditswe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kukw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igihe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hafi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.’’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Ivyahishuriwe</a:t>
            </a:r>
            <a:r>
              <a:rPr lang="fr-F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EF211E-4348-8A03-89A6-466829EA69AA}"/>
              </a:ext>
            </a:extLst>
          </p:cNvPr>
          <p:cNvSpPr txBox="1"/>
          <p:nvPr/>
        </p:nvSpPr>
        <p:spPr>
          <a:xfrm>
            <a:off x="323849" y="1255871"/>
            <a:ext cx="727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Hariho</a:t>
            </a:r>
            <a:r>
              <a:rPr lang="fr-FR" sz="2000" b="1" dirty="0"/>
              <a:t> </a:t>
            </a:r>
            <a:r>
              <a:rPr lang="fr-FR" sz="2000" b="1" dirty="0" err="1"/>
              <a:t>umugisha</a:t>
            </a:r>
            <a:r>
              <a:rPr lang="fr-FR" sz="2000" b="1" dirty="0"/>
              <a:t> </a:t>
            </a:r>
            <a:r>
              <a:rPr lang="fr-FR" sz="2000" b="1" dirty="0" err="1"/>
              <a:t>wasezeraniwe</a:t>
            </a:r>
            <a:r>
              <a:rPr lang="fr-FR" sz="2000" b="1" dirty="0"/>
              <a:t> </a:t>
            </a:r>
            <a:r>
              <a:rPr lang="fr-FR" sz="2000" b="1" dirty="0" err="1"/>
              <a:t>abasoma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1:3a).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rero</a:t>
            </a:r>
            <a:r>
              <a:rPr lang="fr-FR" sz="2000" b="1" dirty="0"/>
              <a:t>, ni </a:t>
            </a:r>
            <a:r>
              <a:rPr lang="fr-FR" sz="2000" b="1" dirty="0" err="1"/>
              <a:t>bake</a:t>
            </a:r>
            <a:r>
              <a:rPr lang="fr-FR" sz="2000" b="1" dirty="0"/>
              <a:t> cane </a:t>
            </a:r>
            <a:r>
              <a:rPr lang="fr-FR" sz="2000" b="1" dirty="0" err="1"/>
              <a:t>bumva</a:t>
            </a:r>
            <a:r>
              <a:rPr lang="fr-FR" sz="2000" b="1" dirty="0"/>
              <a:t> ko </a:t>
            </a:r>
            <a:r>
              <a:rPr lang="fr-FR" sz="2000" b="1" dirty="0" err="1"/>
              <a:t>bahezagiwe</a:t>
            </a:r>
            <a:r>
              <a:rPr lang="fr-FR" sz="2000" b="1" dirty="0"/>
              <a:t> mu </a:t>
            </a:r>
            <a:r>
              <a:rPr lang="fr-FR" sz="2000" b="1" dirty="0" err="1"/>
              <a:t>gusoma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buri</a:t>
            </a:r>
            <a:r>
              <a:rPr lang="fr-FR" sz="2000" b="1" dirty="0"/>
              <a:t> mu </a:t>
            </a:r>
            <a:r>
              <a:rPr lang="fr-FR" sz="2000" b="1" dirty="0" err="1"/>
              <a:t>Vyahishuriwe</a:t>
            </a:r>
            <a:r>
              <a:rPr lang="fr-FR" sz="2000" b="1" dirty="0"/>
              <a:t> </a:t>
            </a:r>
            <a:r>
              <a:rPr lang="fr-FR" sz="2000" b="1" dirty="0" err="1"/>
              <a:t>Yohana</a:t>
            </a:r>
            <a:r>
              <a:rPr lang="fr-FR" sz="2000" b="1" dirty="0"/>
              <a:t>, </a:t>
            </a:r>
            <a:r>
              <a:rPr lang="fr-FR" sz="2000" b="1" dirty="0" err="1"/>
              <a:t>Daniyeli</a:t>
            </a:r>
            <a:r>
              <a:rPr lang="fr-FR" sz="2000" b="1" dirty="0"/>
              <a:t>, </a:t>
            </a:r>
            <a:r>
              <a:rPr lang="fr-FR" sz="2000" b="1" dirty="0" err="1"/>
              <a:t>Yesaya</a:t>
            </a:r>
            <a:r>
              <a:rPr lang="fr-FR" sz="2000" b="1" dirty="0"/>
              <a:t>, </a:t>
            </a:r>
            <a:r>
              <a:rPr lang="fr-FR" sz="2000" b="1" dirty="0" err="1"/>
              <a:t>Zekariya</a:t>
            </a:r>
            <a:r>
              <a:rPr lang="fr-FR" sz="2000" b="1" dirty="0"/>
              <a:t>, n’</a:t>
            </a:r>
            <a:r>
              <a:rPr lang="fr-FR" sz="2000" b="1" dirty="0" err="1"/>
              <a:t>ahandi</a:t>
            </a:r>
            <a:r>
              <a:rPr lang="fr-F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11F243D-14F7-2567-F1AB-F55FC0B49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849605"/>
              </p:ext>
            </p:extLst>
          </p:nvPr>
        </p:nvGraphicFramePr>
        <p:xfrm>
          <a:off x="105584" y="3901291"/>
          <a:ext cx="7495365" cy="187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FDB1B4-615C-80DA-7E5A-2EB886A1820A}"/>
              </a:ext>
            </a:extLst>
          </p:cNvPr>
          <p:cNvSpPr txBox="1"/>
          <p:nvPr/>
        </p:nvSpPr>
        <p:spPr>
          <a:xfrm>
            <a:off x="323848" y="5793641"/>
            <a:ext cx="72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Gusoma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nsigure</a:t>
            </a:r>
            <a:r>
              <a:rPr lang="fr-FR" sz="2000" b="1" dirty="0"/>
              <a:t> </a:t>
            </a:r>
            <a:r>
              <a:rPr lang="fr-FR" sz="2000" b="1" dirty="0" err="1"/>
              <a:t>ukuntu</a:t>
            </a:r>
            <a:r>
              <a:rPr lang="fr-FR" sz="2000" b="1" dirty="0"/>
              <a:t> </a:t>
            </a:r>
            <a:r>
              <a:rPr lang="fr-FR" sz="2000" b="1" dirty="0" err="1"/>
              <a:t>mbona</a:t>
            </a:r>
            <a:r>
              <a:rPr lang="fr-FR" sz="2000" b="1" dirty="0"/>
              <a:t>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ibintu</a:t>
            </a:r>
            <a:r>
              <a:rPr lang="fr-FR" sz="2000" b="1" dirty="0"/>
              <a:t> </a:t>
            </a:r>
            <a:r>
              <a:rPr lang="fr-FR" sz="2000" b="1" dirty="0" err="1"/>
              <a:t>bimwe</a:t>
            </a:r>
            <a:r>
              <a:rPr lang="fr-FR" sz="2000" b="1" dirty="0"/>
              <a:t> </a:t>
            </a:r>
            <a:r>
              <a:rPr lang="fr-FR" sz="2000" b="1" dirty="0" err="1"/>
              <a:t>bimwe</a:t>
            </a:r>
            <a:r>
              <a:rPr lang="fr-FR" sz="2000" b="1" dirty="0"/>
              <a:t> </a:t>
            </a:r>
            <a:r>
              <a:rPr lang="fr-FR" sz="2000" b="1" dirty="0" err="1"/>
              <a:t>bizogenda</a:t>
            </a:r>
            <a:r>
              <a:rPr lang="fr-FR" sz="2000" b="1" dirty="0"/>
              <a:t>, </a:t>
            </a:r>
            <a:r>
              <a:rPr lang="fr-FR" sz="2000" b="1" dirty="0" err="1"/>
              <a:t>canke</a:t>
            </a:r>
            <a:r>
              <a:rPr lang="fr-FR" sz="2000" b="1" dirty="0"/>
              <a:t> </a:t>
            </a:r>
            <a:r>
              <a:rPr lang="fr-FR" sz="2000" b="1" dirty="0" err="1"/>
              <a:t>sinumvemwo</a:t>
            </a:r>
            <a:r>
              <a:rPr lang="fr-FR" sz="2000" b="1" dirty="0"/>
              <a:t> </a:t>
            </a:r>
            <a:r>
              <a:rPr lang="fr-FR" sz="2000" b="1" dirty="0" err="1"/>
              <a:t>ijwi</a:t>
            </a:r>
            <a:r>
              <a:rPr lang="fr-FR" sz="2000" b="1" dirty="0"/>
              <a:t> </a:t>
            </a:r>
            <a:r>
              <a:rPr lang="fr-FR" sz="2000" b="1" dirty="0" err="1"/>
              <a:t>ry’Imana</a:t>
            </a:r>
            <a:r>
              <a:rPr lang="fr-FR" sz="2000" b="1" dirty="0"/>
              <a:t> </a:t>
            </a:r>
            <a:r>
              <a:rPr lang="fr-FR" sz="2000" b="1" dirty="0" err="1"/>
              <a:t>rivugira</a:t>
            </a:r>
            <a:r>
              <a:rPr lang="fr-FR" sz="2000" b="1" dirty="0"/>
              <a:t> muri </a:t>
            </a:r>
            <a:r>
              <a:rPr lang="fr-FR" sz="2000" b="1" dirty="0" err="1"/>
              <a:t>bwo</a:t>
            </a:r>
            <a:r>
              <a:rPr lang="fr-FR" sz="2000" b="1" dirty="0"/>
              <a:t>, si </a:t>
            </a:r>
            <a:r>
              <a:rPr lang="fr-FR" sz="2000" b="1" dirty="0" err="1"/>
              <a:t>uburyo</a:t>
            </a:r>
            <a:r>
              <a:rPr lang="fr-FR" sz="2000" b="1" dirty="0"/>
              <a:t> </a:t>
            </a:r>
            <a:r>
              <a:rPr lang="fr-FR" sz="2000" b="1" dirty="0" err="1"/>
              <a:t>bubereye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mujer, niña, joven&#10;&#10;El contenido generado por IA puede ser incorrecto.">
            <a:extLst>
              <a:ext uri="{FF2B5EF4-FFF2-40B4-BE49-F238E27FC236}">
                <a16:creationId xmlns:a16="http://schemas.microsoft.com/office/drawing/2014/main" id="{62309B21-8699-BC09-1290-624B445E0A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462" y="1458143"/>
            <a:ext cx="4243384" cy="5256729"/>
          </a:xfrm>
          <a:prstGeom prst="roundRect">
            <a:avLst>
              <a:gd name="adj" fmla="val 841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95250" contourW="76200" prstMaterial="matte">
            <a:bevelT w="63500" h="63500" prst="artDeco"/>
            <a:bevelB/>
            <a:contourClr>
              <a:srgbClr val="3B8A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244AA98-BA44-3490-77F0-666BD5F26E76}"/>
              </a:ext>
            </a:extLst>
          </p:cNvPr>
          <p:cNvSpPr txBox="1"/>
          <p:nvPr/>
        </p:nvSpPr>
        <p:spPr>
          <a:xfrm>
            <a:off x="323847" y="2558802"/>
            <a:ext cx="7277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Ni </a:t>
            </a:r>
            <a:r>
              <a:rPr lang="fr-FR" sz="2000" b="1" dirty="0" err="1"/>
              <a:t>kubera</a:t>
            </a:r>
            <a:r>
              <a:rPr lang="fr-FR" sz="2000" b="1" dirty="0"/>
              <a:t> </a:t>
            </a:r>
            <a:r>
              <a:rPr lang="fr-FR" sz="2000" b="1" dirty="0" err="1"/>
              <a:t>iki</a:t>
            </a:r>
            <a:r>
              <a:rPr lang="fr-FR" sz="2000" b="1" dirty="0"/>
              <a:t>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bishika</a:t>
            </a:r>
            <a:r>
              <a:rPr lang="fr-FR" sz="2000" b="1" dirty="0"/>
              <a:t>?  </a:t>
            </a:r>
            <a:r>
              <a:rPr lang="fr-FR" sz="2000" b="1" dirty="0" err="1"/>
              <a:t>Kuko</a:t>
            </a:r>
            <a:r>
              <a:rPr lang="fr-FR" sz="2000" b="1" dirty="0"/>
              <a:t> </a:t>
            </a:r>
            <a:r>
              <a:rPr lang="fr-FR" sz="2000" b="1" dirty="0" err="1"/>
              <a:t>ntibabisoma</a:t>
            </a:r>
            <a:r>
              <a:rPr lang="fr-FR" sz="2000" b="1" dirty="0"/>
              <a:t> </a:t>
            </a:r>
            <a:r>
              <a:rPr lang="fr-FR" sz="2000" b="1" dirty="0" err="1"/>
              <a:t>bafise</a:t>
            </a:r>
            <a:r>
              <a:rPr lang="fr-FR" sz="2000" b="1" dirty="0"/>
              <a:t> </a:t>
            </a:r>
            <a:r>
              <a:rPr lang="fr-FR" sz="2000" b="1" dirty="0" err="1"/>
              <a:t>inyifato</a:t>
            </a:r>
            <a:r>
              <a:rPr lang="fr-FR" sz="2000" b="1" dirty="0"/>
              <a:t> </a:t>
            </a:r>
            <a:r>
              <a:rPr lang="fr-FR" sz="2000" b="1" dirty="0" err="1"/>
              <a:t>ibereye</a:t>
            </a:r>
            <a:r>
              <a:rPr lang="fr-FR" sz="2000" b="1" dirty="0"/>
              <a:t>. 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yavuga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: "</a:t>
            </a:r>
            <a:r>
              <a:rPr lang="fr-FR" sz="2000" b="1" dirty="0" err="1"/>
              <a:t>Uwusoma</a:t>
            </a:r>
            <a:r>
              <a:rPr lang="fr-FR" sz="2000" b="1" dirty="0"/>
              <a:t> </a:t>
            </a:r>
            <a:r>
              <a:rPr lang="fr-FR" sz="2000" b="1" dirty="0" err="1"/>
              <a:t>niyiyubare</a:t>
            </a:r>
            <a:r>
              <a:rPr lang="fr-FR" sz="2000" b="1" dirty="0"/>
              <a:t>" (</a:t>
            </a:r>
            <a:r>
              <a:rPr lang="fr-FR" sz="2000" b="1" dirty="0" err="1"/>
              <a:t>Matayo</a:t>
            </a:r>
            <a:r>
              <a:rPr lang="fr-FR" sz="2000" b="1" dirty="0"/>
              <a:t> 24:15,) </a:t>
            </a:r>
            <a:r>
              <a:rPr lang="fr-FR" sz="2000" b="1" dirty="0" err="1"/>
              <a:t>yariko</a:t>
            </a:r>
            <a:r>
              <a:rPr lang="fr-FR" sz="2000" b="1" dirty="0"/>
              <a:t> </a:t>
            </a:r>
            <a:r>
              <a:rPr lang="fr-FR" sz="2000" b="1" dirty="0" err="1"/>
              <a:t>aratubwira</a:t>
            </a:r>
            <a:r>
              <a:rPr lang="fr-FR" sz="2000" b="1" dirty="0"/>
              <a:t> ko </a:t>
            </a:r>
            <a:r>
              <a:rPr lang="fr-FR" sz="2000" b="1" dirty="0" err="1"/>
              <a:t>dushobora</a:t>
            </a:r>
            <a:r>
              <a:rPr lang="fr-FR" sz="2000" b="1" dirty="0"/>
              <a:t> </a:t>
            </a:r>
            <a:r>
              <a:rPr lang="fr-FR" sz="2000" b="1" dirty="0" err="1"/>
              <a:t>kubitahura</a:t>
            </a:r>
            <a:r>
              <a:rPr lang="fr-FR" sz="2000" b="1" dirty="0"/>
              <a:t>, </a:t>
            </a:r>
            <a:r>
              <a:rPr lang="fr-FR" sz="2000" b="1" dirty="0" err="1"/>
              <a:t>ariko</a:t>
            </a:r>
            <a:r>
              <a:rPr lang="fr-FR" sz="2000" b="1" dirty="0"/>
              <a:t> mu </a:t>
            </a:r>
            <a:r>
              <a:rPr lang="fr-FR" sz="2000" b="1" dirty="0" err="1"/>
              <a:t>gihe</a:t>
            </a:r>
            <a:r>
              <a:rPr lang="fr-FR" sz="2000" b="1" dirty="0"/>
              <a:t> </a:t>
            </a:r>
            <a:r>
              <a:rPr lang="fr-FR" sz="2000" b="1" dirty="0" err="1"/>
              <a:t>ivyangombwa</a:t>
            </a:r>
            <a:r>
              <a:rPr lang="fr-FR" sz="2000" b="1" dirty="0"/>
              <a:t> </a:t>
            </a:r>
            <a:r>
              <a:rPr lang="fr-FR" sz="2000" b="1" dirty="0" err="1"/>
              <a:t>bimwe</a:t>
            </a:r>
            <a:r>
              <a:rPr lang="fr-FR" sz="2000" b="1" dirty="0"/>
              <a:t> </a:t>
            </a:r>
            <a:r>
              <a:rPr lang="fr-FR" sz="2000" b="1" dirty="0" err="1"/>
              <a:t>bimwe</a:t>
            </a:r>
            <a:r>
              <a:rPr lang="fr-FR" sz="2000" b="1" dirty="0"/>
              <a:t> </a:t>
            </a:r>
            <a:r>
              <a:rPr lang="fr-FR" sz="2000" b="1" dirty="0" err="1"/>
              <a:t>vyubahirijwe</a:t>
            </a:r>
            <a:r>
              <a:rPr lang="fr-FR" sz="2000" b="1" dirty="0"/>
              <a:t>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51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84B31-E480-4B13-A4B8-9C9F4BB4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8484B31-E480-4B13-A4B8-9C9F4BB42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5E3AF-31BF-4241-97B5-4E46BDE64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8D5E3AF-31BF-4241-97B5-4E46BDE64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4B71A-B4AE-4842-BF57-FF3639C1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D894B71A-B4AE-4842-BF57-FF3639C1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79674-9F75-4193-8D2E-1A0A6E217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1879674-9F75-4193-8D2E-1A0A6E217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1A5D07C-42E7-0011-C1E2-3A2E37BBF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3439"/>
          </a:xfrm>
          <a:prstGeom prst="rect">
            <a:avLst/>
          </a:prstGeom>
          <a:gradFill flip="none" rotWithShape="1">
            <a:gsLst>
              <a:gs pos="0">
                <a:srgbClr val="FEC695"/>
              </a:gs>
              <a:gs pos="79000">
                <a:srgbClr val="CCDDD3"/>
              </a:gs>
              <a:gs pos="88000">
                <a:srgbClr val="AEBBDD"/>
              </a:gs>
            </a:gsLst>
            <a:lin ang="60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33A324-5DE7-4B57-AC61-88DBFF3595E8}"/>
              </a:ext>
            </a:extLst>
          </p:cNvPr>
          <p:cNvSpPr txBox="1"/>
          <p:nvPr/>
        </p:nvSpPr>
        <p:spPr>
          <a:xfrm>
            <a:off x="0" y="-5836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/>
                <a:solidFill>
                  <a:schemeClr val="accent2">
                    <a:lumMod val="75000"/>
                  </a:schemeClr>
                </a:solidFill>
              </a:rPr>
              <a:t>INGINGO YA </a:t>
            </a:r>
            <a:r>
              <a:rPr lang="en" sz="3600" b="1" dirty="0">
                <a:ln/>
                <a:solidFill>
                  <a:schemeClr val="accent2">
                    <a:lumMod val="75000"/>
                  </a:schemeClr>
                </a:solidFill>
              </a:rPr>
              <a:t>2: </a:t>
            </a:r>
            <a:r>
              <a:rPr lang="fr-FR" sz="3600" b="1" dirty="0">
                <a:ln/>
                <a:solidFill>
                  <a:schemeClr val="accent2">
                    <a:lumMod val="75000"/>
                  </a:schemeClr>
                </a:solidFill>
              </a:rPr>
              <a:t>KUVUMBURA</a:t>
            </a:r>
            <a:r>
              <a:rPr lang="en" sz="36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600" b="1" dirty="0">
                <a:ln/>
                <a:solidFill>
                  <a:schemeClr val="accent2">
                    <a:lumMod val="75000"/>
                  </a:schemeClr>
                </a:solidFill>
              </a:rPr>
              <a:t>ICIYUMVIRO</a:t>
            </a:r>
            <a:r>
              <a:rPr lang="en" sz="36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600" b="1" dirty="0">
                <a:ln/>
                <a:solidFill>
                  <a:schemeClr val="accent2">
                    <a:lumMod val="75000"/>
                  </a:schemeClr>
                </a:solidFill>
              </a:rPr>
              <a:t>NYAMUKURU</a:t>
            </a:r>
            <a:endParaRPr lang="en" sz="36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C15BAB-5E74-02EB-3324-A1BDE9A09A68}"/>
              </a:ext>
            </a:extLst>
          </p:cNvPr>
          <p:cNvSpPr txBox="1"/>
          <p:nvPr/>
        </p:nvSpPr>
        <p:spPr>
          <a:xfrm>
            <a:off x="1" y="58796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uzi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yuk'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uhereye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buto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bgawe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wamye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uzi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ivyanditswe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vyera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bishobora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kukumenyesha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ubgenge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bgo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kukuzanira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agakiza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gaheshwa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(2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Timoteyo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3:15)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F96098-3A6D-355C-E028-7E603E72F54B}"/>
              </a:ext>
            </a:extLst>
          </p:cNvPr>
          <p:cNvSpPr txBox="1"/>
          <p:nvPr/>
        </p:nvSpPr>
        <p:spPr>
          <a:xfrm>
            <a:off x="3861881" y="1352808"/>
            <a:ext cx="8330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Umwanditsi</a:t>
            </a:r>
            <a:r>
              <a:rPr lang="fr-FR" sz="2000" b="1" dirty="0"/>
              <a:t> </a:t>
            </a:r>
            <a:r>
              <a:rPr lang="fr-FR" sz="2000" b="1" dirty="0" err="1"/>
              <a:t>wa</a:t>
            </a:r>
            <a:r>
              <a:rPr lang="fr-FR" sz="2000" b="1" dirty="0"/>
              <a:t> </a:t>
            </a:r>
            <a:r>
              <a:rPr lang="fr-FR" sz="2000" b="1" dirty="0" err="1"/>
              <a:t>Zaburi</a:t>
            </a:r>
            <a:r>
              <a:rPr lang="fr-FR" sz="2000" b="1" dirty="0"/>
              <a:t> </a:t>
            </a:r>
            <a:r>
              <a:rPr lang="fr-FR" sz="2000" b="1" dirty="0" err="1"/>
              <a:t>yaremeye</a:t>
            </a:r>
            <a:r>
              <a:rPr lang="fr-FR" sz="2000" b="1" dirty="0"/>
              <a:t> ko </a:t>
            </a:r>
            <a:r>
              <a:rPr lang="fr-FR" sz="2000" b="1" dirty="0" err="1"/>
              <a:t>adashobora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ubumenyi</a:t>
            </a:r>
            <a:r>
              <a:rPr lang="fr-FR" sz="2000" b="1" dirty="0"/>
              <a:t> </a:t>
            </a:r>
            <a:r>
              <a:rPr lang="fr-FR" sz="2000" b="1" dirty="0" err="1"/>
              <a:t>bw’Imana</a:t>
            </a:r>
            <a:r>
              <a:rPr lang="fr-FR" sz="2000" b="1" dirty="0"/>
              <a:t>, </a:t>
            </a:r>
            <a:r>
              <a:rPr lang="fr-FR" sz="2000" b="1" dirty="0" err="1"/>
              <a:t>kuko</a:t>
            </a:r>
            <a:r>
              <a:rPr lang="fr-FR" sz="2000" b="1" dirty="0"/>
              <a:t> </a:t>
            </a:r>
            <a:r>
              <a:rPr lang="fr-FR" sz="2000" b="1" dirty="0" err="1"/>
              <a:t>ubumenyi</a:t>
            </a:r>
            <a:r>
              <a:rPr lang="fr-FR" sz="2000" b="1" dirty="0"/>
              <a:t> </a:t>
            </a:r>
            <a:r>
              <a:rPr lang="fr-FR" sz="2000" b="1" dirty="0" err="1"/>
              <a:t>bwayo</a:t>
            </a:r>
            <a:r>
              <a:rPr lang="fr-FR" sz="2000" b="1" dirty="0"/>
              <a:t> </a:t>
            </a:r>
            <a:r>
              <a:rPr lang="fr-FR" sz="2000" b="1" dirty="0" err="1"/>
              <a:t>butagira</a:t>
            </a:r>
            <a:r>
              <a:rPr lang="fr-FR" sz="2000" b="1" dirty="0"/>
              <a:t> </a:t>
            </a:r>
            <a:r>
              <a:rPr lang="fr-FR" sz="2000" b="1" dirty="0" err="1"/>
              <a:t>iherezo</a:t>
            </a:r>
            <a:r>
              <a:rPr lang="fr-FR" sz="2000" b="1" dirty="0"/>
              <a:t> (Zab. 139:6; 147:5). Paulo </a:t>
            </a:r>
            <a:r>
              <a:rPr lang="fr-FR" sz="2000" b="1" dirty="0" err="1"/>
              <a:t>atubwira</a:t>
            </a:r>
            <a:r>
              <a:rPr lang="fr-FR" sz="2000" b="1" dirty="0"/>
              <a:t> ko </a:t>
            </a:r>
            <a:r>
              <a:rPr lang="fr-FR" sz="2000" b="1" dirty="0" err="1"/>
              <a:t>ibikorwa</a:t>
            </a:r>
            <a:r>
              <a:rPr lang="fr-FR" sz="2000" b="1" dirty="0"/>
              <a:t> </a:t>
            </a:r>
            <a:r>
              <a:rPr lang="fr-FR" sz="2000" b="1" dirty="0" err="1"/>
              <a:t>vy’Imana</a:t>
            </a:r>
            <a:r>
              <a:rPr lang="fr-FR" sz="2000" b="1" dirty="0"/>
              <a:t> “</a:t>
            </a:r>
            <a:r>
              <a:rPr lang="fr-FR" sz="2000" b="1" dirty="0" err="1"/>
              <a:t>bidashobora</a:t>
            </a:r>
            <a:r>
              <a:rPr lang="fr-FR" sz="2000" b="1" dirty="0"/>
              <a:t> </a:t>
            </a:r>
            <a:r>
              <a:rPr lang="fr-FR" sz="2000" b="1" dirty="0" err="1"/>
              <a:t>guserangurwa</a:t>
            </a:r>
            <a:r>
              <a:rPr lang="fr-FR" sz="2000" b="1" dirty="0"/>
              <a:t>,” ni </a:t>
            </a:r>
            <a:r>
              <a:rPr lang="fr-FR" sz="2000" b="1" dirty="0" err="1"/>
              <a:t>ukuvuga</a:t>
            </a:r>
            <a:r>
              <a:rPr lang="fr-FR" sz="2000" b="1" dirty="0"/>
              <a:t> ko </a:t>
            </a:r>
            <a:r>
              <a:rPr lang="fr-FR" sz="2000" b="1" dirty="0" err="1"/>
              <a:t>bidashobora</a:t>
            </a:r>
            <a:r>
              <a:rPr lang="fr-FR" sz="2000" b="1" dirty="0"/>
              <a:t> </a:t>
            </a:r>
            <a:r>
              <a:rPr lang="fr-FR" sz="2000" b="1" dirty="0" err="1"/>
              <a:t>kwigwa</a:t>
            </a:r>
            <a:r>
              <a:rPr lang="fr-FR" sz="2000" b="1" dirty="0"/>
              <a:t> no </a:t>
            </a:r>
            <a:r>
              <a:rPr lang="fr-FR" sz="2000" b="1" dirty="0" err="1"/>
              <a:t>gutahurwa</a:t>
            </a:r>
            <a:r>
              <a:rPr lang="fr-FR" sz="2000" b="1" dirty="0"/>
              <a:t> (Rom. 11:33).</a:t>
            </a:r>
            <a:endParaRPr lang="en" sz="2000" b="1" dirty="0"/>
          </a:p>
        </p:txBody>
      </p:sp>
      <p:pic>
        <p:nvPicPr>
          <p:cNvPr id="4" name="Imagen 3" descr="Imagen que contiene interior, tabla, perro, cubierto&#10;&#10;El contenido generado por IA puede ser incorrecto.">
            <a:extLst>
              <a:ext uri="{FF2B5EF4-FFF2-40B4-BE49-F238E27FC236}">
                <a16:creationId xmlns:a16="http://schemas.microsoft.com/office/drawing/2014/main" id="{4BA1B770-84FC-5702-80CD-6B3FC32D3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667" y="2773901"/>
            <a:ext cx="4319082" cy="1631216"/>
          </a:xfrm>
          <a:prstGeom prst="round2DiagRect">
            <a:avLst>
              <a:gd name="adj1" fmla="val 16667"/>
              <a:gd name="adj2" fmla="val 20276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139700" algn="tl" rotWithShape="0">
              <a:srgbClr val="000000"/>
            </a:outerShdw>
          </a:effectLst>
        </p:spPr>
      </p:pic>
      <p:pic>
        <p:nvPicPr>
          <p:cNvPr id="10" name="Imagen 9" descr="Imagen que contiene persona, exterior, edificio, mujer&#10;&#10;El contenido generado por IA puede ser incorrecto.">
            <a:extLst>
              <a:ext uri="{FF2B5EF4-FFF2-40B4-BE49-F238E27FC236}">
                <a16:creationId xmlns:a16="http://schemas.microsoft.com/office/drawing/2014/main" id="{A4925786-A7A1-CBD0-3386-03D376317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371" y="4360676"/>
            <a:ext cx="2145359" cy="240182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agua, tabla, hombre, barco&#10;&#10;El contenido generado por IA puede ser incorrecto.">
            <a:extLst>
              <a:ext uri="{FF2B5EF4-FFF2-40B4-BE49-F238E27FC236}">
                <a16:creationId xmlns:a16="http://schemas.microsoft.com/office/drawing/2014/main" id="{43F239A4-6EFD-1D13-2834-261C64C926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0" y="1429713"/>
            <a:ext cx="3455674" cy="21597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10BFEE4-9A03-07FF-8C16-CF181D20FAE6}"/>
              </a:ext>
            </a:extLst>
          </p:cNvPr>
          <p:cNvSpPr txBox="1"/>
          <p:nvPr/>
        </p:nvSpPr>
        <p:spPr>
          <a:xfrm>
            <a:off x="4596730" y="4483689"/>
            <a:ext cx="75114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Igishimishije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yaragize</a:t>
            </a:r>
            <a:r>
              <a:rPr lang="fr-FR" sz="2000" b="1" dirty="0"/>
              <a:t> </a:t>
            </a:r>
            <a:r>
              <a:rPr lang="fr-FR" sz="2000" b="1" dirty="0" err="1"/>
              <a:t>utwigoro</a:t>
            </a:r>
            <a:r>
              <a:rPr lang="fr-FR" sz="2000" b="1" dirty="0"/>
              <a:t> </a:t>
            </a:r>
            <a:r>
              <a:rPr lang="fr-FR" sz="2000" b="1" dirty="0" err="1"/>
              <a:t>two</a:t>
            </a:r>
            <a:r>
              <a:rPr lang="fr-FR" sz="2000" b="1" dirty="0"/>
              <a:t> </a:t>
            </a:r>
            <a:r>
              <a:rPr lang="fr-FR" sz="2000" b="1" dirty="0" err="1"/>
              <a:t>kumanuka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rugero</a:t>
            </a:r>
            <a:r>
              <a:rPr lang="fr-FR" sz="2000" b="1" dirty="0"/>
              <a:t> </a:t>
            </a:r>
            <a:r>
              <a:rPr lang="fr-FR" sz="2000" b="1" dirty="0" err="1"/>
              <a:t>rwacu</a:t>
            </a:r>
            <a:r>
              <a:rPr lang="fr-FR" sz="2000" b="1" dirty="0"/>
              <a:t>, </a:t>
            </a:r>
            <a:r>
              <a:rPr lang="fr-FR" sz="2000" b="1" dirty="0" err="1"/>
              <a:t>idufashe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ikintu</a:t>
            </a:r>
            <a:r>
              <a:rPr lang="fr-FR" sz="2000" b="1" dirty="0"/>
              <a:t> </a:t>
            </a:r>
            <a:r>
              <a:rPr lang="fr-FR" sz="2000" b="1" dirty="0" err="1"/>
              <a:t>kijanye</a:t>
            </a:r>
            <a:r>
              <a:rPr lang="fr-FR" sz="2000" b="1" dirty="0"/>
              <a:t> n'</a:t>
            </a:r>
            <a:r>
              <a:rPr lang="fr-FR" sz="2000" b="1" dirty="0" err="1"/>
              <a:t>ivyiyumviro</a:t>
            </a:r>
            <a:r>
              <a:rPr lang="fr-FR" sz="2000" b="1" dirty="0"/>
              <a:t> </a:t>
            </a:r>
            <a:r>
              <a:rPr lang="fr-FR" sz="2000" b="1" dirty="0" err="1"/>
              <a:t>vyayo</a:t>
            </a:r>
            <a:r>
              <a:rPr lang="fr-FR" sz="2000" b="1" dirty="0"/>
              <a:t>.  Muri </a:t>
            </a:r>
            <a:r>
              <a:rPr lang="fr-FR" sz="2000" b="1" dirty="0" err="1"/>
              <a:t>Bibiliya</a:t>
            </a:r>
            <a:r>
              <a:rPr lang="fr-FR" sz="2000" b="1" dirty="0"/>
              <a:t>, </a:t>
            </a:r>
            <a:r>
              <a:rPr lang="fr-FR" sz="2000" b="1" dirty="0" err="1"/>
              <a:t>Ijambo</a:t>
            </a:r>
            <a:r>
              <a:rPr lang="fr-FR" sz="2000" b="1" dirty="0"/>
              <a:t> </a:t>
            </a:r>
            <a:r>
              <a:rPr lang="fr-FR" sz="2000" b="1" dirty="0" err="1"/>
              <a:t>ry’Imana</a:t>
            </a:r>
            <a:r>
              <a:rPr lang="fr-FR" sz="2000" b="1" dirty="0"/>
              <a:t>, n’</a:t>
            </a:r>
            <a:r>
              <a:rPr lang="fr-FR" sz="2000" b="1" dirty="0" err="1"/>
              <a:t>ubwenge</a:t>
            </a:r>
            <a:r>
              <a:rPr lang="fr-FR" sz="2000" b="1" dirty="0"/>
              <a:t> </a:t>
            </a:r>
            <a:r>
              <a:rPr lang="fr-FR" sz="2000" b="1" dirty="0" err="1"/>
              <a:t>busanzwe</a:t>
            </a:r>
            <a:r>
              <a:rPr lang="fr-FR" sz="2000" b="1" dirty="0"/>
              <a:t> </a:t>
            </a:r>
            <a:r>
              <a:rPr lang="fr-FR" sz="2000" b="1" dirty="0" err="1"/>
              <a:t>burashobora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urukundo</a:t>
            </a:r>
            <a:r>
              <a:rPr lang="fr-FR" sz="2000" b="1" dirty="0"/>
              <a:t> </a:t>
            </a:r>
            <a:r>
              <a:rPr lang="fr-FR" sz="2000" b="1" dirty="0" err="1"/>
              <a:t>rw’Imana</a:t>
            </a:r>
            <a:r>
              <a:rPr lang="fr-FR" sz="2000" b="1" dirty="0"/>
              <a:t> n’</a:t>
            </a:r>
            <a:r>
              <a:rPr lang="fr-FR" sz="2000" b="1" dirty="0" err="1"/>
              <a:t>agakiza</a:t>
            </a:r>
            <a:r>
              <a:rPr lang="fr-FR" sz="2000" b="1" dirty="0"/>
              <a:t> </a:t>
            </a:r>
            <a:r>
              <a:rPr lang="fr-FR" sz="2000" b="1" dirty="0" err="1"/>
              <a:t>iduha</a:t>
            </a:r>
            <a:r>
              <a:rPr lang="fr-FR" sz="2000" b="1" dirty="0"/>
              <a:t> (2 Tim. 3:15).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4DEFBB-88D2-B385-F5B4-A24FCB68DAFD}"/>
              </a:ext>
            </a:extLst>
          </p:cNvPr>
          <p:cNvSpPr txBox="1"/>
          <p:nvPr/>
        </p:nvSpPr>
        <p:spPr>
          <a:xfrm>
            <a:off x="3861881" y="2715533"/>
            <a:ext cx="37937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Ni </a:t>
            </a:r>
            <a:r>
              <a:rPr lang="fr-FR" sz="2000" b="1" dirty="0" err="1"/>
              <a:t>nk'aho</a:t>
            </a:r>
            <a:r>
              <a:rPr lang="fr-FR" sz="2000" b="1" dirty="0"/>
              <a:t> </a:t>
            </a:r>
            <a:r>
              <a:rPr lang="fr-FR" sz="2000" b="1" dirty="0" err="1"/>
              <a:t>bidashoboka</a:t>
            </a:r>
            <a:r>
              <a:rPr lang="fr-FR" sz="2000" b="1" dirty="0"/>
              <a:t> ko </a:t>
            </a:r>
            <a:r>
              <a:rPr lang="fr-FR" sz="2000" b="1" dirty="0" err="1"/>
              <a:t>dutahura</a:t>
            </a:r>
            <a:r>
              <a:rPr lang="fr-FR" sz="2000" b="1" dirty="0"/>
              <a:t> </a:t>
            </a:r>
            <a:r>
              <a:rPr lang="fr-FR" sz="2000" b="1" dirty="0" err="1"/>
              <a:t>iciyumviro</a:t>
            </a:r>
            <a:r>
              <a:rPr lang="fr-FR" sz="2000" b="1" dirty="0"/>
              <a:t> c’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bidashoboka</a:t>
            </a:r>
            <a:r>
              <a:rPr lang="fr-FR" sz="2000" b="1" dirty="0"/>
              <a:t> ko </a:t>
            </a:r>
            <a:r>
              <a:rPr lang="fr-FR" sz="2000" b="1" dirty="0" err="1"/>
              <a:t>dukora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kwezi</a:t>
            </a:r>
            <a:r>
              <a:rPr lang="fr-FR" sz="2000" b="1" dirty="0"/>
              <a:t> n’</a:t>
            </a:r>
            <a:r>
              <a:rPr lang="fr-FR" sz="2000" b="1" dirty="0" err="1"/>
              <a:t>ukuboko</a:t>
            </a:r>
            <a:r>
              <a:rPr lang="fr-FR" sz="2000" b="1" dirty="0"/>
              <a:t> </a:t>
            </a:r>
            <a:r>
              <a:rPr lang="fr-FR" sz="2000" b="1" dirty="0" err="1"/>
              <a:t>kwacu</a:t>
            </a:r>
            <a:r>
              <a:rPr lang="fr-FR" sz="2000" b="1" dirty="0"/>
              <a:t> (</a:t>
            </a:r>
            <a:r>
              <a:rPr lang="fr-FR" sz="2000" b="1" dirty="0" err="1"/>
              <a:t>Yes</a:t>
            </a:r>
            <a:r>
              <a:rPr lang="fr-FR" sz="2000" b="1" dirty="0"/>
              <a:t>. 55:9).</a:t>
            </a:r>
            <a:endParaRPr lang="en" sz="2000" b="1" dirty="0"/>
          </a:p>
        </p:txBody>
      </p:sp>
      <p:pic>
        <p:nvPicPr>
          <p:cNvPr id="18" name="Imagen 17" descr="Humo saliendo de la ciudad&#10;&#10;El contenido generado por IA puede ser incorrecto.">
            <a:extLst>
              <a:ext uri="{FF2B5EF4-FFF2-40B4-BE49-F238E27FC236}">
                <a16:creationId xmlns:a16="http://schemas.microsoft.com/office/drawing/2014/main" id="{3C123008-3FD2-89DD-1B49-C34F9E4669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1" y="3902023"/>
            <a:ext cx="2145359" cy="286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2A5A89"/>
                </a:gs>
                <a:gs pos="37000">
                  <a:srgbClr val="6FA9DD"/>
                </a:gs>
                <a:gs pos="72000">
                  <a:srgbClr val="EA9D67"/>
                </a:gs>
                <a:gs pos="100000">
                  <a:srgbClr val="9B684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CD010C-133A-7275-D610-2DDD83E040F1}"/>
              </a:ext>
            </a:extLst>
          </p:cNvPr>
          <p:cNvSpPr txBox="1"/>
          <p:nvPr/>
        </p:nvSpPr>
        <p:spPr>
          <a:xfrm>
            <a:off x="4596730" y="6142561"/>
            <a:ext cx="7511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Umugambi</a:t>
            </a:r>
            <a:r>
              <a:rPr lang="fr-FR" sz="2000" b="1" dirty="0"/>
              <a:t> </a:t>
            </a:r>
            <a:r>
              <a:rPr lang="fr-FR" sz="2000" b="1" dirty="0" err="1"/>
              <a:t>w’Agakiza</a:t>
            </a:r>
            <a:r>
              <a:rPr lang="fr-FR" sz="2000" b="1" dirty="0"/>
              <a:t> ni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ngingo</a:t>
            </a:r>
            <a:r>
              <a:rPr lang="fr-FR" sz="2000" b="1" dirty="0"/>
              <a:t> </a:t>
            </a:r>
            <a:r>
              <a:rPr lang="fr-FR" sz="2000" b="1" dirty="0" err="1"/>
              <a:t>nyamukuru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Bibiliya</a:t>
            </a:r>
            <a:r>
              <a:rPr lang="fr-FR" sz="2000" b="1" dirty="0"/>
              <a:t>,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birumvikana</a:t>
            </a:r>
            <a:r>
              <a:rPr lang="fr-FR" sz="2000" b="1" dirty="0"/>
              <a:t> ko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dusanga</a:t>
            </a:r>
            <a:r>
              <a:rPr lang="fr-FR" sz="2000" b="1" dirty="0"/>
              <a:t> mu </a:t>
            </a:r>
            <a:r>
              <a:rPr lang="fr-FR" sz="2000" b="1" dirty="0" err="1"/>
              <a:t>buhanuzi</a:t>
            </a:r>
            <a:r>
              <a:rPr lang="fr-FR" sz="2000" b="1" dirty="0"/>
              <a:t> </a:t>
            </a:r>
            <a:r>
              <a:rPr lang="fr-FR" sz="2000" b="1" dirty="0" err="1"/>
              <a:t>buri</a:t>
            </a:r>
            <a:r>
              <a:rPr lang="fr-FR" sz="2000" b="1" dirty="0"/>
              <a:t> muri </a:t>
            </a:r>
            <a:r>
              <a:rPr lang="fr-FR" sz="2000" b="1" dirty="0" err="1"/>
              <a:t>yo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646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D27E0D-A974-690E-B6BA-6DE0A7890192}"/>
              </a:ext>
            </a:extLst>
          </p:cNvPr>
          <p:cNvSpPr txBox="1"/>
          <p:nvPr/>
        </p:nvSpPr>
        <p:spPr>
          <a:xfrm>
            <a:off x="0" y="-5836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INGINGO YA </a:t>
            </a:r>
            <a:r>
              <a:rPr lang="en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3: </a:t>
            </a:r>
            <a:r>
              <a:rPr lang="fr-FR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KORESHA UBUHINGA</a:t>
            </a:r>
            <a:endParaRPr lang="en" sz="4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61DD4F-14B0-848E-4D3A-4B81BFBDC2E9}"/>
              </a:ext>
            </a:extLst>
          </p:cNvPr>
          <p:cNvSpPr txBox="1"/>
          <p:nvPr/>
        </p:nvSpPr>
        <p:spPr>
          <a:xfrm>
            <a:off x="0" y="5610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rero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wewe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gumiza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ayo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majambo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muri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ntibate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umatanishe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ishashara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igitabo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cavyo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udomemw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ikimenyetso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gushitsa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igihe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c'iherezo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benshi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bazoserangura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muri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co,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ubgenge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buzogwira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(Dani</a:t>
            </a:r>
            <a:r>
              <a:rPr lang="fr-FR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fr-FR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12:4)</a:t>
            </a:r>
            <a:endParaRPr lang="es-ES" sz="105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CA1E69-70F1-96B7-CD03-B0B4F7FF58D1}"/>
              </a:ext>
            </a:extLst>
          </p:cNvPr>
          <p:cNvSpPr txBox="1"/>
          <p:nvPr/>
        </p:nvSpPr>
        <p:spPr>
          <a:xfrm>
            <a:off x="217980" y="1265753"/>
            <a:ext cx="979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Hamwe</a:t>
            </a:r>
            <a:r>
              <a:rPr lang="fr-FR" sz="2000" b="1" dirty="0"/>
              <a:t> n’</a:t>
            </a:r>
            <a:r>
              <a:rPr lang="fr-FR" sz="2000" b="1" dirty="0" err="1"/>
              <a:t>itegeko</a:t>
            </a:r>
            <a:r>
              <a:rPr lang="fr-FR" sz="2000" b="1" dirty="0"/>
              <a:t> </a:t>
            </a:r>
            <a:r>
              <a:rPr lang="fr-FR" sz="2000" b="1" dirty="0" err="1"/>
              <a:t>ryo</a:t>
            </a:r>
            <a:r>
              <a:rPr lang="fr-FR" sz="2000" b="1" dirty="0"/>
              <a:t> </a:t>
            </a:r>
            <a:r>
              <a:rPr lang="fr-FR" sz="2000" b="1" dirty="0" err="1"/>
              <a:t>kwugara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gitabu</a:t>
            </a:r>
            <a:r>
              <a:rPr lang="fr-FR" sz="2000" b="1" dirty="0"/>
              <a:t>—</a:t>
            </a:r>
            <a:r>
              <a:rPr lang="fr-FR" sz="2000" b="1" dirty="0" err="1"/>
              <a:t>guhisha</a:t>
            </a:r>
            <a:r>
              <a:rPr lang="fr-FR" sz="2000" b="1" dirty="0"/>
              <a:t> </a:t>
            </a:r>
            <a:r>
              <a:rPr lang="fr-FR" sz="2000" b="1" dirty="0" err="1"/>
              <a:t>ibirimwo</a:t>
            </a:r>
            <a:r>
              <a:rPr lang="fr-FR" sz="2000" b="1" dirty="0"/>
              <a:t>—</a:t>
            </a:r>
            <a:r>
              <a:rPr lang="fr-FR" sz="2000" b="1" dirty="0" err="1"/>
              <a:t>gushika</a:t>
            </a:r>
            <a:r>
              <a:rPr lang="fr-FR" sz="2000" b="1" dirty="0"/>
              <a:t> mu </a:t>
            </a:r>
            <a:r>
              <a:rPr lang="fr-FR" sz="2000" b="1" dirty="0" err="1"/>
              <a:t>gihe</a:t>
            </a:r>
            <a:r>
              <a:rPr lang="fr-FR" sz="2000" b="1" dirty="0"/>
              <a:t> c’</a:t>
            </a:r>
            <a:r>
              <a:rPr lang="fr-FR" sz="2000" b="1" dirty="0" err="1"/>
              <a:t>iherezo</a:t>
            </a:r>
            <a:r>
              <a:rPr lang="fr-FR" sz="2000" b="1" dirty="0"/>
              <a:t>, </a:t>
            </a:r>
            <a:r>
              <a:rPr lang="fr-FR" sz="2000" b="1" dirty="0" err="1"/>
              <a:t>Daniyeli</a:t>
            </a:r>
            <a:r>
              <a:rPr lang="fr-FR" sz="2000" b="1" dirty="0"/>
              <a:t> </a:t>
            </a:r>
            <a:r>
              <a:rPr lang="fr-FR" sz="2000" b="1" dirty="0" err="1"/>
              <a:t>yabwiwe</a:t>
            </a:r>
            <a:r>
              <a:rPr lang="fr-FR" sz="2000" b="1" dirty="0"/>
              <a:t> </a:t>
            </a:r>
            <a:r>
              <a:rPr lang="fr-FR" sz="2000" b="1" dirty="0" err="1"/>
              <a:t>ivy’ukwiyongera</a:t>
            </a:r>
            <a:r>
              <a:rPr lang="fr-FR" sz="2000" b="1" dirty="0"/>
              <a:t> </a:t>
            </a:r>
            <a:r>
              <a:rPr lang="fr-FR" sz="2000" b="1" dirty="0" err="1"/>
              <a:t>kw’ukurondera</a:t>
            </a:r>
            <a:r>
              <a:rPr lang="fr-FR" sz="2000" b="1" dirty="0"/>
              <a:t> </a:t>
            </a:r>
            <a:r>
              <a:rPr lang="fr-FR" sz="2000" b="1" dirty="0" err="1"/>
              <a:t>ubumenyi</a:t>
            </a:r>
            <a:r>
              <a:rPr lang="fr-FR" sz="2000" b="1" dirty="0"/>
              <a:t>—</a:t>
            </a:r>
            <a:r>
              <a:rPr lang="fr-FR" sz="2000" b="1" dirty="0" err="1"/>
              <a:t>ubumenyi</a:t>
            </a:r>
            <a:r>
              <a:rPr lang="fr-FR" sz="2000" b="1" dirty="0"/>
              <a:t> </a:t>
            </a:r>
            <a:r>
              <a:rPr lang="fr-FR" sz="2000" b="1" dirty="0" err="1"/>
              <a:t>bukenewe</a:t>
            </a:r>
            <a:r>
              <a:rPr lang="fr-FR" sz="2000" b="1" dirty="0"/>
              <a:t>—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agitahure</a:t>
            </a:r>
            <a:r>
              <a:rPr lang="fr-FR" sz="2000" b="1" dirty="0"/>
              <a:t> (Dan. 12:4).</a:t>
            </a:r>
            <a:endParaRPr lang="en" sz="2000" b="1" dirty="0"/>
          </a:p>
        </p:txBody>
      </p:sp>
      <p:pic>
        <p:nvPicPr>
          <p:cNvPr id="4" name="Imagen 3" descr="Imagen que contiene caja&#10;&#10;El contenido generado por IA puede ser incorrecto.">
            <a:extLst>
              <a:ext uri="{FF2B5EF4-FFF2-40B4-BE49-F238E27FC236}">
                <a16:creationId xmlns:a16="http://schemas.microsoft.com/office/drawing/2014/main" id="{999ED272-5113-C4C3-B8A0-7A8C9867B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762" y="1330495"/>
            <a:ext cx="2071263" cy="2313996"/>
          </a:xfrm>
          <a:prstGeom prst="rect">
            <a:avLst/>
          </a:prstGeom>
          <a:ln w="5715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6107BC6B-204C-0B92-0966-AC8867C9771C}"/>
              </a:ext>
            </a:extLst>
          </p:cNvPr>
          <p:cNvGrpSpPr/>
          <p:nvPr/>
        </p:nvGrpSpPr>
        <p:grpSpPr>
          <a:xfrm>
            <a:off x="8572600" y="3825968"/>
            <a:ext cx="3413681" cy="2487283"/>
            <a:chOff x="8572600" y="3825968"/>
            <a:chExt cx="3413681" cy="248728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59536AF-CD0D-7035-24D0-02F72B8C4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5133" y="3825968"/>
              <a:ext cx="3408614" cy="24872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aphicFrame>
          <p:nvGraphicFramePr>
            <p:cNvPr id="9" name="Diagrama 8">
              <a:extLst>
                <a:ext uri="{FF2B5EF4-FFF2-40B4-BE49-F238E27FC236}">
                  <a16:creationId xmlns:a16="http://schemas.microsoft.com/office/drawing/2014/main" id="{9CA59C64-8C2F-8A29-4EE7-D3FEC00EEE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09882136"/>
                </p:ext>
              </p:extLst>
            </p:nvPr>
          </p:nvGraphicFramePr>
          <p:xfrm>
            <a:off x="8572600" y="3847829"/>
            <a:ext cx="3413681" cy="5490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FADF6F-B2DB-F739-FDE2-68840836691D}"/>
                </a:ext>
              </a:extLst>
            </p:cNvPr>
            <p:cNvSpPr txBox="1"/>
            <p:nvPr/>
          </p:nvSpPr>
          <p:spPr>
            <a:xfrm>
              <a:off x="9520682" y="5812693"/>
              <a:ext cx="1941865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Dani</a:t>
              </a: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</a:t>
              </a: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7:25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4E2A5B-8C2C-4848-9CD2-4A80A28425ED}"/>
              </a:ext>
            </a:extLst>
          </p:cNvPr>
          <p:cNvSpPr txBox="1"/>
          <p:nvPr/>
        </p:nvSpPr>
        <p:spPr>
          <a:xfrm>
            <a:off x="2266950" y="6393871"/>
            <a:ext cx="9925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Reka</a:t>
            </a:r>
            <a:r>
              <a:rPr lang="fr-FR" sz="2000" b="1" dirty="0"/>
              <a:t> </a:t>
            </a:r>
            <a:r>
              <a:rPr lang="fr-FR" sz="2000" b="1" dirty="0" err="1"/>
              <a:t>dusabe</a:t>
            </a:r>
            <a:r>
              <a:rPr lang="fr-FR" sz="2000" b="1" dirty="0"/>
              <a:t> </a:t>
            </a:r>
            <a:r>
              <a:rPr lang="fr-FR" sz="2000" b="1" dirty="0" err="1"/>
              <a:t>Nyenubuhanuzi</a:t>
            </a:r>
            <a:r>
              <a:rPr lang="fr-FR" sz="2000" b="1" dirty="0"/>
              <a:t> </a:t>
            </a:r>
            <a:r>
              <a:rPr lang="fr-FR" sz="2000" b="1" dirty="0" err="1"/>
              <a:t>aduhe</a:t>
            </a:r>
            <a:r>
              <a:rPr lang="fr-FR" sz="2000" b="1" dirty="0"/>
              <a:t> </a:t>
            </a:r>
            <a:r>
              <a:rPr lang="fr-FR" sz="2000" b="1" dirty="0" err="1"/>
              <a:t>ubuhinga</a:t>
            </a:r>
            <a:r>
              <a:rPr lang="fr-FR" sz="2000" b="1" dirty="0"/>
              <a:t> </a:t>
            </a:r>
            <a:r>
              <a:rPr lang="fr-FR" sz="2000" b="1" dirty="0" err="1"/>
              <a:t>bukenewe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tubutahure</a:t>
            </a:r>
            <a:r>
              <a:rPr lang="fr-FR" sz="2000" b="1" dirty="0"/>
              <a:t>.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93437E-F69D-DAED-647D-BF98D4ED4FEB}"/>
              </a:ext>
            </a:extLst>
          </p:cNvPr>
          <p:cNvSpPr txBox="1"/>
          <p:nvPr/>
        </p:nvSpPr>
        <p:spPr>
          <a:xfrm>
            <a:off x="2274144" y="3581294"/>
            <a:ext cx="6288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Mu </a:t>
            </a:r>
            <a:r>
              <a:rPr lang="fr-FR" b="1" dirty="0" err="1"/>
              <a:t>mwaka</a:t>
            </a:r>
            <a:r>
              <a:rPr lang="fr-FR" b="1" dirty="0"/>
              <a:t> </a:t>
            </a:r>
            <a:r>
              <a:rPr lang="fr-FR" b="1" dirty="0" err="1"/>
              <a:t>wa</a:t>
            </a:r>
            <a:r>
              <a:rPr lang="fr-FR" b="1" dirty="0"/>
              <a:t> 1798, </a:t>
            </a:r>
            <a:r>
              <a:rPr lang="fr-FR" b="1" dirty="0" err="1"/>
              <a:t>igihe</a:t>
            </a:r>
            <a:r>
              <a:rPr lang="fr-FR" b="1" dirty="0"/>
              <a:t> Napoléon </a:t>
            </a:r>
            <a:r>
              <a:rPr lang="fr-FR" b="1" dirty="0" err="1"/>
              <a:t>yarangiza</a:t>
            </a:r>
            <a:r>
              <a:rPr lang="fr-FR" b="1" dirty="0"/>
              <a:t> </a:t>
            </a:r>
            <a:r>
              <a:rPr lang="fr-FR" b="1" dirty="0" err="1"/>
              <a:t>ubutegetsi</a:t>
            </a:r>
            <a:r>
              <a:rPr lang="fr-FR" b="1" dirty="0"/>
              <a:t> </a:t>
            </a:r>
            <a:r>
              <a:rPr lang="fr-FR" b="1" dirty="0" err="1"/>
              <a:t>bwa</a:t>
            </a:r>
            <a:r>
              <a:rPr lang="fr-FR" b="1" dirty="0"/>
              <a:t> papa </a:t>
            </a:r>
            <a:r>
              <a:rPr lang="fr-FR" b="1" dirty="0" err="1"/>
              <a:t>bwari</a:t>
            </a:r>
            <a:r>
              <a:rPr lang="fr-FR" b="1" dirty="0"/>
              <a:t> </a:t>
            </a:r>
            <a:r>
              <a:rPr lang="fr-FR" b="1" dirty="0" err="1"/>
              <a:t>bwagumye</a:t>
            </a:r>
            <a:r>
              <a:rPr lang="fr-FR" b="1" dirty="0"/>
              <a:t> </a:t>
            </a:r>
            <a:r>
              <a:rPr lang="fr-FR" b="1" dirty="0" err="1"/>
              <a:t>bufise</a:t>
            </a:r>
            <a:r>
              <a:rPr lang="fr-FR" b="1" dirty="0"/>
              <a:t> </a:t>
            </a:r>
            <a:r>
              <a:rPr lang="fr-FR" b="1" dirty="0" err="1"/>
              <a:t>ububasha</a:t>
            </a:r>
            <a:r>
              <a:rPr lang="fr-FR" b="1" dirty="0"/>
              <a:t> </a:t>
            </a:r>
            <a:r>
              <a:rPr lang="fr-FR" b="1" dirty="0" err="1"/>
              <a:t>nk’ubw’icuma</a:t>
            </a:r>
            <a:r>
              <a:rPr lang="fr-FR" b="1" dirty="0"/>
              <a:t> mu </a:t>
            </a:r>
            <a:r>
              <a:rPr lang="fr-FR" b="1" dirty="0" err="1"/>
              <a:t>binjana</a:t>
            </a:r>
            <a:r>
              <a:rPr lang="fr-FR" b="1" dirty="0"/>
              <a:t> n’</a:t>
            </a:r>
            <a:r>
              <a:rPr lang="fr-FR" b="1" dirty="0" err="1"/>
              <a:t>ibindi</a:t>
            </a:r>
            <a:r>
              <a:rPr lang="fr-FR" b="1" dirty="0"/>
              <a:t>, </a:t>
            </a:r>
            <a:r>
              <a:rPr lang="fr-FR" b="1" dirty="0" err="1"/>
              <a:t>benshi</a:t>
            </a:r>
            <a:r>
              <a:rPr lang="fr-FR" b="1" dirty="0"/>
              <a:t> </a:t>
            </a:r>
            <a:r>
              <a:rPr lang="fr-FR" b="1" dirty="0" err="1"/>
              <a:t>babonye</a:t>
            </a:r>
            <a:r>
              <a:rPr lang="fr-FR" b="1" dirty="0"/>
              <a:t> ko </a:t>
            </a:r>
            <a:r>
              <a:rPr lang="fr-FR" b="1" dirty="0" err="1"/>
              <a:t>ivyo</a:t>
            </a:r>
            <a:r>
              <a:rPr lang="fr-FR" b="1" dirty="0"/>
              <a:t> </a:t>
            </a:r>
            <a:r>
              <a:rPr lang="fr-FR" b="1" dirty="0" err="1"/>
              <a:t>ari</a:t>
            </a:r>
            <a:r>
              <a:rPr lang="fr-FR" b="1" dirty="0"/>
              <a:t> </a:t>
            </a:r>
            <a:r>
              <a:rPr lang="fr-FR" b="1" dirty="0" err="1"/>
              <a:t>ukuranguka</a:t>
            </a:r>
            <a:r>
              <a:rPr lang="fr-FR" b="1" dirty="0"/>
              <a:t> </a:t>
            </a:r>
            <a:r>
              <a:rPr lang="fr-FR" b="1" dirty="0" err="1"/>
              <a:t>kw’ubuhanuzi</a:t>
            </a:r>
            <a:r>
              <a:rPr lang="fr-FR" b="1" dirty="0"/>
              <a:t> </a:t>
            </a:r>
            <a:r>
              <a:rPr lang="fr-FR" b="1" dirty="0" err="1"/>
              <a:t>bwa</a:t>
            </a:r>
            <a:r>
              <a:rPr lang="fr-FR" b="1" dirty="0"/>
              <a:t> </a:t>
            </a:r>
            <a:r>
              <a:rPr lang="fr-FR" b="1" dirty="0" err="1"/>
              <a:t>Daniyeli</a:t>
            </a:r>
            <a:r>
              <a:rPr lang="fr-FR" b="1" dirty="0"/>
              <a:t>.  </a:t>
            </a:r>
            <a:r>
              <a:rPr lang="fr-FR" b="1" dirty="0" err="1"/>
              <a:t>Imana</a:t>
            </a:r>
            <a:r>
              <a:rPr lang="fr-FR" b="1" dirty="0"/>
              <a:t> </a:t>
            </a:r>
            <a:r>
              <a:rPr lang="fr-FR" b="1" dirty="0" err="1"/>
              <a:t>yari</a:t>
            </a:r>
            <a:r>
              <a:rPr lang="fr-FR" b="1" dirty="0"/>
              <a:t> </a:t>
            </a:r>
            <a:r>
              <a:rPr lang="fr-FR" b="1" dirty="0" err="1"/>
              <a:t>yafunguye</a:t>
            </a:r>
            <a:r>
              <a:rPr lang="fr-FR" b="1" dirty="0"/>
              <a:t> </a:t>
            </a:r>
            <a:r>
              <a:rPr lang="fr-FR" b="1" dirty="0" err="1"/>
              <a:t>igitabu</a:t>
            </a:r>
            <a:r>
              <a:rPr lang="fr-FR" b="1" dirty="0"/>
              <a:t> ca </a:t>
            </a:r>
            <a:r>
              <a:rPr lang="fr-FR" b="1" dirty="0" err="1"/>
              <a:t>Daniyeli</a:t>
            </a:r>
            <a:r>
              <a:rPr lang="fr-FR" b="1" dirty="0"/>
              <a:t> mu </a:t>
            </a:r>
            <a:r>
              <a:rPr lang="fr-FR" b="1" dirty="0" err="1"/>
              <a:t>buryo</a:t>
            </a:r>
            <a:r>
              <a:rPr lang="fr-FR" b="1" dirty="0"/>
              <a:t> </a:t>
            </a:r>
            <a:r>
              <a:rPr lang="fr-FR" b="1" dirty="0" err="1"/>
              <a:t>bwuzuye</a:t>
            </a:r>
            <a:r>
              <a:rPr lang="fr-FR" b="1" dirty="0"/>
              <a:t>, </a:t>
            </a:r>
            <a:r>
              <a:rPr lang="fr-FR" b="1" dirty="0" err="1"/>
              <a:t>itanga</a:t>
            </a:r>
            <a:r>
              <a:rPr lang="fr-FR" b="1" dirty="0"/>
              <a:t> </a:t>
            </a:r>
            <a:r>
              <a:rPr lang="fr-FR" b="1" dirty="0" err="1"/>
              <a:t>ubumenyi</a:t>
            </a:r>
            <a:r>
              <a:rPr lang="fr-FR" b="1" dirty="0"/>
              <a:t> </a:t>
            </a:r>
            <a:r>
              <a:rPr lang="fr-FR" b="1" dirty="0" err="1"/>
              <a:t>bukenewe</a:t>
            </a:r>
            <a:r>
              <a:rPr lang="fr-FR" b="1" dirty="0"/>
              <a:t> </a:t>
            </a:r>
            <a:r>
              <a:rPr lang="fr-FR" b="1" dirty="0" err="1"/>
              <a:t>kugira</a:t>
            </a:r>
            <a:r>
              <a:rPr lang="fr-FR" b="1" dirty="0"/>
              <a:t> </a:t>
            </a:r>
            <a:r>
              <a:rPr lang="fr-FR" b="1" dirty="0" err="1"/>
              <a:t>ngo</a:t>
            </a:r>
            <a:r>
              <a:rPr lang="fr-FR" b="1" dirty="0"/>
              <a:t> </a:t>
            </a:r>
            <a:r>
              <a:rPr lang="fr-FR" b="1" dirty="0" err="1"/>
              <a:t>umuntu</a:t>
            </a:r>
            <a:r>
              <a:rPr lang="fr-FR" b="1" dirty="0"/>
              <a:t> </a:t>
            </a:r>
            <a:r>
              <a:rPr lang="fr-FR" b="1" dirty="0" err="1"/>
              <a:t>agitahure</a:t>
            </a:r>
            <a:r>
              <a:rPr lang="fr-FR" b="1" dirty="0"/>
              <a:t>.</a:t>
            </a:r>
            <a:endParaRPr lang="en" b="1" dirty="0"/>
          </a:p>
        </p:txBody>
      </p:sp>
      <p:pic>
        <p:nvPicPr>
          <p:cNvPr id="16" name="Imagen 15" descr="Imagen que contiene persona, edificio, ropa, hombre&#10;&#10;El contenido generado por IA puede ser incorrecto.">
            <a:extLst>
              <a:ext uri="{FF2B5EF4-FFF2-40B4-BE49-F238E27FC236}">
                <a16:creationId xmlns:a16="http://schemas.microsoft.com/office/drawing/2014/main" id="{61AEBF5A-2E79-9DAD-12DB-8EDAB58493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24" y="3651831"/>
            <a:ext cx="1941865" cy="283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D0BC0C-9A04-23D1-29E6-DDE737FDC734}"/>
              </a:ext>
            </a:extLst>
          </p:cNvPr>
          <p:cNvSpPr txBox="1"/>
          <p:nvPr/>
        </p:nvSpPr>
        <p:spPr>
          <a:xfrm>
            <a:off x="217980" y="2301234"/>
            <a:ext cx="9791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yigira</a:t>
            </a:r>
            <a:r>
              <a:rPr lang="fr-FR" sz="2000" b="1" dirty="0"/>
              <a:t> </a:t>
            </a:r>
            <a:r>
              <a:rPr lang="fr-FR" sz="2000" b="1" dirty="0" err="1"/>
              <a:t>umuntu</a:t>
            </a:r>
            <a:r>
              <a:rPr lang="fr-FR" sz="2000" b="1" dirty="0"/>
              <a:t>,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kidodo</a:t>
            </a:r>
            <a:r>
              <a:rPr lang="fr-FR" sz="2000" b="1" dirty="0"/>
              <a:t> </a:t>
            </a:r>
            <a:r>
              <a:rPr lang="fr-FR" sz="2000" b="1" dirty="0" err="1"/>
              <a:t>caratanguye</a:t>
            </a:r>
            <a:r>
              <a:rPr lang="fr-FR" sz="2000" b="1" dirty="0"/>
              <a:t> </a:t>
            </a:r>
            <a:r>
              <a:rPr lang="fr-FR" sz="2000" b="1" dirty="0" err="1"/>
              <a:t>kumaturwa</a:t>
            </a:r>
            <a:r>
              <a:rPr lang="fr-FR" sz="2000" b="1" dirty="0"/>
              <a:t>.  </a:t>
            </a:r>
            <a:r>
              <a:rPr lang="fr-FR" sz="2000" b="1" dirty="0" err="1"/>
              <a:t>Bumwe</a:t>
            </a:r>
            <a:r>
              <a:rPr lang="fr-FR" sz="2000" b="1" dirty="0"/>
              <a:t> mu </a:t>
            </a:r>
            <a:r>
              <a:rPr lang="fr-FR" sz="2000" b="1" dirty="0" err="1"/>
              <a:t>buhanuzi</a:t>
            </a:r>
            <a:r>
              <a:rPr lang="fr-FR" sz="2000" b="1" dirty="0"/>
              <a:t> </a:t>
            </a:r>
            <a:r>
              <a:rPr lang="fr-FR" sz="2000" b="1" dirty="0" err="1"/>
              <a:t>bwa</a:t>
            </a:r>
            <a:r>
              <a:rPr lang="fr-FR" sz="2000" b="1" dirty="0"/>
              <a:t> </a:t>
            </a:r>
            <a:r>
              <a:rPr lang="fr-FR" sz="2000" b="1" dirty="0" err="1"/>
              <a:t>Daniyeli</a:t>
            </a:r>
            <a:r>
              <a:rPr lang="fr-FR" sz="2000" b="1" dirty="0"/>
              <a:t> </a:t>
            </a:r>
            <a:r>
              <a:rPr lang="fr-FR" sz="2000" b="1" dirty="0" err="1"/>
              <a:t>ubu</a:t>
            </a:r>
            <a:r>
              <a:rPr lang="fr-FR" sz="2000" b="1" dirty="0"/>
              <a:t> </a:t>
            </a:r>
            <a:r>
              <a:rPr lang="fr-FR" sz="2000" b="1" dirty="0" err="1"/>
              <a:t>bwari</a:t>
            </a:r>
            <a:r>
              <a:rPr lang="fr-FR" sz="2000" b="1" dirty="0"/>
              <a:t> </a:t>
            </a:r>
            <a:r>
              <a:rPr lang="fr-FR" sz="2000" b="1" dirty="0" err="1"/>
              <a:t>gushobora</a:t>
            </a:r>
            <a:r>
              <a:rPr lang="fr-FR" sz="2000" b="1" dirty="0"/>
              <a:t> </a:t>
            </a:r>
            <a:r>
              <a:rPr lang="fr-FR" sz="2000" b="1" dirty="0" err="1"/>
              <a:t>gutahurwa</a:t>
            </a:r>
            <a:r>
              <a:rPr lang="fr-FR" sz="2000" b="1" dirty="0"/>
              <a:t> (</a:t>
            </a:r>
            <a:r>
              <a:rPr lang="fr-FR" sz="2000" b="1" dirty="0" err="1"/>
              <a:t>Matayo</a:t>
            </a:r>
            <a:r>
              <a:rPr lang="fr-FR" sz="2000" b="1" dirty="0"/>
              <a:t> 24:15). Mu </a:t>
            </a:r>
            <a:r>
              <a:rPr lang="fr-FR" sz="2000" b="1" dirty="0" err="1"/>
              <a:t>nyuma</a:t>
            </a:r>
            <a:r>
              <a:rPr lang="fr-FR" sz="2000" b="1" dirty="0"/>
              <a:t>, </a:t>
            </a:r>
            <a:r>
              <a:rPr lang="fr-FR" sz="2000" b="1" dirty="0" err="1"/>
              <a:t>bwarongeweko</a:t>
            </a:r>
            <a:r>
              <a:rPr lang="fr-FR" sz="2000" b="1" dirty="0"/>
              <a:t> n’</a:t>
            </a:r>
            <a:r>
              <a:rPr lang="fr-FR" sz="2000" b="1" dirty="0" err="1"/>
              <a:t>ubundi</a:t>
            </a:r>
            <a:r>
              <a:rPr lang="fr-FR" sz="2000" b="1" dirty="0"/>
              <a:t> </a:t>
            </a:r>
            <a:r>
              <a:rPr lang="fr-FR" sz="2000" b="1" dirty="0" err="1"/>
              <a:t>buhanuzi</a:t>
            </a:r>
            <a:r>
              <a:rPr lang="fr-FR" sz="2000" b="1" dirty="0"/>
              <a:t> </a:t>
            </a:r>
            <a:r>
              <a:rPr lang="fr-FR" sz="2000" b="1" dirty="0" err="1"/>
              <a:t>bwanditswe</a:t>
            </a:r>
            <a:r>
              <a:rPr lang="fr-FR" sz="2000" b="1" dirty="0"/>
              <a:t> mu </a:t>
            </a:r>
            <a:r>
              <a:rPr lang="fr-FR" sz="2000" b="1" dirty="0" err="1"/>
              <a:t>gitabu</a:t>
            </a:r>
            <a:r>
              <a:rPr lang="fr-FR" sz="2000" b="1" dirty="0"/>
              <a:t> "</a:t>
            </a:r>
            <a:r>
              <a:rPr lang="fr-FR" sz="2000" b="1" dirty="0" err="1"/>
              <a:t>kitadomweko</a:t>
            </a:r>
            <a:r>
              <a:rPr lang="fr-FR" sz="2000" b="1" dirty="0"/>
              <a:t> </a:t>
            </a:r>
            <a:r>
              <a:rPr lang="fr-FR" sz="2000" b="1" dirty="0" err="1"/>
              <a:t>ikimenyetso</a:t>
            </a:r>
            <a:r>
              <a:rPr lang="fr-FR" sz="2000" b="1" dirty="0"/>
              <a:t>": </a:t>
            </a:r>
            <a:r>
              <a:rPr lang="fr-FR" sz="2000" b="1" dirty="0" err="1"/>
              <a:t>Ivyahishuriwe</a:t>
            </a:r>
            <a:r>
              <a:rPr lang="fr-FR" sz="2000" b="1" dirty="0"/>
              <a:t> </a:t>
            </a:r>
            <a:r>
              <a:rPr lang="fr-FR" sz="2000" b="1" dirty="0" err="1"/>
              <a:t>Yohana</a:t>
            </a:r>
            <a:r>
              <a:rPr lang="fr-FR" sz="2000" b="1" dirty="0"/>
              <a:t> (</a:t>
            </a:r>
            <a:r>
              <a:rPr lang="fr-FR" sz="2000" b="1" dirty="0" err="1"/>
              <a:t>Ivyahishuriwe</a:t>
            </a:r>
            <a:r>
              <a:rPr lang="fr-FR" sz="2000" b="1" dirty="0"/>
              <a:t> </a:t>
            </a:r>
            <a:r>
              <a:rPr lang="fr-FR" sz="2000" b="1" dirty="0" err="1"/>
              <a:t>Yohana</a:t>
            </a:r>
            <a:r>
              <a:rPr lang="fr-FR" sz="2000" b="1" dirty="0"/>
              <a:t> 22:10).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B1176A-1C1A-721C-A945-E5D645FB151E}"/>
              </a:ext>
            </a:extLst>
          </p:cNvPr>
          <p:cNvSpPr txBox="1"/>
          <p:nvPr/>
        </p:nvSpPr>
        <p:spPr>
          <a:xfrm>
            <a:off x="2266950" y="5434558"/>
            <a:ext cx="6288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Si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gusa</a:t>
            </a:r>
            <a:r>
              <a:rPr lang="fr-FR" sz="2000" b="1" dirty="0"/>
              <a:t> </a:t>
            </a:r>
            <a:r>
              <a:rPr lang="fr-FR" sz="2000" b="1" dirty="0" err="1"/>
              <a:t>bwatahuwe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 </a:t>
            </a:r>
            <a:r>
              <a:rPr lang="fr-FR" sz="2000" b="1" dirty="0" err="1"/>
              <a:t>kuva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gihe</a:t>
            </a:r>
            <a:r>
              <a:rPr lang="fr-FR" sz="2000" b="1" dirty="0"/>
              <a:t>, </a:t>
            </a:r>
            <a:r>
              <a:rPr lang="fr-FR" sz="2000" b="1" dirty="0" err="1"/>
              <a:t>ahubwo</a:t>
            </a:r>
            <a:r>
              <a:rPr lang="fr-FR" sz="2000" b="1" dirty="0"/>
              <a:t> n’</a:t>
            </a:r>
            <a:r>
              <a:rPr lang="fr-FR" sz="2000" b="1" dirty="0" err="1"/>
              <a:t>ibindi</a:t>
            </a:r>
            <a:r>
              <a:rPr lang="fr-FR" sz="2000" b="1" dirty="0"/>
              <a:t> </a:t>
            </a:r>
            <a:r>
              <a:rPr lang="fr-FR" sz="2000" b="1" dirty="0" err="1"/>
              <a:t>bintu</a:t>
            </a:r>
            <a:r>
              <a:rPr lang="fr-FR" sz="2000" b="1" dirty="0"/>
              <a:t> (</a:t>
            </a:r>
            <a:r>
              <a:rPr lang="fr-FR" sz="2000" b="1" dirty="0" err="1"/>
              <a:t>nk’akarorero</a:t>
            </a:r>
            <a:r>
              <a:rPr lang="fr-FR" sz="2000" b="1" dirty="0"/>
              <a:t>, </a:t>
            </a:r>
            <a:r>
              <a:rPr lang="fr-FR" sz="2000" b="1" dirty="0" err="1"/>
              <a:t>Isabato</a:t>
            </a:r>
            <a:r>
              <a:rPr lang="fr-FR" sz="2000" b="1" dirty="0"/>
              <a:t>, </a:t>
            </a:r>
            <a:r>
              <a:rPr lang="fr-FR" sz="2000" b="1" dirty="0" err="1"/>
              <a:t>canke</a:t>
            </a:r>
            <a:r>
              <a:rPr lang="fr-FR" sz="2000" b="1" dirty="0"/>
              <a:t>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abapfuye</a:t>
            </a:r>
            <a:r>
              <a:rPr lang="fr-FR" sz="2000" b="1" dirty="0"/>
              <a:t> </a:t>
            </a:r>
            <a:r>
              <a:rPr lang="fr-FR" sz="2000" b="1" dirty="0" err="1"/>
              <a:t>bamera</a:t>
            </a:r>
            <a:r>
              <a:rPr lang="fr-FR" sz="2000" b="1" dirty="0"/>
              <a:t>) </a:t>
            </a:r>
            <a:r>
              <a:rPr lang="fr-FR" sz="2000" b="1" dirty="0" err="1"/>
              <a:t>vyarasubiye</a:t>
            </a:r>
            <a:r>
              <a:rPr lang="fr-FR" sz="2000" b="1" dirty="0"/>
              <a:t> </a:t>
            </a:r>
            <a:r>
              <a:rPr lang="fr-FR" sz="2000" b="1" dirty="0" err="1"/>
              <a:t>gutahurwa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08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036AF4-4C9F-C81F-D7B1-F817C37B4EA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INGINGO YA </a:t>
            </a:r>
            <a:r>
              <a:rPr lang="en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4: </a:t>
            </a:r>
            <a:r>
              <a:rPr lang="fr-FR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KUJANISHA</a:t>
            </a:r>
            <a:r>
              <a:rPr lang="en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N’INTUMBERO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EB1B7-D472-5B3C-FD4B-404893EE9602}"/>
              </a:ext>
            </a:extLst>
          </p:cNvPr>
          <p:cNvSpPr txBox="1"/>
          <p:nvPr/>
        </p:nvSpPr>
        <p:spPr>
          <a:xfrm>
            <a:off x="1495425" y="705959"/>
            <a:ext cx="920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Atangurira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bavugishwa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n'Imana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abasobanurira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vyanditswe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vyose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ivyanditswe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we.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Luk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24:27)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C63B9-2618-ED4D-9B71-1089B7119820}"/>
              </a:ext>
            </a:extLst>
          </p:cNvPr>
          <p:cNvSpPr txBox="1"/>
          <p:nvPr/>
        </p:nvSpPr>
        <p:spPr>
          <a:xfrm>
            <a:off x="3564646" y="1370464"/>
            <a:ext cx="856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Gusoma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bwonyene</a:t>
            </a:r>
            <a:r>
              <a:rPr lang="fr-FR" sz="2000" b="1" dirty="0"/>
              <a:t> </a:t>
            </a:r>
            <a:r>
              <a:rPr lang="fr-FR" sz="2000" b="1" dirty="0" err="1"/>
              <a:t>bizokujana</a:t>
            </a:r>
            <a:r>
              <a:rPr lang="fr-FR" sz="2000" b="1" dirty="0"/>
              <a:t> </a:t>
            </a:r>
            <a:r>
              <a:rPr lang="fr-FR" sz="2000" b="1" dirty="0" err="1"/>
              <a:t>gusa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nsobanuro</a:t>
            </a:r>
            <a:r>
              <a:rPr lang="fr-FR" sz="2000" b="1" dirty="0"/>
              <a:t> </a:t>
            </a:r>
            <a:r>
              <a:rPr lang="fr-FR" sz="2000" b="1" dirty="0" err="1"/>
              <a:t>zitangaje</a:t>
            </a:r>
            <a:r>
              <a:rPr lang="fr-FR" sz="2000" b="1" dirty="0"/>
              <a:t>, </a:t>
            </a:r>
            <a:r>
              <a:rPr lang="fr-FR" sz="2000" b="1" dirty="0" err="1"/>
              <a:t>ziri</a:t>
            </a:r>
            <a:r>
              <a:rPr lang="fr-FR" sz="2000" b="1" dirty="0"/>
              <a:t> </a:t>
            </a:r>
            <a:r>
              <a:rPr lang="fr-FR" sz="2000" b="1" dirty="0" err="1"/>
              <a:t>kure</a:t>
            </a:r>
            <a:r>
              <a:rPr lang="fr-FR" sz="2000" b="1" dirty="0"/>
              <a:t> cane y’</a:t>
            </a:r>
            <a:r>
              <a:rPr lang="fr-FR" sz="2000" b="1" dirty="0" err="1"/>
              <a:t>insobanuro</a:t>
            </a:r>
            <a:r>
              <a:rPr lang="fr-FR" sz="2000" b="1" dirty="0"/>
              <a:t> </a:t>
            </a:r>
            <a:r>
              <a:rPr lang="fr-FR" sz="2000" b="1" dirty="0" err="1"/>
              <a:t>yabwo</a:t>
            </a:r>
            <a:r>
              <a:rPr lang="fr-FR" sz="2000" b="1" dirty="0"/>
              <a:t> </a:t>
            </a:r>
            <a:r>
              <a:rPr lang="fr-FR" sz="2000" b="1" dirty="0" err="1"/>
              <a:t>nyakuri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15105795-4722-AE4F-580C-8DE851E59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12" y="4198500"/>
            <a:ext cx="3343072" cy="250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Texto, Carta&#10;&#10;El contenido generado por IA puede ser incorrecto.">
            <a:extLst>
              <a:ext uri="{FF2B5EF4-FFF2-40B4-BE49-F238E27FC236}">
                <a16:creationId xmlns:a16="http://schemas.microsoft.com/office/drawing/2014/main" id="{2A9C2C9D-1D4C-94B5-CA9D-33D8F9EF4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68" y="1514223"/>
            <a:ext cx="3273560" cy="2455171"/>
          </a:xfrm>
          <a:prstGeom prst="snip2DiagRect">
            <a:avLst>
              <a:gd name="adj1" fmla="val 1545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1BE76776-5DCB-2220-0EE0-1F4DDA5911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16" y="4115004"/>
            <a:ext cx="3129272" cy="2590800"/>
          </a:xfrm>
          <a:prstGeom prst="snip2DiagRect">
            <a:avLst>
              <a:gd name="adj1" fmla="val 1839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1722620-A1EA-0410-5882-90971CC94586}"/>
              </a:ext>
            </a:extLst>
          </p:cNvPr>
          <p:cNvSpPr txBox="1"/>
          <p:nvPr/>
        </p:nvSpPr>
        <p:spPr>
          <a:xfrm>
            <a:off x="3564646" y="4078897"/>
            <a:ext cx="52765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Ikindi</a:t>
            </a:r>
            <a:r>
              <a:rPr lang="fr-FR" sz="2000" b="1" dirty="0"/>
              <a:t> </a:t>
            </a:r>
            <a:r>
              <a:rPr lang="fr-FR" sz="2000" b="1" dirty="0" err="1"/>
              <a:t>kintu</a:t>
            </a:r>
            <a:r>
              <a:rPr lang="fr-FR" sz="2000" b="1" dirty="0"/>
              <a:t> </a:t>
            </a:r>
            <a:r>
              <a:rPr lang="fr-FR" sz="2000" b="1" dirty="0" err="1"/>
              <a:t>co</a:t>
            </a:r>
            <a:r>
              <a:rPr lang="fr-FR" sz="2000" b="1" dirty="0"/>
              <a:t> </a:t>
            </a:r>
            <a:r>
              <a:rPr lang="fr-FR" sz="2000" b="1" dirty="0" err="1"/>
              <a:t>kurimbura</a:t>
            </a:r>
            <a:r>
              <a:rPr lang="fr-FR" sz="2000" b="1" dirty="0"/>
              <a:t> ni </a:t>
            </a:r>
            <a:r>
              <a:rPr lang="fr-FR" sz="2000" b="1" dirty="0" err="1"/>
              <a:t>ikintu</a:t>
            </a:r>
            <a:r>
              <a:rPr lang="fr-FR" sz="2000" b="1" dirty="0"/>
              <a:t> </a:t>
            </a:r>
            <a:r>
              <a:rPr lang="fr-FR" sz="2000" b="1" dirty="0" err="1"/>
              <a:t>gikikuje</a:t>
            </a:r>
            <a:r>
              <a:rPr lang="fr-FR" sz="2000" b="1" dirty="0"/>
              <a:t> </a:t>
            </a:r>
            <a:r>
              <a:rPr lang="fr-FR" sz="2000" b="1" dirty="0" err="1"/>
              <a:t>icanditswe</a:t>
            </a:r>
            <a:r>
              <a:rPr lang="fr-FR" sz="2000" b="1" dirty="0"/>
              <a:t>, ni </a:t>
            </a:r>
            <a:r>
              <a:rPr lang="fr-FR" sz="2000" b="1" dirty="0" err="1"/>
              <a:t>ukuvuga</a:t>
            </a:r>
            <a:r>
              <a:rPr lang="fr-FR" sz="2000" b="1" dirty="0"/>
              <a:t> </a:t>
            </a:r>
            <a:r>
              <a:rPr lang="fr-FR" sz="2000" b="1" dirty="0" err="1"/>
              <a:t>ikintu</a:t>
            </a:r>
            <a:r>
              <a:rPr lang="fr-FR" sz="2000" b="1" dirty="0"/>
              <a:t> </a:t>
            </a:r>
            <a:r>
              <a:rPr lang="fr-FR" sz="2000" b="1" dirty="0" err="1"/>
              <a:t>gikikuje</a:t>
            </a:r>
            <a:r>
              <a:rPr lang="fr-FR" sz="2000" b="1" dirty="0"/>
              <a:t> </a:t>
            </a:r>
            <a:r>
              <a:rPr lang="fr-FR" sz="2000" b="1" dirty="0" err="1"/>
              <a:t>icanditswe</a:t>
            </a:r>
            <a:r>
              <a:rPr lang="fr-FR" sz="2000" b="1" dirty="0"/>
              <a:t> </a:t>
            </a:r>
            <a:r>
              <a:rPr lang="fr-FR" sz="2000" b="1" dirty="0" err="1"/>
              <a:t>kiriko</a:t>
            </a:r>
            <a:r>
              <a:rPr lang="fr-FR" sz="2000" b="1" dirty="0"/>
              <a:t> </a:t>
            </a:r>
            <a:r>
              <a:rPr lang="fr-FR" sz="2000" b="1" dirty="0" err="1"/>
              <a:t>kirigwa</a:t>
            </a:r>
            <a:r>
              <a:rPr lang="fr-FR" sz="2000" b="1" dirty="0"/>
              <a:t>.  None </a:t>
            </a:r>
            <a:r>
              <a:rPr lang="fr-FR" sz="2000" b="1" dirty="0" err="1"/>
              <a:t>ivyanditswe</a:t>
            </a:r>
            <a:r>
              <a:rPr lang="fr-FR" sz="2000" b="1" dirty="0"/>
              <a:t> </a:t>
            </a:r>
            <a:r>
              <a:rPr lang="fr-FR" sz="2000" b="1" dirty="0" err="1"/>
              <a:t>biri</a:t>
            </a:r>
            <a:r>
              <a:rPr lang="fr-FR" sz="2000" b="1" dirty="0"/>
              <a:t> </a:t>
            </a:r>
            <a:r>
              <a:rPr lang="fr-FR" sz="2000" b="1" dirty="0" err="1"/>
              <a:t>imbere</a:t>
            </a:r>
            <a:r>
              <a:rPr lang="fr-FR" sz="2000" b="1" dirty="0"/>
              <a:t> n’</a:t>
            </a:r>
            <a:r>
              <a:rPr lang="fr-FR" sz="2000" b="1" dirty="0" err="1"/>
              <a:t>inyuma</a:t>
            </a:r>
            <a:r>
              <a:rPr lang="fr-FR" sz="2000" b="1" dirty="0"/>
              <a:t> </a:t>
            </a:r>
            <a:r>
              <a:rPr lang="fr-FR" sz="2000" b="1" dirty="0" err="1"/>
              <a:t>yavyo</a:t>
            </a:r>
            <a:r>
              <a:rPr lang="fr-FR" sz="2000" b="1" dirty="0"/>
              <a:t> </a:t>
            </a:r>
            <a:r>
              <a:rPr lang="fr-FR" sz="2000" b="1" dirty="0" err="1"/>
              <a:t>bivuga</a:t>
            </a:r>
            <a:r>
              <a:rPr lang="fr-FR" sz="2000" b="1" dirty="0"/>
              <a:t> </a:t>
            </a:r>
            <a:r>
              <a:rPr lang="fr-FR" sz="2000" b="1" dirty="0" err="1"/>
              <a:t>iki</a:t>
            </a:r>
            <a:r>
              <a:rPr lang="fr-FR" sz="2000" b="1" dirty="0"/>
              <a:t>?  Ni </a:t>
            </a:r>
            <a:r>
              <a:rPr lang="fr-FR" sz="2000" b="1" dirty="0" err="1"/>
              <a:t>nde</a:t>
            </a:r>
            <a:r>
              <a:rPr lang="fr-FR" sz="2000" b="1" dirty="0"/>
              <a:t> </a:t>
            </a:r>
            <a:r>
              <a:rPr lang="fr-FR" sz="2000" b="1" dirty="0" err="1"/>
              <a:t>yavyanditse</a:t>
            </a:r>
            <a:r>
              <a:rPr lang="fr-FR" sz="2000" b="1" dirty="0"/>
              <a:t>, </a:t>
            </a:r>
            <a:r>
              <a:rPr lang="fr-FR" sz="2000" b="1" dirty="0" err="1"/>
              <a:t>ryari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kubera</a:t>
            </a:r>
            <a:r>
              <a:rPr lang="fr-FR" sz="2000" b="1" dirty="0"/>
              <a:t> </a:t>
            </a:r>
            <a:r>
              <a:rPr lang="fr-FR" sz="2000" b="1" dirty="0" err="1"/>
              <a:t>iki</a:t>
            </a:r>
            <a:r>
              <a:rPr lang="fr-FR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9CAEFB-0BCA-337A-AE67-A6E5A49BBAB9}"/>
              </a:ext>
            </a:extLst>
          </p:cNvPr>
          <p:cNvSpPr txBox="1"/>
          <p:nvPr/>
        </p:nvSpPr>
        <p:spPr>
          <a:xfrm>
            <a:off x="3564646" y="2744297"/>
            <a:ext cx="8627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Gufata</a:t>
            </a:r>
            <a:r>
              <a:rPr lang="fr-FR" sz="2000" b="1" dirty="0"/>
              <a:t> </a:t>
            </a:r>
            <a:r>
              <a:rPr lang="fr-FR" sz="2000" b="1" dirty="0" err="1"/>
              <a:t>igice</a:t>
            </a:r>
            <a:r>
              <a:rPr lang="fr-FR" sz="2000" b="1" dirty="0"/>
              <a:t> </a:t>
            </a:r>
            <a:r>
              <a:rPr lang="fr-FR" sz="2000" b="1" dirty="0" err="1"/>
              <a:t>kimwe</a:t>
            </a:r>
            <a:r>
              <a:rPr lang="fr-FR" sz="2000" b="1" dirty="0"/>
              <a:t> </a:t>
            </a:r>
            <a:r>
              <a:rPr lang="fr-FR" sz="2000" b="1" dirty="0" err="1"/>
              <a:t>gusa</a:t>
            </a:r>
            <a:r>
              <a:rPr lang="fr-FR" sz="2000" b="1" dirty="0"/>
              <a:t> (</a:t>
            </a:r>
            <a:r>
              <a:rPr lang="fr-FR" sz="2000" b="1" dirty="0" err="1"/>
              <a:t>nk’akarorero</a:t>
            </a:r>
            <a:r>
              <a:rPr lang="fr-FR" sz="2000" b="1" dirty="0"/>
              <a:t>, </a:t>
            </a:r>
            <a:r>
              <a:rPr lang="fr-FR" sz="2000" b="1" dirty="0" err="1"/>
              <a:t>ubuhanuzi</a:t>
            </a:r>
            <a:r>
              <a:rPr lang="fr-FR" sz="2000" b="1" dirty="0"/>
              <a:t>) maze </a:t>
            </a:r>
            <a:r>
              <a:rPr lang="fr-FR" sz="2000" b="1" dirty="0" err="1"/>
              <a:t>ugashika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nsozero</a:t>
            </a:r>
            <a:r>
              <a:rPr lang="fr-FR" sz="2000" b="1" dirty="0"/>
              <a:t> </a:t>
            </a:r>
            <a:r>
              <a:rPr lang="fr-FR" sz="2000" b="1" dirty="0" err="1"/>
              <a:t>ushingiye</a:t>
            </a:r>
            <a:r>
              <a:rPr lang="fr-FR" sz="2000" b="1" dirty="0"/>
              <a:t> </a:t>
            </a:r>
            <a:r>
              <a:rPr lang="fr-FR" sz="2000" b="1" dirty="0" err="1"/>
              <a:t>kuri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gice</a:t>
            </a:r>
            <a:r>
              <a:rPr lang="fr-FR" sz="2000" b="1" dirty="0"/>
              <a:t> </a:t>
            </a:r>
            <a:r>
              <a:rPr lang="fr-FR" sz="2000" b="1" dirty="0" err="1"/>
              <a:t>gusa</a:t>
            </a:r>
            <a:r>
              <a:rPr lang="fr-FR" sz="2000" b="1" dirty="0"/>
              <a:t>, ni </a:t>
            </a:r>
            <a:r>
              <a:rPr lang="fr-FR" sz="2000" b="1" dirty="0" err="1"/>
              <a:t>uburyo</a:t>
            </a:r>
            <a:r>
              <a:rPr lang="fr-FR" sz="2000" b="1" dirty="0"/>
              <a:t> </a:t>
            </a:r>
            <a:r>
              <a:rPr lang="fr-FR" sz="2000" b="1" dirty="0" err="1"/>
              <a:t>butari</a:t>
            </a:r>
            <a:r>
              <a:rPr lang="fr-FR" sz="2000" b="1" dirty="0"/>
              <a:t> </a:t>
            </a:r>
            <a:r>
              <a:rPr lang="fr-FR" sz="2000" b="1" dirty="0" err="1"/>
              <a:t>bwo</a:t>
            </a:r>
            <a:r>
              <a:rPr lang="fr-FR" sz="2000" b="1" dirty="0"/>
              <a:t> </a:t>
            </a:r>
            <a:r>
              <a:rPr lang="fr-FR" sz="2000" b="1" dirty="0" err="1"/>
              <a:t>bwo</a:t>
            </a:r>
            <a:r>
              <a:rPr lang="fr-FR" sz="2000" b="1" dirty="0"/>
              <a:t> </a:t>
            </a:r>
            <a:r>
              <a:rPr lang="fr-FR" sz="2000" b="1" dirty="0" err="1"/>
              <a:t>kwiga</a:t>
            </a:r>
            <a:r>
              <a:rPr lang="fr-FR" sz="2000" b="1" dirty="0"/>
              <a:t> </a:t>
            </a:r>
            <a:r>
              <a:rPr lang="fr-FR" sz="2000" b="1" dirty="0" err="1"/>
              <a:t>Ijambo</a:t>
            </a:r>
            <a:r>
              <a:rPr lang="fr-FR" sz="2000" b="1" dirty="0"/>
              <a:t> </a:t>
            </a:r>
            <a:r>
              <a:rPr lang="fr-FR" sz="2000" b="1" dirty="0" err="1"/>
              <a:t>ry’Imana</a:t>
            </a:r>
            <a:r>
              <a:rPr lang="fr-FR" sz="2000" b="1" dirty="0"/>
              <a:t>.  </a:t>
            </a:r>
            <a:r>
              <a:rPr lang="fr-FR" sz="2000" b="1" dirty="0" err="1"/>
              <a:t>Uburyo</a:t>
            </a:r>
            <a:r>
              <a:rPr lang="fr-FR" sz="2000" b="1" dirty="0"/>
              <a:t> </a:t>
            </a:r>
            <a:r>
              <a:rPr lang="fr-FR" sz="2000" b="1" dirty="0" err="1"/>
              <a:t>bubereye</a:t>
            </a:r>
            <a:r>
              <a:rPr lang="fr-FR" sz="2000" b="1" dirty="0"/>
              <a:t> ni </a:t>
            </a:r>
            <a:r>
              <a:rPr lang="fr-FR" sz="2000" b="1" dirty="0" err="1"/>
              <a:t>ukugereranya</a:t>
            </a:r>
            <a:r>
              <a:rPr lang="fr-FR" sz="2000" b="1" dirty="0"/>
              <a:t>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vyanditswe</a:t>
            </a:r>
            <a:r>
              <a:rPr lang="fr-FR" sz="2000" b="1" dirty="0"/>
              <a:t> n’</a:t>
            </a:r>
            <a:r>
              <a:rPr lang="fr-FR" sz="2000" b="1" dirty="0" err="1"/>
              <a:t>ibindi</a:t>
            </a:r>
            <a:r>
              <a:rPr lang="fr-FR" sz="2000" b="1" dirty="0"/>
              <a:t> </a:t>
            </a:r>
            <a:r>
              <a:rPr lang="fr-FR" sz="2000" b="1" dirty="0" err="1"/>
              <a:t>bivuga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ciyumviro</a:t>
            </a:r>
            <a:r>
              <a:rPr lang="fr-FR" sz="2000" b="1" dirty="0"/>
              <a:t> </a:t>
            </a:r>
            <a:r>
              <a:rPr lang="fr-FR" sz="2000" b="1" dirty="0" err="1"/>
              <a:t>kimwe</a:t>
            </a:r>
            <a:r>
              <a:rPr lang="fr-FR" sz="2000" b="1" dirty="0"/>
              <a:t> mu </a:t>
            </a:r>
            <a:r>
              <a:rPr lang="fr-FR" sz="2000" b="1" dirty="0" err="1"/>
              <a:t>bice</a:t>
            </a:r>
            <a:r>
              <a:rPr lang="fr-FR" sz="2000" b="1" dirty="0"/>
              <a:t> </a:t>
            </a:r>
            <a:r>
              <a:rPr lang="fr-FR" sz="2000" b="1" dirty="0" err="1"/>
              <a:t>bitandukanye</a:t>
            </a:r>
            <a:r>
              <a:rPr lang="fr-FR" sz="2000" b="1" dirty="0"/>
              <a:t> </a:t>
            </a:r>
            <a:r>
              <a:rPr lang="fr-FR" sz="2000" b="1" dirty="0" err="1"/>
              <a:t>vya</a:t>
            </a:r>
            <a:r>
              <a:rPr lang="fr-FR" sz="2000" b="1" dirty="0"/>
              <a:t> </a:t>
            </a:r>
            <a:r>
              <a:rPr lang="fr-FR" sz="2000" b="1" dirty="0" err="1"/>
              <a:t>Bibiliya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104DBD-22E2-1C9D-56FD-FC031A7DBC7D}"/>
              </a:ext>
            </a:extLst>
          </p:cNvPr>
          <p:cNvSpPr txBox="1"/>
          <p:nvPr/>
        </p:nvSpPr>
        <p:spPr>
          <a:xfrm>
            <a:off x="3564646" y="2033922"/>
            <a:ext cx="8627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yatwigishije</a:t>
            </a:r>
            <a:r>
              <a:rPr lang="fr-FR" sz="2000" b="1" dirty="0"/>
              <a:t> </a:t>
            </a:r>
            <a:r>
              <a:rPr lang="fr-FR" sz="2000" b="1" dirty="0" err="1"/>
              <a:t>kwiga</a:t>
            </a:r>
            <a:r>
              <a:rPr lang="fr-FR" sz="2000" b="1" dirty="0"/>
              <a:t> </a:t>
            </a:r>
            <a:r>
              <a:rPr lang="fr-FR" sz="2000" b="1" dirty="0" err="1"/>
              <a:t>Bibiliya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ingana</a:t>
            </a:r>
            <a:r>
              <a:rPr lang="fr-FR" sz="2000" b="1" dirty="0"/>
              <a:t>, ni </a:t>
            </a:r>
            <a:r>
              <a:rPr lang="fr-FR" sz="2000" b="1" dirty="0" err="1"/>
              <a:t>ukuvuga</a:t>
            </a:r>
            <a:r>
              <a:rPr lang="fr-FR" sz="2000" b="1" dirty="0"/>
              <a:t> </a:t>
            </a:r>
            <a:r>
              <a:rPr lang="fr-FR" sz="2000" b="1" dirty="0" err="1"/>
              <a:t>kuyibona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ingana</a:t>
            </a:r>
            <a:r>
              <a:rPr lang="fr-FR" sz="2000" b="1" dirty="0"/>
              <a:t> (Luka 24:27).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744049-3BD2-D748-ED44-321B6C639095}"/>
              </a:ext>
            </a:extLst>
          </p:cNvPr>
          <p:cNvSpPr txBox="1"/>
          <p:nvPr/>
        </p:nvSpPr>
        <p:spPr>
          <a:xfrm>
            <a:off x="3564646" y="5721276"/>
            <a:ext cx="5329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Gukura</a:t>
            </a:r>
            <a:r>
              <a:rPr lang="fr-FR" sz="2000" b="1" dirty="0"/>
              <a:t> </a:t>
            </a:r>
            <a:r>
              <a:rPr lang="fr-FR" sz="2000" b="1" dirty="0" err="1"/>
              <a:t>umurongo</a:t>
            </a:r>
            <a:r>
              <a:rPr lang="fr-FR" sz="2000" b="1" dirty="0"/>
              <a:t> mu </a:t>
            </a:r>
            <a:r>
              <a:rPr lang="fr-FR" sz="2000" b="1" dirty="0" err="1"/>
              <a:t>vyo</a:t>
            </a:r>
            <a:r>
              <a:rPr lang="fr-FR" sz="2000" b="1" dirty="0"/>
              <a:t> </a:t>
            </a:r>
            <a:r>
              <a:rPr lang="fr-FR" sz="2000" b="1" dirty="0" err="1"/>
              <a:t>uvuga</a:t>
            </a:r>
            <a:r>
              <a:rPr lang="fr-FR" sz="2000" b="1" dirty="0"/>
              <a:t> </a:t>
            </a:r>
            <a:r>
              <a:rPr lang="fr-FR" sz="2000" b="1" dirty="0" err="1"/>
              <a:t>birashobora</a:t>
            </a:r>
            <a:r>
              <a:rPr lang="fr-FR" sz="2000" b="1" dirty="0"/>
              <a:t> </a:t>
            </a:r>
            <a:r>
              <a:rPr lang="fr-FR" sz="2000" b="1" dirty="0" err="1"/>
              <a:t>gutuma</a:t>
            </a:r>
            <a:r>
              <a:rPr lang="fr-FR" sz="2000" b="1" dirty="0"/>
              <a:t> </a:t>
            </a:r>
            <a:r>
              <a:rPr lang="fr-FR" sz="2000" b="1" dirty="0" err="1"/>
              <a:t>uvuga</a:t>
            </a:r>
            <a:r>
              <a:rPr lang="fr-FR" sz="2000" b="1" dirty="0"/>
              <a:t>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ushaka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,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ntuvuge</a:t>
            </a:r>
            <a:r>
              <a:rPr lang="fr-FR" sz="2000" b="1" dirty="0"/>
              <a:t> </a:t>
            </a:r>
            <a:r>
              <a:rPr lang="fr-FR" sz="2000" b="1" dirty="0" err="1"/>
              <a:t>ukuri</a:t>
            </a:r>
            <a:r>
              <a:rPr lang="fr-FR" sz="2000" b="1" dirty="0"/>
              <a:t> </a:t>
            </a:r>
            <a:r>
              <a:rPr lang="fr-FR" sz="2000" b="1" dirty="0" err="1"/>
              <a:t>ushaka</a:t>
            </a:r>
            <a:r>
              <a:rPr lang="fr-FR" sz="2000" b="1" dirty="0"/>
              <a:t> </a:t>
            </a:r>
            <a:r>
              <a:rPr lang="fr-FR" sz="2000" b="1" dirty="0" err="1"/>
              <a:t>kutwigisha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916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BA52-1A1D-2592-8492-37269D34D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3B3839F-3FF3-7360-F2B0-C86287849A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23672"/>
          </a:xfrm>
          <a:prstGeom prst="rect">
            <a:avLst/>
          </a:prstGeom>
          <a:blipFill>
            <a:blip r:embed="rId3" cstate="hqprint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4EB6C1-D62D-AB58-10D9-B32C23657CEB}"/>
              </a:ext>
            </a:extLst>
          </p:cNvPr>
          <p:cNvSpPr txBox="1"/>
          <p:nvPr/>
        </p:nvSpPr>
        <p:spPr>
          <a:xfrm>
            <a:off x="0" y="-4013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INGINGO YA </a:t>
            </a:r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5: </a:t>
            </a:r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UBUSOBANURO BW’IBIMENYETSO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612E3A-1127-A347-72B2-A8A097727F88}"/>
              </a:ext>
            </a:extLst>
          </p:cNvPr>
          <p:cNvSpPr txBox="1"/>
          <p:nvPr/>
        </p:nvSpPr>
        <p:spPr>
          <a:xfrm>
            <a:off x="1" y="58285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ibanga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ry'inyenyeri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ndwi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umbonanye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kuboko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kwanje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kw'i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buryo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n'ivy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ibiterekwakw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amatara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ndwi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vy'izahabu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Inyenyeri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ndwi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bamarayika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b'ayo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mashengero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ndwi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ibiterekwakw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amatara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ndwi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mashengero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ndwi</a:t>
            </a:r>
            <a:r>
              <a:rPr lang="en-US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Ivyahishuriwe</a:t>
            </a:r>
            <a:r>
              <a:rPr lang="fr-FR" sz="1400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400" b="1" dirty="0" err="1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Yohana</a:t>
            </a:r>
            <a:r>
              <a:rPr lang="fr-FR" sz="1400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A3C299-906F-32F6-B8FA-ED4844EB9CE2}"/>
              </a:ext>
            </a:extLst>
          </p:cNvPr>
          <p:cNvSpPr txBox="1"/>
          <p:nvPr/>
        </p:nvSpPr>
        <p:spPr>
          <a:xfrm>
            <a:off x="-3" y="1523671"/>
            <a:ext cx="683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Ubuhanuzi</a:t>
            </a:r>
            <a:r>
              <a:rPr lang="fr-FR" b="1" dirty="0"/>
              <a:t> </a:t>
            </a:r>
            <a:r>
              <a:rPr lang="fr-FR" b="1" dirty="0" err="1"/>
              <a:t>bwo</a:t>
            </a:r>
            <a:r>
              <a:rPr lang="fr-FR" b="1" dirty="0"/>
              <a:t> muri </a:t>
            </a:r>
            <a:r>
              <a:rPr lang="fr-FR" b="1" dirty="0" err="1"/>
              <a:t>Bibiliya</a:t>
            </a:r>
            <a:r>
              <a:rPr lang="fr-FR" b="1" dirty="0"/>
              <a:t> </a:t>
            </a:r>
            <a:r>
              <a:rPr lang="fr-FR" b="1" dirty="0" err="1"/>
              <a:t>bwuzuyemwo</a:t>
            </a:r>
            <a:r>
              <a:rPr lang="fr-FR" b="1" dirty="0"/>
              <a:t> </a:t>
            </a:r>
            <a:r>
              <a:rPr lang="fr-FR" b="1" dirty="0" err="1"/>
              <a:t>ibimenyetso</a:t>
            </a:r>
            <a:r>
              <a:rPr lang="fr-FR" b="1" dirty="0"/>
              <a:t> </a:t>
            </a:r>
            <a:r>
              <a:rPr lang="fr-FR" b="1" dirty="0" err="1"/>
              <a:t>hamwe</a:t>
            </a:r>
            <a:r>
              <a:rPr lang="fr-FR" b="1" dirty="0"/>
              <a:t> n’</a:t>
            </a:r>
            <a:r>
              <a:rPr lang="fr-FR" b="1" dirty="0" err="1"/>
              <a:t>amashusho</a:t>
            </a:r>
            <a:r>
              <a:rPr lang="fr-FR" b="1" dirty="0"/>
              <a:t>.  Mu </a:t>
            </a:r>
            <a:r>
              <a:rPr lang="fr-FR" b="1" dirty="0" err="1"/>
              <a:t>bihe</a:t>
            </a:r>
            <a:r>
              <a:rPr lang="fr-FR" b="1" dirty="0"/>
              <a:t> </a:t>
            </a:r>
            <a:r>
              <a:rPr lang="fr-FR" b="1" dirty="0" err="1"/>
              <a:t>bimwe</a:t>
            </a:r>
            <a:r>
              <a:rPr lang="fr-FR" b="1" dirty="0"/>
              <a:t>, </a:t>
            </a:r>
            <a:r>
              <a:rPr lang="fr-FR" b="1" dirty="0" err="1"/>
              <a:t>ubwo</a:t>
            </a:r>
            <a:r>
              <a:rPr lang="fr-FR" b="1" dirty="0"/>
              <a:t> </a:t>
            </a:r>
            <a:r>
              <a:rPr lang="fr-FR" b="1" dirty="0" err="1"/>
              <a:t>buhanuzi</a:t>
            </a:r>
            <a:r>
              <a:rPr lang="fr-FR" b="1" dirty="0"/>
              <a:t> </a:t>
            </a:r>
            <a:r>
              <a:rPr lang="fr-FR" b="1" dirty="0" err="1"/>
              <a:t>ubwabwo</a:t>
            </a:r>
            <a:r>
              <a:rPr lang="fr-FR" b="1" dirty="0"/>
              <a:t> </a:t>
            </a:r>
            <a:r>
              <a:rPr lang="fr-FR" b="1" dirty="0" err="1"/>
              <a:t>buratubwira</a:t>
            </a:r>
            <a:r>
              <a:rPr lang="fr-FR" b="1" dirty="0"/>
              <a:t> </a:t>
            </a:r>
            <a:r>
              <a:rPr lang="fr-FR" b="1" dirty="0" err="1"/>
              <a:t>ubusobanuro</a:t>
            </a:r>
            <a:r>
              <a:rPr lang="fr-FR" b="1" dirty="0"/>
              <a:t> </a:t>
            </a:r>
            <a:r>
              <a:rPr lang="fr-FR" b="1" dirty="0" err="1"/>
              <a:t>bwabwo</a:t>
            </a:r>
            <a:r>
              <a:rPr lang="fr-FR" b="1" dirty="0"/>
              <a:t> (Dan. 8:20; </a:t>
            </a:r>
            <a:r>
              <a:rPr lang="fr-FR" b="1" dirty="0" err="1"/>
              <a:t>Ivyah</a:t>
            </a:r>
            <a:r>
              <a:rPr lang="fr-FR" b="1" dirty="0"/>
              <a:t>. 1:20). </a:t>
            </a:r>
            <a:r>
              <a:rPr lang="fr-FR" b="1" dirty="0" err="1"/>
              <a:t>Ariko</a:t>
            </a:r>
            <a:r>
              <a:rPr lang="fr-FR" b="1" dirty="0"/>
              <a:t> </a:t>
            </a:r>
            <a:r>
              <a:rPr lang="fr-FR" b="1" dirty="0" err="1"/>
              <a:t>rero</a:t>
            </a:r>
            <a:r>
              <a:rPr lang="fr-FR" b="1" dirty="0"/>
              <a:t>, </a:t>
            </a:r>
            <a:r>
              <a:rPr lang="fr-FR" b="1" dirty="0" err="1"/>
              <a:t>kenshi</a:t>
            </a:r>
            <a:r>
              <a:rPr lang="fr-FR" b="1" dirty="0"/>
              <a:t> na </a:t>
            </a:r>
            <a:r>
              <a:rPr lang="fr-FR" b="1" dirty="0" err="1"/>
              <a:t>kenshi</a:t>
            </a:r>
            <a:r>
              <a:rPr lang="fr-FR" b="1" dirty="0"/>
              <a:t>, </a:t>
            </a:r>
            <a:r>
              <a:rPr lang="fr-FR" b="1" dirty="0" err="1"/>
              <a:t>ubusobanuro</a:t>
            </a:r>
            <a:r>
              <a:rPr lang="fr-FR" b="1" dirty="0"/>
              <a:t> </a:t>
            </a:r>
            <a:r>
              <a:rPr lang="fr-FR" b="1" dirty="0" err="1"/>
              <a:t>bwabwo</a:t>
            </a:r>
            <a:r>
              <a:rPr lang="fr-FR" b="1" dirty="0"/>
              <a:t> </a:t>
            </a:r>
            <a:r>
              <a:rPr lang="fr-FR" b="1" dirty="0" err="1"/>
              <a:t>yabwo</a:t>
            </a:r>
            <a:r>
              <a:rPr lang="fr-FR" b="1" dirty="0"/>
              <a:t> </a:t>
            </a:r>
            <a:r>
              <a:rPr lang="fr-FR" b="1" dirty="0" err="1"/>
              <a:t>ntibutangwa</a:t>
            </a:r>
            <a:r>
              <a:rPr lang="fr-FR" b="1" dirty="0"/>
              <a:t>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F964D9-254D-8F8E-EF6C-1C305143FDC1}"/>
              </a:ext>
            </a:extLst>
          </p:cNvPr>
          <p:cNvSpPr txBox="1"/>
          <p:nvPr/>
        </p:nvSpPr>
        <p:spPr>
          <a:xfrm>
            <a:off x="0" y="644369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yarijeje</a:t>
            </a:r>
            <a:r>
              <a:rPr lang="fr-FR" sz="2000" b="1" dirty="0"/>
              <a:t> ko </a:t>
            </a:r>
            <a:r>
              <a:rPr lang="fr-FR" sz="2000" b="1" dirty="0" err="1"/>
              <a:t>uwuzosesangura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wese</a:t>
            </a:r>
            <a:r>
              <a:rPr lang="fr-FR" sz="2000" b="1" dirty="0"/>
              <a:t> </a:t>
            </a:r>
            <a:r>
              <a:rPr lang="fr-FR" sz="2000" b="1" dirty="0" err="1"/>
              <a:t>azoshobora</a:t>
            </a:r>
            <a:r>
              <a:rPr lang="fr-FR" sz="2000" b="1" dirty="0"/>
              <a:t> </a:t>
            </a:r>
            <a:r>
              <a:rPr lang="fr-FR" sz="2000" b="1" dirty="0" err="1"/>
              <a:t>kubutahura</a:t>
            </a:r>
            <a:r>
              <a:rPr lang="fr-F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4BA8766-805E-EA2F-CD52-37991D119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47848"/>
              </p:ext>
            </p:extLst>
          </p:nvPr>
        </p:nvGraphicFramePr>
        <p:xfrm>
          <a:off x="6833525" y="1453254"/>
          <a:ext cx="5295900" cy="4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tabla, pastel, pequeño, café&#10;&#10;El contenido generado por IA puede ser incorrecto.">
            <a:extLst>
              <a:ext uri="{FF2B5EF4-FFF2-40B4-BE49-F238E27FC236}">
                <a16:creationId xmlns:a16="http://schemas.microsoft.com/office/drawing/2014/main" id="{8A53602C-10BB-C02B-02EE-C04921616D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86" y="3891874"/>
            <a:ext cx="3769560" cy="2513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DDB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3ED47C7-9356-18ED-9811-224458BDF1D1}"/>
              </a:ext>
            </a:extLst>
          </p:cNvPr>
          <p:cNvSpPr txBox="1"/>
          <p:nvPr/>
        </p:nvSpPr>
        <p:spPr>
          <a:xfrm>
            <a:off x="3978458" y="3787951"/>
            <a:ext cx="28550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Kugira</a:t>
            </a:r>
            <a:r>
              <a:rPr lang="fr-FR" b="1" dirty="0"/>
              <a:t> </a:t>
            </a:r>
            <a:r>
              <a:rPr lang="fr-FR" b="1" dirty="0" err="1"/>
              <a:t>dutahure</a:t>
            </a:r>
            <a:r>
              <a:rPr lang="fr-FR" b="1" dirty="0"/>
              <a:t> </a:t>
            </a:r>
            <a:r>
              <a:rPr lang="fr-FR" b="1" dirty="0" err="1"/>
              <a:t>neza</a:t>
            </a:r>
            <a:r>
              <a:rPr lang="fr-FR" b="1" dirty="0"/>
              <a:t> </a:t>
            </a:r>
            <a:r>
              <a:rPr lang="fr-FR" b="1" dirty="0" err="1"/>
              <a:t>ivyo</a:t>
            </a:r>
            <a:r>
              <a:rPr lang="fr-FR" b="1" dirty="0"/>
              <a:t> </a:t>
            </a:r>
            <a:r>
              <a:rPr lang="fr-FR" b="1" dirty="0" err="1"/>
              <a:t>bimenyetso</a:t>
            </a:r>
            <a:r>
              <a:rPr lang="fr-FR" b="1" dirty="0"/>
              <a:t>, </a:t>
            </a:r>
            <a:r>
              <a:rPr lang="fr-FR" b="1" dirty="0" err="1"/>
              <a:t>dutegerezwa</a:t>
            </a:r>
            <a:r>
              <a:rPr lang="fr-FR" b="1" dirty="0"/>
              <a:t> </a:t>
            </a:r>
            <a:r>
              <a:rPr lang="fr-FR" b="1" dirty="0" err="1"/>
              <a:t>kuraba</a:t>
            </a:r>
            <a:r>
              <a:rPr lang="fr-FR" b="1" dirty="0"/>
              <a:t> mu </a:t>
            </a:r>
            <a:r>
              <a:rPr lang="fr-FR" b="1" dirty="0" err="1"/>
              <a:t>bindi</a:t>
            </a:r>
            <a:r>
              <a:rPr lang="fr-FR" b="1" dirty="0"/>
              <a:t> </a:t>
            </a:r>
            <a:r>
              <a:rPr lang="fr-FR" b="1" dirty="0" err="1"/>
              <a:t>bice</a:t>
            </a:r>
            <a:r>
              <a:rPr lang="fr-FR" b="1" dirty="0"/>
              <a:t> </a:t>
            </a:r>
            <a:r>
              <a:rPr lang="fr-FR" b="1" dirty="0" err="1"/>
              <a:t>vyo</a:t>
            </a:r>
            <a:r>
              <a:rPr lang="fr-FR" b="1" dirty="0"/>
              <a:t> muri </a:t>
            </a:r>
            <a:r>
              <a:rPr lang="fr-FR" b="1" dirty="0" err="1"/>
              <a:t>Bibiliya</a:t>
            </a:r>
            <a:r>
              <a:rPr lang="fr-FR" b="1" dirty="0"/>
              <a:t> </a:t>
            </a:r>
            <a:r>
              <a:rPr lang="fr-FR" b="1" dirty="0" err="1"/>
              <a:t>aho</a:t>
            </a:r>
            <a:r>
              <a:rPr lang="fr-FR" b="1" dirty="0"/>
              <a:t> </a:t>
            </a:r>
            <a:r>
              <a:rPr lang="fr-FR" b="1" dirty="0" err="1"/>
              <a:t>hakoreshwa</a:t>
            </a:r>
            <a:r>
              <a:rPr lang="fr-FR" b="1" dirty="0"/>
              <a:t> </a:t>
            </a:r>
            <a:r>
              <a:rPr lang="fr-FR" b="1" dirty="0" err="1"/>
              <a:t>ivyiyumviro</a:t>
            </a:r>
            <a:r>
              <a:rPr lang="fr-FR" b="1" dirty="0"/>
              <a:t> bisa n’</a:t>
            </a:r>
            <a:r>
              <a:rPr lang="fr-FR" b="1" dirty="0" err="1"/>
              <a:t>ivyo</a:t>
            </a:r>
            <a:r>
              <a:rPr lang="fr-FR" b="1" dirty="0"/>
              <a:t> </a:t>
            </a:r>
            <a:r>
              <a:rPr lang="fr-FR" b="1" dirty="0" err="1"/>
              <a:t>canke</a:t>
            </a:r>
            <a:r>
              <a:rPr lang="fr-FR" b="1" dirty="0"/>
              <a:t> </a:t>
            </a:r>
            <a:r>
              <a:rPr lang="fr-FR" b="1" dirty="0" err="1"/>
              <a:t>ibimenyetso</a:t>
            </a:r>
            <a:r>
              <a:rPr lang="fr-FR" b="1" dirty="0"/>
              <a:t> bisa n’</a:t>
            </a:r>
            <a:r>
              <a:rPr lang="fr-FR" b="1" dirty="0" err="1"/>
              <a:t>ivyo</a:t>
            </a:r>
            <a:r>
              <a:rPr lang="fr-FR" b="1" dirty="0"/>
              <a:t>.  </a:t>
            </a:r>
            <a:r>
              <a:rPr lang="fr-FR" b="1" dirty="0" err="1"/>
              <a:t>Reka</a:t>
            </a:r>
            <a:r>
              <a:rPr lang="fr-FR" b="1" dirty="0"/>
              <a:t> </a:t>
            </a:r>
            <a:r>
              <a:rPr lang="fr-FR" b="1" dirty="0" err="1"/>
              <a:t>turabe</a:t>
            </a:r>
            <a:r>
              <a:rPr lang="fr-FR" b="1" dirty="0"/>
              <a:t> </a:t>
            </a:r>
            <a:r>
              <a:rPr lang="fr-FR" b="1" dirty="0" err="1"/>
              <a:t>ingero</a:t>
            </a:r>
            <a:r>
              <a:rPr lang="fr-FR" b="1" dirty="0"/>
              <a:t> </a:t>
            </a:r>
            <a:r>
              <a:rPr lang="fr-FR" b="1" dirty="0" err="1"/>
              <a:t>zimwezimwe</a:t>
            </a:r>
            <a:r>
              <a:rPr lang="fr-FR" b="1" dirty="0"/>
              <a:t>: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4143ED-BB0A-E6D9-E7EF-CA88E8C62502}"/>
              </a:ext>
            </a:extLst>
          </p:cNvPr>
          <p:cNvSpPr txBox="1"/>
          <p:nvPr/>
        </p:nvSpPr>
        <p:spPr>
          <a:xfrm>
            <a:off x="199885" y="2823561"/>
            <a:ext cx="6505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Kugerageza</a:t>
            </a:r>
            <a:r>
              <a:rPr lang="fr-FR" sz="2000" b="1" dirty="0"/>
              <a:t> </a:t>
            </a:r>
            <a:r>
              <a:rPr lang="fr-FR" sz="2000" b="1" dirty="0" err="1"/>
              <a:t>gufata</a:t>
            </a:r>
            <a:r>
              <a:rPr lang="fr-FR" sz="2000" b="1" dirty="0"/>
              <a:t> </a:t>
            </a:r>
            <a:r>
              <a:rPr lang="fr-FR" sz="2000" b="1" dirty="0" err="1"/>
              <a:t>ayo</a:t>
            </a:r>
            <a:r>
              <a:rPr lang="fr-FR" sz="2000" b="1" dirty="0"/>
              <a:t> </a:t>
            </a:r>
            <a:r>
              <a:rPr lang="fr-FR" sz="2000" b="1" dirty="0" err="1"/>
              <a:t>mashusho</a:t>
            </a:r>
            <a:r>
              <a:rPr lang="fr-FR" sz="2000" b="1" dirty="0"/>
              <a:t> </a:t>
            </a: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biri</a:t>
            </a:r>
            <a:r>
              <a:rPr lang="fr-FR" sz="2000" b="1" dirty="0"/>
              <a:t> ni </a:t>
            </a:r>
            <a:r>
              <a:rPr lang="fr-FR" sz="2000" b="1" dirty="0" err="1"/>
              <a:t>ubujuju</a:t>
            </a:r>
            <a:r>
              <a:rPr lang="fr-FR" sz="2000" b="1" dirty="0"/>
              <a:t>.  </a:t>
            </a: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ntagira</a:t>
            </a:r>
            <a:r>
              <a:rPr lang="fr-FR" sz="2000" b="1" dirty="0"/>
              <a:t> </a:t>
            </a:r>
            <a:r>
              <a:rPr lang="fr-FR" sz="2000" b="1" dirty="0" err="1"/>
              <a:t>inkota</a:t>
            </a:r>
            <a:r>
              <a:rPr lang="fr-FR" sz="2000" b="1" dirty="0"/>
              <a:t> </a:t>
            </a:r>
            <a:r>
              <a:rPr lang="fr-FR" sz="2000" b="1" dirty="0" err="1"/>
              <a:t>ikarishe</a:t>
            </a:r>
            <a:r>
              <a:rPr lang="fr-FR" sz="2000" b="1" dirty="0"/>
              <a:t> y’</a:t>
            </a:r>
            <a:r>
              <a:rPr lang="fr-FR" sz="2000" b="1" dirty="0" err="1"/>
              <a:t>ubugi</a:t>
            </a:r>
            <a:r>
              <a:rPr lang="fr-FR" sz="2000" b="1" dirty="0"/>
              <a:t> </a:t>
            </a:r>
            <a:r>
              <a:rPr lang="fr-FR" sz="2000" b="1" dirty="0" err="1"/>
              <a:t>bubiri</a:t>
            </a:r>
            <a:r>
              <a:rPr lang="fr-FR" sz="2000" b="1" dirty="0"/>
              <a:t> </a:t>
            </a:r>
            <a:r>
              <a:rPr lang="fr-FR" sz="2000" b="1" dirty="0" err="1"/>
              <a:t>iva</a:t>
            </a:r>
            <a:r>
              <a:rPr lang="fr-FR" sz="2000" b="1" dirty="0"/>
              <a:t> mu </a:t>
            </a:r>
            <a:r>
              <a:rPr lang="fr-FR" sz="2000" b="1" dirty="0" err="1"/>
              <a:t>kanwa</a:t>
            </a:r>
            <a:r>
              <a:rPr lang="fr-FR" sz="2000" b="1" dirty="0"/>
              <a:t> </a:t>
            </a:r>
            <a:r>
              <a:rPr lang="fr-FR" sz="2000" b="1" dirty="0" err="1"/>
              <a:t>kiwe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44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2" grpId="0">
        <p:bldSub>
          <a:bldDgm bld="one"/>
        </p:bldSub>
      </p:bldGraphic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298D7-09A0-644D-FFF7-86E584EC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BAA07C-EB44-58E3-34CF-869858BFBCDC}"/>
              </a:ext>
            </a:extLst>
          </p:cNvPr>
          <p:cNvSpPr txBox="1"/>
          <p:nvPr/>
        </p:nvSpPr>
        <p:spPr>
          <a:xfrm>
            <a:off x="2151999" y="1032843"/>
            <a:ext cx="76817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imbere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bwenge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kwose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ntaze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yiyumvire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n’akanya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nkenerwa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gusesangura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Ivyanditswe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mwinshi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Nk’ihanga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twahamagariwe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umwumwe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abanyeshure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b’ubuhanuzi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Dutegerezwa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tugavye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dushobore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gusobanukirwa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mushwarara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w'umuco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izodushikiriza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Dutegerezwa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gucakira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ugukayangana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kw'ukuri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biciye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kwiyigisha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mw’isengesho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arashobora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kuronka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utomoye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kuruta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wo </a:t>
            </a:r>
            <a:r>
              <a:rPr lang="en-US" sz="2400" b="1" dirty="0" err="1">
                <a:latin typeface="Constantia" panose="02030602050306030303" pitchFamily="18" charset="0"/>
              </a:rPr>
              <a:t>ukaba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ushobora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gushikirizwa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abandi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B0C446-8B35-345B-28B7-4819DC4C95C4}"/>
              </a:ext>
            </a:extLst>
          </p:cNvPr>
          <p:cNvSpPr txBox="1"/>
          <p:nvPr/>
        </p:nvSpPr>
        <p:spPr>
          <a:xfrm>
            <a:off x="4454624" y="5905703"/>
            <a:ext cx="497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volume 5, page 708)</a:t>
            </a:r>
          </a:p>
        </p:txBody>
      </p:sp>
    </p:spTree>
    <p:extLst>
      <p:ext uri="{BB962C8B-B14F-4D97-AF65-F5344CB8AC3E}">
        <p14:creationId xmlns:p14="http://schemas.microsoft.com/office/powerpoint/2010/main" val="7850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1201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Comic Sans MS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2025-03-15T15:51:04Z</dcterms:created>
  <dcterms:modified xsi:type="dcterms:W3CDTF">2025-04-04T19:50:07Z</dcterms:modified>
</cp:coreProperties>
</file>