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98" r:id="rId3"/>
    <p:sldId id="303" r:id="rId4"/>
    <p:sldId id="257" r:id="rId5"/>
    <p:sldId id="258" r:id="rId6"/>
    <p:sldId id="299" r:id="rId7"/>
    <p:sldId id="260" r:id="rId8"/>
    <p:sldId id="302" r:id="rId9"/>
    <p:sldId id="295" r:id="rId10"/>
    <p:sldId id="301" r:id="rId11"/>
    <p:sldId id="263" r:id="rId12"/>
    <p:sldId id="293" r:id="rId13"/>
    <p:sldId id="294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A048"/>
    <a:srgbClr val="9AAA27"/>
    <a:srgbClr val="A6F0EB"/>
    <a:srgbClr val="93ECE6"/>
    <a:srgbClr val="CCFFCC"/>
    <a:srgbClr val="F6AF9C"/>
    <a:srgbClr val="F07889"/>
    <a:srgbClr val="F49FAB"/>
    <a:srgbClr val="F5A58F"/>
    <a:srgbClr val="EB5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1E369-46E7-4A08-A41B-B53E2F540CC3}" type="doc">
      <dgm:prSet loTypeId="urn:microsoft.com/office/officeart/2008/layout/PictureStrips" loCatId="picture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AC2B118-BE9C-4B8A-AD4E-E8F1BBD57450}">
      <dgm:prSet custT="1"/>
      <dgm:spPr>
        <a:solidFill>
          <a:schemeClr val="accent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Warakinze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urupfu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bana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b’imfura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Kuv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12:13)</a:t>
          </a:r>
          <a:endParaRPr lang="es-ES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4F3C54-5DAE-423E-A1D4-C223121801F7}" type="parTrans" cxnId="{AE9C0421-36E1-4CFF-9DAA-6E2A598EDD09}">
      <dgm:prSet/>
      <dgm:spPr/>
      <dgm:t>
        <a:bodyPr/>
        <a:lstStyle/>
        <a:p>
          <a:endParaRPr lang="es-ES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026A5D-4788-40B8-9D81-496C987CD8E0}" type="sibTrans" cxnId="{AE9C0421-36E1-4CFF-9DAA-6E2A598EDD09}">
      <dgm:prSet/>
      <dgm:spPr/>
      <dgm:t>
        <a:bodyPr/>
        <a:lstStyle/>
        <a:p>
          <a:endParaRPr lang="es-ES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52BE70-FE52-4A22-9F6D-AFC1F7131748}">
      <dgm:prSet custT="1"/>
      <dgm:spPr>
        <a:solidFill>
          <a:schemeClr val="accent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Ryari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ishikanwa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Imana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yama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ifise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muzirikanyi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Kuv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29:38-41)</a:t>
          </a:r>
          <a:endParaRPr lang="es-ES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434C70-73A6-472E-B056-2E63EE822131}" type="parTrans" cxnId="{E69B9CFB-16D1-45FC-98B4-0EB54112A1E6}">
      <dgm:prSet/>
      <dgm:spPr/>
      <dgm:t>
        <a:bodyPr/>
        <a:lstStyle/>
        <a:p>
          <a:endParaRPr lang="es-ES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C6B836-FDCE-4057-952A-0DB824177BEA}" type="sibTrans" cxnId="{E69B9CFB-16D1-45FC-98B4-0EB54112A1E6}">
      <dgm:prSet/>
      <dgm:spPr/>
      <dgm:t>
        <a:bodyPr/>
        <a:lstStyle/>
        <a:p>
          <a:endParaRPr lang="es-ES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321590-094A-4878-8602-13FF4A0ADB53}">
      <dgm:prSet custT="1"/>
      <dgm:spPr>
        <a:solidFill>
          <a:schemeClr val="accent1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Nabwirizwa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gupfa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kubera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ivyaha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vyanje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53:6-8)</a:t>
          </a:r>
          <a:endParaRPr lang="es-ES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747360-CF01-47C1-82A1-A9819CFBD36D}" type="parTrans" cxnId="{17B877EE-A91D-4212-B224-1153E35463FF}">
      <dgm:prSet/>
      <dgm:spPr/>
      <dgm:t>
        <a:bodyPr/>
        <a:lstStyle/>
        <a:p>
          <a:endParaRPr lang="es-ES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7B17FF-980B-460B-B16F-B9014679F577}" type="sibTrans" cxnId="{17B877EE-A91D-4212-B224-1153E35463FF}">
      <dgm:prSet/>
      <dgm:spPr/>
      <dgm:t>
        <a:bodyPr/>
        <a:lstStyle/>
        <a:p>
          <a:endParaRPr lang="es-ES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48C0B-BD19-4571-AB11-2F0A32352974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Yohana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umubatizi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yarerekanye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Umwagazi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w’intama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fr-F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Yoh</a:t>
          </a:r>
          <a:r>
            <a:rPr lang="fr-F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fr-FR" sz="1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1:29)</a:t>
          </a:r>
          <a:endParaRPr lang="es-ES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B53C1B-CE52-46D3-B7CB-43658CA7D3EB}" type="parTrans" cxnId="{486B2C99-7C3D-4180-AEA7-546F42864971}">
      <dgm:prSet/>
      <dgm:spPr/>
      <dgm:t>
        <a:bodyPr/>
        <a:lstStyle/>
        <a:p>
          <a:endParaRPr lang="es-ES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AC46D9-C0B6-4EB9-B5E4-00636F802C49}" type="sibTrans" cxnId="{486B2C99-7C3D-4180-AEA7-546F42864971}">
      <dgm:prSet/>
      <dgm:spPr/>
      <dgm:t>
        <a:bodyPr/>
        <a:lstStyle/>
        <a:p>
          <a:endParaRPr lang="es-ES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314CDB-7F58-447E-A69E-6D357B3DE06F}" type="pres">
      <dgm:prSet presAssocID="{5571E369-46E7-4A08-A41B-B53E2F540CC3}" presName="Name0" presStyleCnt="0">
        <dgm:presLayoutVars>
          <dgm:dir/>
          <dgm:resizeHandles val="exact"/>
        </dgm:presLayoutVars>
      </dgm:prSet>
      <dgm:spPr/>
    </dgm:pt>
    <dgm:pt modelId="{CA479001-D7B7-4888-8FD9-8B81ABC8ACD4}" type="pres">
      <dgm:prSet presAssocID="{6AC2B118-BE9C-4B8A-AD4E-E8F1BBD57450}" presName="composite" presStyleCnt="0"/>
      <dgm:spPr/>
    </dgm:pt>
    <dgm:pt modelId="{5D1DBA96-9D6C-41A3-ABD5-CCCFB1557543}" type="pres">
      <dgm:prSet presAssocID="{6AC2B118-BE9C-4B8A-AD4E-E8F1BBD57450}" presName="rect1" presStyleLbl="trAlignAcc1" presStyleIdx="0" presStyleCnt="4" custScaleX="186329" custLinFactNeighborX="23894">
        <dgm:presLayoutVars>
          <dgm:bulletEnabled val="1"/>
        </dgm:presLayoutVars>
      </dgm:prSet>
      <dgm:spPr/>
    </dgm:pt>
    <dgm:pt modelId="{D4723044-D2D1-4550-9D95-EB958915C41C}" type="pres">
      <dgm:prSet presAssocID="{6AC2B118-BE9C-4B8A-AD4E-E8F1BBD57450}" presName="rect2" presStyleLbl="fgImgPlace1" presStyleIdx="0" presStyleCnt="4" custScaleX="271340" custLinFactX="-100000" custLinFactNeighborX="-133670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388"/>
          </a:stretch>
        </a:blipFill>
      </dgm:spPr>
    </dgm:pt>
    <dgm:pt modelId="{ABF490D7-2C6F-45F0-9446-9361EAEA25A9}" type="pres">
      <dgm:prSet presAssocID="{BA026A5D-4788-40B8-9D81-496C987CD8E0}" presName="sibTrans" presStyleCnt="0"/>
      <dgm:spPr/>
    </dgm:pt>
    <dgm:pt modelId="{38DF3A8B-D774-43A7-A35F-06DF1DE21AEC}" type="pres">
      <dgm:prSet presAssocID="{D052BE70-FE52-4A22-9F6D-AFC1F7131748}" presName="composite" presStyleCnt="0"/>
      <dgm:spPr/>
    </dgm:pt>
    <dgm:pt modelId="{6B07F4BF-F691-45ED-96B6-9EBF4A114D24}" type="pres">
      <dgm:prSet presAssocID="{D052BE70-FE52-4A22-9F6D-AFC1F7131748}" presName="rect1" presStyleLbl="trAlignAcc1" presStyleIdx="1" presStyleCnt="4" custScaleX="186329" custLinFactNeighborX="23894">
        <dgm:presLayoutVars>
          <dgm:bulletEnabled val="1"/>
        </dgm:presLayoutVars>
      </dgm:prSet>
      <dgm:spPr/>
    </dgm:pt>
    <dgm:pt modelId="{D6702C92-E533-4B94-A0A1-A31E82A86482}" type="pres">
      <dgm:prSet presAssocID="{D052BE70-FE52-4A22-9F6D-AFC1F7131748}" presName="rect2" presStyleLbl="fgImgPlace1" presStyleIdx="1" presStyleCnt="4" custScaleX="271340" custLinFactX="-100000" custLinFactNeighborX="-133670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158CAFF-2207-4AAF-B84B-1248A0CAED8F}" type="pres">
      <dgm:prSet presAssocID="{24C6B836-FDCE-4057-952A-0DB824177BEA}" presName="sibTrans" presStyleCnt="0"/>
      <dgm:spPr/>
    </dgm:pt>
    <dgm:pt modelId="{82616D03-30E8-4892-B55D-5F718F99999B}" type="pres">
      <dgm:prSet presAssocID="{78321590-094A-4878-8602-13FF4A0ADB53}" presName="composite" presStyleCnt="0"/>
      <dgm:spPr/>
    </dgm:pt>
    <dgm:pt modelId="{C85D6093-025B-40CE-94F6-86B0F3046342}" type="pres">
      <dgm:prSet presAssocID="{78321590-094A-4878-8602-13FF4A0ADB53}" presName="rect1" presStyleLbl="trAlignAcc1" presStyleIdx="2" presStyleCnt="4" custScaleX="186329" custLinFactNeighborX="23894">
        <dgm:presLayoutVars>
          <dgm:bulletEnabled val="1"/>
        </dgm:presLayoutVars>
      </dgm:prSet>
      <dgm:spPr/>
    </dgm:pt>
    <dgm:pt modelId="{4C7E936B-6681-4887-AEA6-ECBE22186E37}" type="pres">
      <dgm:prSet presAssocID="{78321590-094A-4878-8602-13FF4A0ADB53}" presName="rect2" presStyleLbl="fgImgPlace1" presStyleIdx="2" presStyleCnt="4" custScaleX="271340" custLinFactX="-100000" custLinFactNeighborX="-13367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388"/>
          </a:stretch>
        </a:blipFill>
      </dgm:spPr>
    </dgm:pt>
    <dgm:pt modelId="{4CB2F09B-0BF1-4B95-9C9C-797DFC58513C}" type="pres">
      <dgm:prSet presAssocID="{BF7B17FF-980B-460B-B16F-B9014679F577}" presName="sibTrans" presStyleCnt="0"/>
      <dgm:spPr/>
    </dgm:pt>
    <dgm:pt modelId="{A7DCFB86-F921-468D-90BA-8CCA64BF621F}" type="pres">
      <dgm:prSet presAssocID="{8C648C0B-BD19-4571-AB11-2F0A32352974}" presName="composite" presStyleCnt="0"/>
      <dgm:spPr/>
    </dgm:pt>
    <dgm:pt modelId="{B7F141EC-FE06-4F7A-9C6D-F97732C8C161}" type="pres">
      <dgm:prSet presAssocID="{8C648C0B-BD19-4571-AB11-2F0A32352974}" presName="rect1" presStyleLbl="trAlignAcc1" presStyleIdx="3" presStyleCnt="4" custScaleX="186329" custLinFactNeighborX="23894">
        <dgm:presLayoutVars>
          <dgm:bulletEnabled val="1"/>
        </dgm:presLayoutVars>
      </dgm:prSet>
      <dgm:spPr/>
    </dgm:pt>
    <dgm:pt modelId="{D8EF8D64-81CE-4426-8689-2FB535C5DB63}" type="pres">
      <dgm:prSet presAssocID="{8C648C0B-BD19-4571-AB11-2F0A32352974}" presName="rect2" presStyleLbl="fgImgPlace1" presStyleIdx="3" presStyleCnt="4" custScaleX="271340" custLinFactX="-100000" custLinFactNeighborX="-133670"/>
      <dgm:spPr>
        <a:blipFill dpi="0" rotWithShape="1">
          <a:blip xmlns:r="http://schemas.openxmlformats.org/officeDocument/2006/relationships"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AE9C0421-36E1-4CFF-9DAA-6E2A598EDD09}" srcId="{5571E369-46E7-4A08-A41B-B53E2F540CC3}" destId="{6AC2B118-BE9C-4B8A-AD4E-E8F1BBD57450}" srcOrd="0" destOrd="0" parTransId="{A04F3C54-5DAE-423E-A1D4-C223121801F7}" sibTransId="{BA026A5D-4788-40B8-9D81-496C987CD8E0}"/>
    <dgm:cxn modelId="{1698FC27-E4F0-4D68-8925-A8C07C615C4B}" type="presOf" srcId="{78321590-094A-4878-8602-13FF4A0ADB53}" destId="{C85D6093-025B-40CE-94F6-86B0F3046342}" srcOrd="0" destOrd="0" presId="urn:microsoft.com/office/officeart/2008/layout/PictureStrips"/>
    <dgm:cxn modelId="{486B2C99-7C3D-4180-AEA7-546F42864971}" srcId="{5571E369-46E7-4A08-A41B-B53E2F540CC3}" destId="{8C648C0B-BD19-4571-AB11-2F0A32352974}" srcOrd="3" destOrd="0" parTransId="{59B53C1B-CE52-46D3-B7CB-43658CA7D3EB}" sibTransId="{41AC46D9-C0B6-4EB9-B5E4-00636F802C49}"/>
    <dgm:cxn modelId="{709A95A4-D8CC-422C-AAC2-8E6D1795AE02}" type="presOf" srcId="{8C648C0B-BD19-4571-AB11-2F0A32352974}" destId="{B7F141EC-FE06-4F7A-9C6D-F97732C8C161}" srcOrd="0" destOrd="0" presId="urn:microsoft.com/office/officeart/2008/layout/PictureStrips"/>
    <dgm:cxn modelId="{D46F9FCA-2A37-4FB2-A9D4-B95E62887B48}" type="presOf" srcId="{D052BE70-FE52-4A22-9F6D-AFC1F7131748}" destId="{6B07F4BF-F691-45ED-96B6-9EBF4A114D24}" srcOrd="0" destOrd="0" presId="urn:microsoft.com/office/officeart/2008/layout/PictureStrips"/>
    <dgm:cxn modelId="{E287B5E5-3113-4CA7-8EDC-B8A74AF98DCC}" type="presOf" srcId="{5571E369-46E7-4A08-A41B-B53E2F540CC3}" destId="{2A314CDB-7F58-447E-A69E-6D357B3DE06F}" srcOrd="0" destOrd="0" presId="urn:microsoft.com/office/officeart/2008/layout/PictureStrips"/>
    <dgm:cxn modelId="{ACCF75E7-609F-4BF1-988D-999056907A35}" type="presOf" srcId="{6AC2B118-BE9C-4B8A-AD4E-E8F1BBD57450}" destId="{5D1DBA96-9D6C-41A3-ABD5-CCCFB1557543}" srcOrd="0" destOrd="0" presId="urn:microsoft.com/office/officeart/2008/layout/PictureStrips"/>
    <dgm:cxn modelId="{17B877EE-A91D-4212-B224-1153E35463FF}" srcId="{5571E369-46E7-4A08-A41B-B53E2F540CC3}" destId="{78321590-094A-4878-8602-13FF4A0ADB53}" srcOrd="2" destOrd="0" parTransId="{36747360-CF01-47C1-82A1-A9819CFBD36D}" sibTransId="{BF7B17FF-980B-460B-B16F-B9014679F577}"/>
    <dgm:cxn modelId="{E69B9CFB-16D1-45FC-98B4-0EB54112A1E6}" srcId="{5571E369-46E7-4A08-A41B-B53E2F540CC3}" destId="{D052BE70-FE52-4A22-9F6D-AFC1F7131748}" srcOrd="1" destOrd="0" parTransId="{60434C70-73A6-472E-B056-2E63EE822131}" sibTransId="{24C6B836-FDCE-4057-952A-0DB824177BEA}"/>
    <dgm:cxn modelId="{4E393873-468C-4AD9-9C3B-A1A22F6A482C}" type="presParOf" srcId="{2A314CDB-7F58-447E-A69E-6D357B3DE06F}" destId="{CA479001-D7B7-4888-8FD9-8B81ABC8ACD4}" srcOrd="0" destOrd="0" presId="urn:microsoft.com/office/officeart/2008/layout/PictureStrips"/>
    <dgm:cxn modelId="{678EA200-4FAE-425F-8289-7B866B11BD85}" type="presParOf" srcId="{CA479001-D7B7-4888-8FD9-8B81ABC8ACD4}" destId="{5D1DBA96-9D6C-41A3-ABD5-CCCFB1557543}" srcOrd="0" destOrd="0" presId="urn:microsoft.com/office/officeart/2008/layout/PictureStrips"/>
    <dgm:cxn modelId="{615D92AC-2F99-4913-8762-2F9807753D22}" type="presParOf" srcId="{CA479001-D7B7-4888-8FD9-8B81ABC8ACD4}" destId="{D4723044-D2D1-4550-9D95-EB958915C41C}" srcOrd="1" destOrd="0" presId="urn:microsoft.com/office/officeart/2008/layout/PictureStrips"/>
    <dgm:cxn modelId="{DDC837E6-5796-4D5A-B860-ECC9D0CED91D}" type="presParOf" srcId="{2A314CDB-7F58-447E-A69E-6D357B3DE06F}" destId="{ABF490D7-2C6F-45F0-9446-9361EAEA25A9}" srcOrd="1" destOrd="0" presId="urn:microsoft.com/office/officeart/2008/layout/PictureStrips"/>
    <dgm:cxn modelId="{4B3F56C1-0D7C-48B7-A717-25865C661566}" type="presParOf" srcId="{2A314CDB-7F58-447E-A69E-6D357B3DE06F}" destId="{38DF3A8B-D774-43A7-A35F-06DF1DE21AEC}" srcOrd="2" destOrd="0" presId="urn:microsoft.com/office/officeart/2008/layout/PictureStrips"/>
    <dgm:cxn modelId="{F23F3AC4-9546-43D0-B6B1-2781595BC75E}" type="presParOf" srcId="{38DF3A8B-D774-43A7-A35F-06DF1DE21AEC}" destId="{6B07F4BF-F691-45ED-96B6-9EBF4A114D24}" srcOrd="0" destOrd="0" presId="urn:microsoft.com/office/officeart/2008/layout/PictureStrips"/>
    <dgm:cxn modelId="{E7B518DF-F372-4EE5-8AB7-C75C316E7A61}" type="presParOf" srcId="{38DF3A8B-D774-43A7-A35F-06DF1DE21AEC}" destId="{D6702C92-E533-4B94-A0A1-A31E82A86482}" srcOrd="1" destOrd="0" presId="urn:microsoft.com/office/officeart/2008/layout/PictureStrips"/>
    <dgm:cxn modelId="{90B6E997-9FEC-4F46-8EDC-C6E5A7824B78}" type="presParOf" srcId="{2A314CDB-7F58-447E-A69E-6D357B3DE06F}" destId="{B158CAFF-2207-4AAF-B84B-1248A0CAED8F}" srcOrd="3" destOrd="0" presId="urn:microsoft.com/office/officeart/2008/layout/PictureStrips"/>
    <dgm:cxn modelId="{1E6778BA-0BA7-4234-9E2C-AFCF439D0191}" type="presParOf" srcId="{2A314CDB-7F58-447E-A69E-6D357B3DE06F}" destId="{82616D03-30E8-4892-B55D-5F718F99999B}" srcOrd="4" destOrd="0" presId="urn:microsoft.com/office/officeart/2008/layout/PictureStrips"/>
    <dgm:cxn modelId="{4AF072AF-DEB6-4B7D-92CC-78160B1259CD}" type="presParOf" srcId="{82616D03-30E8-4892-B55D-5F718F99999B}" destId="{C85D6093-025B-40CE-94F6-86B0F3046342}" srcOrd="0" destOrd="0" presId="urn:microsoft.com/office/officeart/2008/layout/PictureStrips"/>
    <dgm:cxn modelId="{057591E8-BBC0-4E4C-AD6A-AB9F80A18E06}" type="presParOf" srcId="{82616D03-30E8-4892-B55D-5F718F99999B}" destId="{4C7E936B-6681-4887-AEA6-ECBE22186E37}" srcOrd="1" destOrd="0" presId="urn:microsoft.com/office/officeart/2008/layout/PictureStrips"/>
    <dgm:cxn modelId="{DA56A980-0FBC-4100-A104-68B59A5A1989}" type="presParOf" srcId="{2A314CDB-7F58-447E-A69E-6D357B3DE06F}" destId="{4CB2F09B-0BF1-4B95-9C9C-797DFC58513C}" srcOrd="5" destOrd="0" presId="urn:microsoft.com/office/officeart/2008/layout/PictureStrips"/>
    <dgm:cxn modelId="{D0BACFE5-3FFE-41D7-932F-3E778DEAC72C}" type="presParOf" srcId="{2A314CDB-7F58-447E-A69E-6D357B3DE06F}" destId="{A7DCFB86-F921-468D-90BA-8CCA64BF621F}" srcOrd="6" destOrd="0" presId="urn:microsoft.com/office/officeart/2008/layout/PictureStrips"/>
    <dgm:cxn modelId="{B0B15FF7-31BC-4EBA-8EEF-12370F08B9BB}" type="presParOf" srcId="{A7DCFB86-F921-468D-90BA-8CCA64BF621F}" destId="{B7F141EC-FE06-4F7A-9C6D-F97732C8C161}" srcOrd="0" destOrd="0" presId="urn:microsoft.com/office/officeart/2008/layout/PictureStrips"/>
    <dgm:cxn modelId="{33AC507D-341E-44B4-ABC7-FBB6158CB47B}" type="presParOf" srcId="{A7DCFB86-F921-468D-90BA-8CCA64BF621F}" destId="{D8EF8D64-81CE-4426-8689-2FB535C5DB6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DBA96-9D6C-41A3-ABD5-CCCFB1557543}">
      <dsp:nvSpPr>
        <dsp:cNvPr id="0" name=""/>
        <dsp:cNvSpPr/>
      </dsp:nvSpPr>
      <dsp:spPr>
        <a:xfrm>
          <a:off x="983797" y="229416"/>
          <a:ext cx="4114588" cy="690074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741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Warakinze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urupfu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bana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b’imfura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Kuv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12:13)</a:t>
          </a:r>
          <a:endParaRPr lang="es-E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3797" y="229416"/>
        <a:ext cx="4114588" cy="690074"/>
      </dsp:txXfrm>
    </dsp:sp>
    <dsp:sp modelId="{D4723044-D2D1-4550-9D95-EB958915C41C}">
      <dsp:nvSpPr>
        <dsp:cNvPr id="0" name=""/>
        <dsp:cNvSpPr/>
      </dsp:nvSpPr>
      <dsp:spPr>
        <a:xfrm>
          <a:off x="0" y="129739"/>
          <a:ext cx="1310713" cy="724578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388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7F4BF-F691-45ED-96B6-9EBF4A114D24}">
      <dsp:nvSpPr>
        <dsp:cNvPr id="0" name=""/>
        <dsp:cNvSpPr/>
      </dsp:nvSpPr>
      <dsp:spPr>
        <a:xfrm>
          <a:off x="983797" y="1098143"/>
          <a:ext cx="4114588" cy="690074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741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Ryari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ishikanwa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Imana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yama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ifise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muzirikanyi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Kuv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29:38-41)</a:t>
          </a:r>
          <a:endParaRPr lang="es-E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3797" y="1098143"/>
        <a:ext cx="4114588" cy="690074"/>
      </dsp:txXfrm>
    </dsp:sp>
    <dsp:sp modelId="{D6702C92-E533-4B94-A0A1-A31E82A86482}">
      <dsp:nvSpPr>
        <dsp:cNvPr id="0" name=""/>
        <dsp:cNvSpPr/>
      </dsp:nvSpPr>
      <dsp:spPr>
        <a:xfrm>
          <a:off x="0" y="998466"/>
          <a:ext cx="1310713" cy="724578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D6093-025B-40CE-94F6-86B0F3046342}">
      <dsp:nvSpPr>
        <dsp:cNvPr id="0" name=""/>
        <dsp:cNvSpPr/>
      </dsp:nvSpPr>
      <dsp:spPr>
        <a:xfrm>
          <a:off x="983797" y="1966871"/>
          <a:ext cx="4114588" cy="690074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741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Nabwirizwa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gupfa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kubera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ivyaha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vyanje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53:6-8)</a:t>
          </a:r>
          <a:endParaRPr lang="es-E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3797" y="1966871"/>
        <a:ext cx="4114588" cy="690074"/>
      </dsp:txXfrm>
    </dsp:sp>
    <dsp:sp modelId="{4C7E936B-6681-4887-AEA6-ECBE22186E37}">
      <dsp:nvSpPr>
        <dsp:cNvPr id="0" name=""/>
        <dsp:cNvSpPr/>
      </dsp:nvSpPr>
      <dsp:spPr>
        <a:xfrm>
          <a:off x="0" y="1867193"/>
          <a:ext cx="1310713" cy="724578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388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F141EC-FE06-4F7A-9C6D-F97732C8C161}">
      <dsp:nvSpPr>
        <dsp:cNvPr id="0" name=""/>
        <dsp:cNvSpPr/>
      </dsp:nvSpPr>
      <dsp:spPr>
        <a:xfrm>
          <a:off x="983797" y="2835598"/>
          <a:ext cx="4114588" cy="69007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741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Yohana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umubatizi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yarerekanye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Umwagazi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w’intama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fr-F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Yoh</a:t>
          </a:r>
          <a:r>
            <a:rPr lang="fr-F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fr-FR" sz="18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1:29)</a:t>
          </a:r>
          <a:endParaRPr lang="es-E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3797" y="2835598"/>
        <a:ext cx="4114588" cy="690074"/>
      </dsp:txXfrm>
    </dsp:sp>
    <dsp:sp modelId="{D8EF8D64-81CE-4426-8689-2FB535C5DB63}">
      <dsp:nvSpPr>
        <dsp:cNvPr id="0" name=""/>
        <dsp:cNvSpPr/>
      </dsp:nvSpPr>
      <dsp:spPr>
        <a:xfrm>
          <a:off x="0" y="2735920"/>
          <a:ext cx="1310713" cy="724578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36D46-3EBB-43E2-BA81-D8FA12E53CED}" type="datetimeFigureOut">
              <a:rPr lang="es-ES" smtClean="0"/>
              <a:t>12/04/2025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1C638-E4F1-4FF1-B0F3-C9099C2EB6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9206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1C638-E4F1-4FF1-B0F3-C9099C2EB61B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59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2E0C0-E307-81E4-57EC-8BD234521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6B264F-C294-4422-4D90-61F21533C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ED952-B6C5-77C1-C42B-7AFD4FED1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E267-5785-439A-AA25-907474C68CB9}" type="datetimeFigureOut">
              <a:rPr lang="es-ES" smtClean="0"/>
              <a:t>12/04/2025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3762CC-66AD-0423-BC32-19C7F8F1C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D31FCE-215A-2F7E-3861-B2D6F5371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7891-24BC-453B-8CF6-18B5E4EF36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832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14E56D-F2E2-F60C-F598-E76403E8A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A926D6-3B4B-B13F-8584-D5AA142FF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9FEC47-0D91-AACB-9CEE-DC012B176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E267-5785-439A-AA25-907474C68CB9}" type="datetimeFigureOut">
              <a:rPr lang="es-ES" smtClean="0"/>
              <a:t>12/04/2025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E44EA8-AE35-86A3-6A78-2F07ADB3A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D16C7D-1507-08CF-5D6E-19A3364FA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7891-24BC-453B-8CF6-18B5E4EF36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043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15B300-3339-9DC2-F168-C9180CFC44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FF373FA-EA2C-4763-11BF-1FA3C9D3A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AC91E4-1392-6DFB-97F0-A67CF03CC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E267-5785-439A-AA25-907474C68CB9}" type="datetimeFigureOut">
              <a:rPr lang="es-ES" smtClean="0"/>
              <a:t>12/04/2025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8C8DFD-8066-D526-6254-D24CE4DAC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0FDAB7-2816-61AD-48AB-E3B20F8C2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7891-24BC-453B-8CF6-18B5E4EF36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165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F1696-8A43-38CB-069A-140D66239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422014-976E-E9AD-9F00-3628DF7C8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169A1B-24F9-4304-5B5E-E0780613F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12/04/2025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FF2595-5529-ACC3-EBF3-BB2C82CD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C47EF2-6DDA-2587-E9F4-A75E09B7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32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685D4C-A27C-3A02-44F4-ADBAFC3F3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823387-AC9D-0BFB-DE16-75C2F31D2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8D63C9-A637-8849-02BC-F276FFE7D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12/04/2025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F869AE-5FE5-B1BC-A93A-59BBC9654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2745AA-B089-B17F-3FB1-05B69DCB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014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F27517-E051-5869-43A1-18E95B52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DF8F70-B0B8-2E26-7CE9-2E98A4B72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6B2B1D-D710-D34A-5002-19B772FB1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12/04/2025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80C7B-5D1B-CE00-927D-93178B05B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791326-6C57-07E6-1E21-4DD877660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356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A6AE66-41CF-5DFF-F00C-C6C8ADBF2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008805-6901-246C-D112-9A94CD8B6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815387-DF03-792E-FC6F-1BAAE112E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AE5BA7-2322-7D59-AA76-8BA9E9B8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12/04/2025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4B4005-705D-133F-FC5E-0DAA8F56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036983-D390-FAA2-41E3-71B86AE0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358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3AF94-56FA-E9CC-B1BD-1C2CE738C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E566F5-E548-5AA0-BA1A-FD093961F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ECB0F1-AD58-2D37-0139-1FC007EF3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25C9C75-28BD-5BCC-75ED-11DA0B80BD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5629D3-E7F4-7289-A9CE-9E9AAC449D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1A035AB-9411-2A78-1B6B-614BC4C16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12/04/2025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4E5602D-C844-5141-949B-8F8EC0EB5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566903-E78F-342E-F0EF-D721D789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349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36EE8-B5A6-DC66-FDA1-99DA2F751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C3EE89A-A60E-57F1-EFE3-830BCC634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12/04/2025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40CFBA-8B10-D64C-543A-396391159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494717-12B9-FE86-1F83-F49B6CDA1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108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5200B86-3F91-0448-A247-C65AD430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12/04/2025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172068-B81C-C259-C060-14F0CE4E6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4D4964-C0AB-53B7-EEBB-1DBD7E02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91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55478-B2DF-A291-680F-DA2823A1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0593CB-5E76-025A-9C16-00D79B9BB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C677A6-7893-5989-0083-487A78764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096717-FFC8-94C2-938B-4CFEC16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12/04/2025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D09777-435C-BAA2-BCBD-3C7C71250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1A443D-ABB2-363F-D916-C37FD126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65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552A6C-C474-F95A-A06D-7E974EBD9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1947A3-E55E-6D87-4A80-91A21DDC6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766C2E-14A3-9D51-9257-1D97CC237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E267-5785-439A-AA25-907474C68CB9}" type="datetimeFigureOut">
              <a:rPr lang="es-ES" smtClean="0"/>
              <a:t>12/04/2025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836165-3ECB-6F5E-D0FF-EBD1D5CB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53483B-A03F-234C-FDA2-74A00A146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7891-24BC-453B-8CF6-18B5E4EF36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99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8398BC-4547-B9B4-778F-1753178C7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814F6CC-E81E-BF6A-2485-39DDB40A7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4B6F4F-C738-5703-2364-4B5BF6DF7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E11237-2FE5-0368-0C53-DECB31B0D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12/04/2025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4BE308-357A-A17E-55CB-600D4FF5B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0AADB8-7DBB-34AB-00DB-BE481916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542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8B06D-71E8-441D-6128-77B64B8C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A08720F-E673-ACA4-2620-76388FB14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C575B1-6C4C-E714-8EA1-CF9B696C2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12/04/2025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D5CA39-E6C8-A3C2-C617-1BEFDF706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47864D-76B7-829A-D4CA-60D7A4FD2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862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F12263E-2D16-3903-92A2-65CC90008D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D64CF6-1C47-F938-F7BB-47B410D25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AA6283-8AE0-3912-042D-BC5C41B06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12/04/2025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EBCCF1-8FDE-4992-3E24-0A0C3B23C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B460B2-17F6-DCE2-794C-4E7036873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47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C3929A-122E-8E2E-3143-6A8505A5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A00309-85FD-1B80-DD81-20B11FE25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7317B6-FE02-AEAC-A6A1-D0E5C4368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E267-5785-439A-AA25-907474C68CB9}" type="datetimeFigureOut">
              <a:rPr lang="es-ES" smtClean="0"/>
              <a:t>12/04/2025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45C172-1D6C-7C17-E99F-A7E37FD74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E66291-E1AF-AAB7-0A2A-55489CE16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7891-24BC-453B-8CF6-18B5E4EF36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49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0D1FF8-38FC-1397-EB9F-F4195B974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0590F2-6A48-C15A-8FBC-9925EC194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5DBDF7-EFD0-C3FE-084E-B1DEE414F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A3C2BC-55F8-F399-1ABD-27800CCC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E267-5785-439A-AA25-907474C68CB9}" type="datetimeFigureOut">
              <a:rPr lang="es-ES" smtClean="0"/>
              <a:t>12/04/2025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B84772-2455-A871-7723-9FE3A303E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62405A-FAD7-8F23-9638-D387541C8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7891-24BC-453B-8CF6-18B5E4EF36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971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DC2034-5EB4-B7AF-1653-2759248B2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F55AED-4A93-A3BB-BF33-91836C47E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ED315B0-E484-093E-86A3-285A9E5FC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223740A-6499-BC66-070E-F35614E336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B033E94-F878-7DDD-8E6F-4E3876C251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D95B512-ACEA-55F8-3429-4687844BF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E267-5785-439A-AA25-907474C68CB9}" type="datetimeFigureOut">
              <a:rPr lang="es-ES" smtClean="0"/>
              <a:t>12/04/2025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B673E64-8774-F1FC-D973-A9C55D9B1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7535C9-9604-081A-C95C-4C2D0715E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7891-24BC-453B-8CF6-18B5E4EF36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69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507B66-B6E6-CCA3-817E-9EE3A938B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E7DA8B6-9A41-2BC3-ECB6-926FC865A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E267-5785-439A-AA25-907474C68CB9}" type="datetimeFigureOut">
              <a:rPr lang="es-ES" smtClean="0"/>
              <a:t>12/04/2025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EB13023-E9E6-1095-8D57-5AA0356F9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EB10BBA-CA6C-C2BF-60D0-6DFC07140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7891-24BC-453B-8CF6-18B5E4EF36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87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669C3E9-82F9-E09E-3F02-6F0B8A545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E267-5785-439A-AA25-907474C68CB9}" type="datetimeFigureOut">
              <a:rPr lang="es-ES" smtClean="0"/>
              <a:t>12/04/2025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1EC1BA-2298-3342-55C9-17934F1F5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2A36AD-BD92-B771-36A3-D0572FA24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7891-24BC-453B-8CF6-18B5E4EF36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03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A7B0B7-B609-5333-73EE-C884268B0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57276C-14BB-8527-57F6-AEFFA6A4A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E16095-24B1-7E1E-D823-62F2CB487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452882-19B1-4D44-04F8-16E4DCB82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E267-5785-439A-AA25-907474C68CB9}" type="datetimeFigureOut">
              <a:rPr lang="es-ES" smtClean="0"/>
              <a:t>12/04/2025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86C37-3411-7551-EAE9-F8626BD4E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CDB9A2-E4F4-0778-7DEB-7B77EAD51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7891-24BC-453B-8CF6-18B5E4EF36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12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D9620-DB91-37F1-1C17-348CA9912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9869215-452B-BC90-0C6D-F499E817B8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617C9BF-267E-8673-C2D4-C66B76D82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1BF83E-B5E5-9085-17CB-E5780BD86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E267-5785-439A-AA25-907474C68CB9}" type="datetimeFigureOut">
              <a:rPr lang="es-ES" smtClean="0"/>
              <a:t>12/04/2025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86AFCC-2838-1CD8-4309-FC2C12E6B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AF4CD6-975C-3A9D-0A11-CBF82FA85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7891-24BC-453B-8CF6-18B5E4EF36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621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3A8BA2B-9331-91D6-533A-0097BDAFB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6A39D5-4C83-1299-AA5B-8462FC482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C17B2A-CEDC-6F29-B9B2-21EA832806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BAE267-5785-439A-AA25-907474C68CB9}" type="datetimeFigureOut">
              <a:rPr lang="es-ES" smtClean="0"/>
              <a:t>12/04/2025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820A96-1CE2-716F-EAC3-F66EA2E4C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DB79C7-FB92-EB69-ACE3-202714471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BE7891-24BC-453B-8CF6-18B5E4EF36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186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B59ECE-A48D-34B3-247B-D1B19ED7C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FA7AC2-1BF1-F4A8-BBD0-FDB1CC7B4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18A80D-2CB3-C83D-EE4A-01830B2575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419A3E-8E56-4A25-8C97-85C73F9C2429}" type="datetimeFigureOut">
              <a:rPr lang="es-ES" smtClean="0"/>
              <a:t>12/04/2025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F6FECE-0B63-D69C-C603-AB155F047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557766-C374-7663-C764-C4713D9AF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51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jpeg"/><Relationship Id="rId7" Type="http://schemas.microsoft.com/office/2007/relationships/hdphoto" Target="../media/hdphoto3.wdp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0FF1CE-317D-05AB-85B8-296C9E652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05377D8-331E-1EE0-ABDA-F6452A2E5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Imagen 9" descr="Imagen que contiene roca, piedra, edificio, grande&#10;&#10;El contenido generado por IA puede ser incorrecto.">
            <a:extLst>
              <a:ext uri="{FF2B5EF4-FFF2-40B4-BE49-F238E27FC236}">
                <a16:creationId xmlns:a16="http://schemas.microsoft.com/office/drawing/2014/main" id="{189D9D2E-7B11-BA08-AC44-F17A6BFBDC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1734" y="799211"/>
            <a:ext cx="3084025" cy="3810974"/>
          </a:xfrm>
          <a:prstGeom prst="rect">
            <a:avLst/>
          </a:prstGeom>
          <a:ln w="38100" cap="sq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62D0B07-A410-E382-0327-7A506AFFCBE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734" y="4830402"/>
            <a:ext cx="3084025" cy="1947881"/>
          </a:xfrm>
          <a:prstGeom prst="rect">
            <a:avLst/>
          </a:prstGeom>
          <a:ln w="38100" cap="sq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8" name="Imagen 7" descr="Imagen que contiene frente, flor, tabla, parado&#10;&#10;El contenido generado por IA puede ser incorrecto.">
            <a:extLst>
              <a:ext uri="{FF2B5EF4-FFF2-40B4-BE49-F238E27FC236}">
                <a16:creationId xmlns:a16="http://schemas.microsoft.com/office/drawing/2014/main" id="{9247EEC9-DC69-5029-4E8F-43774A4ECF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8286" y="799211"/>
            <a:ext cx="4043250" cy="5979074"/>
          </a:xfrm>
          <a:prstGeom prst="rect">
            <a:avLst/>
          </a:prstGeom>
          <a:ln w="38100" cap="sq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CBC95A-A651-18DA-539C-A29F280BE7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4063" y="799211"/>
            <a:ext cx="4036201" cy="5979074"/>
          </a:xfrm>
          <a:prstGeom prst="rect">
            <a:avLst/>
          </a:prstGeom>
          <a:ln w="38100" cap="sq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6D797C1-4388-5FF7-021A-25C922E6FC4D}"/>
              </a:ext>
            </a:extLst>
          </p:cNvPr>
          <p:cNvSpPr txBox="1"/>
          <p:nvPr/>
        </p:nvSpPr>
        <p:spPr>
          <a:xfrm>
            <a:off x="0" y="15253"/>
            <a:ext cx="1218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UMUSHINGE MW’ITANGURIRO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8BCEE88-B1CE-94E9-B7FE-229B2E619E8C}"/>
              </a:ext>
            </a:extLst>
          </p:cNvPr>
          <p:cNvSpPr txBox="1"/>
          <p:nvPr/>
        </p:nvSpPr>
        <p:spPr>
          <a:xfrm>
            <a:off x="7834063" y="6381750"/>
            <a:ext cx="4036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>
                <a:solidFill>
                  <a:srgbClr val="FA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Icigwa</a:t>
            </a:r>
            <a:r>
              <a:rPr lang="fr-FR" sz="1600" b="1" dirty="0">
                <a:solidFill>
                  <a:srgbClr val="FA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 </a:t>
            </a:r>
            <a:r>
              <a:rPr lang="en" sz="1600" b="1" dirty="0">
                <a:solidFill>
                  <a:srgbClr val="FA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fr-FR" sz="1600" b="1" dirty="0" err="1">
                <a:solidFill>
                  <a:srgbClr val="FA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fr-FR" sz="1600" b="1" dirty="0">
                <a:solidFill>
                  <a:srgbClr val="FA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b="1" dirty="0" err="1">
                <a:solidFill>
                  <a:srgbClr val="FA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kuwa</a:t>
            </a:r>
            <a:r>
              <a:rPr lang="en" sz="1600" b="1" dirty="0">
                <a:solidFill>
                  <a:srgbClr val="FA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12,</a:t>
            </a:r>
            <a:r>
              <a:rPr lang="fr-FR" sz="1600" b="1" dirty="0">
                <a:solidFill>
                  <a:srgbClr val="FA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b="1" dirty="0" err="1">
                <a:solidFill>
                  <a:srgbClr val="FA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Ndamukiza</a:t>
            </a:r>
            <a:r>
              <a:rPr lang="fr-FR" sz="1600" b="1" dirty="0">
                <a:solidFill>
                  <a:srgbClr val="FA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>
                <a:solidFill>
                  <a:srgbClr val="FA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49058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92D633-AE67-26CD-1379-4036BECE94FA}"/>
              </a:ext>
            </a:extLst>
          </p:cNvPr>
          <p:cNvSpPr txBox="1"/>
          <p:nvPr/>
        </p:nvSpPr>
        <p:spPr>
          <a:xfrm>
            <a:off x="599768" y="0"/>
            <a:ext cx="8774333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400" b="1" spc="3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fr-FR" sz="4400" b="1" spc="30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nta</a:t>
            </a:r>
            <a:r>
              <a:rPr lang="en" sz="4400" b="1" spc="3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400" b="1" spc="30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kabuza</a:t>
            </a:r>
            <a:r>
              <a:rPr lang="fr-FR" sz="4400" b="1" spc="3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400" b="1" spc="30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muzoPFA</a:t>
            </a:r>
            <a:r>
              <a:rPr lang="en" sz="4400" b="1" spc="3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9D3BA0-A5D1-3B1B-4676-D761CBAAD282}"/>
              </a:ext>
            </a:extLst>
          </p:cNvPr>
          <p:cNvSpPr txBox="1"/>
          <p:nvPr/>
        </p:nvSpPr>
        <p:spPr>
          <a:xfrm>
            <a:off x="793476" y="586255"/>
            <a:ext cx="83869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arikw</a:t>
            </a:r>
            <a:r>
              <a:rPr lang="en-US" b="1" dirty="0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igiti</a:t>
            </a:r>
            <a:r>
              <a:rPr lang="en-US" b="1" dirty="0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kimenyekanisha</a:t>
            </a:r>
            <a:r>
              <a:rPr lang="en-US" b="1" dirty="0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iciza</a:t>
            </a:r>
            <a:r>
              <a:rPr lang="en-US" b="1" dirty="0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n'ikibi</a:t>
            </a:r>
            <a:r>
              <a:rPr lang="en-US" b="1" dirty="0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ntuz</a:t>
            </a:r>
            <a:r>
              <a:rPr lang="en-US" b="1" dirty="0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 </a:t>
            </a:r>
            <a:r>
              <a:rPr lang="en-US" b="1" dirty="0" err="1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ukiryeko</a:t>
            </a:r>
            <a:r>
              <a:rPr lang="en-US" b="1" dirty="0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n-US" b="1" dirty="0" err="1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kuk</a:t>
            </a:r>
            <a:r>
              <a:rPr lang="en-US" b="1" dirty="0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 </a:t>
            </a:r>
            <a:r>
              <a:rPr lang="en-US" b="1" dirty="0" err="1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umusi</a:t>
            </a:r>
            <a:r>
              <a:rPr lang="en-US" b="1" dirty="0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wakiriyeko</a:t>
            </a:r>
            <a:r>
              <a:rPr lang="en-US" b="1" dirty="0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uzopfa</a:t>
            </a:r>
            <a:r>
              <a:rPr lang="en-US" b="1" dirty="0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nta</a:t>
            </a:r>
            <a:r>
              <a:rPr lang="en-US" b="1" dirty="0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kabuza</a:t>
            </a:r>
            <a:r>
              <a:rPr lang="en-US" b="1" dirty="0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Itanguriro</a:t>
            </a:r>
            <a:r>
              <a:rPr lang="en" sz="1400" b="1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5D3D5B1-1EAD-B3C5-24DB-BD8B87C3F1CD}"/>
              </a:ext>
            </a:extLst>
          </p:cNvPr>
          <p:cNvSpPr txBox="1"/>
          <p:nvPr/>
        </p:nvSpPr>
        <p:spPr>
          <a:xfrm>
            <a:off x="2998840" y="1355696"/>
            <a:ext cx="6380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Imana</a:t>
            </a:r>
            <a:r>
              <a:rPr lang="fr-FR" sz="2000" b="1" dirty="0"/>
              <a:t> ni </a:t>
            </a:r>
            <a:r>
              <a:rPr lang="fr-FR" sz="2000" b="1" dirty="0" err="1"/>
              <a:t>yo</a:t>
            </a:r>
            <a:r>
              <a:rPr lang="fr-FR" sz="2000" b="1" dirty="0"/>
              <a:t> </a:t>
            </a:r>
            <a:r>
              <a:rPr lang="fr-FR" sz="2000" b="1" dirty="0" err="1"/>
              <a:t>yabanje</a:t>
            </a:r>
            <a:r>
              <a:rPr lang="fr-FR" sz="2000" b="1" dirty="0"/>
              <a:t> </a:t>
            </a:r>
            <a:r>
              <a:rPr lang="fr-FR" sz="2000" b="1" dirty="0" err="1"/>
              <a:t>kuvuga</a:t>
            </a:r>
            <a:r>
              <a:rPr lang="fr-FR" sz="2000" b="1" dirty="0"/>
              <a:t> </a:t>
            </a:r>
            <a:r>
              <a:rPr lang="fr-FR" sz="2000" b="1" dirty="0" err="1"/>
              <a:t>urupfu</a:t>
            </a:r>
            <a:r>
              <a:rPr lang="fr-FR" sz="2000" b="1" dirty="0"/>
              <a:t> (</a:t>
            </a:r>
            <a:r>
              <a:rPr lang="fr-FR" sz="2000" b="1" dirty="0" err="1"/>
              <a:t>Itanguriro</a:t>
            </a:r>
            <a:r>
              <a:rPr lang="fr-FR" sz="2000" b="1" dirty="0"/>
              <a:t> 2:17). </a:t>
            </a:r>
            <a:r>
              <a:rPr lang="fr-FR" sz="2000" b="1" dirty="0" err="1"/>
              <a:t>Ariko</a:t>
            </a:r>
            <a:r>
              <a:rPr lang="fr-FR" sz="2000" b="1" dirty="0"/>
              <a:t> </a:t>
            </a:r>
            <a:r>
              <a:rPr lang="fr-FR" sz="2000" b="1" dirty="0" err="1"/>
              <a:t>urupfu</a:t>
            </a:r>
            <a:r>
              <a:rPr lang="fr-FR" sz="2000" b="1" dirty="0"/>
              <a:t> </a:t>
            </a:r>
            <a:r>
              <a:rPr lang="fr-FR" sz="2000" b="1" dirty="0" err="1"/>
              <a:t>rwashobora</a:t>
            </a:r>
            <a:r>
              <a:rPr lang="fr-FR" sz="2000" b="1" dirty="0"/>
              <a:t> </a:t>
            </a:r>
            <a:r>
              <a:rPr lang="fr-FR" sz="2000" b="1" dirty="0" err="1"/>
              <a:t>kubaho</a:t>
            </a:r>
            <a:r>
              <a:rPr lang="fr-FR" sz="2000" b="1" dirty="0"/>
              <a:t> </a:t>
            </a:r>
            <a:r>
              <a:rPr lang="fr-FR" sz="2000" b="1" dirty="0" err="1"/>
              <a:t>gusa</a:t>
            </a:r>
            <a:r>
              <a:rPr lang="fr-FR" sz="2000" b="1" dirty="0"/>
              <a:t> </a:t>
            </a:r>
            <a:r>
              <a:rPr lang="fr-FR" sz="2000" b="1" dirty="0" err="1"/>
              <a:t>nk’ingaruka</a:t>
            </a:r>
            <a:r>
              <a:rPr lang="fr-FR" sz="2000" b="1" dirty="0"/>
              <a:t> y’</a:t>
            </a:r>
            <a:r>
              <a:rPr lang="fr-FR" sz="2000" b="1" dirty="0" err="1"/>
              <a:t>icaha</a:t>
            </a:r>
            <a:r>
              <a:rPr lang="fr-FR" sz="2000" b="1" dirty="0"/>
              <a:t> (Rom. 5:12).</a:t>
            </a:r>
            <a:endParaRPr lang="en" sz="2000" b="1" dirty="0"/>
          </a:p>
        </p:txBody>
      </p:sp>
      <p:pic>
        <p:nvPicPr>
          <p:cNvPr id="8" name="Imagen 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7BF854E1-F1FB-EA68-22C5-FBE1A3805C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25" y="1382811"/>
            <a:ext cx="2643991" cy="2113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AAA27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21DB01E3-E10F-FABF-7C2D-EEA851444FB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100" y="120531"/>
            <a:ext cx="2643991" cy="3315565"/>
          </a:xfrm>
          <a:prstGeom prst="snip2DiagRect">
            <a:avLst>
              <a:gd name="adj1" fmla="val 1859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52A12E5-E2FC-7382-1479-47120EFC969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099" y="3578390"/>
            <a:ext cx="2643992" cy="3209512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4278582-4F49-EED0-783C-0CF403B2E15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909" y="3731296"/>
            <a:ext cx="3027110" cy="3027110"/>
          </a:xfrm>
          <a:prstGeom prst="snip2DiagRect">
            <a:avLst>
              <a:gd name="adj1" fmla="val 0"/>
              <a:gd name="adj2" fmla="val 2251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6D81669-60FE-3B76-D995-484E438A7425}"/>
              </a:ext>
            </a:extLst>
          </p:cNvPr>
          <p:cNvSpPr txBox="1"/>
          <p:nvPr/>
        </p:nvSpPr>
        <p:spPr>
          <a:xfrm>
            <a:off x="3327876" y="3731296"/>
            <a:ext cx="624840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Amateka</a:t>
            </a:r>
            <a:r>
              <a:rPr lang="fr-FR" sz="2000" b="1" dirty="0"/>
              <a:t> </a:t>
            </a:r>
            <a:r>
              <a:rPr lang="fr-FR" sz="2000" b="1" dirty="0" err="1"/>
              <a:t>yarisubirije</a:t>
            </a:r>
            <a:r>
              <a:rPr lang="fr-FR" sz="2000" b="1" dirty="0"/>
              <a:t> </a:t>
            </a:r>
            <a:r>
              <a:rPr lang="fr-FR" sz="2000" b="1" dirty="0" err="1"/>
              <a:t>haciye</a:t>
            </a:r>
            <a:r>
              <a:rPr lang="fr-FR" sz="2000" b="1" dirty="0"/>
              <a:t> </a:t>
            </a:r>
            <a:r>
              <a:rPr lang="fr-FR" sz="2000" b="1" dirty="0" err="1"/>
              <a:t>ibinjana</a:t>
            </a:r>
            <a:r>
              <a:rPr lang="fr-FR" sz="2000" b="1" dirty="0"/>
              <a:t> n'</a:t>
            </a:r>
            <a:r>
              <a:rPr lang="fr-FR" sz="2000" b="1" dirty="0" err="1"/>
              <a:t>ibindi</a:t>
            </a:r>
            <a:r>
              <a:rPr lang="fr-FR" sz="2000" b="1" dirty="0"/>
              <a:t>, </a:t>
            </a:r>
            <a:r>
              <a:rPr lang="fr-FR" sz="2000" b="1" dirty="0" err="1"/>
              <a:t>igihe</a:t>
            </a:r>
            <a:r>
              <a:rPr lang="fr-FR" sz="2000" b="1" dirty="0"/>
              <a:t> </a:t>
            </a:r>
            <a:r>
              <a:rPr lang="fr-FR" sz="2000" b="1" dirty="0" err="1"/>
              <a:t>Umugororotsi</a:t>
            </a:r>
            <a:r>
              <a:rPr lang="fr-FR" sz="2000" b="1" dirty="0"/>
              <a:t> </a:t>
            </a:r>
            <a:r>
              <a:rPr lang="fr-FR" sz="2000" b="1" dirty="0" err="1"/>
              <a:t>yapfira</a:t>
            </a:r>
            <a:r>
              <a:rPr lang="fr-FR" sz="2000" b="1" dirty="0"/>
              <a:t> mu </a:t>
            </a:r>
            <a:r>
              <a:rPr lang="fr-FR" sz="2000" b="1" dirty="0" err="1"/>
              <a:t>maboko</a:t>
            </a:r>
            <a:r>
              <a:rPr lang="fr-FR" sz="2000" b="1" dirty="0"/>
              <a:t> y'</a:t>
            </a:r>
            <a:r>
              <a:rPr lang="fr-FR" sz="2000" b="1" dirty="0" err="1"/>
              <a:t>abanyavyaha</a:t>
            </a:r>
            <a:r>
              <a:rPr lang="fr-FR" sz="2000" b="1" dirty="0"/>
              <a:t> (Mark 15:14). Mu </a:t>
            </a:r>
            <a:r>
              <a:rPr lang="fr-FR" sz="2000" b="1" dirty="0" err="1"/>
              <a:t>buryo</a:t>
            </a:r>
            <a:r>
              <a:rPr lang="fr-FR" sz="2000" b="1" dirty="0"/>
              <a:t> </a:t>
            </a:r>
            <a:r>
              <a:rPr lang="fr-FR" sz="2000" b="1" dirty="0" err="1"/>
              <a:t>buhushanye</a:t>
            </a:r>
            <a:r>
              <a:rPr lang="fr-FR" sz="2000" b="1" dirty="0"/>
              <a:t> n'</a:t>
            </a:r>
            <a:r>
              <a:rPr lang="fr-FR" sz="2000" b="1" dirty="0" err="1"/>
              <a:t>ubwa</a:t>
            </a:r>
            <a:r>
              <a:rPr lang="fr-FR" sz="2000" b="1" dirty="0"/>
              <a:t> </a:t>
            </a:r>
            <a:r>
              <a:rPr lang="fr-FR" sz="2000" b="1" dirty="0" err="1"/>
              <a:t>Abeli</a:t>
            </a:r>
            <a:r>
              <a:rPr lang="fr-FR" sz="2000" b="1" dirty="0"/>
              <a:t>, </a:t>
            </a:r>
            <a:r>
              <a:rPr lang="fr-FR" sz="2000" b="1" dirty="0" err="1"/>
              <a:t>Yesu</a:t>
            </a:r>
            <a:r>
              <a:rPr lang="fr-FR" sz="2000" b="1" dirty="0"/>
              <a:t>—</a:t>
            </a:r>
            <a:r>
              <a:rPr lang="fr-FR" sz="2000" b="1" dirty="0" err="1"/>
              <a:t>uwari</a:t>
            </a:r>
            <a:r>
              <a:rPr lang="fr-FR" sz="2000" b="1" dirty="0"/>
              <a:t> </a:t>
            </a:r>
            <a:r>
              <a:rPr lang="fr-FR" sz="2000" b="1" dirty="0" err="1"/>
              <a:t>gushobora</a:t>
            </a:r>
            <a:r>
              <a:rPr lang="fr-FR" sz="2000" b="1" dirty="0"/>
              <a:t> </a:t>
            </a:r>
            <a:r>
              <a:rPr lang="fr-FR" sz="2000" b="1" dirty="0" err="1"/>
              <a:t>kwikingira</a:t>
            </a:r>
            <a:r>
              <a:rPr lang="fr-FR" sz="2000" b="1" dirty="0"/>
              <a:t> </a:t>
            </a:r>
            <a:r>
              <a:rPr lang="fr-FR" sz="2000" b="1" dirty="0" err="1"/>
              <a:t>urupfu</a:t>
            </a:r>
            <a:r>
              <a:rPr lang="fr-FR" sz="2000" b="1" dirty="0"/>
              <a:t> </a:t>
            </a:r>
            <a:r>
              <a:rPr lang="fr-FR" sz="2000" b="1" dirty="0" err="1"/>
              <a:t>rwiwe</a:t>
            </a:r>
            <a:r>
              <a:rPr lang="fr-FR" sz="2000" b="1" dirty="0"/>
              <a:t> —</a:t>
            </a:r>
            <a:r>
              <a:rPr lang="fr-FR" sz="2000" b="1" dirty="0" err="1"/>
              <a:t>yaremeye</a:t>
            </a:r>
            <a:r>
              <a:rPr lang="fr-FR" sz="2000" b="1" dirty="0"/>
              <a:t> </a:t>
            </a:r>
            <a:r>
              <a:rPr lang="fr-FR" sz="2000" b="1" dirty="0" err="1"/>
              <a:t>kwicwa</a:t>
            </a:r>
            <a:r>
              <a:rPr lang="fr-FR" sz="2000" b="1" dirty="0"/>
              <a:t> (</a:t>
            </a:r>
            <a:r>
              <a:rPr lang="fr-FR" sz="2000" b="1" dirty="0" err="1"/>
              <a:t>Ef</a:t>
            </a:r>
            <a:r>
              <a:rPr lang="fr-FR" sz="2000" b="1" dirty="0"/>
              <a:t>. 5:2).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A21A9D5-50B3-F5A7-2919-B1AA82C68CC6}"/>
              </a:ext>
            </a:extLst>
          </p:cNvPr>
          <p:cNvSpPr txBox="1"/>
          <p:nvPr/>
        </p:nvSpPr>
        <p:spPr>
          <a:xfrm>
            <a:off x="2998575" y="2371359"/>
            <a:ext cx="65777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Urupfu</a:t>
            </a:r>
            <a:r>
              <a:rPr lang="fr-FR" sz="2000" b="1" dirty="0"/>
              <a:t> </a:t>
            </a:r>
            <a:r>
              <a:rPr lang="fr-FR" sz="2000" b="1" dirty="0" err="1"/>
              <a:t>akenshi</a:t>
            </a:r>
            <a:r>
              <a:rPr lang="fr-FR" sz="2000" b="1" dirty="0"/>
              <a:t> </a:t>
            </a:r>
            <a:r>
              <a:rPr lang="fr-FR" sz="2000" b="1" dirty="0" err="1"/>
              <a:t>rujanye</a:t>
            </a:r>
            <a:r>
              <a:rPr lang="fr-FR" sz="2000" b="1" dirty="0"/>
              <a:t> n’</a:t>
            </a:r>
            <a:r>
              <a:rPr lang="fr-FR" sz="2000" b="1" dirty="0" err="1"/>
              <a:t>ubusaza</a:t>
            </a:r>
            <a:r>
              <a:rPr lang="fr-FR" sz="2000" b="1" dirty="0"/>
              <a:t>.  </a:t>
            </a:r>
            <a:r>
              <a:rPr lang="fr-FR" sz="2000" b="1" dirty="0" err="1"/>
              <a:t>Ariko</a:t>
            </a:r>
            <a:r>
              <a:rPr lang="fr-FR" sz="2000" b="1" dirty="0"/>
              <a:t> </a:t>
            </a:r>
            <a:r>
              <a:rPr lang="fr-FR" sz="2000" b="1" dirty="0" err="1"/>
              <a:t>urupfu</a:t>
            </a:r>
            <a:r>
              <a:rPr lang="fr-FR" sz="2000" b="1" dirty="0"/>
              <a:t> </a:t>
            </a:r>
            <a:r>
              <a:rPr lang="fr-FR" sz="2000" b="1" dirty="0" err="1"/>
              <a:t>rwa</a:t>
            </a:r>
            <a:r>
              <a:rPr lang="fr-FR" sz="2000" b="1" dirty="0"/>
              <a:t> </a:t>
            </a:r>
            <a:r>
              <a:rPr lang="fr-FR" sz="2000" b="1" dirty="0" err="1"/>
              <a:t>mbere</a:t>
            </a:r>
            <a:r>
              <a:rPr lang="fr-FR" sz="2000" b="1" dirty="0"/>
              <a:t> </a:t>
            </a:r>
            <a:r>
              <a:rPr lang="fr-FR" sz="2000" b="1" dirty="0" err="1"/>
              <a:t>rwanditswe</a:t>
            </a:r>
            <a:r>
              <a:rPr lang="fr-FR" sz="2000" b="1" dirty="0"/>
              <a:t> ni </a:t>
            </a:r>
            <a:r>
              <a:rPr lang="fr-FR" sz="2000" b="1" dirty="0" err="1"/>
              <a:t>urw’umusore</a:t>
            </a:r>
            <a:r>
              <a:rPr lang="fr-FR" sz="2000" b="1" dirty="0"/>
              <a:t>: </a:t>
            </a:r>
            <a:r>
              <a:rPr lang="fr-FR" sz="2000" b="1" dirty="0" err="1"/>
              <a:t>Abeli</a:t>
            </a:r>
            <a:r>
              <a:rPr lang="fr-FR" sz="2000" b="1" dirty="0"/>
              <a:t> (</a:t>
            </a:r>
            <a:r>
              <a:rPr lang="fr-FR" sz="2000" b="1" dirty="0" err="1"/>
              <a:t>Itanguriro</a:t>
            </a:r>
            <a:r>
              <a:rPr lang="fr-FR" sz="2000" b="1" dirty="0"/>
              <a:t> 4:8). </a:t>
            </a:r>
            <a:r>
              <a:rPr lang="fr-FR" sz="2000" b="1" dirty="0" err="1"/>
              <a:t>We</a:t>
            </a:r>
            <a:r>
              <a:rPr lang="fr-FR" sz="2000" b="1" dirty="0"/>
              <a:t>, </a:t>
            </a:r>
            <a:r>
              <a:rPr lang="fr-FR" sz="2000" b="1" dirty="0" err="1"/>
              <a:t>naho</a:t>
            </a:r>
            <a:r>
              <a:rPr lang="fr-FR" sz="2000" b="1" dirty="0"/>
              <a:t> </a:t>
            </a:r>
            <a:r>
              <a:rPr lang="fr-FR" sz="2000" b="1" dirty="0" err="1"/>
              <a:t>yari</a:t>
            </a:r>
            <a:r>
              <a:rPr lang="fr-FR" sz="2000" b="1" dirty="0"/>
              <a:t> </a:t>
            </a:r>
            <a:r>
              <a:rPr lang="fr-FR" sz="2000" b="1" dirty="0" err="1"/>
              <a:t>umugororotsi</a:t>
            </a:r>
            <a:r>
              <a:rPr lang="fr-FR" sz="2000" b="1" dirty="0"/>
              <a:t>, </a:t>
            </a:r>
            <a:r>
              <a:rPr lang="fr-FR" sz="2000" b="1" dirty="0" err="1"/>
              <a:t>yapfiriye</a:t>
            </a:r>
            <a:r>
              <a:rPr lang="fr-FR" sz="2000" b="1" dirty="0"/>
              <a:t> mu </a:t>
            </a:r>
            <a:r>
              <a:rPr lang="fr-FR" sz="2000" b="1" dirty="0" err="1"/>
              <a:t>maboko</a:t>
            </a:r>
            <a:r>
              <a:rPr lang="fr-FR" sz="2000" b="1" dirty="0"/>
              <a:t> y’</a:t>
            </a:r>
            <a:r>
              <a:rPr lang="fr-FR" sz="2000" b="1" dirty="0" err="1"/>
              <a:t>umuntu</a:t>
            </a:r>
            <a:r>
              <a:rPr lang="fr-FR" sz="2000" b="1" dirty="0"/>
              <a:t> </a:t>
            </a:r>
            <a:r>
              <a:rPr lang="fr-FR" sz="2000" b="1" dirty="0" err="1"/>
              <a:t>w’umubisha</a:t>
            </a:r>
            <a:r>
              <a:rPr lang="fr-FR" sz="2000" b="1" dirty="0"/>
              <a:t> (</a:t>
            </a:r>
            <a:r>
              <a:rPr lang="fr-FR" sz="2000" b="1" dirty="0" err="1"/>
              <a:t>Heb</a:t>
            </a:r>
            <a:r>
              <a:rPr lang="fr-FR" sz="2000" b="1" dirty="0"/>
              <a:t>. 11:4; 1 </a:t>
            </a:r>
            <a:r>
              <a:rPr lang="fr-FR" sz="2000" b="1" dirty="0" err="1"/>
              <a:t>Yoh</a:t>
            </a:r>
            <a:r>
              <a:rPr lang="fr-FR" sz="2000" b="1" dirty="0"/>
              <a:t>. 3:12).</a:t>
            </a:r>
            <a:endParaRPr lang="en" sz="2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8FE7458-C9F1-BB85-E6E9-658BF5FFC0E1}"/>
              </a:ext>
            </a:extLst>
          </p:cNvPr>
          <p:cNvSpPr txBox="1"/>
          <p:nvPr/>
        </p:nvSpPr>
        <p:spPr>
          <a:xfrm>
            <a:off x="3484641" y="5434967"/>
            <a:ext cx="576260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Yesu</a:t>
            </a:r>
            <a:r>
              <a:rPr lang="fr-FR" b="1" dirty="0"/>
              <a:t> </a:t>
            </a:r>
            <a:r>
              <a:rPr lang="fr-FR" b="1" dirty="0" err="1"/>
              <a:t>yarakoze</a:t>
            </a:r>
            <a:r>
              <a:rPr lang="fr-FR" b="1" dirty="0"/>
              <a:t> </a:t>
            </a:r>
            <a:r>
              <a:rPr lang="fr-FR" b="1" dirty="0" err="1"/>
              <a:t>ivyo</a:t>
            </a:r>
            <a:r>
              <a:rPr lang="fr-FR" b="1" dirty="0"/>
              <a:t> </a:t>
            </a:r>
            <a:r>
              <a:rPr lang="fr-FR" b="1" dirty="0" err="1"/>
              <a:t>Abeli</a:t>
            </a:r>
            <a:r>
              <a:rPr lang="fr-FR" b="1" dirty="0"/>
              <a:t> </a:t>
            </a:r>
            <a:r>
              <a:rPr lang="fr-FR" b="1" dirty="0" err="1"/>
              <a:t>atashoboye</a:t>
            </a:r>
            <a:r>
              <a:rPr lang="fr-FR" b="1" dirty="0"/>
              <a:t>: </a:t>
            </a:r>
            <a:r>
              <a:rPr lang="fr-FR" b="1" dirty="0" err="1"/>
              <a:t>yaranesheje</a:t>
            </a:r>
            <a:r>
              <a:rPr lang="fr-FR" b="1" dirty="0"/>
              <a:t> </a:t>
            </a:r>
            <a:r>
              <a:rPr lang="fr-FR" b="1" dirty="0" err="1"/>
              <a:t>urupfu</a:t>
            </a:r>
            <a:r>
              <a:rPr lang="fr-FR" b="1" dirty="0"/>
              <a:t> ( Rom. 6:9). Kandi, </a:t>
            </a:r>
            <a:r>
              <a:rPr lang="fr-FR" b="1" dirty="0" err="1"/>
              <a:t>nk’uko</a:t>
            </a:r>
            <a:r>
              <a:rPr lang="fr-FR" b="1" dirty="0"/>
              <a:t> </a:t>
            </a:r>
            <a:r>
              <a:rPr lang="fr-FR" b="1" dirty="0" err="1"/>
              <a:t>Ivyahishuwe</a:t>
            </a:r>
            <a:r>
              <a:rPr lang="fr-FR" b="1" dirty="0"/>
              <a:t> 1:18 </a:t>
            </a:r>
            <a:r>
              <a:rPr lang="fr-FR" b="1" dirty="0" err="1"/>
              <a:t>havyerekana</a:t>
            </a:r>
            <a:r>
              <a:rPr lang="fr-FR" b="1" dirty="0"/>
              <a:t>, </a:t>
            </a:r>
            <a:r>
              <a:rPr lang="fr-FR" b="1" dirty="0" err="1"/>
              <a:t>yararonse</a:t>
            </a:r>
            <a:r>
              <a:rPr lang="fr-FR" b="1" dirty="0"/>
              <a:t> “</a:t>
            </a:r>
            <a:r>
              <a:rPr lang="fr-FR" b="1" dirty="0" err="1"/>
              <a:t>imfunguruzo</a:t>
            </a:r>
            <a:r>
              <a:rPr lang="fr-FR" b="1" dirty="0"/>
              <a:t> </a:t>
            </a:r>
            <a:r>
              <a:rPr lang="fr-FR" b="1" dirty="0" err="1"/>
              <a:t>z’urupfu</a:t>
            </a:r>
            <a:r>
              <a:rPr lang="fr-FR" b="1" dirty="0"/>
              <a:t>,” </a:t>
            </a:r>
            <a:r>
              <a:rPr lang="fr-FR" b="1" dirty="0" err="1"/>
              <a:t>izo</a:t>
            </a:r>
            <a:r>
              <a:rPr lang="fr-FR" b="1" dirty="0"/>
              <a:t> </a:t>
            </a:r>
            <a:r>
              <a:rPr lang="fr-FR" b="1" dirty="0" err="1"/>
              <a:t>yashobora</a:t>
            </a:r>
            <a:r>
              <a:rPr lang="fr-FR" b="1" dirty="0"/>
              <a:t> </a:t>
            </a:r>
            <a:r>
              <a:rPr lang="fr-FR" b="1" dirty="0" err="1"/>
              <a:t>gukoresha</a:t>
            </a:r>
            <a:r>
              <a:rPr lang="fr-FR" b="1" dirty="0"/>
              <a:t> mu </a:t>
            </a:r>
            <a:r>
              <a:rPr lang="fr-FR" b="1" dirty="0" err="1"/>
              <a:t>kwugurura</a:t>
            </a:r>
            <a:r>
              <a:rPr lang="fr-FR" b="1" dirty="0"/>
              <a:t> </a:t>
            </a:r>
            <a:r>
              <a:rPr lang="fr-FR" b="1" dirty="0" err="1"/>
              <a:t>imva</a:t>
            </a:r>
            <a:r>
              <a:rPr lang="fr-FR" b="1" dirty="0"/>
              <a:t> (“</a:t>
            </a:r>
            <a:r>
              <a:rPr lang="fr-FR" b="1" dirty="0" err="1"/>
              <a:t>gihenomu</a:t>
            </a:r>
            <a:r>
              <a:rPr lang="fr-FR" b="1" dirty="0"/>
              <a:t>” </a:t>
            </a:r>
            <a:r>
              <a:rPr lang="fr-FR" b="1" dirty="0" err="1"/>
              <a:t>canke</a:t>
            </a:r>
            <a:r>
              <a:rPr lang="fr-FR" b="1" dirty="0"/>
              <a:t> “</a:t>
            </a:r>
            <a:r>
              <a:rPr lang="fr-FR" b="1" dirty="0" err="1"/>
              <a:t>Hadesi</a:t>
            </a:r>
            <a:r>
              <a:rPr lang="fr-FR" b="1" dirty="0"/>
              <a:t>”).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309914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B56ADA9-8FD2-CA95-17E8-1D925A56B4EE}"/>
              </a:ext>
            </a:extLst>
          </p:cNvPr>
          <p:cNvSpPr txBox="1"/>
          <p:nvPr/>
        </p:nvSpPr>
        <p:spPr>
          <a:xfrm>
            <a:off x="2900516" y="0"/>
            <a:ext cx="92914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fr-F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INZOKA</a:t>
            </a:r>
            <a:r>
              <a:rPr lang="e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yari</a:t>
            </a:r>
            <a:r>
              <a:rPr lang="e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inyabugunge</a:t>
            </a:r>
            <a:r>
              <a:rPr lang="e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309D91-F1E2-0DFF-7C62-109C69D8517F}"/>
              </a:ext>
            </a:extLst>
          </p:cNvPr>
          <p:cNvSpPr txBox="1"/>
          <p:nvPr/>
        </p:nvSpPr>
        <p:spPr>
          <a:xfrm>
            <a:off x="3264853" y="635024"/>
            <a:ext cx="8134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Inzoka</a:t>
            </a:r>
            <a:r>
              <a:rPr lang="en-US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yarusha</a:t>
            </a:r>
            <a:r>
              <a:rPr lang="en-US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ubugunge</a:t>
            </a:r>
            <a:r>
              <a:rPr lang="en-US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ibikoko</a:t>
            </a:r>
            <a:r>
              <a:rPr lang="en-US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vyose</a:t>
            </a:r>
            <a:r>
              <a:rPr lang="en-US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vyo</a:t>
            </a:r>
            <a:r>
              <a:rPr lang="en-US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 mw </a:t>
            </a:r>
            <a:r>
              <a:rPr lang="en-US" b="1" dirty="0" err="1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ishamba</a:t>
            </a:r>
            <a:r>
              <a:rPr lang="en-US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Uhoraho</a:t>
            </a:r>
            <a:r>
              <a:rPr lang="en-US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Imana</a:t>
            </a:r>
            <a:r>
              <a:rPr lang="en-US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yaremye</a:t>
            </a:r>
            <a:r>
              <a:rPr lang="en-US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Itanguriro</a:t>
            </a:r>
            <a:r>
              <a:rPr lang="fr-FR" sz="1400" b="1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" sz="1400" b="1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3:1a</a:t>
            </a:r>
            <a:r>
              <a:rPr lang="en" sz="1400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rgbClr val="C00000"/>
              </a:solidFill>
              <a:effectLst>
                <a:glow rad="114300">
                  <a:schemeClr val="bg1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D308DB-C985-E0F6-051A-88DAAE33F93F}"/>
              </a:ext>
            </a:extLst>
          </p:cNvPr>
          <p:cNvSpPr txBox="1"/>
          <p:nvPr/>
        </p:nvSpPr>
        <p:spPr>
          <a:xfrm>
            <a:off x="247649" y="1298704"/>
            <a:ext cx="7087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Ivyahishuriwe</a:t>
            </a:r>
            <a:r>
              <a:rPr lang="fr-FR" b="1" dirty="0"/>
              <a:t> </a:t>
            </a:r>
            <a:r>
              <a:rPr lang="fr-FR" b="1" dirty="0" err="1"/>
              <a:t>Yohana</a:t>
            </a:r>
            <a:r>
              <a:rPr lang="fr-FR" b="1" dirty="0"/>
              <a:t> </a:t>
            </a:r>
            <a:r>
              <a:rPr lang="fr-FR" b="1" dirty="0" err="1"/>
              <a:t>harerekana</a:t>
            </a:r>
            <a:r>
              <a:rPr lang="fr-FR" b="1" dirty="0"/>
              <a:t> </a:t>
            </a:r>
            <a:r>
              <a:rPr lang="fr-FR" b="1" dirty="0" err="1"/>
              <a:t>igisato</a:t>
            </a:r>
            <a:r>
              <a:rPr lang="fr-FR" b="1" dirty="0"/>
              <a:t> (</a:t>
            </a:r>
            <a:r>
              <a:rPr lang="fr-FR" b="1" dirty="0" err="1"/>
              <a:t>Ivyah</a:t>
            </a:r>
            <a:r>
              <a:rPr lang="fr-FR" b="1" dirty="0"/>
              <a:t>. 12:3-4). </a:t>
            </a:r>
            <a:r>
              <a:rPr lang="fr-FR" b="1" dirty="0" err="1"/>
              <a:t>Hatubwira</a:t>
            </a:r>
            <a:r>
              <a:rPr lang="fr-FR" b="1" dirty="0"/>
              <a:t> </a:t>
            </a:r>
            <a:r>
              <a:rPr lang="fr-FR" b="1" dirty="0" err="1"/>
              <a:t>kandi</a:t>
            </a:r>
            <a:r>
              <a:rPr lang="fr-FR" b="1" dirty="0"/>
              <a:t> ko </a:t>
            </a:r>
            <a:r>
              <a:rPr lang="fr-FR" b="1" dirty="0" err="1"/>
              <a:t>ico</a:t>
            </a:r>
            <a:r>
              <a:rPr lang="fr-FR" b="1" dirty="0"/>
              <a:t> </a:t>
            </a:r>
            <a:r>
              <a:rPr lang="fr-FR" b="1" dirty="0" err="1"/>
              <a:t>gisato</a:t>
            </a:r>
            <a:r>
              <a:rPr lang="fr-FR" b="1" dirty="0"/>
              <a:t> </a:t>
            </a:r>
            <a:r>
              <a:rPr lang="fr-FR" b="1" dirty="0" err="1"/>
              <a:t>ari</a:t>
            </a:r>
            <a:r>
              <a:rPr lang="fr-FR" b="1" dirty="0"/>
              <a:t> </a:t>
            </a:r>
            <a:r>
              <a:rPr lang="fr-FR" b="1" dirty="0" err="1"/>
              <a:t>ikigereranyo</a:t>
            </a:r>
            <a:r>
              <a:rPr lang="fr-FR" b="1" dirty="0"/>
              <a:t> ca </a:t>
            </a:r>
            <a:r>
              <a:rPr lang="fr-FR" b="1" dirty="0" err="1"/>
              <a:t>Satani</a:t>
            </a:r>
            <a:r>
              <a:rPr lang="fr-FR" b="1" dirty="0"/>
              <a:t> (</a:t>
            </a:r>
            <a:r>
              <a:rPr lang="fr-FR" b="1" dirty="0" err="1"/>
              <a:t>Ivyah</a:t>
            </a:r>
            <a:r>
              <a:rPr lang="fr-FR" b="1" dirty="0"/>
              <a:t>. 12:9).</a:t>
            </a:r>
            <a:endParaRPr lang="en" b="1" dirty="0"/>
          </a:p>
        </p:txBody>
      </p:sp>
      <p:pic>
        <p:nvPicPr>
          <p:cNvPr id="4" name="Imagen 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22AE9132-6F1E-DF23-5D1F-023B287249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3900" y="1492651"/>
            <a:ext cx="4459780" cy="33448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860F641-0FC4-4DCE-9E0F-6C0C69585397}"/>
              </a:ext>
            </a:extLst>
          </p:cNvPr>
          <p:cNvSpPr txBox="1"/>
          <p:nvPr/>
        </p:nvSpPr>
        <p:spPr>
          <a:xfrm>
            <a:off x="8288976" y="4931471"/>
            <a:ext cx="380508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None </a:t>
            </a:r>
            <a:r>
              <a:rPr lang="fr-FR" sz="2000" b="1" dirty="0" err="1"/>
              <a:t>twokwikingira</a:t>
            </a:r>
            <a:r>
              <a:rPr lang="fr-FR" sz="2000" b="1" dirty="0"/>
              <a:t> </a:t>
            </a:r>
            <a:r>
              <a:rPr lang="fr-FR" sz="2000" b="1" dirty="0" err="1"/>
              <a:t>gute</a:t>
            </a:r>
            <a:r>
              <a:rPr lang="fr-FR" sz="2000" b="1" dirty="0"/>
              <a:t> </a:t>
            </a:r>
            <a:r>
              <a:rPr lang="fr-FR" sz="2000" b="1" dirty="0" err="1"/>
              <a:t>amayeri</a:t>
            </a:r>
            <a:r>
              <a:rPr lang="fr-FR" sz="2000" b="1" dirty="0"/>
              <a:t> </a:t>
            </a:r>
            <a:r>
              <a:rPr lang="fr-FR" sz="2000" b="1" dirty="0" err="1"/>
              <a:t>yiwe</a:t>
            </a:r>
            <a:r>
              <a:rPr lang="fr-FR" sz="2000" b="1" dirty="0"/>
              <a:t>?  </a:t>
            </a:r>
            <a:r>
              <a:rPr lang="fr-FR" sz="2000" b="1" dirty="0" err="1"/>
              <a:t>Uburyo</a:t>
            </a:r>
            <a:r>
              <a:rPr lang="fr-FR" sz="2000" b="1" dirty="0"/>
              <a:t> </a:t>
            </a:r>
            <a:r>
              <a:rPr lang="fr-FR" sz="2000" b="1" dirty="0" err="1"/>
              <a:t>bumwe</a:t>
            </a:r>
            <a:r>
              <a:rPr lang="fr-FR" sz="2000" b="1" dirty="0"/>
              <a:t> ni </a:t>
            </a:r>
            <a:r>
              <a:rPr lang="fr-FR" sz="2000" b="1" dirty="0" err="1"/>
              <a:t>ubwo</a:t>
            </a:r>
            <a:r>
              <a:rPr lang="fr-FR" sz="2000" b="1" dirty="0"/>
              <a:t> </a:t>
            </a:r>
            <a:r>
              <a:rPr lang="fr-FR" sz="2000" b="1" dirty="0" err="1"/>
              <a:t>kwiga</a:t>
            </a:r>
            <a:r>
              <a:rPr lang="fr-FR" sz="2000" b="1" dirty="0"/>
              <a:t> </a:t>
            </a:r>
            <a:r>
              <a:rPr lang="fr-FR" sz="2000" b="1" dirty="0" err="1"/>
              <a:t>ingene</a:t>
            </a:r>
            <a:r>
              <a:rPr lang="fr-FR" sz="2000" b="1" dirty="0"/>
              <a:t> </a:t>
            </a:r>
            <a:r>
              <a:rPr lang="fr-FR" sz="2000" b="1" dirty="0" err="1"/>
              <a:t>yabigize</a:t>
            </a:r>
            <a:r>
              <a:rPr lang="fr-FR" sz="2000" b="1" dirty="0"/>
              <a:t> </a:t>
            </a:r>
            <a:r>
              <a:rPr lang="fr-FR" sz="2000" b="1" dirty="0" err="1"/>
              <a:t>ubwa</a:t>
            </a:r>
            <a:r>
              <a:rPr lang="fr-FR" sz="2000" b="1" dirty="0"/>
              <a:t> </a:t>
            </a:r>
            <a:r>
              <a:rPr lang="fr-FR" sz="2000" b="1" dirty="0" err="1"/>
              <a:t>mbere</a:t>
            </a:r>
            <a:r>
              <a:rPr lang="fr-FR" sz="2000" b="1" dirty="0"/>
              <a:t>.  </a:t>
            </a:r>
            <a:r>
              <a:rPr lang="fr-FR" sz="2000" b="1" dirty="0" err="1"/>
              <a:t>Amayeri</a:t>
            </a:r>
            <a:r>
              <a:rPr lang="fr-FR" sz="2000" b="1" dirty="0"/>
              <a:t> </a:t>
            </a:r>
            <a:r>
              <a:rPr lang="fr-FR" sz="2000" b="1" dirty="0" err="1"/>
              <a:t>yiwe</a:t>
            </a:r>
            <a:r>
              <a:rPr lang="fr-FR" sz="2000" b="1" dirty="0"/>
              <a:t> y’</a:t>
            </a:r>
            <a:r>
              <a:rPr lang="fr-FR" sz="2000" b="1" dirty="0" err="1"/>
              <a:t>ishimikiro</a:t>
            </a:r>
            <a:r>
              <a:rPr lang="fr-FR" sz="2000" b="1" dirty="0"/>
              <a:t> </a:t>
            </a:r>
            <a:r>
              <a:rPr lang="fr-FR" sz="2000" b="1" dirty="0" err="1"/>
              <a:t>ntiyahindutse</a:t>
            </a:r>
            <a:r>
              <a:rPr lang="fr-FR" sz="2000" b="1" dirty="0"/>
              <a:t> mu </a:t>
            </a:r>
            <a:r>
              <a:rPr lang="fr-FR" sz="2000" b="1" dirty="0" err="1"/>
              <a:t>binjana</a:t>
            </a:r>
            <a:r>
              <a:rPr lang="fr-FR" sz="2000" b="1" dirty="0"/>
              <a:t> n’</a:t>
            </a:r>
            <a:r>
              <a:rPr lang="fr-FR" sz="2000" b="1" dirty="0" err="1"/>
              <a:t>ibindi</a:t>
            </a:r>
            <a:r>
              <a:rPr lang="fr-FR" sz="2000" b="1" dirty="0"/>
              <a:t>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A4A1162-5F65-40B4-1F54-76C924BE0AA8}"/>
              </a:ext>
            </a:extLst>
          </p:cNvPr>
          <p:cNvSpPr txBox="1"/>
          <p:nvPr/>
        </p:nvSpPr>
        <p:spPr>
          <a:xfrm>
            <a:off x="1888715" y="4151680"/>
            <a:ext cx="380508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/>
              <a:t>Mu </a:t>
            </a:r>
            <a:r>
              <a:rPr lang="fr-FR" b="1" dirty="0" err="1"/>
              <a:t>Vyahishuriwe</a:t>
            </a:r>
            <a:r>
              <a:rPr lang="fr-FR" b="1" dirty="0"/>
              <a:t> </a:t>
            </a:r>
            <a:r>
              <a:rPr lang="fr-FR" b="1" dirty="0" err="1"/>
              <a:t>Yohana</a:t>
            </a:r>
            <a:r>
              <a:rPr lang="fr-FR" b="1" dirty="0"/>
              <a:t>, </a:t>
            </a:r>
            <a:r>
              <a:rPr lang="fr-FR" b="1" dirty="0" err="1"/>
              <a:t>twibutswa</a:t>
            </a:r>
            <a:r>
              <a:rPr lang="fr-FR" b="1" dirty="0"/>
              <a:t> ko </a:t>
            </a:r>
            <a:r>
              <a:rPr lang="fr-FR" b="1" dirty="0" err="1"/>
              <a:t>iyo</a:t>
            </a:r>
            <a:r>
              <a:rPr lang="fr-FR" b="1" dirty="0"/>
              <a:t> </a:t>
            </a:r>
            <a:r>
              <a:rPr lang="fr-FR" b="1" dirty="0" err="1"/>
              <a:t>ari</a:t>
            </a:r>
            <a:r>
              <a:rPr lang="fr-FR" b="1" dirty="0"/>
              <a:t> </a:t>
            </a:r>
            <a:r>
              <a:rPr lang="fr-FR" b="1" dirty="0" err="1"/>
              <a:t>yo</a:t>
            </a:r>
            <a:r>
              <a:rPr lang="fr-FR" b="1" dirty="0"/>
              <a:t> </a:t>
            </a:r>
            <a:r>
              <a:rPr lang="fr-FR" b="1" dirty="0" err="1"/>
              <a:t>ntumbero</a:t>
            </a:r>
            <a:r>
              <a:rPr lang="fr-FR" b="1" dirty="0"/>
              <a:t> </a:t>
            </a:r>
            <a:r>
              <a:rPr lang="fr-FR" b="1" dirty="0" err="1"/>
              <a:t>yiwe</a:t>
            </a:r>
            <a:r>
              <a:rPr lang="fr-FR" b="1" dirty="0"/>
              <a:t> </a:t>
            </a:r>
            <a:r>
              <a:rPr lang="fr-FR" b="1" dirty="0" err="1"/>
              <a:t>kuva</a:t>
            </a:r>
            <a:r>
              <a:rPr lang="fr-FR" b="1" dirty="0"/>
              <a:t> </a:t>
            </a:r>
            <a:r>
              <a:rPr lang="fr-FR" b="1" dirty="0" err="1"/>
              <a:t>kera</a:t>
            </a:r>
            <a:r>
              <a:rPr lang="fr-FR" b="1" dirty="0"/>
              <a:t> na </a:t>
            </a:r>
            <a:r>
              <a:rPr lang="fr-FR" b="1" dirty="0" err="1"/>
              <a:t>rindi</a:t>
            </a:r>
            <a:r>
              <a:rPr lang="fr-FR" b="1" dirty="0"/>
              <a:t>, </a:t>
            </a:r>
            <a:r>
              <a:rPr lang="fr-FR" b="1" dirty="0" err="1"/>
              <a:t>kandi</a:t>
            </a:r>
            <a:r>
              <a:rPr lang="fr-FR" b="1" dirty="0"/>
              <a:t> ko </a:t>
            </a:r>
            <a:r>
              <a:rPr lang="fr-FR" b="1" dirty="0" err="1"/>
              <a:t>ari</a:t>
            </a:r>
            <a:r>
              <a:rPr lang="fr-FR" b="1" dirty="0"/>
              <a:t> </a:t>
            </a:r>
            <a:r>
              <a:rPr lang="fr-FR" b="1" dirty="0" err="1"/>
              <a:t>yo</a:t>
            </a:r>
            <a:r>
              <a:rPr lang="fr-FR" b="1" dirty="0"/>
              <a:t> </a:t>
            </a:r>
            <a:r>
              <a:rPr lang="fr-FR" b="1" dirty="0" err="1"/>
              <a:t>azoba</a:t>
            </a:r>
            <a:r>
              <a:rPr lang="fr-FR" b="1" dirty="0"/>
              <a:t> </a:t>
            </a:r>
            <a:r>
              <a:rPr lang="fr-FR" b="1" dirty="0" err="1"/>
              <a:t>ari</a:t>
            </a:r>
            <a:r>
              <a:rPr lang="fr-FR" b="1" dirty="0"/>
              <a:t> </a:t>
            </a:r>
            <a:r>
              <a:rPr lang="fr-FR" b="1" dirty="0" err="1"/>
              <a:t>yo</a:t>
            </a:r>
            <a:r>
              <a:rPr lang="fr-FR" b="1" dirty="0"/>
              <a:t> </a:t>
            </a:r>
            <a:r>
              <a:rPr lang="fr-FR" b="1" dirty="0" err="1"/>
              <a:t>ntumbero</a:t>
            </a:r>
            <a:r>
              <a:rPr lang="fr-FR" b="1" dirty="0"/>
              <a:t> </a:t>
            </a:r>
            <a:r>
              <a:rPr lang="fr-FR" b="1" dirty="0" err="1"/>
              <a:t>yiwe</a:t>
            </a:r>
            <a:r>
              <a:rPr lang="fr-FR" b="1" dirty="0"/>
              <a:t> </a:t>
            </a:r>
            <a:r>
              <a:rPr lang="fr-FR" b="1" dirty="0" err="1"/>
              <a:t>idasanzwe</a:t>
            </a:r>
            <a:r>
              <a:rPr lang="fr-FR" b="1" dirty="0"/>
              <a:t> mu </a:t>
            </a:r>
            <a:r>
              <a:rPr lang="fr-FR" b="1" dirty="0" err="1"/>
              <a:t>bihe</a:t>
            </a:r>
            <a:r>
              <a:rPr lang="fr-FR" b="1" dirty="0"/>
              <a:t> </a:t>
            </a:r>
            <a:r>
              <a:rPr lang="fr-FR" b="1" dirty="0" err="1"/>
              <a:t>vy'imperuka</a:t>
            </a:r>
            <a:r>
              <a:rPr lang="fr-FR" b="1" dirty="0"/>
              <a:t> (</a:t>
            </a:r>
            <a:r>
              <a:rPr lang="fr-FR" b="1" dirty="0" err="1"/>
              <a:t>Ivyahishuriwe</a:t>
            </a:r>
            <a:r>
              <a:rPr lang="fr-FR" b="1" dirty="0"/>
              <a:t> </a:t>
            </a:r>
            <a:r>
              <a:rPr lang="fr-FR" b="1" dirty="0" err="1"/>
              <a:t>Yohana</a:t>
            </a:r>
            <a:r>
              <a:rPr lang="fr-FR" b="1" dirty="0"/>
              <a:t> 13:14). </a:t>
            </a:r>
            <a:r>
              <a:rPr lang="fr-FR" b="1" dirty="0" err="1"/>
              <a:t>Azogerageza</a:t>
            </a:r>
            <a:r>
              <a:rPr lang="fr-FR" b="1" dirty="0"/>
              <a:t> </a:t>
            </a:r>
            <a:r>
              <a:rPr lang="fr-FR" b="1" dirty="0" err="1"/>
              <a:t>mbere</a:t>
            </a:r>
            <a:r>
              <a:rPr lang="fr-FR" b="1" dirty="0"/>
              <a:t> </a:t>
            </a:r>
            <a:r>
              <a:rPr lang="fr-FR" b="1" dirty="0" err="1"/>
              <a:t>guhenda</a:t>
            </a:r>
            <a:r>
              <a:rPr lang="fr-FR" b="1" dirty="0"/>
              <a:t> </a:t>
            </a:r>
            <a:r>
              <a:rPr lang="fr-FR" b="1" dirty="0" err="1"/>
              <a:t>umuntu</a:t>
            </a:r>
            <a:r>
              <a:rPr lang="fr-FR" b="1" dirty="0"/>
              <a:t> </a:t>
            </a:r>
            <a:r>
              <a:rPr lang="fr-FR" b="1" dirty="0" err="1"/>
              <a:t>wese</a:t>
            </a:r>
            <a:r>
              <a:rPr lang="fr-FR" b="1" dirty="0"/>
              <a:t> </a:t>
            </a:r>
            <a:r>
              <a:rPr lang="fr-FR" b="1" dirty="0" err="1"/>
              <a:t>imbere</a:t>
            </a:r>
            <a:r>
              <a:rPr lang="fr-FR" b="1" dirty="0"/>
              <a:t> y’</a:t>
            </a:r>
            <a:r>
              <a:rPr lang="fr-FR" b="1" dirty="0" err="1"/>
              <a:t>Imana</a:t>
            </a:r>
            <a:r>
              <a:rPr lang="fr-FR" b="1" dirty="0"/>
              <a:t> </a:t>
            </a:r>
            <a:r>
              <a:rPr lang="fr-FR" b="1" dirty="0" err="1"/>
              <a:t>nyene</a:t>
            </a:r>
            <a:r>
              <a:rPr lang="fr-FR" b="1" dirty="0"/>
              <a:t> (</a:t>
            </a:r>
            <a:r>
              <a:rPr lang="fr-FR" b="1" dirty="0" err="1"/>
              <a:t>Ivyahishuriwe</a:t>
            </a:r>
            <a:r>
              <a:rPr lang="fr-FR" b="1" dirty="0"/>
              <a:t> </a:t>
            </a:r>
            <a:r>
              <a:rPr lang="fr-FR" b="1" dirty="0" err="1"/>
              <a:t>Yohana</a:t>
            </a:r>
            <a:r>
              <a:rPr lang="fr-FR" b="1" dirty="0"/>
              <a:t> 20:8).</a:t>
            </a:r>
            <a:endParaRPr lang="en" b="1" dirty="0"/>
          </a:p>
        </p:txBody>
      </p:sp>
      <p:pic>
        <p:nvPicPr>
          <p:cNvPr id="14" name="Imagen 13" descr="Un dibujo de un hombre con un gato&#10;&#10;El contenido generado por IA puede ser incorrecto.">
            <a:extLst>
              <a:ext uri="{FF2B5EF4-FFF2-40B4-BE49-F238E27FC236}">
                <a16:creationId xmlns:a16="http://schemas.microsoft.com/office/drawing/2014/main" id="{94B03FFD-B2DD-A23D-58AE-70E382A025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43" y="4131583"/>
            <a:ext cx="1705757" cy="2565459"/>
          </a:xfrm>
          <a:prstGeom prst="ellipse">
            <a:avLst/>
          </a:prstGeom>
          <a:ln w="63500" cap="rnd">
            <a:solidFill>
              <a:srgbClr val="DEA048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Imagen 15" descr="Dibujo de un hombre con un caballo&#10;&#10;El contenido generado por IA puede ser incorrecto.">
            <a:extLst>
              <a:ext uri="{FF2B5EF4-FFF2-40B4-BE49-F238E27FC236}">
                <a16:creationId xmlns:a16="http://schemas.microsoft.com/office/drawing/2014/main" id="{003E0D7D-1412-E30B-30BA-30E2AFFF31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908" y="5094513"/>
            <a:ext cx="2437389" cy="1611711"/>
          </a:xfrm>
          <a:prstGeom prst="round2DiagRect">
            <a:avLst>
              <a:gd name="adj1" fmla="val 0"/>
              <a:gd name="adj2" fmla="val 23792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E804A2E2-5B6D-BAA2-622D-7DB5AA0379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908" y="3692785"/>
            <a:ext cx="1565456" cy="123868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Serpiente de color cafe&#10;&#10;El contenido generado por IA puede ser incorrecto.">
            <a:extLst>
              <a:ext uri="{FF2B5EF4-FFF2-40B4-BE49-F238E27FC236}">
                <a16:creationId xmlns:a16="http://schemas.microsoft.com/office/drawing/2014/main" id="{CF0EDBCE-B2C2-62F8-B6D2-1D8B2E04F0C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1302"/>
            <a:ext cx="2472057" cy="16101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CB89DA3-68A3-5040-4BBA-0AC4CDC61E79}"/>
              </a:ext>
            </a:extLst>
          </p:cNvPr>
          <p:cNvSpPr txBox="1"/>
          <p:nvPr/>
        </p:nvSpPr>
        <p:spPr>
          <a:xfrm>
            <a:off x="247649" y="3006864"/>
            <a:ext cx="70872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Ego cane, </a:t>
            </a:r>
            <a:r>
              <a:rPr lang="fr-FR" sz="2000" b="1" dirty="0" err="1"/>
              <a:t>inzoka</a:t>
            </a:r>
            <a:r>
              <a:rPr lang="fr-FR" sz="2000" b="1" dirty="0"/>
              <a:t> </a:t>
            </a:r>
            <a:r>
              <a:rPr lang="fr-FR" sz="2000" b="1" dirty="0" err="1"/>
              <a:t>ya</a:t>
            </a:r>
            <a:r>
              <a:rPr lang="fr-FR" sz="2000" b="1" dirty="0"/>
              <a:t> </a:t>
            </a:r>
            <a:r>
              <a:rPr lang="fr-FR" sz="2000" b="1" dirty="0" err="1"/>
              <a:t>mbere</a:t>
            </a:r>
            <a:r>
              <a:rPr lang="fr-FR" sz="2000" b="1" dirty="0"/>
              <a:t> </a:t>
            </a:r>
            <a:r>
              <a:rPr lang="fr-FR" sz="2000" b="1" dirty="0" err="1"/>
              <a:t>ivugwa</a:t>
            </a:r>
            <a:r>
              <a:rPr lang="fr-FR" sz="2000" b="1" dirty="0"/>
              <a:t> muri </a:t>
            </a:r>
            <a:r>
              <a:rPr lang="fr-FR" sz="2000" b="1" dirty="0" err="1"/>
              <a:t>Bibiliya</a:t>
            </a:r>
            <a:r>
              <a:rPr lang="fr-FR" sz="2000" b="1" dirty="0"/>
              <a:t> (</a:t>
            </a:r>
            <a:r>
              <a:rPr lang="fr-FR" sz="2000" b="1" dirty="0" err="1"/>
              <a:t>Itanguriro</a:t>
            </a:r>
            <a:r>
              <a:rPr lang="fr-FR" sz="2000" b="1" dirty="0"/>
              <a:t> 3:1). Muri </a:t>
            </a:r>
            <a:r>
              <a:rPr lang="fr-FR" sz="2000" b="1" dirty="0" err="1"/>
              <a:t>Edeni</a:t>
            </a:r>
            <a:r>
              <a:rPr lang="fr-FR" sz="2000" b="1" dirty="0"/>
              <a:t>, </a:t>
            </a:r>
            <a:r>
              <a:rPr lang="fr-FR" sz="2000" b="1" dirty="0" err="1"/>
              <a:t>Satani</a:t>
            </a:r>
            <a:r>
              <a:rPr lang="fr-FR" sz="2000" b="1" dirty="0"/>
              <a:t> (</a:t>
            </a:r>
            <a:r>
              <a:rPr lang="fr-FR" sz="2000" b="1" dirty="0" err="1"/>
              <a:t>inzoka</a:t>
            </a:r>
            <a:r>
              <a:rPr lang="fr-FR" sz="2000" b="1" dirty="0"/>
              <a:t>) </a:t>
            </a:r>
            <a:r>
              <a:rPr lang="fr-FR" sz="2000" b="1" dirty="0" err="1"/>
              <a:t>yahenze</a:t>
            </a:r>
            <a:r>
              <a:rPr lang="fr-FR" sz="2000" b="1" dirty="0"/>
              <a:t> </a:t>
            </a:r>
            <a:r>
              <a:rPr lang="fr-FR" sz="2000" b="1" dirty="0" err="1"/>
              <a:t>isi</a:t>
            </a:r>
            <a:r>
              <a:rPr lang="fr-FR" sz="2000" b="1" dirty="0"/>
              <a:t> </a:t>
            </a:r>
            <a:r>
              <a:rPr lang="fr-FR" sz="2000" b="1" dirty="0" err="1"/>
              <a:t>yose</a:t>
            </a:r>
            <a:r>
              <a:rPr lang="fr-FR" sz="2000" b="1" dirty="0"/>
              <a:t> (ni </a:t>
            </a:r>
            <a:r>
              <a:rPr lang="fr-FR" sz="2000" b="1" dirty="0" err="1"/>
              <a:t>ukuvuga</a:t>
            </a:r>
            <a:r>
              <a:rPr lang="fr-FR" sz="2000" b="1" dirty="0"/>
              <a:t> </a:t>
            </a:r>
            <a:r>
              <a:rPr lang="fr-FR" sz="2000" b="1" dirty="0" err="1"/>
              <a:t>Adamu</a:t>
            </a:r>
            <a:r>
              <a:rPr lang="fr-FR" sz="2000" b="1" dirty="0"/>
              <a:t> na Eva).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E2346FD-A7FC-4F9C-804C-A6A9A5C157E4}"/>
              </a:ext>
            </a:extLst>
          </p:cNvPr>
          <p:cNvSpPr txBox="1"/>
          <p:nvPr/>
        </p:nvSpPr>
        <p:spPr>
          <a:xfrm>
            <a:off x="247647" y="2018243"/>
            <a:ext cx="70872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Mu </a:t>
            </a:r>
            <a:r>
              <a:rPr lang="fr-FR" sz="2000" b="1" dirty="0" err="1"/>
              <a:t>kugaragaza</a:t>
            </a:r>
            <a:r>
              <a:rPr lang="fr-FR" sz="2000" b="1" dirty="0"/>
              <a:t> </a:t>
            </a:r>
            <a:r>
              <a:rPr lang="fr-FR" sz="2000" b="1" dirty="0" err="1"/>
              <a:t>ibiranga</a:t>
            </a:r>
            <a:r>
              <a:rPr lang="fr-FR" sz="2000" b="1" dirty="0"/>
              <a:t> ca </a:t>
            </a:r>
            <a:r>
              <a:rPr lang="fr-FR" sz="2000" b="1" dirty="0" err="1"/>
              <a:t>gisato</a:t>
            </a:r>
            <a:r>
              <a:rPr lang="fr-FR" sz="2000" b="1" dirty="0"/>
              <a:t> </a:t>
            </a:r>
            <a:r>
              <a:rPr lang="fr-FR" sz="2000" b="1" dirty="0" err="1"/>
              <a:t>ivyo</a:t>
            </a:r>
            <a:r>
              <a:rPr lang="fr-FR" sz="2000" b="1" dirty="0"/>
              <a:t> </a:t>
            </a:r>
            <a:r>
              <a:rPr lang="fr-FR" sz="2000" b="1" dirty="0" err="1"/>
              <a:t>ari</a:t>
            </a:r>
            <a:r>
              <a:rPr lang="fr-FR" sz="2000" b="1" dirty="0"/>
              <a:t> </a:t>
            </a:r>
            <a:r>
              <a:rPr lang="fr-FR" sz="2000" b="1" dirty="0" err="1"/>
              <a:t>vyo</a:t>
            </a:r>
            <a:r>
              <a:rPr lang="fr-FR" sz="2000" b="1" dirty="0"/>
              <a:t>, </a:t>
            </a:r>
            <a:r>
              <a:rPr lang="fr-FR" sz="2000" b="1" dirty="0" err="1"/>
              <a:t>yongerako</a:t>
            </a:r>
            <a:r>
              <a:rPr lang="fr-FR" sz="2000" b="1" dirty="0"/>
              <a:t> </a:t>
            </a:r>
            <a:r>
              <a:rPr lang="fr-FR" sz="2000" b="1" dirty="0" err="1"/>
              <a:t>ikindi</a:t>
            </a:r>
            <a:r>
              <a:rPr lang="fr-FR" sz="2000" b="1" dirty="0"/>
              <a:t> </a:t>
            </a:r>
            <a:r>
              <a:rPr lang="fr-FR" sz="2000" b="1" dirty="0" err="1"/>
              <a:t>kigereranyo</a:t>
            </a:r>
            <a:r>
              <a:rPr lang="fr-FR" sz="2000" b="1" dirty="0"/>
              <a:t> </a:t>
            </a:r>
            <a:r>
              <a:rPr lang="fr-FR" sz="2000" b="1" dirty="0" err="1"/>
              <a:t>gishasha</a:t>
            </a:r>
            <a:r>
              <a:rPr lang="fr-FR" sz="2000" b="1" dirty="0"/>
              <a:t>: </a:t>
            </a:r>
            <a:r>
              <a:rPr lang="fr-FR" sz="2000" b="1" dirty="0" err="1"/>
              <a:t>Satani</a:t>
            </a:r>
            <a:r>
              <a:rPr lang="fr-FR" sz="2000" b="1" dirty="0"/>
              <a:t> ni “</a:t>
            </a:r>
            <a:r>
              <a:rPr lang="fr-FR" sz="2000" b="1" dirty="0" err="1"/>
              <a:t>ya</a:t>
            </a:r>
            <a:r>
              <a:rPr lang="fr-FR" sz="2000" b="1" dirty="0"/>
              <a:t> </a:t>
            </a:r>
            <a:r>
              <a:rPr lang="fr-FR" sz="2000" b="1" dirty="0" err="1"/>
              <a:t>nzoka</a:t>
            </a:r>
            <a:r>
              <a:rPr lang="fr-FR" sz="2000" b="1" dirty="0"/>
              <a:t> </a:t>
            </a:r>
            <a:r>
              <a:rPr lang="fr-FR" sz="2000" b="1" dirty="0" err="1"/>
              <a:t>ya</a:t>
            </a:r>
            <a:r>
              <a:rPr lang="fr-FR" sz="2000" b="1" dirty="0"/>
              <a:t> </a:t>
            </a:r>
            <a:r>
              <a:rPr lang="fr-FR" sz="2000" b="1" dirty="0" err="1"/>
              <a:t>kera</a:t>
            </a:r>
            <a:r>
              <a:rPr lang="fr-FR" sz="2000" b="1" dirty="0"/>
              <a:t>”.  None </a:t>
            </a:r>
            <a:r>
              <a:rPr lang="fr-FR" sz="2000" b="1" dirty="0" err="1"/>
              <a:t>ariko</a:t>
            </a:r>
            <a:r>
              <a:rPr lang="fr-FR" sz="2000" b="1" dirty="0"/>
              <a:t> </a:t>
            </a:r>
            <a:r>
              <a:rPr lang="fr-FR" sz="2000" b="1" dirty="0" err="1"/>
              <a:t>yerekeza</a:t>
            </a:r>
            <a:r>
              <a:rPr lang="fr-FR" sz="2000" b="1" dirty="0"/>
              <a:t> </a:t>
            </a:r>
            <a:r>
              <a:rPr lang="fr-FR" sz="2000" b="1" dirty="0" err="1"/>
              <a:t>ku</a:t>
            </a:r>
            <a:r>
              <a:rPr lang="fr-FR" sz="2000" b="1" dirty="0"/>
              <a:t> </a:t>
            </a:r>
            <a:r>
              <a:rPr lang="fr-FR" sz="2000" b="1" dirty="0" err="1"/>
              <a:t>nzoka</a:t>
            </a:r>
            <a:r>
              <a:rPr lang="fr-FR" sz="2000" b="1" dirty="0"/>
              <a:t> </a:t>
            </a:r>
            <a:r>
              <a:rPr lang="fr-FR" sz="2000" b="1" dirty="0" err="1"/>
              <a:t>iyihe</a:t>
            </a:r>
            <a:r>
              <a:rPr lang="fr-FR" sz="2000" b="1" dirty="0"/>
              <a:t>?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94425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1D16E7-D52C-1CC6-097E-AF1A76FFD4F3}"/>
              </a:ext>
            </a:extLst>
          </p:cNvPr>
          <p:cNvSpPr txBox="1"/>
          <p:nvPr/>
        </p:nvSpPr>
        <p:spPr>
          <a:xfrm>
            <a:off x="679549" y="2787507"/>
            <a:ext cx="1079807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3200" b="1" dirty="0">
                <a:latin typeface="Constantia" panose="02030602050306030303" pitchFamily="18" charset="0"/>
              </a:rPr>
              <a:t>“</a:t>
            </a:r>
            <a:r>
              <a:rPr lang="en-US" sz="3200" b="1" dirty="0" err="1">
                <a:latin typeface="Constantia" panose="02030602050306030303" pitchFamily="18" charset="0"/>
              </a:rPr>
              <a:t>Ubutumwa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bwiza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bwahishuwe</a:t>
            </a:r>
            <a:r>
              <a:rPr lang="en-US" sz="3200" b="1" dirty="0">
                <a:latin typeface="Constantia" panose="02030602050306030303" pitchFamily="18" charset="0"/>
              </a:rPr>
              <a:t> mu </a:t>
            </a:r>
            <a:r>
              <a:rPr lang="en-US" sz="3200" b="1" dirty="0" err="1">
                <a:latin typeface="Constantia" panose="02030602050306030303" pitchFamily="18" charset="0"/>
              </a:rPr>
              <a:t>buhanuzi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bwose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bwerekeza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ku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kuza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kwa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mbere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kwa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Kristo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nk'Umukiza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w'abantu</a:t>
            </a:r>
            <a:r>
              <a:rPr lang="en-US" sz="3200" b="1" dirty="0">
                <a:latin typeface="Constantia" panose="02030602050306030303" pitchFamily="18" charset="0"/>
              </a:rPr>
              <a:t>. </a:t>
            </a:r>
            <a:r>
              <a:rPr lang="en-US" sz="3200" b="1" dirty="0" err="1">
                <a:latin typeface="Constantia" panose="02030602050306030303" pitchFamily="18" charset="0"/>
              </a:rPr>
              <a:t>Igikorwa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cose</a:t>
            </a:r>
            <a:r>
              <a:rPr lang="en-US" sz="3200" b="1" dirty="0">
                <a:latin typeface="Constantia" panose="02030602050306030303" pitchFamily="18" charset="0"/>
              </a:rPr>
              <a:t> co mu </a:t>
            </a:r>
            <a:r>
              <a:rPr lang="en-US" sz="3200" b="1" dirty="0" err="1">
                <a:latin typeface="Constantia" panose="02030602050306030303" pitchFamily="18" charset="0"/>
              </a:rPr>
              <a:t>gihe</a:t>
            </a:r>
            <a:r>
              <a:rPr lang="en-US" sz="3200" b="1" dirty="0">
                <a:latin typeface="Constantia" panose="02030602050306030303" pitchFamily="18" charset="0"/>
              </a:rPr>
              <a:t> ca </a:t>
            </a:r>
            <a:r>
              <a:rPr lang="en-US" sz="3200" b="1" dirty="0" err="1">
                <a:latin typeface="Constantia" panose="02030602050306030303" pitchFamily="18" charset="0"/>
              </a:rPr>
              <a:t>kera</a:t>
            </a:r>
            <a:r>
              <a:rPr lang="en-US" sz="3200" b="1" dirty="0">
                <a:latin typeface="Constantia" panose="02030602050306030303" pitchFamily="18" charset="0"/>
              </a:rPr>
              <a:t> co </a:t>
            </a:r>
            <a:r>
              <a:rPr lang="en-US" sz="3200" b="1" dirty="0" err="1">
                <a:latin typeface="Constantia" panose="02030602050306030303" pitchFamily="18" charset="0"/>
              </a:rPr>
              <a:t>gukura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abantu</a:t>
            </a:r>
            <a:r>
              <a:rPr lang="en-US" sz="3200" b="1" dirty="0">
                <a:latin typeface="Constantia" panose="02030602050306030303" pitchFamily="18" charset="0"/>
              </a:rPr>
              <a:t> mu </a:t>
            </a:r>
            <a:r>
              <a:rPr lang="en-US" sz="3200" b="1" dirty="0" err="1">
                <a:latin typeface="Constantia" panose="02030602050306030303" pitchFamily="18" charset="0"/>
              </a:rPr>
              <a:t>vyaha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canke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kubaronsa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imbabazi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cakozwe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cerekeza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ku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Mukiza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yari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agiye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kuza</a:t>
            </a:r>
            <a:r>
              <a:rPr lang="en-US" sz="3200" b="1" dirty="0">
                <a:latin typeface="Constantia" panose="02030602050306030303" pitchFamily="18" charset="0"/>
              </a:rPr>
              <a:t>. </a:t>
            </a:r>
            <a:r>
              <a:rPr lang="en-US" sz="3200" b="1" dirty="0" err="1">
                <a:latin typeface="Constantia" panose="02030602050306030303" pitchFamily="18" charset="0"/>
              </a:rPr>
              <a:t>Yari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ibuye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rigumya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imfuruka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umuntu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yari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akwiye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gushira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hejuru</a:t>
            </a:r>
            <a:r>
              <a:rPr lang="en-US" sz="3200" b="1" dirty="0">
                <a:latin typeface="Constantia" panose="02030602050306030303" pitchFamily="18" charset="0"/>
              </a:rPr>
              <a:t>.</a:t>
            </a:r>
            <a:r>
              <a:rPr lang="en" sz="3200" b="1" dirty="0">
                <a:latin typeface="Constantia" panose="02030602050306030303" pitchFamily="18" charset="0"/>
              </a:rPr>
              <a:t>”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69EAE4D-12F3-BE95-1F27-13A486C3F41D}"/>
              </a:ext>
            </a:extLst>
          </p:cNvPr>
          <p:cNvSpPr txBox="1"/>
          <p:nvPr/>
        </p:nvSpPr>
        <p:spPr>
          <a:xfrm>
            <a:off x="0" y="1394339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(Manuscript)  Releases, vol. 10, pg. 156)</a:t>
            </a:r>
          </a:p>
        </p:txBody>
      </p:sp>
    </p:spTree>
    <p:extLst>
      <p:ext uri="{BB962C8B-B14F-4D97-AF65-F5344CB8AC3E}">
        <p14:creationId xmlns:p14="http://schemas.microsoft.com/office/powerpoint/2010/main" val="201324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E4022A-75CA-9E5E-894A-807721C7A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486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ropa, agua, pasto, mujer&#10;&#10;Descripción generada automáticamente">
            <a:extLst>
              <a:ext uri="{FF2B5EF4-FFF2-40B4-BE49-F238E27FC236}">
                <a16:creationId xmlns:a16="http://schemas.microsoft.com/office/drawing/2014/main" id="{87D42AD7-0FBD-320F-E81A-0F9AECECC4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" b="15"/>
          <a:stretch/>
        </p:blipFill>
        <p:spPr>
          <a:xfrm>
            <a:off x="7091917" y="216527"/>
            <a:ext cx="4855534" cy="64740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F2F3D9E-A95F-842F-F721-107D412AE032}"/>
              </a:ext>
            </a:extLst>
          </p:cNvPr>
          <p:cNvSpPr txBox="1"/>
          <p:nvPr/>
        </p:nvSpPr>
        <p:spPr>
          <a:xfrm>
            <a:off x="130256" y="0"/>
            <a:ext cx="6526114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800" b="1" i="0" u="none" strike="noStrike" kern="1200" cap="none" spc="50" normalizeH="0" baseline="0" noProof="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Bukeye</a:t>
            </a:r>
            <a:r>
              <a:rPr kumimoji="0" lang="en-US" sz="4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50" normalizeH="0" baseline="0" noProof="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bg'aho</a:t>
            </a:r>
            <a:r>
              <a:rPr kumimoji="0" lang="en-US" sz="4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50" normalizeH="0" baseline="0" noProof="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abona</a:t>
            </a:r>
            <a:r>
              <a:rPr kumimoji="0" lang="en-US" sz="4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50" normalizeH="0" baseline="0" noProof="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Yesu</a:t>
            </a:r>
            <a:r>
              <a:rPr kumimoji="0" lang="en-US" sz="4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50" normalizeH="0" baseline="0" noProof="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aza</a:t>
            </a:r>
            <a:r>
              <a:rPr kumimoji="0" lang="en-US" sz="4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50" normalizeH="0" baseline="0" noProof="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kuri</a:t>
            </a:r>
            <a:r>
              <a:rPr kumimoji="0" lang="en-US" sz="4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we, </a:t>
            </a:r>
            <a:r>
              <a:rPr kumimoji="0" lang="en-US" sz="4800" b="1" i="0" u="none" strike="noStrike" kern="1200" cap="none" spc="50" normalizeH="0" baseline="0" noProof="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aravuga</a:t>
            </a:r>
            <a:r>
              <a:rPr kumimoji="0" lang="en-US" sz="4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4800" b="1" i="0" u="none" strike="noStrike" kern="1200" cap="none" spc="50" normalizeH="0" baseline="0" noProof="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ati</a:t>
            </a:r>
            <a:r>
              <a:rPr kumimoji="0" lang="en-US" sz="4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50" normalizeH="0" baseline="0" noProof="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Nguyu</a:t>
            </a:r>
            <a:r>
              <a:rPr kumimoji="0" lang="en-US" sz="4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50" normalizeH="0" baseline="0" noProof="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Umwagazi</a:t>
            </a:r>
            <a:r>
              <a:rPr kumimoji="0" lang="en-US" sz="4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50" normalizeH="0" baseline="0" noProof="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w'intama</a:t>
            </a:r>
            <a:r>
              <a:rPr kumimoji="0" lang="en-US" sz="4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50" normalizeH="0" baseline="0" noProof="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w'Imana</a:t>
            </a:r>
            <a:r>
              <a:rPr kumimoji="0" lang="en-US" sz="4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50" normalizeH="0" baseline="0" noProof="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ukurah</a:t>
            </a:r>
            <a:r>
              <a:rPr kumimoji="0" lang="en-US" sz="4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' </a:t>
            </a:r>
            <a:r>
              <a:rPr kumimoji="0" lang="en-US" sz="4800" b="1" i="0" u="none" strike="noStrike" kern="1200" cap="none" spc="50" normalizeH="0" baseline="0" noProof="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icaha</a:t>
            </a:r>
            <a:r>
              <a:rPr kumimoji="0" lang="en-US" sz="4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50" normalizeH="0" baseline="0" noProof="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c'abari</a:t>
            </a:r>
            <a:r>
              <a:rPr kumimoji="0" lang="en-US" sz="4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mw </a:t>
            </a:r>
            <a:r>
              <a:rPr kumimoji="0" lang="en-US" sz="4800" b="1" i="0" u="none" strike="noStrike" kern="1200" cap="none" spc="50" normalizeH="0" baseline="0" noProof="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isi</a:t>
            </a:r>
            <a:r>
              <a:rPr lang="fr-FR" sz="4800" b="1" spc="5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</a:rPr>
              <a:t>.</a:t>
            </a:r>
            <a:r>
              <a:rPr kumimoji="0" lang="en-US" sz="4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endParaRPr kumimoji="0" lang="es-ES" sz="4800" b="1" i="0" u="none" strike="noStrike" kern="1200" cap="none" spc="50" normalizeH="0" baseline="0" noProof="0" dirty="0">
              <a:ln w="0"/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50" normalizeH="0" baseline="0" noProof="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Yohana</a:t>
            </a:r>
            <a:r>
              <a:rPr kumimoji="0" lang="es-ES" sz="40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1:29</a:t>
            </a:r>
          </a:p>
        </p:txBody>
      </p:sp>
    </p:spTree>
    <p:extLst>
      <p:ext uri="{BB962C8B-B14F-4D97-AF65-F5344CB8AC3E}">
        <p14:creationId xmlns:p14="http://schemas.microsoft.com/office/powerpoint/2010/main" val="4195118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676E69E-5ABF-43AA-7978-A2FAE9233857}"/>
              </a:ext>
            </a:extLst>
          </p:cNvPr>
          <p:cNvSpPr txBox="1"/>
          <p:nvPr/>
        </p:nvSpPr>
        <p:spPr>
          <a:xfrm>
            <a:off x="6620185" y="3635478"/>
            <a:ext cx="5657540" cy="3016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rgbClr val="2410E5"/>
                </a:solidFill>
              </a:rPr>
              <a:t>Ingingo</a:t>
            </a:r>
            <a:r>
              <a:rPr lang="fr-FR" sz="2000" b="1" dirty="0">
                <a:solidFill>
                  <a:srgbClr val="2410E5"/>
                </a:solidFill>
              </a:rPr>
              <a:t> </a:t>
            </a:r>
            <a:r>
              <a:rPr lang="fr-FR" sz="2000" b="1" dirty="0" err="1">
                <a:solidFill>
                  <a:srgbClr val="2410E5"/>
                </a:solidFill>
              </a:rPr>
              <a:t>ngenderwako</a:t>
            </a:r>
            <a:r>
              <a:rPr lang="fr-FR" sz="2000" b="1" dirty="0">
                <a:solidFill>
                  <a:srgbClr val="2410E5"/>
                </a:solidFill>
              </a:rPr>
              <a:t> y’</a:t>
            </a:r>
            <a:r>
              <a:rPr lang="fr-FR" sz="2000" b="1" dirty="0" err="1">
                <a:solidFill>
                  <a:srgbClr val="2410E5"/>
                </a:solidFill>
              </a:rPr>
              <a:t>icavuzwe</a:t>
            </a:r>
            <a:r>
              <a:rPr lang="fr-FR" sz="2000" b="1" dirty="0">
                <a:solidFill>
                  <a:srgbClr val="2410E5"/>
                </a:solidFill>
              </a:rPr>
              <a:t> </a:t>
            </a:r>
            <a:r>
              <a:rPr lang="fr-FR" sz="2000" b="1" dirty="0" err="1">
                <a:solidFill>
                  <a:srgbClr val="2410E5"/>
                </a:solidFill>
              </a:rPr>
              <a:t>ubwa</a:t>
            </a:r>
            <a:r>
              <a:rPr lang="fr-FR" sz="2000" b="1" dirty="0">
                <a:solidFill>
                  <a:srgbClr val="2410E5"/>
                </a:solidFill>
              </a:rPr>
              <a:t> </a:t>
            </a:r>
            <a:r>
              <a:rPr lang="fr-FR" sz="2000" b="1" dirty="0" err="1">
                <a:solidFill>
                  <a:srgbClr val="2410E5"/>
                </a:solidFill>
              </a:rPr>
              <a:t>mbere</a:t>
            </a:r>
            <a:r>
              <a:rPr lang="en" sz="2000" b="1" dirty="0">
                <a:solidFill>
                  <a:srgbClr val="2410E5"/>
                </a:solidFill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fr-FR" sz="2000" b="1" dirty="0" err="1">
                <a:solidFill>
                  <a:srgbClr val="028609"/>
                </a:solidFill>
              </a:rPr>
              <a:t>Itanguriro</a:t>
            </a:r>
            <a:r>
              <a:rPr lang="fr-FR" sz="2000" b="1" dirty="0">
                <a:solidFill>
                  <a:srgbClr val="028609"/>
                </a:solidFill>
              </a:rPr>
              <a:t> 22: </a:t>
            </a:r>
            <a:r>
              <a:rPr lang="fr-FR" sz="2000" b="1" dirty="0" err="1">
                <a:solidFill>
                  <a:srgbClr val="028609"/>
                </a:solidFill>
              </a:rPr>
              <a:t>Urukundo</a:t>
            </a:r>
            <a:r>
              <a:rPr lang="fr-FR" sz="2000" b="1" dirty="0">
                <a:solidFill>
                  <a:srgbClr val="028609"/>
                </a:solidFill>
              </a:rPr>
              <a:t> n’</a:t>
            </a:r>
            <a:r>
              <a:rPr lang="fr-FR" sz="2000" b="1" dirty="0" err="1">
                <a:solidFill>
                  <a:srgbClr val="028609"/>
                </a:solidFill>
              </a:rPr>
              <a:t>Umwagazi</a:t>
            </a:r>
            <a:r>
              <a:rPr lang="fr-FR" sz="2000" b="1" dirty="0">
                <a:solidFill>
                  <a:srgbClr val="028609"/>
                </a:solidFill>
              </a:rPr>
              <a:t> </a:t>
            </a:r>
            <a:r>
              <a:rPr lang="fr-FR" sz="2000" b="1" dirty="0" err="1">
                <a:solidFill>
                  <a:srgbClr val="028609"/>
                </a:solidFill>
              </a:rPr>
              <a:t>w’intama</a:t>
            </a:r>
            <a:r>
              <a:rPr lang="en" sz="2000" b="1" dirty="0">
                <a:solidFill>
                  <a:srgbClr val="028609"/>
                </a:solidFill>
              </a:rPr>
              <a:t>.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“</a:t>
            </a:r>
            <a:r>
              <a:rPr lang="fr-FR" sz="2000" b="1" dirty="0" err="1"/>
              <a:t>uwo</a:t>
            </a:r>
            <a:r>
              <a:rPr lang="fr-FR" sz="2000" b="1" dirty="0"/>
              <a:t> UKUNDA</a:t>
            </a:r>
            <a:r>
              <a:rPr lang="en" sz="2000" b="1" dirty="0"/>
              <a:t>”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“</a:t>
            </a:r>
            <a:r>
              <a:rPr lang="fr-FR" sz="2000" b="1" dirty="0"/>
              <a:t>UMWAGAZI </a:t>
            </a:r>
            <a:r>
              <a:rPr lang="fr-FR" sz="2000" b="1" dirty="0" err="1"/>
              <a:t>w’INTAMA</a:t>
            </a:r>
            <a:r>
              <a:rPr lang="fr-FR" sz="2000" b="1" dirty="0"/>
              <a:t> </a:t>
            </a:r>
            <a:r>
              <a:rPr lang="fr-FR" sz="2000" b="1" dirty="0" err="1"/>
              <a:t>uri</a:t>
            </a:r>
            <a:r>
              <a:rPr lang="fr-FR" sz="2000" b="1" dirty="0"/>
              <a:t> </a:t>
            </a:r>
            <a:r>
              <a:rPr lang="fr-FR" sz="2000" b="1" dirty="0" err="1"/>
              <a:t>hehe</a:t>
            </a:r>
            <a:r>
              <a:rPr lang="en" sz="2000" b="1" dirty="0"/>
              <a:t>?”</a:t>
            </a:r>
          </a:p>
          <a:p>
            <a:pPr>
              <a:spcBef>
                <a:spcPts val="1800"/>
              </a:spcBef>
            </a:pPr>
            <a:r>
              <a:rPr lang="fr-FR" sz="2000" b="1" dirty="0" err="1">
                <a:solidFill>
                  <a:srgbClr val="AF0404"/>
                </a:solidFill>
              </a:rPr>
              <a:t>Itanguriro</a:t>
            </a:r>
            <a:r>
              <a:rPr lang="fr-FR" sz="2000" b="1" dirty="0">
                <a:solidFill>
                  <a:srgbClr val="AF0404"/>
                </a:solidFill>
              </a:rPr>
              <a:t> 2-3: </a:t>
            </a:r>
            <a:r>
              <a:rPr lang="fr-FR" sz="2000" b="1" dirty="0" err="1">
                <a:solidFill>
                  <a:srgbClr val="AF0404"/>
                </a:solidFill>
              </a:rPr>
              <a:t>Urupfu</a:t>
            </a:r>
            <a:r>
              <a:rPr lang="fr-FR" sz="2000" b="1" dirty="0">
                <a:solidFill>
                  <a:srgbClr val="AF0404"/>
                </a:solidFill>
              </a:rPr>
              <a:t> n’</a:t>
            </a:r>
            <a:r>
              <a:rPr lang="fr-FR" sz="2000" b="1" dirty="0" err="1">
                <a:solidFill>
                  <a:srgbClr val="AF0404"/>
                </a:solidFill>
              </a:rPr>
              <a:t>Inzoka</a:t>
            </a:r>
            <a:r>
              <a:rPr lang="en" sz="2000" b="1" dirty="0">
                <a:solidFill>
                  <a:srgbClr val="AF0404"/>
                </a:solidFill>
              </a:rPr>
              <a:t>.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“</a:t>
            </a:r>
            <a:r>
              <a:rPr lang="fr-FR" sz="2000" b="1" dirty="0" err="1"/>
              <a:t>Nta</a:t>
            </a:r>
            <a:r>
              <a:rPr lang="fr-FR" sz="2000" b="1" dirty="0"/>
              <a:t> </a:t>
            </a:r>
            <a:r>
              <a:rPr lang="fr-FR" sz="2000" b="1" dirty="0" err="1"/>
              <a:t>kabuza</a:t>
            </a:r>
            <a:r>
              <a:rPr lang="fr-FR" sz="2000" b="1" dirty="0"/>
              <a:t>  </a:t>
            </a:r>
            <a:r>
              <a:rPr lang="fr-FR" sz="2000" b="1" dirty="0" err="1"/>
              <a:t>muzoPFA</a:t>
            </a:r>
            <a:r>
              <a:rPr lang="en" sz="2000" b="1" dirty="0"/>
              <a:t>”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“</a:t>
            </a:r>
            <a:r>
              <a:rPr lang="fr-FR" sz="2000" b="1" dirty="0"/>
              <a:t>INZOKA </a:t>
            </a:r>
            <a:r>
              <a:rPr lang="fr-FR" sz="2000" b="1" dirty="0" err="1"/>
              <a:t>yari</a:t>
            </a:r>
            <a:r>
              <a:rPr lang="fr-FR" sz="2000" b="1" dirty="0"/>
              <a:t> </a:t>
            </a:r>
            <a:r>
              <a:rPr lang="fr-FR" sz="2000" b="1" dirty="0" err="1"/>
              <a:t>inyabugunge</a:t>
            </a:r>
            <a:r>
              <a:rPr lang="en" sz="2000" b="1" dirty="0"/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7F35FB9-A701-9A51-0D47-985E289FE41A}"/>
              </a:ext>
            </a:extLst>
          </p:cNvPr>
          <p:cNvSpPr txBox="1"/>
          <p:nvPr/>
        </p:nvSpPr>
        <p:spPr>
          <a:xfrm>
            <a:off x="257175" y="112306"/>
            <a:ext cx="7165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Bibiliya</a:t>
            </a:r>
            <a:r>
              <a:rPr lang="fr-FR" sz="2000" b="1" dirty="0"/>
              <a:t> </a:t>
            </a:r>
            <a:r>
              <a:rPr lang="fr-FR" sz="2000" b="1" dirty="0" err="1"/>
              <a:t>igizwe</a:t>
            </a:r>
            <a:r>
              <a:rPr lang="fr-FR" sz="2000" b="1" dirty="0"/>
              <a:t> n’</a:t>
            </a:r>
            <a:r>
              <a:rPr lang="fr-FR" sz="2000" b="1" dirty="0" err="1"/>
              <a:t>ibitabu</a:t>
            </a:r>
            <a:r>
              <a:rPr lang="fr-FR" sz="2000" b="1" dirty="0"/>
              <a:t> 66 </a:t>
            </a:r>
            <a:r>
              <a:rPr lang="fr-FR" sz="2000" b="1" dirty="0" err="1"/>
              <a:t>vy’ubwoko</a:t>
            </a:r>
            <a:r>
              <a:rPr lang="fr-FR" sz="2000" b="1" dirty="0"/>
              <a:t> </a:t>
            </a:r>
            <a:r>
              <a:rPr lang="fr-FR" sz="2000" b="1" dirty="0" err="1"/>
              <a:t>butandukanye</a:t>
            </a:r>
            <a:r>
              <a:rPr lang="fr-FR" sz="2000" b="1" dirty="0"/>
              <a:t>, </a:t>
            </a:r>
            <a:r>
              <a:rPr lang="fr-FR" sz="2000" b="1" dirty="0" err="1"/>
              <a:t>kandi</a:t>
            </a:r>
            <a:r>
              <a:rPr lang="fr-FR" sz="2000" b="1" dirty="0"/>
              <a:t> </a:t>
            </a:r>
            <a:r>
              <a:rPr lang="fr-FR" sz="2000" b="1" dirty="0" err="1"/>
              <a:t>yanditswe</a:t>
            </a:r>
            <a:r>
              <a:rPr lang="fr-FR" sz="2000" b="1" dirty="0"/>
              <a:t> n’</a:t>
            </a:r>
            <a:r>
              <a:rPr lang="fr-FR" sz="2000" b="1" dirty="0" err="1"/>
              <a:t>abantu</a:t>
            </a:r>
            <a:r>
              <a:rPr lang="fr-FR" sz="2000" b="1" dirty="0"/>
              <a:t> </a:t>
            </a:r>
            <a:r>
              <a:rPr lang="fr-FR" sz="2000" b="1" dirty="0" err="1"/>
              <a:t>barenga</a:t>
            </a:r>
            <a:r>
              <a:rPr lang="fr-FR" sz="2000" b="1" dirty="0"/>
              <a:t> 40 mu </a:t>
            </a:r>
            <a:r>
              <a:rPr lang="fr-FR" sz="2000" b="1" dirty="0" err="1"/>
              <a:t>kiringo</a:t>
            </a:r>
            <a:r>
              <a:rPr lang="fr-FR" sz="2000" b="1" dirty="0"/>
              <a:t> c’</a:t>
            </a:r>
            <a:r>
              <a:rPr lang="fr-FR" sz="2000" b="1" dirty="0" err="1"/>
              <a:t>imyaka</a:t>
            </a:r>
            <a:r>
              <a:rPr lang="fr-FR" sz="2000" b="1" dirty="0"/>
              <a:t> 1.500.</a:t>
            </a:r>
            <a:endParaRPr lang="en" sz="2000" b="1" dirty="0"/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C1B33E33-8491-5FF6-6527-8E9C3CE27D71}"/>
              </a:ext>
            </a:extLst>
          </p:cNvPr>
          <p:cNvGrpSpPr/>
          <p:nvPr/>
        </p:nvGrpSpPr>
        <p:grpSpPr>
          <a:xfrm>
            <a:off x="7471792" y="190963"/>
            <a:ext cx="4478600" cy="3016211"/>
            <a:chOff x="7471792" y="190963"/>
            <a:chExt cx="4478600" cy="3016211"/>
          </a:xfrm>
        </p:grpSpPr>
        <p:pic>
          <p:nvPicPr>
            <p:cNvPr id="13" name="Imagen 12" descr="Imagen que contiene tabla, interior, hecho de madera, pequeño&#10;&#10;El contenido generado por IA puede ser incorrecto.">
              <a:extLst>
                <a:ext uri="{FF2B5EF4-FFF2-40B4-BE49-F238E27FC236}">
                  <a16:creationId xmlns:a16="http://schemas.microsoft.com/office/drawing/2014/main" id="{8E371E5F-3790-44C8-BC7C-177B0CFB82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71792" y="190964"/>
              <a:ext cx="2409627" cy="3016210"/>
            </a:xfrm>
            <a:prstGeom prst="rect">
              <a:avLst/>
            </a:prstGeom>
            <a:ln w="38100" cap="sq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Imagen 14" descr="Hombre sentado en una mesa&#10;&#10;El contenido generado por IA puede ser incorrecto.">
              <a:extLst>
                <a:ext uri="{FF2B5EF4-FFF2-40B4-BE49-F238E27FC236}">
                  <a16:creationId xmlns:a16="http://schemas.microsoft.com/office/drawing/2014/main" id="{69DCE651-6166-3F0B-8B5B-1A1BD8B9CD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30582" y="190963"/>
              <a:ext cx="2019810" cy="3016211"/>
            </a:xfrm>
            <a:prstGeom prst="rect">
              <a:avLst/>
            </a:prstGeom>
            <a:ln w="38100" cap="sq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9" name="Imagen 18" descr="Logotipo&#10;&#10;El contenido generado por IA puede ser incorrecto.">
            <a:extLst>
              <a:ext uri="{FF2B5EF4-FFF2-40B4-BE49-F238E27FC236}">
                <a16:creationId xmlns:a16="http://schemas.microsoft.com/office/drawing/2014/main" id="{7B8A2321-76B8-F5B4-2BDC-D0BC9EDD63A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738" y="6260963"/>
            <a:ext cx="300898" cy="304540"/>
          </a:xfrm>
          <a:prstGeom prst="rect">
            <a:avLst/>
          </a:prstGeom>
        </p:spPr>
      </p:pic>
      <p:pic>
        <p:nvPicPr>
          <p:cNvPr id="20" name="Imagen 19" descr="Logotipo&#10;&#10;El contenido generado por IA puede ser incorrecto.">
            <a:extLst>
              <a:ext uri="{FF2B5EF4-FFF2-40B4-BE49-F238E27FC236}">
                <a16:creationId xmlns:a16="http://schemas.microsoft.com/office/drawing/2014/main" id="{DE267467-2D7F-210F-2769-B8897043CA2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738" y="5889844"/>
            <a:ext cx="300898" cy="304540"/>
          </a:xfrm>
          <a:prstGeom prst="rect">
            <a:avLst/>
          </a:prstGeom>
        </p:spPr>
      </p:pic>
      <p:pic>
        <p:nvPicPr>
          <p:cNvPr id="21" name="Imagen 20" descr="Logotipo&#10;&#10;El contenido generado por IA puede ser incorrecto.">
            <a:extLst>
              <a:ext uri="{FF2B5EF4-FFF2-40B4-BE49-F238E27FC236}">
                <a16:creationId xmlns:a16="http://schemas.microsoft.com/office/drawing/2014/main" id="{DEFAE27F-9800-3135-0D06-27A59256C81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738" y="4979255"/>
            <a:ext cx="300898" cy="304540"/>
          </a:xfrm>
          <a:prstGeom prst="rect">
            <a:avLst/>
          </a:prstGeom>
        </p:spPr>
      </p:pic>
      <p:pic>
        <p:nvPicPr>
          <p:cNvPr id="23" name="Imagen 22" descr="Logotipo&#10;&#10;El contenido generado por IA puede ser incorrecto.">
            <a:extLst>
              <a:ext uri="{FF2B5EF4-FFF2-40B4-BE49-F238E27FC236}">
                <a16:creationId xmlns:a16="http://schemas.microsoft.com/office/drawing/2014/main" id="{02A0F666-2C20-C90B-1292-787254B2E12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738" y="4587206"/>
            <a:ext cx="300898" cy="304540"/>
          </a:xfrm>
          <a:prstGeom prst="rect">
            <a:avLst/>
          </a:prstGeom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9540F5E8-A64D-B02C-C96B-85AAA061826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1812" y="3625645"/>
            <a:ext cx="408373" cy="349045"/>
          </a:xfrm>
          <a:prstGeom prst="rect">
            <a:avLst/>
          </a:prstGeom>
        </p:spPr>
      </p:pic>
      <p:pic>
        <p:nvPicPr>
          <p:cNvPr id="26" name="Imagen 25" descr="Icono, Flecha&#10;&#10;El contenido generado por IA puede ser incorrecto.">
            <a:extLst>
              <a:ext uri="{FF2B5EF4-FFF2-40B4-BE49-F238E27FC236}">
                <a16:creationId xmlns:a16="http://schemas.microsoft.com/office/drawing/2014/main" id="{86BF2CBB-40C0-F90F-5071-D23219C437E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1812" y="5454452"/>
            <a:ext cx="408373" cy="349045"/>
          </a:xfrm>
          <a:prstGeom prst="rect">
            <a:avLst/>
          </a:prstGeom>
        </p:spPr>
      </p:pic>
      <p:pic>
        <p:nvPicPr>
          <p:cNvPr id="29" name="Imagen 28" descr="Forma, Flecha&#10;&#10;El contenido generado por IA puede ser incorrecto.">
            <a:extLst>
              <a:ext uri="{FF2B5EF4-FFF2-40B4-BE49-F238E27FC236}">
                <a16:creationId xmlns:a16="http://schemas.microsoft.com/office/drawing/2014/main" id="{7AB418C9-8342-AD64-DD7E-5DD62362BC2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1812" y="4154210"/>
            <a:ext cx="408373" cy="34904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71830DF-014C-C4C8-E831-C8487C6CF44D}"/>
              </a:ext>
            </a:extLst>
          </p:cNvPr>
          <p:cNvSpPr txBox="1"/>
          <p:nvPr/>
        </p:nvSpPr>
        <p:spPr>
          <a:xfrm>
            <a:off x="262187" y="2483644"/>
            <a:ext cx="71604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Tugiye</a:t>
            </a:r>
            <a:r>
              <a:rPr lang="fr-FR" sz="2000" b="1" dirty="0"/>
              <a:t> </a:t>
            </a:r>
            <a:r>
              <a:rPr lang="fr-FR" sz="2000" b="1" dirty="0" err="1"/>
              <a:t>kwiga</a:t>
            </a:r>
            <a:r>
              <a:rPr lang="fr-FR" sz="2000" b="1" dirty="0"/>
              <a:t> </a:t>
            </a:r>
            <a:r>
              <a:rPr lang="fr-FR" sz="2000" b="1" dirty="0" err="1"/>
              <a:t>ingingo</a:t>
            </a:r>
            <a:r>
              <a:rPr lang="fr-FR" sz="2000" b="1" dirty="0"/>
              <a:t> </a:t>
            </a:r>
            <a:r>
              <a:rPr lang="fr-FR" sz="2000" b="1" dirty="0" err="1"/>
              <a:t>ngenderwako</a:t>
            </a:r>
            <a:r>
              <a:rPr lang="fr-FR" sz="2000" b="1" dirty="0"/>
              <a:t> y’</a:t>
            </a:r>
            <a:r>
              <a:rPr lang="fr-FR" sz="2000" b="1" dirty="0" err="1"/>
              <a:t>ugusobanura</a:t>
            </a:r>
            <a:r>
              <a:rPr lang="fr-FR" sz="2000" b="1" dirty="0"/>
              <a:t> </a:t>
            </a:r>
            <a:r>
              <a:rPr lang="fr-FR" sz="2000" b="1" dirty="0" err="1"/>
              <a:t>izodufasha</a:t>
            </a:r>
            <a:r>
              <a:rPr lang="fr-FR" sz="2000" b="1" dirty="0"/>
              <a:t> </a:t>
            </a:r>
            <a:r>
              <a:rPr lang="fr-FR" sz="2000" b="1" dirty="0" err="1"/>
              <a:t>kumenya</a:t>
            </a:r>
            <a:r>
              <a:rPr lang="fr-FR" sz="2000" b="1" dirty="0"/>
              <a:t> </a:t>
            </a:r>
            <a:r>
              <a:rPr lang="fr-FR" sz="2000" b="1" dirty="0" err="1"/>
              <a:t>insiguro</a:t>
            </a:r>
            <a:r>
              <a:rPr lang="fr-FR" sz="2000" b="1" dirty="0"/>
              <a:t> y’</a:t>
            </a:r>
            <a:r>
              <a:rPr lang="fr-FR" sz="2000" b="1" dirty="0" err="1"/>
              <a:t>ikimenyetso</a:t>
            </a:r>
            <a:r>
              <a:rPr lang="fr-FR" sz="2000" b="1" dirty="0"/>
              <a:t> </a:t>
            </a:r>
            <a:r>
              <a:rPr lang="fr-FR" sz="2000" b="1" dirty="0" err="1"/>
              <a:t>canke</a:t>
            </a:r>
            <a:r>
              <a:rPr lang="fr-FR" sz="2000" b="1" dirty="0"/>
              <a:t> y’</a:t>
            </a:r>
            <a:r>
              <a:rPr lang="fr-FR" sz="2000" b="1" dirty="0" err="1"/>
              <a:t>ukubangabanganisha</a:t>
            </a:r>
            <a:r>
              <a:rPr lang="fr-FR" sz="2000" b="1" dirty="0"/>
              <a:t>, mu </a:t>
            </a:r>
            <a:r>
              <a:rPr lang="fr-FR" sz="2000" b="1" dirty="0" err="1"/>
              <a:t>guca</a:t>
            </a:r>
            <a:r>
              <a:rPr lang="fr-FR" sz="2000" b="1" dirty="0"/>
              <a:t> muri </a:t>
            </a:r>
            <a:r>
              <a:rPr lang="fr-FR" sz="2000" b="1" dirty="0" err="1"/>
              <a:t>Bibiliya</a:t>
            </a:r>
            <a:r>
              <a:rPr lang="fr-FR" sz="2000" b="1" dirty="0"/>
              <a:t> </a:t>
            </a:r>
            <a:r>
              <a:rPr lang="fr-FR" sz="2000" b="1" dirty="0" err="1"/>
              <a:t>yose</a:t>
            </a:r>
            <a:r>
              <a:rPr lang="fr-FR" sz="2000" b="1" dirty="0"/>
              <a:t>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3237995-AF18-8FB4-3B4D-4201A6CC7112}"/>
              </a:ext>
            </a:extLst>
          </p:cNvPr>
          <p:cNvSpPr txBox="1"/>
          <p:nvPr/>
        </p:nvSpPr>
        <p:spPr>
          <a:xfrm>
            <a:off x="257175" y="836310"/>
            <a:ext cx="716545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Twoshobora</a:t>
            </a:r>
            <a:r>
              <a:rPr lang="en-US" sz="2000" b="1" dirty="0"/>
              <a:t> </a:t>
            </a:r>
            <a:r>
              <a:rPr lang="en-US" sz="2000" b="1" dirty="0" err="1"/>
              <a:t>kwitega</a:t>
            </a:r>
            <a:r>
              <a:rPr lang="en-US" sz="2000" b="1" dirty="0"/>
              <a:t> </a:t>
            </a:r>
            <a:r>
              <a:rPr lang="en-US" sz="2000" b="1" dirty="0" err="1"/>
              <a:t>ko</a:t>
            </a:r>
            <a:r>
              <a:rPr lang="en-US" sz="2000" b="1" dirty="0"/>
              <a:t> </a:t>
            </a:r>
            <a:r>
              <a:rPr lang="en-US" sz="2000" b="1" dirty="0" err="1"/>
              <a:t>hoba</a:t>
            </a:r>
            <a:r>
              <a:rPr lang="en-US" sz="2000" b="1" dirty="0"/>
              <a:t> </a:t>
            </a:r>
            <a:r>
              <a:rPr lang="en-US" sz="2000" b="1" dirty="0" err="1"/>
              <a:t>ukutumvikana</a:t>
            </a:r>
            <a:r>
              <a:rPr lang="en-US" sz="2000" b="1" dirty="0"/>
              <a:t> </a:t>
            </a:r>
            <a:r>
              <a:rPr lang="en-US" sz="2000" b="1" dirty="0" err="1"/>
              <a:t>n’ukuvuguruzanya</a:t>
            </a:r>
            <a:r>
              <a:rPr lang="en-US" sz="2000" b="1" dirty="0"/>
              <a:t> </a:t>
            </a:r>
            <a:r>
              <a:rPr lang="en-US" sz="2000" b="1" dirty="0" err="1"/>
              <a:t>hagati</a:t>
            </a:r>
            <a:r>
              <a:rPr lang="en-US" sz="2000" b="1" dirty="0"/>
              <a:t> </a:t>
            </a:r>
            <a:r>
              <a:rPr lang="en-US" sz="2000" b="1" dirty="0" err="1"/>
              <a:t>y’abanditsi</a:t>
            </a:r>
            <a:r>
              <a:rPr lang="en-US" sz="2000" b="1" dirty="0"/>
              <a:t> </a:t>
            </a:r>
            <a:r>
              <a:rPr lang="en-US" sz="2000" b="1" dirty="0" err="1"/>
              <a:t>batandukanye</a:t>
            </a:r>
            <a:r>
              <a:rPr lang="en-US" sz="2000" b="1" dirty="0"/>
              <a:t>.  </a:t>
            </a:r>
            <a:r>
              <a:rPr lang="en-US" sz="2000" b="1" dirty="0" err="1"/>
              <a:t>Ariko</a:t>
            </a:r>
            <a:r>
              <a:rPr lang="en-US" sz="2000" b="1" dirty="0"/>
              <a:t> </a:t>
            </a:r>
            <a:r>
              <a:rPr lang="en-US" sz="2000" b="1" dirty="0" err="1"/>
              <a:t>rero</a:t>
            </a:r>
            <a:r>
              <a:rPr lang="en-US" sz="2000" b="1" dirty="0"/>
              <a:t>, </a:t>
            </a:r>
            <a:r>
              <a:rPr lang="en-US" sz="2000" b="1" dirty="0" err="1"/>
              <a:t>ico</a:t>
            </a:r>
            <a:r>
              <a:rPr lang="en-US" sz="2000" b="1" dirty="0"/>
              <a:t> </a:t>
            </a:r>
            <a:r>
              <a:rPr lang="en-US" sz="2000" b="1" dirty="0" err="1"/>
              <a:t>twihweza</a:t>
            </a:r>
            <a:r>
              <a:rPr lang="en-US" sz="2000" b="1" dirty="0"/>
              <a:t> </a:t>
            </a:r>
            <a:r>
              <a:rPr lang="en-US" sz="2000" b="1" dirty="0" err="1"/>
              <a:t>igihe</a:t>
            </a:r>
            <a:r>
              <a:rPr lang="en-US" sz="2000" b="1" dirty="0"/>
              <a:t> </a:t>
            </a:r>
            <a:r>
              <a:rPr lang="en-US" sz="2000" b="1" dirty="0" err="1"/>
              <a:t>tuyiga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uguhuza</a:t>
            </a:r>
            <a:r>
              <a:rPr lang="en-US" sz="2000" b="1" dirty="0"/>
              <a:t>.  </a:t>
            </a:r>
            <a:r>
              <a:rPr lang="en-US" sz="2000" b="1" dirty="0" err="1"/>
              <a:t>Vyongeye</a:t>
            </a:r>
            <a:r>
              <a:rPr lang="en-US" sz="2000" b="1" dirty="0"/>
              <a:t>, </a:t>
            </a:r>
            <a:r>
              <a:rPr lang="en-US" sz="2000" b="1" dirty="0" err="1"/>
              <a:t>hariho</a:t>
            </a:r>
            <a:r>
              <a:rPr lang="en-US" sz="2000" b="1" dirty="0"/>
              <a:t> </a:t>
            </a:r>
            <a:r>
              <a:rPr lang="en-US" sz="2000" b="1" dirty="0" err="1"/>
              <a:t>ibice</a:t>
            </a:r>
            <a:r>
              <a:rPr lang="en-US" sz="2000" b="1" dirty="0"/>
              <a:t> </a:t>
            </a:r>
            <a:r>
              <a:rPr lang="en-US" sz="2000" b="1" dirty="0" err="1"/>
              <a:t>vyo</a:t>
            </a:r>
            <a:r>
              <a:rPr lang="en-US" sz="2000" b="1" dirty="0"/>
              <a:t> </a:t>
            </a:r>
            <a:r>
              <a:rPr lang="en-US" sz="2000" b="1" dirty="0" err="1"/>
              <a:t>muri</a:t>
            </a:r>
            <a:r>
              <a:rPr lang="en-US" sz="2000" b="1" dirty="0"/>
              <a:t> </a:t>
            </a:r>
            <a:r>
              <a:rPr lang="en-US" sz="2000" b="1" dirty="0" err="1"/>
              <a:t>Bibiliya</a:t>
            </a:r>
            <a:r>
              <a:rPr lang="en-US" sz="2000" b="1" dirty="0"/>
              <a:t> </a:t>
            </a:r>
            <a:r>
              <a:rPr lang="en-US" sz="2000" b="1" dirty="0" err="1"/>
              <a:t>umuntu</a:t>
            </a:r>
            <a:r>
              <a:rPr lang="en-US" sz="2000" b="1" dirty="0"/>
              <a:t> </a:t>
            </a:r>
            <a:r>
              <a:rPr lang="en-US" sz="2000" b="1" dirty="0" err="1"/>
              <a:t>adashobora</a:t>
            </a:r>
            <a:r>
              <a:rPr lang="en-US" sz="2000" b="1" dirty="0"/>
              <a:t> </a:t>
            </a:r>
            <a:r>
              <a:rPr lang="en-US" sz="2000" b="1" dirty="0" err="1"/>
              <a:t>gutahura</a:t>
            </a:r>
            <a:r>
              <a:rPr lang="en-US" sz="2000" b="1" dirty="0"/>
              <a:t> </a:t>
            </a:r>
            <a:r>
              <a:rPr lang="en-US" sz="2000" b="1" dirty="0" err="1"/>
              <a:t>ataravye</a:t>
            </a:r>
            <a:r>
              <a:rPr lang="en-US" sz="2000" b="1" dirty="0"/>
              <a:t> </a:t>
            </a:r>
            <a:r>
              <a:rPr lang="en-US" sz="2000" b="1" dirty="0" err="1"/>
              <a:t>ibindi</a:t>
            </a:r>
            <a:r>
              <a:rPr lang="en-US" sz="2000" b="1" dirty="0"/>
              <a:t> </a:t>
            </a:r>
            <a:r>
              <a:rPr lang="en-US" sz="2000" b="1" dirty="0" err="1"/>
              <a:t>bice</a:t>
            </a:r>
            <a:r>
              <a:rPr lang="en-US" sz="2000" b="1" dirty="0"/>
              <a:t> </a:t>
            </a:r>
            <a:r>
              <a:rPr lang="en-US" sz="2000" b="1" dirty="0" err="1"/>
              <a:t>vyayo</a:t>
            </a:r>
            <a:r>
              <a:rPr lang="en-US" sz="2000" b="1" dirty="0"/>
              <a:t>.</a:t>
            </a:r>
            <a:endParaRPr lang="en" sz="2000" b="1" dirty="0"/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D7919F45-3C04-07AA-B237-841E15D32E6C}"/>
              </a:ext>
            </a:extLst>
          </p:cNvPr>
          <p:cNvGrpSpPr/>
          <p:nvPr/>
        </p:nvGrpSpPr>
        <p:grpSpPr>
          <a:xfrm>
            <a:off x="149745" y="3615813"/>
            <a:ext cx="5946255" cy="3016210"/>
            <a:chOff x="149745" y="3615813"/>
            <a:chExt cx="6058342" cy="3016210"/>
          </a:xfrm>
        </p:grpSpPr>
        <p:pic>
          <p:nvPicPr>
            <p:cNvPr id="7" name="Imagen 6" descr="Imagen que contiene exterior, pila, frente, comida&#10;&#10;El contenido generado por IA puede ser incorrecto.">
              <a:extLst>
                <a:ext uri="{FF2B5EF4-FFF2-40B4-BE49-F238E27FC236}">
                  <a16:creationId xmlns:a16="http://schemas.microsoft.com/office/drawing/2014/main" id="{E08ED2C1-48B3-83A9-DE8B-E64647A16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9745" y="3615813"/>
              <a:ext cx="2084440" cy="3016210"/>
            </a:xfrm>
            <a:prstGeom prst="rect">
              <a:avLst/>
            </a:prstGeom>
            <a:ln w="38100" cap="sq">
              <a:solidFill>
                <a:schemeClr val="accent5">
                  <a:lumMod val="40000"/>
                  <a:lumOff val="6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Imagen 10" descr="Dibujo de una persona&#10;&#10;El contenido generado por IA puede ser incorrecto.">
              <a:extLst>
                <a:ext uri="{FF2B5EF4-FFF2-40B4-BE49-F238E27FC236}">
                  <a16:creationId xmlns:a16="http://schemas.microsoft.com/office/drawing/2014/main" id="{CE52DFE7-D7ED-0406-4D19-BDF6FD2CA0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81084" y="3615813"/>
              <a:ext cx="3927003" cy="3016209"/>
            </a:xfrm>
            <a:prstGeom prst="rect">
              <a:avLst/>
            </a:prstGeom>
            <a:ln w="38100" cap="sq">
              <a:solidFill>
                <a:schemeClr val="accent5">
                  <a:lumMod val="40000"/>
                  <a:lumOff val="6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73064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B8FCE33-C62C-C230-62F3-3B125DE7D606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38100">
                    <a:srgbClr val="2773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INGINGO NGENDERWAKO Y’ICABANJE KUVUGWA</a:t>
            </a:r>
            <a:endParaRPr lang="en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38100">
                  <a:srgbClr val="27730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D3E95E1-F4FD-21D4-1EF9-6B8ED4E442CE}"/>
              </a:ext>
            </a:extLst>
          </p:cNvPr>
          <p:cNvSpPr txBox="1"/>
          <p:nvPr/>
        </p:nvSpPr>
        <p:spPr>
          <a:xfrm>
            <a:off x="129536" y="631687"/>
            <a:ext cx="118845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4F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4F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Yesu</a:t>
            </a:r>
            <a:r>
              <a:rPr lang="en-US" b="1" dirty="0">
                <a:solidFill>
                  <a:srgbClr val="F4F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4F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Kristo</a:t>
            </a:r>
            <a:r>
              <a:rPr lang="en-US" b="1" dirty="0">
                <a:solidFill>
                  <a:srgbClr val="F4F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4F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uko</a:t>
            </a:r>
            <a:r>
              <a:rPr lang="en-US" b="1" dirty="0">
                <a:solidFill>
                  <a:srgbClr val="F4F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4F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yar</a:t>
            </a:r>
            <a:r>
              <a:rPr lang="en-US" b="1" dirty="0">
                <a:solidFill>
                  <a:srgbClr val="F4F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 </a:t>
            </a:r>
            <a:r>
              <a:rPr lang="en-US" b="1" dirty="0" err="1">
                <a:solidFill>
                  <a:srgbClr val="F4F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</a:t>
            </a:r>
            <a:r>
              <a:rPr lang="en-US" b="1" dirty="0">
                <a:solidFill>
                  <a:srgbClr val="F4F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 </a:t>
            </a:r>
            <a:r>
              <a:rPr lang="en-US" b="1" dirty="0" err="1">
                <a:solidFill>
                  <a:srgbClr val="F4F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ejo</a:t>
            </a:r>
            <a:r>
              <a:rPr lang="en-US" b="1" dirty="0">
                <a:solidFill>
                  <a:srgbClr val="F4F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4F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n'uyu</a:t>
            </a:r>
            <a:r>
              <a:rPr lang="en-US" b="1" dirty="0">
                <a:solidFill>
                  <a:srgbClr val="F4F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4F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musi</a:t>
            </a:r>
            <a:r>
              <a:rPr lang="en-US" b="1" dirty="0">
                <a:solidFill>
                  <a:srgbClr val="F4F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4F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F4F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kw </a:t>
            </a:r>
            <a:r>
              <a:rPr lang="en-US" b="1" dirty="0" err="1">
                <a:solidFill>
                  <a:srgbClr val="F4F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akiri</a:t>
            </a:r>
            <a:r>
              <a:rPr lang="en-US" b="1" dirty="0">
                <a:solidFill>
                  <a:srgbClr val="F4F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4F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F4F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kw </a:t>
            </a:r>
            <a:r>
              <a:rPr lang="en-US" b="1" dirty="0" err="1">
                <a:solidFill>
                  <a:srgbClr val="F4F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azokwama</a:t>
            </a:r>
            <a:r>
              <a:rPr lang="en-US" b="1" dirty="0">
                <a:solidFill>
                  <a:srgbClr val="F4F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4F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ibihe</a:t>
            </a:r>
            <a:r>
              <a:rPr lang="en-US" b="1" dirty="0">
                <a:solidFill>
                  <a:srgbClr val="F4F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4F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bidashira</a:t>
            </a:r>
            <a:r>
              <a:rPr lang="en-US" b="1" dirty="0">
                <a:solidFill>
                  <a:srgbClr val="F4F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F4F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4F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rgbClr val="F4F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Abaheburayo</a:t>
            </a:r>
            <a:r>
              <a:rPr lang="en" sz="1400" b="1" dirty="0">
                <a:solidFill>
                  <a:srgbClr val="F4F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13:8)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468806E-F048-38CA-21D8-C2D1E872A2BB}"/>
              </a:ext>
            </a:extLst>
          </p:cNvPr>
          <p:cNvSpPr txBox="1"/>
          <p:nvPr/>
        </p:nvSpPr>
        <p:spPr>
          <a:xfrm>
            <a:off x="323850" y="1041529"/>
            <a:ext cx="6305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Ivyigwa</a:t>
            </a:r>
            <a:r>
              <a:rPr lang="fr-FR" sz="2000" b="1" dirty="0"/>
              <a:t> </a:t>
            </a:r>
            <a:r>
              <a:rPr lang="fr-FR" sz="2000" b="1" dirty="0" err="1"/>
              <a:t>vyose</a:t>
            </a:r>
            <a:r>
              <a:rPr lang="fr-FR" sz="2000" b="1" dirty="0"/>
              <a:t> </a:t>
            </a:r>
            <a:r>
              <a:rPr lang="fr-FR" sz="2000" b="1" dirty="0" err="1"/>
              <a:t>vyigishwa</a:t>
            </a:r>
            <a:r>
              <a:rPr lang="fr-FR" sz="2000" b="1" dirty="0"/>
              <a:t> </a:t>
            </a:r>
            <a:r>
              <a:rPr lang="fr-FR" sz="2000" b="1" dirty="0" err="1"/>
              <a:t>bitangurana</a:t>
            </a:r>
            <a:r>
              <a:rPr lang="fr-FR" sz="2000" b="1" dirty="0"/>
              <a:t> n’</a:t>
            </a:r>
            <a:r>
              <a:rPr lang="fr-FR" sz="2000" b="1" dirty="0" err="1"/>
              <a:t>icigwa</a:t>
            </a:r>
            <a:r>
              <a:rPr lang="fr-FR" sz="2000" b="1" dirty="0"/>
              <a:t> ca </a:t>
            </a:r>
            <a:r>
              <a:rPr lang="fr-FR" sz="2000" b="1" dirty="0" err="1"/>
              <a:t>mbere</a:t>
            </a:r>
            <a:r>
              <a:rPr lang="fr-FR" sz="2000" b="1" dirty="0"/>
              <a:t>.  Mu </a:t>
            </a:r>
            <a:r>
              <a:rPr lang="fr-FR" sz="2000" b="1" dirty="0" err="1"/>
              <a:t>bisanzwe</a:t>
            </a:r>
            <a:r>
              <a:rPr lang="fr-FR" sz="2000" b="1" dirty="0"/>
              <a:t>, ni </a:t>
            </a:r>
            <a:r>
              <a:rPr lang="fr-FR" sz="2000" b="1" dirty="0" err="1"/>
              <a:t>co</a:t>
            </a:r>
            <a:r>
              <a:rPr lang="fr-FR" sz="2000" b="1" dirty="0"/>
              <a:t> </a:t>
            </a:r>
            <a:r>
              <a:rPr lang="fr-FR" sz="2000" b="1" dirty="0" err="1"/>
              <a:t>kidondora</a:t>
            </a:r>
            <a:r>
              <a:rPr lang="fr-FR" sz="2000" b="1" dirty="0"/>
              <a:t> </a:t>
            </a:r>
            <a:r>
              <a:rPr lang="fr-FR" sz="2000" b="1" dirty="0" err="1"/>
              <a:t>ingingo</a:t>
            </a:r>
            <a:r>
              <a:rPr lang="fr-FR" sz="2000" b="1" dirty="0"/>
              <a:t> </a:t>
            </a:r>
            <a:r>
              <a:rPr lang="fr-FR" sz="2000" b="1" dirty="0" err="1"/>
              <a:t>ngenderwako</a:t>
            </a:r>
            <a:r>
              <a:rPr lang="fr-FR" sz="2000" b="1" dirty="0"/>
              <a:t> </a:t>
            </a:r>
            <a:r>
              <a:rPr lang="fr-FR" sz="2000" b="1" dirty="0" err="1"/>
              <a:t>zizoshigikira</a:t>
            </a:r>
            <a:r>
              <a:rPr lang="fr-FR" sz="2000" b="1" dirty="0"/>
              <a:t> </a:t>
            </a:r>
            <a:r>
              <a:rPr lang="fr-FR" sz="2000" b="1" dirty="0" err="1"/>
              <a:t>izo</a:t>
            </a:r>
            <a:r>
              <a:rPr lang="fr-FR" sz="2000" b="1" dirty="0"/>
              <a:t> </a:t>
            </a:r>
            <a:r>
              <a:rPr lang="fr-FR" sz="2000" b="1" dirty="0" err="1"/>
              <a:t>nyigisho</a:t>
            </a:r>
            <a:r>
              <a:rPr lang="fr-FR" sz="2000" b="1" dirty="0"/>
              <a:t>.</a:t>
            </a:r>
            <a:endParaRPr lang="en" sz="2000" b="1" dirty="0"/>
          </a:p>
        </p:txBody>
      </p:sp>
      <p:pic>
        <p:nvPicPr>
          <p:cNvPr id="4" name="Imagen 3" descr="Texto&#10;&#10;El contenido generado por IA puede ser incorrecto.">
            <a:extLst>
              <a:ext uri="{FF2B5EF4-FFF2-40B4-BE49-F238E27FC236}">
                <a16:creationId xmlns:a16="http://schemas.microsoft.com/office/drawing/2014/main" id="{DF98D128-5EA9-4D10-5F36-5221E0A4CE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820" y="1130942"/>
            <a:ext cx="4965905" cy="3724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3DED0F3-2E4A-4D39-9CDB-8C3258369797}"/>
              </a:ext>
            </a:extLst>
          </p:cNvPr>
          <p:cNvSpPr txBox="1"/>
          <p:nvPr/>
        </p:nvSpPr>
        <p:spPr>
          <a:xfrm>
            <a:off x="349620" y="5448648"/>
            <a:ext cx="63427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Turashobora</a:t>
            </a:r>
            <a:r>
              <a:rPr lang="fr-FR" sz="2000" b="1" dirty="0"/>
              <a:t> </a:t>
            </a:r>
            <a:r>
              <a:rPr lang="fr-FR" sz="2000" b="1" dirty="0" err="1"/>
              <a:t>gutahura</a:t>
            </a:r>
            <a:r>
              <a:rPr lang="fr-FR" sz="2000" b="1" dirty="0"/>
              <a:t> </a:t>
            </a:r>
            <a:r>
              <a:rPr lang="fr-FR" sz="2000" b="1" dirty="0" err="1"/>
              <a:t>neza</a:t>
            </a:r>
            <a:r>
              <a:rPr lang="fr-FR" sz="2000" b="1" dirty="0"/>
              <a:t> </a:t>
            </a:r>
            <a:r>
              <a:rPr lang="fr-FR" sz="2000" b="1" dirty="0" err="1"/>
              <a:t>Yesu</a:t>
            </a:r>
            <a:r>
              <a:rPr lang="fr-FR" sz="2000" b="1" dirty="0"/>
              <a:t>, n’</a:t>
            </a:r>
            <a:r>
              <a:rPr lang="fr-FR" sz="2000" b="1" dirty="0" err="1"/>
              <a:t>ivyo</a:t>
            </a:r>
            <a:r>
              <a:rPr lang="fr-FR" sz="2000" b="1" dirty="0"/>
              <a:t> </a:t>
            </a:r>
            <a:r>
              <a:rPr lang="fr-FR" sz="2000" b="1" dirty="0" err="1"/>
              <a:t>yadukoreye</a:t>
            </a:r>
            <a:r>
              <a:rPr lang="fr-FR" sz="2000" b="1" dirty="0"/>
              <a:t>, </a:t>
            </a:r>
            <a:r>
              <a:rPr lang="fr-FR" sz="2000" b="1" dirty="0" err="1"/>
              <a:t>biciye</a:t>
            </a:r>
            <a:r>
              <a:rPr lang="fr-FR" sz="2000" b="1" dirty="0"/>
              <a:t> mu </a:t>
            </a:r>
            <a:r>
              <a:rPr lang="fr-FR" sz="2000" b="1" dirty="0" err="1"/>
              <a:t>kuvuga</a:t>
            </a:r>
            <a:r>
              <a:rPr lang="fr-FR" sz="2000" b="1" dirty="0"/>
              <a:t> </a:t>
            </a:r>
            <a:r>
              <a:rPr lang="fr-FR" sz="2000" b="1" dirty="0" err="1"/>
              <a:t>ubwa</a:t>
            </a:r>
            <a:r>
              <a:rPr lang="fr-FR" sz="2000" b="1" dirty="0"/>
              <a:t> </a:t>
            </a:r>
            <a:r>
              <a:rPr lang="fr-FR" sz="2000" b="1" dirty="0" err="1"/>
              <a:t>mbere</a:t>
            </a:r>
            <a:r>
              <a:rPr lang="fr-FR" sz="2000" b="1" dirty="0"/>
              <a:t>, </a:t>
            </a:r>
            <a:r>
              <a:rPr lang="fr-FR" sz="2000" b="1" dirty="0" err="1"/>
              <a:t>mw’Itanguriro</a:t>
            </a:r>
            <a:r>
              <a:rPr lang="fr-FR" sz="2000" b="1" dirty="0"/>
              <a:t>, </a:t>
            </a:r>
            <a:r>
              <a:rPr lang="fr-FR" sz="2000" b="1" dirty="0" err="1"/>
              <a:t>amajambo</a:t>
            </a:r>
            <a:r>
              <a:rPr lang="fr-FR" sz="2000" b="1" dirty="0"/>
              <a:t> </a:t>
            </a:r>
            <a:r>
              <a:rPr lang="fr-FR" sz="2000" b="1" dirty="0" err="1"/>
              <a:t>amwe</a:t>
            </a:r>
            <a:r>
              <a:rPr lang="fr-FR" sz="2000" b="1" dirty="0"/>
              <a:t> </a:t>
            </a:r>
            <a:r>
              <a:rPr lang="fr-FR" sz="2000" b="1" dirty="0" err="1"/>
              <a:t>amwe</a:t>
            </a:r>
            <a:r>
              <a:rPr lang="fr-FR" sz="2000" b="1" dirty="0"/>
              <a:t> y’</a:t>
            </a:r>
            <a:r>
              <a:rPr lang="fr-FR" sz="2000" b="1" dirty="0" err="1"/>
              <a:t>ingenzi</a:t>
            </a:r>
            <a:r>
              <a:rPr lang="fr-FR" sz="2000" b="1" dirty="0"/>
              <a:t>: URUKUNDO, UMWAGAZI W'INTAMA, URUPFU, n’INZOKA.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22A43E3-1A2A-980B-3F0C-44C6D8537A59}"/>
              </a:ext>
            </a:extLst>
          </p:cNvPr>
          <p:cNvSpPr txBox="1"/>
          <p:nvPr/>
        </p:nvSpPr>
        <p:spPr>
          <a:xfrm>
            <a:off x="323850" y="3577997"/>
            <a:ext cx="63427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Imana</a:t>
            </a:r>
            <a:r>
              <a:rPr lang="fr-FR" sz="2000" b="1" dirty="0"/>
              <a:t> </a:t>
            </a:r>
            <a:r>
              <a:rPr lang="fr-FR" sz="2000" b="1" dirty="0" err="1"/>
              <a:t>ntihinduka</a:t>
            </a:r>
            <a:r>
              <a:rPr lang="fr-FR" sz="2000" b="1" dirty="0"/>
              <a:t> (Mal. 3:6a; </a:t>
            </a:r>
            <a:r>
              <a:rPr lang="fr-FR" sz="2000" b="1" dirty="0" err="1"/>
              <a:t>Heb</a:t>
            </a:r>
            <a:r>
              <a:rPr lang="fr-FR" sz="2000" b="1" dirty="0"/>
              <a:t>. 13:8). </a:t>
            </a:r>
            <a:r>
              <a:rPr lang="fr-FR" sz="2000" b="1" dirty="0" err="1"/>
              <a:t>Ijambo</a:t>
            </a:r>
            <a:r>
              <a:rPr lang="fr-FR" sz="2000" b="1" dirty="0"/>
              <a:t> </a:t>
            </a:r>
            <a:r>
              <a:rPr lang="fr-FR" sz="2000" b="1" dirty="0" err="1"/>
              <a:t>ryayo</a:t>
            </a:r>
            <a:r>
              <a:rPr lang="fr-FR" sz="2000" b="1" dirty="0"/>
              <a:t> </a:t>
            </a:r>
            <a:r>
              <a:rPr lang="fr-FR" sz="2000" b="1" dirty="0" err="1"/>
              <a:t>ntirihinduka</a:t>
            </a:r>
            <a:r>
              <a:rPr lang="fr-FR" sz="2000" b="1" dirty="0"/>
              <a:t> (</a:t>
            </a:r>
            <a:r>
              <a:rPr lang="fr-FR" sz="2000" b="1" dirty="0" err="1"/>
              <a:t>Yes</a:t>
            </a:r>
            <a:r>
              <a:rPr lang="fr-FR" sz="2000" b="1" dirty="0"/>
              <a:t>. 40:8). </a:t>
            </a:r>
            <a:r>
              <a:rPr lang="fr-FR" sz="2000" b="1" dirty="0" err="1"/>
              <a:t>Rero</a:t>
            </a:r>
            <a:r>
              <a:rPr lang="fr-FR" sz="2000" b="1" dirty="0"/>
              <a:t>, </a:t>
            </a:r>
            <a:r>
              <a:rPr lang="fr-FR" sz="2000" b="1" dirty="0" err="1"/>
              <a:t>nta</a:t>
            </a:r>
            <a:r>
              <a:rPr lang="fr-FR" sz="2000" b="1" dirty="0"/>
              <a:t> </a:t>
            </a:r>
            <a:r>
              <a:rPr lang="fr-FR" sz="2000" b="1" dirty="0" err="1"/>
              <a:t>bivuguruzanya</a:t>
            </a:r>
            <a:r>
              <a:rPr lang="fr-FR" sz="2000" b="1" dirty="0"/>
              <a:t> </a:t>
            </a:r>
            <a:r>
              <a:rPr lang="fr-FR" sz="2000" b="1" dirty="0" err="1"/>
              <a:t>biri</a:t>
            </a:r>
            <a:r>
              <a:rPr lang="fr-FR" sz="2000" b="1" dirty="0"/>
              <a:t> muri </a:t>
            </a:r>
            <a:r>
              <a:rPr lang="fr-FR" sz="2000" b="1" dirty="0" err="1"/>
              <a:t>Bibiliya</a:t>
            </a:r>
            <a:r>
              <a:rPr lang="fr-FR" sz="2000" b="1" dirty="0"/>
              <a:t>.  </a:t>
            </a:r>
            <a:r>
              <a:rPr lang="fr-FR" sz="2000" b="1" dirty="0" err="1"/>
              <a:t>Umugambi</a:t>
            </a:r>
            <a:r>
              <a:rPr lang="fr-FR" sz="2000" b="1" dirty="0"/>
              <a:t> </a:t>
            </a:r>
            <a:r>
              <a:rPr lang="fr-FR" sz="2000" b="1" dirty="0" err="1"/>
              <a:t>w’Agakiza</a:t>
            </a:r>
            <a:r>
              <a:rPr lang="fr-FR" sz="2000" b="1" dirty="0"/>
              <a:t> </a:t>
            </a:r>
            <a:r>
              <a:rPr lang="fr-FR" sz="2000" b="1" dirty="0" err="1"/>
              <a:t>urasigurwa</a:t>
            </a:r>
            <a:r>
              <a:rPr lang="fr-FR" sz="2000" b="1" dirty="0"/>
              <a:t> muri </a:t>
            </a:r>
            <a:r>
              <a:rPr lang="fr-FR" sz="2000" b="1" dirty="0" err="1"/>
              <a:t>yo</a:t>
            </a:r>
            <a:r>
              <a:rPr lang="fr-FR" sz="2000" b="1" dirty="0"/>
              <a:t> </a:t>
            </a:r>
            <a:r>
              <a:rPr lang="fr-FR" sz="2000" b="1" dirty="0" err="1"/>
              <a:t>buhoro</a:t>
            </a:r>
            <a:r>
              <a:rPr lang="fr-FR" sz="2000" b="1" dirty="0"/>
              <a:t> </a:t>
            </a:r>
            <a:r>
              <a:rPr lang="fr-FR" sz="2000" b="1" dirty="0" err="1"/>
              <a:t>buhoro</a:t>
            </a:r>
            <a:r>
              <a:rPr lang="fr-FR" sz="2000" b="1" dirty="0"/>
              <a:t>, </a:t>
            </a:r>
            <a:r>
              <a:rPr lang="fr-FR" sz="2000" b="1" dirty="0" err="1"/>
              <a:t>gushika</a:t>
            </a:r>
            <a:r>
              <a:rPr lang="fr-FR" sz="2000" b="1" dirty="0"/>
              <a:t> </a:t>
            </a:r>
            <a:r>
              <a:rPr lang="fr-FR" sz="2000" b="1" dirty="0" err="1"/>
              <a:t>utahuwe</a:t>
            </a:r>
            <a:r>
              <a:rPr lang="fr-FR" sz="2000" b="1" dirty="0"/>
              <a:t> </a:t>
            </a:r>
            <a:r>
              <a:rPr lang="fr-FR" sz="2000" b="1" dirty="0" err="1"/>
              <a:t>neza</a:t>
            </a:r>
            <a:r>
              <a:rPr lang="fr-FR" sz="2000" b="1" dirty="0"/>
              <a:t>—</a:t>
            </a:r>
            <a:r>
              <a:rPr lang="fr-FR" sz="2000" b="1" dirty="0" err="1"/>
              <a:t>canke</a:t>
            </a:r>
            <a:r>
              <a:rPr lang="fr-FR" sz="2000" b="1" dirty="0"/>
              <a:t> n’</a:t>
            </a:r>
            <a:r>
              <a:rPr lang="fr-FR" sz="2000" b="1" dirty="0" err="1"/>
              <a:t>imiburiburi</a:t>
            </a:r>
            <a:r>
              <a:rPr lang="fr-FR" sz="2000" b="1" dirty="0"/>
              <a:t>, </a:t>
            </a:r>
            <a:r>
              <a:rPr lang="fr-FR" sz="2000" b="1" dirty="0" err="1"/>
              <a:t>kugeza</a:t>
            </a:r>
            <a:r>
              <a:rPr lang="fr-FR" sz="2000" b="1" dirty="0"/>
              <a:t> </a:t>
            </a:r>
            <a:r>
              <a:rPr lang="fr-FR" sz="2000" b="1" dirty="0" err="1"/>
              <a:t>ku</a:t>
            </a:r>
            <a:r>
              <a:rPr lang="fr-FR" sz="2000" b="1" dirty="0"/>
              <a:t> </a:t>
            </a:r>
            <a:r>
              <a:rPr lang="fr-FR" sz="2000" b="1" dirty="0" err="1"/>
              <a:t>gutahura</a:t>
            </a:r>
            <a:r>
              <a:rPr lang="fr-FR" sz="2000" b="1" dirty="0"/>
              <a:t> </a:t>
            </a:r>
            <a:r>
              <a:rPr lang="fr-FR" sz="2000" b="1" dirty="0" err="1"/>
              <a:t>dukeneye</a:t>
            </a:r>
            <a:r>
              <a:rPr lang="fr-FR" sz="2000" b="1" dirty="0"/>
              <a:t> </a:t>
            </a:r>
            <a:r>
              <a:rPr lang="fr-FR" sz="2000" b="1" dirty="0" err="1"/>
              <a:t>ubu</a:t>
            </a:r>
            <a:r>
              <a:rPr lang="fr-FR" sz="2000" b="1" dirty="0"/>
              <a:t> (2 Pet. 1:19).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936E28D-BCD1-963A-2035-94147AD38F3B}"/>
              </a:ext>
            </a:extLst>
          </p:cNvPr>
          <p:cNvSpPr txBox="1"/>
          <p:nvPr/>
        </p:nvSpPr>
        <p:spPr>
          <a:xfrm>
            <a:off x="323850" y="2155874"/>
            <a:ext cx="64502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Muri </a:t>
            </a:r>
            <a:r>
              <a:rPr lang="fr-FR" sz="2000" b="1" dirty="0" err="1"/>
              <a:t>Bibiliya</a:t>
            </a:r>
            <a:r>
              <a:rPr lang="fr-FR" sz="2000" b="1" dirty="0"/>
              <a:t>, </a:t>
            </a:r>
            <a:r>
              <a:rPr lang="fr-FR" sz="2000" b="1" dirty="0" err="1"/>
              <a:t>tubona</a:t>
            </a:r>
            <a:r>
              <a:rPr lang="fr-FR" sz="2000" b="1" dirty="0"/>
              <a:t> </a:t>
            </a:r>
            <a:r>
              <a:rPr lang="fr-FR" sz="2000" b="1" dirty="0" err="1"/>
              <a:t>ico</a:t>
            </a:r>
            <a:r>
              <a:rPr lang="fr-FR" sz="2000" b="1" dirty="0"/>
              <a:t> "</a:t>
            </a:r>
            <a:r>
              <a:rPr lang="fr-FR" sz="2000" b="1" dirty="0" err="1"/>
              <a:t>cigwa</a:t>
            </a:r>
            <a:r>
              <a:rPr lang="fr-FR" sz="2000" b="1" dirty="0"/>
              <a:t> ca </a:t>
            </a:r>
            <a:r>
              <a:rPr lang="fr-FR" sz="2000" b="1" dirty="0" err="1"/>
              <a:t>mbere</a:t>
            </a:r>
            <a:r>
              <a:rPr lang="fr-FR" sz="2000" b="1" dirty="0"/>
              <a:t>" </a:t>
            </a:r>
            <a:r>
              <a:rPr lang="fr-FR" sz="2000" b="1" dirty="0" err="1"/>
              <a:t>mw'Itanguriro</a:t>
            </a:r>
            <a:r>
              <a:rPr lang="fr-FR" sz="2000" b="1" dirty="0"/>
              <a:t>.  Aho, </a:t>
            </a:r>
            <a:r>
              <a:rPr lang="fr-FR" sz="2000" b="1" dirty="0" err="1"/>
              <a:t>amajambo</a:t>
            </a:r>
            <a:r>
              <a:rPr lang="fr-FR" sz="2000" b="1" dirty="0"/>
              <a:t> </a:t>
            </a:r>
            <a:r>
              <a:rPr lang="fr-FR" sz="2000" b="1" dirty="0" err="1"/>
              <a:t>menshi</a:t>
            </a:r>
            <a:r>
              <a:rPr lang="fr-FR" sz="2000" b="1" dirty="0"/>
              <a:t> y’</a:t>
            </a:r>
            <a:r>
              <a:rPr lang="fr-FR" sz="2000" b="1" dirty="0" err="1"/>
              <a:t>ingenzi</a:t>
            </a:r>
            <a:r>
              <a:rPr lang="fr-FR" sz="2000" b="1" dirty="0"/>
              <a:t> </a:t>
            </a:r>
            <a:r>
              <a:rPr lang="fr-FR" sz="2000" b="1" dirty="0" err="1"/>
              <a:t>araboneka</a:t>
            </a:r>
            <a:r>
              <a:rPr lang="fr-FR" sz="2000" b="1" dirty="0"/>
              <a:t> </a:t>
            </a:r>
            <a:r>
              <a:rPr lang="fr-FR" sz="2000" b="1" dirty="0" err="1"/>
              <a:t>ku</a:t>
            </a:r>
            <a:r>
              <a:rPr lang="fr-FR" sz="2000" b="1" dirty="0"/>
              <a:t> </a:t>
            </a:r>
            <a:r>
              <a:rPr lang="fr-FR" sz="2000" b="1" dirty="0" err="1"/>
              <a:t>ncuro</a:t>
            </a:r>
            <a:r>
              <a:rPr lang="fr-FR" sz="2000" b="1" dirty="0"/>
              <a:t> </a:t>
            </a:r>
            <a:r>
              <a:rPr lang="fr-FR" sz="2000" b="1" dirty="0" err="1"/>
              <a:t>ya</a:t>
            </a:r>
            <a:r>
              <a:rPr lang="fr-FR" sz="2000" b="1" dirty="0"/>
              <a:t> </a:t>
            </a:r>
            <a:r>
              <a:rPr lang="fr-FR" sz="2000" b="1" dirty="0" err="1"/>
              <a:t>mbere</a:t>
            </a:r>
            <a:r>
              <a:rPr lang="fr-FR" sz="2000" b="1" dirty="0"/>
              <a:t>, </a:t>
            </a:r>
            <a:r>
              <a:rPr lang="fr-FR" sz="2000" b="1" dirty="0" err="1"/>
              <a:t>adufasha</a:t>
            </a:r>
            <a:r>
              <a:rPr lang="fr-FR" sz="2000" b="1" dirty="0"/>
              <a:t> </a:t>
            </a:r>
            <a:r>
              <a:rPr lang="fr-FR" sz="2000" b="1" dirty="0" err="1"/>
              <a:t>gutahura</a:t>
            </a:r>
            <a:r>
              <a:rPr lang="fr-FR" sz="2000" b="1" dirty="0"/>
              <a:t> </a:t>
            </a:r>
            <a:r>
              <a:rPr lang="fr-FR" sz="2000" b="1" dirty="0" err="1"/>
              <a:t>Umugambi</a:t>
            </a:r>
            <a:r>
              <a:rPr lang="fr-FR" sz="2000" b="1" dirty="0"/>
              <a:t> </a:t>
            </a:r>
            <a:r>
              <a:rPr lang="fr-FR" sz="2000" b="1" dirty="0" err="1"/>
              <a:t>w’Agakiza</a:t>
            </a:r>
            <a:r>
              <a:rPr lang="fr-FR" sz="2000" b="1" dirty="0"/>
              <a:t> mu </a:t>
            </a:r>
            <a:r>
              <a:rPr lang="fr-FR" sz="2000" b="1" dirty="0" err="1"/>
              <a:t>bindi</a:t>
            </a:r>
            <a:r>
              <a:rPr lang="fr-FR" sz="2000" b="1" dirty="0"/>
              <a:t> </a:t>
            </a:r>
            <a:r>
              <a:rPr lang="fr-FR" sz="2000" b="1" dirty="0" err="1"/>
              <a:t>bice</a:t>
            </a:r>
            <a:r>
              <a:rPr lang="fr-FR" sz="2000" b="1" dirty="0"/>
              <a:t> </a:t>
            </a:r>
            <a:r>
              <a:rPr lang="fr-FR" sz="2000" b="1" dirty="0" err="1"/>
              <a:t>vyose</a:t>
            </a:r>
            <a:r>
              <a:rPr lang="fr-FR" sz="2000" b="1" dirty="0"/>
              <a:t> </a:t>
            </a:r>
            <a:r>
              <a:rPr lang="fr-FR" sz="2000" b="1" dirty="0" err="1"/>
              <a:t>vya</a:t>
            </a:r>
            <a:r>
              <a:rPr lang="fr-FR" sz="2000" b="1" dirty="0"/>
              <a:t> </a:t>
            </a:r>
            <a:r>
              <a:rPr lang="fr-FR" sz="2000" b="1" dirty="0" err="1"/>
              <a:t>Bibiliya</a:t>
            </a:r>
            <a:r>
              <a:rPr lang="fr-FR" sz="2000" b="1" dirty="0"/>
              <a:t>.</a:t>
            </a:r>
            <a:endParaRPr lang="en" sz="2000" b="1" dirty="0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A73B1498-A25C-89BA-5A35-753091101103}"/>
              </a:ext>
            </a:extLst>
          </p:cNvPr>
          <p:cNvGrpSpPr/>
          <p:nvPr/>
        </p:nvGrpSpPr>
        <p:grpSpPr>
          <a:xfrm>
            <a:off x="6774130" y="5024285"/>
            <a:ext cx="5239970" cy="1661651"/>
            <a:chOff x="6745555" y="5024285"/>
            <a:chExt cx="5239970" cy="1661651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A96FD987-2FFB-4039-8A15-50672BCB1E7B}"/>
                </a:ext>
              </a:extLst>
            </p:cNvPr>
            <p:cNvSpPr/>
            <p:nvPr/>
          </p:nvSpPr>
          <p:spPr>
            <a:xfrm>
              <a:off x="6745555" y="5024285"/>
              <a:ext cx="5239970" cy="1661651"/>
            </a:xfrm>
            <a:prstGeom prst="rect">
              <a:avLst/>
            </a:prstGeom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 w="38100">
              <a:solidFill>
                <a:srgbClr val="3FBB0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Imagen 7" descr="Forma&#10;&#10;El contenido generado por IA puede ser incorrecto.">
              <a:extLst>
                <a:ext uri="{FF2B5EF4-FFF2-40B4-BE49-F238E27FC236}">
                  <a16:creationId xmlns:a16="http://schemas.microsoft.com/office/drawing/2014/main" id="{F58A4CE5-6502-342D-6289-301BA70DF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3540" y="5290773"/>
              <a:ext cx="1248280" cy="1081415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Imagen 9" descr="Una serpiente con la boca abierta&#10;&#10;El contenido generado por IA puede ser incorrecto.">
              <a:extLst>
                <a:ext uri="{FF2B5EF4-FFF2-40B4-BE49-F238E27FC236}">
                  <a16:creationId xmlns:a16="http://schemas.microsoft.com/office/drawing/2014/main" id="{47621194-548B-2638-8B48-A6A2D0C4B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649160" y="5290773"/>
              <a:ext cx="1218990" cy="124337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Imagen 11" descr="Imagen que contiene viejo, edificio, maleta, frente&#10;&#10;El contenido generado por IA puede ser incorrecto.">
              <a:extLst>
                <a:ext uri="{FF2B5EF4-FFF2-40B4-BE49-F238E27FC236}">
                  <a16:creationId xmlns:a16="http://schemas.microsoft.com/office/drawing/2014/main" id="{701D7F77-FC85-956E-F925-ECAEEDCA0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3018" y="5152310"/>
              <a:ext cx="936382" cy="138183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Imagen 15" descr="Una imagen de una vaca&#10;&#10;El contenido generado por IA puede ser incorrecto.">
              <a:extLst>
                <a:ext uri="{FF2B5EF4-FFF2-40B4-BE49-F238E27FC236}">
                  <a16:creationId xmlns:a16="http://schemas.microsoft.com/office/drawing/2014/main" id="{B3576F4F-40A6-75C6-1FAA-444428C36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8761" y="5152310"/>
              <a:ext cx="1126713" cy="138222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66414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97F813-4E93-99FF-B44D-74792C585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8264" y="1062544"/>
            <a:ext cx="4756162" cy="4756162"/>
          </a:xfrm>
          <a:prstGeom prst="ellipse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Forma, Rectángulo&#10;&#10;El contenido generado por IA puede ser incorrecto.">
            <a:extLst>
              <a:ext uri="{FF2B5EF4-FFF2-40B4-BE49-F238E27FC236}">
                <a16:creationId xmlns:a16="http://schemas.microsoft.com/office/drawing/2014/main" id="{15BF8D8C-5DA1-24A8-673B-3BB5D9274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954997"/>
            <a:ext cx="6611816" cy="290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Una imagen de una vaca&#10;&#10;El contenido generado por IA puede ser incorrecto.">
            <a:extLst>
              <a:ext uri="{FF2B5EF4-FFF2-40B4-BE49-F238E27FC236}">
                <a16:creationId xmlns:a16="http://schemas.microsoft.com/office/drawing/2014/main" id="{195FC59D-3397-16AD-07AD-C115F676BC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339" y="4418999"/>
            <a:ext cx="1900219" cy="23311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015F056-0AD3-F6B4-7C80-44D4B3F516C2}"/>
              </a:ext>
            </a:extLst>
          </p:cNvPr>
          <p:cNvSpPr txBox="1">
            <a:spLocks/>
          </p:cNvSpPr>
          <p:nvPr/>
        </p:nvSpPr>
        <p:spPr>
          <a:xfrm>
            <a:off x="596065" y="256789"/>
            <a:ext cx="6714576" cy="415498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A63234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F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ITANGURIRO</a:t>
            </a:r>
            <a:r>
              <a:rPr lang="e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22:</a:t>
            </a:r>
          </a:p>
          <a:p>
            <a:pPr algn="ctr"/>
            <a:r>
              <a:rPr lang="fr-F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URUKUNDO N’UMWAGAZI W’INTAMA</a:t>
            </a:r>
            <a:endParaRPr lang="en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477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FF96935-732B-9691-C9D2-F8350D1C926A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400" b="1" spc="300" dirty="0">
                <a:ln w="0"/>
                <a:gradFill flip="none" rotWithShape="1"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5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“</a:t>
            </a:r>
            <a:r>
              <a:rPr lang="fr-FR" sz="4400" b="1" spc="300" dirty="0" err="1">
                <a:ln w="0"/>
                <a:gradFill flip="none" rotWithShape="1"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5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uwo</a:t>
            </a:r>
            <a:r>
              <a:rPr lang="en" sz="4400" b="1" spc="300" dirty="0">
                <a:ln w="0"/>
                <a:gradFill flip="none" rotWithShape="1"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5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fr-FR" sz="4400" b="1" spc="300" dirty="0">
                <a:ln w="0"/>
                <a:gradFill flip="none" rotWithShape="1"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5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UKUNDA</a:t>
            </a:r>
            <a:r>
              <a:rPr lang="en" sz="4400" b="1" spc="300" dirty="0">
                <a:ln w="0"/>
                <a:gradFill flip="none" rotWithShape="1"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5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505A7A-FA2A-07AF-9859-613D3BEF22F0}"/>
              </a:ext>
            </a:extLst>
          </p:cNvPr>
          <p:cNvSpPr txBox="1"/>
          <p:nvPr/>
        </p:nvSpPr>
        <p:spPr>
          <a:xfrm>
            <a:off x="-85826" y="648283"/>
            <a:ext cx="122279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Iramubgira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it'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Enda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jana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umwana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wawe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umwana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wawe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w'ikinege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ukunda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Isaka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nyene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uje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gihugu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c'i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Moriya;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umutangireyo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kw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ikimazi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co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kwoswa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musozi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nzokubarira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Itanguriro</a:t>
            </a:r>
            <a:r>
              <a:rPr lang="en" sz="1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22:2)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425B888-B480-3C1A-64C7-024556868914}"/>
              </a:ext>
            </a:extLst>
          </p:cNvPr>
          <p:cNvSpPr txBox="1"/>
          <p:nvPr/>
        </p:nvSpPr>
        <p:spPr>
          <a:xfrm>
            <a:off x="164224" y="1391999"/>
            <a:ext cx="7665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Urukundo</a:t>
            </a:r>
            <a:r>
              <a:rPr lang="fr-FR" b="1" dirty="0"/>
              <a:t>!  None </a:t>
            </a:r>
            <a:r>
              <a:rPr lang="fr-FR" b="1" dirty="0" err="1"/>
              <a:t>urukundo</a:t>
            </a:r>
            <a:r>
              <a:rPr lang="fr-FR" b="1" dirty="0"/>
              <a:t> </a:t>
            </a:r>
            <a:r>
              <a:rPr lang="fr-FR" b="1" dirty="0" err="1"/>
              <a:t>turusobanura</a:t>
            </a:r>
            <a:r>
              <a:rPr lang="fr-FR" b="1" dirty="0"/>
              <a:t> </a:t>
            </a:r>
            <a:r>
              <a:rPr lang="fr-FR" b="1" dirty="0" err="1"/>
              <a:t>gute</a:t>
            </a:r>
            <a:r>
              <a:rPr lang="fr-FR" b="1" dirty="0"/>
              <a:t>?  </a:t>
            </a:r>
            <a:r>
              <a:rPr lang="fr-FR" b="1" dirty="0" err="1"/>
              <a:t>Iciyumviro</a:t>
            </a:r>
            <a:r>
              <a:rPr lang="fr-FR" b="1" dirty="0"/>
              <a:t> </a:t>
            </a:r>
            <a:r>
              <a:rPr lang="fr-FR" b="1" dirty="0" err="1"/>
              <a:t>cacu</a:t>
            </a:r>
            <a:r>
              <a:rPr lang="fr-FR" b="1" dirty="0"/>
              <a:t> </a:t>
            </a:r>
            <a:r>
              <a:rPr lang="fr-FR" b="1" dirty="0" err="1"/>
              <a:t>ku</a:t>
            </a:r>
            <a:r>
              <a:rPr lang="fr-FR" b="1" dirty="0"/>
              <a:t> </a:t>
            </a:r>
            <a:r>
              <a:rPr lang="fr-FR" b="1" dirty="0" err="1"/>
              <a:t>bijanye</a:t>
            </a:r>
            <a:r>
              <a:rPr lang="fr-FR" b="1" dirty="0"/>
              <a:t> na </a:t>
            </a:r>
            <a:r>
              <a:rPr lang="fr-FR" b="1" dirty="0" err="1"/>
              <a:t>rwo</a:t>
            </a:r>
            <a:r>
              <a:rPr lang="fr-FR" b="1" dirty="0"/>
              <a:t> </a:t>
            </a:r>
            <a:r>
              <a:rPr lang="fr-FR" b="1" dirty="0" err="1"/>
              <a:t>kiragoramye</a:t>
            </a:r>
            <a:r>
              <a:rPr lang="fr-FR" b="1" dirty="0"/>
              <a:t> </a:t>
            </a:r>
            <a:r>
              <a:rPr lang="fr-FR" b="1" dirty="0" err="1"/>
              <a:t>bimwe</a:t>
            </a:r>
            <a:r>
              <a:rPr lang="fr-FR" b="1" dirty="0"/>
              <a:t> </a:t>
            </a:r>
            <a:r>
              <a:rPr lang="fr-FR" b="1" dirty="0" err="1"/>
              <a:t>bigaragara</a:t>
            </a:r>
            <a:r>
              <a:rPr lang="fr-FR" b="1" dirty="0"/>
              <a:t> </a:t>
            </a:r>
            <a:r>
              <a:rPr lang="fr-FR" b="1" dirty="0" err="1"/>
              <a:t>kubera</a:t>
            </a:r>
            <a:r>
              <a:rPr lang="fr-FR" b="1" dirty="0"/>
              <a:t> </a:t>
            </a:r>
            <a:r>
              <a:rPr lang="fr-FR" b="1" dirty="0" err="1"/>
              <a:t>icaha</a:t>
            </a:r>
            <a:r>
              <a:rPr lang="fr-FR" b="1" dirty="0"/>
              <a:t>.  None </a:t>
            </a:r>
            <a:r>
              <a:rPr lang="fr-FR" b="1" dirty="0" err="1"/>
              <a:t>dushobora</a:t>
            </a:r>
            <a:r>
              <a:rPr lang="fr-FR" b="1" dirty="0"/>
              <a:t> </a:t>
            </a:r>
            <a:r>
              <a:rPr lang="fr-FR" b="1" dirty="0" err="1"/>
              <a:t>gute</a:t>
            </a:r>
            <a:r>
              <a:rPr lang="fr-FR" b="1" dirty="0"/>
              <a:t> </a:t>
            </a:r>
            <a:r>
              <a:rPr lang="fr-FR" b="1" dirty="0" err="1"/>
              <a:t>gutahura</a:t>
            </a:r>
            <a:r>
              <a:rPr lang="fr-FR" b="1" dirty="0"/>
              <a:t> </a:t>
            </a:r>
            <a:r>
              <a:rPr lang="fr-FR" b="1" dirty="0" err="1"/>
              <a:t>urukundo</a:t>
            </a:r>
            <a:r>
              <a:rPr lang="fr-FR" b="1" dirty="0"/>
              <a:t> </a:t>
            </a:r>
            <a:r>
              <a:rPr lang="fr-FR" b="1" dirty="0" err="1"/>
              <a:t>rw'Imana</a:t>
            </a:r>
            <a:r>
              <a:rPr lang="fr-FR" b="1" dirty="0"/>
              <a:t> </a:t>
            </a:r>
            <a:r>
              <a:rPr lang="fr-FR" b="1" dirty="0" err="1"/>
              <a:t>rutyoroye</a:t>
            </a:r>
            <a:r>
              <a:rPr lang="fr-FR" b="1" dirty="0"/>
              <a:t> </a:t>
            </a:r>
            <a:r>
              <a:rPr lang="fr-FR" b="1" dirty="0" err="1"/>
              <a:t>kandi</a:t>
            </a:r>
            <a:r>
              <a:rPr lang="fr-FR" b="1" dirty="0"/>
              <a:t> </a:t>
            </a:r>
            <a:r>
              <a:rPr lang="fr-FR" b="1" dirty="0" err="1"/>
              <a:t>rweranda</a:t>
            </a:r>
            <a:r>
              <a:rPr lang="fr-FR" b="1" dirty="0"/>
              <a:t>?</a:t>
            </a:r>
            <a:endParaRPr lang="en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7114875-1922-77A4-453D-348249CDBC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0180" y="1404093"/>
            <a:ext cx="4197596" cy="5423893"/>
          </a:xfrm>
          <a:prstGeom prst="roundRect">
            <a:avLst>
              <a:gd name="adj" fmla="val 697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E97690F-BD5D-A6E0-0BC3-8E8F63C2982E}"/>
              </a:ext>
            </a:extLst>
          </p:cNvPr>
          <p:cNvSpPr txBox="1"/>
          <p:nvPr/>
        </p:nvSpPr>
        <p:spPr>
          <a:xfrm>
            <a:off x="1778876" y="3869056"/>
            <a:ext cx="57927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Gereranya</a:t>
            </a:r>
            <a:r>
              <a:rPr lang="fr-FR" sz="2000" b="1" dirty="0"/>
              <a:t> </a:t>
            </a:r>
            <a:r>
              <a:rPr lang="fr-FR" sz="2000" b="1" dirty="0" err="1"/>
              <a:t>uku</a:t>
            </a:r>
            <a:r>
              <a:rPr lang="fr-FR" sz="2000" b="1" dirty="0"/>
              <a:t> </a:t>
            </a:r>
            <a:r>
              <a:rPr lang="fr-FR" sz="2000" b="1" dirty="0" err="1"/>
              <a:t>kuvugwa</a:t>
            </a:r>
            <a:r>
              <a:rPr lang="fr-FR" sz="2000" b="1" dirty="0"/>
              <a:t> n’</a:t>
            </a:r>
            <a:r>
              <a:rPr lang="fr-FR" sz="2000" b="1" dirty="0" err="1"/>
              <a:t>ukuvugwa</a:t>
            </a:r>
            <a:r>
              <a:rPr lang="fr-FR" sz="2000" b="1" dirty="0"/>
              <a:t> </a:t>
            </a:r>
            <a:r>
              <a:rPr lang="fr-FR" sz="2000" b="1" dirty="0" err="1"/>
              <a:t>kwa</a:t>
            </a:r>
            <a:r>
              <a:rPr lang="fr-FR" sz="2000" b="1" dirty="0"/>
              <a:t> </a:t>
            </a:r>
            <a:r>
              <a:rPr lang="fr-FR" sz="2000" b="1" dirty="0" err="1"/>
              <a:t>mbere</a:t>
            </a:r>
            <a:r>
              <a:rPr lang="fr-FR" sz="2000" b="1" dirty="0"/>
              <a:t> </a:t>
            </a:r>
            <a:r>
              <a:rPr lang="fr-FR" sz="2000" b="1" dirty="0" err="1"/>
              <a:t>kw’urukundo</a:t>
            </a:r>
            <a:r>
              <a:rPr lang="fr-FR" sz="2000" b="1" dirty="0"/>
              <a:t> </a:t>
            </a:r>
            <a:r>
              <a:rPr lang="fr-FR" sz="2000" b="1" dirty="0" err="1"/>
              <a:t>dusanga</a:t>
            </a:r>
            <a:r>
              <a:rPr lang="fr-FR" sz="2000" b="1" dirty="0"/>
              <a:t> mu </a:t>
            </a:r>
            <a:r>
              <a:rPr lang="fr-FR" sz="2000" b="1" dirty="0" err="1"/>
              <a:t>butumwa</a:t>
            </a:r>
            <a:r>
              <a:rPr lang="fr-FR" sz="2000" b="1" dirty="0"/>
              <a:t> </a:t>
            </a:r>
            <a:r>
              <a:rPr lang="fr-FR" sz="2000" b="1" dirty="0" err="1"/>
              <a:t>bwiza</a:t>
            </a:r>
            <a:r>
              <a:rPr lang="fr-FR" sz="2000" b="1" dirty="0"/>
              <a:t>: “</a:t>
            </a:r>
            <a:r>
              <a:rPr lang="fr-FR" sz="2000" b="1" dirty="0" err="1"/>
              <a:t>Uyu</a:t>
            </a:r>
            <a:r>
              <a:rPr lang="fr-FR" sz="2000" b="1" dirty="0"/>
              <a:t> [</a:t>
            </a:r>
            <a:r>
              <a:rPr lang="fr-FR" sz="2000" b="1" dirty="0" err="1"/>
              <a:t>Yesu</a:t>
            </a:r>
            <a:r>
              <a:rPr lang="fr-FR" sz="2000" b="1" dirty="0"/>
              <a:t>] ni </a:t>
            </a:r>
            <a:r>
              <a:rPr lang="fr-FR" sz="2000" b="1" dirty="0" err="1"/>
              <a:t>Umwana</a:t>
            </a:r>
            <a:r>
              <a:rPr lang="fr-FR" sz="2000" b="1" dirty="0"/>
              <a:t> </a:t>
            </a:r>
            <a:r>
              <a:rPr lang="fr-FR" sz="2000" b="1" dirty="0" err="1"/>
              <a:t>wanje</a:t>
            </a:r>
            <a:r>
              <a:rPr lang="fr-FR" sz="2000" b="1" dirty="0"/>
              <a:t> </a:t>
            </a:r>
            <a:r>
              <a:rPr lang="fr-FR" sz="2000" b="1" dirty="0" err="1"/>
              <a:t>nkunda</a:t>
            </a:r>
            <a:r>
              <a:rPr lang="fr-FR" sz="2000" b="1" dirty="0"/>
              <a:t>” (Mt. 3:17; </a:t>
            </a:r>
            <a:r>
              <a:rPr lang="fr-FR" sz="2000" b="1" dirty="0" err="1"/>
              <a:t>Mk</a:t>
            </a:r>
            <a:r>
              <a:rPr lang="fr-FR" sz="2000" b="1" dirty="0"/>
              <a:t>. 1:11; </a:t>
            </a:r>
            <a:r>
              <a:rPr lang="fr-FR" sz="2000" b="1" dirty="0" err="1"/>
              <a:t>Lk</a:t>
            </a:r>
            <a:r>
              <a:rPr lang="fr-FR" sz="2000" b="1" dirty="0"/>
              <a:t>. 3:22).</a:t>
            </a:r>
            <a:endParaRPr lang="en" sz="2000" b="1" dirty="0"/>
          </a:p>
        </p:txBody>
      </p:sp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563D6C2E-8EB8-FAA1-F437-4B25CDA1F6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224" y="4018687"/>
            <a:ext cx="1521701" cy="270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0788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DCB466B-1B9C-464F-E97B-300DC4375132}"/>
              </a:ext>
            </a:extLst>
          </p:cNvPr>
          <p:cNvSpPr txBox="1"/>
          <p:nvPr/>
        </p:nvSpPr>
        <p:spPr>
          <a:xfrm>
            <a:off x="164224" y="2287508"/>
            <a:ext cx="748005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Ikigabane</a:t>
            </a:r>
            <a:r>
              <a:rPr lang="fr-FR" sz="2000" b="1" dirty="0"/>
              <a:t> ca </a:t>
            </a:r>
            <a:r>
              <a:rPr lang="fr-FR" sz="2000" b="1" dirty="0" err="1"/>
              <a:t>mbere</a:t>
            </a:r>
            <a:r>
              <a:rPr lang="fr-FR" sz="2000" b="1" dirty="0"/>
              <a:t> </a:t>
            </a:r>
            <a:r>
              <a:rPr lang="fr-FR" sz="2000" b="1" dirty="0" err="1"/>
              <a:t>aho</a:t>
            </a:r>
            <a:r>
              <a:rPr lang="fr-FR" sz="2000" b="1" dirty="0"/>
              <a:t> </a:t>
            </a:r>
            <a:r>
              <a:rPr lang="fr-FR" sz="2000" b="1" dirty="0" err="1"/>
              <a:t>Bibiliya</a:t>
            </a:r>
            <a:r>
              <a:rPr lang="fr-FR" sz="2000" b="1" dirty="0"/>
              <a:t> </a:t>
            </a:r>
            <a:r>
              <a:rPr lang="fr-FR" sz="2000" b="1" dirty="0" err="1"/>
              <a:t>ivuga</a:t>
            </a:r>
            <a:r>
              <a:rPr lang="fr-FR" sz="2000" b="1" dirty="0"/>
              <a:t> </a:t>
            </a:r>
            <a:r>
              <a:rPr lang="fr-FR" sz="2000" b="1" dirty="0" err="1"/>
              <a:t>urukundo</a:t>
            </a:r>
            <a:r>
              <a:rPr lang="fr-FR" sz="2000" b="1" dirty="0"/>
              <a:t>, </a:t>
            </a:r>
            <a:r>
              <a:rPr lang="fr-FR" sz="2000" b="1" dirty="0" err="1"/>
              <a:t>yerekeza</a:t>
            </a:r>
            <a:r>
              <a:rPr lang="fr-FR" sz="2000" b="1" dirty="0"/>
              <a:t> </a:t>
            </a:r>
            <a:r>
              <a:rPr lang="fr-FR" sz="2000" b="1" dirty="0" err="1"/>
              <a:t>ku</a:t>
            </a:r>
            <a:r>
              <a:rPr lang="fr-FR" sz="2000" b="1" dirty="0"/>
              <a:t> </a:t>
            </a:r>
            <a:r>
              <a:rPr lang="fr-FR" sz="2000" b="1" dirty="0" err="1"/>
              <a:t>bucuti</a:t>
            </a:r>
            <a:r>
              <a:rPr lang="fr-FR" sz="2000" b="1" dirty="0"/>
              <a:t> </a:t>
            </a:r>
            <a:r>
              <a:rPr lang="fr-FR" sz="2000" b="1" dirty="0" err="1"/>
              <a:t>buri</a:t>
            </a:r>
            <a:r>
              <a:rPr lang="fr-FR" sz="2000" b="1" dirty="0"/>
              <a:t> </a:t>
            </a:r>
            <a:r>
              <a:rPr lang="fr-FR" sz="2000" b="1" dirty="0" err="1"/>
              <a:t>hagati</a:t>
            </a:r>
            <a:r>
              <a:rPr lang="fr-FR" sz="2000" b="1" dirty="0"/>
              <a:t> </a:t>
            </a:r>
            <a:r>
              <a:rPr lang="fr-FR" sz="2000" b="1" dirty="0" err="1"/>
              <a:t>ya</a:t>
            </a:r>
            <a:r>
              <a:rPr lang="fr-FR" sz="2000" b="1" dirty="0"/>
              <a:t> se n’</a:t>
            </a:r>
            <a:r>
              <a:rPr lang="fr-FR" sz="2000" b="1" dirty="0" err="1"/>
              <a:t>umuhungu</a:t>
            </a:r>
            <a:r>
              <a:rPr lang="fr-FR" sz="2000" b="1" dirty="0"/>
              <a:t> </a:t>
            </a:r>
            <a:r>
              <a:rPr lang="fr-FR" sz="2000" b="1" dirty="0" err="1"/>
              <a:t>wiwe</a:t>
            </a:r>
            <a:r>
              <a:rPr lang="fr-FR" sz="2000" b="1" dirty="0"/>
              <a:t>: </a:t>
            </a:r>
            <a:r>
              <a:rPr lang="fr-FR" sz="2000" b="1" dirty="0" err="1"/>
              <a:t>Aburahamu</a:t>
            </a:r>
            <a:r>
              <a:rPr lang="fr-FR" sz="2000" b="1" dirty="0"/>
              <a:t> na </a:t>
            </a:r>
            <a:r>
              <a:rPr lang="fr-FR" sz="2000" b="1" dirty="0" err="1"/>
              <a:t>Isaka</a:t>
            </a:r>
            <a:r>
              <a:rPr lang="fr-FR" sz="2000" b="1" dirty="0"/>
              <a:t> (</a:t>
            </a:r>
            <a:r>
              <a:rPr lang="fr-FR" sz="2000" b="1" dirty="0" err="1"/>
              <a:t>Ita</a:t>
            </a:r>
            <a:r>
              <a:rPr lang="fr-FR" sz="2000" b="1" dirty="0"/>
              <a:t>. 22:2.) </a:t>
            </a:r>
            <a:r>
              <a:rPr lang="fr-FR" sz="2000" b="1" dirty="0" err="1"/>
              <a:t>Umuntu</a:t>
            </a:r>
            <a:r>
              <a:rPr lang="fr-FR" sz="2000" b="1" dirty="0"/>
              <a:t> </a:t>
            </a:r>
            <a:r>
              <a:rPr lang="fr-FR" sz="2000" b="1" dirty="0" err="1"/>
              <a:t>aravye</a:t>
            </a:r>
            <a:r>
              <a:rPr lang="fr-FR" sz="2000" b="1" dirty="0"/>
              <a:t> </a:t>
            </a:r>
            <a:r>
              <a:rPr lang="fr-FR" sz="2000" b="1" dirty="0" err="1"/>
              <a:t>neza</a:t>
            </a:r>
            <a:r>
              <a:rPr lang="fr-FR" sz="2000" b="1" dirty="0"/>
              <a:t>, </a:t>
            </a:r>
            <a:r>
              <a:rPr lang="fr-FR" sz="2000" b="1" dirty="0" err="1"/>
              <a:t>ivyo</a:t>
            </a:r>
            <a:r>
              <a:rPr lang="fr-FR" sz="2000" b="1" dirty="0"/>
              <a:t> </a:t>
            </a:r>
            <a:r>
              <a:rPr lang="fr-FR" sz="2000" b="1" dirty="0" err="1"/>
              <a:t>bivugwa</a:t>
            </a:r>
            <a:r>
              <a:rPr lang="fr-FR" sz="2000" b="1" dirty="0"/>
              <a:t> bisa n’</a:t>
            </a:r>
            <a:r>
              <a:rPr lang="fr-FR" sz="2000" b="1" dirty="0" err="1"/>
              <a:t>ibiteye</a:t>
            </a:r>
            <a:r>
              <a:rPr lang="fr-FR" sz="2000" b="1" dirty="0"/>
              <a:t> </a:t>
            </a:r>
            <a:r>
              <a:rPr lang="fr-FR" sz="2000" b="1" dirty="0" err="1"/>
              <a:t>ubwoba</a:t>
            </a:r>
            <a:r>
              <a:rPr lang="fr-FR" sz="2000" b="1" dirty="0"/>
              <a:t>: </a:t>
            </a:r>
            <a:r>
              <a:rPr lang="fr-FR" sz="2000" b="1" dirty="0" err="1"/>
              <a:t>Aburahamu</a:t>
            </a:r>
            <a:r>
              <a:rPr lang="fr-FR" sz="2000" b="1" dirty="0"/>
              <a:t> </a:t>
            </a:r>
            <a:r>
              <a:rPr lang="fr-FR" sz="2000" b="1" dirty="0" err="1"/>
              <a:t>yari</a:t>
            </a:r>
            <a:r>
              <a:rPr lang="fr-FR" sz="2000" b="1" dirty="0"/>
              <a:t> </a:t>
            </a:r>
            <a:r>
              <a:rPr lang="fr-FR" sz="2000" b="1" dirty="0" err="1"/>
              <a:t>akwiye</a:t>
            </a:r>
            <a:r>
              <a:rPr lang="fr-FR" sz="2000" b="1" dirty="0"/>
              <a:t> </a:t>
            </a:r>
            <a:r>
              <a:rPr lang="fr-FR" sz="2000" b="1" dirty="0" err="1"/>
              <a:t>gutanga</a:t>
            </a:r>
            <a:r>
              <a:rPr lang="fr-FR" sz="2000" b="1" dirty="0"/>
              <a:t> </a:t>
            </a:r>
            <a:r>
              <a:rPr lang="fr-FR" sz="2000" b="1" dirty="0" err="1"/>
              <a:t>umuhungu</a:t>
            </a:r>
            <a:r>
              <a:rPr lang="fr-FR" sz="2000" b="1" dirty="0"/>
              <a:t> </a:t>
            </a:r>
            <a:r>
              <a:rPr lang="fr-FR" sz="2000" b="1" dirty="0" err="1"/>
              <a:t>wiwe</a:t>
            </a:r>
            <a:r>
              <a:rPr lang="fr-FR" sz="2000" b="1" dirty="0"/>
              <a:t> </a:t>
            </a:r>
            <a:r>
              <a:rPr lang="fr-FR" sz="2000" b="1" dirty="0" err="1"/>
              <a:t>yakundwa</a:t>
            </a:r>
            <a:r>
              <a:rPr lang="fr-FR" sz="2000" b="1" dirty="0"/>
              <a:t>!  (</a:t>
            </a:r>
            <a:r>
              <a:rPr lang="fr-FR" sz="2000" b="1" dirty="0" err="1"/>
              <a:t>Ntuhagarike</a:t>
            </a:r>
            <a:r>
              <a:rPr lang="fr-FR" sz="2000" b="1" dirty="0"/>
              <a:t> </a:t>
            </a:r>
            <a:r>
              <a:rPr lang="fr-FR" sz="2000" b="1" dirty="0" err="1"/>
              <a:t>umutima</a:t>
            </a:r>
            <a:r>
              <a:rPr lang="fr-FR" sz="2000" b="1" dirty="0"/>
              <a:t>, </a:t>
            </a:r>
            <a:r>
              <a:rPr lang="fr-FR" sz="2000" b="1" dirty="0" err="1"/>
              <a:t>ntiyarangije</a:t>
            </a:r>
            <a:r>
              <a:rPr lang="fr-FR" sz="2000" b="1" dirty="0"/>
              <a:t> </a:t>
            </a:r>
            <a:r>
              <a:rPr lang="fr-FR" sz="2000" b="1" dirty="0" err="1"/>
              <a:t>kubikora</a:t>
            </a:r>
            <a:r>
              <a:rPr lang="fr-FR" sz="2000" b="1" dirty="0"/>
              <a:t>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1F5245F-1594-441F-42FA-B317FD33E2AD}"/>
              </a:ext>
            </a:extLst>
          </p:cNvPr>
          <p:cNvSpPr txBox="1"/>
          <p:nvPr/>
        </p:nvSpPr>
        <p:spPr>
          <a:xfrm>
            <a:off x="1778876" y="5192495"/>
            <a:ext cx="59583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/>
              <a:t>Kandi </a:t>
            </a:r>
            <a:r>
              <a:rPr lang="fr-FR" b="1" dirty="0" err="1"/>
              <a:t>ntucikwe</a:t>
            </a:r>
            <a:r>
              <a:rPr lang="fr-FR" b="1" dirty="0"/>
              <a:t> n’</a:t>
            </a:r>
            <a:r>
              <a:rPr lang="fr-FR" b="1" dirty="0" err="1"/>
              <a:t>aho</a:t>
            </a:r>
            <a:r>
              <a:rPr lang="fr-FR" b="1" dirty="0"/>
              <a:t> </a:t>
            </a:r>
            <a:r>
              <a:rPr lang="fr-FR" b="1" dirty="0" err="1"/>
              <a:t>havugwa</a:t>
            </a:r>
            <a:r>
              <a:rPr lang="fr-FR" b="1" dirty="0"/>
              <a:t> </a:t>
            </a:r>
            <a:r>
              <a:rPr lang="fr-FR" b="1" dirty="0" err="1"/>
              <a:t>ubwa</a:t>
            </a:r>
            <a:r>
              <a:rPr lang="fr-FR" b="1" dirty="0"/>
              <a:t> </a:t>
            </a:r>
            <a:r>
              <a:rPr lang="fr-FR" b="1" dirty="0" err="1"/>
              <a:t>mbere</a:t>
            </a:r>
            <a:r>
              <a:rPr lang="fr-FR" b="1" dirty="0"/>
              <a:t> mu </a:t>
            </a:r>
            <a:r>
              <a:rPr lang="fr-FR" b="1" dirty="0" err="1"/>
              <a:t>butumwa</a:t>
            </a:r>
            <a:r>
              <a:rPr lang="fr-FR" b="1" dirty="0"/>
              <a:t> </a:t>
            </a:r>
            <a:r>
              <a:rPr lang="fr-FR" b="1" dirty="0" err="1"/>
              <a:t>bwiza</a:t>
            </a:r>
            <a:r>
              <a:rPr lang="fr-FR" b="1" dirty="0"/>
              <a:t> </a:t>
            </a:r>
            <a:r>
              <a:rPr lang="fr-FR" b="1" dirty="0" err="1"/>
              <a:t>bwanditswe</a:t>
            </a:r>
            <a:r>
              <a:rPr lang="fr-FR" b="1" dirty="0"/>
              <a:t> na </a:t>
            </a:r>
            <a:r>
              <a:rPr lang="fr-FR" b="1" dirty="0" err="1"/>
              <a:t>Yohana</a:t>
            </a:r>
            <a:r>
              <a:rPr lang="fr-FR" b="1" dirty="0"/>
              <a:t> (</a:t>
            </a:r>
            <a:r>
              <a:rPr lang="fr-FR" b="1" dirty="0" err="1"/>
              <a:t>Yohana</a:t>
            </a:r>
            <a:r>
              <a:rPr lang="fr-FR" b="1" dirty="0"/>
              <a:t> 3:16.) </a:t>
            </a:r>
            <a:r>
              <a:rPr lang="fr-FR" b="1" dirty="0" err="1"/>
              <a:t>Ico</a:t>
            </a:r>
            <a:r>
              <a:rPr lang="fr-FR" b="1" dirty="0"/>
              <a:t> </a:t>
            </a:r>
            <a:r>
              <a:rPr lang="fr-FR" b="1" dirty="0" err="1"/>
              <a:t>gikorwa</a:t>
            </a:r>
            <a:r>
              <a:rPr lang="fr-FR" b="1" dirty="0"/>
              <a:t> ca </a:t>
            </a:r>
            <a:r>
              <a:rPr lang="fr-FR" b="1" dirty="0" err="1"/>
              <a:t>Aburahamu</a:t>
            </a:r>
            <a:r>
              <a:rPr lang="fr-FR" b="1" dirty="0"/>
              <a:t> </a:t>
            </a:r>
            <a:r>
              <a:rPr lang="fr-FR" b="1" dirty="0" err="1"/>
              <a:t>co</a:t>
            </a:r>
            <a:r>
              <a:rPr lang="fr-FR" b="1" dirty="0"/>
              <a:t> </a:t>
            </a:r>
            <a:r>
              <a:rPr lang="fr-FR" b="1" dirty="0" err="1"/>
              <a:t>gutanga</a:t>
            </a:r>
            <a:r>
              <a:rPr lang="fr-FR" b="1" dirty="0"/>
              <a:t> </a:t>
            </a:r>
            <a:r>
              <a:rPr lang="fr-FR" b="1" dirty="0" err="1"/>
              <a:t>umwana</a:t>
            </a:r>
            <a:r>
              <a:rPr lang="fr-FR" b="1" dirty="0"/>
              <a:t> </a:t>
            </a:r>
            <a:r>
              <a:rPr lang="fr-FR" b="1" dirty="0" err="1"/>
              <a:t>wiwe</a:t>
            </a:r>
            <a:r>
              <a:rPr lang="fr-FR" b="1" dirty="0"/>
              <a:t> </a:t>
            </a:r>
            <a:r>
              <a:rPr lang="fr-FR" b="1" dirty="0" err="1"/>
              <a:t>nk’ikimazi</a:t>
            </a:r>
            <a:r>
              <a:rPr lang="fr-FR" b="1" dirty="0"/>
              <a:t> </a:t>
            </a:r>
            <a:r>
              <a:rPr lang="fr-FR" b="1" dirty="0" err="1"/>
              <a:t>kirerekana</a:t>
            </a:r>
            <a:r>
              <a:rPr lang="fr-FR" b="1" dirty="0"/>
              <a:t> </a:t>
            </a:r>
            <a:r>
              <a:rPr lang="fr-FR" b="1" dirty="0" err="1"/>
              <a:t>ingene</a:t>
            </a:r>
            <a:r>
              <a:rPr lang="fr-FR" b="1" dirty="0"/>
              <a:t> </a:t>
            </a:r>
            <a:r>
              <a:rPr lang="fr-FR" b="1" dirty="0" err="1"/>
              <a:t>Imana</a:t>
            </a:r>
            <a:r>
              <a:rPr lang="fr-FR" b="1" dirty="0"/>
              <a:t> </a:t>
            </a:r>
            <a:r>
              <a:rPr lang="fr-FR" b="1" dirty="0" err="1"/>
              <a:t>yadukunze</a:t>
            </a:r>
            <a:r>
              <a:rPr lang="fr-FR" b="1" dirty="0"/>
              <a:t> </a:t>
            </a:r>
            <a:r>
              <a:rPr lang="fr-FR" b="1" dirty="0" err="1"/>
              <a:t>gushika</a:t>
            </a:r>
            <a:r>
              <a:rPr lang="fr-FR" b="1" dirty="0"/>
              <a:t> </a:t>
            </a:r>
            <a:r>
              <a:rPr lang="fr-FR" b="1" dirty="0" err="1"/>
              <a:t>aho</a:t>
            </a:r>
            <a:r>
              <a:rPr lang="fr-FR" b="1" dirty="0"/>
              <a:t> </a:t>
            </a:r>
            <a:r>
              <a:rPr lang="fr-FR" b="1" dirty="0" err="1"/>
              <a:t>itanga</a:t>
            </a:r>
            <a:r>
              <a:rPr lang="fr-FR" b="1" dirty="0"/>
              <a:t> </a:t>
            </a:r>
            <a:r>
              <a:rPr lang="fr-FR" b="1" dirty="0" err="1"/>
              <a:t>Umwana</a:t>
            </a:r>
            <a:r>
              <a:rPr lang="fr-FR" b="1" dirty="0"/>
              <a:t> </a:t>
            </a:r>
            <a:r>
              <a:rPr lang="fr-FR" b="1" dirty="0" err="1"/>
              <a:t>wayo</a:t>
            </a:r>
            <a:r>
              <a:rPr lang="fr-FR" b="1" dirty="0"/>
              <a:t> </a:t>
            </a:r>
            <a:r>
              <a:rPr lang="fr-FR" b="1" dirty="0" err="1"/>
              <a:t>bwite</a:t>
            </a:r>
            <a:r>
              <a:rPr lang="fr-FR" b="1" dirty="0"/>
              <a:t> </a:t>
            </a:r>
            <a:r>
              <a:rPr lang="fr-FR" b="1" dirty="0" err="1"/>
              <a:t>kugira</a:t>
            </a:r>
            <a:r>
              <a:rPr lang="fr-FR" b="1" dirty="0"/>
              <a:t> </a:t>
            </a:r>
            <a:r>
              <a:rPr lang="fr-FR" b="1" dirty="0" err="1"/>
              <a:t>ngo</a:t>
            </a:r>
            <a:r>
              <a:rPr lang="fr-FR" b="1" dirty="0"/>
              <a:t> </a:t>
            </a:r>
            <a:r>
              <a:rPr lang="fr-FR" b="1" dirty="0" err="1"/>
              <a:t>tubeho</a:t>
            </a:r>
            <a:r>
              <a:rPr lang="fr-FR" b="1" dirty="0"/>
              <a:t> </a:t>
            </a:r>
            <a:r>
              <a:rPr lang="fr-FR" b="1" dirty="0" err="1"/>
              <a:t>ibihe</a:t>
            </a:r>
            <a:r>
              <a:rPr lang="fr-FR" b="1" dirty="0"/>
              <a:t> </a:t>
            </a:r>
            <a:r>
              <a:rPr lang="fr-FR" b="1" dirty="0" err="1"/>
              <a:t>bidashira</a:t>
            </a:r>
            <a:r>
              <a:rPr lang="fr-FR" b="1" dirty="0"/>
              <a:t>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51276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1F0BDD-D183-927C-412A-DB70B3EB7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exterior, hombre, parado, café&#10;&#10;El contenido generado por IA puede ser incorrecto.">
            <a:extLst>
              <a:ext uri="{FF2B5EF4-FFF2-40B4-BE49-F238E27FC236}">
                <a16:creationId xmlns:a16="http://schemas.microsoft.com/office/drawing/2014/main" id="{6C74D9C8-8D89-1E23-DA93-373B9F153F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28" y="2578801"/>
            <a:ext cx="2669202" cy="34116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249B76D-A2F7-D42E-7557-F1FDAC2E919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fr-FR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UMWAGAZI W’INTAMA </a:t>
            </a:r>
            <a:r>
              <a:rPr lang="fr-FR" sz="4400" b="1" spc="30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</a:t>
            </a:r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he?”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C7D694B-72C8-8FC6-EDA5-50F97F11E671}"/>
              </a:ext>
            </a:extLst>
          </p:cNvPr>
          <p:cNvSpPr txBox="1"/>
          <p:nvPr/>
        </p:nvSpPr>
        <p:spPr>
          <a:xfrm>
            <a:off x="-260513" y="615550"/>
            <a:ext cx="123391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Isaka</a:t>
            </a:r>
            <a:r>
              <a:rPr lang="en-US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abaza</a:t>
            </a:r>
            <a:r>
              <a:rPr lang="en-US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se </a:t>
            </a:r>
            <a:r>
              <a:rPr lang="en-US" b="1" dirty="0" err="1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Aburahamu</a:t>
            </a:r>
            <a:r>
              <a:rPr lang="en-US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ati</a:t>
            </a:r>
            <a:r>
              <a:rPr lang="en-US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Mbega</a:t>
            </a:r>
            <a:r>
              <a:rPr lang="en-US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da? </a:t>
            </a:r>
            <a:r>
              <a:rPr lang="en-US" b="1" dirty="0" err="1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Aramwitaba</a:t>
            </a:r>
            <a:r>
              <a:rPr lang="en-US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ati</a:t>
            </a:r>
            <a:r>
              <a:rPr lang="en-US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N'iki</a:t>
            </a:r>
            <a:r>
              <a:rPr lang="en-US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</a:t>
            </a:r>
            <a:r>
              <a:rPr lang="en-US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mwana</a:t>
            </a:r>
            <a:r>
              <a:rPr lang="en-US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wanje</a:t>
            </a:r>
            <a:r>
              <a:rPr lang="en-US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 </a:t>
            </a:r>
            <a:r>
              <a:rPr lang="en-US" b="1" dirty="0" err="1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Ati</a:t>
            </a:r>
            <a:r>
              <a:rPr lang="en-US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Mbeg</a:t>
            </a:r>
            <a:r>
              <a:rPr lang="en-US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 </a:t>
            </a:r>
            <a:r>
              <a:rPr lang="en-US" b="1" dirty="0" err="1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umuriro</a:t>
            </a:r>
            <a:r>
              <a:rPr lang="en-US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n'inkwi</a:t>
            </a:r>
            <a:r>
              <a:rPr lang="en-US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kw </a:t>
            </a:r>
            <a:r>
              <a:rPr lang="en-US" b="1" dirty="0" err="1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ari</a:t>
            </a:r>
            <a:r>
              <a:rPr lang="en-US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ngibi</a:t>
            </a:r>
            <a:r>
              <a:rPr lang="en-US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non' </a:t>
            </a:r>
            <a:r>
              <a:rPr lang="en-US" b="1" dirty="0" err="1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umwagazi</a:t>
            </a:r>
            <a:r>
              <a:rPr lang="en-US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w'intama</a:t>
            </a:r>
            <a:r>
              <a:rPr lang="en-US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uri</a:t>
            </a:r>
            <a:r>
              <a:rPr lang="en-US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hehe</a:t>
            </a:r>
            <a:r>
              <a:rPr lang="en-US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wo </a:t>
            </a:r>
            <a:r>
              <a:rPr lang="en-US" b="1" dirty="0" err="1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gutanga</a:t>
            </a:r>
            <a:r>
              <a:rPr lang="en-US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kw </a:t>
            </a:r>
            <a:r>
              <a:rPr lang="en-US" b="1" dirty="0" err="1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ikimazi</a:t>
            </a:r>
            <a:r>
              <a:rPr lang="en-US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co </a:t>
            </a:r>
            <a:r>
              <a:rPr lang="en-US" b="1" dirty="0" err="1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kwoswa</a:t>
            </a:r>
            <a:r>
              <a:rPr lang="en-US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Itanguriro</a:t>
            </a:r>
            <a:r>
              <a:rPr lang="fr-FR" sz="1400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22:7)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68D7C1-56F4-FEDE-69DD-EFEFA64DCC74}"/>
              </a:ext>
            </a:extLst>
          </p:cNvPr>
          <p:cNvSpPr txBox="1"/>
          <p:nvPr/>
        </p:nvSpPr>
        <p:spPr>
          <a:xfrm>
            <a:off x="323850" y="1357850"/>
            <a:ext cx="6548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Ijambo</a:t>
            </a:r>
            <a:r>
              <a:rPr lang="fr-FR" b="1" dirty="0"/>
              <a:t> UMWAGAZI </a:t>
            </a:r>
            <a:r>
              <a:rPr lang="fr-FR" b="1" dirty="0" err="1"/>
              <a:t>w'INTAMA</a:t>
            </a:r>
            <a:r>
              <a:rPr lang="fr-FR" b="1" dirty="0"/>
              <a:t> mu </a:t>
            </a:r>
            <a:r>
              <a:rPr lang="fr-FR" b="1" dirty="0" err="1"/>
              <a:t>kuvugwa</a:t>
            </a:r>
            <a:r>
              <a:rPr lang="fr-FR" b="1" dirty="0"/>
              <a:t> </a:t>
            </a:r>
            <a:r>
              <a:rPr lang="fr-FR" b="1" dirty="0" err="1"/>
              <a:t>ubwa</a:t>
            </a:r>
            <a:r>
              <a:rPr lang="fr-FR" b="1" dirty="0"/>
              <a:t> </a:t>
            </a:r>
            <a:r>
              <a:rPr lang="fr-FR" b="1" dirty="0" err="1"/>
              <a:t>mbere</a:t>
            </a:r>
            <a:r>
              <a:rPr lang="fr-FR" b="1" dirty="0"/>
              <a:t> si </a:t>
            </a:r>
            <a:r>
              <a:rPr lang="fr-FR" b="1" dirty="0" err="1"/>
              <a:t>impanuka</a:t>
            </a:r>
            <a:r>
              <a:rPr lang="fr-FR" b="1" dirty="0"/>
              <a:t> (</a:t>
            </a:r>
            <a:r>
              <a:rPr lang="fr-FR" b="1" dirty="0" err="1"/>
              <a:t>Itanguriro</a:t>
            </a:r>
            <a:r>
              <a:rPr lang="fr-FR" b="1" dirty="0"/>
              <a:t> 22:7). Ni </a:t>
            </a:r>
            <a:r>
              <a:rPr lang="fr-FR" b="1" dirty="0" err="1"/>
              <a:t>ryo</a:t>
            </a:r>
            <a:r>
              <a:rPr lang="fr-FR" b="1" dirty="0"/>
              <a:t> </a:t>
            </a:r>
            <a:r>
              <a:rPr lang="fr-FR" b="1" dirty="0" err="1"/>
              <a:t>shingiro</a:t>
            </a:r>
            <a:r>
              <a:rPr lang="fr-FR" b="1" dirty="0"/>
              <a:t> </a:t>
            </a:r>
            <a:r>
              <a:rPr lang="fr-FR" b="1" dirty="0" err="1"/>
              <a:t>ryo</a:t>
            </a:r>
            <a:r>
              <a:rPr lang="fr-FR" b="1" dirty="0"/>
              <a:t> </a:t>
            </a:r>
            <a:r>
              <a:rPr lang="fr-FR" b="1" dirty="0" err="1"/>
              <a:t>gutahura</a:t>
            </a:r>
            <a:r>
              <a:rPr lang="fr-FR" b="1" dirty="0"/>
              <a:t> </a:t>
            </a:r>
            <a:r>
              <a:rPr lang="fr-FR" b="1" dirty="0" err="1"/>
              <a:t>ukuntu</a:t>
            </a:r>
            <a:r>
              <a:rPr lang="fr-FR" b="1" dirty="0"/>
              <a:t> </a:t>
            </a:r>
            <a:r>
              <a:rPr lang="fr-FR" b="1" dirty="0" err="1"/>
              <a:t>Umwagazi</a:t>
            </a:r>
            <a:r>
              <a:rPr lang="fr-FR" b="1" dirty="0"/>
              <a:t> </a:t>
            </a:r>
            <a:r>
              <a:rPr lang="fr-FR" b="1" dirty="0" err="1"/>
              <a:t>w’intama</a:t>
            </a:r>
            <a:r>
              <a:rPr lang="fr-FR" b="1" dirty="0"/>
              <a:t> </a:t>
            </a:r>
            <a:r>
              <a:rPr lang="fr-FR" b="1" dirty="0" err="1"/>
              <a:t>uvugwa</a:t>
            </a:r>
            <a:r>
              <a:rPr lang="fr-FR" b="1" dirty="0"/>
              <a:t> </a:t>
            </a:r>
            <a:r>
              <a:rPr lang="fr-FR" b="1" dirty="0" err="1"/>
              <a:t>kenshi</a:t>
            </a:r>
            <a:r>
              <a:rPr lang="fr-FR" b="1" dirty="0"/>
              <a:t> mu </a:t>
            </a:r>
            <a:r>
              <a:rPr lang="fr-FR" b="1" dirty="0" err="1"/>
              <a:t>Vyahishuriwe</a:t>
            </a:r>
            <a:r>
              <a:rPr lang="fr-FR" b="1" dirty="0"/>
              <a:t> </a:t>
            </a:r>
            <a:r>
              <a:rPr lang="fr-FR" b="1" dirty="0" err="1"/>
              <a:t>Yohana</a:t>
            </a:r>
            <a:r>
              <a:rPr lang="fr-FR" b="1" dirty="0"/>
              <a:t> (</a:t>
            </a:r>
            <a:r>
              <a:rPr lang="fr-FR" b="1" dirty="0" err="1"/>
              <a:t>Ivyah</a:t>
            </a:r>
            <a:r>
              <a:rPr lang="fr-FR" b="1" dirty="0"/>
              <a:t>. 5:6).</a:t>
            </a:r>
            <a:endParaRPr lang="en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6A4F62F-4034-CC19-0B18-A581CDC0B0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1983850"/>
              </p:ext>
            </p:extLst>
          </p:nvPr>
        </p:nvGraphicFramePr>
        <p:xfrm>
          <a:off x="6980286" y="1378705"/>
          <a:ext cx="5098386" cy="3655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09C0CD4-8C31-601A-49BA-E4E7AD002FC2}"/>
              </a:ext>
            </a:extLst>
          </p:cNvPr>
          <p:cNvSpPr txBox="1"/>
          <p:nvPr/>
        </p:nvSpPr>
        <p:spPr>
          <a:xfrm>
            <a:off x="7249184" y="4919008"/>
            <a:ext cx="48383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Ntibitangaje</a:t>
            </a:r>
            <a:r>
              <a:rPr lang="fr-FR" sz="2000" b="1" dirty="0"/>
              <a:t> </a:t>
            </a:r>
            <a:r>
              <a:rPr lang="fr-FR" sz="2000" b="1" dirty="0" err="1"/>
              <a:t>rero</a:t>
            </a:r>
            <a:r>
              <a:rPr lang="fr-FR" sz="2000" b="1" dirty="0"/>
              <a:t> ko </a:t>
            </a:r>
            <a:r>
              <a:rPr lang="fr-FR" sz="2000" b="1" dirty="0" err="1"/>
              <a:t>Ivyahishuriwe</a:t>
            </a:r>
            <a:r>
              <a:rPr lang="fr-FR" sz="2000" b="1" dirty="0"/>
              <a:t> </a:t>
            </a:r>
            <a:r>
              <a:rPr lang="fr-FR" sz="2000" b="1" dirty="0" err="1"/>
              <a:t>Yohana</a:t>
            </a:r>
            <a:r>
              <a:rPr lang="fr-FR" sz="2000" b="1" dirty="0"/>
              <a:t> </a:t>
            </a:r>
            <a:r>
              <a:rPr lang="fr-FR" sz="2000" b="1" dirty="0" err="1"/>
              <a:t>bidasigura</a:t>
            </a:r>
            <a:r>
              <a:rPr lang="fr-FR" sz="2000" b="1" dirty="0"/>
              <a:t> </a:t>
            </a:r>
            <a:r>
              <a:rPr lang="fr-FR" sz="2000" b="1" dirty="0" err="1"/>
              <a:t>akaranga</a:t>
            </a:r>
            <a:r>
              <a:rPr lang="fr-FR" sz="2000" b="1" dirty="0"/>
              <a:t> </a:t>
            </a:r>
            <a:r>
              <a:rPr lang="fr-FR" sz="2000" b="1" dirty="0" err="1"/>
              <a:t>k’Umwagazi</a:t>
            </a:r>
            <a:r>
              <a:rPr lang="fr-FR" sz="2000" b="1" dirty="0"/>
              <a:t> </a:t>
            </a:r>
            <a:r>
              <a:rPr lang="fr-FR" sz="2000" b="1" dirty="0" err="1"/>
              <a:t>w’intama</a:t>
            </a:r>
            <a:r>
              <a:rPr lang="fr-FR" sz="2000" b="1" dirty="0"/>
              <a:t>.  </a:t>
            </a:r>
            <a:r>
              <a:rPr lang="fr-FR" sz="2000" b="1" dirty="0" err="1"/>
              <a:t>Umwagazi</a:t>
            </a:r>
            <a:r>
              <a:rPr lang="fr-FR" sz="2000" b="1" dirty="0"/>
              <a:t> </a:t>
            </a:r>
            <a:r>
              <a:rPr lang="fr-FR" sz="2000" b="1" dirty="0" err="1"/>
              <a:t>w’intama</a:t>
            </a:r>
            <a:r>
              <a:rPr lang="fr-FR" sz="2000" b="1" dirty="0"/>
              <a:t> ni </a:t>
            </a:r>
            <a:r>
              <a:rPr lang="fr-FR" sz="2000" b="1" dirty="0" err="1"/>
              <a:t>Yesu</a:t>
            </a:r>
            <a:r>
              <a:rPr lang="fr-FR" sz="2000" b="1" dirty="0"/>
              <a:t>, </a:t>
            </a:r>
            <a:r>
              <a:rPr lang="fr-FR" sz="2000" b="1" dirty="0" err="1"/>
              <a:t>yatanzwe</a:t>
            </a:r>
            <a:r>
              <a:rPr lang="fr-FR" sz="2000" b="1" dirty="0"/>
              <a:t> </a:t>
            </a:r>
            <a:r>
              <a:rPr lang="fr-FR" sz="2000" b="1" dirty="0" err="1"/>
              <a:t>kubera</a:t>
            </a:r>
            <a:r>
              <a:rPr lang="fr-FR" sz="2000" b="1" dirty="0"/>
              <a:t> </a:t>
            </a:r>
            <a:r>
              <a:rPr lang="fr-FR" sz="2000" b="1" dirty="0" err="1"/>
              <a:t>ivyaha</a:t>
            </a:r>
            <a:r>
              <a:rPr lang="fr-FR" sz="2000" b="1" dirty="0"/>
              <a:t> </a:t>
            </a:r>
            <a:r>
              <a:rPr lang="fr-FR" sz="2000" b="1" dirty="0" err="1"/>
              <a:t>vyanje</a:t>
            </a:r>
            <a:r>
              <a:rPr lang="fr-FR" sz="2000" b="1" dirty="0"/>
              <a:t> </a:t>
            </a:r>
            <a:r>
              <a:rPr lang="fr-FR" sz="2000" b="1" dirty="0" err="1"/>
              <a:t>kandi</a:t>
            </a:r>
            <a:r>
              <a:rPr lang="fr-FR" sz="2000" b="1" dirty="0"/>
              <a:t> yama </a:t>
            </a:r>
            <a:r>
              <a:rPr lang="fr-FR" sz="2000" b="1" dirty="0" err="1"/>
              <a:t>ansabira</a:t>
            </a:r>
            <a:r>
              <a:rPr lang="fr-FR" sz="2000" b="1" dirty="0"/>
              <a:t> </a:t>
            </a:r>
            <a:r>
              <a:rPr lang="fr-FR" sz="2000" b="1" dirty="0" err="1"/>
              <a:t>imbere</a:t>
            </a:r>
            <a:r>
              <a:rPr lang="fr-FR" sz="2000" b="1" dirty="0"/>
              <a:t> </a:t>
            </a:r>
            <a:r>
              <a:rPr lang="fr-FR" sz="2000" b="1" dirty="0" err="1"/>
              <a:t>ya</a:t>
            </a:r>
            <a:r>
              <a:rPr lang="fr-FR" sz="2000" b="1" dirty="0"/>
              <a:t> Data (</a:t>
            </a:r>
            <a:r>
              <a:rPr lang="fr-FR" sz="2000" b="1" dirty="0" err="1"/>
              <a:t>Heb</a:t>
            </a:r>
            <a:r>
              <a:rPr lang="fr-FR" sz="2000" b="1" dirty="0"/>
              <a:t>. 7:25).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F706076-291F-D2DE-CA42-4BD96E7F0CAF}"/>
              </a:ext>
            </a:extLst>
          </p:cNvPr>
          <p:cNvSpPr txBox="1"/>
          <p:nvPr/>
        </p:nvSpPr>
        <p:spPr>
          <a:xfrm>
            <a:off x="2639705" y="2397537"/>
            <a:ext cx="433172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600" b="1" dirty="0" err="1"/>
              <a:t>Zirikana</a:t>
            </a:r>
            <a:r>
              <a:rPr lang="fr-FR" sz="1600" b="1" dirty="0"/>
              <a:t> ko </a:t>
            </a:r>
            <a:r>
              <a:rPr lang="fr-FR" sz="1600" b="1" dirty="0" err="1"/>
              <a:t>umwagazi</a:t>
            </a:r>
            <a:r>
              <a:rPr lang="fr-FR" sz="1600" b="1" dirty="0"/>
              <a:t> </a:t>
            </a:r>
            <a:r>
              <a:rPr lang="fr-FR" sz="1600" b="1" dirty="0" err="1"/>
              <a:t>w'intama</a:t>
            </a:r>
            <a:r>
              <a:rPr lang="fr-FR" sz="1600" b="1" dirty="0"/>
              <a:t> </a:t>
            </a:r>
            <a:r>
              <a:rPr lang="fr-FR" sz="1600" b="1" dirty="0" err="1"/>
              <a:t>Imana</a:t>
            </a:r>
            <a:r>
              <a:rPr lang="fr-FR" sz="1600" b="1" dirty="0"/>
              <a:t> </a:t>
            </a:r>
            <a:r>
              <a:rPr lang="fr-FR" sz="1600" b="1" dirty="0" err="1"/>
              <a:t>yatanze</a:t>
            </a:r>
            <a:r>
              <a:rPr lang="fr-FR" sz="1600" b="1" dirty="0"/>
              <a:t> mu </a:t>
            </a:r>
            <a:r>
              <a:rPr lang="fr-FR" sz="1600" b="1" dirty="0" err="1"/>
              <a:t>vy’ukuri</a:t>
            </a:r>
            <a:r>
              <a:rPr lang="fr-FR" sz="1600" b="1" dirty="0"/>
              <a:t> </a:t>
            </a:r>
            <a:r>
              <a:rPr lang="fr-FR" sz="1600" b="1" dirty="0" err="1"/>
              <a:t>yari</a:t>
            </a:r>
            <a:r>
              <a:rPr lang="fr-FR" sz="1600" b="1" dirty="0"/>
              <a:t> </a:t>
            </a:r>
            <a:r>
              <a:rPr lang="fr-FR" sz="1600" b="1" dirty="0" err="1"/>
              <a:t>impfizi</a:t>
            </a:r>
            <a:r>
              <a:rPr lang="fr-FR" sz="1600" b="1" dirty="0"/>
              <a:t> y’</a:t>
            </a:r>
            <a:r>
              <a:rPr lang="fr-FR" sz="1600" b="1" dirty="0" err="1"/>
              <a:t>intama</a:t>
            </a:r>
            <a:r>
              <a:rPr lang="fr-FR" sz="1600" b="1" dirty="0"/>
              <a:t> (</a:t>
            </a:r>
            <a:r>
              <a:rPr lang="fr-FR" sz="1600" b="1" dirty="0" err="1"/>
              <a:t>Ita</a:t>
            </a:r>
            <a:r>
              <a:rPr lang="fr-FR" sz="1600" b="1" dirty="0"/>
              <a:t>. 22:8, 13). Ku </a:t>
            </a:r>
            <a:r>
              <a:rPr lang="fr-FR" sz="1600" b="1" dirty="0" err="1"/>
              <a:t>musi</a:t>
            </a:r>
            <a:r>
              <a:rPr lang="fr-FR" sz="1600" b="1" dirty="0"/>
              <a:t> </a:t>
            </a:r>
            <a:r>
              <a:rPr lang="fr-FR" sz="1600" b="1" dirty="0" err="1"/>
              <a:t>mukuru</a:t>
            </a:r>
            <a:r>
              <a:rPr lang="fr-FR" sz="1600" b="1" dirty="0"/>
              <a:t> </a:t>
            </a:r>
            <a:r>
              <a:rPr lang="fr-FR" sz="1600" b="1" dirty="0" err="1"/>
              <a:t>wa</a:t>
            </a:r>
            <a:r>
              <a:rPr lang="fr-FR" sz="1600" b="1" dirty="0"/>
              <a:t> </a:t>
            </a:r>
            <a:r>
              <a:rPr lang="fr-FR" sz="1600" b="1" dirty="0" err="1"/>
              <a:t>Pasika</a:t>
            </a:r>
            <a:r>
              <a:rPr lang="fr-FR" sz="1600" b="1" dirty="0"/>
              <a:t>, </a:t>
            </a:r>
            <a:r>
              <a:rPr lang="fr-FR" sz="1600" b="1" dirty="0" err="1"/>
              <a:t>umwagazi</a:t>
            </a:r>
            <a:r>
              <a:rPr lang="fr-FR" sz="1600" b="1" dirty="0"/>
              <a:t> </a:t>
            </a:r>
            <a:r>
              <a:rPr lang="fr-FR" sz="1600" b="1" dirty="0" err="1"/>
              <a:t>w'intama</a:t>
            </a:r>
            <a:r>
              <a:rPr lang="fr-FR" sz="1600" b="1" dirty="0"/>
              <a:t> </a:t>
            </a:r>
            <a:r>
              <a:rPr lang="fr-FR" sz="1600" b="1" dirty="0" err="1"/>
              <a:t>watangwako</a:t>
            </a:r>
            <a:r>
              <a:rPr lang="fr-FR" sz="1600" b="1" dirty="0"/>
              <a:t> </a:t>
            </a:r>
            <a:r>
              <a:rPr lang="fr-FR" sz="1600" b="1" dirty="0" err="1"/>
              <a:t>ikimazi</a:t>
            </a:r>
            <a:r>
              <a:rPr lang="fr-FR" sz="1600" b="1" dirty="0"/>
              <a:t>, </a:t>
            </a:r>
            <a:r>
              <a:rPr lang="fr-FR" sz="1600" b="1" dirty="0" err="1"/>
              <a:t>naho</a:t>
            </a:r>
            <a:r>
              <a:rPr lang="fr-FR" sz="1600" b="1" dirty="0"/>
              <a:t> </a:t>
            </a:r>
            <a:r>
              <a:rPr lang="fr-FR" sz="1600" b="1" dirty="0" err="1"/>
              <a:t>nyene</a:t>
            </a:r>
            <a:r>
              <a:rPr lang="fr-FR" sz="1600" b="1" dirty="0"/>
              <a:t> </a:t>
            </a:r>
            <a:r>
              <a:rPr lang="fr-FR" sz="1600" b="1" dirty="0" err="1"/>
              <a:t>washobora</a:t>
            </a:r>
            <a:r>
              <a:rPr lang="fr-FR" sz="1600" b="1" dirty="0"/>
              <a:t> kuba </a:t>
            </a:r>
            <a:r>
              <a:rPr lang="fr-FR" sz="1600" b="1" dirty="0" err="1"/>
              <a:t>umwagazi</a:t>
            </a:r>
            <a:r>
              <a:rPr lang="fr-FR" sz="1600" b="1" dirty="0"/>
              <a:t> </a:t>
            </a:r>
            <a:r>
              <a:rPr lang="fr-FR" sz="1600" b="1" dirty="0" err="1"/>
              <a:t>w'intama</a:t>
            </a:r>
            <a:r>
              <a:rPr lang="fr-FR" sz="1600" b="1" dirty="0"/>
              <a:t> </a:t>
            </a:r>
            <a:r>
              <a:rPr lang="fr-FR" sz="1600" b="1" dirty="0" err="1"/>
              <a:t>canke</a:t>
            </a:r>
            <a:r>
              <a:rPr lang="fr-FR" sz="1600" b="1" dirty="0"/>
              <a:t> </a:t>
            </a:r>
            <a:r>
              <a:rPr lang="fr-FR" sz="1600" b="1" dirty="0" err="1"/>
              <a:t>umwagazi</a:t>
            </a:r>
            <a:r>
              <a:rPr lang="fr-FR" sz="1600" b="1" dirty="0"/>
              <a:t> </a:t>
            </a:r>
            <a:r>
              <a:rPr lang="fr-FR" sz="1600" b="1" dirty="0" err="1"/>
              <a:t>w’impene</a:t>
            </a:r>
            <a:r>
              <a:rPr lang="fr-FR" sz="1600" b="1" dirty="0"/>
              <a:t> (</a:t>
            </a:r>
            <a:r>
              <a:rPr lang="fr-FR" sz="1600" b="1" dirty="0" err="1"/>
              <a:t>Kuv</a:t>
            </a:r>
            <a:r>
              <a:rPr lang="fr-FR" sz="1600" b="1" dirty="0"/>
              <a:t>. 12:3, 5). Ni </a:t>
            </a:r>
            <a:r>
              <a:rPr lang="fr-FR" sz="1600" b="1" dirty="0" err="1"/>
              <a:t>ukuvuga</a:t>
            </a:r>
            <a:r>
              <a:rPr lang="fr-FR" sz="1600" b="1" dirty="0"/>
              <a:t> ko </a:t>
            </a:r>
            <a:r>
              <a:rPr lang="fr-FR" sz="1600" b="1" dirty="0" err="1"/>
              <a:t>ijambo</a:t>
            </a:r>
            <a:r>
              <a:rPr lang="fr-FR" sz="1600" b="1" dirty="0"/>
              <a:t> “</a:t>
            </a:r>
            <a:r>
              <a:rPr lang="fr-FR" sz="1600" b="1" dirty="0" err="1"/>
              <a:t>intama</a:t>
            </a:r>
            <a:r>
              <a:rPr lang="fr-FR" sz="1600" b="1" dirty="0"/>
              <a:t>” </a:t>
            </a:r>
            <a:r>
              <a:rPr lang="fr-FR" sz="1600" b="1" dirty="0" err="1"/>
              <a:t>ryaje</a:t>
            </a:r>
            <a:r>
              <a:rPr lang="fr-FR" sz="1600" b="1" dirty="0"/>
              <a:t> </a:t>
            </a:r>
            <a:r>
              <a:rPr lang="fr-FR" sz="1600" b="1" dirty="0" err="1"/>
              <a:t>gusobanura</a:t>
            </a:r>
            <a:r>
              <a:rPr lang="fr-FR" sz="1600" b="1" dirty="0"/>
              <a:t> </a:t>
            </a:r>
            <a:r>
              <a:rPr lang="fr-FR" sz="1600" b="1" dirty="0" err="1"/>
              <a:t>impera</a:t>
            </a:r>
            <a:r>
              <a:rPr lang="fr-FR" sz="1600" b="1" dirty="0"/>
              <a:t> n'</a:t>
            </a:r>
            <a:r>
              <a:rPr lang="fr-FR" sz="1600" b="1" dirty="0" err="1"/>
              <a:t>imperuka</a:t>
            </a:r>
            <a:r>
              <a:rPr lang="fr-FR" sz="1600" b="1" dirty="0"/>
              <a:t> </a:t>
            </a:r>
            <a:r>
              <a:rPr lang="fr-FR" sz="1600" b="1" dirty="0" err="1"/>
              <a:t>ikimazi</a:t>
            </a:r>
            <a:r>
              <a:rPr lang="fr-FR" sz="1600" b="1" dirty="0"/>
              <a:t>.  </a:t>
            </a:r>
            <a:r>
              <a:rPr lang="fr-FR" sz="1600" b="1" dirty="0" err="1"/>
              <a:t>Bukebuke</a:t>
            </a:r>
            <a:r>
              <a:rPr lang="fr-FR" sz="1600" b="1" dirty="0"/>
              <a:t>, </a:t>
            </a:r>
            <a:r>
              <a:rPr lang="fr-FR" sz="1600" b="1" dirty="0" err="1"/>
              <a:t>Bibiliya</a:t>
            </a:r>
            <a:r>
              <a:rPr lang="fr-FR" sz="1600" b="1" dirty="0"/>
              <a:t> </a:t>
            </a:r>
            <a:r>
              <a:rPr lang="fr-FR" sz="1600" b="1" dirty="0" err="1"/>
              <a:t>iragura</a:t>
            </a:r>
            <a:r>
              <a:rPr lang="fr-FR" sz="1600" b="1" dirty="0"/>
              <a:t> </a:t>
            </a:r>
            <a:r>
              <a:rPr lang="fr-FR" sz="1600" b="1" dirty="0" err="1"/>
              <a:t>insobanuro</a:t>
            </a:r>
            <a:r>
              <a:rPr lang="fr-FR" sz="1600" b="1" dirty="0"/>
              <a:t> y’</a:t>
            </a:r>
            <a:r>
              <a:rPr lang="fr-FR" sz="1600" b="1" dirty="0" err="1"/>
              <a:t>ikigereranyo</a:t>
            </a:r>
            <a:r>
              <a:rPr lang="fr-FR" sz="1600" b="1" dirty="0"/>
              <a:t> c’</a:t>
            </a:r>
            <a:r>
              <a:rPr lang="fr-FR" sz="1600" b="1" dirty="0" err="1"/>
              <a:t>umwagazi</a:t>
            </a:r>
            <a:r>
              <a:rPr lang="fr-FR" sz="1600" b="1" dirty="0"/>
              <a:t> </a:t>
            </a:r>
            <a:r>
              <a:rPr lang="fr-FR" sz="1600" b="1" dirty="0" err="1"/>
              <a:t>w’intama</a:t>
            </a:r>
            <a:r>
              <a:rPr lang="fr-FR" sz="1600" b="1" dirty="0"/>
              <a:t>:</a:t>
            </a:r>
            <a:endParaRPr lang="en" sz="1600" b="1" dirty="0"/>
          </a:p>
        </p:txBody>
      </p:sp>
      <p:pic>
        <p:nvPicPr>
          <p:cNvPr id="10" name="Imagen 9" descr="Imagen que contiene tabla, vestido, sostener, parado&#10;&#10;El contenido generado por IA puede ser incorrecto.">
            <a:extLst>
              <a:ext uri="{FF2B5EF4-FFF2-40B4-BE49-F238E27FC236}">
                <a16:creationId xmlns:a16="http://schemas.microsoft.com/office/drawing/2014/main" id="{9BE97BA7-1C52-9E77-71EB-18D93A3687E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8" t="21003" r="-358" b="22223"/>
          <a:stretch/>
        </p:blipFill>
        <p:spPr>
          <a:xfrm>
            <a:off x="2747988" y="5283884"/>
            <a:ext cx="4331726" cy="1383356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7970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723044-D2D1-4550-9D95-EB958915C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D4723044-D2D1-4550-9D95-EB958915C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D4723044-D2D1-4550-9D95-EB958915C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D4723044-D2D1-4550-9D95-EB958915C4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1DBA96-9D6C-41A3-ABD5-CCCFB1557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5D1DBA96-9D6C-41A3-ABD5-CCCFB15575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702C92-E533-4B94-A0A1-A31E82A86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D6702C92-E533-4B94-A0A1-A31E82A86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D6702C92-E533-4B94-A0A1-A31E82A86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D6702C92-E533-4B94-A0A1-A31E82A864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07F4BF-F691-45ED-96B6-9EBF4A114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6B07F4BF-F691-45ED-96B6-9EBF4A114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7E936B-6681-4887-AEA6-ECBE22186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4C7E936B-6681-4887-AEA6-ECBE22186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4C7E936B-6681-4887-AEA6-ECBE22186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4C7E936B-6681-4887-AEA6-ECBE22186E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5D6093-025B-40CE-94F6-86B0F3046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C85D6093-025B-40CE-94F6-86B0F30463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EF8D64-81CE-4426-8689-2FB535C5D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D8EF8D64-81CE-4426-8689-2FB535C5D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D8EF8D64-81CE-4426-8689-2FB535C5D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D8EF8D64-81CE-4426-8689-2FB535C5DB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F141EC-FE06-4F7A-9C6D-F97732C8C1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B7F141EC-FE06-4F7A-9C6D-F97732C8C1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388ADC-05ED-246A-2BCE-D9783E13E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839313B-44BE-83EE-951D-364691085ED0}"/>
              </a:ext>
            </a:extLst>
          </p:cNvPr>
          <p:cNvSpPr txBox="1"/>
          <p:nvPr/>
        </p:nvSpPr>
        <p:spPr>
          <a:xfrm>
            <a:off x="471795" y="715940"/>
            <a:ext cx="990093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Vyari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bigoye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mbere</a:t>
            </a:r>
            <a:r>
              <a:rPr lang="en-US" sz="2400" b="1" dirty="0">
                <a:latin typeface="Constantia" panose="02030602050306030303" pitchFamily="18" charset="0"/>
              </a:rPr>
              <a:t> no </a:t>
            </a:r>
            <a:r>
              <a:rPr lang="en-US" sz="2400" b="1" dirty="0" err="1">
                <a:latin typeface="Constantia" panose="02030602050306030303" pitchFamily="18" charset="0"/>
              </a:rPr>
              <a:t>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bamarayika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gutahura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ibanga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ry’ugucungurwa</a:t>
            </a:r>
            <a:r>
              <a:rPr lang="en-US" sz="2400" b="1" dirty="0">
                <a:latin typeface="Constantia" panose="02030602050306030303" pitchFamily="18" charset="0"/>
              </a:rPr>
              <a:t>—</a:t>
            </a:r>
            <a:r>
              <a:rPr lang="en-US" sz="2400" b="1" dirty="0" err="1">
                <a:latin typeface="Constantia" panose="02030602050306030303" pitchFamily="18" charset="0"/>
              </a:rPr>
              <a:t>gutahura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Umutware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w’ijuru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Umwana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w’Imana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ategerezwa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gupfa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kubera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umuntu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w’umunyavyaha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Igihe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itegeko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ryahabwa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Aburahamu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ngw'atange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umwana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wiwe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hari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y'ivyaremwe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vyose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mw'ijuru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Bafise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amatsiko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menshi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barihweje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intambuko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yindi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ishirwa</a:t>
            </a:r>
            <a:r>
              <a:rPr lang="en-US" sz="2400" b="1" dirty="0">
                <a:latin typeface="Constantia" panose="02030602050306030303" pitchFamily="18" charset="0"/>
              </a:rPr>
              <a:t> mu </a:t>
            </a:r>
            <a:r>
              <a:rPr lang="en-US" sz="2400" b="1" dirty="0" err="1">
                <a:latin typeface="Constantia" panose="02030602050306030303" pitchFamily="18" charset="0"/>
              </a:rPr>
              <a:t>ngiro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ry'ico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cagezwe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Igihe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kibazo</a:t>
            </a:r>
            <a:r>
              <a:rPr lang="en-US" sz="2400" b="1" dirty="0">
                <a:latin typeface="Constantia" panose="02030602050306030303" pitchFamily="18" charset="0"/>
              </a:rPr>
              <a:t> ca </a:t>
            </a:r>
            <a:r>
              <a:rPr lang="en-US" sz="2400" b="1" dirty="0" err="1">
                <a:latin typeface="Constantia" panose="02030602050306030303" pitchFamily="18" charset="0"/>
              </a:rPr>
              <a:t>Isaka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kivuga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ngo</a:t>
            </a:r>
            <a:r>
              <a:rPr lang="en-US" sz="2400" b="1" dirty="0">
                <a:latin typeface="Constantia" panose="02030602050306030303" pitchFamily="18" charset="0"/>
              </a:rPr>
              <a:t> “</a:t>
            </a:r>
            <a:r>
              <a:rPr lang="en-US" sz="2400" b="1" dirty="0" err="1">
                <a:latin typeface="Constantia" panose="02030602050306030303" pitchFamily="18" charset="0"/>
              </a:rPr>
              <a:t>Umwagazi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w’intama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w’ikimazi</a:t>
            </a:r>
            <a:r>
              <a:rPr lang="en-US" sz="2400" b="1" dirty="0">
                <a:latin typeface="Constantia" panose="02030602050306030303" pitchFamily="18" charset="0"/>
              </a:rPr>
              <a:t> co </a:t>
            </a:r>
            <a:r>
              <a:rPr lang="en-US" sz="2400" b="1" dirty="0" err="1">
                <a:latin typeface="Constantia" panose="02030602050306030303" pitchFamily="18" charset="0"/>
              </a:rPr>
              <a:t>kwoswa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hehe</a:t>
            </a:r>
            <a:r>
              <a:rPr lang="en-US" sz="2400" b="1" dirty="0">
                <a:latin typeface="Constantia" panose="02030602050306030303" pitchFamily="18" charset="0"/>
              </a:rPr>
              <a:t>?” </a:t>
            </a:r>
            <a:r>
              <a:rPr lang="en-US" sz="2400" b="1" dirty="0" err="1">
                <a:latin typeface="Constantia" panose="02030602050306030303" pitchFamily="18" charset="0"/>
              </a:rPr>
              <a:t>maee</a:t>
            </a:r>
            <a:r>
              <a:rPr lang="en-US" sz="2400" b="1" dirty="0">
                <a:latin typeface="Constantia" panose="02030602050306030303" pitchFamily="18" charset="0"/>
              </a:rPr>
              <a:t>  </a:t>
            </a:r>
            <a:r>
              <a:rPr lang="en-US" sz="2400" b="1" dirty="0" err="1">
                <a:latin typeface="Constantia" panose="02030602050306030303" pitchFamily="18" charset="0"/>
              </a:rPr>
              <a:t>Aburahamu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akishura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ati</a:t>
            </a:r>
            <a:r>
              <a:rPr lang="en-US" sz="2400" b="1" dirty="0">
                <a:latin typeface="Constantia" panose="02030602050306030303" pitchFamily="18" charset="0"/>
              </a:rPr>
              <a:t>: “</a:t>
            </a:r>
            <a:r>
              <a:rPr lang="en-US" sz="2400" b="1" dirty="0" err="1">
                <a:latin typeface="Constantia" panose="02030602050306030303" pitchFamily="18" charset="0"/>
              </a:rPr>
              <a:t>Imana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bwironkere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umwagazi</a:t>
            </a:r>
            <a:r>
              <a:rPr lang="en-US" sz="2400" b="1" dirty="0">
                <a:latin typeface="Constantia" panose="02030602050306030303" pitchFamily="18" charset="0"/>
              </a:rPr>
              <a:t>;”  </a:t>
            </a:r>
            <a:r>
              <a:rPr lang="en-US" sz="2400" b="1" dirty="0" err="1">
                <a:latin typeface="Constantia" panose="02030602050306030303" pitchFamily="18" charset="0"/>
              </a:rPr>
              <a:t>kandi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igihe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ukuboko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</a:t>
            </a:r>
            <a:r>
              <a:rPr lang="en-US" sz="2400" b="1" dirty="0">
                <a:latin typeface="Constantia" panose="02030602050306030303" pitchFamily="18" charset="0"/>
              </a:rPr>
              <a:t> se </a:t>
            </a:r>
            <a:r>
              <a:rPr lang="en-US" sz="2400" b="1" dirty="0" err="1">
                <a:latin typeface="Constantia" panose="02030602050306030303" pitchFamily="18" charset="0"/>
              </a:rPr>
              <a:t>kwahagarikwa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hejuru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igihe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yagira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yice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umuhungu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wiwe</a:t>
            </a:r>
            <a:r>
              <a:rPr lang="en-US" sz="2400" b="1" dirty="0">
                <a:latin typeface="Constantia" panose="02030602050306030303" pitchFamily="18" charset="0"/>
              </a:rPr>
              <a:t>, maze </a:t>
            </a:r>
            <a:r>
              <a:rPr lang="en-US" sz="2400" b="1" dirty="0" err="1">
                <a:latin typeface="Constantia" panose="02030602050306030303" pitchFamily="18" charset="0"/>
              </a:rPr>
              <a:t>iyo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mpfizi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y’intama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Imana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itanze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igashikanirwa</a:t>
            </a:r>
            <a:r>
              <a:rPr lang="en-US" sz="2400" b="1" dirty="0">
                <a:latin typeface="Constantia" panose="02030602050306030303" pitchFamily="18" charset="0"/>
              </a:rPr>
              <a:t> mu </a:t>
            </a:r>
            <a:r>
              <a:rPr lang="en-US" sz="2400" b="1" dirty="0" err="1">
                <a:latin typeface="Constantia" panose="02030602050306030303" pitchFamily="18" charset="0"/>
              </a:rPr>
              <a:t>kibanza</a:t>
            </a:r>
            <a:r>
              <a:rPr lang="en-US" sz="2400" b="1" dirty="0">
                <a:latin typeface="Constantia" panose="02030602050306030303" pitchFamily="18" charset="0"/>
              </a:rPr>
              <a:t> ca </a:t>
            </a:r>
            <a:r>
              <a:rPr lang="en-US" sz="2400" b="1" dirty="0" err="1">
                <a:latin typeface="Constantia" panose="02030602050306030303" pitchFamily="18" charset="0"/>
              </a:rPr>
              <a:t>Isaka</a:t>
            </a:r>
            <a:r>
              <a:rPr lang="en-US" sz="2400" b="1" dirty="0">
                <a:latin typeface="Constantia" panose="02030602050306030303" pitchFamily="18" charset="0"/>
              </a:rPr>
              <a:t>—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ho </a:t>
            </a:r>
            <a:r>
              <a:rPr lang="en-US" sz="2400" b="1" dirty="0" err="1">
                <a:latin typeface="Constantia" panose="02030602050306030303" pitchFamily="18" charset="0"/>
              </a:rPr>
              <a:t>umuco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warasa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bijanye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n'ibanga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ry’ugucungurwa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mbere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n’abamarayika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baratahura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neza</a:t>
            </a:r>
            <a:r>
              <a:rPr lang="en-US" sz="2400" b="1" dirty="0">
                <a:latin typeface="Constantia" panose="02030602050306030303" pitchFamily="18" charset="0"/>
              </a:rPr>
              <a:t> cane </a:t>
            </a:r>
            <a:r>
              <a:rPr lang="en-US" sz="2400" b="1" dirty="0" err="1">
                <a:latin typeface="Constantia" panose="02030602050306030303" pitchFamily="18" charset="0"/>
              </a:rPr>
              <a:t>intunganyo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itangaje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Imana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yarashizeho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kugira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umuntu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akizwe</a:t>
            </a:r>
            <a:r>
              <a:rPr lang="en-US" sz="2400" b="1" dirty="0">
                <a:latin typeface="Constantia" panose="02030602050306030303" pitchFamily="18" charset="0"/>
              </a:rPr>
              <a:t>.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02443E6-B76F-3C34-0495-B4C9803A0F3F}"/>
              </a:ext>
            </a:extLst>
          </p:cNvPr>
          <p:cNvSpPr txBox="1"/>
          <p:nvPr/>
        </p:nvSpPr>
        <p:spPr>
          <a:xfrm>
            <a:off x="6560105" y="6096608"/>
            <a:ext cx="41569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fr-FR" sz="1600" b="1" dirty="0" err="1"/>
              <a:t>Abakurambere</a:t>
            </a:r>
            <a:r>
              <a:rPr lang="fr-FR" sz="1600" b="1" dirty="0"/>
              <a:t> n’</a:t>
            </a:r>
            <a:r>
              <a:rPr lang="fr-FR" sz="1600" b="1" dirty="0" err="1"/>
              <a:t>Abahanuzi</a:t>
            </a:r>
            <a:r>
              <a:rPr lang="en" sz="1600" b="1" dirty="0"/>
              <a:t>, pg. 155)</a:t>
            </a:r>
          </a:p>
        </p:txBody>
      </p:sp>
    </p:spTree>
    <p:extLst>
      <p:ext uri="{BB962C8B-B14F-4D97-AF65-F5344CB8AC3E}">
        <p14:creationId xmlns:p14="http://schemas.microsoft.com/office/powerpoint/2010/main" val="93280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01F3CD-5506-6AB9-1A31-B50A61D8A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E3D2C72-F421-F91F-64C9-70128614D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7E70E0-4CF6-25E0-6ABF-5AE09D375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869400-652A-A9E6-0177-75FD75F81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C773F70-0204-C0D1-AA79-3FB3D28B1C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31A15FF-B58A-30A6-2AFA-C82A8928C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6A4D555-D12D-BA79-1BE5-56F5C8F65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8264" y="1062544"/>
            <a:ext cx="4756162" cy="4756162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 descr="Imagen que contiene tabla, azul, pastel, cama&#10;&#10;El contenido generado por IA puede ser incorrecto.">
            <a:extLst>
              <a:ext uri="{FF2B5EF4-FFF2-40B4-BE49-F238E27FC236}">
                <a16:creationId xmlns:a16="http://schemas.microsoft.com/office/drawing/2014/main" id="{6FEC704E-59ED-78AD-282D-D54EB64050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025" y="3643760"/>
            <a:ext cx="6428474" cy="321423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35DE382-7DAC-B1CD-943A-D8E20635EC74}"/>
              </a:ext>
            </a:extLst>
          </p:cNvPr>
          <p:cNvSpPr txBox="1">
            <a:spLocks/>
          </p:cNvSpPr>
          <p:nvPr/>
        </p:nvSpPr>
        <p:spPr>
          <a:xfrm>
            <a:off x="596064" y="504439"/>
            <a:ext cx="6991371" cy="313932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A63234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F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ITANGURIRO </a:t>
            </a:r>
            <a:r>
              <a:rPr lang="e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2-3:</a:t>
            </a:r>
          </a:p>
          <a:p>
            <a:pPr algn="ctr"/>
            <a:r>
              <a:rPr lang="fr-F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URUPFU N’INZOKA </a:t>
            </a:r>
            <a:r>
              <a:rPr lang="e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967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Intermedio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1296</Words>
  <Application>Microsoft Office PowerPoint</Application>
  <PresentationFormat>Panorámica</PresentationFormat>
  <Paragraphs>57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Aptos Display</vt:lpstr>
      <vt:lpstr>Comic Sans MS</vt:lpstr>
      <vt:lpstr>Aptos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99</cp:revision>
  <dcterms:created xsi:type="dcterms:W3CDTF">2025-03-22T15:34:11Z</dcterms:created>
  <dcterms:modified xsi:type="dcterms:W3CDTF">2025-04-12T05:14:16Z</dcterms:modified>
</cp:coreProperties>
</file>