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sldIdLst>
    <p:sldId id="257" r:id="rId3"/>
    <p:sldId id="300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29" d="100"/>
          <a:sy n="29" d="100"/>
        </p:scale>
        <p:origin x="138" y="16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5C0CCD-7F87-41DA-97C1-D0F908CA3491}" type="doc">
      <dgm:prSet loTypeId="urn:microsoft.com/office/officeart/2008/layout/BendingPictureCaptionList" loCatId="pictur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07980DC8-2D0F-44FA-B846-831185FCEB04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1800" b="1" dirty="0">
              <a:solidFill>
                <a:schemeClr val="accent3">
                  <a:lumMod val="50000"/>
                </a:schemeClr>
              </a:solidFill>
            </a:rPr>
            <a:t>IGITEREKO C’AMATARA</a:t>
          </a:r>
          <a:r>
            <a:rPr lang="en" sz="1800" b="1" dirty="0"/>
            <a:t> </a:t>
          </a:r>
          <a:br>
            <a:rPr lang="es-ES" sz="1800" b="1" dirty="0"/>
          </a:br>
          <a:r>
            <a:rPr lang="fr-FR" sz="1800" b="1" dirty="0" err="1"/>
            <a:t>Ivyahishuwe</a:t>
          </a:r>
          <a:r>
            <a:rPr lang="en" sz="1800" b="1" dirty="0"/>
            <a:t> 4:5</a:t>
          </a:r>
        </a:p>
      </dgm:t>
    </dgm:pt>
    <dgm:pt modelId="{887A4222-4304-4CA1-B070-D925C4317164}" type="parTrans" cxnId="{27047EC3-072F-4BDD-AE86-0C8CABE44F89}">
      <dgm:prSet/>
      <dgm:spPr/>
      <dgm:t>
        <a:bodyPr/>
        <a:lstStyle/>
        <a:p>
          <a:endParaRPr lang="es-ES" sz="1800" b="1"/>
        </a:p>
      </dgm:t>
    </dgm:pt>
    <dgm:pt modelId="{E948956E-3E6B-4B20-AA58-8BA9228DCBB8}" type="sibTrans" cxnId="{27047EC3-072F-4BDD-AE86-0C8CABE44F89}">
      <dgm:prSet/>
      <dgm:spPr/>
      <dgm:t>
        <a:bodyPr/>
        <a:lstStyle/>
        <a:p>
          <a:endParaRPr lang="es-ES" sz="1800" b="1"/>
        </a:p>
      </dgm:t>
    </dgm:pt>
    <dgm:pt modelId="{E4568839-55F9-47C5-BF55-966B458FB86A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1800" b="1" dirty="0">
              <a:solidFill>
                <a:schemeClr val="accent1">
                  <a:lumMod val="75000"/>
                </a:schemeClr>
              </a:solidFill>
            </a:rPr>
            <a:t>IGICANIRO C’INZAHABU</a:t>
          </a:r>
          <a:r>
            <a:rPr lang="en" sz="1800" b="1" dirty="0"/>
            <a:t> </a:t>
          </a:r>
          <a:br>
            <a:rPr lang="es-ES" sz="1800" b="1" dirty="0"/>
          </a:br>
          <a:r>
            <a:rPr lang="fr-FR" sz="1800" b="1" dirty="0" err="1"/>
            <a:t>Ivyahishuwe</a:t>
          </a:r>
          <a:r>
            <a:rPr lang="en" sz="1800" b="1" dirty="0"/>
            <a:t> 6:9; 8:3; 14:18; 16:7</a:t>
          </a:r>
        </a:p>
      </dgm:t>
    </dgm:pt>
    <dgm:pt modelId="{5EFDAD59-55D5-4A88-9C1D-544D519493C7}" type="parTrans" cxnId="{6EB9A640-7950-4B70-8977-AC5A03769A00}">
      <dgm:prSet/>
      <dgm:spPr/>
      <dgm:t>
        <a:bodyPr/>
        <a:lstStyle/>
        <a:p>
          <a:endParaRPr lang="es-ES" sz="1800" b="1"/>
        </a:p>
      </dgm:t>
    </dgm:pt>
    <dgm:pt modelId="{EC9C0DA7-037E-421E-82E2-010438554690}" type="sibTrans" cxnId="{6EB9A640-7950-4B70-8977-AC5A03769A00}">
      <dgm:prSet/>
      <dgm:spPr/>
      <dgm:t>
        <a:bodyPr/>
        <a:lstStyle/>
        <a:p>
          <a:endParaRPr lang="es-ES" sz="1800" b="1"/>
        </a:p>
      </dgm:t>
    </dgm:pt>
    <dgm:pt modelId="{FC8DF130-9171-4E97-B666-430D7F079C2B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1800" b="1" dirty="0">
              <a:solidFill>
                <a:schemeClr val="accent2">
                  <a:lumMod val="50000"/>
                </a:schemeClr>
              </a:solidFill>
            </a:rPr>
            <a:t>ISANDUGU</a:t>
          </a:r>
          <a:r>
            <a:rPr lang="en" sz="1800" b="1" dirty="0"/>
            <a:t> </a:t>
          </a:r>
          <a:br>
            <a:rPr lang="es-ES" sz="1800" b="1" dirty="0"/>
          </a:br>
          <a:r>
            <a:rPr lang="fr-FR" sz="1800" b="1" dirty="0" err="1"/>
            <a:t>Ivyahishuwe</a:t>
          </a:r>
          <a:r>
            <a:rPr lang="en" sz="1800" b="1" dirty="0"/>
            <a:t> 11:19</a:t>
          </a:r>
          <a:endParaRPr lang="es-ES" sz="1800" b="1" dirty="0"/>
        </a:p>
      </dgm:t>
    </dgm:pt>
    <dgm:pt modelId="{8393307A-BDD8-41F1-89F1-759F2C5BF3EC}" type="parTrans" cxnId="{84634713-F4F0-4F92-8D2D-F59D81C43653}">
      <dgm:prSet/>
      <dgm:spPr/>
      <dgm:t>
        <a:bodyPr/>
        <a:lstStyle/>
        <a:p>
          <a:endParaRPr lang="es-ES" sz="1800" b="1"/>
        </a:p>
      </dgm:t>
    </dgm:pt>
    <dgm:pt modelId="{57924173-EB73-4C18-9920-2A691C8A9E0F}" type="sibTrans" cxnId="{84634713-F4F0-4F92-8D2D-F59D81C43653}">
      <dgm:prSet/>
      <dgm:spPr/>
      <dgm:t>
        <a:bodyPr/>
        <a:lstStyle/>
        <a:p>
          <a:endParaRPr lang="es-ES" sz="1800" b="1"/>
        </a:p>
      </dgm:t>
    </dgm:pt>
    <dgm:pt modelId="{5640730A-4D1A-4D2F-A21B-A8E77B4DFD88}" type="pres">
      <dgm:prSet presAssocID="{955C0CCD-7F87-41DA-97C1-D0F908CA3491}" presName="Name0" presStyleCnt="0">
        <dgm:presLayoutVars>
          <dgm:dir/>
          <dgm:resizeHandles val="exact"/>
        </dgm:presLayoutVars>
      </dgm:prSet>
      <dgm:spPr/>
    </dgm:pt>
    <dgm:pt modelId="{F4215E8F-8394-4983-BB42-52BF12FBF710}" type="pres">
      <dgm:prSet presAssocID="{07980DC8-2D0F-44FA-B846-831185FCEB04}" presName="composite" presStyleCnt="0"/>
      <dgm:spPr/>
    </dgm:pt>
    <dgm:pt modelId="{0A254D31-7312-4F0C-B68E-6F0B142AD59A}" type="pres">
      <dgm:prSet presAssocID="{07980DC8-2D0F-44FA-B846-831185FCEB04}" presName="rect1" presStyleLbl="bgImgPlace1" presStyleIdx="0" presStyleCnt="3" custLinFactNeighborY="-1258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3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8CC4273-6F5D-49FF-8B1D-3C3A0FB439B4}" type="pres">
      <dgm:prSet presAssocID="{07980DC8-2D0F-44FA-B846-831185FCEB04}" presName="wedgeRectCallout1" presStyleLbl="node1" presStyleIdx="0" presStyleCnt="3" custScaleX="136960" custScaleY="153026" custLinFactNeighborY="30385">
        <dgm:presLayoutVars>
          <dgm:bulletEnabled val="1"/>
        </dgm:presLayoutVars>
      </dgm:prSet>
      <dgm:spPr/>
    </dgm:pt>
    <dgm:pt modelId="{50DF2073-EABF-4DA4-875B-ACFDB8445470}" type="pres">
      <dgm:prSet presAssocID="{E948956E-3E6B-4B20-AA58-8BA9228DCBB8}" presName="sibTrans" presStyleCnt="0"/>
      <dgm:spPr/>
    </dgm:pt>
    <dgm:pt modelId="{D0DDA836-81D4-4AEF-950A-C7D39D8639B7}" type="pres">
      <dgm:prSet presAssocID="{E4568839-55F9-47C5-BF55-966B458FB86A}" presName="composite" presStyleCnt="0"/>
      <dgm:spPr/>
    </dgm:pt>
    <dgm:pt modelId="{70EA7FFE-33E0-4852-8E8F-11375C9B1671}" type="pres">
      <dgm:prSet presAssocID="{E4568839-55F9-47C5-BF55-966B458FB86A}" presName="rect1" presStyleLbl="bgImgPlace1" presStyleIdx="1" presStyleCnt="3" custLinFactNeighborY="-12584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0BB1D6E3-816F-4912-B87C-26638B8FE147}" type="pres">
      <dgm:prSet presAssocID="{E4568839-55F9-47C5-BF55-966B458FB86A}" presName="wedgeRectCallout1" presStyleLbl="node1" presStyleIdx="1" presStyleCnt="3" custScaleX="136960" custScaleY="153026" custLinFactNeighborY="30385">
        <dgm:presLayoutVars>
          <dgm:bulletEnabled val="1"/>
        </dgm:presLayoutVars>
      </dgm:prSet>
      <dgm:spPr/>
    </dgm:pt>
    <dgm:pt modelId="{B849A24B-6654-40D6-8640-F4DA50AE75CF}" type="pres">
      <dgm:prSet presAssocID="{EC9C0DA7-037E-421E-82E2-010438554690}" presName="sibTrans" presStyleCnt="0"/>
      <dgm:spPr/>
    </dgm:pt>
    <dgm:pt modelId="{8055042F-3513-4225-AA94-85F9B1026789}" type="pres">
      <dgm:prSet presAssocID="{FC8DF130-9171-4E97-B666-430D7F079C2B}" presName="composite" presStyleCnt="0"/>
      <dgm:spPr/>
    </dgm:pt>
    <dgm:pt modelId="{39CD919B-47B5-43A6-A4F7-5A439A39F1B5}" type="pres">
      <dgm:prSet presAssocID="{FC8DF130-9171-4E97-B666-430D7F079C2B}" presName="rect1" presStyleLbl="bgImgPlace1" presStyleIdx="2" presStyleCnt="3" custLinFactNeighborY="-12584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9A5A8BC-FC51-4131-93C1-828B423DE360}" type="pres">
      <dgm:prSet presAssocID="{FC8DF130-9171-4E97-B666-430D7F079C2B}" presName="wedgeRectCallout1" presStyleLbl="node1" presStyleIdx="2" presStyleCnt="3" custScaleX="136960" custScaleY="153026" custLinFactNeighborY="30385">
        <dgm:presLayoutVars>
          <dgm:bulletEnabled val="1"/>
        </dgm:presLayoutVars>
      </dgm:prSet>
      <dgm:spPr/>
    </dgm:pt>
  </dgm:ptLst>
  <dgm:cxnLst>
    <dgm:cxn modelId="{8FEC2413-6E38-4E8B-865F-F01D4AAE9B29}" type="presOf" srcId="{955C0CCD-7F87-41DA-97C1-D0F908CA3491}" destId="{5640730A-4D1A-4D2F-A21B-A8E77B4DFD88}" srcOrd="0" destOrd="0" presId="urn:microsoft.com/office/officeart/2008/layout/BendingPictureCaptionList"/>
    <dgm:cxn modelId="{84634713-F4F0-4F92-8D2D-F59D81C43653}" srcId="{955C0CCD-7F87-41DA-97C1-D0F908CA3491}" destId="{FC8DF130-9171-4E97-B666-430D7F079C2B}" srcOrd="2" destOrd="0" parTransId="{8393307A-BDD8-41F1-89F1-759F2C5BF3EC}" sibTransId="{57924173-EB73-4C18-9920-2A691C8A9E0F}"/>
    <dgm:cxn modelId="{9F1BBB19-49C6-4B90-BE8E-E07E75752411}" type="presOf" srcId="{07980DC8-2D0F-44FA-B846-831185FCEB04}" destId="{F8CC4273-6F5D-49FF-8B1D-3C3A0FB439B4}" srcOrd="0" destOrd="0" presId="urn:microsoft.com/office/officeart/2008/layout/BendingPictureCaptionList"/>
    <dgm:cxn modelId="{6EB9A640-7950-4B70-8977-AC5A03769A00}" srcId="{955C0CCD-7F87-41DA-97C1-D0F908CA3491}" destId="{E4568839-55F9-47C5-BF55-966B458FB86A}" srcOrd="1" destOrd="0" parTransId="{5EFDAD59-55D5-4A88-9C1D-544D519493C7}" sibTransId="{EC9C0DA7-037E-421E-82E2-010438554690}"/>
    <dgm:cxn modelId="{AC251762-789A-4ECE-81D4-16D145F6CA4A}" type="presOf" srcId="{FC8DF130-9171-4E97-B666-430D7F079C2B}" destId="{F9A5A8BC-FC51-4131-93C1-828B423DE360}" srcOrd="0" destOrd="0" presId="urn:microsoft.com/office/officeart/2008/layout/BendingPictureCaptionList"/>
    <dgm:cxn modelId="{32B82E84-8E69-413F-BB5B-884CA88C33FB}" type="presOf" srcId="{E4568839-55F9-47C5-BF55-966B458FB86A}" destId="{0BB1D6E3-816F-4912-B87C-26638B8FE147}" srcOrd="0" destOrd="0" presId="urn:microsoft.com/office/officeart/2008/layout/BendingPictureCaptionList"/>
    <dgm:cxn modelId="{27047EC3-072F-4BDD-AE86-0C8CABE44F89}" srcId="{955C0CCD-7F87-41DA-97C1-D0F908CA3491}" destId="{07980DC8-2D0F-44FA-B846-831185FCEB04}" srcOrd="0" destOrd="0" parTransId="{887A4222-4304-4CA1-B070-D925C4317164}" sibTransId="{E948956E-3E6B-4B20-AA58-8BA9228DCBB8}"/>
    <dgm:cxn modelId="{CF97DC6D-C7B2-4083-A553-66DB655562E5}" type="presParOf" srcId="{5640730A-4D1A-4D2F-A21B-A8E77B4DFD88}" destId="{F4215E8F-8394-4983-BB42-52BF12FBF710}" srcOrd="0" destOrd="0" presId="urn:microsoft.com/office/officeart/2008/layout/BendingPictureCaptionList"/>
    <dgm:cxn modelId="{6CF3F5BF-D84F-4431-863D-C736B13BD344}" type="presParOf" srcId="{F4215E8F-8394-4983-BB42-52BF12FBF710}" destId="{0A254D31-7312-4F0C-B68E-6F0B142AD59A}" srcOrd="0" destOrd="0" presId="urn:microsoft.com/office/officeart/2008/layout/BendingPictureCaptionList"/>
    <dgm:cxn modelId="{7EB11A0D-1C32-4B57-AD2F-FFFCE2472E87}" type="presParOf" srcId="{F4215E8F-8394-4983-BB42-52BF12FBF710}" destId="{F8CC4273-6F5D-49FF-8B1D-3C3A0FB439B4}" srcOrd="1" destOrd="0" presId="urn:microsoft.com/office/officeart/2008/layout/BendingPictureCaptionList"/>
    <dgm:cxn modelId="{DB8E164A-13EA-4376-9BAA-D85B9E9C31BD}" type="presParOf" srcId="{5640730A-4D1A-4D2F-A21B-A8E77B4DFD88}" destId="{50DF2073-EABF-4DA4-875B-ACFDB8445470}" srcOrd="1" destOrd="0" presId="urn:microsoft.com/office/officeart/2008/layout/BendingPictureCaptionList"/>
    <dgm:cxn modelId="{E7B3A50B-6732-4C3D-BCCA-0614AD45B1E7}" type="presParOf" srcId="{5640730A-4D1A-4D2F-A21B-A8E77B4DFD88}" destId="{D0DDA836-81D4-4AEF-950A-C7D39D8639B7}" srcOrd="2" destOrd="0" presId="urn:microsoft.com/office/officeart/2008/layout/BendingPictureCaptionList"/>
    <dgm:cxn modelId="{5C5D812A-2883-4871-8E48-19B546F92C4A}" type="presParOf" srcId="{D0DDA836-81D4-4AEF-950A-C7D39D8639B7}" destId="{70EA7FFE-33E0-4852-8E8F-11375C9B1671}" srcOrd="0" destOrd="0" presId="urn:microsoft.com/office/officeart/2008/layout/BendingPictureCaptionList"/>
    <dgm:cxn modelId="{4E49BF07-49FA-4DC4-B771-49FECE7B446F}" type="presParOf" srcId="{D0DDA836-81D4-4AEF-950A-C7D39D8639B7}" destId="{0BB1D6E3-816F-4912-B87C-26638B8FE147}" srcOrd="1" destOrd="0" presId="urn:microsoft.com/office/officeart/2008/layout/BendingPictureCaptionList"/>
    <dgm:cxn modelId="{B8B0F835-2F68-4559-981B-A5BDF3F73EE4}" type="presParOf" srcId="{5640730A-4D1A-4D2F-A21B-A8E77B4DFD88}" destId="{B849A24B-6654-40D6-8640-F4DA50AE75CF}" srcOrd="3" destOrd="0" presId="urn:microsoft.com/office/officeart/2008/layout/BendingPictureCaptionList"/>
    <dgm:cxn modelId="{0A297001-C224-45BF-B8DB-217A2BF769FE}" type="presParOf" srcId="{5640730A-4D1A-4D2F-A21B-A8E77B4DFD88}" destId="{8055042F-3513-4225-AA94-85F9B1026789}" srcOrd="4" destOrd="0" presId="urn:microsoft.com/office/officeart/2008/layout/BendingPictureCaptionList"/>
    <dgm:cxn modelId="{A57E2305-928D-4108-8259-BE457F7BDBB5}" type="presParOf" srcId="{8055042F-3513-4225-AA94-85F9B1026789}" destId="{39CD919B-47B5-43A6-A4F7-5A439A39F1B5}" srcOrd="0" destOrd="0" presId="urn:microsoft.com/office/officeart/2008/layout/BendingPictureCaptionList"/>
    <dgm:cxn modelId="{F0338E87-1651-4B53-B5A8-270D1C27E2D3}" type="presParOf" srcId="{8055042F-3513-4225-AA94-85F9B1026789}" destId="{F9A5A8BC-FC51-4131-93C1-828B423DE360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62C7CB-4609-4B00-914F-214E680A339C}" type="doc">
      <dgm:prSet loTypeId="urn:microsoft.com/office/officeart/2005/8/layout/vList4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F2E898B-92BD-4E37-82F2-237FC1E48009}">
      <dgm:prSet custT="1"/>
      <dgm:spPr/>
      <dgm:t>
        <a:bodyPr lIns="0"/>
        <a:lstStyle/>
        <a:p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Uwugendera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bitunganye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agakora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ivy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'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ukugororoka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ntavuge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ibinyoma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(Zab. 15:2)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C1BA08-9ABA-4588-A334-86DA4718CE59}" type="parTrans" cxnId="{6F82203B-2FF1-4856-AE16-EA4C1DF1FEC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341453-4037-4C54-9CCC-BB09C8EA288C}" type="sibTrans" cxnId="{6F82203B-2FF1-4856-AE16-EA4C1DF1FEC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B651B7-B112-4791-8429-52B3581B1165}">
      <dgm:prSet custT="1"/>
      <dgm:spPr/>
      <dgm:t>
        <a:bodyPr lIns="0"/>
        <a:lstStyle/>
        <a:p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Utarementanisha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ururimi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rwiwe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Atagirira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nabi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mugenzi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Adakaza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inkuru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y'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umubanyi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wiwe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(Zab. 15:3)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DF47A9-8E16-4B59-B130-312E2972C961}" type="parTrans" cxnId="{9FA7D05C-5692-499B-9832-C06339E8062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181FBB-147C-4DB1-8D69-5AC6841BECEE}" type="sibTrans" cxnId="{9FA7D05C-5692-499B-9832-C06339E8062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204C23-341E-43FB-8A61-5D020170D0D6}">
      <dgm:prSet custT="1"/>
      <dgm:spPr>
        <a:solidFill>
          <a:schemeClr val="accent1">
            <a:lumMod val="75000"/>
          </a:schemeClr>
        </a:solidFill>
      </dgm:spPr>
      <dgm:t>
        <a:bodyPr lIns="0"/>
        <a:lstStyle/>
        <a:p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Uwubaha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abatinya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Uhoraho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Ico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yarahiye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naho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comugirira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nabi,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atirahuruza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(Zab. 15:4)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BE324F-6546-4BFA-A159-11BA9B861782}" type="parTrans" cxnId="{F225298E-ACF1-491C-8ECB-6FCECC4BB56E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0CE8B7-6DAD-4F76-B1A7-24CF2D376D79}" type="sibTrans" cxnId="{F225298E-ACF1-491C-8ECB-6FCECC4BB56E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EEEC2D-5EA5-4D3C-9A69-78918E5AEBAD}">
      <dgm:prSet custT="1"/>
      <dgm:spPr/>
      <dgm:t>
        <a:bodyPr lIns="0"/>
        <a:lstStyle/>
        <a:p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Uwutaguranira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amahera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kuzohabga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ay'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inyungu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Atemera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ingurire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(Zab. 15:5)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D6C4C0-F1C1-4400-BD77-97C16609A07D}" type="parTrans" cxnId="{73D16D4B-ED80-422C-B9FB-36DDF905EA6C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B60B61-7A34-4898-AC92-23D1FFC03978}" type="sibTrans" cxnId="{73D16D4B-ED80-422C-B9FB-36DDF905EA6C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476DB9-752C-4134-A43C-9FA406FF2471}">
      <dgm:prSet custT="1"/>
      <dgm:spPr/>
      <dgm:t>
        <a:bodyPr lIns="0"/>
        <a:lstStyle/>
        <a:p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Uwufise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amaboko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akeye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n’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umutima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utanduye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Aterekeza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umushaha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wiwe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’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ukubesha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Atarahira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ibinyoma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(Zab. 24:4)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36834D-1FE6-482B-8917-494481C6426E}" type="parTrans" cxnId="{0FC06A80-93A2-43C9-AF0F-0D8FEF29C72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F3209B-A46B-4693-B3C5-9C4940ACBC6F}" type="sibTrans" cxnId="{0FC06A80-93A2-43C9-AF0F-0D8FEF29C72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253F2A-444D-434A-AD33-B7319B365475}" type="pres">
      <dgm:prSet presAssocID="{E162C7CB-4609-4B00-914F-214E680A339C}" presName="linear" presStyleCnt="0">
        <dgm:presLayoutVars>
          <dgm:dir/>
          <dgm:resizeHandles val="exact"/>
        </dgm:presLayoutVars>
      </dgm:prSet>
      <dgm:spPr/>
    </dgm:pt>
    <dgm:pt modelId="{95042DF5-19D7-460C-8D1B-E7F12B8DA45F}" type="pres">
      <dgm:prSet presAssocID="{2F2E898B-92BD-4E37-82F2-237FC1E48009}" presName="comp" presStyleCnt="0"/>
      <dgm:spPr/>
    </dgm:pt>
    <dgm:pt modelId="{86934269-7CC7-4690-B582-0E20F88D4C4F}" type="pres">
      <dgm:prSet presAssocID="{2F2E898B-92BD-4E37-82F2-237FC1E48009}" presName="box" presStyleLbl="node1" presStyleIdx="0" presStyleCnt="5"/>
      <dgm:spPr/>
    </dgm:pt>
    <dgm:pt modelId="{40F61379-18A6-4E2C-BB5A-F9E534BA34C2}" type="pres">
      <dgm:prSet presAssocID="{2F2E898B-92BD-4E37-82F2-237FC1E48009}" presName="img" presStyleLbl="fgImgPlace1" presStyleIdx="0" presStyleCnt="5" custScaleX="70967" custLinFactNeighborX="-5963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3242" r="23242"/>
          </a:stretch>
        </a:blipFill>
      </dgm:spPr>
    </dgm:pt>
    <dgm:pt modelId="{7778D323-2574-4519-A12F-827C4491129B}" type="pres">
      <dgm:prSet presAssocID="{2F2E898B-92BD-4E37-82F2-237FC1E48009}" presName="text" presStyleLbl="node1" presStyleIdx="0" presStyleCnt="5">
        <dgm:presLayoutVars>
          <dgm:bulletEnabled val="1"/>
        </dgm:presLayoutVars>
      </dgm:prSet>
      <dgm:spPr/>
    </dgm:pt>
    <dgm:pt modelId="{F4D468E6-17F4-4A57-920E-851AB9E53B9F}" type="pres">
      <dgm:prSet presAssocID="{4C341453-4037-4C54-9CCC-BB09C8EA288C}" presName="spacer" presStyleCnt="0"/>
      <dgm:spPr/>
    </dgm:pt>
    <dgm:pt modelId="{216E1EDA-1C6E-4EB7-8ED9-9AE983BD095C}" type="pres">
      <dgm:prSet presAssocID="{0BB651B7-B112-4791-8429-52B3581B1165}" presName="comp" presStyleCnt="0"/>
      <dgm:spPr/>
    </dgm:pt>
    <dgm:pt modelId="{72CA8AE6-0B89-4F12-9A7B-939DC4A091BC}" type="pres">
      <dgm:prSet presAssocID="{0BB651B7-B112-4791-8429-52B3581B1165}" presName="box" presStyleLbl="node1" presStyleIdx="1" presStyleCnt="5"/>
      <dgm:spPr/>
    </dgm:pt>
    <dgm:pt modelId="{44897E75-888C-436E-A180-6CC480E7DE71}" type="pres">
      <dgm:prSet presAssocID="{0BB651B7-B112-4791-8429-52B3581B1165}" presName="img" presStyleLbl="fgImgPlace1" presStyleIdx="1" presStyleCnt="5" custScaleX="70967" custLinFactNeighborX="-5963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3963" r="13963"/>
          </a:stretch>
        </a:blipFill>
      </dgm:spPr>
    </dgm:pt>
    <dgm:pt modelId="{4BC6755B-1469-4F23-AAC9-CF9DC7844A25}" type="pres">
      <dgm:prSet presAssocID="{0BB651B7-B112-4791-8429-52B3581B1165}" presName="text" presStyleLbl="node1" presStyleIdx="1" presStyleCnt="5">
        <dgm:presLayoutVars>
          <dgm:bulletEnabled val="1"/>
        </dgm:presLayoutVars>
      </dgm:prSet>
      <dgm:spPr/>
    </dgm:pt>
    <dgm:pt modelId="{2A3B87B8-DBFC-4C78-93D2-45327EFAC1AE}" type="pres">
      <dgm:prSet presAssocID="{C1181FBB-147C-4DB1-8D69-5AC6841BECEE}" presName="spacer" presStyleCnt="0"/>
      <dgm:spPr/>
    </dgm:pt>
    <dgm:pt modelId="{FA8F9ED1-2F22-4445-95E1-B6C3DAAFBFF7}" type="pres">
      <dgm:prSet presAssocID="{28204C23-341E-43FB-8A61-5D020170D0D6}" presName="comp" presStyleCnt="0"/>
      <dgm:spPr/>
    </dgm:pt>
    <dgm:pt modelId="{E0257475-5C4D-49B5-A7C4-E980EF99C745}" type="pres">
      <dgm:prSet presAssocID="{28204C23-341E-43FB-8A61-5D020170D0D6}" presName="box" presStyleLbl="node1" presStyleIdx="2" presStyleCnt="5"/>
      <dgm:spPr/>
    </dgm:pt>
    <dgm:pt modelId="{BC538D71-6D00-46EF-A69C-39E8E30ED0CE}" type="pres">
      <dgm:prSet presAssocID="{28204C23-341E-43FB-8A61-5D020170D0D6}" presName="img" presStyleLbl="fgImgPlace1" presStyleIdx="2" presStyleCnt="5" custScaleX="70967" custLinFactNeighborX="-5963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4529" r="14529"/>
          </a:stretch>
        </a:blipFill>
      </dgm:spPr>
    </dgm:pt>
    <dgm:pt modelId="{067390CB-806C-489B-AF34-3CDE63222BBE}" type="pres">
      <dgm:prSet presAssocID="{28204C23-341E-43FB-8A61-5D020170D0D6}" presName="text" presStyleLbl="node1" presStyleIdx="2" presStyleCnt="5">
        <dgm:presLayoutVars>
          <dgm:bulletEnabled val="1"/>
        </dgm:presLayoutVars>
      </dgm:prSet>
      <dgm:spPr/>
    </dgm:pt>
    <dgm:pt modelId="{0D4E66CF-0EA4-4395-BA4F-54CB32135074}" type="pres">
      <dgm:prSet presAssocID="{9A0CE8B7-6DAD-4F76-B1A7-24CF2D376D79}" presName="spacer" presStyleCnt="0"/>
      <dgm:spPr/>
    </dgm:pt>
    <dgm:pt modelId="{0B1EFF8D-CDBC-456B-A10C-EC6FA0B47BF4}" type="pres">
      <dgm:prSet presAssocID="{15EEEC2D-5EA5-4D3C-9A69-78918E5AEBAD}" presName="comp" presStyleCnt="0"/>
      <dgm:spPr/>
    </dgm:pt>
    <dgm:pt modelId="{32702902-7688-4CEC-AB33-FABC083C7C02}" type="pres">
      <dgm:prSet presAssocID="{15EEEC2D-5EA5-4D3C-9A69-78918E5AEBAD}" presName="box" presStyleLbl="node1" presStyleIdx="3" presStyleCnt="5"/>
      <dgm:spPr/>
    </dgm:pt>
    <dgm:pt modelId="{DE9B7135-0F8F-4D98-AD3A-0D09772BDBE8}" type="pres">
      <dgm:prSet presAssocID="{15EEEC2D-5EA5-4D3C-9A69-78918E5AEBAD}" presName="img" presStyleLbl="fgImgPlace1" presStyleIdx="3" presStyleCnt="5" custScaleX="70967" custLinFactNeighborX="-5963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1049" r="11049"/>
          </a:stretch>
        </a:blipFill>
      </dgm:spPr>
    </dgm:pt>
    <dgm:pt modelId="{3BCA1ADF-29D8-4CB0-9428-94A8A6A1DCDE}" type="pres">
      <dgm:prSet presAssocID="{15EEEC2D-5EA5-4D3C-9A69-78918E5AEBAD}" presName="text" presStyleLbl="node1" presStyleIdx="3" presStyleCnt="5">
        <dgm:presLayoutVars>
          <dgm:bulletEnabled val="1"/>
        </dgm:presLayoutVars>
      </dgm:prSet>
      <dgm:spPr/>
    </dgm:pt>
    <dgm:pt modelId="{58EF7890-6630-46C9-B7CB-AA957BF6D743}" type="pres">
      <dgm:prSet presAssocID="{9EB60B61-7A34-4898-AC92-23D1FFC03978}" presName="spacer" presStyleCnt="0"/>
      <dgm:spPr/>
    </dgm:pt>
    <dgm:pt modelId="{71436023-849D-4D8F-832B-BAF4AD84225B}" type="pres">
      <dgm:prSet presAssocID="{BB476DB9-752C-4134-A43C-9FA406FF2471}" presName="comp" presStyleCnt="0"/>
      <dgm:spPr/>
    </dgm:pt>
    <dgm:pt modelId="{1C531633-2C15-4587-A879-4BE6869EFA8D}" type="pres">
      <dgm:prSet presAssocID="{BB476DB9-752C-4134-A43C-9FA406FF2471}" presName="box" presStyleLbl="node1" presStyleIdx="4" presStyleCnt="5"/>
      <dgm:spPr/>
    </dgm:pt>
    <dgm:pt modelId="{2F8728CF-99C1-49A7-A38B-B7384E2AA08C}" type="pres">
      <dgm:prSet presAssocID="{BB476DB9-752C-4134-A43C-9FA406FF2471}" presName="img" presStyleLbl="fgImgPlace1" presStyleIdx="4" presStyleCnt="5" custScaleX="70967" custLinFactNeighborX="-5963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4624" r="14624"/>
          </a:stretch>
        </a:blipFill>
      </dgm:spPr>
    </dgm:pt>
    <dgm:pt modelId="{CD724ABD-8281-4F42-90CF-5C824C8530A6}" type="pres">
      <dgm:prSet presAssocID="{BB476DB9-752C-4134-A43C-9FA406FF2471}" presName="text" presStyleLbl="node1" presStyleIdx="4" presStyleCnt="5">
        <dgm:presLayoutVars>
          <dgm:bulletEnabled val="1"/>
        </dgm:presLayoutVars>
      </dgm:prSet>
      <dgm:spPr/>
    </dgm:pt>
  </dgm:ptLst>
  <dgm:cxnLst>
    <dgm:cxn modelId="{C046DC01-D428-4A61-8410-07CE162119C0}" type="presOf" srcId="{BB476DB9-752C-4134-A43C-9FA406FF2471}" destId="{CD724ABD-8281-4F42-90CF-5C824C8530A6}" srcOrd="1" destOrd="0" presId="urn:microsoft.com/office/officeart/2005/8/layout/vList4"/>
    <dgm:cxn modelId="{596B2006-66B4-4F17-B8C5-EC263FF65E97}" type="presOf" srcId="{0BB651B7-B112-4791-8429-52B3581B1165}" destId="{72CA8AE6-0B89-4F12-9A7B-939DC4A091BC}" srcOrd="0" destOrd="0" presId="urn:microsoft.com/office/officeart/2005/8/layout/vList4"/>
    <dgm:cxn modelId="{61CBD506-442E-49FD-9912-CEB97EA81F17}" type="presOf" srcId="{28204C23-341E-43FB-8A61-5D020170D0D6}" destId="{067390CB-806C-489B-AF34-3CDE63222BBE}" srcOrd="1" destOrd="0" presId="urn:microsoft.com/office/officeart/2005/8/layout/vList4"/>
    <dgm:cxn modelId="{9DD5B314-99F2-4E80-B03A-C7F064F1055B}" type="presOf" srcId="{E162C7CB-4609-4B00-914F-214E680A339C}" destId="{D6253F2A-444D-434A-AD33-B7319B365475}" srcOrd="0" destOrd="0" presId="urn:microsoft.com/office/officeart/2005/8/layout/vList4"/>
    <dgm:cxn modelId="{FDE98533-0F84-4B75-932E-D67067C6B6A2}" type="presOf" srcId="{2F2E898B-92BD-4E37-82F2-237FC1E48009}" destId="{86934269-7CC7-4690-B582-0E20F88D4C4F}" srcOrd="0" destOrd="0" presId="urn:microsoft.com/office/officeart/2005/8/layout/vList4"/>
    <dgm:cxn modelId="{6F82203B-2FF1-4856-AE16-EA4C1DF1FEC8}" srcId="{E162C7CB-4609-4B00-914F-214E680A339C}" destId="{2F2E898B-92BD-4E37-82F2-237FC1E48009}" srcOrd="0" destOrd="0" parTransId="{3FC1BA08-9ABA-4588-A334-86DA4718CE59}" sibTransId="{4C341453-4037-4C54-9CCC-BB09C8EA288C}"/>
    <dgm:cxn modelId="{9FA7D05C-5692-499B-9832-C06339E8062D}" srcId="{E162C7CB-4609-4B00-914F-214E680A339C}" destId="{0BB651B7-B112-4791-8429-52B3581B1165}" srcOrd="1" destOrd="0" parTransId="{F3DF47A9-8E16-4B59-B130-312E2972C961}" sibTransId="{C1181FBB-147C-4DB1-8D69-5AC6841BECEE}"/>
    <dgm:cxn modelId="{F25C8844-514A-4045-B7E0-8D70A9A7501E}" type="presOf" srcId="{15EEEC2D-5EA5-4D3C-9A69-78918E5AEBAD}" destId="{32702902-7688-4CEC-AB33-FABC083C7C02}" srcOrd="0" destOrd="0" presId="urn:microsoft.com/office/officeart/2005/8/layout/vList4"/>
    <dgm:cxn modelId="{73D16D4B-ED80-422C-B9FB-36DDF905EA6C}" srcId="{E162C7CB-4609-4B00-914F-214E680A339C}" destId="{15EEEC2D-5EA5-4D3C-9A69-78918E5AEBAD}" srcOrd="3" destOrd="0" parTransId="{7DD6C4C0-F1C1-4400-BD77-97C16609A07D}" sibTransId="{9EB60B61-7A34-4898-AC92-23D1FFC03978}"/>
    <dgm:cxn modelId="{3A2D0975-E4FB-4E21-A771-119B1BE80DCA}" type="presOf" srcId="{15EEEC2D-5EA5-4D3C-9A69-78918E5AEBAD}" destId="{3BCA1ADF-29D8-4CB0-9428-94A8A6A1DCDE}" srcOrd="1" destOrd="0" presId="urn:microsoft.com/office/officeart/2005/8/layout/vList4"/>
    <dgm:cxn modelId="{8410B67F-6B34-4D26-8EBD-61E6EF949CB2}" type="presOf" srcId="{BB476DB9-752C-4134-A43C-9FA406FF2471}" destId="{1C531633-2C15-4587-A879-4BE6869EFA8D}" srcOrd="0" destOrd="0" presId="urn:microsoft.com/office/officeart/2005/8/layout/vList4"/>
    <dgm:cxn modelId="{0FC06A80-93A2-43C9-AF0F-0D8FEF29C726}" srcId="{E162C7CB-4609-4B00-914F-214E680A339C}" destId="{BB476DB9-752C-4134-A43C-9FA406FF2471}" srcOrd="4" destOrd="0" parTransId="{A136834D-1FE6-482B-8917-494481C6426E}" sibTransId="{C3F3209B-A46B-4693-B3C5-9C4940ACBC6F}"/>
    <dgm:cxn modelId="{F225298E-ACF1-491C-8ECB-6FCECC4BB56E}" srcId="{E162C7CB-4609-4B00-914F-214E680A339C}" destId="{28204C23-341E-43FB-8A61-5D020170D0D6}" srcOrd="2" destOrd="0" parTransId="{7ABE324F-6546-4BFA-A159-11BA9B861782}" sibTransId="{9A0CE8B7-6DAD-4F76-B1A7-24CF2D376D79}"/>
    <dgm:cxn modelId="{7A9B6DA7-5995-47DD-B9D9-F4B273C4A6F3}" type="presOf" srcId="{0BB651B7-B112-4791-8429-52B3581B1165}" destId="{4BC6755B-1469-4F23-AAC9-CF9DC7844A25}" srcOrd="1" destOrd="0" presId="urn:microsoft.com/office/officeart/2005/8/layout/vList4"/>
    <dgm:cxn modelId="{D4A499AA-3029-47D5-8B22-C501A41B2CBC}" type="presOf" srcId="{28204C23-341E-43FB-8A61-5D020170D0D6}" destId="{E0257475-5C4D-49B5-A7C4-E980EF99C745}" srcOrd="0" destOrd="0" presId="urn:microsoft.com/office/officeart/2005/8/layout/vList4"/>
    <dgm:cxn modelId="{CB0E7CC9-8F6D-410C-854E-1692A8AD3361}" type="presOf" srcId="{2F2E898B-92BD-4E37-82F2-237FC1E48009}" destId="{7778D323-2574-4519-A12F-827C4491129B}" srcOrd="1" destOrd="0" presId="urn:microsoft.com/office/officeart/2005/8/layout/vList4"/>
    <dgm:cxn modelId="{2620EB6F-E84E-4F6A-98DD-B8A6AD546ACE}" type="presParOf" srcId="{D6253F2A-444D-434A-AD33-B7319B365475}" destId="{95042DF5-19D7-460C-8D1B-E7F12B8DA45F}" srcOrd="0" destOrd="0" presId="urn:microsoft.com/office/officeart/2005/8/layout/vList4"/>
    <dgm:cxn modelId="{DA776B36-683E-47EE-9314-E81C4768702B}" type="presParOf" srcId="{95042DF5-19D7-460C-8D1B-E7F12B8DA45F}" destId="{86934269-7CC7-4690-B582-0E20F88D4C4F}" srcOrd="0" destOrd="0" presId="urn:microsoft.com/office/officeart/2005/8/layout/vList4"/>
    <dgm:cxn modelId="{C58DE2EB-DF92-4002-86DC-4A73B7B6A502}" type="presParOf" srcId="{95042DF5-19D7-460C-8D1B-E7F12B8DA45F}" destId="{40F61379-18A6-4E2C-BB5A-F9E534BA34C2}" srcOrd="1" destOrd="0" presId="urn:microsoft.com/office/officeart/2005/8/layout/vList4"/>
    <dgm:cxn modelId="{05C17767-4E2B-481F-A536-EFD8335929F1}" type="presParOf" srcId="{95042DF5-19D7-460C-8D1B-E7F12B8DA45F}" destId="{7778D323-2574-4519-A12F-827C4491129B}" srcOrd="2" destOrd="0" presId="urn:microsoft.com/office/officeart/2005/8/layout/vList4"/>
    <dgm:cxn modelId="{A33FCED4-75A3-4F4F-8DD1-9CFAFAAF37AD}" type="presParOf" srcId="{D6253F2A-444D-434A-AD33-B7319B365475}" destId="{F4D468E6-17F4-4A57-920E-851AB9E53B9F}" srcOrd="1" destOrd="0" presId="urn:microsoft.com/office/officeart/2005/8/layout/vList4"/>
    <dgm:cxn modelId="{35A0126F-763B-43F5-B626-D035158CC24D}" type="presParOf" srcId="{D6253F2A-444D-434A-AD33-B7319B365475}" destId="{216E1EDA-1C6E-4EB7-8ED9-9AE983BD095C}" srcOrd="2" destOrd="0" presId="urn:microsoft.com/office/officeart/2005/8/layout/vList4"/>
    <dgm:cxn modelId="{20EF00A7-4FB1-4A57-BDE4-1008ACFD270E}" type="presParOf" srcId="{216E1EDA-1C6E-4EB7-8ED9-9AE983BD095C}" destId="{72CA8AE6-0B89-4F12-9A7B-939DC4A091BC}" srcOrd="0" destOrd="0" presId="urn:microsoft.com/office/officeart/2005/8/layout/vList4"/>
    <dgm:cxn modelId="{5FE7D5F0-7524-4129-8A5C-6550FFC5273D}" type="presParOf" srcId="{216E1EDA-1C6E-4EB7-8ED9-9AE983BD095C}" destId="{44897E75-888C-436E-A180-6CC480E7DE71}" srcOrd="1" destOrd="0" presId="urn:microsoft.com/office/officeart/2005/8/layout/vList4"/>
    <dgm:cxn modelId="{15EF1D8F-E3DC-4AD4-9E8A-1FC7366B9D86}" type="presParOf" srcId="{216E1EDA-1C6E-4EB7-8ED9-9AE983BD095C}" destId="{4BC6755B-1469-4F23-AAC9-CF9DC7844A25}" srcOrd="2" destOrd="0" presId="urn:microsoft.com/office/officeart/2005/8/layout/vList4"/>
    <dgm:cxn modelId="{DB65DA3F-1C8E-4A9C-ABA7-29724EE53CEF}" type="presParOf" srcId="{D6253F2A-444D-434A-AD33-B7319B365475}" destId="{2A3B87B8-DBFC-4C78-93D2-45327EFAC1AE}" srcOrd="3" destOrd="0" presId="urn:microsoft.com/office/officeart/2005/8/layout/vList4"/>
    <dgm:cxn modelId="{1D3DFA8F-3ED4-4CDA-849D-810C6A8F6028}" type="presParOf" srcId="{D6253F2A-444D-434A-AD33-B7319B365475}" destId="{FA8F9ED1-2F22-4445-95E1-B6C3DAAFBFF7}" srcOrd="4" destOrd="0" presId="urn:microsoft.com/office/officeart/2005/8/layout/vList4"/>
    <dgm:cxn modelId="{9436A386-D3DC-4893-B242-9CBB2CA422E1}" type="presParOf" srcId="{FA8F9ED1-2F22-4445-95E1-B6C3DAAFBFF7}" destId="{E0257475-5C4D-49B5-A7C4-E980EF99C745}" srcOrd="0" destOrd="0" presId="urn:microsoft.com/office/officeart/2005/8/layout/vList4"/>
    <dgm:cxn modelId="{8E3C0C3F-5792-4C30-B582-AA3533E7C58D}" type="presParOf" srcId="{FA8F9ED1-2F22-4445-95E1-B6C3DAAFBFF7}" destId="{BC538D71-6D00-46EF-A69C-39E8E30ED0CE}" srcOrd="1" destOrd="0" presId="urn:microsoft.com/office/officeart/2005/8/layout/vList4"/>
    <dgm:cxn modelId="{C608EF6F-D91D-4A98-947E-47AC7E52D52D}" type="presParOf" srcId="{FA8F9ED1-2F22-4445-95E1-B6C3DAAFBFF7}" destId="{067390CB-806C-489B-AF34-3CDE63222BBE}" srcOrd="2" destOrd="0" presId="urn:microsoft.com/office/officeart/2005/8/layout/vList4"/>
    <dgm:cxn modelId="{0F12BE96-C81D-4693-A37F-8D668CE697ED}" type="presParOf" srcId="{D6253F2A-444D-434A-AD33-B7319B365475}" destId="{0D4E66CF-0EA4-4395-BA4F-54CB32135074}" srcOrd="5" destOrd="0" presId="urn:microsoft.com/office/officeart/2005/8/layout/vList4"/>
    <dgm:cxn modelId="{57D299EC-BDB5-4941-9FC5-DA958FCE19EC}" type="presParOf" srcId="{D6253F2A-444D-434A-AD33-B7319B365475}" destId="{0B1EFF8D-CDBC-456B-A10C-EC6FA0B47BF4}" srcOrd="6" destOrd="0" presId="urn:microsoft.com/office/officeart/2005/8/layout/vList4"/>
    <dgm:cxn modelId="{1F61EDEA-59E0-4244-B73B-8E1513ED8A27}" type="presParOf" srcId="{0B1EFF8D-CDBC-456B-A10C-EC6FA0B47BF4}" destId="{32702902-7688-4CEC-AB33-FABC083C7C02}" srcOrd="0" destOrd="0" presId="urn:microsoft.com/office/officeart/2005/8/layout/vList4"/>
    <dgm:cxn modelId="{BFAC6BEF-B5AE-4063-B52C-7996E39A8434}" type="presParOf" srcId="{0B1EFF8D-CDBC-456B-A10C-EC6FA0B47BF4}" destId="{DE9B7135-0F8F-4D98-AD3A-0D09772BDBE8}" srcOrd="1" destOrd="0" presId="urn:microsoft.com/office/officeart/2005/8/layout/vList4"/>
    <dgm:cxn modelId="{FEC4A80E-FD67-46B0-B18C-6A477B5E976D}" type="presParOf" srcId="{0B1EFF8D-CDBC-456B-A10C-EC6FA0B47BF4}" destId="{3BCA1ADF-29D8-4CB0-9428-94A8A6A1DCDE}" srcOrd="2" destOrd="0" presId="urn:microsoft.com/office/officeart/2005/8/layout/vList4"/>
    <dgm:cxn modelId="{0033239C-D8AE-4148-B402-16C4F811F362}" type="presParOf" srcId="{D6253F2A-444D-434A-AD33-B7319B365475}" destId="{58EF7890-6630-46C9-B7CB-AA957BF6D743}" srcOrd="7" destOrd="0" presId="urn:microsoft.com/office/officeart/2005/8/layout/vList4"/>
    <dgm:cxn modelId="{ECDF34AC-D85F-433A-B213-65A1DDC79499}" type="presParOf" srcId="{D6253F2A-444D-434A-AD33-B7319B365475}" destId="{71436023-849D-4D8F-832B-BAF4AD84225B}" srcOrd="8" destOrd="0" presId="urn:microsoft.com/office/officeart/2005/8/layout/vList4"/>
    <dgm:cxn modelId="{D2EBB283-0981-4D44-89DF-0539890D1926}" type="presParOf" srcId="{71436023-849D-4D8F-832B-BAF4AD84225B}" destId="{1C531633-2C15-4587-A879-4BE6869EFA8D}" srcOrd="0" destOrd="0" presId="urn:microsoft.com/office/officeart/2005/8/layout/vList4"/>
    <dgm:cxn modelId="{C9215649-EDC7-441C-B6C4-A7E1C1C082C8}" type="presParOf" srcId="{71436023-849D-4D8F-832B-BAF4AD84225B}" destId="{2F8728CF-99C1-49A7-A38B-B7384E2AA08C}" srcOrd="1" destOrd="0" presId="urn:microsoft.com/office/officeart/2005/8/layout/vList4"/>
    <dgm:cxn modelId="{3DA038B3-B6EC-452C-B358-065F80288697}" type="presParOf" srcId="{71436023-849D-4D8F-832B-BAF4AD84225B}" destId="{CD724ABD-8281-4F42-90CF-5C824C8530A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0AC8C3-D6C3-4A8C-87DC-024FFDA4BECE}" type="doc">
      <dgm:prSet loTypeId="urn:microsoft.com/office/officeart/2005/8/layout/lProcess1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C2D6B22-91EF-4049-B14C-1A712E175E73}">
      <dgm:prSet phldrT="[Texto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>
            <a:rot lat="0" lon="0" rev="7500000"/>
          </a:lightRig>
        </a:scene3d>
        <a:sp3d>
          <a:bevelT prst="convex"/>
        </a:sp3d>
      </dgm:spPr>
      <dgm:t>
        <a:bodyPr/>
        <a:lstStyle/>
        <a:p>
          <a:r>
            <a:rPr lang="fr-FR" sz="20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IZINA RY’IGIKOKO</a:t>
          </a:r>
          <a:endParaRPr lang="en" sz="2000" b="1" dirty="0">
            <a:solidFill>
              <a:schemeClr val="accent5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CE0936-BF90-4AF0-BB26-B180761DE2C7}" type="parTrans" cxnId="{B6892891-F934-4908-8A81-71FAD4D37BE9}">
      <dgm:prSet/>
      <dgm:spPr/>
      <dgm:t>
        <a:bodyPr/>
        <a:lstStyle/>
        <a:p>
          <a:endParaRPr lang="es-ES" sz="2000" b="1"/>
        </a:p>
      </dgm:t>
    </dgm:pt>
    <dgm:pt modelId="{A2F1E46B-EF3B-4F6C-B3CD-170B28A6DAAB}" type="sibTrans" cxnId="{B6892891-F934-4908-8A81-71FAD4D37BE9}">
      <dgm:prSet/>
      <dgm:spPr/>
      <dgm:t>
        <a:bodyPr/>
        <a:lstStyle/>
        <a:p>
          <a:endParaRPr lang="es-ES" sz="2000" b="1"/>
        </a:p>
      </dgm:t>
    </dgm:pt>
    <dgm:pt modelId="{0043ED60-6C29-45B4-9C8C-C14BE9D41392}">
      <dgm:prSet phldrT="[Texto]" custT="1"/>
      <dgm:spPr>
        <a:effectLst>
          <a:outerShdw blurRad="50800" dist="50800" dir="2700000" algn="tl" rotWithShape="0">
            <a:prstClr val="black">
              <a:alpha val="56000"/>
            </a:prstClr>
          </a:outerShdw>
        </a:effectLst>
      </dgm:spPr>
      <dgm:t>
        <a:bodyPr/>
        <a:lstStyle/>
        <a:p>
          <a:r>
            <a:rPr lang="fr-FR" sz="2000" b="1" dirty="0" err="1"/>
            <a:t>Ntibazobana</a:t>
          </a:r>
          <a:r>
            <a:rPr lang="fr-FR" sz="2000" b="1" dirty="0"/>
            <a:t> n’</a:t>
          </a:r>
          <a:r>
            <a:rPr lang="fr-FR" sz="2000" b="1" dirty="0" err="1"/>
            <a:t>Imana</a:t>
          </a:r>
          <a:r>
            <a:rPr lang="fr-FR" sz="2000" b="1" dirty="0"/>
            <a:t> (Zab. 5:4)</a:t>
          </a:r>
          <a:endParaRPr lang="en" sz="2000" b="1" dirty="0"/>
        </a:p>
      </dgm:t>
    </dgm:pt>
    <dgm:pt modelId="{1FDB76EB-F3E9-4CF4-A847-1B1803ACD2B2}" type="parTrans" cxnId="{832F3EC3-7C6F-4BDC-A081-6801C612088A}">
      <dgm:prSet/>
      <dgm:spPr/>
      <dgm:t>
        <a:bodyPr/>
        <a:lstStyle/>
        <a:p>
          <a:endParaRPr lang="es-ES" sz="2000" b="1"/>
        </a:p>
      </dgm:t>
    </dgm:pt>
    <dgm:pt modelId="{549ECF6F-CA9A-4671-95FF-DCC1ED7C4995}" type="sibTrans" cxnId="{832F3EC3-7C6F-4BDC-A081-6801C612088A}">
      <dgm:prSet/>
      <dgm:spPr/>
      <dgm:t>
        <a:bodyPr/>
        <a:lstStyle/>
        <a:p>
          <a:endParaRPr lang="es-ES" sz="2000" b="1"/>
        </a:p>
      </dgm:t>
    </dgm:pt>
    <dgm:pt modelId="{D5FF7A8E-43B4-403C-B430-09210A1D9CED}">
      <dgm:prSet phldrT="[Texto]" custT="1"/>
      <dgm:spPr>
        <a:effectLst>
          <a:outerShdw blurRad="50800" dist="50800" dir="2700000" algn="tl" rotWithShape="0">
            <a:prstClr val="black">
              <a:alpha val="56000"/>
            </a:prstClr>
          </a:outerShdw>
        </a:effectLst>
      </dgm:spPr>
      <dgm:t>
        <a:bodyPr/>
        <a:lstStyle/>
        <a:p>
          <a:r>
            <a:rPr lang="fr-FR" sz="2000" b="1" dirty="0" err="1"/>
            <a:t>Basenga</a:t>
          </a:r>
          <a:r>
            <a:rPr lang="fr-FR" sz="2000" b="1" dirty="0"/>
            <a:t> </a:t>
          </a:r>
          <a:r>
            <a:rPr lang="fr-FR" sz="2000" b="1" dirty="0" err="1"/>
            <a:t>igikoko</a:t>
          </a:r>
          <a:r>
            <a:rPr lang="fr-FR" sz="2000" b="1" dirty="0"/>
            <a:t> (</a:t>
          </a:r>
          <a:r>
            <a:rPr lang="fr-FR" sz="2000" b="1" dirty="0" err="1"/>
            <a:t>Ivyah</a:t>
          </a:r>
          <a:r>
            <a:rPr lang="fr-FR" sz="2000" b="1" dirty="0"/>
            <a:t>. 13:8)</a:t>
          </a:r>
          <a:endParaRPr lang="en" sz="2000" b="1" dirty="0"/>
        </a:p>
      </dgm:t>
    </dgm:pt>
    <dgm:pt modelId="{B00321C0-4BF3-446D-A846-D346D626624E}" type="parTrans" cxnId="{3CF27E20-7C16-4150-9DC5-50EC8D25D220}">
      <dgm:prSet/>
      <dgm:spPr/>
      <dgm:t>
        <a:bodyPr/>
        <a:lstStyle/>
        <a:p>
          <a:endParaRPr lang="es-ES" sz="2000" b="1"/>
        </a:p>
      </dgm:t>
    </dgm:pt>
    <dgm:pt modelId="{E05EB5FF-C763-44C5-A5E8-C78A1505B25E}" type="sibTrans" cxnId="{3CF27E20-7C16-4150-9DC5-50EC8D25D220}">
      <dgm:prSet/>
      <dgm:spPr/>
      <dgm:t>
        <a:bodyPr/>
        <a:lstStyle/>
        <a:p>
          <a:endParaRPr lang="es-ES" sz="2000" b="1"/>
        </a:p>
      </dgm:t>
    </dgm:pt>
    <dgm:pt modelId="{D3F41DA0-F7AF-47F2-B66E-DAC4129B12AF}">
      <dgm:prSet phldrT="[Texto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6"/>
        </a:solidFill>
        <a:ln/>
        <a:scene3d>
          <a:camera prst="orthographicFront"/>
          <a:lightRig rig="threePt" dir="t">
            <a:rot lat="0" lon="0" rev="7500000"/>
          </a:lightRig>
        </a:scene3d>
        <a:sp3d>
          <a:bevelT prst="convex"/>
        </a:sp3d>
      </dgm:spPr>
      <dgm:t>
        <a:bodyPr spcFirstLastPara="0" vert="horz" wrap="square" lIns="25400" tIns="25400" rIns="25400" bIns="254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IZINA RY’IMANA </a:t>
          </a:r>
          <a:endParaRPr lang="en" sz="2000" b="1" kern="1200" dirty="0">
            <a:solidFill>
              <a:schemeClr val="accent6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3CDBBE2B-C0F4-41E3-AFBD-68F023AE3EF2}" type="parTrans" cxnId="{5336AF9E-03DA-45CB-92C2-D3E02F6C3572}">
      <dgm:prSet/>
      <dgm:spPr/>
      <dgm:t>
        <a:bodyPr/>
        <a:lstStyle/>
        <a:p>
          <a:endParaRPr lang="es-ES" sz="2000" b="1"/>
        </a:p>
      </dgm:t>
    </dgm:pt>
    <dgm:pt modelId="{0EF49267-8A68-4AB2-9C8D-105AB2AF7FB1}" type="sibTrans" cxnId="{5336AF9E-03DA-45CB-92C2-D3E02F6C3572}">
      <dgm:prSet/>
      <dgm:spPr/>
      <dgm:t>
        <a:bodyPr/>
        <a:lstStyle/>
        <a:p>
          <a:endParaRPr lang="es-ES" sz="2000" b="1"/>
        </a:p>
      </dgm:t>
    </dgm:pt>
    <dgm:pt modelId="{0E3496F7-D97C-4ED0-AE0B-7CCEFFD17455}">
      <dgm:prSet phldrT="[Texto]" custT="1"/>
      <dgm:spPr>
        <a:effectLst>
          <a:outerShdw blurRad="50800" dist="50800" dir="2700000" algn="tl" rotWithShape="0">
            <a:prstClr val="black">
              <a:alpha val="56000"/>
            </a:prstClr>
          </a:outerShdw>
        </a:effectLst>
      </dgm:spPr>
      <dgm:t>
        <a:bodyPr/>
        <a:lstStyle/>
        <a:p>
          <a:r>
            <a:rPr lang="fr-FR" sz="2000" b="1" dirty="0" err="1"/>
            <a:t>Bazobana</a:t>
          </a:r>
          <a:r>
            <a:rPr lang="fr-FR" sz="2000" b="1" dirty="0"/>
            <a:t> n’</a:t>
          </a:r>
          <a:r>
            <a:rPr lang="fr-FR" sz="2000" b="1" dirty="0" err="1"/>
            <a:t>Imana</a:t>
          </a:r>
          <a:r>
            <a:rPr lang="fr-FR" sz="2000" b="1" dirty="0"/>
            <a:t> (</a:t>
          </a:r>
          <a:r>
            <a:rPr lang="fr-FR" sz="2000" b="1" dirty="0" err="1"/>
            <a:t>Ivyah</a:t>
          </a:r>
          <a:r>
            <a:rPr lang="fr-FR" sz="2000" b="1" dirty="0"/>
            <a:t>. 14:1)</a:t>
          </a:r>
          <a:endParaRPr lang="en" sz="2000" b="1" dirty="0"/>
        </a:p>
      </dgm:t>
    </dgm:pt>
    <dgm:pt modelId="{5ED467DB-C0CF-41DD-9D93-F21DDE7C542E}" type="parTrans" cxnId="{CE9E0BC4-D3DC-4C75-8A32-81C2EC056B57}">
      <dgm:prSet/>
      <dgm:spPr/>
      <dgm:t>
        <a:bodyPr/>
        <a:lstStyle/>
        <a:p>
          <a:endParaRPr lang="es-ES" sz="2000" b="1"/>
        </a:p>
      </dgm:t>
    </dgm:pt>
    <dgm:pt modelId="{EDF7F725-2BDD-4726-B89D-C53E6B99331F}" type="sibTrans" cxnId="{CE9E0BC4-D3DC-4C75-8A32-81C2EC056B57}">
      <dgm:prSet/>
      <dgm:spPr/>
      <dgm:t>
        <a:bodyPr/>
        <a:lstStyle/>
        <a:p>
          <a:endParaRPr lang="es-ES" sz="2000" b="1"/>
        </a:p>
      </dgm:t>
    </dgm:pt>
    <dgm:pt modelId="{6882DDB4-71D4-47BB-AF65-6C11247F4A9A}">
      <dgm:prSet phldrT="[Texto]" custT="1"/>
      <dgm:spPr>
        <a:effectLst>
          <a:outerShdw blurRad="50800" dist="50800" dir="2700000" algn="tl" rotWithShape="0">
            <a:prstClr val="black">
              <a:alpha val="56000"/>
            </a:prstClr>
          </a:outerShdw>
        </a:effectLst>
      </dgm:spPr>
      <dgm:t>
        <a:bodyPr/>
        <a:lstStyle/>
        <a:p>
          <a:r>
            <a:rPr lang="fr-FR" sz="2000" b="1" dirty="0" err="1"/>
            <a:t>Basenga</a:t>
          </a:r>
          <a:r>
            <a:rPr lang="fr-FR" sz="2000" b="1" dirty="0"/>
            <a:t> </a:t>
          </a:r>
          <a:r>
            <a:rPr lang="fr-FR" sz="2000" b="1" dirty="0" err="1"/>
            <a:t>Imana</a:t>
          </a:r>
          <a:r>
            <a:rPr lang="fr-FR" sz="2000" b="1" dirty="0"/>
            <a:t> (Zab. 5:7)</a:t>
          </a:r>
          <a:endParaRPr lang="en" sz="2000" b="1" dirty="0"/>
        </a:p>
      </dgm:t>
    </dgm:pt>
    <dgm:pt modelId="{E0573DEF-38BB-428C-BB31-F2AD3A22CFCD}" type="parTrans" cxnId="{79BE0D36-6F33-4286-A011-982ECAA9D3E1}">
      <dgm:prSet/>
      <dgm:spPr/>
      <dgm:t>
        <a:bodyPr/>
        <a:lstStyle/>
        <a:p>
          <a:endParaRPr lang="es-ES" sz="2000" b="1"/>
        </a:p>
      </dgm:t>
    </dgm:pt>
    <dgm:pt modelId="{85F1B6EE-EED8-4569-8673-D809DF56A7F0}" type="sibTrans" cxnId="{79BE0D36-6F33-4286-A011-982ECAA9D3E1}">
      <dgm:prSet/>
      <dgm:spPr/>
      <dgm:t>
        <a:bodyPr/>
        <a:lstStyle/>
        <a:p>
          <a:endParaRPr lang="es-ES" sz="2000" b="1"/>
        </a:p>
      </dgm:t>
    </dgm:pt>
    <dgm:pt modelId="{7A727DDF-C429-4408-B782-26FA9C858DC6}">
      <dgm:prSet phldrT="[Texto]" custT="1"/>
      <dgm:spPr>
        <a:effectLst>
          <a:outerShdw blurRad="50800" dist="50800" dir="2700000" algn="tl" rotWithShape="0">
            <a:prstClr val="black">
              <a:alpha val="56000"/>
            </a:prstClr>
          </a:outerShdw>
        </a:effectLst>
      </dgm:spPr>
      <dgm:t>
        <a:bodyPr/>
        <a:lstStyle/>
        <a:p>
          <a:r>
            <a:rPr lang="fr-FR" sz="2000" b="1" dirty="0"/>
            <a:t>Ni </a:t>
          </a:r>
          <a:r>
            <a:rPr lang="fr-FR" sz="2000" b="1" dirty="0" err="1"/>
            <a:t>abanyabinyoma</a:t>
          </a:r>
          <a:r>
            <a:rPr lang="fr-FR" sz="2000" b="1" dirty="0"/>
            <a:t> (Zab. 5:9)</a:t>
          </a:r>
          <a:endParaRPr lang="en" sz="2000" b="1" dirty="0"/>
        </a:p>
      </dgm:t>
    </dgm:pt>
    <dgm:pt modelId="{4FA8F507-F996-422C-A167-5FC4329CC97A}" type="parTrans" cxnId="{93CEE29A-C12D-4BE4-ADEE-61C92E8305F0}">
      <dgm:prSet/>
      <dgm:spPr/>
      <dgm:t>
        <a:bodyPr/>
        <a:lstStyle/>
        <a:p>
          <a:endParaRPr lang="es-ES" sz="2000" b="1"/>
        </a:p>
      </dgm:t>
    </dgm:pt>
    <dgm:pt modelId="{84F2C80F-8744-4E1A-927D-D69418B7D269}" type="sibTrans" cxnId="{93CEE29A-C12D-4BE4-ADEE-61C92E8305F0}">
      <dgm:prSet/>
      <dgm:spPr/>
      <dgm:t>
        <a:bodyPr/>
        <a:lstStyle/>
        <a:p>
          <a:endParaRPr lang="es-ES" sz="2000" b="1"/>
        </a:p>
      </dgm:t>
    </dgm:pt>
    <dgm:pt modelId="{F9EA3C44-640B-4081-829F-706E4B3E9415}">
      <dgm:prSet phldrT="[Texto]" custT="1"/>
      <dgm:spPr>
        <a:effectLst>
          <a:outerShdw blurRad="50800" dist="50800" dir="2700000" algn="tl" rotWithShape="0">
            <a:prstClr val="black">
              <a:alpha val="56000"/>
            </a:prstClr>
          </a:outerShdw>
        </a:effectLst>
      </dgm:spPr>
      <dgm:t>
        <a:bodyPr/>
        <a:lstStyle/>
        <a:p>
          <a:r>
            <a:rPr lang="fr-FR" sz="2000" b="1" dirty="0" err="1"/>
            <a:t>Bamenyesha</a:t>
          </a:r>
          <a:r>
            <a:rPr lang="fr-FR" sz="2000" b="1" dirty="0"/>
            <a:t> </a:t>
          </a:r>
          <a:r>
            <a:rPr lang="fr-FR" sz="2000" b="1" dirty="0" err="1"/>
            <a:t>agakiza</a:t>
          </a:r>
          <a:r>
            <a:rPr lang="fr-FR" sz="2000" b="1" dirty="0"/>
            <a:t> n’</a:t>
          </a:r>
          <a:r>
            <a:rPr lang="fr-FR" sz="2000" b="1" dirty="0" err="1"/>
            <a:t>umunezero</a:t>
          </a:r>
          <a:r>
            <a:rPr lang="fr-FR" sz="2000" b="1" dirty="0"/>
            <a:t> (Zab. 5:11; </a:t>
          </a:r>
          <a:r>
            <a:rPr lang="fr-FR" sz="2000" b="1" dirty="0" err="1"/>
            <a:t>Ivyah</a:t>
          </a:r>
          <a:r>
            <a:rPr lang="fr-FR" sz="2000" b="1" dirty="0"/>
            <a:t>. 14:6-7)</a:t>
          </a:r>
          <a:endParaRPr lang="en" sz="2000" b="1" dirty="0"/>
        </a:p>
      </dgm:t>
    </dgm:pt>
    <dgm:pt modelId="{16E079F3-9C4B-4707-8EF3-F73ACE4D2B00}" type="parTrans" cxnId="{6958798C-723B-497F-BF3B-C42CDFAAB3BB}">
      <dgm:prSet/>
      <dgm:spPr/>
      <dgm:t>
        <a:bodyPr/>
        <a:lstStyle/>
        <a:p>
          <a:endParaRPr lang="es-ES" sz="2000" b="1"/>
        </a:p>
      </dgm:t>
    </dgm:pt>
    <dgm:pt modelId="{573784C2-97C2-45E2-98DB-4DE048CDA12D}" type="sibTrans" cxnId="{6958798C-723B-497F-BF3B-C42CDFAAB3BB}">
      <dgm:prSet/>
      <dgm:spPr/>
      <dgm:t>
        <a:bodyPr/>
        <a:lstStyle/>
        <a:p>
          <a:endParaRPr lang="es-ES" sz="2000" b="1"/>
        </a:p>
      </dgm:t>
    </dgm:pt>
    <dgm:pt modelId="{D2CFDDD5-DF79-475C-83B1-7724CB5C66D4}">
      <dgm:prSet phldrT="[Texto]" custT="1"/>
      <dgm:spPr>
        <a:effectLst>
          <a:outerShdw blurRad="50800" dist="50800" dir="2700000" algn="tl" rotWithShape="0">
            <a:prstClr val="black">
              <a:alpha val="56000"/>
            </a:prstClr>
          </a:outerShdw>
        </a:effectLst>
      </dgm:spPr>
      <dgm:t>
        <a:bodyPr/>
        <a:lstStyle/>
        <a:p>
          <a:r>
            <a:rPr lang="fr-FR" sz="2000" b="1" dirty="0" err="1"/>
            <a:t>Bazohanwa</a:t>
          </a:r>
          <a:r>
            <a:rPr lang="fr-FR" sz="2000" b="1" dirty="0"/>
            <a:t> (Zab. 5:10)</a:t>
          </a:r>
          <a:endParaRPr lang="en" sz="2000" b="1" dirty="0"/>
        </a:p>
      </dgm:t>
    </dgm:pt>
    <dgm:pt modelId="{5E302602-1F4D-4E61-B6A9-CDB37AF29200}" type="parTrans" cxnId="{304A5541-A6DE-4DB3-BC89-3D93F0EFA7CB}">
      <dgm:prSet/>
      <dgm:spPr/>
      <dgm:t>
        <a:bodyPr/>
        <a:lstStyle/>
        <a:p>
          <a:endParaRPr lang="es-ES" sz="2000" b="1"/>
        </a:p>
      </dgm:t>
    </dgm:pt>
    <dgm:pt modelId="{AFD2A00D-A2D6-4612-87C3-11EE45B4203A}" type="sibTrans" cxnId="{304A5541-A6DE-4DB3-BC89-3D93F0EFA7CB}">
      <dgm:prSet/>
      <dgm:spPr/>
      <dgm:t>
        <a:bodyPr/>
        <a:lstStyle/>
        <a:p>
          <a:endParaRPr lang="es-ES" sz="2000" b="1"/>
        </a:p>
      </dgm:t>
    </dgm:pt>
    <dgm:pt modelId="{5BA2CD9B-4567-4CAF-9C7D-77B32990B363}">
      <dgm:prSet phldrT="[Texto]" custT="1"/>
      <dgm:spPr>
        <a:effectLst>
          <a:outerShdw blurRad="50800" dist="50800" dir="2700000" algn="tl" rotWithShape="0">
            <a:prstClr val="black">
              <a:alpha val="56000"/>
            </a:prstClr>
          </a:outerShdw>
        </a:effectLst>
      </dgm:spPr>
      <dgm:t>
        <a:bodyPr/>
        <a:lstStyle/>
        <a:p>
          <a:r>
            <a:rPr lang="fr-FR" sz="2000" b="1" dirty="0" err="1"/>
            <a:t>Ntibavuga</a:t>
          </a:r>
          <a:r>
            <a:rPr lang="fr-FR" sz="2000" b="1" dirty="0"/>
            <a:t> </a:t>
          </a:r>
          <a:r>
            <a:rPr lang="fr-FR" sz="2000" b="1" dirty="0" err="1"/>
            <a:t>ibinyoma</a:t>
          </a:r>
          <a:r>
            <a:rPr lang="fr-FR" sz="2000" b="1" dirty="0"/>
            <a:t> (</a:t>
          </a:r>
          <a:r>
            <a:rPr lang="fr-FR" sz="2000" b="1" dirty="0" err="1"/>
            <a:t>Ivyah</a:t>
          </a:r>
          <a:r>
            <a:rPr lang="fr-FR" sz="2000" b="1" dirty="0"/>
            <a:t>. 14:5)</a:t>
          </a:r>
          <a:endParaRPr lang="en" sz="2000" b="1" dirty="0"/>
        </a:p>
      </dgm:t>
    </dgm:pt>
    <dgm:pt modelId="{738F134F-4A32-48BD-A31A-D5F6DEF1EBA1}" type="parTrans" cxnId="{B61E4D8B-B1F6-49BE-BE24-D35795861C74}">
      <dgm:prSet/>
      <dgm:spPr/>
      <dgm:t>
        <a:bodyPr/>
        <a:lstStyle/>
        <a:p>
          <a:endParaRPr lang="es-ES" sz="2000" b="1"/>
        </a:p>
      </dgm:t>
    </dgm:pt>
    <dgm:pt modelId="{20666032-4EDF-49EC-A59F-4DAA63563CB8}" type="sibTrans" cxnId="{B61E4D8B-B1F6-49BE-BE24-D35795861C74}">
      <dgm:prSet/>
      <dgm:spPr/>
      <dgm:t>
        <a:bodyPr/>
        <a:lstStyle/>
        <a:p>
          <a:endParaRPr lang="es-ES" sz="2000" b="1"/>
        </a:p>
      </dgm:t>
    </dgm:pt>
    <dgm:pt modelId="{7FE4A167-49C1-4CB3-B501-0B4ABF5A508C}">
      <dgm:prSet phldrT="[Texto]" custT="1"/>
      <dgm:spPr>
        <a:effectLst>
          <a:outerShdw blurRad="50800" dist="50800" dir="2700000" algn="tl" rotWithShape="0">
            <a:prstClr val="black">
              <a:alpha val="56000"/>
            </a:prstClr>
          </a:outerShdw>
        </a:effectLst>
      </dgm:spPr>
      <dgm:t>
        <a:bodyPr/>
        <a:lstStyle/>
        <a:p>
          <a:r>
            <a:rPr lang="fr-FR" sz="2000" b="1" dirty="0" err="1"/>
            <a:t>Bazocungurwa</a:t>
          </a:r>
          <a:r>
            <a:rPr lang="fr-FR" sz="2000" b="1" dirty="0"/>
            <a:t> (</a:t>
          </a:r>
          <a:r>
            <a:rPr lang="fr-FR" sz="2000" b="1" dirty="0" err="1"/>
            <a:t>Ivyah</a:t>
          </a:r>
          <a:r>
            <a:rPr lang="fr-FR" sz="2000" b="1" dirty="0"/>
            <a:t>. 14:4)</a:t>
          </a:r>
          <a:endParaRPr lang="en" sz="2000" b="1" dirty="0"/>
        </a:p>
      </dgm:t>
    </dgm:pt>
    <dgm:pt modelId="{9AB27E27-B558-498E-B3B0-DEF2404DAC7A}" type="parTrans" cxnId="{776F8360-04FC-42A9-981B-2B7D42573FD7}">
      <dgm:prSet/>
      <dgm:spPr/>
      <dgm:t>
        <a:bodyPr/>
        <a:lstStyle/>
        <a:p>
          <a:endParaRPr lang="es-ES" sz="2000" b="1"/>
        </a:p>
      </dgm:t>
    </dgm:pt>
    <dgm:pt modelId="{2C1D00BD-08C4-4DC3-B79F-9D41C6A1DCBA}" type="sibTrans" cxnId="{776F8360-04FC-42A9-981B-2B7D42573FD7}">
      <dgm:prSet/>
      <dgm:spPr/>
      <dgm:t>
        <a:bodyPr/>
        <a:lstStyle/>
        <a:p>
          <a:endParaRPr lang="es-ES" sz="2000" b="1"/>
        </a:p>
      </dgm:t>
    </dgm:pt>
    <dgm:pt modelId="{CFDCC5C5-D2D6-41CA-8A68-9501CEC007FC}">
      <dgm:prSet phldrT="[Texto]" custT="1"/>
      <dgm:spPr>
        <a:effectLst>
          <a:outerShdw blurRad="50800" dist="50800" dir="2700000" algn="tl" rotWithShape="0">
            <a:prstClr val="black">
              <a:alpha val="56000"/>
            </a:prstClr>
          </a:outerShdw>
        </a:effectLst>
      </dgm:spPr>
      <dgm:t>
        <a:bodyPr/>
        <a:lstStyle/>
        <a:p>
          <a:r>
            <a:rPr lang="fr-FR" sz="2000" b="1" dirty="0" err="1"/>
            <a:t>Barogota</a:t>
          </a:r>
          <a:r>
            <a:rPr lang="fr-FR" sz="2000" b="1" dirty="0"/>
            <a:t> </a:t>
          </a:r>
          <a:r>
            <a:rPr lang="fr-FR" sz="2000" b="1" dirty="0" err="1"/>
            <a:t>ku</a:t>
          </a:r>
          <a:r>
            <a:rPr lang="fr-FR" sz="2000" b="1" dirty="0"/>
            <a:t> Mana (</a:t>
          </a:r>
          <a:r>
            <a:rPr lang="fr-FR" sz="2000" b="1" dirty="0" err="1"/>
            <a:t>Ivyah</a:t>
          </a:r>
          <a:r>
            <a:rPr lang="fr-FR" sz="2000" b="1" dirty="0"/>
            <a:t>. 13:6)</a:t>
          </a:r>
          <a:endParaRPr lang="en" sz="2000" b="1" dirty="0"/>
        </a:p>
      </dgm:t>
    </dgm:pt>
    <dgm:pt modelId="{CD0B1B24-CF72-4B3A-AF06-7395254F448B}" type="parTrans" cxnId="{38412EE0-5900-40F1-A2D2-464BBDDA6070}">
      <dgm:prSet/>
      <dgm:spPr/>
      <dgm:t>
        <a:bodyPr/>
        <a:lstStyle/>
        <a:p>
          <a:endParaRPr lang="es-ES" sz="2000" b="1"/>
        </a:p>
      </dgm:t>
    </dgm:pt>
    <dgm:pt modelId="{8C3B75AE-FFFD-4710-B69D-8A352896E22C}" type="sibTrans" cxnId="{38412EE0-5900-40F1-A2D2-464BBDDA6070}">
      <dgm:prSet/>
      <dgm:spPr/>
      <dgm:t>
        <a:bodyPr/>
        <a:lstStyle/>
        <a:p>
          <a:endParaRPr lang="es-ES" sz="2000" b="1"/>
        </a:p>
      </dgm:t>
    </dgm:pt>
    <dgm:pt modelId="{D75C7690-FEAF-41B0-A5D7-40B779223804}" type="pres">
      <dgm:prSet presAssocID="{970AC8C3-D6C3-4A8C-87DC-024FFDA4BECE}" presName="Name0" presStyleCnt="0">
        <dgm:presLayoutVars>
          <dgm:dir/>
          <dgm:animLvl val="lvl"/>
          <dgm:resizeHandles val="exact"/>
        </dgm:presLayoutVars>
      </dgm:prSet>
      <dgm:spPr/>
    </dgm:pt>
    <dgm:pt modelId="{32B21F90-59CC-4601-AE7C-04793E595E9A}" type="pres">
      <dgm:prSet presAssocID="{EC2D6B22-91EF-4049-B14C-1A712E175E73}" presName="vertFlow" presStyleCnt="0"/>
      <dgm:spPr/>
    </dgm:pt>
    <dgm:pt modelId="{950BFA1E-95C7-480E-8B13-A5BBB6970AAA}" type="pres">
      <dgm:prSet presAssocID="{EC2D6B22-91EF-4049-B14C-1A712E175E73}" presName="header" presStyleLbl="node1" presStyleIdx="0" presStyleCnt="2" custScaleX="194646"/>
      <dgm:spPr/>
    </dgm:pt>
    <dgm:pt modelId="{38E33A83-173F-44A3-8BC0-222B2A3C3D14}" type="pres">
      <dgm:prSet presAssocID="{1FDB76EB-F3E9-4CF4-A847-1B1803ACD2B2}" presName="parTrans" presStyleLbl="sibTrans2D1" presStyleIdx="0" presStyleCnt="10"/>
      <dgm:spPr/>
    </dgm:pt>
    <dgm:pt modelId="{9FFC06E7-26DE-41FC-872B-131474695B21}" type="pres">
      <dgm:prSet presAssocID="{0043ED60-6C29-45B4-9C8C-C14BE9D41392}" presName="child" presStyleLbl="alignAccFollowNode1" presStyleIdx="0" presStyleCnt="10" custScaleX="194646">
        <dgm:presLayoutVars>
          <dgm:chMax val="0"/>
          <dgm:bulletEnabled val="1"/>
        </dgm:presLayoutVars>
      </dgm:prSet>
      <dgm:spPr/>
    </dgm:pt>
    <dgm:pt modelId="{56FE943C-A41D-4A4C-9FE7-BD2A9CC6F558}" type="pres">
      <dgm:prSet presAssocID="{549ECF6F-CA9A-4671-95FF-DCC1ED7C4995}" presName="sibTrans" presStyleLbl="sibTrans2D1" presStyleIdx="1" presStyleCnt="10"/>
      <dgm:spPr/>
    </dgm:pt>
    <dgm:pt modelId="{F9CE505F-A7C7-4F4C-A693-4F706EDB3F9B}" type="pres">
      <dgm:prSet presAssocID="{D5FF7A8E-43B4-403C-B430-09210A1D9CED}" presName="child" presStyleLbl="alignAccFollowNode1" presStyleIdx="1" presStyleCnt="10" custScaleX="194646">
        <dgm:presLayoutVars>
          <dgm:chMax val="0"/>
          <dgm:bulletEnabled val="1"/>
        </dgm:presLayoutVars>
      </dgm:prSet>
      <dgm:spPr/>
    </dgm:pt>
    <dgm:pt modelId="{E1E1E20C-4790-4513-AEBA-27137B224A18}" type="pres">
      <dgm:prSet presAssocID="{E05EB5FF-C763-44C5-A5E8-C78A1505B25E}" presName="sibTrans" presStyleLbl="sibTrans2D1" presStyleIdx="2" presStyleCnt="10"/>
      <dgm:spPr/>
    </dgm:pt>
    <dgm:pt modelId="{0BE244A7-8469-48A0-8406-969DA383E508}" type="pres">
      <dgm:prSet presAssocID="{7A727DDF-C429-4408-B782-26FA9C858DC6}" presName="child" presStyleLbl="alignAccFollowNode1" presStyleIdx="2" presStyleCnt="10" custScaleX="194646">
        <dgm:presLayoutVars>
          <dgm:chMax val="0"/>
          <dgm:bulletEnabled val="1"/>
        </dgm:presLayoutVars>
      </dgm:prSet>
      <dgm:spPr/>
    </dgm:pt>
    <dgm:pt modelId="{2C6F090F-AD42-4B00-8B03-8821D786FD18}" type="pres">
      <dgm:prSet presAssocID="{84F2C80F-8744-4E1A-927D-D69418B7D269}" presName="sibTrans" presStyleLbl="sibTrans2D1" presStyleIdx="3" presStyleCnt="10"/>
      <dgm:spPr/>
    </dgm:pt>
    <dgm:pt modelId="{1161674D-20DF-44A0-AD63-7AF310F62F1F}" type="pres">
      <dgm:prSet presAssocID="{D2CFDDD5-DF79-475C-83B1-7724CB5C66D4}" presName="child" presStyleLbl="alignAccFollowNode1" presStyleIdx="3" presStyleCnt="10" custScaleX="194646">
        <dgm:presLayoutVars>
          <dgm:chMax val="0"/>
          <dgm:bulletEnabled val="1"/>
        </dgm:presLayoutVars>
      </dgm:prSet>
      <dgm:spPr/>
    </dgm:pt>
    <dgm:pt modelId="{EDA9FCD7-BDC6-4469-B6F3-C2EA395CD565}" type="pres">
      <dgm:prSet presAssocID="{AFD2A00D-A2D6-4612-87C3-11EE45B4203A}" presName="sibTrans" presStyleLbl="sibTrans2D1" presStyleIdx="4" presStyleCnt="10"/>
      <dgm:spPr/>
    </dgm:pt>
    <dgm:pt modelId="{0D30CC13-3637-4485-94DD-FF98B9DB220F}" type="pres">
      <dgm:prSet presAssocID="{CFDCC5C5-D2D6-41CA-8A68-9501CEC007FC}" presName="child" presStyleLbl="alignAccFollowNode1" presStyleIdx="4" presStyleCnt="10" custScaleX="194646" custScaleY="132473">
        <dgm:presLayoutVars>
          <dgm:chMax val="0"/>
          <dgm:bulletEnabled val="1"/>
        </dgm:presLayoutVars>
      </dgm:prSet>
      <dgm:spPr/>
    </dgm:pt>
    <dgm:pt modelId="{88791733-C134-484F-BEB5-B98BFDE63EF7}" type="pres">
      <dgm:prSet presAssocID="{EC2D6B22-91EF-4049-B14C-1A712E175E73}" presName="hSp" presStyleCnt="0"/>
      <dgm:spPr/>
    </dgm:pt>
    <dgm:pt modelId="{851D3F70-AD89-4647-AE43-4FB1FB543D3E}" type="pres">
      <dgm:prSet presAssocID="{D3F41DA0-F7AF-47F2-B66E-DAC4129B12AF}" presName="vertFlow" presStyleCnt="0"/>
      <dgm:spPr/>
    </dgm:pt>
    <dgm:pt modelId="{DB107F88-2B7E-4CD4-9653-6C12600D236F}" type="pres">
      <dgm:prSet presAssocID="{D3F41DA0-F7AF-47F2-B66E-DAC4129B12AF}" presName="header" presStyleLbl="node1" presStyleIdx="1" presStyleCnt="2" custScaleX="194646"/>
      <dgm:spPr>
        <a:xfrm>
          <a:off x="4204892" y="1906"/>
          <a:ext cx="3917745" cy="503188"/>
        </a:xfrm>
        <a:prstGeom prst="roundRect">
          <a:avLst>
            <a:gd name="adj" fmla="val 10000"/>
          </a:avLst>
        </a:prstGeom>
      </dgm:spPr>
    </dgm:pt>
    <dgm:pt modelId="{AAB01C3E-A9DC-4014-89C8-378CB1BD25DD}" type="pres">
      <dgm:prSet presAssocID="{5ED467DB-C0CF-41DD-9D93-F21DDE7C542E}" presName="parTrans" presStyleLbl="sibTrans2D1" presStyleIdx="5" presStyleCnt="10"/>
      <dgm:spPr/>
    </dgm:pt>
    <dgm:pt modelId="{EF6A0CAB-A8A1-4FF3-AD97-EAC4DB54552A}" type="pres">
      <dgm:prSet presAssocID="{0E3496F7-D97C-4ED0-AE0B-7CCEFFD17455}" presName="child" presStyleLbl="alignAccFollowNode1" presStyleIdx="5" presStyleCnt="10" custScaleX="194646">
        <dgm:presLayoutVars>
          <dgm:chMax val="0"/>
          <dgm:bulletEnabled val="1"/>
        </dgm:presLayoutVars>
      </dgm:prSet>
      <dgm:spPr/>
    </dgm:pt>
    <dgm:pt modelId="{9203FAC0-0E6F-43AE-A1CA-F5D4C0CFCF1A}" type="pres">
      <dgm:prSet presAssocID="{EDF7F725-2BDD-4726-B89D-C53E6B99331F}" presName="sibTrans" presStyleLbl="sibTrans2D1" presStyleIdx="6" presStyleCnt="10"/>
      <dgm:spPr/>
    </dgm:pt>
    <dgm:pt modelId="{E712B545-364D-4030-AB4B-BEC9E2309F3A}" type="pres">
      <dgm:prSet presAssocID="{6882DDB4-71D4-47BB-AF65-6C11247F4A9A}" presName="child" presStyleLbl="alignAccFollowNode1" presStyleIdx="6" presStyleCnt="10" custScaleX="194646">
        <dgm:presLayoutVars>
          <dgm:chMax val="0"/>
          <dgm:bulletEnabled val="1"/>
        </dgm:presLayoutVars>
      </dgm:prSet>
      <dgm:spPr/>
    </dgm:pt>
    <dgm:pt modelId="{B73798CF-76F8-4AA2-B5D4-F5F0D32F4381}" type="pres">
      <dgm:prSet presAssocID="{85F1B6EE-EED8-4569-8673-D809DF56A7F0}" presName="sibTrans" presStyleLbl="sibTrans2D1" presStyleIdx="7" presStyleCnt="10"/>
      <dgm:spPr/>
    </dgm:pt>
    <dgm:pt modelId="{7B278B18-C361-410E-982B-678C2EB25053}" type="pres">
      <dgm:prSet presAssocID="{5BA2CD9B-4567-4CAF-9C7D-77B32990B363}" presName="child" presStyleLbl="alignAccFollowNode1" presStyleIdx="7" presStyleCnt="10" custScaleX="194646">
        <dgm:presLayoutVars>
          <dgm:chMax val="0"/>
          <dgm:bulletEnabled val="1"/>
        </dgm:presLayoutVars>
      </dgm:prSet>
      <dgm:spPr/>
    </dgm:pt>
    <dgm:pt modelId="{1C19AFCF-A663-4D3C-97AE-0C7C69A3569A}" type="pres">
      <dgm:prSet presAssocID="{20666032-4EDF-49EC-A59F-4DAA63563CB8}" presName="sibTrans" presStyleLbl="sibTrans2D1" presStyleIdx="8" presStyleCnt="10"/>
      <dgm:spPr/>
    </dgm:pt>
    <dgm:pt modelId="{9D4603D5-0128-4C88-BEA3-34E686F65CF0}" type="pres">
      <dgm:prSet presAssocID="{7FE4A167-49C1-4CB3-B501-0B4ABF5A508C}" presName="child" presStyleLbl="alignAccFollowNode1" presStyleIdx="8" presStyleCnt="10" custScaleX="194646">
        <dgm:presLayoutVars>
          <dgm:chMax val="0"/>
          <dgm:bulletEnabled val="1"/>
        </dgm:presLayoutVars>
      </dgm:prSet>
      <dgm:spPr/>
    </dgm:pt>
    <dgm:pt modelId="{12F070E5-8FBC-45FE-9CB2-304C266EED22}" type="pres">
      <dgm:prSet presAssocID="{2C1D00BD-08C4-4DC3-B79F-9D41C6A1DCBA}" presName="sibTrans" presStyleLbl="sibTrans2D1" presStyleIdx="9" presStyleCnt="10"/>
      <dgm:spPr/>
    </dgm:pt>
    <dgm:pt modelId="{E1E2DAA3-4558-450E-8385-5813A3E42918}" type="pres">
      <dgm:prSet presAssocID="{F9EA3C44-640B-4081-829F-706E4B3E9415}" presName="child" presStyleLbl="alignAccFollowNode1" presStyleIdx="9" presStyleCnt="10" custScaleX="194646" custScaleY="132473">
        <dgm:presLayoutVars>
          <dgm:chMax val="0"/>
          <dgm:bulletEnabled val="1"/>
        </dgm:presLayoutVars>
      </dgm:prSet>
      <dgm:spPr/>
    </dgm:pt>
  </dgm:ptLst>
  <dgm:cxnLst>
    <dgm:cxn modelId="{3CF27E20-7C16-4150-9DC5-50EC8D25D220}" srcId="{EC2D6B22-91EF-4049-B14C-1A712E175E73}" destId="{D5FF7A8E-43B4-403C-B430-09210A1D9CED}" srcOrd="1" destOrd="0" parTransId="{B00321C0-4BF3-446D-A846-D346D626624E}" sibTransId="{E05EB5FF-C763-44C5-A5E8-C78A1505B25E}"/>
    <dgm:cxn modelId="{9371B931-9C94-4C7F-9E2F-0EECF324CE2E}" type="presOf" srcId="{549ECF6F-CA9A-4671-95FF-DCC1ED7C4995}" destId="{56FE943C-A41D-4A4C-9FE7-BD2A9CC6F558}" srcOrd="0" destOrd="0" presId="urn:microsoft.com/office/officeart/2005/8/layout/lProcess1"/>
    <dgm:cxn modelId="{79BE0D36-6F33-4286-A011-982ECAA9D3E1}" srcId="{D3F41DA0-F7AF-47F2-B66E-DAC4129B12AF}" destId="{6882DDB4-71D4-47BB-AF65-6C11247F4A9A}" srcOrd="1" destOrd="0" parTransId="{E0573DEF-38BB-428C-BB31-F2AD3A22CFCD}" sibTransId="{85F1B6EE-EED8-4569-8673-D809DF56A7F0}"/>
    <dgm:cxn modelId="{02B7A838-F971-4F56-80CF-E37A14B76653}" type="presOf" srcId="{20666032-4EDF-49EC-A59F-4DAA63563CB8}" destId="{1C19AFCF-A663-4D3C-97AE-0C7C69A3569A}" srcOrd="0" destOrd="0" presId="urn:microsoft.com/office/officeart/2005/8/layout/lProcess1"/>
    <dgm:cxn modelId="{5CE2685F-FF78-4207-A877-024AF848C4B5}" type="presOf" srcId="{0043ED60-6C29-45B4-9C8C-C14BE9D41392}" destId="{9FFC06E7-26DE-41FC-872B-131474695B21}" srcOrd="0" destOrd="0" presId="urn:microsoft.com/office/officeart/2005/8/layout/lProcess1"/>
    <dgm:cxn modelId="{776F8360-04FC-42A9-981B-2B7D42573FD7}" srcId="{D3F41DA0-F7AF-47F2-B66E-DAC4129B12AF}" destId="{7FE4A167-49C1-4CB3-B501-0B4ABF5A508C}" srcOrd="3" destOrd="0" parTransId="{9AB27E27-B558-498E-B3B0-DEF2404DAC7A}" sibTransId="{2C1D00BD-08C4-4DC3-B79F-9D41C6A1DCBA}"/>
    <dgm:cxn modelId="{304A5541-A6DE-4DB3-BC89-3D93F0EFA7CB}" srcId="{EC2D6B22-91EF-4049-B14C-1A712E175E73}" destId="{D2CFDDD5-DF79-475C-83B1-7724CB5C66D4}" srcOrd="3" destOrd="0" parTransId="{5E302602-1F4D-4E61-B6A9-CDB37AF29200}" sibTransId="{AFD2A00D-A2D6-4612-87C3-11EE45B4203A}"/>
    <dgm:cxn modelId="{AE2E8343-5503-43A1-BE73-4441EC98A8AD}" type="presOf" srcId="{E05EB5FF-C763-44C5-A5E8-C78A1505B25E}" destId="{E1E1E20C-4790-4513-AEBA-27137B224A18}" srcOrd="0" destOrd="0" presId="urn:microsoft.com/office/officeart/2005/8/layout/lProcess1"/>
    <dgm:cxn modelId="{0D4F2A74-2462-4F70-BFD3-70FB1D2BBFC4}" type="presOf" srcId="{F9EA3C44-640B-4081-829F-706E4B3E9415}" destId="{E1E2DAA3-4558-450E-8385-5813A3E42918}" srcOrd="0" destOrd="0" presId="urn:microsoft.com/office/officeart/2005/8/layout/lProcess1"/>
    <dgm:cxn modelId="{8D153774-7F9A-459A-B806-D3CBFC0F1E49}" type="presOf" srcId="{1FDB76EB-F3E9-4CF4-A847-1B1803ACD2B2}" destId="{38E33A83-173F-44A3-8BC0-222B2A3C3D14}" srcOrd="0" destOrd="0" presId="urn:microsoft.com/office/officeart/2005/8/layout/lProcess1"/>
    <dgm:cxn modelId="{EFFF5A5A-2EF9-4CF7-A791-43B43DFFCAF9}" type="presOf" srcId="{0E3496F7-D97C-4ED0-AE0B-7CCEFFD17455}" destId="{EF6A0CAB-A8A1-4FF3-AD97-EAC4DB54552A}" srcOrd="0" destOrd="0" presId="urn:microsoft.com/office/officeart/2005/8/layout/lProcess1"/>
    <dgm:cxn modelId="{8C477F7B-E4B2-4616-BBEB-A2F5D0CF1795}" type="presOf" srcId="{AFD2A00D-A2D6-4612-87C3-11EE45B4203A}" destId="{EDA9FCD7-BDC6-4469-B6F3-C2EA395CD565}" srcOrd="0" destOrd="0" presId="urn:microsoft.com/office/officeart/2005/8/layout/lProcess1"/>
    <dgm:cxn modelId="{7EC3CF7B-4F35-47C2-911D-18579F83AE95}" type="presOf" srcId="{85F1B6EE-EED8-4569-8673-D809DF56A7F0}" destId="{B73798CF-76F8-4AA2-B5D4-F5F0D32F4381}" srcOrd="0" destOrd="0" presId="urn:microsoft.com/office/officeart/2005/8/layout/lProcess1"/>
    <dgm:cxn modelId="{C742CD84-9CEB-4B7D-B63E-12D6723087C8}" type="presOf" srcId="{6882DDB4-71D4-47BB-AF65-6C11247F4A9A}" destId="{E712B545-364D-4030-AB4B-BEC9E2309F3A}" srcOrd="0" destOrd="0" presId="urn:microsoft.com/office/officeart/2005/8/layout/lProcess1"/>
    <dgm:cxn modelId="{F57B9C87-E042-4527-AE45-28D742520134}" type="presOf" srcId="{D5FF7A8E-43B4-403C-B430-09210A1D9CED}" destId="{F9CE505F-A7C7-4F4C-A693-4F706EDB3F9B}" srcOrd="0" destOrd="0" presId="urn:microsoft.com/office/officeart/2005/8/layout/lProcess1"/>
    <dgm:cxn modelId="{B61E4D8B-B1F6-49BE-BE24-D35795861C74}" srcId="{D3F41DA0-F7AF-47F2-B66E-DAC4129B12AF}" destId="{5BA2CD9B-4567-4CAF-9C7D-77B32990B363}" srcOrd="2" destOrd="0" parTransId="{738F134F-4A32-48BD-A31A-D5F6DEF1EBA1}" sibTransId="{20666032-4EDF-49EC-A59F-4DAA63563CB8}"/>
    <dgm:cxn modelId="{6958798C-723B-497F-BF3B-C42CDFAAB3BB}" srcId="{D3F41DA0-F7AF-47F2-B66E-DAC4129B12AF}" destId="{F9EA3C44-640B-4081-829F-706E4B3E9415}" srcOrd="4" destOrd="0" parTransId="{16E079F3-9C4B-4707-8EF3-F73ACE4D2B00}" sibTransId="{573784C2-97C2-45E2-98DB-4DE048CDA12D}"/>
    <dgm:cxn modelId="{44461B8F-AAE0-4396-9455-DB812A3C633F}" type="presOf" srcId="{84F2C80F-8744-4E1A-927D-D69418B7D269}" destId="{2C6F090F-AD42-4B00-8B03-8821D786FD18}" srcOrd="0" destOrd="0" presId="urn:microsoft.com/office/officeart/2005/8/layout/lProcess1"/>
    <dgm:cxn modelId="{B6892891-F934-4908-8A81-71FAD4D37BE9}" srcId="{970AC8C3-D6C3-4A8C-87DC-024FFDA4BECE}" destId="{EC2D6B22-91EF-4049-B14C-1A712E175E73}" srcOrd="0" destOrd="0" parTransId="{A7CE0936-BF90-4AF0-BB26-B180761DE2C7}" sibTransId="{A2F1E46B-EF3B-4F6C-B3CD-170B28A6DAAB}"/>
    <dgm:cxn modelId="{E46F3A99-B323-4119-95FD-48C245514C1A}" type="presOf" srcId="{EC2D6B22-91EF-4049-B14C-1A712E175E73}" destId="{950BFA1E-95C7-480E-8B13-A5BBB6970AAA}" srcOrd="0" destOrd="0" presId="urn:microsoft.com/office/officeart/2005/8/layout/lProcess1"/>
    <dgm:cxn modelId="{93CEE29A-C12D-4BE4-ADEE-61C92E8305F0}" srcId="{EC2D6B22-91EF-4049-B14C-1A712E175E73}" destId="{7A727DDF-C429-4408-B782-26FA9C858DC6}" srcOrd="2" destOrd="0" parTransId="{4FA8F507-F996-422C-A167-5FC4329CC97A}" sibTransId="{84F2C80F-8744-4E1A-927D-D69418B7D269}"/>
    <dgm:cxn modelId="{5336AF9E-03DA-45CB-92C2-D3E02F6C3572}" srcId="{970AC8C3-D6C3-4A8C-87DC-024FFDA4BECE}" destId="{D3F41DA0-F7AF-47F2-B66E-DAC4129B12AF}" srcOrd="1" destOrd="0" parTransId="{3CDBBE2B-C0F4-41E3-AFBD-68F023AE3EF2}" sibTransId="{0EF49267-8A68-4AB2-9C8D-105AB2AF7FB1}"/>
    <dgm:cxn modelId="{63B5CBA3-12C0-4561-A100-9C18FDB84F4B}" type="presOf" srcId="{5ED467DB-C0CF-41DD-9D93-F21DDE7C542E}" destId="{AAB01C3E-A9DC-4014-89C8-378CB1BD25DD}" srcOrd="0" destOrd="0" presId="urn:microsoft.com/office/officeart/2005/8/layout/lProcess1"/>
    <dgm:cxn modelId="{921FA6A5-373B-4E7B-841C-89B0F24ED5A4}" type="presOf" srcId="{CFDCC5C5-D2D6-41CA-8A68-9501CEC007FC}" destId="{0D30CC13-3637-4485-94DD-FF98B9DB220F}" srcOrd="0" destOrd="0" presId="urn:microsoft.com/office/officeart/2005/8/layout/lProcess1"/>
    <dgm:cxn modelId="{C8322BAB-F760-45B3-8B25-EE54479D3B62}" type="presOf" srcId="{970AC8C3-D6C3-4A8C-87DC-024FFDA4BECE}" destId="{D75C7690-FEAF-41B0-A5D7-40B779223804}" srcOrd="0" destOrd="0" presId="urn:microsoft.com/office/officeart/2005/8/layout/lProcess1"/>
    <dgm:cxn modelId="{14B9E7BB-F864-4858-9342-621E528707BE}" type="presOf" srcId="{7FE4A167-49C1-4CB3-B501-0B4ABF5A508C}" destId="{9D4603D5-0128-4C88-BEA3-34E686F65CF0}" srcOrd="0" destOrd="0" presId="urn:microsoft.com/office/officeart/2005/8/layout/lProcess1"/>
    <dgm:cxn modelId="{832F3EC3-7C6F-4BDC-A081-6801C612088A}" srcId="{EC2D6B22-91EF-4049-B14C-1A712E175E73}" destId="{0043ED60-6C29-45B4-9C8C-C14BE9D41392}" srcOrd="0" destOrd="0" parTransId="{1FDB76EB-F3E9-4CF4-A847-1B1803ACD2B2}" sibTransId="{549ECF6F-CA9A-4671-95FF-DCC1ED7C4995}"/>
    <dgm:cxn modelId="{CE9E0BC4-D3DC-4C75-8A32-81C2EC056B57}" srcId="{D3F41DA0-F7AF-47F2-B66E-DAC4129B12AF}" destId="{0E3496F7-D97C-4ED0-AE0B-7CCEFFD17455}" srcOrd="0" destOrd="0" parTransId="{5ED467DB-C0CF-41DD-9D93-F21DDE7C542E}" sibTransId="{EDF7F725-2BDD-4726-B89D-C53E6B99331F}"/>
    <dgm:cxn modelId="{6E79ABC9-A2D4-47C8-AE73-9A4DA543F729}" type="presOf" srcId="{2C1D00BD-08C4-4DC3-B79F-9D41C6A1DCBA}" destId="{12F070E5-8FBC-45FE-9CB2-304C266EED22}" srcOrd="0" destOrd="0" presId="urn:microsoft.com/office/officeart/2005/8/layout/lProcess1"/>
    <dgm:cxn modelId="{38412EE0-5900-40F1-A2D2-464BBDDA6070}" srcId="{EC2D6B22-91EF-4049-B14C-1A712E175E73}" destId="{CFDCC5C5-D2D6-41CA-8A68-9501CEC007FC}" srcOrd="4" destOrd="0" parTransId="{CD0B1B24-CF72-4B3A-AF06-7395254F448B}" sibTransId="{8C3B75AE-FFFD-4710-B69D-8A352896E22C}"/>
    <dgm:cxn modelId="{1BCD38E0-DBE5-4560-803A-80AE966D2F66}" type="presOf" srcId="{EDF7F725-2BDD-4726-B89D-C53E6B99331F}" destId="{9203FAC0-0E6F-43AE-A1CA-F5D4C0CFCF1A}" srcOrd="0" destOrd="0" presId="urn:microsoft.com/office/officeart/2005/8/layout/lProcess1"/>
    <dgm:cxn modelId="{C37A99E9-4F55-403D-B4B6-0C539CDFB58B}" type="presOf" srcId="{7A727DDF-C429-4408-B782-26FA9C858DC6}" destId="{0BE244A7-8469-48A0-8406-969DA383E508}" srcOrd="0" destOrd="0" presId="urn:microsoft.com/office/officeart/2005/8/layout/lProcess1"/>
    <dgm:cxn modelId="{1F4B9BEF-5C84-404A-A6FC-A6968FFF7895}" type="presOf" srcId="{D2CFDDD5-DF79-475C-83B1-7724CB5C66D4}" destId="{1161674D-20DF-44A0-AD63-7AF310F62F1F}" srcOrd="0" destOrd="0" presId="urn:microsoft.com/office/officeart/2005/8/layout/lProcess1"/>
    <dgm:cxn modelId="{18FF2BF1-CD53-43CF-9169-196EFC94756A}" type="presOf" srcId="{5BA2CD9B-4567-4CAF-9C7D-77B32990B363}" destId="{7B278B18-C361-410E-982B-678C2EB25053}" srcOrd="0" destOrd="0" presId="urn:microsoft.com/office/officeart/2005/8/layout/lProcess1"/>
    <dgm:cxn modelId="{4F5C6DFF-6324-4311-B98A-319418A1745B}" type="presOf" srcId="{D3F41DA0-F7AF-47F2-B66E-DAC4129B12AF}" destId="{DB107F88-2B7E-4CD4-9653-6C12600D236F}" srcOrd="0" destOrd="0" presId="urn:microsoft.com/office/officeart/2005/8/layout/lProcess1"/>
    <dgm:cxn modelId="{898320EE-641A-4E7B-8400-84841FD3E69C}" type="presParOf" srcId="{D75C7690-FEAF-41B0-A5D7-40B779223804}" destId="{32B21F90-59CC-4601-AE7C-04793E595E9A}" srcOrd="0" destOrd="0" presId="urn:microsoft.com/office/officeart/2005/8/layout/lProcess1"/>
    <dgm:cxn modelId="{D3121F07-F7B5-4585-96B8-21EF4272B447}" type="presParOf" srcId="{32B21F90-59CC-4601-AE7C-04793E595E9A}" destId="{950BFA1E-95C7-480E-8B13-A5BBB6970AAA}" srcOrd="0" destOrd="0" presId="urn:microsoft.com/office/officeart/2005/8/layout/lProcess1"/>
    <dgm:cxn modelId="{C71FB738-A01A-4C02-AD6B-48375D4C5697}" type="presParOf" srcId="{32B21F90-59CC-4601-AE7C-04793E595E9A}" destId="{38E33A83-173F-44A3-8BC0-222B2A3C3D14}" srcOrd="1" destOrd="0" presId="urn:microsoft.com/office/officeart/2005/8/layout/lProcess1"/>
    <dgm:cxn modelId="{907F8F91-2492-40DC-A189-BDD461186F2B}" type="presParOf" srcId="{32B21F90-59CC-4601-AE7C-04793E595E9A}" destId="{9FFC06E7-26DE-41FC-872B-131474695B21}" srcOrd="2" destOrd="0" presId="urn:microsoft.com/office/officeart/2005/8/layout/lProcess1"/>
    <dgm:cxn modelId="{DF4F7E78-664B-41C5-B713-6741B846A905}" type="presParOf" srcId="{32B21F90-59CC-4601-AE7C-04793E595E9A}" destId="{56FE943C-A41D-4A4C-9FE7-BD2A9CC6F558}" srcOrd="3" destOrd="0" presId="urn:microsoft.com/office/officeart/2005/8/layout/lProcess1"/>
    <dgm:cxn modelId="{98D58BC1-BC08-4037-A8F8-0219B6A18FB3}" type="presParOf" srcId="{32B21F90-59CC-4601-AE7C-04793E595E9A}" destId="{F9CE505F-A7C7-4F4C-A693-4F706EDB3F9B}" srcOrd="4" destOrd="0" presId="urn:microsoft.com/office/officeart/2005/8/layout/lProcess1"/>
    <dgm:cxn modelId="{7ED7B98A-544D-47A7-8776-1258C9B6622A}" type="presParOf" srcId="{32B21F90-59CC-4601-AE7C-04793E595E9A}" destId="{E1E1E20C-4790-4513-AEBA-27137B224A18}" srcOrd="5" destOrd="0" presId="urn:microsoft.com/office/officeart/2005/8/layout/lProcess1"/>
    <dgm:cxn modelId="{354E11A0-87E0-418A-AE6F-A41CB175827E}" type="presParOf" srcId="{32B21F90-59CC-4601-AE7C-04793E595E9A}" destId="{0BE244A7-8469-48A0-8406-969DA383E508}" srcOrd="6" destOrd="0" presId="urn:microsoft.com/office/officeart/2005/8/layout/lProcess1"/>
    <dgm:cxn modelId="{1156FAE1-DEB0-4CE4-895C-66955A7624A0}" type="presParOf" srcId="{32B21F90-59CC-4601-AE7C-04793E595E9A}" destId="{2C6F090F-AD42-4B00-8B03-8821D786FD18}" srcOrd="7" destOrd="0" presId="urn:microsoft.com/office/officeart/2005/8/layout/lProcess1"/>
    <dgm:cxn modelId="{DFD8315A-7503-496D-95F9-8EBA13A6C6A3}" type="presParOf" srcId="{32B21F90-59CC-4601-AE7C-04793E595E9A}" destId="{1161674D-20DF-44A0-AD63-7AF310F62F1F}" srcOrd="8" destOrd="0" presId="urn:microsoft.com/office/officeart/2005/8/layout/lProcess1"/>
    <dgm:cxn modelId="{8A92E3F8-56DC-4BA5-B991-37325B46B644}" type="presParOf" srcId="{32B21F90-59CC-4601-AE7C-04793E595E9A}" destId="{EDA9FCD7-BDC6-4469-B6F3-C2EA395CD565}" srcOrd="9" destOrd="0" presId="urn:microsoft.com/office/officeart/2005/8/layout/lProcess1"/>
    <dgm:cxn modelId="{4217E9B9-5877-4E78-9E90-DADA9775C3CB}" type="presParOf" srcId="{32B21F90-59CC-4601-AE7C-04793E595E9A}" destId="{0D30CC13-3637-4485-94DD-FF98B9DB220F}" srcOrd="10" destOrd="0" presId="urn:microsoft.com/office/officeart/2005/8/layout/lProcess1"/>
    <dgm:cxn modelId="{51E5EE74-7180-41B2-B180-648CA029398C}" type="presParOf" srcId="{D75C7690-FEAF-41B0-A5D7-40B779223804}" destId="{88791733-C134-484F-BEB5-B98BFDE63EF7}" srcOrd="1" destOrd="0" presId="urn:microsoft.com/office/officeart/2005/8/layout/lProcess1"/>
    <dgm:cxn modelId="{8CDB63CD-E24A-42DB-8AE1-29EC779BD784}" type="presParOf" srcId="{D75C7690-FEAF-41B0-A5D7-40B779223804}" destId="{851D3F70-AD89-4647-AE43-4FB1FB543D3E}" srcOrd="2" destOrd="0" presId="urn:microsoft.com/office/officeart/2005/8/layout/lProcess1"/>
    <dgm:cxn modelId="{44C95E74-3AA0-4C2D-8ACA-417F4583EC67}" type="presParOf" srcId="{851D3F70-AD89-4647-AE43-4FB1FB543D3E}" destId="{DB107F88-2B7E-4CD4-9653-6C12600D236F}" srcOrd="0" destOrd="0" presId="urn:microsoft.com/office/officeart/2005/8/layout/lProcess1"/>
    <dgm:cxn modelId="{35F71973-0667-49C1-8307-A3B78F3555A4}" type="presParOf" srcId="{851D3F70-AD89-4647-AE43-4FB1FB543D3E}" destId="{AAB01C3E-A9DC-4014-89C8-378CB1BD25DD}" srcOrd="1" destOrd="0" presId="urn:microsoft.com/office/officeart/2005/8/layout/lProcess1"/>
    <dgm:cxn modelId="{9A34B760-6EC3-4170-BA53-545B1663F5A3}" type="presParOf" srcId="{851D3F70-AD89-4647-AE43-4FB1FB543D3E}" destId="{EF6A0CAB-A8A1-4FF3-AD97-EAC4DB54552A}" srcOrd="2" destOrd="0" presId="urn:microsoft.com/office/officeart/2005/8/layout/lProcess1"/>
    <dgm:cxn modelId="{691693FC-25C8-4A16-A1C1-FB5BB4950ECD}" type="presParOf" srcId="{851D3F70-AD89-4647-AE43-4FB1FB543D3E}" destId="{9203FAC0-0E6F-43AE-A1CA-F5D4C0CFCF1A}" srcOrd="3" destOrd="0" presId="urn:microsoft.com/office/officeart/2005/8/layout/lProcess1"/>
    <dgm:cxn modelId="{D2DFABD1-56B0-4A75-BCB5-4877A47CA9B0}" type="presParOf" srcId="{851D3F70-AD89-4647-AE43-4FB1FB543D3E}" destId="{E712B545-364D-4030-AB4B-BEC9E2309F3A}" srcOrd="4" destOrd="0" presId="urn:microsoft.com/office/officeart/2005/8/layout/lProcess1"/>
    <dgm:cxn modelId="{045020AA-66EA-4DD4-A0DA-B2254BB2B7C1}" type="presParOf" srcId="{851D3F70-AD89-4647-AE43-4FB1FB543D3E}" destId="{B73798CF-76F8-4AA2-B5D4-F5F0D32F4381}" srcOrd="5" destOrd="0" presId="urn:microsoft.com/office/officeart/2005/8/layout/lProcess1"/>
    <dgm:cxn modelId="{685F2680-50D1-4DBF-B9D4-6C0E9A5230F1}" type="presParOf" srcId="{851D3F70-AD89-4647-AE43-4FB1FB543D3E}" destId="{7B278B18-C361-410E-982B-678C2EB25053}" srcOrd="6" destOrd="0" presId="urn:microsoft.com/office/officeart/2005/8/layout/lProcess1"/>
    <dgm:cxn modelId="{2F2977AB-FD22-4186-9602-294752124121}" type="presParOf" srcId="{851D3F70-AD89-4647-AE43-4FB1FB543D3E}" destId="{1C19AFCF-A663-4D3C-97AE-0C7C69A3569A}" srcOrd="7" destOrd="0" presId="urn:microsoft.com/office/officeart/2005/8/layout/lProcess1"/>
    <dgm:cxn modelId="{2E0FC5BB-7877-4980-AA15-69BBB9702E4C}" type="presParOf" srcId="{851D3F70-AD89-4647-AE43-4FB1FB543D3E}" destId="{9D4603D5-0128-4C88-BEA3-34E686F65CF0}" srcOrd="8" destOrd="0" presId="urn:microsoft.com/office/officeart/2005/8/layout/lProcess1"/>
    <dgm:cxn modelId="{836E9CD8-1D3F-47A1-A8B5-BFD0BEDC43EC}" type="presParOf" srcId="{851D3F70-AD89-4647-AE43-4FB1FB543D3E}" destId="{12F070E5-8FBC-45FE-9CB2-304C266EED22}" srcOrd="9" destOrd="0" presId="urn:microsoft.com/office/officeart/2005/8/layout/lProcess1"/>
    <dgm:cxn modelId="{3DDAC994-A945-420E-A072-FD714F3EF86E}" type="presParOf" srcId="{851D3F70-AD89-4647-AE43-4FB1FB543D3E}" destId="{E1E2DAA3-4558-450E-8385-5813A3E42918}" srcOrd="10" destOrd="0" presId="urn:microsoft.com/office/officeart/2005/8/layout/lProcess1"/>
  </dgm:cxnLst>
  <dgm:bg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254D31-7312-4F0C-B68E-6F0B142AD59A}">
      <dsp:nvSpPr>
        <dsp:cNvPr id="0" name=""/>
        <dsp:cNvSpPr/>
      </dsp:nvSpPr>
      <dsp:spPr>
        <a:xfrm>
          <a:off x="136771" y="0"/>
          <a:ext cx="1836028" cy="1468822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8CC4273-6F5D-49FF-8B1D-3C3A0FB439B4}">
      <dsp:nvSpPr>
        <dsp:cNvPr id="0" name=""/>
        <dsp:cNvSpPr/>
      </dsp:nvSpPr>
      <dsp:spPr>
        <a:xfrm>
          <a:off x="38" y="1478599"/>
          <a:ext cx="2238016" cy="78668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accent3">
                  <a:lumMod val="50000"/>
                </a:schemeClr>
              </a:solidFill>
            </a:rPr>
            <a:t>IGITEREKO C’AMATARA</a:t>
          </a:r>
          <a:r>
            <a:rPr lang="en" sz="1800" b="1" kern="1200" dirty="0"/>
            <a:t> </a:t>
          </a:r>
          <a:br>
            <a:rPr lang="es-ES" sz="1800" b="1" kern="1200" dirty="0"/>
          </a:br>
          <a:r>
            <a:rPr lang="fr-FR" sz="1800" b="1" kern="1200" dirty="0" err="1"/>
            <a:t>Ivyahishuwe</a:t>
          </a:r>
          <a:r>
            <a:rPr lang="en" sz="1800" b="1" kern="1200" dirty="0"/>
            <a:t> 4:5</a:t>
          </a:r>
        </a:p>
      </dsp:txBody>
      <dsp:txXfrm>
        <a:off x="38" y="1478599"/>
        <a:ext cx="2238016" cy="786688"/>
      </dsp:txXfrm>
    </dsp:sp>
    <dsp:sp modelId="{70EA7FFE-33E0-4852-8E8F-11375C9B1671}">
      <dsp:nvSpPr>
        <dsp:cNvPr id="0" name=""/>
        <dsp:cNvSpPr/>
      </dsp:nvSpPr>
      <dsp:spPr>
        <a:xfrm>
          <a:off x="2558390" y="0"/>
          <a:ext cx="1836028" cy="1468822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BB1D6E3-816F-4912-B87C-26638B8FE147}">
      <dsp:nvSpPr>
        <dsp:cNvPr id="0" name=""/>
        <dsp:cNvSpPr/>
      </dsp:nvSpPr>
      <dsp:spPr>
        <a:xfrm>
          <a:off x="2421657" y="1478599"/>
          <a:ext cx="2238016" cy="78668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-8724695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8724695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8724695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accent1">
                  <a:lumMod val="75000"/>
                </a:schemeClr>
              </a:solidFill>
            </a:rPr>
            <a:t>IGICANIRO C’INZAHABU</a:t>
          </a:r>
          <a:r>
            <a:rPr lang="en" sz="1800" b="1" kern="1200" dirty="0"/>
            <a:t> </a:t>
          </a:r>
          <a:br>
            <a:rPr lang="es-ES" sz="1800" b="1" kern="1200" dirty="0"/>
          </a:br>
          <a:r>
            <a:rPr lang="fr-FR" sz="1800" b="1" kern="1200" dirty="0" err="1"/>
            <a:t>Ivyahishuwe</a:t>
          </a:r>
          <a:r>
            <a:rPr lang="en" sz="1800" b="1" kern="1200" dirty="0"/>
            <a:t> 6:9; 8:3; 14:18; 16:7</a:t>
          </a:r>
        </a:p>
      </dsp:txBody>
      <dsp:txXfrm>
        <a:off x="2421657" y="1478599"/>
        <a:ext cx="2238016" cy="786688"/>
      </dsp:txXfrm>
    </dsp:sp>
    <dsp:sp modelId="{39CD919B-47B5-43A6-A4F7-5A439A39F1B5}">
      <dsp:nvSpPr>
        <dsp:cNvPr id="0" name=""/>
        <dsp:cNvSpPr/>
      </dsp:nvSpPr>
      <dsp:spPr>
        <a:xfrm>
          <a:off x="4980009" y="0"/>
          <a:ext cx="1836028" cy="1468822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9A5A8BC-FC51-4131-93C1-828B423DE360}">
      <dsp:nvSpPr>
        <dsp:cNvPr id="0" name=""/>
        <dsp:cNvSpPr/>
      </dsp:nvSpPr>
      <dsp:spPr>
        <a:xfrm>
          <a:off x="4843276" y="1478599"/>
          <a:ext cx="2238016" cy="78668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-17449391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17449391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17449391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accent2">
                  <a:lumMod val="50000"/>
                </a:schemeClr>
              </a:solidFill>
            </a:rPr>
            <a:t>ISANDUGU</a:t>
          </a:r>
          <a:r>
            <a:rPr lang="en" sz="1800" b="1" kern="1200" dirty="0"/>
            <a:t> </a:t>
          </a:r>
          <a:br>
            <a:rPr lang="es-ES" sz="1800" b="1" kern="1200" dirty="0"/>
          </a:br>
          <a:r>
            <a:rPr lang="fr-FR" sz="1800" b="1" kern="1200" dirty="0" err="1"/>
            <a:t>Ivyahishuwe</a:t>
          </a:r>
          <a:r>
            <a:rPr lang="en" sz="1800" b="1" kern="1200" dirty="0"/>
            <a:t> 11:19</a:t>
          </a:r>
          <a:endParaRPr lang="es-ES" sz="1800" b="1" kern="1200" dirty="0"/>
        </a:p>
      </dsp:txBody>
      <dsp:txXfrm>
        <a:off x="4843276" y="1478599"/>
        <a:ext cx="2238016" cy="7866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934269-7CC7-4690-B582-0E20F88D4C4F}">
      <dsp:nvSpPr>
        <dsp:cNvPr id="0" name=""/>
        <dsp:cNvSpPr/>
      </dsp:nvSpPr>
      <dsp:spPr>
        <a:xfrm>
          <a:off x="0" y="0"/>
          <a:ext cx="5495925" cy="9131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Uwugendera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bitunganye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agakora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ivy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'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ukugororoka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ntavuge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ibinyoma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(Zab. 15:2)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90502" y="0"/>
        <a:ext cx="4305422" cy="913175"/>
      </dsp:txXfrm>
    </dsp:sp>
    <dsp:sp modelId="{40F61379-18A6-4E2C-BB5A-F9E534BA34C2}">
      <dsp:nvSpPr>
        <dsp:cNvPr id="0" name=""/>
        <dsp:cNvSpPr/>
      </dsp:nvSpPr>
      <dsp:spPr>
        <a:xfrm>
          <a:off x="185336" y="91317"/>
          <a:ext cx="780058" cy="730540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3242" r="23242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2CA8AE6-0B89-4F12-9A7B-939DC4A091BC}">
      <dsp:nvSpPr>
        <dsp:cNvPr id="0" name=""/>
        <dsp:cNvSpPr/>
      </dsp:nvSpPr>
      <dsp:spPr>
        <a:xfrm>
          <a:off x="0" y="1004493"/>
          <a:ext cx="5495925" cy="9131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Utarementanisha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ururimi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rwiwe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Atagirira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nabi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mugenzi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Adakaza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inkuru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y'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umubanyi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wiwe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(Zab. 15:3)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90502" y="1004493"/>
        <a:ext cx="4305422" cy="913175"/>
      </dsp:txXfrm>
    </dsp:sp>
    <dsp:sp modelId="{44897E75-888C-436E-A180-6CC480E7DE71}">
      <dsp:nvSpPr>
        <dsp:cNvPr id="0" name=""/>
        <dsp:cNvSpPr/>
      </dsp:nvSpPr>
      <dsp:spPr>
        <a:xfrm>
          <a:off x="185336" y="1095810"/>
          <a:ext cx="780058" cy="730540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3963" r="13963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0257475-5C4D-49B5-A7C4-E980EF99C745}">
      <dsp:nvSpPr>
        <dsp:cNvPr id="0" name=""/>
        <dsp:cNvSpPr/>
      </dsp:nvSpPr>
      <dsp:spPr>
        <a:xfrm>
          <a:off x="0" y="2008986"/>
          <a:ext cx="5495925" cy="913175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Uwubaha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abatinya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Uhoraho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Ico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yarahiye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naho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comugirira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nabi,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atirahuruza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(Zab. 15:4)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90502" y="2008986"/>
        <a:ext cx="4305422" cy="913175"/>
      </dsp:txXfrm>
    </dsp:sp>
    <dsp:sp modelId="{BC538D71-6D00-46EF-A69C-39E8E30ED0CE}">
      <dsp:nvSpPr>
        <dsp:cNvPr id="0" name=""/>
        <dsp:cNvSpPr/>
      </dsp:nvSpPr>
      <dsp:spPr>
        <a:xfrm>
          <a:off x="185336" y="2100303"/>
          <a:ext cx="780058" cy="730540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4529" r="14529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2702902-7688-4CEC-AB33-FABC083C7C02}">
      <dsp:nvSpPr>
        <dsp:cNvPr id="0" name=""/>
        <dsp:cNvSpPr/>
      </dsp:nvSpPr>
      <dsp:spPr>
        <a:xfrm>
          <a:off x="0" y="3013479"/>
          <a:ext cx="5495925" cy="9131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Uwutaguranira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amahera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kuzohabga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ay'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inyungu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Atemera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ingurire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(Zab. 15:5)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90502" y="3013479"/>
        <a:ext cx="4305422" cy="913175"/>
      </dsp:txXfrm>
    </dsp:sp>
    <dsp:sp modelId="{DE9B7135-0F8F-4D98-AD3A-0D09772BDBE8}">
      <dsp:nvSpPr>
        <dsp:cNvPr id="0" name=""/>
        <dsp:cNvSpPr/>
      </dsp:nvSpPr>
      <dsp:spPr>
        <a:xfrm>
          <a:off x="185336" y="3104796"/>
          <a:ext cx="780058" cy="730540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1049" r="11049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C531633-2C15-4587-A879-4BE6869EFA8D}">
      <dsp:nvSpPr>
        <dsp:cNvPr id="0" name=""/>
        <dsp:cNvSpPr/>
      </dsp:nvSpPr>
      <dsp:spPr>
        <a:xfrm>
          <a:off x="0" y="4017972"/>
          <a:ext cx="5495925" cy="9131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Uwufise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amaboko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akeye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n’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umutima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utanduye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Aterekeza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umushaha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wiwe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’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ukubesha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Atarahira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ibinyoma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(Zab. 24:4)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90502" y="4017972"/>
        <a:ext cx="4305422" cy="913175"/>
      </dsp:txXfrm>
    </dsp:sp>
    <dsp:sp modelId="{2F8728CF-99C1-49A7-A38B-B7384E2AA08C}">
      <dsp:nvSpPr>
        <dsp:cNvPr id="0" name=""/>
        <dsp:cNvSpPr/>
      </dsp:nvSpPr>
      <dsp:spPr>
        <a:xfrm>
          <a:off x="185336" y="4109289"/>
          <a:ext cx="780058" cy="730540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4624" r="14624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BFA1E-95C7-480E-8B13-A5BBB6970AAA}">
      <dsp:nvSpPr>
        <dsp:cNvPr id="0" name=""/>
        <dsp:cNvSpPr/>
      </dsp:nvSpPr>
      <dsp:spPr>
        <a:xfrm>
          <a:off x="77476" y="1029"/>
          <a:ext cx="3848133" cy="494247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>
          <a:bevelT prst="convex"/>
        </a:sp3d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IZINA RY’IGIKOKO</a:t>
          </a:r>
          <a:endParaRPr lang="en" sz="2000" b="1" kern="1200" dirty="0">
            <a:solidFill>
              <a:schemeClr val="accent5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1952" y="15505"/>
        <a:ext cx="3819181" cy="465295"/>
      </dsp:txXfrm>
    </dsp:sp>
    <dsp:sp modelId="{38E33A83-173F-44A3-8BC0-222B2A3C3D14}">
      <dsp:nvSpPr>
        <dsp:cNvPr id="0" name=""/>
        <dsp:cNvSpPr/>
      </dsp:nvSpPr>
      <dsp:spPr>
        <a:xfrm rot="5400000">
          <a:off x="1958296" y="538523"/>
          <a:ext cx="86493" cy="86493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FC06E7-26DE-41FC-872B-131474695B21}">
      <dsp:nvSpPr>
        <dsp:cNvPr id="0" name=""/>
        <dsp:cNvSpPr/>
      </dsp:nvSpPr>
      <dsp:spPr>
        <a:xfrm>
          <a:off x="77476" y="668263"/>
          <a:ext cx="3848133" cy="49424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50800" dir="2700000" algn="tl" rotWithShape="0">
            <a:prstClr val="black">
              <a:alpha val="56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/>
            <a:t>Ntibazobana</a:t>
          </a:r>
          <a:r>
            <a:rPr lang="fr-FR" sz="2000" b="1" kern="1200" dirty="0"/>
            <a:t> n’</a:t>
          </a:r>
          <a:r>
            <a:rPr lang="fr-FR" sz="2000" b="1" kern="1200" dirty="0" err="1"/>
            <a:t>Imana</a:t>
          </a:r>
          <a:r>
            <a:rPr lang="fr-FR" sz="2000" b="1" kern="1200" dirty="0"/>
            <a:t> (Zab. 5:4)</a:t>
          </a:r>
          <a:endParaRPr lang="en" sz="2000" b="1" kern="1200" dirty="0"/>
        </a:p>
      </dsp:txBody>
      <dsp:txXfrm>
        <a:off x="91952" y="682739"/>
        <a:ext cx="3819181" cy="465295"/>
      </dsp:txXfrm>
    </dsp:sp>
    <dsp:sp modelId="{56FE943C-A41D-4A4C-9FE7-BD2A9CC6F558}">
      <dsp:nvSpPr>
        <dsp:cNvPr id="0" name=""/>
        <dsp:cNvSpPr/>
      </dsp:nvSpPr>
      <dsp:spPr>
        <a:xfrm rot="5400000">
          <a:off x="1958296" y="1205758"/>
          <a:ext cx="86493" cy="86493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-1938821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CE505F-A7C7-4F4C-A693-4F706EDB3F9B}">
      <dsp:nvSpPr>
        <dsp:cNvPr id="0" name=""/>
        <dsp:cNvSpPr/>
      </dsp:nvSpPr>
      <dsp:spPr>
        <a:xfrm>
          <a:off x="77476" y="1335498"/>
          <a:ext cx="3848133" cy="49424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-2113833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2113833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50800" dir="2700000" algn="tl" rotWithShape="0">
            <a:prstClr val="black">
              <a:alpha val="56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/>
            <a:t>Basenga</a:t>
          </a:r>
          <a:r>
            <a:rPr lang="fr-FR" sz="2000" b="1" kern="1200" dirty="0"/>
            <a:t> </a:t>
          </a:r>
          <a:r>
            <a:rPr lang="fr-FR" sz="2000" b="1" kern="1200" dirty="0" err="1"/>
            <a:t>igikoko</a:t>
          </a:r>
          <a:r>
            <a:rPr lang="fr-FR" sz="2000" b="1" kern="1200" dirty="0"/>
            <a:t> (</a:t>
          </a:r>
          <a:r>
            <a:rPr lang="fr-FR" sz="2000" b="1" kern="1200" dirty="0" err="1"/>
            <a:t>Ivyah</a:t>
          </a:r>
          <a:r>
            <a:rPr lang="fr-FR" sz="2000" b="1" kern="1200" dirty="0"/>
            <a:t>. 13:8)</a:t>
          </a:r>
          <a:endParaRPr lang="en" sz="2000" b="1" kern="1200" dirty="0"/>
        </a:p>
      </dsp:txBody>
      <dsp:txXfrm>
        <a:off x="91952" y="1349974"/>
        <a:ext cx="3819181" cy="465295"/>
      </dsp:txXfrm>
    </dsp:sp>
    <dsp:sp modelId="{E1E1E20C-4790-4513-AEBA-27137B224A18}">
      <dsp:nvSpPr>
        <dsp:cNvPr id="0" name=""/>
        <dsp:cNvSpPr/>
      </dsp:nvSpPr>
      <dsp:spPr>
        <a:xfrm rot="5400000">
          <a:off x="1958296" y="1872992"/>
          <a:ext cx="86493" cy="86493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-3877642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E244A7-8469-48A0-8406-969DA383E508}">
      <dsp:nvSpPr>
        <dsp:cNvPr id="0" name=""/>
        <dsp:cNvSpPr/>
      </dsp:nvSpPr>
      <dsp:spPr>
        <a:xfrm>
          <a:off x="77476" y="2002732"/>
          <a:ext cx="3848133" cy="49424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-4227665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4227665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50800" dir="2700000" algn="tl" rotWithShape="0">
            <a:prstClr val="black">
              <a:alpha val="56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Ni </a:t>
          </a:r>
          <a:r>
            <a:rPr lang="fr-FR" sz="2000" b="1" kern="1200" dirty="0" err="1"/>
            <a:t>abanyabinyoma</a:t>
          </a:r>
          <a:r>
            <a:rPr lang="fr-FR" sz="2000" b="1" kern="1200" dirty="0"/>
            <a:t> (Zab. 5:9)</a:t>
          </a:r>
          <a:endParaRPr lang="en" sz="2000" b="1" kern="1200" dirty="0"/>
        </a:p>
      </dsp:txBody>
      <dsp:txXfrm>
        <a:off x="91952" y="2017208"/>
        <a:ext cx="3819181" cy="465295"/>
      </dsp:txXfrm>
    </dsp:sp>
    <dsp:sp modelId="{2C6F090F-AD42-4B00-8B03-8821D786FD18}">
      <dsp:nvSpPr>
        <dsp:cNvPr id="0" name=""/>
        <dsp:cNvSpPr/>
      </dsp:nvSpPr>
      <dsp:spPr>
        <a:xfrm rot="5400000">
          <a:off x="1958296" y="2540227"/>
          <a:ext cx="86493" cy="86493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-5816464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61674D-20DF-44A0-AD63-7AF310F62F1F}">
      <dsp:nvSpPr>
        <dsp:cNvPr id="0" name=""/>
        <dsp:cNvSpPr/>
      </dsp:nvSpPr>
      <dsp:spPr>
        <a:xfrm>
          <a:off x="77476" y="2669967"/>
          <a:ext cx="3848133" cy="49424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-6341498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6341498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50800" dir="2700000" algn="tl" rotWithShape="0">
            <a:prstClr val="black">
              <a:alpha val="56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/>
            <a:t>Bazohanwa</a:t>
          </a:r>
          <a:r>
            <a:rPr lang="fr-FR" sz="2000" b="1" kern="1200" dirty="0"/>
            <a:t> (Zab. 5:10)</a:t>
          </a:r>
          <a:endParaRPr lang="en" sz="2000" b="1" kern="1200" dirty="0"/>
        </a:p>
      </dsp:txBody>
      <dsp:txXfrm>
        <a:off x="91952" y="2684443"/>
        <a:ext cx="3819181" cy="465295"/>
      </dsp:txXfrm>
    </dsp:sp>
    <dsp:sp modelId="{EDA9FCD7-BDC6-4469-B6F3-C2EA395CD565}">
      <dsp:nvSpPr>
        <dsp:cNvPr id="0" name=""/>
        <dsp:cNvSpPr/>
      </dsp:nvSpPr>
      <dsp:spPr>
        <a:xfrm rot="5400000">
          <a:off x="1958296" y="3207461"/>
          <a:ext cx="86493" cy="86493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-7755285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30CC13-3637-4485-94DD-FF98B9DB220F}">
      <dsp:nvSpPr>
        <dsp:cNvPr id="0" name=""/>
        <dsp:cNvSpPr/>
      </dsp:nvSpPr>
      <dsp:spPr>
        <a:xfrm>
          <a:off x="77476" y="3337201"/>
          <a:ext cx="3848133" cy="65474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-8455331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8455331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50800" dir="2700000" algn="tl" rotWithShape="0">
            <a:prstClr val="black">
              <a:alpha val="56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/>
            <a:t>Barogota</a:t>
          </a:r>
          <a:r>
            <a:rPr lang="fr-FR" sz="2000" b="1" kern="1200" dirty="0"/>
            <a:t> </a:t>
          </a:r>
          <a:r>
            <a:rPr lang="fr-FR" sz="2000" b="1" kern="1200" dirty="0" err="1"/>
            <a:t>ku</a:t>
          </a:r>
          <a:r>
            <a:rPr lang="fr-FR" sz="2000" b="1" kern="1200" dirty="0"/>
            <a:t> Mana (</a:t>
          </a:r>
          <a:r>
            <a:rPr lang="fr-FR" sz="2000" b="1" kern="1200" dirty="0" err="1"/>
            <a:t>Ivyah</a:t>
          </a:r>
          <a:r>
            <a:rPr lang="fr-FR" sz="2000" b="1" kern="1200" dirty="0"/>
            <a:t>. 13:6)</a:t>
          </a:r>
          <a:endParaRPr lang="en" sz="2000" b="1" kern="1200" dirty="0"/>
        </a:p>
      </dsp:txBody>
      <dsp:txXfrm>
        <a:off x="96653" y="3356378"/>
        <a:ext cx="3809779" cy="616390"/>
      </dsp:txXfrm>
    </dsp:sp>
    <dsp:sp modelId="{DB107F88-2B7E-4CD4-9653-6C12600D236F}">
      <dsp:nvSpPr>
        <dsp:cNvPr id="0" name=""/>
        <dsp:cNvSpPr/>
      </dsp:nvSpPr>
      <dsp:spPr>
        <a:xfrm>
          <a:off x="4202389" y="1029"/>
          <a:ext cx="3848133" cy="494247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>
          <a:bevelT prst="convex"/>
        </a:sp3d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IZINA RY’IMANA </a:t>
          </a:r>
          <a:endParaRPr lang="en" sz="2000" b="1" kern="1200" dirty="0">
            <a:solidFill>
              <a:schemeClr val="accent6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216865" y="15505"/>
        <a:ext cx="3819181" cy="465295"/>
      </dsp:txXfrm>
    </dsp:sp>
    <dsp:sp modelId="{AAB01C3E-A9DC-4014-89C8-378CB1BD25DD}">
      <dsp:nvSpPr>
        <dsp:cNvPr id="0" name=""/>
        <dsp:cNvSpPr/>
      </dsp:nvSpPr>
      <dsp:spPr>
        <a:xfrm rot="5400000">
          <a:off x="6083209" y="538523"/>
          <a:ext cx="86493" cy="86493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-9694106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6A0CAB-A8A1-4FF3-AD97-EAC4DB54552A}">
      <dsp:nvSpPr>
        <dsp:cNvPr id="0" name=""/>
        <dsp:cNvSpPr/>
      </dsp:nvSpPr>
      <dsp:spPr>
        <a:xfrm>
          <a:off x="4202389" y="668263"/>
          <a:ext cx="3848133" cy="49424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-10569164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10569164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50800" dir="2700000" algn="tl" rotWithShape="0">
            <a:prstClr val="black">
              <a:alpha val="56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/>
            <a:t>Bazobana</a:t>
          </a:r>
          <a:r>
            <a:rPr lang="fr-FR" sz="2000" b="1" kern="1200" dirty="0"/>
            <a:t> n’</a:t>
          </a:r>
          <a:r>
            <a:rPr lang="fr-FR" sz="2000" b="1" kern="1200" dirty="0" err="1"/>
            <a:t>Imana</a:t>
          </a:r>
          <a:r>
            <a:rPr lang="fr-FR" sz="2000" b="1" kern="1200" dirty="0"/>
            <a:t> (</a:t>
          </a:r>
          <a:r>
            <a:rPr lang="fr-FR" sz="2000" b="1" kern="1200" dirty="0" err="1"/>
            <a:t>Ivyah</a:t>
          </a:r>
          <a:r>
            <a:rPr lang="fr-FR" sz="2000" b="1" kern="1200" dirty="0"/>
            <a:t>. 14:1)</a:t>
          </a:r>
          <a:endParaRPr lang="en" sz="2000" b="1" kern="1200" dirty="0"/>
        </a:p>
      </dsp:txBody>
      <dsp:txXfrm>
        <a:off x="4216865" y="682739"/>
        <a:ext cx="3819181" cy="465295"/>
      </dsp:txXfrm>
    </dsp:sp>
    <dsp:sp modelId="{9203FAC0-0E6F-43AE-A1CA-F5D4C0CFCF1A}">
      <dsp:nvSpPr>
        <dsp:cNvPr id="0" name=""/>
        <dsp:cNvSpPr/>
      </dsp:nvSpPr>
      <dsp:spPr>
        <a:xfrm rot="5400000">
          <a:off x="6083209" y="1205758"/>
          <a:ext cx="86493" cy="86493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-11632928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12B545-364D-4030-AB4B-BEC9E2309F3A}">
      <dsp:nvSpPr>
        <dsp:cNvPr id="0" name=""/>
        <dsp:cNvSpPr/>
      </dsp:nvSpPr>
      <dsp:spPr>
        <a:xfrm>
          <a:off x="4202389" y="1335498"/>
          <a:ext cx="3848133" cy="49424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-12682996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12682996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50800" dir="2700000" algn="tl" rotWithShape="0">
            <a:prstClr val="black">
              <a:alpha val="56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/>
            <a:t>Basenga</a:t>
          </a:r>
          <a:r>
            <a:rPr lang="fr-FR" sz="2000" b="1" kern="1200" dirty="0"/>
            <a:t> </a:t>
          </a:r>
          <a:r>
            <a:rPr lang="fr-FR" sz="2000" b="1" kern="1200" dirty="0" err="1"/>
            <a:t>Imana</a:t>
          </a:r>
          <a:r>
            <a:rPr lang="fr-FR" sz="2000" b="1" kern="1200" dirty="0"/>
            <a:t> (Zab. 5:7)</a:t>
          </a:r>
          <a:endParaRPr lang="en" sz="2000" b="1" kern="1200" dirty="0"/>
        </a:p>
      </dsp:txBody>
      <dsp:txXfrm>
        <a:off x="4216865" y="1349974"/>
        <a:ext cx="3819181" cy="465295"/>
      </dsp:txXfrm>
    </dsp:sp>
    <dsp:sp modelId="{B73798CF-76F8-4AA2-B5D4-F5F0D32F4381}">
      <dsp:nvSpPr>
        <dsp:cNvPr id="0" name=""/>
        <dsp:cNvSpPr/>
      </dsp:nvSpPr>
      <dsp:spPr>
        <a:xfrm rot="5400000">
          <a:off x="6083209" y="1872992"/>
          <a:ext cx="86493" cy="86493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-13571749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278B18-C361-410E-982B-678C2EB25053}">
      <dsp:nvSpPr>
        <dsp:cNvPr id="0" name=""/>
        <dsp:cNvSpPr/>
      </dsp:nvSpPr>
      <dsp:spPr>
        <a:xfrm>
          <a:off x="4202389" y="2002732"/>
          <a:ext cx="3848133" cy="49424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-14796828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14796828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50800" dir="2700000" algn="tl" rotWithShape="0">
            <a:prstClr val="black">
              <a:alpha val="56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/>
            <a:t>Ntibavuga</a:t>
          </a:r>
          <a:r>
            <a:rPr lang="fr-FR" sz="2000" b="1" kern="1200" dirty="0"/>
            <a:t> </a:t>
          </a:r>
          <a:r>
            <a:rPr lang="fr-FR" sz="2000" b="1" kern="1200" dirty="0" err="1"/>
            <a:t>ibinyoma</a:t>
          </a:r>
          <a:r>
            <a:rPr lang="fr-FR" sz="2000" b="1" kern="1200" dirty="0"/>
            <a:t> (</a:t>
          </a:r>
          <a:r>
            <a:rPr lang="fr-FR" sz="2000" b="1" kern="1200" dirty="0" err="1"/>
            <a:t>Ivyah</a:t>
          </a:r>
          <a:r>
            <a:rPr lang="fr-FR" sz="2000" b="1" kern="1200" dirty="0"/>
            <a:t>. 14:5)</a:t>
          </a:r>
          <a:endParaRPr lang="en" sz="2000" b="1" kern="1200" dirty="0"/>
        </a:p>
      </dsp:txBody>
      <dsp:txXfrm>
        <a:off x="4216865" y="2017208"/>
        <a:ext cx="3819181" cy="465295"/>
      </dsp:txXfrm>
    </dsp:sp>
    <dsp:sp modelId="{1C19AFCF-A663-4D3C-97AE-0C7C69A3569A}">
      <dsp:nvSpPr>
        <dsp:cNvPr id="0" name=""/>
        <dsp:cNvSpPr/>
      </dsp:nvSpPr>
      <dsp:spPr>
        <a:xfrm rot="5400000">
          <a:off x="6083209" y="2540227"/>
          <a:ext cx="86493" cy="86493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-15510569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4603D5-0128-4C88-BEA3-34E686F65CF0}">
      <dsp:nvSpPr>
        <dsp:cNvPr id="0" name=""/>
        <dsp:cNvSpPr/>
      </dsp:nvSpPr>
      <dsp:spPr>
        <a:xfrm>
          <a:off x="4202389" y="2669967"/>
          <a:ext cx="3848133" cy="49424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-16910662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16910662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50800" dir="2700000" algn="tl" rotWithShape="0">
            <a:prstClr val="black">
              <a:alpha val="56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/>
            <a:t>Bazocungurwa</a:t>
          </a:r>
          <a:r>
            <a:rPr lang="fr-FR" sz="2000" b="1" kern="1200" dirty="0"/>
            <a:t> (</a:t>
          </a:r>
          <a:r>
            <a:rPr lang="fr-FR" sz="2000" b="1" kern="1200" dirty="0" err="1"/>
            <a:t>Ivyah</a:t>
          </a:r>
          <a:r>
            <a:rPr lang="fr-FR" sz="2000" b="1" kern="1200" dirty="0"/>
            <a:t>. 14:4)</a:t>
          </a:r>
          <a:endParaRPr lang="en" sz="2000" b="1" kern="1200" dirty="0"/>
        </a:p>
      </dsp:txBody>
      <dsp:txXfrm>
        <a:off x="4216865" y="2684443"/>
        <a:ext cx="3819181" cy="465295"/>
      </dsp:txXfrm>
    </dsp:sp>
    <dsp:sp modelId="{12F070E5-8FBC-45FE-9CB2-304C266EED22}">
      <dsp:nvSpPr>
        <dsp:cNvPr id="0" name=""/>
        <dsp:cNvSpPr/>
      </dsp:nvSpPr>
      <dsp:spPr>
        <a:xfrm rot="5400000">
          <a:off x="6083209" y="3207461"/>
          <a:ext cx="86493" cy="86493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-17449391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E2DAA3-4558-450E-8385-5813A3E42918}">
      <dsp:nvSpPr>
        <dsp:cNvPr id="0" name=""/>
        <dsp:cNvSpPr/>
      </dsp:nvSpPr>
      <dsp:spPr>
        <a:xfrm>
          <a:off x="4202389" y="3337201"/>
          <a:ext cx="3848133" cy="65474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-19024493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19024493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50800" dir="2700000" algn="tl" rotWithShape="0">
            <a:prstClr val="black">
              <a:alpha val="56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/>
            <a:t>Bamenyesha</a:t>
          </a:r>
          <a:r>
            <a:rPr lang="fr-FR" sz="2000" b="1" kern="1200" dirty="0"/>
            <a:t> </a:t>
          </a:r>
          <a:r>
            <a:rPr lang="fr-FR" sz="2000" b="1" kern="1200" dirty="0" err="1"/>
            <a:t>agakiza</a:t>
          </a:r>
          <a:r>
            <a:rPr lang="fr-FR" sz="2000" b="1" kern="1200" dirty="0"/>
            <a:t> n’</a:t>
          </a:r>
          <a:r>
            <a:rPr lang="fr-FR" sz="2000" b="1" kern="1200" dirty="0" err="1"/>
            <a:t>umunezero</a:t>
          </a:r>
          <a:r>
            <a:rPr lang="fr-FR" sz="2000" b="1" kern="1200" dirty="0"/>
            <a:t> (Zab. 5:11; </a:t>
          </a:r>
          <a:r>
            <a:rPr lang="fr-FR" sz="2000" b="1" kern="1200" dirty="0" err="1"/>
            <a:t>Ivyah</a:t>
          </a:r>
          <a:r>
            <a:rPr lang="fr-FR" sz="2000" b="1" kern="1200" dirty="0"/>
            <a:t>. 14:6-7)</a:t>
          </a:r>
          <a:endParaRPr lang="en" sz="2000" b="1" kern="1200" dirty="0"/>
        </a:p>
      </dsp:txBody>
      <dsp:txXfrm>
        <a:off x="4221566" y="3356378"/>
        <a:ext cx="3809779" cy="6163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B8CD5C-F8FD-B5AB-2273-8D4EC706AE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F29324D-428A-710F-FF80-3AB325AE8E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32C638-9C70-FDF3-9B67-7B01BF717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A5A03-12E2-42FA-A39E-5702B6817525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30/05/2025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18EC03-1694-3D2D-C204-7A20B4C9E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79C009-71D5-17AF-941C-42F84EF33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41F29-E604-41B2-AFF9-2D51EF0B2DB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91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F3BABA-90FC-3808-C15B-97852B151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6CD30FF-FCED-CDA2-6E52-0F9B72B023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7265AE-02D8-1D3C-3B23-2606E6DB3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A5A03-12E2-42FA-A39E-5702B6817525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30/05/2025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600BC5-4E7E-3004-CB1B-C5C23FFA8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7745EA-BEB9-CDC2-8101-752D5C75E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41F29-E604-41B2-AFF9-2D51EF0B2DB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97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0778095-580A-F1CE-79A6-B7DE96FC05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CF1B9C2-CE23-35CE-788E-0EB0695F29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2C1120-8930-7342-F278-BD325B130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A5A03-12E2-42FA-A39E-5702B6817525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30/05/2025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C4C05C-B106-A640-34D7-B7481F588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29E3F3-74F8-B605-F80A-B33D06A8A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41F29-E604-41B2-AFF9-2D51EF0B2DB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92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FF1696-8A43-38CB-069A-140D66239F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422014-976E-E9AD-9F00-3628DF7C86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169A1B-24F9-4304-5B5E-E0780613F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30/05/2025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FF2595-5529-ACC3-EBF3-BB2C82CDD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C47EF2-6DDA-2587-E9F4-A75E09B7C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0933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685D4C-A27C-3A02-44F4-ADBAFC3F3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823387-AC9D-0BFB-DE16-75C2F31D2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8D63C9-A637-8849-02BC-F276FFE7D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30/05/2025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F869AE-5FE5-B1BC-A93A-59BBC9654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2745AA-B089-B17F-3FB1-05B69DCBE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1336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F27517-E051-5869-43A1-18E95B527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DF8F70-B0B8-2E26-7CE9-2E98A4B72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6B2B1D-D710-D34A-5002-19B772FB1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30/05/2025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80C7B-5D1B-CE00-927D-93178B05B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791326-6C57-07E6-1E21-4DD877660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9948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A6AE66-41CF-5DFF-F00C-C6C8ADBF2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008805-6901-246C-D112-9A94CD8B61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0815387-DF03-792E-FC6F-1BAAE112E1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AE5BA7-2322-7D59-AA76-8BA9E9B8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30/05/2025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4B4005-705D-133F-FC5E-0DAA8F56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036983-D390-FAA2-41E3-71B86AE0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3250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33AF94-56FA-E9CC-B1BD-1C2CE738C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E566F5-E548-5AA0-BA1A-FD093961F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BECB0F1-AD58-2D37-0139-1FC007EF3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25C9C75-28BD-5BCC-75ED-11DA0B80BD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5629D3-E7F4-7289-A9CE-9E9AAC449D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1A035AB-9411-2A78-1B6B-614BC4C16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30/05/2025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4E5602D-C844-5141-949B-8F8EC0EB5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7566903-E78F-342E-F0EF-D721D7894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4640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B36EE8-B5A6-DC66-FDA1-99DA2F751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C3EE89A-A60E-57F1-EFE3-830BCC634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30/05/2025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640CFBA-8B10-D64C-543A-396391159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494717-12B9-FE86-1F83-F49B6CDA1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5988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5200B86-3F91-0448-A247-C65AD430E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30/05/2025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7172068-B81C-C259-C060-14F0CE4E6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4D4964-C0AB-53B7-EEBB-1DBD7E025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3901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F55478-B2DF-A291-680F-DA2823A17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0593CB-5E76-025A-9C16-00D79B9BB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C677A6-7893-5989-0083-487A78764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096717-FFC8-94C2-938B-4CFEC16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30/05/2025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D09777-435C-BAA2-BCBD-3C7C71250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1A443D-ABB2-363F-D916-C37FD126A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0475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AE6CAC-BB9D-B7F7-8021-9B40AB77A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354FCE-2EFE-FF09-9365-25C3AED7D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BC3F2E-114E-887B-A6A0-77AC9039D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A5A03-12E2-42FA-A39E-5702B6817525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30/05/2025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E55268-E05A-80DC-3D86-EB75D5C51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1DB3CA-A832-5DDA-BA28-31536D722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41F29-E604-41B2-AFF9-2D51EF0B2DB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10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8398BC-4547-B9B4-778F-1753178C7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814F6CC-E81E-BF6A-2485-39DDB40A7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F4B6F4F-C738-5703-2364-4B5BF6DF7B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E11237-2FE5-0368-0C53-DECB31B0D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30/05/2025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84BE308-357A-A17E-55CB-600D4FF5B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0AADB8-7DBB-34AB-00DB-BE481916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6221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68B06D-71E8-441D-6128-77B64B8C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A08720F-E673-ACA4-2620-76388FB14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C575B1-6C4C-E714-8EA1-CF9B696C2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30/05/2025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D5CA39-E6C8-A3C2-C617-1BEFDF706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47864D-76B7-829A-D4CA-60D7A4FD2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2666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F12263E-2D16-3903-92A2-65CC90008D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FD64CF6-1C47-F938-F7BB-47B410D25A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AA6283-8AE0-3912-042D-BC5C41B06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30/05/2025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EBCCF1-8FDE-4992-3E24-0A0C3B23C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B460B2-17F6-DCE2-794C-4E7036873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803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8C3231-4BA2-36C8-0143-56AD262CE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21E3079-CBD7-A031-FCF4-DE31BEB07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D1AA96-2F68-1C7A-E1AF-BEED7CD49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A5A03-12E2-42FA-A39E-5702B6817525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30/05/2025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5C224F-A7D2-B1D6-F53C-FA4DF3169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4B08FD-BEDF-C2A5-306F-789B25725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41F29-E604-41B2-AFF9-2D51EF0B2DB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89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A91D80-B33D-F4C6-CCE2-B19B2928E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6C1AB4-F65E-D8B9-4F27-3FB768003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34041C4-EDF6-FFEA-5183-62904FB89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4AD8629-E679-81B0-5399-C53679451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A5A03-12E2-42FA-A39E-5702B6817525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30/05/2025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3FEBA1-1D97-AEF0-6F18-D28EA2594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F26F4D9-08B7-9A72-850E-85B1C27D4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41F29-E604-41B2-AFF9-2D51EF0B2DB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174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28A364-B774-BF9A-693B-0A958364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23C23A-2A4F-17DA-A6B0-830FAC42B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B395A6A-BDF2-B8D6-4D00-A46854D46F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5D25B64-36C9-2E41-D244-FCFF24E4E0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D77C719-9BF4-3B2E-252A-A9D8A255C2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456E01E-86E9-EBBA-B1FF-9E1DF80DC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A5A03-12E2-42FA-A39E-5702B6817525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30/05/2025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FBF0327-3CE8-0371-319D-9B2C14014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DFA08BC-A67D-763B-0480-73DABD21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41F29-E604-41B2-AFF9-2D51EF0B2DB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08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09C021-C23F-8022-D0B3-60567BB85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09EDFF6-3AE0-368F-0E5D-5AD5A22A6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A5A03-12E2-42FA-A39E-5702B6817525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30/05/2025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84E6DE9-6412-D85A-A3D2-919FA4666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95710EC-D8E5-20BA-B25D-C9A58EC39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41F29-E604-41B2-AFF9-2D51EF0B2DB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968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4C67B3C-6357-6CF2-4062-B54712289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A5A03-12E2-42FA-A39E-5702B6817525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30/05/2025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6BD5683-50CB-09DA-52B1-49B286DAA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794C03A-E080-2B04-E326-43896C4DC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41F29-E604-41B2-AFF9-2D51EF0B2DB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40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88FB9E-156F-54DE-E376-52F49848C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11B72C-B971-920E-E8FB-D99B47DDF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E455C25-B0FB-E495-9659-4FF0A5AB79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60D4F2-C69C-6D98-37C3-6DD57DA9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A5A03-12E2-42FA-A39E-5702B6817525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30/05/2025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11EC585-580F-CAF4-F786-580F58CFD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57D1B67-3782-64D1-4B04-653E87E06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41F29-E604-41B2-AFF9-2D51EF0B2DB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20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F5EA2C-3E39-D9F5-3EE8-1F76A8165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C829E68-E71E-27F8-ED90-28AFEB248B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38508D7-EED3-AEA2-5E51-E9DED01DDD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F6E0332-BB4B-3168-C7D5-59F5FDE50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A5A03-12E2-42FA-A39E-5702B6817525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30/05/2025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A2B8CC-C521-E9A7-0C0F-913AC8D97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EB52854-F81F-86CB-7105-EBD204A45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41F29-E604-41B2-AFF9-2D51EF0B2DB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14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293CA88-98F3-E4BE-2F4F-AC0FE98E0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BD8D945-A284-421D-5E34-BECCA6161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F8BA04-29E8-1454-6FBB-7ADE5DFFBD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A5A03-12E2-42FA-A39E-5702B6817525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30/05/2025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74E7E7-B54C-C6EF-AEBA-B0C7EC7F62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A02DE9-8946-9DFD-6CEA-207A66A5C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41F29-E604-41B2-AFF9-2D51EF0B2DB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43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2B59ECE-A48D-34B3-247B-D1B19ED7C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FA7AC2-1BF1-F4A8-BBD0-FDB1CC7B4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18A80D-2CB3-C83D-EE4A-01830B2575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419A3E-8E56-4A25-8C97-85C73F9C2429}" type="datetimeFigureOut">
              <a:rPr lang="es-ES" smtClean="0"/>
              <a:t>30/05/2025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F6FECE-0B63-D69C-C603-AB155F047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557766-C374-7663-C764-C4713D9AF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8138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37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36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3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2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8.jpeg"/><Relationship Id="rId4" Type="http://schemas.openxmlformats.org/officeDocument/2006/relationships/diagramData" Target="../diagrams/data1.xml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D48590C2-EF6A-D6A3-D470-85115ABBC25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077C5AD-9768-FA45-A4C4-D4EA2F6904F9}"/>
              </a:ext>
            </a:extLst>
          </p:cNvPr>
          <p:cNvSpPr txBox="1"/>
          <p:nvPr/>
        </p:nvSpPr>
        <p:spPr>
          <a:xfrm>
            <a:off x="1123949" y="29184"/>
            <a:ext cx="99441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twoPt" dir="t"/>
            </a:scene3d>
            <a:sp3d extrusionH="215900" contourW="19050">
              <a:bevelT w="38100" h="38100" prst="angle"/>
              <a:extrusionClr>
                <a:srgbClr val="FF0000"/>
              </a:extrusionClr>
              <a:contourClr>
                <a:srgbClr val="996600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0" b="1" i="0" u="none" strike="noStrike" kern="1200" cap="none" spc="600" normalizeH="0" baseline="0" noProof="0" dirty="0">
                <a:ln w="41275">
                  <a:noFill/>
                </a:ln>
                <a:blipFill>
                  <a:blip r:embed="rId4"/>
                  <a:tile tx="0" ty="0" sx="100000" sy="100000" flip="none" algn="tl"/>
                </a:blip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MU</a:t>
            </a:r>
            <a:r>
              <a:rPr kumimoji="0" lang="en" sz="8000" b="1" i="0" u="none" strike="noStrike" kern="1200" cap="none" spc="600" normalizeH="0" baseline="0" noProof="0" dirty="0">
                <a:ln w="41275">
                  <a:noFill/>
                </a:ln>
                <a:blipFill>
                  <a:blip r:embed="rId4"/>
                  <a:tile tx="0" ty="0" sx="100000" sy="100000" flip="none" algn="tl"/>
                </a:blip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8000" b="1" i="0" u="none" strike="noStrike" kern="1200" cap="none" spc="600" normalizeH="0" baseline="0" noProof="0" dirty="0">
                <a:ln w="41275">
                  <a:noFill/>
                </a:ln>
                <a:blipFill>
                  <a:blip r:embed="rId4"/>
                  <a:tile tx="0" ty="0" sx="100000" sy="100000" flip="none" algn="tl"/>
                </a:blip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MAZABURI</a:t>
            </a:r>
            <a:endParaRPr kumimoji="0" lang="en" sz="8000" b="1" i="0" u="none" strike="noStrike" kern="1200" cap="none" spc="600" normalizeH="0" baseline="0" noProof="0" dirty="0">
              <a:ln w="41275">
                <a:noFill/>
              </a:ln>
              <a:blipFill>
                <a:blip r:embed="rId4"/>
                <a:tile tx="0" ty="0" sx="100000" sy="100000" flip="none" algn="tl"/>
              </a:blip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F9DAA67-7F6C-ABDA-FC35-9A3ACEB76676}"/>
              </a:ext>
            </a:extLst>
          </p:cNvPr>
          <p:cNvSpPr txBox="1"/>
          <p:nvPr/>
        </p:nvSpPr>
        <p:spPr>
          <a:xfrm>
            <a:off x="3503428" y="6411295"/>
            <a:ext cx="5185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697136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Ici</a:t>
            </a:r>
            <a:r>
              <a:rPr lang="fr-FR" sz="1600" b="1" dirty="0" err="1">
                <a:solidFill>
                  <a:srgbClr val="697136"/>
                </a:solidFill>
                <a:latin typeface="Aptos" panose="02110004020202020204"/>
              </a:rPr>
              <a:t>gwa</a:t>
            </a:r>
            <a:r>
              <a:rPr lang="fr-FR" sz="1600" b="1" dirty="0">
                <a:solidFill>
                  <a:srgbClr val="697136"/>
                </a:solidFill>
                <a:latin typeface="Aptos" panose="02110004020202020204"/>
              </a:rPr>
              <a:t> ca 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697136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8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697136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697136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fr-FR" sz="1600" b="1" dirty="0" err="1">
                <a:solidFill>
                  <a:srgbClr val="697136"/>
                </a:solidFill>
                <a:latin typeface="Aptos" panose="02110004020202020204"/>
              </a:rPr>
              <a:t>kuwa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697136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24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697136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Rus</a:t>
            </a:r>
            <a:r>
              <a:rPr lang="fr-FR" sz="1600" b="1" dirty="0" err="1">
                <a:solidFill>
                  <a:srgbClr val="697136"/>
                </a:solidFill>
                <a:latin typeface="Aptos" panose="02110004020202020204"/>
              </a:rPr>
              <a:t>ama</a:t>
            </a:r>
            <a:r>
              <a:rPr lang="fr-FR" sz="1600" b="1" dirty="0">
                <a:solidFill>
                  <a:srgbClr val="697136"/>
                </a:solidFill>
                <a:latin typeface="Aptos" panose="02110004020202020204"/>
              </a:rPr>
              <a:t> 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697136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2025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C684A5C-07D4-2B60-6CEC-BE154BEDE06D}"/>
              </a:ext>
            </a:extLst>
          </p:cNvPr>
          <p:cNvSpPr txBox="1"/>
          <p:nvPr/>
        </p:nvSpPr>
        <p:spPr>
          <a:xfrm>
            <a:off x="1123949" y="5534132"/>
            <a:ext cx="99441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twoPt" dir="t"/>
            </a:scene3d>
            <a:sp3d extrusionH="127000" contourW="19050">
              <a:bevelT w="38100" h="38100" prst="angle"/>
              <a:extrusionClr>
                <a:srgbClr val="FF0000"/>
              </a:extrusionClr>
              <a:contourClr>
                <a:srgbClr val="996600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b="1" spc="600" dirty="0">
                <a:ln w="41275">
                  <a:noFill/>
                </a:ln>
                <a:blipFill>
                  <a:blip r:embed="rId4"/>
                  <a:tile tx="0" ty="0" sx="100000" sy="100000" flip="none" algn="tl"/>
                </a:blipFill>
                <a:latin typeface="Aptos" panose="02110004020202020204"/>
              </a:rPr>
              <a:t>IGICE CA </a:t>
            </a:r>
            <a:r>
              <a:rPr kumimoji="0" lang="en" sz="4400" b="1" i="0" u="none" strike="noStrike" kern="1200" cap="none" spc="600" normalizeH="0" baseline="0" noProof="0" dirty="0">
                <a:ln w="41275">
                  <a:noFill/>
                </a:ln>
                <a:blipFill>
                  <a:blip r:embed="rId4"/>
                  <a:tile tx="0" ty="0" sx="100000" sy="100000" flip="none" algn="tl"/>
                </a:blip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</a:t>
            </a:r>
            <a:endParaRPr kumimoji="0" lang="es-ES" sz="5400" b="1" i="0" u="none" strike="noStrike" kern="1200" cap="none" spc="600" normalizeH="0" baseline="0" noProof="0" dirty="0">
              <a:ln w="41275">
                <a:noFill/>
              </a:ln>
              <a:blipFill>
                <a:blip r:embed="rId4"/>
                <a:tile tx="0" ty="0" sx="100000" sy="100000" flip="none" algn="tl"/>
              </a:blip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46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E8370523-ABC5-679C-6EE7-5161CE8768C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13306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369EBF8-D020-26CA-B2A5-CE8010283DEE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300" normalizeH="0" baseline="0" noProof="0" dirty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ABACUNGUWE</a:t>
            </a:r>
            <a:endParaRPr kumimoji="0" lang="en" sz="4400" b="1" i="0" u="none" strike="noStrike" kern="1200" cap="none" spc="300" normalizeH="0" baseline="0" noProof="0" dirty="0">
              <a:ln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8B98FB-D859-1F4C-668D-8E3C4CA846BB}"/>
              </a:ext>
            </a:extLst>
          </p:cNvPr>
          <p:cNvSpPr txBox="1"/>
          <p:nvPr/>
        </p:nvSpPr>
        <p:spPr>
          <a:xfrm>
            <a:off x="304799" y="576680"/>
            <a:ext cx="11582400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b="1" dirty="0">
                <a:solidFill>
                  <a:srgbClr val="4472C4"/>
                </a:solidFill>
                <a:latin typeface="Comic Sans MS" panose="030F0702030302020204" pitchFamily="66" charset="0"/>
              </a:rPr>
              <a:t>Kuk' </a:t>
            </a:r>
            <a:r>
              <a:rPr lang="en-US" b="1" dirty="0" err="1">
                <a:solidFill>
                  <a:srgbClr val="4472C4"/>
                </a:solidFill>
                <a:latin typeface="Comic Sans MS" panose="030F0702030302020204" pitchFamily="66" charset="0"/>
              </a:rPr>
              <a:t>utar</a:t>
            </a:r>
            <a:r>
              <a:rPr lang="en-US" b="1" dirty="0">
                <a:solidFill>
                  <a:srgbClr val="4472C4"/>
                </a:solidFill>
                <a:latin typeface="Comic Sans MS" panose="030F0702030302020204" pitchFamily="66" charset="0"/>
              </a:rPr>
              <a:t>' </a:t>
            </a:r>
            <a:r>
              <a:rPr lang="en-US" b="1" dirty="0" err="1">
                <a:solidFill>
                  <a:srgbClr val="4472C4"/>
                </a:solidFill>
                <a:latin typeface="Comic Sans MS" panose="030F0702030302020204" pitchFamily="66" charset="0"/>
              </a:rPr>
              <a:t>Imana</a:t>
            </a:r>
            <a:r>
              <a:rPr lang="en-US" b="1" dirty="0">
                <a:solidFill>
                  <a:srgbClr val="4472C4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4472C4"/>
                </a:solidFill>
                <a:latin typeface="Comic Sans MS" panose="030F0702030302020204" pitchFamily="66" charset="0"/>
              </a:rPr>
              <a:t>y'intambirakibi</a:t>
            </a:r>
            <a:r>
              <a:rPr lang="en-US" b="1" dirty="0">
                <a:solidFill>
                  <a:srgbClr val="4472C4"/>
                </a:solidFill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rgbClr val="4472C4"/>
                </a:solidFill>
                <a:latin typeface="Comic Sans MS" panose="030F0702030302020204" pitchFamily="66" charset="0"/>
              </a:rPr>
              <a:t>Umunyakibi</a:t>
            </a:r>
            <a:r>
              <a:rPr lang="en-US" b="1" dirty="0">
                <a:solidFill>
                  <a:srgbClr val="4472C4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4472C4"/>
                </a:solidFill>
                <a:latin typeface="Comic Sans MS" panose="030F0702030302020204" pitchFamily="66" charset="0"/>
              </a:rPr>
              <a:t>ntazobana</a:t>
            </a:r>
            <a:r>
              <a:rPr lang="en-US" b="1" dirty="0">
                <a:solidFill>
                  <a:srgbClr val="4472C4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4472C4"/>
                </a:solidFill>
                <a:latin typeface="Comic Sans MS" panose="030F0702030302020204" pitchFamily="66" charset="0"/>
              </a:rPr>
              <a:t>nawe</a:t>
            </a:r>
            <a:r>
              <a:rPr lang="en-US" b="1" dirty="0">
                <a:solidFill>
                  <a:srgbClr val="4472C4"/>
                </a:solidFill>
                <a:latin typeface="Comic Sans MS" panose="030F0702030302020204" pitchFamily="66" charset="0"/>
              </a:rPr>
              <a:t>.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n-US" sz="1400" b="1" dirty="0" err="1">
                <a:solidFill>
                  <a:srgbClr val="4472C4"/>
                </a:solidFill>
                <a:latin typeface="Comic Sans MS" panose="030F0702030302020204" pitchFamily="66" charset="0"/>
              </a:rPr>
              <a:t>Zaburi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5:4)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C560711-DD6F-3A7E-7ECA-8382E5A061C8}"/>
              </a:ext>
            </a:extLst>
          </p:cNvPr>
          <p:cNvSpPr txBox="1"/>
          <p:nvPr/>
        </p:nvSpPr>
        <p:spPr>
          <a:xfrm>
            <a:off x="2032000" y="1232688"/>
            <a:ext cx="812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508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Zaburi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508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508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ya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508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5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508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irerekana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508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508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itandukaniro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508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508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rikomeye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508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508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hagati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508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y’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508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abemera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508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508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Imana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508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n’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508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abayihakana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508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. 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508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Iyi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508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508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zaburi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508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508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ishika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508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508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kure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508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508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ku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508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508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busobanuro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508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508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bw’imigwi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508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508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ibiri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508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508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ihanganye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508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mu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508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gihe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508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c’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508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iherezo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508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: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508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abahabwa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508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508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izina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508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508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ry’Imana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508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508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canke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508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508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izina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508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508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ry’igikoko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508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508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Ivyah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508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. 13 na 14).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50800">
                  <a:prstClr val="black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F737B608-A327-9A00-E084-CCA01919DA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5861038"/>
              </p:ext>
            </p:extLst>
          </p:nvPr>
        </p:nvGraphicFramePr>
        <p:xfrm>
          <a:off x="2032000" y="2725876"/>
          <a:ext cx="8128000" cy="3992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FBB761B2-109D-BB00-FD6B-D76ADE1AC17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62063" y="4165599"/>
            <a:ext cx="1726372" cy="246380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E1FF"/>
            </a:contourClr>
          </a:sp3d>
        </p:spPr>
      </p:pic>
      <p:pic>
        <p:nvPicPr>
          <p:cNvPr id="9" name="Imagen 8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408D4E67-3501-F436-B86C-86DF72A97C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303565" y="4165599"/>
            <a:ext cx="1726372" cy="24638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6">
                <a:lumMod val="40000"/>
                <a:lumOff val="60000"/>
              </a:schemeClr>
            </a:contourClr>
          </a:sp3d>
        </p:spPr>
      </p:pic>
      <p:pic>
        <p:nvPicPr>
          <p:cNvPr id="13" name="Imagen 12" descr="Imagen que contiene Calendario&#10;&#10;El contenido generado por IA puede ser incorrecto.">
            <a:extLst>
              <a:ext uri="{FF2B5EF4-FFF2-40B4-BE49-F238E27FC236}">
                <a16:creationId xmlns:a16="http://schemas.microsoft.com/office/drawing/2014/main" id="{74998AA3-039F-D912-F164-CF0F50C72AF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26"/>
          <a:stretch/>
        </p:blipFill>
        <p:spPr>
          <a:xfrm>
            <a:off x="10303565" y="1292322"/>
            <a:ext cx="1726372" cy="268091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6">
                <a:lumMod val="40000"/>
                <a:lumOff val="60000"/>
              </a:schemeClr>
            </a:contourClr>
          </a:sp3d>
        </p:spPr>
      </p:pic>
      <p:pic>
        <p:nvPicPr>
          <p:cNvPr id="14" name="Imagen 13" descr="Imagen que contiene Calendario&#10;&#10;El contenido generado por IA puede ser incorrecto.">
            <a:extLst>
              <a:ext uri="{FF2B5EF4-FFF2-40B4-BE49-F238E27FC236}">
                <a16:creationId xmlns:a16="http://schemas.microsoft.com/office/drawing/2014/main" id="{3FD72BB3-7C94-3B64-55CF-57E59158661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063" y="1288555"/>
            <a:ext cx="1726372" cy="268091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E1FF"/>
            </a:contourClr>
          </a:sp3d>
        </p:spPr>
      </p:pic>
    </p:spTree>
    <p:extLst>
      <p:ext uri="{BB962C8B-B14F-4D97-AF65-F5344CB8AC3E}">
        <p14:creationId xmlns:p14="http://schemas.microsoft.com/office/powerpoint/2010/main" val="366953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50BFA1E-95C7-480E-8B13-A5BBB6970A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950BFA1E-95C7-480E-8B13-A5BBB6970A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950BFA1E-95C7-480E-8B13-A5BBB6970A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graphicEl>
                                              <a:dgm id="{950BFA1E-95C7-480E-8B13-A5BBB6970A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E33A83-173F-44A3-8BC0-222B2A3C3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graphicEl>
                                              <a:dgm id="{38E33A83-173F-44A3-8BC0-222B2A3C3D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graphicEl>
                                              <a:dgm id="{38E33A83-173F-44A3-8BC0-222B2A3C3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graphicEl>
                                              <a:dgm id="{38E33A83-173F-44A3-8BC0-222B2A3C3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FC06E7-26DE-41FC-872B-131474695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>
                                            <p:graphicEl>
                                              <a:dgm id="{9FFC06E7-26DE-41FC-872B-131474695B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graphicEl>
                                              <a:dgm id="{9FFC06E7-26DE-41FC-872B-131474695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graphicEl>
                                              <a:dgm id="{9FFC06E7-26DE-41FC-872B-131474695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FE943C-A41D-4A4C-9FE7-BD2A9CC6F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>
                                            <p:graphicEl>
                                              <a:dgm id="{56FE943C-A41D-4A4C-9FE7-BD2A9CC6F5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graphicEl>
                                              <a:dgm id="{56FE943C-A41D-4A4C-9FE7-BD2A9CC6F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graphicEl>
                                              <a:dgm id="{56FE943C-A41D-4A4C-9FE7-BD2A9CC6F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CE505F-A7C7-4F4C-A693-4F706EDB3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>
                                            <p:graphicEl>
                                              <a:dgm id="{F9CE505F-A7C7-4F4C-A693-4F706EDB3F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graphicEl>
                                              <a:dgm id="{F9CE505F-A7C7-4F4C-A693-4F706EDB3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graphicEl>
                                              <a:dgm id="{F9CE505F-A7C7-4F4C-A693-4F706EDB3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E1E20C-4790-4513-AEBA-27137B224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>
                                            <p:graphicEl>
                                              <a:dgm id="{E1E1E20C-4790-4513-AEBA-27137B224A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graphicEl>
                                              <a:dgm id="{E1E1E20C-4790-4513-AEBA-27137B224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graphicEl>
                                              <a:dgm id="{E1E1E20C-4790-4513-AEBA-27137B224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E244A7-8469-48A0-8406-969DA383E5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>
                                            <p:graphicEl>
                                              <a:dgm id="{0BE244A7-8469-48A0-8406-969DA383E5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graphicEl>
                                              <a:dgm id="{0BE244A7-8469-48A0-8406-969DA383E5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graphicEl>
                                              <a:dgm id="{0BE244A7-8469-48A0-8406-969DA383E5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6F090F-AD42-4B00-8B03-8821D786FD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">
                                            <p:graphicEl>
                                              <a:dgm id="{2C6F090F-AD42-4B00-8B03-8821D786FD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>
                                            <p:graphicEl>
                                              <a:dgm id="{2C6F090F-AD42-4B00-8B03-8821D786FD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>
                                            <p:graphicEl>
                                              <a:dgm id="{2C6F090F-AD42-4B00-8B03-8821D786FD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61674D-20DF-44A0-AD63-7AF310F62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">
                                            <p:graphicEl>
                                              <a:dgm id="{1161674D-20DF-44A0-AD63-7AF310F62F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>
                                            <p:graphicEl>
                                              <a:dgm id="{1161674D-20DF-44A0-AD63-7AF310F62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>
                                            <p:graphicEl>
                                              <a:dgm id="{1161674D-20DF-44A0-AD63-7AF310F62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DA9FCD7-BDC6-4469-B6F3-C2EA395CD5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">
                                            <p:graphicEl>
                                              <a:dgm id="{EDA9FCD7-BDC6-4469-B6F3-C2EA395CD5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>
                                            <p:graphicEl>
                                              <a:dgm id="{EDA9FCD7-BDC6-4469-B6F3-C2EA395CD5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>
                                            <p:graphicEl>
                                              <a:dgm id="{EDA9FCD7-BDC6-4469-B6F3-C2EA395CD5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30CC13-3637-4485-94DD-FF98B9DB2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">
                                            <p:graphicEl>
                                              <a:dgm id="{0D30CC13-3637-4485-94DD-FF98B9DB22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">
                                            <p:graphicEl>
                                              <a:dgm id="{0D30CC13-3637-4485-94DD-FF98B9DB2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">
                                            <p:graphicEl>
                                              <a:dgm id="{0D30CC13-3637-4485-94DD-FF98B9DB2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107F88-2B7E-4CD4-9653-6C12600D2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">
                                            <p:graphicEl>
                                              <a:dgm id="{DB107F88-2B7E-4CD4-9653-6C12600D2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">
                                            <p:graphicEl>
                                              <a:dgm id="{DB107F88-2B7E-4CD4-9653-6C12600D2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">
                                            <p:graphicEl>
                                              <a:dgm id="{DB107F88-2B7E-4CD4-9653-6C12600D23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B01C3E-A9DC-4014-89C8-378CB1BD2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7">
                                            <p:graphicEl>
                                              <a:dgm id="{AAB01C3E-A9DC-4014-89C8-378CB1BD25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">
                                            <p:graphicEl>
                                              <a:dgm id="{AAB01C3E-A9DC-4014-89C8-378CB1BD2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">
                                            <p:graphicEl>
                                              <a:dgm id="{AAB01C3E-A9DC-4014-89C8-378CB1BD2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F6A0CAB-A8A1-4FF3-AD97-EAC4DB545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7">
                                            <p:graphicEl>
                                              <a:dgm id="{EF6A0CAB-A8A1-4FF3-AD97-EAC4DB5455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">
                                            <p:graphicEl>
                                              <a:dgm id="{EF6A0CAB-A8A1-4FF3-AD97-EAC4DB545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">
                                            <p:graphicEl>
                                              <a:dgm id="{EF6A0CAB-A8A1-4FF3-AD97-EAC4DB545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203FAC0-0E6F-43AE-A1CA-F5D4C0CFCF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7">
                                            <p:graphicEl>
                                              <a:dgm id="{9203FAC0-0E6F-43AE-A1CA-F5D4C0CFCF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">
                                            <p:graphicEl>
                                              <a:dgm id="{9203FAC0-0E6F-43AE-A1CA-F5D4C0CFCF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">
                                            <p:graphicEl>
                                              <a:dgm id="{9203FAC0-0E6F-43AE-A1CA-F5D4C0CFCF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12B545-364D-4030-AB4B-BEC9E2309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7">
                                            <p:graphicEl>
                                              <a:dgm id="{E712B545-364D-4030-AB4B-BEC9E2309F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">
                                            <p:graphicEl>
                                              <a:dgm id="{E712B545-364D-4030-AB4B-BEC9E2309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">
                                            <p:graphicEl>
                                              <a:dgm id="{E712B545-364D-4030-AB4B-BEC9E2309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73798CF-76F8-4AA2-B5D4-F5F0D32F4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7">
                                            <p:graphicEl>
                                              <a:dgm id="{B73798CF-76F8-4AA2-B5D4-F5F0D32F43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">
                                            <p:graphicEl>
                                              <a:dgm id="{B73798CF-76F8-4AA2-B5D4-F5F0D32F4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7">
                                            <p:graphicEl>
                                              <a:dgm id="{B73798CF-76F8-4AA2-B5D4-F5F0D32F4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278B18-C361-410E-982B-678C2EB25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7">
                                            <p:graphicEl>
                                              <a:dgm id="{7B278B18-C361-410E-982B-678C2EB250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7">
                                            <p:graphicEl>
                                              <a:dgm id="{7B278B18-C361-410E-982B-678C2EB25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">
                                            <p:graphicEl>
                                              <a:dgm id="{7B278B18-C361-410E-982B-678C2EB25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C19AFCF-A663-4D3C-97AE-0C7C69A356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7">
                                            <p:graphicEl>
                                              <a:dgm id="{1C19AFCF-A663-4D3C-97AE-0C7C69A356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">
                                            <p:graphicEl>
                                              <a:dgm id="{1C19AFCF-A663-4D3C-97AE-0C7C69A356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7">
                                            <p:graphicEl>
                                              <a:dgm id="{1C19AFCF-A663-4D3C-97AE-0C7C69A356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D4603D5-0128-4C88-BEA3-34E686F65C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7">
                                            <p:graphicEl>
                                              <a:dgm id="{9D4603D5-0128-4C88-BEA3-34E686F65C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7">
                                            <p:graphicEl>
                                              <a:dgm id="{9D4603D5-0128-4C88-BEA3-34E686F65C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7">
                                            <p:graphicEl>
                                              <a:dgm id="{9D4603D5-0128-4C88-BEA3-34E686F65C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F070E5-8FBC-45FE-9CB2-304C266EED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7">
                                            <p:graphicEl>
                                              <a:dgm id="{12F070E5-8FBC-45FE-9CB2-304C266EED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7">
                                            <p:graphicEl>
                                              <a:dgm id="{12F070E5-8FBC-45FE-9CB2-304C266EED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7">
                                            <p:graphicEl>
                                              <a:dgm id="{12F070E5-8FBC-45FE-9CB2-304C266EED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E2DAA3-4558-450E-8385-5813A3E429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7">
                                            <p:graphicEl>
                                              <a:dgm id="{E1E2DAA3-4558-450E-8385-5813A3E429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7">
                                            <p:graphicEl>
                                              <a:dgm id="{E1E2DAA3-4558-450E-8385-5813A3E429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7">
                                            <p:graphicEl>
                                              <a:dgm id="{E1E2DAA3-4558-450E-8385-5813A3E429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430ABE-37F4-D897-905B-8D387FD69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693E7AB-7C2F-23CF-543A-75F3CE02B884}"/>
              </a:ext>
            </a:extLst>
          </p:cNvPr>
          <p:cNvSpPr txBox="1"/>
          <p:nvPr/>
        </p:nvSpPr>
        <p:spPr>
          <a:xfrm>
            <a:off x="594721" y="1171857"/>
            <a:ext cx="11191461" cy="423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“</a:t>
            </a:r>
            <a:r>
              <a:rPr lang="fr-FR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Ingorane</a:t>
            </a:r>
            <a:r>
              <a:rPr lang="fr-FR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zizokwaduka</a:t>
            </a:r>
            <a:r>
              <a:rPr lang="fr-FR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zizoza</a:t>
            </a:r>
            <a:r>
              <a:rPr lang="fr-FR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kugerageza</a:t>
            </a:r>
            <a:r>
              <a:rPr lang="fr-FR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ukwizera</a:t>
            </a:r>
            <a:r>
              <a:rPr lang="fr-FR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n’</a:t>
            </a:r>
            <a:r>
              <a:rPr lang="fr-FR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ukwihangana</a:t>
            </a:r>
            <a:r>
              <a:rPr lang="fr-FR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vyanyu</a:t>
            </a:r>
            <a:r>
              <a:rPr lang="fr-FR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. </a:t>
            </a:r>
            <a:r>
              <a:rPr lang="fr-FR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Nimuhangane</a:t>
            </a:r>
            <a:r>
              <a:rPr lang="fr-FR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na </a:t>
            </a:r>
            <a:r>
              <a:rPr lang="fr-FR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zo</a:t>
            </a:r>
            <a:r>
              <a:rPr lang="fr-FR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n’</a:t>
            </a:r>
            <a:r>
              <a:rPr lang="fr-FR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ubutwari</a:t>
            </a:r>
            <a:r>
              <a:rPr lang="fr-FR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. </a:t>
            </a:r>
            <a:r>
              <a:rPr lang="fr-FR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Nimwitegereze</a:t>
            </a:r>
            <a:r>
              <a:rPr lang="fr-FR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uruhande</a:t>
            </a:r>
            <a:r>
              <a:rPr lang="fr-FR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rwiza</a:t>
            </a:r>
            <a:r>
              <a:rPr lang="fr-FR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. […] </a:t>
            </a:r>
            <a:r>
              <a:rPr lang="fr-FR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Ijuru</a:t>
            </a:r>
            <a:r>
              <a:rPr lang="fr-FR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ryuzuye</a:t>
            </a:r>
            <a:r>
              <a:rPr lang="fr-FR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umunezero</a:t>
            </a:r>
            <a:r>
              <a:rPr lang="fr-FR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. </a:t>
            </a:r>
            <a:r>
              <a:rPr lang="fr-FR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Risamirana</a:t>
            </a:r>
            <a:r>
              <a:rPr lang="fr-FR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amashimwe</a:t>
            </a:r>
            <a:r>
              <a:rPr lang="fr-FR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y’</a:t>
            </a:r>
            <a:r>
              <a:rPr lang="fr-FR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Uwatanze</a:t>
            </a:r>
            <a:r>
              <a:rPr lang="fr-FR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ikimazi</a:t>
            </a:r>
            <a:r>
              <a:rPr lang="fr-FR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gitangaje</a:t>
            </a:r>
            <a:r>
              <a:rPr lang="fr-FR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cane </a:t>
            </a:r>
            <a:r>
              <a:rPr lang="fr-FR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ku</a:t>
            </a:r>
            <a:r>
              <a:rPr lang="fr-FR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bw’ugucungurwa</a:t>
            </a:r>
            <a:r>
              <a:rPr lang="fr-FR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kw’abantu</a:t>
            </a:r>
            <a:r>
              <a:rPr lang="fr-FR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. </a:t>
            </a:r>
            <a:r>
              <a:rPr lang="fr-FR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Mbega</a:t>
            </a:r>
            <a:r>
              <a:rPr lang="fr-FR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ishengero</a:t>
            </a:r>
            <a:r>
              <a:rPr lang="fr-FR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ryo</a:t>
            </a:r>
            <a:r>
              <a:rPr lang="fr-FR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kw’isi</a:t>
            </a:r>
            <a:r>
              <a:rPr lang="fr-FR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ntirikwiye</a:t>
            </a:r>
            <a:r>
              <a:rPr lang="fr-FR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kwuzura</a:t>
            </a:r>
            <a:r>
              <a:rPr lang="fr-FR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amashimwe</a:t>
            </a:r>
            <a:r>
              <a:rPr lang="fr-FR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? </a:t>
            </a:r>
            <a:r>
              <a:rPr lang="fr-FR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Abakristo</a:t>
            </a:r>
            <a:r>
              <a:rPr lang="fr-FR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ntibari</a:t>
            </a:r>
            <a:r>
              <a:rPr lang="fr-FR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bakwiriye</a:t>
            </a:r>
            <a:r>
              <a:rPr lang="fr-FR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gutangaza</a:t>
            </a:r>
            <a:r>
              <a:rPr lang="fr-FR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mw’isi</a:t>
            </a:r>
            <a:r>
              <a:rPr lang="fr-FR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umunezero</a:t>
            </a:r>
            <a:r>
              <a:rPr lang="fr-FR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wo</a:t>
            </a:r>
            <a:r>
              <a:rPr lang="fr-FR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gukorera</a:t>
            </a:r>
            <a:r>
              <a:rPr lang="fr-FR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Kristo</a:t>
            </a:r>
            <a:r>
              <a:rPr lang="fr-FR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? […]
 </a:t>
            </a:r>
            <a:r>
              <a:rPr lang="fr-FR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Nimwakora</a:t>
            </a:r>
            <a:r>
              <a:rPr lang="fr-FR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ikosa</a:t>
            </a:r>
            <a:r>
              <a:rPr lang="fr-FR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fr-FR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ukwo</a:t>
            </a:r>
            <a:r>
              <a:rPr lang="fr-FR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kunanirwa</a:t>
            </a:r>
            <a:r>
              <a:rPr lang="fr-FR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kwanyu</a:t>
            </a:r>
            <a:r>
              <a:rPr lang="fr-FR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guhinduremwo</a:t>
            </a:r>
            <a:r>
              <a:rPr lang="fr-FR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intsinzi</a:t>
            </a:r>
            <a:r>
              <a:rPr lang="fr-FR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.  </a:t>
            </a:r>
            <a:r>
              <a:rPr lang="fr-FR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Ivyigwa</a:t>
            </a:r>
            <a:r>
              <a:rPr lang="fr-FR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Imana</a:t>
            </a:r>
            <a:r>
              <a:rPr lang="fr-FR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irungika</a:t>
            </a:r>
            <a:r>
              <a:rPr lang="fr-FR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bizokwama</a:t>
            </a:r>
            <a:r>
              <a:rPr lang="fr-FR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fr-FR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igihe</a:t>
            </a:r>
            <a:r>
              <a:rPr lang="fr-FR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cose</a:t>
            </a:r>
            <a:r>
              <a:rPr lang="fr-FR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vyizwe</a:t>
            </a:r>
            <a:r>
              <a:rPr lang="fr-FR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neza</a:t>
            </a:r>
            <a:r>
              <a:rPr lang="fr-FR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fr-FR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bizana</a:t>
            </a:r>
            <a:r>
              <a:rPr lang="fr-FR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ubufasha</a:t>
            </a:r>
            <a:r>
              <a:rPr lang="fr-FR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mu </a:t>
            </a:r>
            <a:r>
              <a:rPr lang="fr-FR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gihe</a:t>
            </a:r>
            <a:r>
              <a:rPr lang="fr-FR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kibereye</a:t>
            </a:r>
            <a:r>
              <a:rPr lang="fr-FR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.  </a:t>
            </a:r>
            <a:r>
              <a:rPr lang="fr-FR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Nimushire</a:t>
            </a:r>
            <a:r>
              <a:rPr lang="fr-FR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ivyizigiro</a:t>
            </a:r>
            <a:r>
              <a:rPr lang="fr-FR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vyanyu</a:t>
            </a:r>
            <a:r>
              <a:rPr lang="fr-FR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mu Mana.  </a:t>
            </a:r>
            <a:r>
              <a:rPr lang="fr-FR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Nimusenge</a:t>
            </a:r>
            <a:r>
              <a:rPr lang="fr-FR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cane, </a:t>
            </a:r>
            <a:r>
              <a:rPr lang="fr-FR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kandi</a:t>
            </a:r>
            <a:r>
              <a:rPr lang="fr-FR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mwizere</a:t>
            </a:r>
            <a:r>
              <a:rPr lang="fr-FR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.  </a:t>
            </a:r>
            <a:r>
              <a:rPr lang="fr-FR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Mwizigiye</a:t>
            </a:r>
            <a:r>
              <a:rPr lang="fr-FR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fr-FR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murindiriye</a:t>
            </a:r>
            <a:r>
              <a:rPr lang="fr-FR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fr-FR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mwizeye</a:t>
            </a:r>
            <a:r>
              <a:rPr lang="fr-FR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fr-FR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mufashe</a:t>
            </a:r>
            <a:r>
              <a:rPr lang="fr-FR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ukuboko</a:t>
            </a:r>
            <a:r>
              <a:rPr lang="fr-FR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kw’Ububasha</a:t>
            </a:r>
            <a:r>
              <a:rPr lang="fr-FR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Butagira</a:t>
            </a:r>
            <a:r>
              <a:rPr lang="fr-FR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Iherezo</a:t>
            </a:r>
            <a:r>
              <a:rPr lang="fr-FR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fr-FR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muzorushiriza</a:t>
            </a:r>
            <a:r>
              <a:rPr lang="fr-FR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kuba </a:t>
            </a:r>
            <a:r>
              <a:rPr lang="fr-FR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abaneshi</a:t>
            </a:r>
            <a:r>
              <a:rPr lang="fr-FR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.” </a:t>
            </a: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68AA0C-DB23-160A-E8D5-754CF9F428CB}"/>
              </a:ext>
            </a:extLst>
          </p:cNvPr>
          <p:cNvSpPr txBox="1"/>
          <p:nvPr/>
        </p:nvSpPr>
        <p:spPr>
          <a:xfrm>
            <a:off x="4778472" y="5596300"/>
            <a:ext cx="66751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Ibishingira</a:t>
            </a:r>
            <a:r>
              <a:rPr lang="fr-FR" sz="16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fr-FR" sz="1600" b="1" dirty="0" err="1">
                <a:solidFill>
                  <a:prstClr val="black"/>
                </a:solidFill>
                <a:latin typeface="Aptos" panose="02110004020202020204"/>
              </a:rPr>
              <a:t>intahe</a:t>
            </a:r>
            <a:r>
              <a:rPr lang="fr-FR" sz="16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fr-FR" sz="1600" b="1" dirty="0" err="1">
                <a:solidFill>
                  <a:prstClr val="black"/>
                </a:solidFill>
                <a:latin typeface="Aptos" panose="02110004020202020204"/>
              </a:rPr>
              <a:t>Ishengero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umuzingo</a:t>
            </a:r>
            <a:r>
              <a:rPr lang="fr-FR" sz="16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fr-FR" sz="1600" b="1" dirty="0" err="1">
                <a:solidFill>
                  <a:prstClr val="black"/>
                </a:solidFill>
                <a:latin typeface="Aptos" panose="02110004020202020204"/>
              </a:rPr>
              <a:t>wa</a:t>
            </a:r>
            <a:r>
              <a:rPr lang="fr-FR" sz="16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7,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urupapuro</a:t>
            </a:r>
            <a:r>
              <a:rPr lang="fr-FR" sz="16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fr-FR" sz="1600" b="1" dirty="0" err="1">
                <a:solidFill>
                  <a:prstClr val="black"/>
                </a:solidFill>
                <a:latin typeface="Aptos" panose="02110004020202020204"/>
              </a:rPr>
              <a:t>rwa</a:t>
            </a:r>
            <a:r>
              <a:rPr lang="fr-FR" sz="16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244)</a:t>
            </a:r>
          </a:p>
        </p:txBody>
      </p:sp>
    </p:spTree>
    <p:extLst>
      <p:ext uri="{BB962C8B-B14F-4D97-AF65-F5344CB8AC3E}">
        <p14:creationId xmlns:p14="http://schemas.microsoft.com/office/powerpoint/2010/main" val="144203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A838E355-9D06-CB3E-DBF1-0468138CA2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070871"/>
          </a:xfrm>
          <a:prstGeom prst="rect">
            <a:avLst/>
          </a:prstGeom>
          <a:blipFill dpi="0" rotWithShape="1">
            <a:blip r:embed="rId3" cstate="email">
              <a:alphaModFix amt="6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168D362-3ECA-6A08-1804-10FB5DB80B2F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  <a:effectLst>
            <a:outerShdw blurRad="50800" dist="38100" dir="2700000" algn="tl" rotWithShape="0">
              <a:srgbClr val="FFFF00">
                <a:alpha val="79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prstClr val="black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UKWA</a:t>
            </a:r>
            <a:r>
              <a:rPr lang="fr-FR" sz="4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Aptos" panose="02110004020202020204"/>
              </a:rPr>
              <a:t>MAMAZA UBUTUMWA BWIZA</a:t>
            </a:r>
            <a:endParaRPr kumimoji="0" lang="en" sz="4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prstClr val="black"/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BCDC4DE-F170-6AAF-D3F8-40FA545ECB9F}"/>
              </a:ext>
            </a:extLst>
          </p:cNvPr>
          <p:cNvSpPr txBox="1"/>
          <p:nvPr/>
        </p:nvSpPr>
        <p:spPr>
          <a:xfrm>
            <a:off x="0" y="662672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 ho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nzokwigisha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inzira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yawe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abacumura,Abanyavyaha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baguhindukirire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Zaburi</a:t>
            </a:r>
            <a:r>
              <a:rPr kumimoji="0" lang="en" sz="1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51:13)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D8A474D-00FB-EF21-5ABF-004A7C6E4726}"/>
              </a:ext>
            </a:extLst>
          </p:cNvPr>
          <p:cNvSpPr txBox="1"/>
          <p:nvPr/>
        </p:nvSpPr>
        <p:spPr>
          <a:xfrm>
            <a:off x="190477" y="1059690"/>
            <a:ext cx="7835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Ntidukwiriye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kwihenda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ubwacu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twese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turi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abanyavyaha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(Zab. 14, 3; Rom. 3, 10; 1Yoh. 1, 8). 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Nk'abanyavyaha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ntitubereye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kwamamaza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ubutumwa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bwiza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bw'agakiza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Ukwo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ni ko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Yesaya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Yes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6, 5)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hamwe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n’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Umwami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Dawidi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(Zab. 51, 3-5)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biyumva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95CEFD0D-6ACF-BEFE-3E6C-B060A1CE954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6053" y="3719249"/>
            <a:ext cx="4005244" cy="2989421"/>
          </a:xfrm>
          <a:prstGeom prst="roundRect">
            <a:avLst>
              <a:gd name="adj" fmla="val 968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A8ABBD35-4D51-6809-D4DB-CE4E4E5F4C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477" y="3837802"/>
            <a:ext cx="1740530" cy="2869426"/>
          </a:xfrm>
          <a:prstGeom prst="round2DiagRect">
            <a:avLst>
              <a:gd name="adj1" fmla="val 0"/>
              <a:gd name="adj2" fmla="val 15989"/>
            </a:avLst>
          </a:prstGeom>
          <a:ln w="5715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4280B46A-577E-5CCC-5B20-056C9B20AC6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6530" y="1261164"/>
            <a:ext cx="1740530" cy="22677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Imagen que contiene parado, hombre, foto, vistiendo&#10;&#10;El contenido generado por IA puede ser incorrecto.">
            <a:extLst>
              <a:ext uri="{FF2B5EF4-FFF2-40B4-BE49-F238E27FC236}">
                <a16:creationId xmlns:a16="http://schemas.microsoft.com/office/drawing/2014/main" id="{034DCC70-1F41-93AA-7B5B-66768305595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30584" y="1261164"/>
            <a:ext cx="1740530" cy="2267791"/>
          </a:xfrm>
          <a:prstGeom prst="snip2DiagRect">
            <a:avLst>
              <a:gd name="adj1" fmla="val 1598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Imagen que contiene interior, cama, cortina, mujer&#10;&#10;El contenido generado por IA puede ser incorrecto.">
            <a:extLst>
              <a:ext uri="{FF2B5EF4-FFF2-40B4-BE49-F238E27FC236}">
                <a16:creationId xmlns:a16="http://schemas.microsoft.com/office/drawing/2014/main" id="{EEDB600E-079B-6B89-2B9A-C25417FF447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8494" y="3839244"/>
            <a:ext cx="1740530" cy="2869426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523AE22D-F9E0-7892-F120-184E1E5C8828}"/>
              </a:ext>
            </a:extLst>
          </p:cNvPr>
          <p:cNvSpPr txBox="1"/>
          <p:nvPr/>
        </p:nvSpPr>
        <p:spPr>
          <a:xfrm>
            <a:off x="3931017" y="3687901"/>
            <a:ext cx="409503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Mu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butumwa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butatu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bwamenyeshejwe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isi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mu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rungande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rwa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nyuma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bubiri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bwa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nyuma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ni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umuhamagaro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guheba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icaha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Ivyah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14:8-10).  Ni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ngombwa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rero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ko,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imbere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kwerekana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icaha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umuti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waco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umenyeshwa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biciye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mu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butumwa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bwa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mbere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ubutumwa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bwiza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butazoshira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Ivyah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14, 6-7).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CB1E760-468C-C34D-8B90-DB651B307583}"/>
              </a:ext>
            </a:extLst>
          </p:cNvPr>
          <p:cNvSpPr txBox="1"/>
          <p:nvPr/>
        </p:nvSpPr>
        <p:spPr>
          <a:xfrm>
            <a:off x="190476" y="2383129"/>
            <a:ext cx="78355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Ariko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hariho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inkuru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nziza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ivyo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twaciyemwo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birashobora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kuba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nk’ivyo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abo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bahanuzi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babiri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baciyemwo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Bompi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barababariwe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icaha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cabo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Yes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6:7; Zab. 51:12); 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kandi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bompi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batangura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gutangariza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isi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ubutumwa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bw’Imana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Yes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6:8; Zab. 51:13).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56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1F1BE1-3E49-0A08-3291-4A1A01AC0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4A926C7-FF32-B2E7-8E8C-CE5A67ADE7EE}"/>
              </a:ext>
            </a:extLst>
          </p:cNvPr>
          <p:cNvSpPr txBox="1"/>
          <p:nvPr/>
        </p:nvSpPr>
        <p:spPr>
          <a:xfrm>
            <a:off x="2743200" y="1342656"/>
            <a:ext cx="94488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“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Ubuhanuzi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buri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mu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gice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ca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cumi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n’umunani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c’Ivyahishuwe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bugiye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kuranguka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vuba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. Mu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gihe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c'ugutangazwakw'ubutumwa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bw’umumarayika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agira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gatatu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, “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uwundi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mumarayika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”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ategerezwa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“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kumanuka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avuye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mw’ijuru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afise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ububasha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bwinshi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,”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isi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na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yo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itegerezwa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“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kumurikirwa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n'ubwiza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bwiwe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.” 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Mpwemu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w’Uhoraho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azohezagira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mu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buntu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ibikoresho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-bantu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bayiyeguriye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ku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buryo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abagabo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abagore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n’abana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bazofungura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iminwa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yabo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mu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guhimbaza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no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gukenguruka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buzuze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isi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ubumenyi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bw’Imana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n'ubwiza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bwayo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butagira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uko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bungana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nk’uko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amazi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atwikira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ikiyaga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.</a:t>
            </a:r>
            <a:r>
              <a:rPr kumimoji="0" lang="e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1DA2935-0376-CF00-21D0-2C0D5A870434}"/>
              </a:ext>
            </a:extLst>
          </p:cNvPr>
          <p:cNvSpPr txBox="1"/>
          <p:nvPr/>
        </p:nvSpPr>
        <p:spPr>
          <a:xfrm>
            <a:off x="4823999" y="6436416"/>
            <a:ext cx="7080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Maranatha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Umumarayika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wo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mu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Vyahishuwe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18,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kuwa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29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Mukakaro</a:t>
            </a:r>
            <a:r>
              <a:rPr lang="fr-FR" sz="1600" b="1" dirty="0">
                <a:solidFill>
                  <a:prstClr val="black"/>
                </a:solidFill>
                <a:latin typeface="Aptos" panose="02110004020202020204"/>
              </a:rPr>
              <a:t>)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91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03CC1A1-5BC0-1C43-4B8E-EADE306BEE10}"/>
              </a:ext>
            </a:extLst>
          </p:cNvPr>
          <p:cNvSpPr txBox="1"/>
          <p:nvPr/>
        </p:nvSpPr>
        <p:spPr>
          <a:xfrm>
            <a:off x="355531" y="318257"/>
            <a:ext cx="6906264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«</a:t>
            </a:r>
            <a:r>
              <a:rPr lang="en-US" sz="26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Ingingo</a:t>
            </a:r>
            <a:r>
              <a:rPr lang="en-US" sz="26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nyamukuru</a:t>
            </a:r>
            <a:r>
              <a:rPr lang="en-US" sz="26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ya</a:t>
            </a:r>
            <a:r>
              <a:rPr lang="en-US" sz="26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Bibiliya</a:t>
            </a:r>
            <a:r>
              <a:rPr lang="en-US" sz="26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ingingo</a:t>
            </a:r>
            <a:r>
              <a:rPr lang="en-US" sz="26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izindi</a:t>
            </a:r>
            <a:r>
              <a:rPr lang="en-US" sz="26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zose</a:t>
            </a:r>
            <a:r>
              <a:rPr lang="en-US" sz="26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mu </a:t>
            </a:r>
            <a:r>
              <a:rPr lang="en-US" sz="26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gitabu</a:t>
            </a:r>
            <a:r>
              <a:rPr lang="en-US" sz="26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zenenako</a:t>
            </a:r>
            <a:r>
              <a:rPr lang="en-US" sz="26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ni</a:t>
            </a:r>
            <a:r>
              <a:rPr lang="en-US" sz="26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umugambi</a:t>
            </a:r>
            <a:r>
              <a:rPr lang="en-US" sz="26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w’ugucungura</a:t>
            </a:r>
            <a:r>
              <a:rPr lang="en-US" sz="26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ugusubiza</a:t>
            </a:r>
            <a:r>
              <a:rPr lang="en-US" sz="26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itoto</a:t>
            </a:r>
            <a:r>
              <a:rPr lang="en-US" sz="26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mu </a:t>
            </a:r>
            <a:r>
              <a:rPr lang="en-US" sz="26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mutima</a:t>
            </a:r>
            <a:r>
              <a:rPr lang="en-US" sz="26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w’umuntu</a:t>
            </a:r>
            <a:r>
              <a:rPr lang="en-US" sz="26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ishusho</a:t>
            </a:r>
            <a:r>
              <a:rPr lang="en-US" sz="26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y’Imana</a:t>
            </a:r>
            <a:r>
              <a:rPr lang="en-US" sz="26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 </a:t>
            </a:r>
            <a:r>
              <a:rPr lang="en-US" sz="26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Uhereye</a:t>
            </a:r>
            <a:r>
              <a:rPr lang="en-US" sz="26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ku</a:t>
            </a:r>
            <a:r>
              <a:rPr lang="en-US" sz="26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nsiguro</a:t>
            </a:r>
            <a:r>
              <a:rPr lang="en-US" sz="26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ya</a:t>
            </a:r>
            <a:r>
              <a:rPr lang="en-US" sz="26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mbere</a:t>
            </a:r>
            <a:r>
              <a:rPr lang="en-US" sz="26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y’ivyizigiro</a:t>
            </a:r>
            <a:r>
              <a:rPr lang="en-US" sz="26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mu </a:t>
            </a:r>
            <a:r>
              <a:rPr lang="en-US" sz="26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rungane</a:t>
            </a:r>
            <a:r>
              <a:rPr lang="en-US" sz="26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ryavuzwe</a:t>
            </a:r>
            <a:r>
              <a:rPr lang="en-US" sz="26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muri</a:t>
            </a:r>
            <a:r>
              <a:rPr lang="en-US" sz="26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Edeni</a:t>
            </a:r>
            <a:r>
              <a:rPr lang="en-US" sz="26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gushika</a:t>
            </a:r>
            <a:r>
              <a:rPr lang="en-US" sz="26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kuri</a:t>
            </a:r>
            <a:r>
              <a:rPr lang="en-US" sz="26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rya</a:t>
            </a:r>
            <a:r>
              <a:rPr lang="en-US" sz="26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sezerano</a:t>
            </a:r>
            <a:r>
              <a:rPr lang="en-US" sz="26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rya</a:t>
            </a:r>
            <a:r>
              <a:rPr lang="en-US" sz="26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nyuma</a:t>
            </a:r>
            <a:r>
              <a:rPr lang="en-US" sz="26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ry'ubwiza</a:t>
            </a:r>
            <a:r>
              <a:rPr lang="en-US" sz="26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ryo</a:t>
            </a:r>
            <a:r>
              <a:rPr lang="en-US" sz="26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mu </a:t>
            </a:r>
            <a:r>
              <a:rPr lang="en-US" sz="26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Vyahishuriwe</a:t>
            </a:r>
            <a:r>
              <a:rPr lang="en-US" sz="26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Yohana, “</a:t>
            </a:r>
            <a:r>
              <a:rPr lang="en-US" sz="26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bazoraba</a:t>
            </a:r>
            <a:r>
              <a:rPr lang="en-US" sz="26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mu </a:t>
            </a:r>
            <a:r>
              <a:rPr lang="en-US" sz="26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nyonga</a:t>
            </a:r>
            <a:r>
              <a:rPr lang="en-US" sz="26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hayo</a:t>
            </a:r>
            <a:r>
              <a:rPr lang="en-US" sz="26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izina</a:t>
            </a:r>
            <a:r>
              <a:rPr lang="en-US" sz="26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ryayo</a:t>
            </a:r>
            <a:r>
              <a:rPr lang="en-US" sz="26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rizokwandikwa</a:t>
            </a:r>
            <a:r>
              <a:rPr lang="en-US" sz="26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mu </a:t>
            </a:r>
            <a:r>
              <a:rPr lang="en-US" sz="26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ruhanga</a:t>
            </a:r>
            <a:r>
              <a:rPr lang="en-US" sz="26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rwabo</a:t>
            </a:r>
            <a:r>
              <a:rPr lang="en-US" sz="26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” (</a:t>
            </a:r>
            <a:r>
              <a:rPr lang="en-US" sz="26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Ivyahishuriwe</a:t>
            </a:r>
            <a:r>
              <a:rPr lang="en-US" sz="26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Yohana 22:4), </a:t>
            </a:r>
            <a:r>
              <a:rPr lang="en-US" sz="26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umutwaro</a:t>
            </a:r>
            <a:r>
              <a:rPr lang="en-US" sz="26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wa</a:t>
            </a:r>
            <a:r>
              <a:rPr lang="en-US" sz="26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buri</a:t>
            </a:r>
            <a:r>
              <a:rPr lang="en-US" sz="26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gitabu</a:t>
            </a:r>
            <a:r>
              <a:rPr lang="en-US" sz="26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cose</a:t>
            </a:r>
            <a:r>
              <a:rPr lang="en-US" sz="26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n’igice</a:t>
            </a:r>
            <a:r>
              <a:rPr lang="en-US" sz="26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cose</a:t>
            </a:r>
            <a:r>
              <a:rPr lang="en-US" sz="26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ca </a:t>
            </a:r>
            <a:r>
              <a:rPr lang="en-US" sz="26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Bibiliya</a:t>
            </a:r>
            <a:r>
              <a:rPr lang="en-US" sz="26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ni</a:t>
            </a:r>
            <a:r>
              <a:rPr lang="en-US" sz="26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uguhishurirwa</a:t>
            </a:r>
            <a:r>
              <a:rPr lang="en-US" sz="26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kw'iyi</a:t>
            </a:r>
            <a:r>
              <a:rPr lang="en-US" sz="26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ngingo</a:t>
            </a:r>
            <a:r>
              <a:rPr lang="en-US" sz="26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y'agatangaza</a:t>
            </a:r>
            <a:r>
              <a:rPr lang="en-US" sz="26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—</a:t>
            </a:r>
            <a:r>
              <a:rPr lang="en-US" sz="26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ukuzamurwa</a:t>
            </a:r>
            <a:r>
              <a:rPr lang="en-US" sz="26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kw'umuntu</a:t>
            </a:r>
            <a:r>
              <a:rPr lang="en-US" sz="26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—</a:t>
            </a:r>
            <a:r>
              <a:rPr lang="en-US" sz="26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ubushobozi</a:t>
            </a:r>
            <a:r>
              <a:rPr lang="en-US" sz="26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bw'Imana</a:t>
            </a:r>
            <a:r>
              <a:rPr lang="en-US" sz="26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“</a:t>
            </a:r>
            <a:r>
              <a:rPr lang="en-US" sz="26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buduha</a:t>
            </a:r>
            <a:r>
              <a:rPr lang="en-US" sz="26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gutsinda</a:t>
            </a:r>
            <a:r>
              <a:rPr lang="en-US" sz="26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kubw’Umwami</a:t>
            </a:r>
            <a:r>
              <a:rPr lang="en-US" sz="26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wacu</a:t>
            </a:r>
            <a:r>
              <a:rPr lang="en-US" sz="26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Yesu</a:t>
            </a:r>
            <a:r>
              <a:rPr lang="en-US" sz="26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Kristo</a:t>
            </a:r>
            <a:r>
              <a:rPr lang="en-US" sz="26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r>
              <a:rPr kumimoji="0" lang="en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”»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DCF0C5C-A248-E85B-DB2A-CA917A888D22}"/>
              </a:ext>
            </a:extLst>
          </p:cNvPr>
          <p:cNvSpPr txBox="1"/>
          <p:nvPr/>
        </p:nvSpPr>
        <p:spPr>
          <a:xfrm>
            <a:off x="8147970" y="148980"/>
            <a:ext cx="2165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EGW (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Uburezi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, p. 125)</a:t>
            </a:r>
          </a:p>
        </p:txBody>
      </p:sp>
    </p:spTree>
    <p:extLst>
      <p:ext uri="{BB962C8B-B14F-4D97-AF65-F5344CB8AC3E}">
        <p14:creationId xmlns:p14="http://schemas.microsoft.com/office/powerpoint/2010/main" val="73674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260338-0526-82DA-C083-48513786C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4C21BAE-6866-4C7A-A7EC-C1B2E572D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" name="Imagen 9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ECDCC94B-A7B7-5F83-CAA0-52C4479DD5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2"/>
          <a:stretch/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E7D0C94-08B4-48AE-8813-CC4D60294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70727" y="72889"/>
            <a:ext cx="5372101" cy="3763616"/>
          </a:xfrm>
          <a:custGeom>
            <a:avLst/>
            <a:gdLst>
              <a:gd name="connsiteX0" fmla="*/ 0 w 5372101"/>
              <a:gd name="connsiteY0" fmla="*/ 0 h 5513767"/>
              <a:gd name="connsiteX1" fmla="*/ 5372101 w 5372101"/>
              <a:gd name="connsiteY1" fmla="*/ 0 h 5513767"/>
              <a:gd name="connsiteX2" fmla="*/ 5372101 w 5372101"/>
              <a:gd name="connsiteY2" fmla="*/ 5513767 h 5513767"/>
              <a:gd name="connsiteX3" fmla="*/ 5363126 w 5372101"/>
              <a:gd name="connsiteY3" fmla="*/ 5512835 h 5513767"/>
              <a:gd name="connsiteX4" fmla="*/ 5316714 w 5372101"/>
              <a:gd name="connsiteY4" fmla="*/ 5491247 h 5513767"/>
              <a:gd name="connsiteX5" fmla="*/ 5198331 w 5372101"/>
              <a:gd name="connsiteY5" fmla="*/ 5470092 h 5513767"/>
              <a:gd name="connsiteX6" fmla="*/ 5150428 w 5372101"/>
              <a:gd name="connsiteY6" fmla="*/ 5472506 h 5513767"/>
              <a:gd name="connsiteX7" fmla="*/ 5085506 w 5372101"/>
              <a:gd name="connsiteY7" fmla="*/ 5468851 h 5513767"/>
              <a:gd name="connsiteX8" fmla="*/ 4968663 w 5372101"/>
              <a:gd name="connsiteY8" fmla="*/ 5470487 h 5513767"/>
              <a:gd name="connsiteX9" fmla="*/ 4815623 w 5372101"/>
              <a:gd name="connsiteY9" fmla="*/ 5458622 h 5513767"/>
              <a:gd name="connsiteX10" fmla="*/ 4716679 w 5372101"/>
              <a:gd name="connsiteY10" fmla="*/ 5405365 h 5513767"/>
              <a:gd name="connsiteX11" fmla="*/ 4704891 w 5372101"/>
              <a:gd name="connsiteY11" fmla="*/ 5411529 h 5513767"/>
              <a:gd name="connsiteX12" fmla="*/ 4630496 w 5372101"/>
              <a:gd name="connsiteY12" fmla="*/ 5396532 h 5513767"/>
              <a:gd name="connsiteX13" fmla="*/ 4506964 w 5372101"/>
              <a:gd name="connsiteY13" fmla="*/ 5396685 h 5513767"/>
              <a:gd name="connsiteX14" fmla="*/ 4427135 w 5372101"/>
              <a:gd name="connsiteY14" fmla="*/ 5358585 h 5513767"/>
              <a:gd name="connsiteX15" fmla="*/ 4028338 w 5372101"/>
              <a:gd name="connsiteY15" fmla="*/ 5313494 h 5513767"/>
              <a:gd name="connsiteX16" fmla="*/ 4015367 w 5372101"/>
              <a:gd name="connsiteY16" fmla="*/ 5320766 h 5513767"/>
              <a:gd name="connsiteX17" fmla="*/ 4002837 w 5372101"/>
              <a:gd name="connsiteY17" fmla="*/ 5322294 h 5513767"/>
              <a:gd name="connsiteX18" fmla="*/ 3997650 w 5372101"/>
              <a:gd name="connsiteY18" fmla="*/ 5329513 h 5513767"/>
              <a:gd name="connsiteX19" fmla="*/ 3991991 w 5372101"/>
              <a:gd name="connsiteY19" fmla="*/ 5331908 h 5513767"/>
              <a:gd name="connsiteX20" fmla="*/ 3925210 w 5372101"/>
              <a:gd name="connsiteY20" fmla="*/ 5319395 h 5513767"/>
              <a:gd name="connsiteX21" fmla="*/ 3837014 w 5372101"/>
              <a:gd name="connsiteY21" fmla="*/ 5289023 h 5513767"/>
              <a:gd name="connsiteX22" fmla="*/ 3798765 w 5372101"/>
              <a:gd name="connsiteY22" fmla="*/ 5299431 h 5513767"/>
              <a:gd name="connsiteX23" fmla="*/ 3792144 w 5372101"/>
              <a:gd name="connsiteY23" fmla="*/ 5301616 h 5513767"/>
              <a:gd name="connsiteX24" fmla="*/ 3766249 w 5372101"/>
              <a:gd name="connsiteY24" fmla="*/ 5301869 h 5513767"/>
              <a:gd name="connsiteX25" fmla="*/ 3718651 w 5372101"/>
              <a:gd name="connsiteY25" fmla="*/ 5320541 h 5513767"/>
              <a:gd name="connsiteX26" fmla="*/ 3671207 w 5372101"/>
              <a:gd name="connsiteY26" fmla="*/ 5318046 h 5513767"/>
              <a:gd name="connsiteX27" fmla="*/ 3446863 w 5372101"/>
              <a:gd name="connsiteY27" fmla="*/ 5294348 h 5513767"/>
              <a:gd name="connsiteX28" fmla="*/ 3312000 w 5372101"/>
              <a:gd name="connsiteY28" fmla="*/ 5286923 h 5513767"/>
              <a:gd name="connsiteX29" fmla="*/ 3259756 w 5372101"/>
              <a:gd name="connsiteY29" fmla="*/ 5294712 h 5513767"/>
              <a:gd name="connsiteX30" fmla="*/ 3187481 w 5372101"/>
              <a:gd name="connsiteY30" fmla="*/ 5298457 h 5513767"/>
              <a:gd name="connsiteX31" fmla="*/ 3124115 w 5372101"/>
              <a:gd name="connsiteY31" fmla="*/ 5294626 h 5513767"/>
              <a:gd name="connsiteX32" fmla="*/ 3099907 w 5372101"/>
              <a:gd name="connsiteY32" fmla="*/ 5302443 h 5513767"/>
              <a:gd name="connsiteX33" fmla="*/ 3017494 w 5372101"/>
              <a:gd name="connsiteY33" fmla="*/ 5301439 h 5513767"/>
              <a:gd name="connsiteX34" fmla="*/ 3010848 w 5372101"/>
              <a:gd name="connsiteY34" fmla="*/ 5307225 h 5513767"/>
              <a:gd name="connsiteX35" fmla="*/ 2994286 w 5372101"/>
              <a:gd name="connsiteY35" fmla="*/ 5309060 h 5513767"/>
              <a:gd name="connsiteX36" fmla="*/ 2988160 w 5372101"/>
              <a:gd name="connsiteY36" fmla="*/ 5310041 h 5513767"/>
              <a:gd name="connsiteX37" fmla="*/ 2984260 w 5372101"/>
              <a:gd name="connsiteY37" fmla="*/ 5307528 h 5513767"/>
              <a:gd name="connsiteX38" fmla="*/ 2979127 w 5372101"/>
              <a:gd name="connsiteY38" fmla="*/ 5308389 h 5513767"/>
              <a:gd name="connsiteX39" fmla="*/ 2978660 w 5372101"/>
              <a:gd name="connsiteY39" fmla="*/ 5311563 h 5513767"/>
              <a:gd name="connsiteX40" fmla="*/ 2946326 w 5372101"/>
              <a:gd name="connsiteY40" fmla="*/ 5316745 h 5513767"/>
              <a:gd name="connsiteX41" fmla="*/ 2713134 w 5372101"/>
              <a:gd name="connsiteY41" fmla="*/ 5331381 h 5513767"/>
              <a:gd name="connsiteX42" fmla="*/ 2352072 w 5372101"/>
              <a:gd name="connsiteY42" fmla="*/ 5342761 h 5513767"/>
              <a:gd name="connsiteX43" fmla="*/ 2260922 w 5372101"/>
              <a:gd name="connsiteY43" fmla="*/ 5328122 h 5513767"/>
              <a:gd name="connsiteX44" fmla="*/ 2178497 w 5372101"/>
              <a:gd name="connsiteY44" fmla="*/ 5351065 h 5513767"/>
              <a:gd name="connsiteX45" fmla="*/ 2034408 w 5372101"/>
              <a:gd name="connsiteY45" fmla="*/ 5307958 h 5513767"/>
              <a:gd name="connsiteX46" fmla="*/ 1831505 w 5372101"/>
              <a:gd name="connsiteY46" fmla="*/ 5312691 h 5513767"/>
              <a:gd name="connsiteX47" fmla="*/ 1710387 w 5372101"/>
              <a:gd name="connsiteY47" fmla="*/ 5308705 h 5513767"/>
              <a:gd name="connsiteX48" fmla="*/ 1664816 w 5372101"/>
              <a:gd name="connsiteY48" fmla="*/ 5296479 h 5513767"/>
              <a:gd name="connsiteX49" fmla="*/ 1600883 w 5372101"/>
              <a:gd name="connsiteY49" fmla="*/ 5286607 h 5513767"/>
              <a:gd name="connsiteX50" fmla="*/ 1488397 w 5372101"/>
              <a:gd name="connsiteY50" fmla="*/ 5260898 h 5513767"/>
              <a:gd name="connsiteX51" fmla="*/ 1336670 w 5372101"/>
              <a:gd name="connsiteY51" fmla="*/ 5240770 h 5513767"/>
              <a:gd name="connsiteX52" fmla="*/ 1224297 w 5372101"/>
              <a:gd name="connsiteY52" fmla="*/ 5271845 h 5513767"/>
              <a:gd name="connsiteX53" fmla="*/ 1214830 w 5372101"/>
              <a:gd name="connsiteY53" fmla="*/ 5263450 h 5513767"/>
              <a:gd name="connsiteX54" fmla="*/ 1138181 w 5372101"/>
              <a:gd name="connsiteY54" fmla="*/ 5262590 h 5513767"/>
              <a:gd name="connsiteX55" fmla="*/ 943575 w 5372101"/>
              <a:gd name="connsiteY55" fmla="*/ 5290808 h 5513767"/>
              <a:gd name="connsiteX56" fmla="*/ 529813 w 5372101"/>
              <a:gd name="connsiteY56" fmla="*/ 5218555 h 5513767"/>
              <a:gd name="connsiteX57" fmla="*/ 519546 w 5372101"/>
              <a:gd name="connsiteY57" fmla="*/ 5208845 h 5513767"/>
              <a:gd name="connsiteX58" fmla="*/ 507906 w 5372101"/>
              <a:gd name="connsiteY58" fmla="*/ 5204779 h 5513767"/>
              <a:gd name="connsiteX59" fmla="*/ 505153 w 5372101"/>
              <a:gd name="connsiteY59" fmla="*/ 5196726 h 5513767"/>
              <a:gd name="connsiteX60" fmla="*/ 500429 w 5372101"/>
              <a:gd name="connsiteY60" fmla="*/ 5193241 h 5513767"/>
              <a:gd name="connsiteX61" fmla="*/ 431923 w 5372101"/>
              <a:gd name="connsiteY61" fmla="*/ 5191553 h 5513767"/>
              <a:gd name="connsiteX62" fmla="*/ 337115 w 5372101"/>
              <a:gd name="connsiteY62" fmla="*/ 5202714 h 5513767"/>
              <a:gd name="connsiteX63" fmla="*/ 303383 w 5372101"/>
              <a:gd name="connsiteY63" fmla="*/ 5184750 h 5513767"/>
              <a:gd name="connsiteX64" fmla="*/ 297664 w 5372101"/>
              <a:gd name="connsiteY64" fmla="*/ 5181269 h 5513767"/>
              <a:gd name="connsiteX65" fmla="*/ 272701 w 5372101"/>
              <a:gd name="connsiteY65" fmla="*/ 5175678 h 5513767"/>
              <a:gd name="connsiteX66" fmla="*/ 268242 w 5372101"/>
              <a:gd name="connsiteY66" fmla="*/ 5163678 h 5513767"/>
              <a:gd name="connsiteX67" fmla="*/ 232517 w 5372101"/>
              <a:gd name="connsiteY67" fmla="*/ 5147792 h 5513767"/>
              <a:gd name="connsiteX68" fmla="*/ 185851 w 5372101"/>
              <a:gd name="connsiteY68" fmla="*/ 5140408 h 5513767"/>
              <a:gd name="connsiteX69" fmla="*/ 20337 w 5372101"/>
              <a:gd name="connsiteY69" fmla="*/ 5113040 h 5513767"/>
              <a:gd name="connsiteX70" fmla="*/ 0 w 5372101"/>
              <a:gd name="connsiteY70" fmla="*/ 5112243 h 551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372101" h="5513767">
                <a:moveTo>
                  <a:pt x="0" y="0"/>
                </a:moveTo>
                <a:lnTo>
                  <a:pt x="5372101" y="0"/>
                </a:lnTo>
                <a:lnTo>
                  <a:pt x="5372101" y="5513767"/>
                </a:lnTo>
                <a:lnTo>
                  <a:pt x="5363126" y="5512835"/>
                </a:lnTo>
                <a:cubicBezTo>
                  <a:pt x="5345779" y="5509071"/>
                  <a:pt x="5329767" y="5502649"/>
                  <a:pt x="5316714" y="5491247"/>
                </a:cubicBezTo>
                <a:cubicBezTo>
                  <a:pt x="5295689" y="5478131"/>
                  <a:pt x="5219502" y="5459909"/>
                  <a:pt x="5198331" y="5470092"/>
                </a:cubicBezTo>
                <a:cubicBezTo>
                  <a:pt x="5181052" y="5469102"/>
                  <a:pt x="5165047" y="5459569"/>
                  <a:pt x="5150428" y="5472506"/>
                </a:cubicBezTo>
                <a:cubicBezTo>
                  <a:pt x="5129562" y="5487248"/>
                  <a:pt x="5088050" y="5445894"/>
                  <a:pt x="5085506" y="5468851"/>
                </a:cubicBezTo>
                <a:cubicBezTo>
                  <a:pt x="5055692" y="5440170"/>
                  <a:pt x="5006122" y="5469577"/>
                  <a:pt x="4968663" y="5470487"/>
                </a:cubicBezTo>
                <a:cubicBezTo>
                  <a:pt x="4947085" y="5444049"/>
                  <a:pt x="4889767" y="5472037"/>
                  <a:pt x="4815623" y="5458622"/>
                </a:cubicBezTo>
                <a:cubicBezTo>
                  <a:pt x="4792418" y="5428488"/>
                  <a:pt x="4765548" y="5449887"/>
                  <a:pt x="4716679" y="5405365"/>
                </a:cubicBezTo>
                <a:cubicBezTo>
                  <a:pt x="4713235" y="5407807"/>
                  <a:pt x="4709266" y="5409883"/>
                  <a:pt x="4704891" y="5411529"/>
                </a:cubicBezTo>
                <a:cubicBezTo>
                  <a:pt x="4679473" y="5421092"/>
                  <a:pt x="4646164" y="5414379"/>
                  <a:pt x="4630496" y="5396532"/>
                </a:cubicBezTo>
                <a:cubicBezTo>
                  <a:pt x="4590205" y="5365061"/>
                  <a:pt x="4548419" y="5412094"/>
                  <a:pt x="4506964" y="5396685"/>
                </a:cubicBezTo>
                <a:lnTo>
                  <a:pt x="4427135" y="5358585"/>
                </a:lnTo>
                <a:cubicBezTo>
                  <a:pt x="4319267" y="5308575"/>
                  <a:pt x="4152341" y="5340956"/>
                  <a:pt x="4028338" y="5313494"/>
                </a:cubicBezTo>
                <a:lnTo>
                  <a:pt x="4015367" y="5320766"/>
                </a:lnTo>
                <a:lnTo>
                  <a:pt x="4002837" y="5322294"/>
                </a:lnTo>
                <a:lnTo>
                  <a:pt x="3997650" y="5329513"/>
                </a:lnTo>
                <a:lnTo>
                  <a:pt x="3991991" y="5331908"/>
                </a:lnTo>
                <a:cubicBezTo>
                  <a:pt x="3969659" y="5338581"/>
                  <a:pt x="3978880" y="5316131"/>
                  <a:pt x="3925210" y="5319395"/>
                </a:cubicBezTo>
                <a:cubicBezTo>
                  <a:pt x="3947765" y="5277139"/>
                  <a:pt x="3837331" y="5338342"/>
                  <a:pt x="3837014" y="5289023"/>
                </a:cubicBezTo>
                <a:cubicBezTo>
                  <a:pt x="3824001" y="5291376"/>
                  <a:pt x="3811407" y="5295212"/>
                  <a:pt x="3798765" y="5299431"/>
                </a:cubicBezTo>
                <a:lnTo>
                  <a:pt x="3792144" y="5301616"/>
                </a:lnTo>
                <a:lnTo>
                  <a:pt x="3766249" y="5301869"/>
                </a:lnTo>
                <a:lnTo>
                  <a:pt x="3718651" y="5320541"/>
                </a:lnTo>
                <a:cubicBezTo>
                  <a:pt x="3703968" y="5321892"/>
                  <a:pt x="3688308" y="5321427"/>
                  <a:pt x="3671207" y="5318046"/>
                </a:cubicBezTo>
                <a:cubicBezTo>
                  <a:pt x="3616458" y="5288532"/>
                  <a:pt x="3514048" y="5333307"/>
                  <a:pt x="3446863" y="5294348"/>
                </a:cubicBezTo>
                <a:cubicBezTo>
                  <a:pt x="3420930" y="5283822"/>
                  <a:pt x="3333157" y="5274511"/>
                  <a:pt x="3312000" y="5286923"/>
                </a:cubicBezTo>
                <a:cubicBezTo>
                  <a:pt x="3292759" y="5287903"/>
                  <a:pt x="3273112" y="5280334"/>
                  <a:pt x="3259756" y="5294712"/>
                </a:cubicBezTo>
                <a:cubicBezTo>
                  <a:pt x="3239905" y="5311572"/>
                  <a:pt x="3185410" y="5275588"/>
                  <a:pt x="3187481" y="5298457"/>
                </a:cubicBezTo>
                <a:cubicBezTo>
                  <a:pt x="3168018" y="5286036"/>
                  <a:pt x="3146200" y="5288458"/>
                  <a:pt x="3124115" y="5294626"/>
                </a:cubicBezTo>
                <a:lnTo>
                  <a:pt x="3099907" y="5302443"/>
                </a:lnTo>
                <a:lnTo>
                  <a:pt x="3017494" y="5301439"/>
                </a:lnTo>
                <a:lnTo>
                  <a:pt x="3010848" y="5307225"/>
                </a:lnTo>
                <a:lnTo>
                  <a:pt x="2994286" y="5309060"/>
                </a:lnTo>
                <a:lnTo>
                  <a:pt x="2988160" y="5310041"/>
                </a:lnTo>
                <a:lnTo>
                  <a:pt x="2984260" y="5307528"/>
                </a:lnTo>
                <a:cubicBezTo>
                  <a:pt x="2981957" y="5306419"/>
                  <a:pt x="2980273" y="5306402"/>
                  <a:pt x="2979127" y="5308389"/>
                </a:cubicBezTo>
                <a:cubicBezTo>
                  <a:pt x="2978971" y="5309447"/>
                  <a:pt x="2978816" y="5310505"/>
                  <a:pt x="2978660" y="5311563"/>
                </a:cubicBezTo>
                <a:lnTo>
                  <a:pt x="2946326" y="5316745"/>
                </a:lnTo>
                <a:lnTo>
                  <a:pt x="2713134" y="5331381"/>
                </a:lnTo>
                <a:cubicBezTo>
                  <a:pt x="2610698" y="5372328"/>
                  <a:pt x="2466037" y="5325762"/>
                  <a:pt x="2352072" y="5342761"/>
                </a:cubicBezTo>
                <a:cubicBezTo>
                  <a:pt x="2293501" y="5293708"/>
                  <a:pt x="2324138" y="5338538"/>
                  <a:pt x="2260922" y="5328122"/>
                </a:cubicBezTo>
                <a:cubicBezTo>
                  <a:pt x="2275681" y="5372347"/>
                  <a:pt x="2185007" y="5301703"/>
                  <a:pt x="2178497" y="5351065"/>
                </a:cubicBezTo>
                <a:cubicBezTo>
                  <a:pt x="2133294" y="5337229"/>
                  <a:pt x="2097074" y="5300208"/>
                  <a:pt x="2034408" y="5307958"/>
                </a:cubicBezTo>
                <a:cubicBezTo>
                  <a:pt x="1981894" y="5332879"/>
                  <a:pt x="1896288" y="5279365"/>
                  <a:pt x="1831505" y="5312691"/>
                </a:cubicBezTo>
                <a:cubicBezTo>
                  <a:pt x="1807063" y="5321035"/>
                  <a:pt x="1727674" y="5322925"/>
                  <a:pt x="1710387" y="5308705"/>
                </a:cubicBezTo>
                <a:cubicBezTo>
                  <a:pt x="1693367" y="5306094"/>
                  <a:pt x="1674901" y="5312009"/>
                  <a:pt x="1664816" y="5296479"/>
                </a:cubicBezTo>
                <a:cubicBezTo>
                  <a:pt x="1649255" y="5277912"/>
                  <a:pt x="1596152" y="5309335"/>
                  <a:pt x="1600883" y="5286607"/>
                </a:cubicBezTo>
                <a:cubicBezTo>
                  <a:pt x="1563066" y="5308189"/>
                  <a:pt x="1524339" y="5269513"/>
                  <a:pt x="1488397" y="5260898"/>
                </a:cubicBezTo>
                <a:cubicBezTo>
                  <a:pt x="1459246" y="5282011"/>
                  <a:pt x="1412580" y="5243108"/>
                  <a:pt x="1336670" y="5240770"/>
                </a:cubicBezTo>
                <a:cubicBezTo>
                  <a:pt x="1304792" y="5265122"/>
                  <a:pt x="1285508" y="5238878"/>
                  <a:pt x="1224297" y="5271845"/>
                </a:cubicBezTo>
                <a:cubicBezTo>
                  <a:pt x="1221731" y="5268771"/>
                  <a:pt x="1218543" y="5265944"/>
                  <a:pt x="1214830" y="5263450"/>
                </a:cubicBezTo>
                <a:cubicBezTo>
                  <a:pt x="1193241" y="5248952"/>
                  <a:pt x="1158925" y="5248567"/>
                  <a:pt x="1138181" y="5262590"/>
                </a:cubicBezTo>
                <a:lnTo>
                  <a:pt x="943575" y="5290808"/>
                </a:lnTo>
                <a:cubicBezTo>
                  <a:pt x="823587" y="5316899"/>
                  <a:pt x="658340" y="5217603"/>
                  <a:pt x="529813" y="5218555"/>
                </a:cubicBezTo>
                <a:lnTo>
                  <a:pt x="519546" y="5208845"/>
                </a:lnTo>
                <a:lnTo>
                  <a:pt x="507906" y="5204779"/>
                </a:lnTo>
                <a:lnTo>
                  <a:pt x="505153" y="5196726"/>
                </a:lnTo>
                <a:lnTo>
                  <a:pt x="500429" y="5193241"/>
                </a:lnTo>
                <a:cubicBezTo>
                  <a:pt x="480923" y="5182176"/>
                  <a:pt x="482807" y="5205793"/>
                  <a:pt x="431923" y="5191553"/>
                </a:cubicBezTo>
                <a:cubicBezTo>
                  <a:pt x="440499" y="5237077"/>
                  <a:pt x="352872" y="5155083"/>
                  <a:pt x="337115" y="5202714"/>
                </a:cubicBezTo>
                <a:cubicBezTo>
                  <a:pt x="325265" y="5197752"/>
                  <a:pt x="314288" y="5191441"/>
                  <a:pt x="303383" y="5184750"/>
                </a:cubicBezTo>
                <a:lnTo>
                  <a:pt x="297664" y="5181269"/>
                </a:lnTo>
                <a:lnTo>
                  <a:pt x="272701" y="5175678"/>
                </a:lnTo>
                <a:lnTo>
                  <a:pt x="268242" y="5163678"/>
                </a:lnTo>
                <a:lnTo>
                  <a:pt x="232517" y="5147792"/>
                </a:lnTo>
                <a:cubicBezTo>
                  <a:pt x="218741" y="5143453"/>
                  <a:pt x="203450" y="5140668"/>
                  <a:pt x="185851" y="5140408"/>
                </a:cubicBezTo>
                <a:cubicBezTo>
                  <a:pt x="139207" y="5153337"/>
                  <a:pt x="79723" y="5120316"/>
                  <a:pt x="20337" y="5113040"/>
                </a:cubicBezTo>
                <a:lnTo>
                  <a:pt x="0" y="5112243"/>
                </a:lnTo>
                <a:close/>
              </a:path>
            </a:pathLst>
          </a:custGeom>
          <a:gradFill flip="none" rotWithShape="1">
            <a:gsLst>
              <a:gs pos="41000">
                <a:srgbClr val="F2C136"/>
              </a:gs>
              <a:gs pos="92000">
                <a:srgbClr val="B5771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241300" dist="101600" dir="5400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D0D366F-455D-4298-97E9-89785ADAE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70727" y="72889"/>
            <a:ext cx="5372101" cy="3763616"/>
          </a:xfrm>
          <a:custGeom>
            <a:avLst/>
            <a:gdLst>
              <a:gd name="connsiteX0" fmla="*/ 0 w 5372101"/>
              <a:gd name="connsiteY0" fmla="*/ 0 h 5513767"/>
              <a:gd name="connsiteX1" fmla="*/ 5372101 w 5372101"/>
              <a:gd name="connsiteY1" fmla="*/ 0 h 5513767"/>
              <a:gd name="connsiteX2" fmla="*/ 5372101 w 5372101"/>
              <a:gd name="connsiteY2" fmla="*/ 5513767 h 5513767"/>
              <a:gd name="connsiteX3" fmla="*/ 5363126 w 5372101"/>
              <a:gd name="connsiteY3" fmla="*/ 5512835 h 5513767"/>
              <a:gd name="connsiteX4" fmla="*/ 5316714 w 5372101"/>
              <a:gd name="connsiteY4" fmla="*/ 5491247 h 5513767"/>
              <a:gd name="connsiteX5" fmla="*/ 5198331 w 5372101"/>
              <a:gd name="connsiteY5" fmla="*/ 5470092 h 5513767"/>
              <a:gd name="connsiteX6" fmla="*/ 5150428 w 5372101"/>
              <a:gd name="connsiteY6" fmla="*/ 5472506 h 5513767"/>
              <a:gd name="connsiteX7" fmla="*/ 5085506 w 5372101"/>
              <a:gd name="connsiteY7" fmla="*/ 5468851 h 5513767"/>
              <a:gd name="connsiteX8" fmla="*/ 4968663 w 5372101"/>
              <a:gd name="connsiteY8" fmla="*/ 5470487 h 5513767"/>
              <a:gd name="connsiteX9" fmla="*/ 4815623 w 5372101"/>
              <a:gd name="connsiteY9" fmla="*/ 5458622 h 5513767"/>
              <a:gd name="connsiteX10" fmla="*/ 4716679 w 5372101"/>
              <a:gd name="connsiteY10" fmla="*/ 5405365 h 5513767"/>
              <a:gd name="connsiteX11" fmla="*/ 4704891 w 5372101"/>
              <a:gd name="connsiteY11" fmla="*/ 5411529 h 5513767"/>
              <a:gd name="connsiteX12" fmla="*/ 4630496 w 5372101"/>
              <a:gd name="connsiteY12" fmla="*/ 5396532 h 5513767"/>
              <a:gd name="connsiteX13" fmla="*/ 4506964 w 5372101"/>
              <a:gd name="connsiteY13" fmla="*/ 5396685 h 5513767"/>
              <a:gd name="connsiteX14" fmla="*/ 4427135 w 5372101"/>
              <a:gd name="connsiteY14" fmla="*/ 5358585 h 5513767"/>
              <a:gd name="connsiteX15" fmla="*/ 4028338 w 5372101"/>
              <a:gd name="connsiteY15" fmla="*/ 5313494 h 5513767"/>
              <a:gd name="connsiteX16" fmla="*/ 4015367 w 5372101"/>
              <a:gd name="connsiteY16" fmla="*/ 5320766 h 5513767"/>
              <a:gd name="connsiteX17" fmla="*/ 4002837 w 5372101"/>
              <a:gd name="connsiteY17" fmla="*/ 5322294 h 5513767"/>
              <a:gd name="connsiteX18" fmla="*/ 3997650 w 5372101"/>
              <a:gd name="connsiteY18" fmla="*/ 5329513 h 5513767"/>
              <a:gd name="connsiteX19" fmla="*/ 3991991 w 5372101"/>
              <a:gd name="connsiteY19" fmla="*/ 5331908 h 5513767"/>
              <a:gd name="connsiteX20" fmla="*/ 3925210 w 5372101"/>
              <a:gd name="connsiteY20" fmla="*/ 5319395 h 5513767"/>
              <a:gd name="connsiteX21" fmla="*/ 3837014 w 5372101"/>
              <a:gd name="connsiteY21" fmla="*/ 5289023 h 5513767"/>
              <a:gd name="connsiteX22" fmla="*/ 3798765 w 5372101"/>
              <a:gd name="connsiteY22" fmla="*/ 5299431 h 5513767"/>
              <a:gd name="connsiteX23" fmla="*/ 3792144 w 5372101"/>
              <a:gd name="connsiteY23" fmla="*/ 5301616 h 5513767"/>
              <a:gd name="connsiteX24" fmla="*/ 3766249 w 5372101"/>
              <a:gd name="connsiteY24" fmla="*/ 5301869 h 5513767"/>
              <a:gd name="connsiteX25" fmla="*/ 3718651 w 5372101"/>
              <a:gd name="connsiteY25" fmla="*/ 5320541 h 5513767"/>
              <a:gd name="connsiteX26" fmla="*/ 3671207 w 5372101"/>
              <a:gd name="connsiteY26" fmla="*/ 5318046 h 5513767"/>
              <a:gd name="connsiteX27" fmla="*/ 3446863 w 5372101"/>
              <a:gd name="connsiteY27" fmla="*/ 5294348 h 5513767"/>
              <a:gd name="connsiteX28" fmla="*/ 3312000 w 5372101"/>
              <a:gd name="connsiteY28" fmla="*/ 5286923 h 5513767"/>
              <a:gd name="connsiteX29" fmla="*/ 3259756 w 5372101"/>
              <a:gd name="connsiteY29" fmla="*/ 5294712 h 5513767"/>
              <a:gd name="connsiteX30" fmla="*/ 3187481 w 5372101"/>
              <a:gd name="connsiteY30" fmla="*/ 5298457 h 5513767"/>
              <a:gd name="connsiteX31" fmla="*/ 3124115 w 5372101"/>
              <a:gd name="connsiteY31" fmla="*/ 5294626 h 5513767"/>
              <a:gd name="connsiteX32" fmla="*/ 3099907 w 5372101"/>
              <a:gd name="connsiteY32" fmla="*/ 5302443 h 5513767"/>
              <a:gd name="connsiteX33" fmla="*/ 3017494 w 5372101"/>
              <a:gd name="connsiteY33" fmla="*/ 5301439 h 5513767"/>
              <a:gd name="connsiteX34" fmla="*/ 3010848 w 5372101"/>
              <a:gd name="connsiteY34" fmla="*/ 5307225 h 5513767"/>
              <a:gd name="connsiteX35" fmla="*/ 2994286 w 5372101"/>
              <a:gd name="connsiteY35" fmla="*/ 5309060 h 5513767"/>
              <a:gd name="connsiteX36" fmla="*/ 2988160 w 5372101"/>
              <a:gd name="connsiteY36" fmla="*/ 5310041 h 5513767"/>
              <a:gd name="connsiteX37" fmla="*/ 2984260 w 5372101"/>
              <a:gd name="connsiteY37" fmla="*/ 5307528 h 5513767"/>
              <a:gd name="connsiteX38" fmla="*/ 2979127 w 5372101"/>
              <a:gd name="connsiteY38" fmla="*/ 5308389 h 5513767"/>
              <a:gd name="connsiteX39" fmla="*/ 2978660 w 5372101"/>
              <a:gd name="connsiteY39" fmla="*/ 5311563 h 5513767"/>
              <a:gd name="connsiteX40" fmla="*/ 2946326 w 5372101"/>
              <a:gd name="connsiteY40" fmla="*/ 5316745 h 5513767"/>
              <a:gd name="connsiteX41" fmla="*/ 2713134 w 5372101"/>
              <a:gd name="connsiteY41" fmla="*/ 5331381 h 5513767"/>
              <a:gd name="connsiteX42" fmla="*/ 2352072 w 5372101"/>
              <a:gd name="connsiteY42" fmla="*/ 5342761 h 5513767"/>
              <a:gd name="connsiteX43" fmla="*/ 2260922 w 5372101"/>
              <a:gd name="connsiteY43" fmla="*/ 5328122 h 5513767"/>
              <a:gd name="connsiteX44" fmla="*/ 2178497 w 5372101"/>
              <a:gd name="connsiteY44" fmla="*/ 5351065 h 5513767"/>
              <a:gd name="connsiteX45" fmla="*/ 2034408 w 5372101"/>
              <a:gd name="connsiteY45" fmla="*/ 5307958 h 5513767"/>
              <a:gd name="connsiteX46" fmla="*/ 1831505 w 5372101"/>
              <a:gd name="connsiteY46" fmla="*/ 5312691 h 5513767"/>
              <a:gd name="connsiteX47" fmla="*/ 1710387 w 5372101"/>
              <a:gd name="connsiteY47" fmla="*/ 5308705 h 5513767"/>
              <a:gd name="connsiteX48" fmla="*/ 1664816 w 5372101"/>
              <a:gd name="connsiteY48" fmla="*/ 5296479 h 5513767"/>
              <a:gd name="connsiteX49" fmla="*/ 1600883 w 5372101"/>
              <a:gd name="connsiteY49" fmla="*/ 5286607 h 5513767"/>
              <a:gd name="connsiteX50" fmla="*/ 1488397 w 5372101"/>
              <a:gd name="connsiteY50" fmla="*/ 5260898 h 5513767"/>
              <a:gd name="connsiteX51" fmla="*/ 1336670 w 5372101"/>
              <a:gd name="connsiteY51" fmla="*/ 5240770 h 5513767"/>
              <a:gd name="connsiteX52" fmla="*/ 1224297 w 5372101"/>
              <a:gd name="connsiteY52" fmla="*/ 5271845 h 5513767"/>
              <a:gd name="connsiteX53" fmla="*/ 1214830 w 5372101"/>
              <a:gd name="connsiteY53" fmla="*/ 5263450 h 5513767"/>
              <a:gd name="connsiteX54" fmla="*/ 1138181 w 5372101"/>
              <a:gd name="connsiteY54" fmla="*/ 5262590 h 5513767"/>
              <a:gd name="connsiteX55" fmla="*/ 943575 w 5372101"/>
              <a:gd name="connsiteY55" fmla="*/ 5290808 h 5513767"/>
              <a:gd name="connsiteX56" fmla="*/ 529813 w 5372101"/>
              <a:gd name="connsiteY56" fmla="*/ 5218555 h 5513767"/>
              <a:gd name="connsiteX57" fmla="*/ 519546 w 5372101"/>
              <a:gd name="connsiteY57" fmla="*/ 5208845 h 5513767"/>
              <a:gd name="connsiteX58" fmla="*/ 507906 w 5372101"/>
              <a:gd name="connsiteY58" fmla="*/ 5204779 h 5513767"/>
              <a:gd name="connsiteX59" fmla="*/ 505153 w 5372101"/>
              <a:gd name="connsiteY59" fmla="*/ 5196726 h 5513767"/>
              <a:gd name="connsiteX60" fmla="*/ 500429 w 5372101"/>
              <a:gd name="connsiteY60" fmla="*/ 5193241 h 5513767"/>
              <a:gd name="connsiteX61" fmla="*/ 431923 w 5372101"/>
              <a:gd name="connsiteY61" fmla="*/ 5191553 h 5513767"/>
              <a:gd name="connsiteX62" fmla="*/ 337115 w 5372101"/>
              <a:gd name="connsiteY62" fmla="*/ 5202714 h 5513767"/>
              <a:gd name="connsiteX63" fmla="*/ 303383 w 5372101"/>
              <a:gd name="connsiteY63" fmla="*/ 5184750 h 5513767"/>
              <a:gd name="connsiteX64" fmla="*/ 297664 w 5372101"/>
              <a:gd name="connsiteY64" fmla="*/ 5181269 h 5513767"/>
              <a:gd name="connsiteX65" fmla="*/ 272701 w 5372101"/>
              <a:gd name="connsiteY65" fmla="*/ 5175678 h 5513767"/>
              <a:gd name="connsiteX66" fmla="*/ 268242 w 5372101"/>
              <a:gd name="connsiteY66" fmla="*/ 5163678 h 5513767"/>
              <a:gd name="connsiteX67" fmla="*/ 232517 w 5372101"/>
              <a:gd name="connsiteY67" fmla="*/ 5147792 h 5513767"/>
              <a:gd name="connsiteX68" fmla="*/ 185851 w 5372101"/>
              <a:gd name="connsiteY68" fmla="*/ 5140408 h 5513767"/>
              <a:gd name="connsiteX69" fmla="*/ 20337 w 5372101"/>
              <a:gd name="connsiteY69" fmla="*/ 5113040 h 5513767"/>
              <a:gd name="connsiteX70" fmla="*/ 0 w 5372101"/>
              <a:gd name="connsiteY70" fmla="*/ 5112243 h 551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372101" h="5513767">
                <a:moveTo>
                  <a:pt x="0" y="0"/>
                </a:moveTo>
                <a:lnTo>
                  <a:pt x="5372101" y="0"/>
                </a:lnTo>
                <a:lnTo>
                  <a:pt x="5372101" y="5513767"/>
                </a:lnTo>
                <a:lnTo>
                  <a:pt x="5363126" y="5512835"/>
                </a:lnTo>
                <a:cubicBezTo>
                  <a:pt x="5345779" y="5509071"/>
                  <a:pt x="5329767" y="5502649"/>
                  <a:pt x="5316714" y="5491247"/>
                </a:cubicBezTo>
                <a:cubicBezTo>
                  <a:pt x="5295689" y="5478131"/>
                  <a:pt x="5219502" y="5459909"/>
                  <a:pt x="5198331" y="5470092"/>
                </a:cubicBezTo>
                <a:cubicBezTo>
                  <a:pt x="5181052" y="5469102"/>
                  <a:pt x="5165047" y="5459569"/>
                  <a:pt x="5150428" y="5472506"/>
                </a:cubicBezTo>
                <a:cubicBezTo>
                  <a:pt x="5129562" y="5487248"/>
                  <a:pt x="5088050" y="5445894"/>
                  <a:pt x="5085506" y="5468851"/>
                </a:cubicBezTo>
                <a:cubicBezTo>
                  <a:pt x="5055692" y="5440170"/>
                  <a:pt x="5006122" y="5469577"/>
                  <a:pt x="4968663" y="5470487"/>
                </a:cubicBezTo>
                <a:cubicBezTo>
                  <a:pt x="4947085" y="5444049"/>
                  <a:pt x="4889767" y="5472037"/>
                  <a:pt x="4815623" y="5458622"/>
                </a:cubicBezTo>
                <a:cubicBezTo>
                  <a:pt x="4792418" y="5428488"/>
                  <a:pt x="4765548" y="5449887"/>
                  <a:pt x="4716679" y="5405365"/>
                </a:cubicBezTo>
                <a:cubicBezTo>
                  <a:pt x="4713235" y="5407807"/>
                  <a:pt x="4709266" y="5409883"/>
                  <a:pt x="4704891" y="5411529"/>
                </a:cubicBezTo>
                <a:cubicBezTo>
                  <a:pt x="4679473" y="5421092"/>
                  <a:pt x="4646164" y="5414379"/>
                  <a:pt x="4630496" y="5396532"/>
                </a:cubicBezTo>
                <a:cubicBezTo>
                  <a:pt x="4590205" y="5365061"/>
                  <a:pt x="4548419" y="5412094"/>
                  <a:pt x="4506964" y="5396685"/>
                </a:cubicBezTo>
                <a:lnTo>
                  <a:pt x="4427135" y="5358585"/>
                </a:lnTo>
                <a:cubicBezTo>
                  <a:pt x="4319267" y="5308575"/>
                  <a:pt x="4152341" y="5340956"/>
                  <a:pt x="4028338" y="5313494"/>
                </a:cubicBezTo>
                <a:lnTo>
                  <a:pt x="4015367" y="5320766"/>
                </a:lnTo>
                <a:lnTo>
                  <a:pt x="4002837" y="5322294"/>
                </a:lnTo>
                <a:lnTo>
                  <a:pt x="3997650" y="5329513"/>
                </a:lnTo>
                <a:lnTo>
                  <a:pt x="3991991" y="5331908"/>
                </a:lnTo>
                <a:cubicBezTo>
                  <a:pt x="3969659" y="5338581"/>
                  <a:pt x="3978880" y="5316131"/>
                  <a:pt x="3925210" y="5319395"/>
                </a:cubicBezTo>
                <a:cubicBezTo>
                  <a:pt x="3947765" y="5277139"/>
                  <a:pt x="3837331" y="5338342"/>
                  <a:pt x="3837014" y="5289023"/>
                </a:cubicBezTo>
                <a:cubicBezTo>
                  <a:pt x="3824001" y="5291376"/>
                  <a:pt x="3811407" y="5295212"/>
                  <a:pt x="3798765" y="5299431"/>
                </a:cubicBezTo>
                <a:lnTo>
                  <a:pt x="3792144" y="5301616"/>
                </a:lnTo>
                <a:lnTo>
                  <a:pt x="3766249" y="5301869"/>
                </a:lnTo>
                <a:lnTo>
                  <a:pt x="3718651" y="5320541"/>
                </a:lnTo>
                <a:cubicBezTo>
                  <a:pt x="3703968" y="5321892"/>
                  <a:pt x="3688308" y="5321427"/>
                  <a:pt x="3671207" y="5318046"/>
                </a:cubicBezTo>
                <a:cubicBezTo>
                  <a:pt x="3616458" y="5288532"/>
                  <a:pt x="3514048" y="5333307"/>
                  <a:pt x="3446863" y="5294348"/>
                </a:cubicBezTo>
                <a:cubicBezTo>
                  <a:pt x="3420930" y="5283822"/>
                  <a:pt x="3333157" y="5274511"/>
                  <a:pt x="3312000" y="5286923"/>
                </a:cubicBezTo>
                <a:cubicBezTo>
                  <a:pt x="3292759" y="5287903"/>
                  <a:pt x="3273112" y="5280334"/>
                  <a:pt x="3259756" y="5294712"/>
                </a:cubicBezTo>
                <a:cubicBezTo>
                  <a:pt x="3239905" y="5311572"/>
                  <a:pt x="3185410" y="5275588"/>
                  <a:pt x="3187481" y="5298457"/>
                </a:cubicBezTo>
                <a:cubicBezTo>
                  <a:pt x="3168018" y="5286036"/>
                  <a:pt x="3146200" y="5288458"/>
                  <a:pt x="3124115" y="5294626"/>
                </a:cubicBezTo>
                <a:lnTo>
                  <a:pt x="3099907" y="5302443"/>
                </a:lnTo>
                <a:lnTo>
                  <a:pt x="3017494" y="5301439"/>
                </a:lnTo>
                <a:lnTo>
                  <a:pt x="3010848" y="5307225"/>
                </a:lnTo>
                <a:lnTo>
                  <a:pt x="2994286" y="5309060"/>
                </a:lnTo>
                <a:lnTo>
                  <a:pt x="2988160" y="5310041"/>
                </a:lnTo>
                <a:lnTo>
                  <a:pt x="2984260" y="5307528"/>
                </a:lnTo>
                <a:cubicBezTo>
                  <a:pt x="2981957" y="5306419"/>
                  <a:pt x="2980273" y="5306402"/>
                  <a:pt x="2979127" y="5308389"/>
                </a:cubicBezTo>
                <a:cubicBezTo>
                  <a:pt x="2978971" y="5309447"/>
                  <a:pt x="2978816" y="5310505"/>
                  <a:pt x="2978660" y="5311563"/>
                </a:cubicBezTo>
                <a:lnTo>
                  <a:pt x="2946326" y="5316745"/>
                </a:lnTo>
                <a:lnTo>
                  <a:pt x="2713134" y="5331381"/>
                </a:lnTo>
                <a:cubicBezTo>
                  <a:pt x="2610698" y="5372328"/>
                  <a:pt x="2466037" y="5325762"/>
                  <a:pt x="2352072" y="5342761"/>
                </a:cubicBezTo>
                <a:cubicBezTo>
                  <a:pt x="2293501" y="5293708"/>
                  <a:pt x="2324138" y="5338538"/>
                  <a:pt x="2260922" y="5328122"/>
                </a:cubicBezTo>
                <a:cubicBezTo>
                  <a:pt x="2275681" y="5372347"/>
                  <a:pt x="2185007" y="5301703"/>
                  <a:pt x="2178497" y="5351065"/>
                </a:cubicBezTo>
                <a:cubicBezTo>
                  <a:pt x="2133294" y="5337229"/>
                  <a:pt x="2097074" y="5300208"/>
                  <a:pt x="2034408" y="5307958"/>
                </a:cubicBezTo>
                <a:cubicBezTo>
                  <a:pt x="1981894" y="5332879"/>
                  <a:pt x="1896288" y="5279365"/>
                  <a:pt x="1831505" y="5312691"/>
                </a:cubicBezTo>
                <a:cubicBezTo>
                  <a:pt x="1807063" y="5321035"/>
                  <a:pt x="1727674" y="5322925"/>
                  <a:pt x="1710387" y="5308705"/>
                </a:cubicBezTo>
                <a:cubicBezTo>
                  <a:pt x="1693367" y="5306094"/>
                  <a:pt x="1674901" y="5312009"/>
                  <a:pt x="1664816" y="5296479"/>
                </a:cubicBezTo>
                <a:cubicBezTo>
                  <a:pt x="1649255" y="5277912"/>
                  <a:pt x="1596152" y="5309335"/>
                  <a:pt x="1600883" y="5286607"/>
                </a:cubicBezTo>
                <a:cubicBezTo>
                  <a:pt x="1563066" y="5308189"/>
                  <a:pt x="1524339" y="5269513"/>
                  <a:pt x="1488397" y="5260898"/>
                </a:cubicBezTo>
                <a:cubicBezTo>
                  <a:pt x="1459246" y="5282011"/>
                  <a:pt x="1412580" y="5243108"/>
                  <a:pt x="1336670" y="5240770"/>
                </a:cubicBezTo>
                <a:cubicBezTo>
                  <a:pt x="1304792" y="5265122"/>
                  <a:pt x="1285508" y="5238878"/>
                  <a:pt x="1224297" y="5271845"/>
                </a:cubicBezTo>
                <a:cubicBezTo>
                  <a:pt x="1221731" y="5268771"/>
                  <a:pt x="1218543" y="5265944"/>
                  <a:pt x="1214830" y="5263450"/>
                </a:cubicBezTo>
                <a:cubicBezTo>
                  <a:pt x="1193241" y="5248952"/>
                  <a:pt x="1158925" y="5248567"/>
                  <a:pt x="1138181" y="5262590"/>
                </a:cubicBezTo>
                <a:lnTo>
                  <a:pt x="943575" y="5290808"/>
                </a:lnTo>
                <a:cubicBezTo>
                  <a:pt x="823587" y="5316899"/>
                  <a:pt x="658340" y="5217603"/>
                  <a:pt x="529813" y="5218555"/>
                </a:cubicBezTo>
                <a:lnTo>
                  <a:pt x="519546" y="5208845"/>
                </a:lnTo>
                <a:lnTo>
                  <a:pt x="507906" y="5204779"/>
                </a:lnTo>
                <a:lnTo>
                  <a:pt x="505153" y="5196726"/>
                </a:lnTo>
                <a:lnTo>
                  <a:pt x="500429" y="5193241"/>
                </a:lnTo>
                <a:cubicBezTo>
                  <a:pt x="480923" y="5182176"/>
                  <a:pt x="482807" y="5205793"/>
                  <a:pt x="431923" y="5191553"/>
                </a:cubicBezTo>
                <a:cubicBezTo>
                  <a:pt x="440499" y="5237077"/>
                  <a:pt x="352872" y="5155083"/>
                  <a:pt x="337115" y="5202714"/>
                </a:cubicBezTo>
                <a:cubicBezTo>
                  <a:pt x="325265" y="5197752"/>
                  <a:pt x="314288" y="5191441"/>
                  <a:pt x="303383" y="5184750"/>
                </a:cubicBezTo>
                <a:lnTo>
                  <a:pt x="297664" y="5181269"/>
                </a:lnTo>
                <a:lnTo>
                  <a:pt x="272701" y="5175678"/>
                </a:lnTo>
                <a:lnTo>
                  <a:pt x="268242" y="5163678"/>
                </a:lnTo>
                <a:lnTo>
                  <a:pt x="232517" y="5147792"/>
                </a:lnTo>
                <a:cubicBezTo>
                  <a:pt x="218741" y="5143453"/>
                  <a:pt x="203450" y="5140668"/>
                  <a:pt x="185851" y="5140408"/>
                </a:cubicBezTo>
                <a:cubicBezTo>
                  <a:pt x="139207" y="5153337"/>
                  <a:pt x="79723" y="5120316"/>
                  <a:pt x="20337" y="5113040"/>
                </a:cubicBezTo>
                <a:lnTo>
                  <a:pt x="0" y="5112243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D7AF28F-A07B-6E0C-A4C4-F7B7891F22EF}"/>
              </a:ext>
            </a:extLst>
          </p:cNvPr>
          <p:cNvSpPr txBox="1"/>
          <p:nvPr/>
        </p:nvSpPr>
        <p:spPr>
          <a:xfrm>
            <a:off x="6770726" y="102232"/>
            <a:ext cx="537210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glow rad="50800">
                    <a:srgbClr val="B57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“Kandi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glow rad="50800">
                    <a:srgbClr val="B57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mbona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glow rad="50800">
                    <a:srgbClr val="B57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glow rad="50800">
                    <a:srgbClr val="B57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Umwagazi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glow rad="50800">
                    <a:srgbClr val="B57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glow rad="50800">
                    <a:srgbClr val="B57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w'Intama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glow rad="50800">
                    <a:srgbClr val="B57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glow rad="50800">
                    <a:srgbClr val="B57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ahagaze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glow rad="50800">
                    <a:srgbClr val="B57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glow rad="50800">
                    <a:srgbClr val="B57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glow rad="50800">
                    <a:srgbClr val="B57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glow rad="50800">
                    <a:srgbClr val="B57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musozi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glow rad="50800">
                    <a:srgbClr val="B57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Siyoni,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glow rad="50800">
                    <a:srgbClr val="B57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ahagararanye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glow rad="50800">
                    <a:srgbClr val="B57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glow rad="50800">
                    <a:srgbClr val="B57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n'abantu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glow rad="50800">
                    <a:srgbClr val="B57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glow rad="50800">
                    <a:srgbClr val="B57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ibihumbi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glow rad="50800">
                    <a:srgbClr val="B57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glow rad="50800">
                    <a:srgbClr val="B57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ijana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glow rad="50800">
                    <a:srgbClr val="B57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glow rad="50800">
                    <a:srgbClr val="B57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glow rad="50800">
                    <a:srgbClr val="B57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glow rad="50800">
                    <a:srgbClr val="B57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mirongwine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glow rad="50800">
                    <a:srgbClr val="B57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glow rad="50800">
                    <a:srgbClr val="B57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glow rad="50800">
                    <a:srgbClr val="B57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bine,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glow rad="50800">
                    <a:srgbClr val="B57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bafise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glow rad="50800">
                    <a:srgbClr val="B57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glow rad="50800">
                    <a:srgbClr val="B57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izina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glow rad="50800">
                    <a:srgbClr val="B57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glow rad="50800">
                    <a:srgbClr val="B57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ryiwe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glow rad="50800">
                    <a:srgbClr val="B57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glow rad="50800">
                    <a:srgbClr val="B57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n'izina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glow rad="50800">
                    <a:srgbClr val="B57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rya Se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glow rad="50800">
                    <a:srgbClr val="B57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yanditswe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glow rad="50800">
                    <a:srgbClr val="B57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mu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glow rad="50800">
                    <a:srgbClr val="B57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ruhanga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glow rad="50800">
                    <a:srgbClr val="B57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glow rad="50800">
                    <a:srgbClr val="B57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rwabo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glow rad="50800">
                    <a:srgbClr val="B57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.”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glow rad="50800">
                    <a:srgbClr val="B57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Ivyahishuriwe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glow rad="50800">
                    <a:srgbClr val="B57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Yohana 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glow rad="50800">
                    <a:srgbClr val="B57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14:1</a:t>
            </a:r>
          </a:p>
        </p:txBody>
      </p:sp>
    </p:spTree>
    <p:extLst>
      <p:ext uri="{BB962C8B-B14F-4D97-AF65-F5344CB8AC3E}">
        <p14:creationId xmlns:p14="http://schemas.microsoft.com/office/powerpoint/2010/main" val="194429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E54D880-2A3A-DBC3-1692-188908A352FE}"/>
              </a:ext>
            </a:extLst>
          </p:cNvPr>
          <p:cNvSpPr txBox="1"/>
          <p:nvPr/>
        </p:nvSpPr>
        <p:spPr>
          <a:xfrm>
            <a:off x="7003915" y="4022527"/>
            <a:ext cx="519761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Za</a:t>
            </a:r>
            <a:r>
              <a:rPr lang="fr-FR" sz="2000" b="1" dirty="0" err="1">
                <a:solidFill>
                  <a:prstClr val="black"/>
                </a:solidFill>
                <a:latin typeface="Aptos" panose="02110004020202020204"/>
              </a:rPr>
              <a:t>buri</a:t>
            </a:r>
            <a:r>
              <a:rPr lang="fr-FR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fr-FR" sz="2000" b="1" dirty="0" err="1">
                <a:solidFill>
                  <a:prstClr val="black"/>
                </a:solidFill>
                <a:latin typeface="Aptos" panose="02110004020202020204"/>
              </a:rPr>
              <a:t>ya</a:t>
            </a:r>
            <a:r>
              <a:rPr lang="fr-FR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122: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3234A4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234A4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Ihema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3234A4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234A4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ryera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3234A4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234A4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ryo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3234A4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234A4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mw’ijuru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Za</a:t>
            </a:r>
            <a:r>
              <a:rPr lang="fr-FR" sz="2000" b="1" dirty="0" err="1">
                <a:solidFill>
                  <a:prstClr val="black"/>
                </a:solidFill>
                <a:latin typeface="Aptos" panose="02110004020202020204"/>
              </a:rPr>
              <a:t>buri</a:t>
            </a:r>
            <a:r>
              <a:rPr lang="fr-FR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fr-FR" sz="2000" b="1" dirty="0" err="1">
                <a:solidFill>
                  <a:prstClr val="black"/>
                </a:solidFill>
                <a:latin typeface="Aptos" panose="02110004020202020204"/>
              </a:rPr>
              <a:t>ya</a:t>
            </a:r>
            <a:r>
              <a:rPr lang="fr-FR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15 </a:t>
            </a:r>
            <a:r>
              <a:rPr lang="fr-FR" sz="2000" b="1" dirty="0">
                <a:solidFill>
                  <a:prstClr val="black"/>
                </a:solidFill>
                <a:latin typeface="Aptos" panose="02110004020202020204"/>
              </a:rPr>
              <a:t>n’</a:t>
            </a:r>
            <a:r>
              <a:rPr lang="fr-FR" sz="2000" b="1" dirty="0" err="1">
                <a:solidFill>
                  <a:prstClr val="black"/>
                </a:solidFill>
                <a:latin typeface="Aptos" panose="02110004020202020204"/>
              </a:rPr>
              <a:t>iya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24: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8863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Umuso</a:t>
            </a:r>
            <a:r>
              <a:rPr lang="fr-FR" sz="2000" b="1" dirty="0" err="1">
                <a:solidFill>
                  <a:srgbClr val="188632"/>
                </a:solidFill>
                <a:latin typeface="Aptos" panose="02110004020202020204"/>
              </a:rPr>
              <a:t>zi</a:t>
            </a:r>
            <a:r>
              <a:rPr lang="fr-FR" sz="2000" b="1" dirty="0">
                <a:solidFill>
                  <a:srgbClr val="188632"/>
                </a:solidFill>
                <a:latin typeface="Aptos" panose="02110004020202020204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8863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wera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Za</a:t>
            </a:r>
            <a:r>
              <a:rPr lang="fr-FR" sz="2000" b="1" dirty="0" err="1">
                <a:solidFill>
                  <a:prstClr val="black"/>
                </a:solidFill>
                <a:latin typeface="Aptos" panose="02110004020202020204"/>
              </a:rPr>
              <a:t>buri</a:t>
            </a:r>
            <a:r>
              <a:rPr lang="fr-FR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fr-FR" sz="2000" b="1" dirty="0" err="1">
                <a:solidFill>
                  <a:prstClr val="black"/>
                </a:solidFill>
                <a:latin typeface="Aptos" panose="02110004020202020204"/>
              </a:rPr>
              <a:t>ya</a:t>
            </a:r>
            <a:r>
              <a:rPr lang="fr-FR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119: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332A7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Izina</a:t>
            </a:r>
            <a:r>
              <a:rPr lang="fr-FR" sz="2000" b="1" dirty="0">
                <a:solidFill>
                  <a:srgbClr val="9332A7"/>
                </a:solidFill>
                <a:latin typeface="Aptos" panose="02110004020202020204"/>
              </a:rPr>
              <a:t> </a:t>
            </a:r>
            <a:r>
              <a:rPr lang="fr-FR" sz="2000" b="1" dirty="0" err="1">
                <a:solidFill>
                  <a:srgbClr val="9332A7"/>
                </a:solidFill>
                <a:latin typeface="Aptos" panose="02110004020202020204"/>
              </a:rPr>
              <a:t>ry’Imana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Za</a:t>
            </a:r>
            <a:r>
              <a:rPr lang="fr-FR" sz="2000" b="1" dirty="0" err="1">
                <a:solidFill>
                  <a:prstClr val="black"/>
                </a:solidFill>
                <a:latin typeface="Aptos" panose="02110004020202020204"/>
              </a:rPr>
              <a:t>buri</a:t>
            </a:r>
            <a:r>
              <a:rPr lang="fr-FR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fr-FR" sz="2000" b="1" dirty="0" err="1">
                <a:solidFill>
                  <a:prstClr val="black"/>
                </a:solidFill>
                <a:latin typeface="Aptos" panose="02110004020202020204"/>
              </a:rPr>
              <a:t>ya</a:t>
            </a:r>
            <a:r>
              <a:rPr lang="fr-FR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5: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8D8643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Abacunguwe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Za</a:t>
            </a:r>
            <a:r>
              <a:rPr lang="fr-FR" sz="2000" b="1" dirty="0" err="1">
                <a:solidFill>
                  <a:prstClr val="black"/>
                </a:solidFill>
                <a:latin typeface="Aptos" panose="02110004020202020204"/>
              </a:rPr>
              <a:t>buri</a:t>
            </a:r>
            <a:r>
              <a:rPr lang="fr-FR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fr-FR" sz="2000" b="1" dirty="0" err="1">
                <a:solidFill>
                  <a:prstClr val="black"/>
                </a:solidFill>
                <a:latin typeface="Aptos" panose="02110004020202020204"/>
              </a:rPr>
              <a:t>ya</a:t>
            </a:r>
            <a:r>
              <a:rPr lang="fr-FR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51: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fr-FR" sz="2000" b="1" dirty="0" err="1">
                <a:solidFill>
                  <a:srgbClr val="A73250"/>
                </a:solidFill>
                <a:latin typeface="Aptos" panose="02110004020202020204"/>
              </a:rPr>
              <a:t>Ukwamamaza</a:t>
            </a:r>
            <a:r>
              <a:rPr lang="fr-FR" sz="2000" b="1" dirty="0">
                <a:solidFill>
                  <a:srgbClr val="A73250"/>
                </a:solidFill>
                <a:latin typeface="Aptos" panose="02110004020202020204"/>
              </a:rPr>
              <a:t> </a:t>
            </a:r>
            <a:r>
              <a:rPr lang="fr-FR" sz="2000" b="1" dirty="0" err="1">
                <a:solidFill>
                  <a:srgbClr val="A73250"/>
                </a:solidFill>
                <a:latin typeface="Aptos" panose="02110004020202020204"/>
              </a:rPr>
              <a:t>Ubutumwa</a:t>
            </a:r>
            <a:r>
              <a:rPr lang="fr-FR" sz="2000" b="1" dirty="0">
                <a:solidFill>
                  <a:srgbClr val="A73250"/>
                </a:solidFill>
                <a:latin typeface="Aptos" panose="02110004020202020204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A7325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bwiza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7FC4D51-90F6-B7A3-2C34-DB7A354C9D0C}"/>
              </a:ext>
            </a:extLst>
          </p:cNvPr>
          <p:cNvSpPr txBox="1"/>
          <p:nvPr/>
        </p:nvSpPr>
        <p:spPr>
          <a:xfrm>
            <a:off x="314324" y="0"/>
            <a:ext cx="89501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Uretse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igikorwa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caco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kuba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igitabu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c’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indirimbo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zo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gukoresha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mu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gusenga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mu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ruhame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canke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mu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mwiherero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igitabu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ca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Zaburi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ni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igitabu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c’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ubuhanuzi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gihambaye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cane,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canditswe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n'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abavugishwa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Ivyakozwe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n’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intumwa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2:30-31).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CEBCA3D-823D-40DA-B7F4-E67AF758053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652" y="3268494"/>
            <a:ext cx="6099601" cy="3435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C2F8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Imagen que contiene persona, hombre, vistiendo, parado&#10;&#10;El contenido generado por IA puede ser incorrecto.">
            <a:extLst>
              <a:ext uri="{FF2B5EF4-FFF2-40B4-BE49-F238E27FC236}">
                <a16:creationId xmlns:a16="http://schemas.microsoft.com/office/drawing/2014/main" id="{BF09EF3F-DC35-E75A-6347-DAA0835CC8F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5362" y="143236"/>
            <a:ext cx="2872091" cy="3539611"/>
          </a:xfrm>
          <a:prstGeom prst="rect">
            <a:avLst/>
          </a:prstGeom>
          <a:ln w="88900" cap="rnd">
            <a:solidFill>
              <a:srgbClr val="C08670"/>
            </a:solidFill>
          </a:ln>
          <a:effectLst>
            <a:outerShdw blurRad="76200" dist="95250" dir="10500000" sx="97000" sy="23000" kx="900000" algn="br" rotWithShape="0">
              <a:srgbClr val="7A4936">
                <a:alpha val="36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Imagen 12" descr="Imagen que contiene monitor, tabla, reloj, puesto&#10;&#10;El contenido generado por IA puede ser incorrecto.">
            <a:extLst>
              <a:ext uri="{FF2B5EF4-FFF2-40B4-BE49-F238E27FC236}">
                <a16:creationId xmlns:a16="http://schemas.microsoft.com/office/drawing/2014/main" id="{9662F63E-6F7B-A310-ED36-A2197FB5635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0693" y="5662712"/>
            <a:ext cx="408398" cy="3112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Forma&#10;&#10;El contenido generado por IA puede ser incorrecto.">
            <a:extLst>
              <a:ext uri="{FF2B5EF4-FFF2-40B4-BE49-F238E27FC236}">
                <a16:creationId xmlns:a16="http://schemas.microsoft.com/office/drawing/2014/main" id="{2EFA40CC-3918-0DDB-CD09-A688D8B4CB1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0693" y="4603265"/>
            <a:ext cx="408398" cy="3112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Forma&#10;&#10;El contenido generado por IA puede ser incorrecto.">
            <a:extLst>
              <a:ext uri="{FF2B5EF4-FFF2-40B4-BE49-F238E27FC236}">
                <a16:creationId xmlns:a16="http://schemas.microsoft.com/office/drawing/2014/main" id="{1832C0B4-84A4-FDD9-1E2E-8D06DBEB2D2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0693" y="4073541"/>
            <a:ext cx="408398" cy="3112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Forma&#10;&#10;El contenido generado por IA puede ser incorrecto.">
            <a:extLst>
              <a:ext uri="{FF2B5EF4-FFF2-40B4-BE49-F238E27FC236}">
                <a16:creationId xmlns:a16="http://schemas.microsoft.com/office/drawing/2014/main" id="{CAC05444-90EA-4B8D-BA84-6DCF0196CBA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0693" y="5132989"/>
            <a:ext cx="408398" cy="3112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Forma&#10;&#10;El contenido generado por IA puede ser incorrecto.">
            <a:extLst>
              <a:ext uri="{FF2B5EF4-FFF2-40B4-BE49-F238E27FC236}">
                <a16:creationId xmlns:a16="http://schemas.microsoft.com/office/drawing/2014/main" id="{EB694D96-E422-2DFD-F155-5C503AD0A37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0693" y="6192435"/>
            <a:ext cx="408398" cy="3112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1D7D99E-C535-BE5B-CDBD-90F660A13DDF}"/>
              </a:ext>
            </a:extLst>
          </p:cNvPr>
          <p:cNvSpPr txBox="1"/>
          <p:nvPr/>
        </p:nvSpPr>
        <p:spPr>
          <a:xfrm>
            <a:off x="314324" y="1989088"/>
            <a:ext cx="83530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Ariko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Amazaburi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ntagarukiriza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ku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kuvuga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ubuhanuzi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bw'igikorwa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ca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Yesu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kw’isi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gusa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ahubwo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atunze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ingingo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zitandukanye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zijanye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n’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amateka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y’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Ugucungurwa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EA069A1-B586-51E4-F655-63F65170BC98}"/>
              </a:ext>
            </a:extLst>
          </p:cNvPr>
          <p:cNvSpPr txBox="1"/>
          <p:nvPr/>
        </p:nvSpPr>
        <p:spPr>
          <a:xfrm>
            <a:off x="314324" y="1017776"/>
            <a:ext cx="89501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Abanditsi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b’Isezerano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Rishasha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bagikoresheje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nk’igisomwa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c’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ubuhanuzi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kugira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ngo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berekane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ko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Yesu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ari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Mesiya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nk’akarorero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Ivyakozwe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n’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intumwa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13:33;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Abaheburayo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1:8).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31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4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038C43-D7E0-5D7E-A736-869F36624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311DDF5A-BC1F-8E5B-321C-32D5733CF3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76944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035C9A6-8016-42DB-3EDF-EA08333CD9D9}"/>
              </a:ext>
            </a:extLst>
          </p:cNvPr>
          <p:cNvSpPr txBox="1"/>
          <p:nvPr/>
        </p:nvSpPr>
        <p:spPr>
          <a:xfrm>
            <a:off x="1" y="0"/>
            <a:ext cx="71627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IHE</a:t>
            </a:r>
            <a:r>
              <a:rPr lang="fr-FR" sz="40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110004020202020204"/>
              </a:rPr>
              <a:t>MA RYERA RYO MW’IJURU</a:t>
            </a:r>
            <a:endParaRPr kumimoji="0" lang="en" sz="40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FC000"/>
                  </a:gs>
                  <a:gs pos="4000">
                    <a:srgbClr val="FFC000">
                      <a:lumMod val="60000"/>
                      <a:lumOff val="40000"/>
                    </a:srgbClr>
                  </a:gs>
                  <a:gs pos="87000">
                    <a:srgbClr val="FFC000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7B35810-1A56-E47B-9FFD-2C68A3F82A6D}"/>
              </a:ext>
            </a:extLst>
          </p:cNvPr>
          <p:cNvSpPr txBox="1"/>
          <p:nvPr/>
        </p:nvSpPr>
        <p:spPr>
          <a:xfrm>
            <a:off x="7130699" y="111611"/>
            <a:ext cx="50506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1600" b="1" dirty="0" err="1"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Naranezerewe</a:t>
            </a:r>
            <a:r>
              <a:rPr lang="en-US" sz="1600" b="1" dirty="0"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hamwe</a:t>
            </a:r>
            <a:r>
              <a:rPr lang="en-US" sz="1600" b="1" dirty="0"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bambgira,Bati</a:t>
            </a:r>
            <a:r>
              <a:rPr lang="en-US" sz="1600" b="1" dirty="0"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Tugende</a:t>
            </a:r>
            <a:r>
              <a:rPr lang="en-US" sz="1600" b="1" dirty="0"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tuje</a:t>
            </a:r>
            <a:r>
              <a:rPr lang="en-US" sz="1600" b="1" dirty="0"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</a:t>
            </a:r>
            <a:r>
              <a:rPr lang="en-US" sz="1600" b="1" dirty="0"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ngoro</a:t>
            </a:r>
            <a:r>
              <a:rPr lang="en-US" sz="1600" b="1" dirty="0"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y'Uhoraho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Zaburi</a:t>
            </a:r>
            <a:r>
              <a:rPr kumimoji="0" lang="en" sz="1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122:1)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DEE8E2A-913E-DC96-03A3-F7FCB97A00CC}"/>
              </a:ext>
            </a:extLst>
          </p:cNvPr>
          <p:cNvSpPr txBox="1"/>
          <p:nvPr/>
        </p:nvSpPr>
        <p:spPr>
          <a:xfrm>
            <a:off x="4007224" y="815690"/>
            <a:ext cx="7918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Mu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kwiga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ido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n’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ido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ry'Ihema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ryera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n’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Urusengero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vya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Isirayeli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turabona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ingene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Imana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yashikirana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n’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abantu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bayo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n’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ingene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yigishije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Umugambi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w’Ugucungurwa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4EA03D2-FC0B-9778-0A72-0C821A4F6D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8296309"/>
              </p:ext>
            </p:extLst>
          </p:nvPr>
        </p:nvGraphicFramePr>
        <p:xfrm>
          <a:off x="266700" y="4475980"/>
          <a:ext cx="7081331" cy="2265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57C5060C-03AF-64B3-7838-B9CDDFF917AF}"/>
              </a:ext>
            </a:extLst>
          </p:cNvPr>
          <p:cNvSpPr txBox="1"/>
          <p:nvPr/>
        </p:nvSpPr>
        <p:spPr>
          <a:xfrm>
            <a:off x="7413812" y="5179286"/>
            <a:ext cx="47781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Dusesenguye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neza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Zaburi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ya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122, 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turashobora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kandi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gutahura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izindi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ngingo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zifitaniye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isano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cane n’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ubutumwa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bwo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mu 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Vyahishuriwe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Yohana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 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uguhimbaza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umur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wa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4);  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urubanza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umur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wa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5);  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amahoro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umur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wa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6, 8);  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umutekano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umur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wa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7).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5" name="Imagen 14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EF69F2A7-C66F-FA7F-7A1C-093CC94ECE3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00" y="853424"/>
            <a:ext cx="3623886" cy="15890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Imagen 16" descr="Un grupo de personas junto a un florero con flores&#10;&#10;El contenido generado por IA puede ser incorrecto.">
            <a:extLst>
              <a:ext uri="{FF2B5EF4-FFF2-40B4-BE49-F238E27FC236}">
                <a16:creationId xmlns:a16="http://schemas.microsoft.com/office/drawing/2014/main" id="{7276B52B-3DC3-298D-7060-84DC4BB2AC3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2437" y="2523849"/>
            <a:ext cx="3702864" cy="258238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chemeClr val="accent2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F213F23-F95F-913C-081D-63E402439B64}"/>
              </a:ext>
            </a:extLst>
          </p:cNvPr>
          <p:cNvSpPr txBox="1"/>
          <p:nvPr/>
        </p:nvSpPr>
        <p:spPr>
          <a:xfrm>
            <a:off x="266700" y="3460317"/>
            <a:ext cx="76517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Ivyahishuriwe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Yohana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biratanga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iyerekwa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ryinshi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ry’ico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Kibanza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C’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Ijuru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aho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Urugo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rugereranya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Isi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Ivyah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11:2)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rutarimwo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):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ECFAA37-4492-9DDF-7C12-F95ECC16B40F}"/>
              </a:ext>
            </a:extLst>
          </p:cNvPr>
          <p:cNvSpPr txBox="1"/>
          <p:nvPr/>
        </p:nvSpPr>
        <p:spPr>
          <a:xfrm>
            <a:off x="266699" y="2503175"/>
            <a:ext cx="83139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Zaburi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122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yerekana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mu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buhanuzi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ko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abacunguwe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bazokoranira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muri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Yerusalemu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Nshasha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kugira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ngo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basenge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mu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rusengero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nyarwo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rwo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mw’ijuru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Abaheburayo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8:1-2; 9:11-12, 24;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Ivyah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14:17; 21:3).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5671FC9-BA8C-D626-1A0B-7667FAC11F01}"/>
              </a:ext>
            </a:extLst>
          </p:cNvPr>
          <p:cNvSpPr txBox="1"/>
          <p:nvPr/>
        </p:nvSpPr>
        <p:spPr>
          <a:xfrm>
            <a:off x="4007225" y="1784035"/>
            <a:ext cx="80842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Mu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kwimura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iyo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sandugu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Dawidi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yashinze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ihuriro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rimwe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ry'ugusenga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Imana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Yerusalemu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 Aho ni ho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hari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ingoro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y’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Imana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36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254D31-7312-4F0C-B68E-6F0B142AD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0A254D31-7312-4F0C-B68E-6F0B142AD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0A254D31-7312-4F0C-B68E-6F0B142AD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0A254D31-7312-4F0C-B68E-6F0B142AD5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0A254D31-7312-4F0C-B68E-6F0B142AD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0A254D31-7312-4F0C-B68E-6F0B142AD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CC4273-6F5D-49FF-8B1D-3C3A0FB43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F8CC4273-6F5D-49FF-8B1D-3C3A0FB43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F8CC4273-6F5D-49FF-8B1D-3C3A0FB43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F8CC4273-6F5D-49FF-8B1D-3C3A0FB439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F8CC4273-6F5D-49FF-8B1D-3C3A0FB43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F8CC4273-6F5D-49FF-8B1D-3C3A0FB43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EA7FFE-33E0-4852-8E8F-11375C9B16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70EA7FFE-33E0-4852-8E8F-11375C9B16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70EA7FFE-33E0-4852-8E8F-11375C9B16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70EA7FFE-33E0-4852-8E8F-11375C9B16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70EA7FFE-33E0-4852-8E8F-11375C9B16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70EA7FFE-33E0-4852-8E8F-11375C9B16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B1D6E3-816F-4912-B87C-26638B8FE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0BB1D6E3-816F-4912-B87C-26638B8FE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0BB1D6E3-816F-4912-B87C-26638B8FE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0BB1D6E3-816F-4912-B87C-26638B8FE1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0BB1D6E3-816F-4912-B87C-26638B8FE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0BB1D6E3-816F-4912-B87C-26638B8FE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CD919B-47B5-43A6-A4F7-5A439A39F1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39CD919B-47B5-43A6-A4F7-5A439A39F1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39CD919B-47B5-43A6-A4F7-5A439A39F1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39CD919B-47B5-43A6-A4F7-5A439A39F1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39CD919B-47B5-43A6-A4F7-5A439A39F1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39CD919B-47B5-43A6-A4F7-5A439A39F1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A5A8BC-FC51-4131-93C1-828B423DE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F9A5A8BC-FC51-4131-93C1-828B423DE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F9A5A8BC-FC51-4131-93C1-828B423DE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F9A5A8BC-FC51-4131-93C1-828B423DE3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F9A5A8BC-FC51-4131-93C1-828B423DE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F9A5A8BC-FC51-4131-93C1-828B423DE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2" grpId="0">
        <p:bldSub>
          <a:bldDgm bld="one"/>
        </p:bldSub>
      </p:bldGraphic>
      <p:bldP spid="10" grpId="0"/>
      <p:bldP spid="5" grpId="0"/>
      <p:bldP spid="11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FDA7243-A5D9-B155-1836-6FB281F43704}"/>
              </a:ext>
            </a:extLst>
          </p:cNvPr>
          <p:cNvSpPr txBox="1"/>
          <p:nvPr/>
        </p:nvSpPr>
        <p:spPr>
          <a:xfrm>
            <a:off x="1199535" y="775098"/>
            <a:ext cx="9792929" cy="4909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“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Kristo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Umuherezi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wacu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mukuru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ahambaye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, “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akorera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ahera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, no mw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ihema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nyakuri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ryashinzwe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n'Uhoraho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atar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'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abantu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.”  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Abaheburayo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9:9, 23 .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Umuhanuzi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yemerewe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kuraba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mu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cumba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ca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mbere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c'ihema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ryo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mw'ijuru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;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N'uko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yahabonye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“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amatara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indwi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yaka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”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hamwe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n'“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igicaniro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c'inzahabu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”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bigereranya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igiterekwako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amatara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hamwe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n'igicaniro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c'imibavu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vyari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mw'Ihema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ryera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ryo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kw'isi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. […]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Aho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yahabonye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“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isandugu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y'isezerano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” (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Ivyahishuriwe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Yohana 11:19),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igereranywa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n’isandugu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yarobanuwe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yakozwe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Mose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kugira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ngo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ibikwemwo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ivyagezwe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vy’Imana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.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Mose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yakoze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Ihema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ryera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ryo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kw’isi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, “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yisunze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ikigereranyo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yari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yabonye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.”  Paulo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amenyesha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yuko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“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ihema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n'imbombovu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zose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z'ivy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'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ubuherezi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,”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igihe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vyari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vyarangiye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vyari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“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ibigereranyo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vy’ibintu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vyo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mw’ijuru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.” 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Ivyakozwe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n’intumwa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7:44; 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Abaheburayo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9:21, 23.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Kandi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Yohana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avuga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ko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yabonye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Ihema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ryera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mw’ijuru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. 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Iryo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hema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aho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Yesu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akorera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ku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bwacu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ni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ryo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rihambaye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rya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mbere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mbere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aho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Ihema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ryubatswe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Mose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ryari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ikigereranyo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caryo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.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”</a:t>
            </a:r>
            <a:endParaRPr lang="en-US" sz="2200" b="1" dirty="0">
              <a:solidFill>
                <a:prstClr val="black"/>
              </a:solidFill>
              <a:latin typeface="Constantia" panose="02030602050306030303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D6FAA3F-10BD-F4AC-4055-C6AB705482E5}"/>
              </a:ext>
            </a:extLst>
          </p:cNvPr>
          <p:cNvSpPr txBox="1"/>
          <p:nvPr/>
        </p:nvSpPr>
        <p:spPr>
          <a:xfrm>
            <a:off x="6792390" y="5778157"/>
            <a:ext cx="4044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Abak</a:t>
            </a:r>
            <a:r>
              <a:rPr lang="fr-FR" sz="1600" b="1" dirty="0" err="1">
                <a:solidFill>
                  <a:prstClr val="black"/>
                </a:solidFill>
                <a:latin typeface="Aptos" panose="02110004020202020204"/>
              </a:rPr>
              <a:t>urambere</a:t>
            </a:r>
            <a:r>
              <a:rPr lang="fr-FR" sz="1600" b="1" dirty="0">
                <a:solidFill>
                  <a:prstClr val="black"/>
                </a:solidFill>
                <a:latin typeface="Aptos" panose="02110004020202020204"/>
              </a:rPr>
              <a:t> n’</a:t>
            </a:r>
            <a:r>
              <a:rPr lang="fr-FR" sz="1600" b="1" dirty="0" err="1">
                <a:solidFill>
                  <a:prstClr val="black"/>
                </a:solidFill>
                <a:latin typeface="Aptos" panose="02110004020202020204"/>
              </a:rPr>
              <a:t>Abahanuzi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urup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324)</a:t>
            </a:r>
          </a:p>
        </p:txBody>
      </p:sp>
    </p:spTree>
    <p:extLst>
      <p:ext uri="{BB962C8B-B14F-4D97-AF65-F5344CB8AC3E}">
        <p14:creationId xmlns:p14="http://schemas.microsoft.com/office/powerpoint/2010/main" val="168658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DDF51A-BC9A-22E1-C61A-0CC202545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A88CDCF-764D-BFF0-2CEE-32718CDE1433}"/>
              </a:ext>
            </a:extLst>
          </p:cNvPr>
          <p:cNvSpPr txBox="1"/>
          <p:nvPr/>
        </p:nvSpPr>
        <p:spPr>
          <a:xfrm>
            <a:off x="6610350" y="143714"/>
            <a:ext cx="5495925" cy="707886"/>
          </a:xfrm>
          <a:prstGeom prst="rect">
            <a:avLst/>
          </a:prstGeom>
          <a:noFill/>
          <a:effectLst>
            <a:outerShdw dist="38100" dir="8100000" algn="tr" rotWithShape="0">
              <a:schemeClr val="accent6">
                <a:lumMod val="75000"/>
              </a:scheme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/>
                <a:solidFill>
                  <a:srgbClr val="ED7D31">
                    <a:lumMod val="75000"/>
                  </a:srgbClr>
                </a:solidFill>
                <a:effectLst>
                  <a:outerShdw dist="38100" dir="8100000" algn="tr" rotWithShape="0">
                    <a:srgbClr val="70AD47">
                      <a:lumMod val="50000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UMUS</a:t>
            </a:r>
            <a:r>
              <a:rPr lang="fr-FR" sz="4000" b="1" dirty="0">
                <a:ln/>
                <a:solidFill>
                  <a:srgbClr val="ED7D31">
                    <a:lumMod val="75000"/>
                  </a:srgbClr>
                </a:solidFill>
                <a:effectLst>
                  <a:outerShdw dist="38100" dir="8100000" algn="tr" rotWithShape="0">
                    <a:srgbClr val="70AD47">
                      <a:lumMod val="50000"/>
                    </a:srgbClr>
                  </a:outerShdw>
                </a:effectLst>
                <a:latin typeface="Aptos" panose="02110004020202020204"/>
              </a:rPr>
              <a:t>OZI WERA</a:t>
            </a:r>
            <a:endParaRPr kumimoji="0" lang="en" sz="4000" b="1" i="0" u="none" strike="noStrike" kern="1200" cap="none" spc="0" normalizeH="0" baseline="0" noProof="0" dirty="0">
              <a:ln/>
              <a:solidFill>
                <a:srgbClr val="ED7D31">
                  <a:lumMod val="75000"/>
                </a:srgbClr>
              </a:solidFill>
              <a:effectLst>
                <a:outerShdw dist="38100" dir="8100000" algn="tr" rotWithShape="0">
                  <a:srgbClr val="70AD47">
                    <a:lumMod val="50000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14DCA3E-68C5-DC02-07DC-5D8FB7204506}"/>
              </a:ext>
            </a:extLst>
          </p:cNvPr>
          <p:cNvSpPr txBox="1"/>
          <p:nvPr/>
        </p:nvSpPr>
        <p:spPr>
          <a:xfrm>
            <a:off x="2372905" y="245100"/>
            <a:ext cx="4121945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b="1" dirty="0" err="1">
                <a:solidFill>
                  <a:srgbClr val="70AD47"/>
                </a:solidFill>
                <a:latin typeface="Comic Sans MS" panose="030F0702030302020204" pitchFamily="66" charset="0"/>
              </a:rPr>
              <a:t>Uhoraho</a:t>
            </a:r>
            <a:r>
              <a:rPr lang="en-US" b="1" dirty="0">
                <a:solidFill>
                  <a:srgbClr val="70AD47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70AD47"/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rgbClr val="70AD47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AD47"/>
                </a:solidFill>
                <a:latin typeface="Comic Sans MS" panose="030F0702030302020204" pitchFamily="66" charset="0"/>
              </a:rPr>
              <a:t>nde</a:t>
            </a:r>
            <a:r>
              <a:rPr lang="en-US" b="1" dirty="0">
                <a:solidFill>
                  <a:srgbClr val="70AD47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AD47"/>
                </a:solidFill>
                <a:latin typeface="Comic Sans MS" panose="030F0702030302020204" pitchFamily="66" charset="0"/>
              </a:rPr>
              <a:t>azosembera</a:t>
            </a:r>
            <a:r>
              <a:rPr lang="en-US" b="1" dirty="0">
                <a:solidFill>
                  <a:srgbClr val="70AD47"/>
                </a:solidFill>
                <a:latin typeface="Comic Sans MS" panose="030F0702030302020204" pitchFamily="66" charset="0"/>
              </a:rPr>
              <a:t> mw </a:t>
            </a:r>
            <a:r>
              <a:rPr lang="en-US" b="1" dirty="0" err="1">
                <a:solidFill>
                  <a:srgbClr val="70AD47"/>
                </a:solidFill>
                <a:latin typeface="Comic Sans MS" panose="030F0702030302020204" pitchFamily="66" charset="0"/>
              </a:rPr>
              <a:t>ihema</a:t>
            </a:r>
            <a:r>
              <a:rPr lang="en-US" b="1" dirty="0">
                <a:solidFill>
                  <a:srgbClr val="70AD47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AD47"/>
                </a:solidFill>
                <a:latin typeface="Comic Sans MS" panose="030F0702030302020204" pitchFamily="66" charset="0"/>
              </a:rPr>
              <a:t>ryawe?Ni</a:t>
            </a:r>
            <a:r>
              <a:rPr lang="en-US" b="1" dirty="0">
                <a:solidFill>
                  <a:srgbClr val="70AD47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AD47"/>
                </a:solidFill>
                <a:latin typeface="Comic Sans MS" panose="030F0702030302020204" pitchFamily="66" charset="0"/>
              </a:rPr>
              <a:t>nde</a:t>
            </a:r>
            <a:r>
              <a:rPr lang="en-US" b="1" dirty="0">
                <a:solidFill>
                  <a:srgbClr val="70AD47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AD47"/>
                </a:solidFill>
                <a:latin typeface="Comic Sans MS" panose="030F0702030302020204" pitchFamily="66" charset="0"/>
              </a:rPr>
              <a:t>azogerera</a:t>
            </a:r>
            <a:r>
              <a:rPr lang="en-US" b="1" dirty="0">
                <a:solidFill>
                  <a:srgbClr val="70AD47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AD47"/>
                </a:solidFill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rgbClr val="70AD47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AD47"/>
                </a:solidFill>
                <a:latin typeface="Comic Sans MS" panose="030F0702030302020204" pitchFamily="66" charset="0"/>
              </a:rPr>
              <a:t>musozi</a:t>
            </a:r>
            <a:r>
              <a:rPr lang="en-US" b="1" dirty="0">
                <a:solidFill>
                  <a:srgbClr val="70AD47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AD47"/>
                </a:solidFill>
                <a:latin typeface="Comic Sans MS" panose="030F0702030302020204" pitchFamily="66" charset="0"/>
              </a:rPr>
              <a:t>wawe</a:t>
            </a:r>
            <a:r>
              <a:rPr lang="en-US" b="1" dirty="0">
                <a:solidFill>
                  <a:srgbClr val="70AD47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AD47"/>
                </a:solidFill>
                <a:latin typeface="Comic Sans MS" panose="030F0702030302020204" pitchFamily="66" charset="0"/>
              </a:rPr>
              <a:t>wera</a:t>
            </a:r>
            <a:r>
              <a:rPr lang="en-US" b="1" dirty="0">
                <a:solidFill>
                  <a:srgbClr val="70AD47"/>
                </a:solidFill>
                <a:latin typeface="Comic Sans MS" panose="030F0702030302020204" pitchFamily="66" charset="0"/>
              </a:rPr>
              <a:t>?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n-US" sz="1400" b="1" dirty="0" err="1">
                <a:solidFill>
                  <a:srgbClr val="70AD47"/>
                </a:solidFill>
                <a:latin typeface="Comic Sans MS" panose="030F0702030302020204" pitchFamily="66" charset="0"/>
              </a:rPr>
              <a:t>Zaburi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15:1)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782D7B1-8245-FDC6-0442-7CD2DBFE5B6E}"/>
              </a:ext>
            </a:extLst>
          </p:cNvPr>
          <p:cNvSpPr txBox="1"/>
          <p:nvPr/>
        </p:nvSpPr>
        <p:spPr>
          <a:xfrm>
            <a:off x="109536" y="1506371"/>
            <a:ext cx="63853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Umusozi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Siyoni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wari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wubatsweko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igice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c’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igisagara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ca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Yerusalemu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kandi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mu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kwagura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warakoreshwa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mu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kuwita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umusozi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aho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Urusengero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rwari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rwubatswe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(mu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ntango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witwa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umusozi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Moriya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 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Witwa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kandi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umusozi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wera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(Zab. 2, 6),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nk’aho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ari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ikimenyetso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c’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intebe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y’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Imana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Yes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8, 18).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4ABE229-016F-E52C-FBC7-CAD725339DB2}"/>
              </a:ext>
            </a:extLst>
          </p:cNvPr>
          <p:cNvSpPr txBox="1"/>
          <p:nvPr/>
        </p:nvSpPr>
        <p:spPr>
          <a:xfrm>
            <a:off x="6336811" y="5741204"/>
            <a:ext cx="6043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Biragaragara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ko 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ata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n’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umwe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muri 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twebwe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kubwiwe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ashobora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gukwiza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ivyo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bisabwa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vyose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 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Rero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dushobora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kuhashikanwa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gusa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kubera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ubuntu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n’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ububasha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bwa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Yesu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 N'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ashimwe</a:t>
            </a:r>
            <a:r>
              <a:rPr kumimoji="0" lang="fr-FR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!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40F4F62-34D9-32B1-6663-58BA79E075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5935001"/>
              </p:ext>
            </p:extLst>
          </p:nvPr>
        </p:nvGraphicFramePr>
        <p:xfrm>
          <a:off x="6610350" y="775281"/>
          <a:ext cx="5495925" cy="4934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" name="Imagen 18" descr="Imagen que contiene interior, edificio, tabla, parado&#10;&#10;El contenido generado por IA puede ser incorrecto.">
            <a:extLst>
              <a:ext uri="{FF2B5EF4-FFF2-40B4-BE49-F238E27FC236}">
                <a16:creationId xmlns:a16="http://schemas.microsoft.com/office/drawing/2014/main" id="{03776636-687A-B832-3468-235577669EE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7280" y="3309931"/>
            <a:ext cx="2728257" cy="33029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3BB11ABF-931F-09D1-CCF9-979A03E732A2}"/>
              </a:ext>
            </a:extLst>
          </p:cNvPr>
          <p:cNvSpPr txBox="1"/>
          <p:nvPr/>
        </p:nvSpPr>
        <p:spPr>
          <a:xfrm>
            <a:off x="114299" y="3207658"/>
            <a:ext cx="325344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Mu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nyandiko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za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gihanuzi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ukoreshwa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mu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gusobanura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ahantu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abacunguwe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bazokoranira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Yes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37:32; Zab. 74:2;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Ivyah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14:1).  Ni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nde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azoshobora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guhagararana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na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Yesu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ku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musozi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Siyoni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3" name="Imagen 22" descr="Un grupo de personas de pie sobre superficie terrosa&#10;&#10;El contenido generado por IA puede ser incorrecto.">
            <a:extLst>
              <a:ext uri="{FF2B5EF4-FFF2-40B4-BE49-F238E27FC236}">
                <a16:creationId xmlns:a16="http://schemas.microsoft.com/office/drawing/2014/main" id="{ED46F5AC-94BA-C4C1-D71A-0BE5D94F420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36" y="72757"/>
            <a:ext cx="1974056" cy="12680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6213C94-7376-91B8-6E6C-042C38266305}"/>
              </a:ext>
            </a:extLst>
          </p:cNvPr>
          <p:cNvSpPr txBox="1"/>
          <p:nvPr/>
        </p:nvSpPr>
        <p:spPr>
          <a:xfrm>
            <a:off x="109536" y="5842337"/>
            <a:ext cx="32534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Zaburi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15 n'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iya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24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zirasigura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ibiranga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ababereye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kuba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ng’aho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19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F61379-18A6-4E2C-BB5A-F9E534BA34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40F61379-18A6-4E2C-BB5A-F9E534BA34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934269-7CC7-4690-B582-0E20F88D4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86934269-7CC7-4690-B582-0E20F88D4C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897E75-888C-436E-A180-6CC480E7DE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44897E75-888C-436E-A180-6CC480E7DE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CA8AE6-0B89-4F12-9A7B-939DC4A09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72CA8AE6-0B89-4F12-9A7B-939DC4A091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538D71-6D00-46EF-A69C-39E8E30ED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BC538D71-6D00-46EF-A69C-39E8E30ED0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257475-5C4D-49B5-A7C4-E980EF99C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E0257475-5C4D-49B5-A7C4-E980EF99C7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9B7135-0F8F-4D98-AD3A-0D09772BDB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DE9B7135-0F8F-4D98-AD3A-0D09772BDB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702902-7688-4CEC-AB33-FABC083C7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">
                                            <p:graphicEl>
                                              <a:dgm id="{32702902-7688-4CEC-AB33-FABC083C7C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8728CF-99C1-49A7-A38B-B7384E2AA0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2F8728CF-99C1-49A7-A38B-B7384E2AA0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531633-2C15-4587-A879-4BE6869EFA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1C531633-2C15-4587-A879-4BE6869EFA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Graphic spid="2" grpId="0">
        <p:bldSub>
          <a:bldDgm bld="one"/>
        </p:bldSub>
      </p:bldGraphic>
      <p:bldP spid="21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09E87A-3F9A-8589-FD79-FF6871F77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93941DD-63B7-5816-DDA2-416F09F14371}"/>
              </a:ext>
            </a:extLst>
          </p:cNvPr>
          <p:cNvSpPr txBox="1"/>
          <p:nvPr/>
        </p:nvSpPr>
        <p:spPr>
          <a:xfrm>
            <a:off x="2959674" y="998915"/>
            <a:ext cx="908153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“</a:t>
            </a:r>
            <a:r>
              <a:rPr lang="fr-FR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Iyerekwa</a:t>
            </a:r>
            <a:r>
              <a:rPr lang="fr-FR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ry’umuhanuzi</a:t>
            </a:r>
            <a:r>
              <a:rPr lang="fr-FR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riberekana</a:t>
            </a:r>
            <a:r>
              <a:rPr lang="fr-FR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bahagaze</a:t>
            </a:r>
            <a:r>
              <a:rPr lang="fr-FR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ku</a:t>
            </a:r>
            <a:r>
              <a:rPr lang="fr-FR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musozi</a:t>
            </a:r>
            <a:r>
              <a:rPr lang="fr-FR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Siyoni</a:t>
            </a:r>
            <a:r>
              <a:rPr lang="fr-FR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fr-FR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bakenyeye</a:t>
            </a:r>
            <a:r>
              <a:rPr lang="fr-FR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umukanda</a:t>
            </a:r>
            <a:r>
              <a:rPr lang="fr-FR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w’igikorwa</a:t>
            </a:r>
            <a:r>
              <a:rPr lang="fr-FR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cera</a:t>
            </a:r>
            <a:r>
              <a:rPr lang="fr-FR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fr-FR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bambaye</a:t>
            </a:r>
            <a:r>
              <a:rPr lang="fr-FR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impuzu</a:t>
            </a:r>
            <a:r>
              <a:rPr lang="fr-FR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nziza</a:t>
            </a:r>
            <a:r>
              <a:rPr lang="fr-FR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zera</a:t>
            </a:r>
            <a:r>
              <a:rPr lang="fr-FR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fr-FR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ari</a:t>
            </a:r>
            <a:r>
              <a:rPr lang="fr-FR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zo</a:t>
            </a:r>
            <a:r>
              <a:rPr lang="fr-FR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bugororotsi</a:t>
            </a:r>
            <a:r>
              <a:rPr lang="fr-FR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bw’abera</a:t>
            </a:r>
            <a:r>
              <a:rPr lang="fr-FR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. </a:t>
            </a:r>
            <a:r>
              <a:rPr lang="fr-FR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Ariko</a:t>
            </a:r>
            <a:r>
              <a:rPr lang="fr-FR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abo</a:t>
            </a:r>
            <a:r>
              <a:rPr lang="fr-FR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bose</a:t>
            </a:r>
            <a:r>
              <a:rPr lang="fr-FR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bakurikira</a:t>
            </a:r>
            <a:r>
              <a:rPr lang="fr-FR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wa</a:t>
            </a:r>
            <a:r>
              <a:rPr lang="fr-FR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Mwagazi</a:t>
            </a:r>
            <a:r>
              <a:rPr lang="fr-FR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mw’ijuru</a:t>
            </a:r>
            <a:r>
              <a:rPr lang="fr-FR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bategerezwa</a:t>
            </a:r>
            <a:r>
              <a:rPr lang="fr-FR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kuba </a:t>
            </a:r>
            <a:r>
              <a:rPr lang="fr-FR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babanje</a:t>
            </a:r>
            <a:r>
              <a:rPr lang="fr-FR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kumukurikira</a:t>
            </a:r>
            <a:r>
              <a:rPr lang="fr-FR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kw’isi</a:t>
            </a:r>
            <a:r>
              <a:rPr lang="fr-FR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fr-FR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batababaye</a:t>
            </a:r>
            <a:r>
              <a:rPr lang="fr-FR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canke</a:t>
            </a:r>
            <a:r>
              <a:rPr lang="fr-FR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ngo</a:t>
            </a:r>
            <a:r>
              <a:rPr lang="fr-FR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bikebagure</a:t>
            </a:r>
            <a:r>
              <a:rPr lang="fr-FR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fr-FR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ariko</a:t>
            </a:r>
            <a:r>
              <a:rPr lang="fr-FR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mu </a:t>
            </a:r>
            <a:r>
              <a:rPr lang="fr-FR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kwizigira</a:t>
            </a:r>
            <a:r>
              <a:rPr lang="fr-FR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fr-FR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gukunda</a:t>
            </a:r>
            <a:r>
              <a:rPr lang="fr-FR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fr-FR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kwumvira</a:t>
            </a:r>
            <a:r>
              <a:rPr lang="fr-FR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ku</a:t>
            </a:r>
            <a:r>
              <a:rPr lang="fr-FR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bushake</a:t>
            </a:r>
            <a:r>
              <a:rPr lang="fr-FR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fr-FR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nk’uko</a:t>
            </a:r>
            <a:r>
              <a:rPr lang="fr-FR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umukuku</a:t>
            </a:r>
            <a:r>
              <a:rPr lang="fr-FR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ukurikira</a:t>
            </a:r>
            <a:r>
              <a:rPr lang="fr-FR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umwungere</a:t>
            </a:r>
            <a:r>
              <a:rPr lang="fr-FR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.</a:t>
            </a:r>
            <a:r>
              <a:rPr kumimoji="0" lang="e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1288EA5-C43D-308C-D0DF-E034B781FF7B}"/>
              </a:ext>
            </a:extLst>
          </p:cNvPr>
          <p:cNvSpPr txBox="1"/>
          <p:nvPr/>
        </p:nvSpPr>
        <p:spPr>
          <a:xfrm>
            <a:off x="7445073" y="4862161"/>
            <a:ext cx="45961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Ivyakozwe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n’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Intumwa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urupapuro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rwa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591)</a:t>
            </a:r>
          </a:p>
        </p:txBody>
      </p:sp>
    </p:spTree>
    <p:extLst>
      <p:ext uri="{BB962C8B-B14F-4D97-AF65-F5344CB8AC3E}">
        <p14:creationId xmlns:p14="http://schemas.microsoft.com/office/powerpoint/2010/main" val="326393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6FAFB53C-2212-3FE4-6DFD-5BE604F8B49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282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DACE3C3-5A9A-4875-960D-D56635094E07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60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IZI</a:t>
            </a:r>
            <a:r>
              <a:rPr lang="fr-FR" sz="4400" b="1" spc="60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110004020202020204"/>
              </a:rPr>
              <a:t>NA </a:t>
            </a:r>
            <a:r>
              <a:rPr kumimoji="0" lang="fr-FR" sz="4400" b="1" i="0" u="none" strike="noStrike" kern="1200" cap="none" spc="60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RY’I</a:t>
            </a:r>
            <a:r>
              <a:rPr lang="fr-FR" sz="4400" b="1" spc="60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110004020202020204"/>
              </a:rPr>
              <a:t>MANA</a:t>
            </a:r>
            <a:endParaRPr kumimoji="0" lang="en" sz="4400" b="1" i="0" u="none" strike="noStrike" kern="1200" cap="none" spc="60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FC000"/>
                  </a:gs>
                  <a:gs pos="4000">
                    <a:srgbClr val="FFC000">
                      <a:lumMod val="60000"/>
                      <a:lumOff val="40000"/>
                    </a:srgbClr>
                  </a:gs>
                  <a:gs pos="87000">
                    <a:srgbClr val="FFC000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4B6A42-4726-2A1C-3891-2FFEB4E6DEC8}"/>
              </a:ext>
            </a:extLst>
          </p:cNvPr>
          <p:cNvSpPr txBox="1"/>
          <p:nvPr/>
        </p:nvSpPr>
        <p:spPr>
          <a:xfrm>
            <a:off x="1271586" y="622875"/>
            <a:ext cx="104826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FF00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b="1" dirty="0" err="1">
                <a:solidFill>
                  <a:srgbClr val="FF00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Uhoraho</a:t>
            </a:r>
            <a:r>
              <a:rPr lang="en-US" b="1" dirty="0">
                <a:solidFill>
                  <a:srgbClr val="FF00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00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nama</a:t>
            </a:r>
            <a:r>
              <a:rPr lang="en-US" b="1" dirty="0">
                <a:solidFill>
                  <a:srgbClr val="FF00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nibuka</a:t>
            </a:r>
            <a:r>
              <a:rPr lang="en-US" b="1" dirty="0">
                <a:solidFill>
                  <a:srgbClr val="FF00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izina</a:t>
            </a:r>
            <a:r>
              <a:rPr lang="en-US" b="1" dirty="0">
                <a:solidFill>
                  <a:srgbClr val="FF00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ryawe</a:t>
            </a:r>
            <a:r>
              <a:rPr lang="en-US" b="1" dirty="0">
                <a:solidFill>
                  <a:srgbClr val="FF00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mw </a:t>
            </a:r>
            <a:r>
              <a:rPr lang="en-US" b="1" dirty="0" err="1">
                <a:solidFill>
                  <a:srgbClr val="FF00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ijoro,Nkitondera</a:t>
            </a:r>
            <a:r>
              <a:rPr lang="en-US" b="1" dirty="0">
                <a:solidFill>
                  <a:srgbClr val="FF00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ivyagezwe</a:t>
            </a:r>
            <a:r>
              <a:rPr lang="en-US" b="1" dirty="0">
                <a:solidFill>
                  <a:srgbClr val="FF00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vyawe</a:t>
            </a:r>
            <a:r>
              <a:rPr lang="en-US" b="1" dirty="0">
                <a:solidFill>
                  <a:srgbClr val="FF00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FF00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00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Zaburi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00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119:55)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3615B60-78B6-C9B1-4797-AA5E3AEEF1FA}"/>
              </a:ext>
            </a:extLst>
          </p:cNvPr>
          <p:cNvSpPr txBox="1"/>
          <p:nvPr/>
        </p:nvSpPr>
        <p:spPr>
          <a:xfrm>
            <a:off x="314324" y="1099918"/>
            <a:ext cx="7501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Umusozi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Siyoni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na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nyene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ufitaniye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isano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rya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hafi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n’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izina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ry’Imana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Yes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18:7;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Ivyah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14:1). 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Izina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cane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cane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mu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bihe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vya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Bibiliya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ryari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rifatanijwe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n’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ingeso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z’umuntu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Itanguriro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32:28).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Imagen que contiene jaula&#10;&#10;El contenido generado por IA puede ser incorrecto.">
            <a:extLst>
              <a:ext uri="{FF2B5EF4-FFF2-40B4-BE49-F238E27FC236}">
                <a16:creationId xmlns:a16="http://schemas.microsoft.com/office/drawing/2014/main" id="{E0885B0C-E74C-23E5-E719-D9ECEC66CB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4"/>
          <a:stretch/>
        </p:blipFill>
        <p:spPr>
          <a:xfrm>
            <a:off x="7805774" y="1174814"/>
            <a:ext cx="4223827" cy="4688849"/>
          </a:xfrm>
          <a:prstGeom prst="ellipse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  <a:softEdge rad="0"/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17066EC-8574-7D12-99EF-BB1E80863056}"/>
              </a:ext>
            </a:extLst>
          </p:cNvPr>
          <p:cNvSpPr txBox="1"/>
          <p:nvPr/>
        </p:nvSpPr>
        <p:spPr>
          <a:xfrm>
            <a:off x="2964581" y="4551856"/>
            <a:ext cx="48511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Igihe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umwanditsi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Zaburi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yavuga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izina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ry’Imana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azirikana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ku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mico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yayo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),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yaratsinzwe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n’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icipfuzo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gukurikiza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Ivyagezwe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vy’Imana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(Zab. 119:55).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" name="Imagen 9" descr="Texto&#10;&#10;El contenido generado por IA puede ser incorrecto.">
            <a:extLst>
              <a:ext uri="{FF2B5EF4-FFF2-40B4-BE49-F238E27FC236}">
                <a16:creationId xmlns:a16="http://schemas.microsoft.com/office/drawing/2014/main" id="{0A8DD0C9-5EBF-9F69-5AEC-089EFA489E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4" y="4466666"/>
            <a:ext cx="2466588" cy="229816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EAC7358-8333-2E8C-7777-7AE40DF36DB3}"/>
              </a:ext>
            </a:extLst>
          </p:cNvPr>
          <p:cNvSpPr txBox="1"/>
          <p:nvPr/>
        </p:nvSpPr>
        <p:spPr>
          <a:xfrm>
            <a:off x="2964581" y="5842337"/>
            <a:ext cx="921353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Kubera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iki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  Kubera ko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Ivyagezwe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vy’Imana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ari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ishusho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nyayo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kamere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yayo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Izina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ry’Imana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rizokwandikwa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mu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ruhanga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rw’abakunda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Imana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kandi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bipfuza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kwumvira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Ivyagezwe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vyayo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76696B5-6BB9-9991-73EE-7E3B1742BAFB}"/>
              </a:ext>
            </a:extLst>
          </p:cNvPr>
          <p:cNvSpPr txBox="1"/>
          <p:nvPr/>
        </p:nvSpPr>
        <p:spPr>
          <a:xfrm>
            <a:off x="314324" y="3401210"/>
            <a:ext cx="74914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Izina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ry’Imana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ni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akaranga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kayo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kadasanzwe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kandi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kadasubirwamwo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 “NDI UWO NDI” (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Kuv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3, 14). 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Izina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ryayo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—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ari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ryo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kamere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yayo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—ni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ubwiza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bwayo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n’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ineza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yayo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Kuv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33:18-19).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277A6B1-8308-00C9-8015-7471F24A86F6}"/>
              </a:ext>
            </a:extLst>
          </p:cNvPr>
          <p:cNvSpPr txBox="1"/>
          <p:nvPr/>
        </p:nvSpPr>
        <p:spPr>
          <a:xfrm>
            <a:off x="314324" y="2250564"/>
            <a:ext cx="75013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>
                <a:solidFill>
                  <a:prstClr val="black"/>
                </a:solidFill>
              </a:rPr>
              <a:t>Ni </a:t>
            </a:r>
            <a:r>
              <a:rPr lang="fr-FR" sz="2000" b="1" dirty="0" err="1">
                <a:solidFill>
                  <a:prstClr val="black"/>
                </a:solidFill>
              </a:rPr>
              <a:t>co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gituma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izina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ry’Imana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ryanditswe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ku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ruhanga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rw’abacunguwe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rirengeye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inyuguti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zine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z’igiheburayo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zirisobanura</a:t>
            </a:r>
            <a:r>
              <a:rPr lang="fr-FR" sz="2000" b="1" dirty="0">
                <a:solidFill>
                  <a:prstClr val="black"/>
                </a:solidFill>
              </a:rPr>
              <a:t>: </a:t>
            </a:r>
            <a:r>
              <a:rPr lang="he-IL" sz="2000" b="1" dirty="0">
                <a:solidFill>
                  <a:prstClr val="black"/>
                </a:solidFill>
              </a:rPr>
              <a:t>יהוה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(YWHW).</a:t>
            </a:r>
          </a:p>
        </p:txBody>
      </p:sp>
    </p:spTree>
    <p:extLst>
      <p:ext uri="{BB962C8B-B14F-4D97-AF65-F5344CB8AC3E}">
        <p14:creationId xmlns:p14="http://schemas.microsoft.com/office/powerpoint/2010/main" val="257175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2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B3A202-936F-929A-FA46-0D95D8BF8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2A3F47C-EDCD-8BD2-210E-FE3C18F0ADE0}"/>
              </a:ext>
            </a:extLst>
          </p:cNvPr>
          <p:cNvSpPr txBox="1"/>
          <p:nvPr/>
        </p:nvSpPr>
        <p:spPr>
          <a:xfrm>
            <a:off x="1438867" y="1185282"/>
            <a:ext cx="931426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“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Ubwiza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bwa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Kristo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ni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kamere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yiwe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kandi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kamere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yiwe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ni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ukugaragazwa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kw'ivyagezwe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vy’Imana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Yarashikije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ivyagezwe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mu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buryo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bwose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kandi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aha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isi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mu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buzima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bwiwe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akarorero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keza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k’ico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umuntu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ashobora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gushikako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biciye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mu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gukorana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n’ubumana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. Mu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bumuntu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bwiwe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Kristo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yagengwa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na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Se,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ni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nako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nk'abantu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uyu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musi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bagengwa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n'Imana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kubwo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ububasha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mvajuru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kugira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ngo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bashikire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ugutungana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kw’ingeso</a:t>
            </a:r>
            <a:r>
              <a:rPr lang="fr-FR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.</a:t>
            </a:r>
            <a:r>
              <a:rPr kumimoji="0" lang="e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CD7611F-730A-3EA6-0C09-9D972280B353}"/>
              </a:ext>
            </a:extLst>
          </p:cNvPr>
          <p:cNvSpPr txBox="1"/>
          <p:nvPr/>
        </p:nvSpPr>
        <p:spPr>
          <a:xfrm>
            <a:off x="6006026" y="5811866"/>
            <a:ext cx="4940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Ibimenyetso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vy’Ibihe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kuwa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12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Kigarama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1895)</a:t>
            </a:r>
          </a:p>
        </p:txBody>
      </p:sp>
    </p:spTree>
    <p:extLst>
      <p:ext uri="{BB962C8B-B14F-4D97-AF65-F5344CB8AC3E}">
        <p14:creationId xmlns:p14="http://schemas.microsoft.com/office/powerpoint/2010/main" val="27450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1_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1699</Words>
  <Application>Microsoft Office PowerPoint</Application>
  <PresentationFormat>Panorámica</PresentationFormat>
  <Paragraphs>72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Aptos</vt:lpstr>
      <vt:lpstr>Aptos Display</vt:lpstr>
      <vt:lpstr>Arial</vt:lpstr>
      <vt:lpstr>Comic Sans MS</vt:lpstr>
      <vt:lpstr>Constantia</vt:lpstr>
      <vt:lpstr>1_Tema de Office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Jair</dc:creator>
  <cp:lastModifiedBy>Isabel Laveda</cp:lastModifiedBy>
  <cp:revision>39</cp:revision>
  <dcterms:created xsi:type="dcterms:W3CDTF">2025-05-02T02:01:28Z</dcterms:created>
  <dcterms:modified xsi:type="dcterms:W3CDTF">2025-05-30T14:28:34Z</dcterms:modified>
</cp:coreProperties>
</file>