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8" r:id="rId4"/>
    <p:sldId id="257" r:id="rId5"/>
    <p:sldId id="258" r:id="rId6"/>
    <p:sldId id="259" r:id="rId7"/>
    <p:sldId id="260" r:id="rId8"/>
    <p:sldId id="306" r:id="rId9"/>
    <p:sldId id="262" r:id="rId10"/>
    <p:sldId id="263" r:id="rId11"/>
    <p:sldId id="307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6CC"/>
    <a:srgbClr val="F3ECCC"/>
    <a:srgbClr val="4485A1"/>
    <a:srgbClr val="5A2688"/>
    <a:srgbClr val="FED933"/>
    <a:srgbClr val="5B5851"/>
    <a:srgbClr val="604E00"/>
    <a:srgbClr val="0060A8"/>
    <a:srgbClr val="0666A1"/>
    <a:srgbClr val="1FE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4BE170-8DCC-C30F-59ED-245733C4C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17A967-FBB6-3570-AD20-8FD398F61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36BC69-BF71-55EC-1D3A-68260F94B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A651E0-E502-CD6D-D72F-51118B858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B41685-AAF3-62F9-17C0-A78E5689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6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BAFA5-01ED-4891-A6FF-978A063B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FB8372-9E53-2FC4-73BF-4406A1593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E06F25-6999-DF43-46FD-205B1946F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7F75AB-56FE-6EFB-84AA-51B4F3295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7E22FD-97E2-C639-685E-4B197D7F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13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7DAC3C-AF16-9274-0F5B-9C28CDDDE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4CC2DF-71EB-BD24-CF0B-94CC1A2D3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89137C-F6F2-1925-F976-17190A828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50CCC3-054D-883C-C7EE-FBB67B4B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4F68BB-377D-2E9F-E593-4547E5F74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F1696-8A43-38CB-069A-140D66239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422014-976E-E9AD-9F00-3628DF7C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69A1B-24F9-4304-5B5E-E0780613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FF2595-5529-ACC3-EBF3-BB2C82CD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C47EF2-6DDA-2587-E9F4-A75E09B7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60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85D4C-A27C-3A02-44F4-ADBAFC3F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23387-AC9D-0BFB-DE16-75C2F31D2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8D63C9-A637-8849-02BC-F276FFE7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869AE-5FE5-B1BC-A93A-59BBC965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745AA-B089-B17F-3FB1-05B69DCB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78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27517-E051-5869-43A1-18E95B52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DF8F70-B0B8-2E26-7CE9-2E98A4B7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6B2B1D-D710-D34A-5002-19B772FB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80C7B-5D1B-CE00-927D-93178B05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91326-6C57-07E6-1E21-4DD87766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3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6AE66-41CF-5DFF-F00C-C6C8ADBF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008805-6901-246C-D112-9A94CD8B6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815387-DF03-792E-FC6F-1BAAE112E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AE5BA7-2322-7D59-AA76-8BA9E9B8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4B4005-705D-133F-FC5E-0DAA8F56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036983-D390-FAA2-41E3-71B86AE0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1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3AF94-56FA-E9CC-B1BD-1C2CE738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E566F5-E548-5AA0-BA1A-FD093961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CB0F1-AD58-2D37-0139-1FC007EF3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5C9C75-28BD-5BCC-75ED-11DA0B80B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5629D3-E7F4-7289-A9CE-9E9AAC449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A035AB-9411-2A78-1B6B-614BC4C1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E5602D-C844-5141-949B-8F8EC0EB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566903-E78F-342E-F0EF-D721D789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6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36EE8-B5A6-DC66-FDA1-99DA2F75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3EE89A-A60E-57F1-EFE3-830BCC63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40CFBA-8B10-D64C-543A-39639115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494717-12B9-FE86-1F83-F49B6CDA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0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200B86-3F91-0448-A247-C65AD430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172068-B81C-C259-C060-14F0CE4E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D4964-C0AB-53B7-EEBB-1DBD7E02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7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55478-B2DF-A291-680F-DA2823A1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0593CB-5E76-025A-9C16-00D79B9BB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C677A6-7893-5989-0083-487A78764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096717-FFC8-94C2-938B-4CFEC16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D09777-435C-BAA2-BCBD-3C7C7125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1A443D-ABB2-363F-D916-C37FD126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086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0823AC-BBD5-4841-670F-5E08B22E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502FBC-6D04-8FE4-42BE-398AADE81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D099C4-1F55-2D9D-F3F8-73BF07274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6436FD-BA65-19E5-33F6-A2955D3D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33EC43-3AF1-48B9-AA3F-61650A9A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2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398BC-4547-B9B4-778F-1753178C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14F6CC-E81E-BF6A-2485-39DDB40A7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4B6F4F-C738-5703-2364-4B5BF6DF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11237-2FE5-0368-0C53-DECB31B0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4BE308-357A-A17E-55CB-600D4FF5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0AADB8-7DBB-34AB-00DB-BE481916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6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8B06D-71E8-441D-6128-77B64B8C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08720F-E673-ACA4-2620-76388FB14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C575B1-6C4C-E714-8EA1-CF9B696C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D5CA39-E6C8-A3C2-C617-1BEFDF70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7864D-76B7-829A-D4CA-60D7A4F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10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12263E-2D16-3903-92A2-65CC90008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D64CF6-1C47-F938-F7BB-47B410D25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AA6283-8AE0-3912-042D-BC5C41B0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BCCF1-8FDE-4992-3E24-0A0C3B23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460B2-17F6-DCE2-794C-4E703687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58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451D7E-EA1D-01C6-FC7B-089D6438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71B3B7-417B-F5B3-D333-52352AB02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711A27-4739-1FFF-2FA5-617BBA88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651A3-B9B1-B5DF-2D59-F0356531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5B2FF2-81EF-2719-7B49-FD99BC3F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0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9C7C5-35D4-EBCD-7214-78947885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F04FA1-6A23-7848-13E9-E977FCD9CA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9B2FF-ED0D-B279-91B0-D69FC52D4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ED533E-5A62-2BE2-A08D-C7D88D80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11FF5D-3AD0-483D-0C23-D76797162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D83EE0-1FFB-4115-B4EC-FAC90481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23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E6878-1C02-196F-1D44-93A130B01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691F99-D11F-FA95-885C-F385F1A2A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DBAD59-2EB9-DA3B-6370-7195B7F06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9A4DA21-D99E-BD23-DCA8-D771ABDE3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E15AE1C-DCA0-EEE8-3BA7-4CBC18D87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E60758-195E-C9EC-56F7-C93A7D756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AE71C2-176F-B0BD-52B6-F3CE47C3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C2D749A-9DFB-3AAB-914B-FD7243EC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12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CA2BD2-7DFB-2FCA-27E7-5317CF7C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7A8D16-A5CE-2B4B-DC6F-B10659E6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E9A0D7-A8DE-FE76-06A5-28BDB1E8D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AD5C96-F357-DA44-2E60-94BCDF575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43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965A879-BC5F-6DA1-8419-C17376219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B3B294-CC21-DEE5-D071-D3B63D79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64D1531-2B8E-75EB-13B7-79710A571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1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A76F06-93BA-73A9-EBE2-1AB7B579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6C1795-1D61-8DED-2FD2-108D6FCFA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F36F39-54BF-1546-A8E9-C48362304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E661E0-8E93-BD14-DBD2-9EC348753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6D76A3-4564-6520-632A-6ADB08BF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EE8C66-187E-72CD-07E8-4763EDDED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48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F4580C-2D6E-98C1-3937-F76BA193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3ADAE6-3B7F-433E-80E4-3D0A3C0FF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CF8DAB-C36B-979F-3BDD-2AFC0CED3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48E2C4-798F-C12E-7ED8-29AEDECA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B0CD7B-4186-943C-CFB1-D5D90EDC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F04600-DFBF-3A88-1D81-7E63D46F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69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713A605-0A05-81D3-57B9-1E9BAF9BC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167C47-288C-17CB-7177-7D085C074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B7AEFC-0EA8-A659-02AD-BAE4189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0770C0-F80D-45A2-B46B-51F6C42B171F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C44621-9C53-14B8-517A-063BFCC59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795F02-E17C-0959-0A4F-7C62CDF39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75E48-73AF-4D04-A759-AD59129E11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13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B59ECE-A48D-34B3-247B-D1B19ED7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A7AC2-1BF1-F4A8-BBD0-FDB1CC7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8A80D-2CB3-C83D-EE4A-01830B257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419A3E-8E56-4A25-8C97-85C73F9C2429}" type="datetimeFigureOut">
              <a:rPr lang="es-ES" smtClean="0"/>
              <a:t>06/06/2025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6FECE-0B63-D69C-C603-AB155F04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557766-C374-7663-C764-C4713D9AF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73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microsoft.com/office/2007/relationships/hdphoto" Target="../media/hdphoto2.wdp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92BB2D2-DBEC-4EA9-30C3-0BCFF9AB3982}"/>
              </a:ext>
            </a:extLst>
          </p:cNvPr>
          <p:cNvSpPr txBox="1"/>
          <p:nvPr/>
        </p:nvSpPr>
        <p:spPr>
          <a:xfrm>
            <a:off x="9832" y="2124688"/>
            <a:ext cx="91243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1000"/>
                    </a:srgbClr>
                  </a:outerShdw>
                </a:effectLst>
              </a:rPr>
              <a:t>ABASHIKWAKO N’AMAHEREZO Y’IBIHE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71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BBBCA4-1332-494A-1DFA-ED660DD14652}"/>
              </a:ext>
            </a:extLst>
          </p:cNvPr>
          <p:cNvSpPr txBox="1"/>
          <p:nvPr/>
        </p:nvSpPr>
        <p:spPr>
          <a:xfrm>
            <a:off x="9832" y="4306542"/>
            <a:ext cx="3544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Icigwa</a:t>
            </a:r>
            <a:r>
              <a:rPr lang="fr-FR" sz="1600" b="1" dirty="0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 </a:t>
            </a:r>
            <a:r>
              <a:rPr lang="en" sz="1600" b="1" dirty="0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fr-FR" sz="1600" b="1" dirty="0" err="1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fr-FR" sz="1600" b="1" dirty="0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b="1" dirty="0" err="1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kuwa</a:t>
            </a:r>
            <a:r>
              <a:rPr lang="en" sz="1600" b="1" dirty="0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</a:t>
            </a:r>
            <a:r>
              <a:rPr lang="fr-FR" sz="1600" b="1" dirty="0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b="1" dirty="0" err="1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Ruheshi</a:t>
            </a:r>
            <a:r>
              <a:rPr lang="en" sz="1600" b="1" dirty="0">
                <a:solidFill>
                  <a:srgbClr val="BACD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7365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2864A3-E405-6D68-FEEC-2351E2915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lendario&#10;&#10;El contenido generado por IA puede ser incorrecto.">
            <a:extLst>
              <a:ext uri="{FF2B5EF4-FFF2-40B4-BE49-F238E27FC236}">
                <a16:creationId xmlns:a16="http://schemas.microsoft.com/office/drawing/2014/main" id="{2F435C25-D700-F995-31C0-ACD8F7B5F6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91130"/>
            <a:ext cx="3617407" cy="246686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C877E36-EF34-B688-53B2-40E85D3E7BE4}"/>
              </a:ext>
            </a:extLst>
          </p:cNvPr>
          <p:cNvSpPr txBox="1"/>
          <p:nvPr/>
        </p:nvSpPr>
        <p:spPr>
          <a:xfrm>
            <a:off x="3175285" y="852851"/>
            <a:ext cx="8189406" cy="545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IHEREZO RY’ISI YACU RIRASHITSE </a:t>
            </a:r>
            <a:endParaRPr lang="e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312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0E31CCAA-5860-9EA1-D0E9-11F2CB26F8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325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61C758-3C48-7F16-1FFB-19BD36977E13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URUBANZA IMBERE Y’UKO UBUNTU BURANGIRA</a:t>
            </a:r>
            <a:endParaRPr lang="en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08D40A-25EF-672C-EC02-08973078510E}"/>
              </a:ext>
            </a:extLst>
          </p:cNvPr>
          <p:cNvSpPr txBox="1"/>
          <p:nvPr/>
        </p:nvSpPr>
        <p:spPr>
          <a:xfrm>
            <a:off x="-1" y="587765"/>
            <a:ext cx="10263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bakiriko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barashirah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intebe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z'ubgami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maze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haza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mbere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mbere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aravyagira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Imanza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zirashingwa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ibitabo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birazingururwa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Daniyeli</a:t>
            </a:r>
            <a:r>
              <a:rPr lang="fr-FR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7:9-10)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D6EBDD-2773-18B2-C960-F47C5B5BF272}"/>
              </a:ext>
            </a:extLst>
          </p:cNvPr>
          <p:cNvSpPr txBox="1"/>
          <p:nvPr/>
        </p:nvSpPr>
        <p:spPr>
          <a:xfrm>
            <a:off x="247650" y="1283256"/>
            <a:ext cx="8477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Daniyeli</a:t>
            </a:r>
            <a:r>
              <a:rPr lang="fr-FR" sz="2000" b="1" dirty="0"/>
              <a:t> </a:t>
            </a:r>
            <a:r>
              <a:rPr lang="fr-FR" sz="2000" b="1" dirty="0" err="1"/>
              <a:t>agaragaza</a:t>
            </a:r>
            <a:r>
              <a:rPr lang="fr-FR" sz="2000" b="1" dirty="0"/>
              <a:t> </a:t>
            </a:r>
            <a:r>
              <a:rPr lang="fr-FR" sz="2000" b="1" dirty="0" err="1"/>
              <a:t>amashusho</a:t>
            </a:r>
            <a:r>
              <a:rPr lang="fr-FR" sz="2000" b="1" dirty="0"/>
              <a:t> y’</a:t>
            </a:r>
            <a:r>
              <a:rPr lang="fr-FR" sz="2000" b="1" dirty="0" err="1"/>
              <a:t>urubanza</a:t>
            </a:r>
            <a:r>
              <a:rPr lang="fr-FR" sz="2000" b="1" dirty="0"/>
              <a:t> </a:t>
            </a:r>
            <a:r>
              <a:rPr lang="fr-FR" sz="2000" b="1" dirty="0" err="1"/>
              <a:t>rwabaye</a:t>
            </a:r>
            <a:r>
              <a:rPr lang="fr-FR" sz="2000" b="1" dirty="0"/>
              <a:t> </a:t>
            </a:r>
            <a:r>
              <a:rPr lang="fr-FR" sz="2000" b="1" dirty="0" err="1"/>
              <a:t>mw’Ijuru</a:t>
            </a:r>
            <a:r>
              <a:rPr lang="fr-FR" sz="2000" b="1" dirty="0"/>
              <a:t> mu </a:t>
            </a:r>
            <a:r>
              <a:rPr lang="fr-FR" sz="2000" b="1" dirty="0" err="1"/>
              <a:t>gihe</a:t>
            </a:r>
            <a:r>
              <a:rPr lang="fr-FR" sz="2000" b="1" dirty="0"/>
              <a:t> </a:t>
            </a:r>
            <a:r>
              <a:rPr lang="fr-FR" sz="2000" b="1" dirty="0" err="1"/>
              <a:t>ibikorwa</a:t>
            </a:r>
            <a:r>
              <a:rPr lang="fr-FR" sz="2000" b="1" dirty="0"/>
              <a:t> </a:t>
            </a:r>
            <a:r>
              <a:rPr lang="fr-FR" sz="2000" b="1" dirty="0" err="1"/>
              <a:t>vy’abantu</a:t>
            </a:r>
            <a:r>
              <a:rPr lang="fr-FR" sz="2000" b="1" dirty="0"/>
              <a:t> </a:t>
            </a:r>
            <a:r>
              <a:rPr lang="fr-FR" sz="2000" b="1" dirty="0" err="1"/>
              <a:t>bibandanya</a:t>
            </a:r>
            <a:r>
              <a:rPr lang="fr-FR" sz="2000" b="1" dirty="0"/>
              <a:t>, </a:t>
            </a:r>
            <a:r>
              <a:rPr lang="fr-FR" sz="2000" b="1" dirty="0" err="1"/>
              <a:t>ataco</a:t>
            </a:r>
            <a:r>
              <a:rPr lang="fr-FR" sz="2000" b="1" dirty="0"/>
              <a:t> </a:t>
            </a:r>
            <a:r>
              <a:rPr lang="fr-FR" sz="2000" b="1" dirty="0" err="1"/>
              <a:t>binona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biriko</a:t>
            </a:r>
            <a:r>
              <a:rPr lang="fr-FR" sz="2000" b="1" dirty="0"/>
              <a:t> </a:t>
            </a:r>
            <a:r>
              <a:rPr lang="fr-FR" sz="2000" b="1" dirty="0" err="1"/>
              <a:t>biraberayo</a:t>
            </a:r>
            <a:r>
              <a:rPr lang="fr-FR" sz="2000" b="1" dirty="0"/>
              <a:t> ( Dan . 7:9-12 ).</a:t>
            </a:r>
            <a:endParaRPr lang="en" sz="2000" b="1" dirty="0"/>
          </a:p>
        </p:txBody>
      </p:sp>
      <p:pic>
        <p:nvPicPr>
          <p:cNvPr id="4" name="Imagen 3" descr="Imagen que contiene interior, tabla, alimentos, parado&#10;&#10;El contenido generado por IA puede ser incorrecto.">
            <a:extLst>
              <a:ext uri="{FF2B5EF4-FFF2-40B4-BE49-F238E27FC236}">
                <a16:creationId xmlns:a16="http://schemas.microsoft.com/office/drawing/2014/main" id="{3DECB68B-0121-7A41-6862-9BDD44861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90" y="5262514"/>
            <a:ext cx="2813051" cy="1477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6A6C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Arma de fuego&#10;&#10;El contenido generado por IA puede ser incorrecto.">
            <a:extLst>
              <a:ext uri="{FF2B5EF4-FFF2-40B4-BE49-F238E27FC236}">
                <a16:creationId xmlns:a16="http://schemas.microsoft.com/office/drawing/2014/main" id="{8D21D6AE-7C72-1119-653C-8D025B84C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478" y="982583"/>
            <a:ext cx="3365500" cy="2524125"/>
          </a:xfrm>
          <a:prstGeom prst="roundRect">
            <a:avLst>
              <a:gd name="adj" fmla="val 770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2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A11D288-2435-3C3A-F568-E4057FEBF6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90" y="3714779"/>
            <a:ext cx="2813051" cy="1405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3CBCEB3-8D4C-2C6D-2154-BC981735EF18}"/>
              </a:ext>
            </a:extLst>
          </p:cNvPr>
          <p:cNvSpPr txBox="1"/>
          <p:nvPr/>
        </p:nvSpPr>
        <p:spPr>
          <a:xfrm>
            <a:off x="3133724" y="3599276"/>
            <a:ext cx="9058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Mbega</a:t>
            </a:r>
            <a:r>
              <a:rPr lang="fr-FR" sz="2000" b="1" dirty="0"/>
              <a:t> </a:t>
            </a:r>
            <a:r>
              <a:rPr lang="fr-FR" sz="2000" b="1" dirty="0" err="1"/>
              <a:t>Imana</a:t>
            </a:r>
            <a:r>
              <a:rPr lang="fr-FR" sz="2000" b="1" dirty="0"/>
              <a:t> </a:t>
            </a:r>
            <a:r>
              <a:rPr lang="fr-FR" sz="2000" b="1" dirty="0" err="1"/>
              <a:t>irakeneye</a:t>
            </a:r>
            <a:r>
              <a:rPr lang="fr-FR" sz="2000" b="1" dirty="0"/>
              <a:t> </a:t>
            </a:r>
            <a:r>
              <a:rPr lang="fr-FR" sz="2000" b="1" dirty="0" err="1"/>
              <a:t>guca</a:t>
            </a:r>
            <a:r>
              <a:rPr lang="fr-FR" sz="2000" b="1" dirty="0"/>
              <a:t> </a:t>
            </a:r>
            <a:r>
              <a:rPr lang="fr-FR" sz="2000" b="1" dirty="0" err="1"/>
              <a:t>urubanza</a:t>
            </a:r>
            <a:r>
              <a:rPr lang="fr-FR" sz="2000" b="1" dirty="0"/>
              <a:t> </a:t>
            </a:r>
            <a:r>
              <a:rPr lang="fr-FR" sz="2000" b="1" dirty="0" err="1"/>
              <a:t>kugira</a:t>
            </a:r>
            <a:r>
              <a:rPr lang="fr-FR" sz="2000" b="1" dirty="0"/>
              <a:t> </a:t>
            </a:r>
            <a:r>
              <a:rPr lang="fr-FR" sz="2000" b="1" dirty="0" err="1"/>
              <a:t>imenye</a:t>
            </a:r>
            <a:r>
              <a:rPr lang="fr-FR" sz="2000" b="1" dirty="0"/>
              <a:t> </a:t>
            </a:r>
            <a:r>
              <a:rPr lang="fr-FR" sz="2000" b="1" dirty="0" err="1"/>
              <a:t>abazokizwa</a:t>
            </a:r>
            <a:r>
              <a:rPr lang="fr-FR" sz="2000" b="1" dirty="0"/>
              <a:t>?  </a:t>
            </a:r>
            <a:r>
              <a:rPr lang="fr-FR" sz="2000" b="1" dirty="0" err="1"/>
              <a:t>Ntaco</a:t>
            </a:r>
            <a:r>
              <a:rPr lang="fr-FR" sz="2000" b="1" dirty="0"/>
              <a:t> </a:t>
            </a:r>
            <a:r>
              <a:rPr lang="fr-FR" sz="2000" b="1" dirty="0" err="1"/>
              <a:t>biyimariye</a:t>
            </a:r>
            <a:r>
              <a:rPr lang="fr-FR" sz="2000" b="1" dirty="0"/>
              <a:t>, </a:t>
            </a:r>
            <a:r>
              <a:rPr lang="fr-FR" sz="2000" b="1" dirty="0" err="1"/>
              <a:t>ariko</a:t>
            </a:r>
            <a:r>
              <a:rPr lang="fr-FR" sz="2000" b="1" dirty="0"/>
              <a:t> </a:t>
            </a:r>
            <a:r>
              <a:rPr lang="fr-FR" sz="2000" b="1" dirty="0" err="1"/>
              <a:t>abamarayika</a:t>
            </a:r>
            <a:r>
              <a:rPr lang="fr-FR" sz="2000" b="1" dirty="0"/>
              <a:t> </a:t>
            </a:r>
            <a:r>
              <a:rPr lang="fr-FR" sz="2000" b="1" dirty="0" err="1"/>
              <a:t>biwe</a:t>
            </a:r>
            <a:r>
              <a:rPr lang="fr-FR" sz="2000" b="1" dirty="0"/>
              <a:t> </a:t>
            </a:r>
            <a:r>
              <a:rPr lang="fr-FR" sz="2000" b="1" dirty="0" err="1"/>
              <a:t>birakibamariye</a:t>
            </a:r>
            <a:r>
              <a:rPr lang="fr-FR" sz="2000" b="1" dirty="0"/>
              <a:t>.  Ni </a:t>
            </a:r>
            <a:r>
              <a:rPr lang="fr-FR" sz="2000" b="1" dirty="0" err="1"/>
              <a:t>co</a:t>
            </a:r>
            <a:r>
              <a:rPr lang="fr-FR" sz="2000" b="1" dirty="0"/>
              <a:t> </a:t>
            </a:r>
            <a:r>
              <a:rPr lang="fr-FR" sz="2000" b="1" dirty="0" err="1"/>
              <a:t>gituma</a:t>
            </a:r>
            <a:r>
              <a:rPr lang="fr-FR" sz="2000" b="1" dirty="0"/>
              <a:t> </a:t>
            </a:r>
            <a:r>
              <a:rPr lang="fr-FR" sz="2000" b="1" dirty="0" err="1"/>
              <a:t>yarungitse</a:t>
            </a:r>
            <a:r>
              <a:rPr lang="fr-FR" sz="2000" b="1" dirty="0"/>
              <a:t> </a:t>
            </a:r>
            <a:r>
              <a:rPr lang="fr-FR" sz="2000" b="1" dirty="0" err="1"/>
              <a:t>abamarayika</a:t>
            </a:r>
            <a:r>
              <a:rPr lang="fr-FR" sz="2000" b="1" dirty="0"/>
              <a:t> i </a:t>
            </a:r>
            <a:r>
              <a:rPr lang="fr-FR" sz="2000" b="1" dirty="0" err="1"/>
              <a:t>Sodomu</a:t>
            </a:r>
            <a:r>
              <a:rPr lang="fr-FR" sz="2000" b="1" dirty="0"/>
              <a:t> </a:t>
            </a:r>
            <a:r>
              <a:rPr lang="fr-FR" sz="2000" b="1" dirty="0" err="1"/>
              <a:t>ngo</a:t>
            </a:r>
            <a:r>
              <a:rPr lang="fr-FR" sz="2000" b="1" dirty="0"/>
              <a:t> </a:t>
            </a:r>
            <a:r>
              <a:rPr lang="fr-FR" sz="2000" b="1" dirty="0" err="1"/>
              <a:t>baje</a:t>
            </a:r>
            <a:r>
              <a:rPr lang="fr-FR" sz="2000" b="1" dirty="0"/>
              <a:t> </a:t>
            </a:r>
            <a:r>
              <a:rPr lang="fr-FR" sz="2000" b="1" dirty="0" err="1"/>
              <a:t>gutohoza</a:t>
            </a:r>
            <a:r>
              <a:rPr lang="fr-FR" sz="2000" b="1" dirty="0"/>
              <a:t> ( </a:t>
            </a:r>
            <a:r>
              <a:rPr lang="fr-FR" sz="2000" b="1" dirty="0" err="1"/>
              <a:t>Itanguriro</a:t>
            </a:r>
            <a:r>
              <a:rPr lang="fr-FR" sz="2000" b="1" dirty="0"/>
              <a:t> 18:21-22 ).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1F3910-D71E-43AB-4746-33FDF9B1D24D}"/>
              </a:ext>
            </a:extLst>
          </p:cNvPr>
          <p:cNvSpPr txBox="1"/>
          <p:nvPr/>
        </p:nvSpPr>
        <p:spPr>
          <a:xfrm>
            <a:off x="3097219" y="4644625"/>
            <a:ext cx="563887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Igihe</a:t>
            </a:r>
            <a:r>
              <a:rPr lang="fr-FR" sz="2000" b="1" dirty="0"/>
              <a:t> </a:t>
            </a:r>
            <a:r>
              <a:rPr lang="fr-FR" sz="2000" b="1" dirty="0" err="1"/>
              <a:t>kiri</a:t>
            </a:r>
            <a:r>
              <a:rPr lang="fr-FR" sz="2000" b="1" dirty="0"/>
              <a:t> </a:t>
            </a:r>
            <a:r>
              <a:rPr lang="fr-FR" sz="2000" b="1" dirty="0" err="1"/>
              <a:t>hagati</a:t>
            </a:r>
            <a:r>
              <a:rPr lang="fr-FR" sz="2000" b="1" dirty="0"/>
              <a:t> y’</a:t>
            </a:r>
            <a:r>
              <a:rPr lang="fr-FR" sz="2000" b="1" dirty="0" err="1"/>
              <a:t>iherezo</a:t>
            </a:r>
            <a:r>
              <a:rPr lang="fr-FR" sz="2000" b="1" dirty="0"/>
              <a:t> </a:t>
            </a:r>
            <a:r>
              <a:rPr lang="fr-FR" sz="2000" b="1" dirty="0" err="1"/>
              <a:t>ry’Urubanza</a:t>
            </a:r>
            <a:r>
              <a:rPr lang="fr-FR" sz="2000" b="1" dirty="0"/>
              <a:t> n’</a:t>
            </a:r>
            <a:r>
              <a:rPr lang="fr-FR" sz="2000" b="1" dirty="0" err="1"/>
              <a:t>Ukuza</a:t>
            </a:r>
            <a:r>
              <a:rPr lang="fr-FR" sz="2000" b="1" dirty="0"/>
              <a:t> </a:t>
            </a:r>
            <a:r>
              <a:rPr lang="fr-FR" sz="2000" b="1" dirty="0" err="1"/>
              <a:t>kwa</a:t>
            </a:r>
            <a:r>
              <a:rPr lang="fr-FR" sz="2000" b="1" dirty="0"/>
              <a:t> </a:t>
            </a:r>
            <a:r>
              <a:rPr lang="fr-FR" sz="2000" b="1" dirty="0" err="1"/>
              <a:t>Kabiri</a:t>
            </a:r>
            <a:r>
              <a:rPr lang="fr-FR" sz="2000" b="1" dirty="0"/>
              <a:t> </a:t>
            </a:r>
            <a:r>
              <a:rPr lang="fr-FR" sz="2000" b="1" dirty="0" err="1"/>
              <a:t>cagereranijwe</a:t>
            </a:r>
            <a:r>
              <a:rPr lang="fr-FR" sz="2000" b="1" dirty="0"/>
              <a:t> n’</a:t>
            </a:r>
            <a:r>
              <a:rPr lang="fr-FR" sz="2000" b="1" dirty="0" err="1"/>
              <a:t>ukwugarwa</a:t>
            </a:r>
            <a:r>
              <a:rPr lang="fr-FR" sz="2000" b="1" dirty="0"/>
              <a:t> </a:t>
            </a:r>
            <a:r>
              <a:rPr lang="fr-FR" sz="2000" b="1" dirty="0" err="1"/>
              <a:t>kw’urugi</a:t>
            </a:r>
            <a:r>
              <a:rPr lang="fr-FR" sz="2000" b="1" dirty="0"/>
              <a:t> </a:t>
            </a:r>
            <a:r>
              <a:rPr lang="fr-FR" sz="2000" b="1" dirty="0" err="1"/>
              <a:t>rw’ubwato</a:t>
            </a:r>
            <a:r>
              <a:rPr lang="fr-FR" sz="2000" b="1" dirty="0"/>
              <a:t> </a:t>
            </a:r>
            <a:r>
              <a:rPr lang="fr-FR" sz="2000" b="1" dirty="0" err="1"/>
              <a:t>imisi</a:t>
            </a:r>
            <a:r>
              <a:rPr lang="fr-FR" sz="2000" b="1" dirty="0"/>
              <a:t> </a:t>
            </a:r>
            <a:r>
              <a:rPr lang="fr-FR" sz="2000" b="1" dirty="0" err="1"/>
              <a:t>indwi</a:t>
            </a:r>
            <a:r>
              <a:rPr lang="fr-FR" sz="2000" b="1" dirty="0"/>
              <a:t> </a:t>
            </a:r>
            <a:r>
              <a:rPr lang="fr-FR" sz="2000" b="1" dirty="0" err="1"/>
              <a:t>imbere</a:t>
            </a:r>
            <a:r>
              <a:rPr lang="fr-FR" sz="2000" b="1" dirty="0"/>
              <a:t> y’</a:t>
            </a:r>
            <a:r>
              <a:rPr lang="fr-FR" sz="2000" b="1" dirty="0" err="1"/>
              <a:t>umwuzure</a:t>
            </a:r>
            <a:r>
              <a:rPr lang="fr-FR" sz="2000" b="1" dirty="0"/>
              <a:t>.  </a:t>
            </a:r>
            <a:r>
              <a:rPr lang="fr-FR" sz="2000" b="1" dirty="0" err="1"/>
              <a:t>Ikintu</a:t>
            </a:r>
            <a:r>
              <a:rPr lang="fr-FR" sz="2000" b="1" dirty="0"/>
              <a:t> </a:t>
            </a:r>
            <a:r>
              <a:rPr lang="fr-FR" sz="2000" b="1" dirty="0" err="1"/>
              <a:t>cose</a:t>
            </a:r>
            <a:r>
              <a:rPr lang="fr-FR" sz="2000" b="1" dirty="0"/>
              <a:t> </a:t>
            </a:r>
            <a:r>
              <a:rPr lang="fr-FR" sz="2000" b="1" dirty="0" err="1"/>
              <a:t>kizoba</a:t>
            </a:r>
            <a:r>
              <a:rPr lang="fr-FR" sz="2000" b="1" dirty="0"/>
              <a:t> </a:t>
            </a:r>
            <a:r>
              <a:rPr lang="fr-FR" sz="2000" b="1" dirty="0" err="1"/>
              <a:t>cafatiwe</a:t>
            </a:r>
            <a:r>
              <a:rPr lang="fr-FR" sz="2000" b="1" dirty="0"/>
              <a:t> </a:t>
            </a:r>
            <a:r>
              <a:rPr lang="fr-FR" sz="2000" b="1" dirty="0" err="1"/>
              <a:t>ingingo</a:t>
            </a:r>
            <a:r>
              <a:rPr lang="fr-FR" sz="2000" b="1" dirty="0"/>
              <a:t>, </a:t>
            </a:r>
            <a:r>
              <a:rPr lang="fr-FR" sz="2000" b="1" dirty="0" err="1"/>
              <a:t>kandi</a:t>
            </a:r>
            <a:r>
              <a:rPr lang="fr-FR" sz="2000" b="1" dirty="0"/>
              <a:t> </a:t>
            </a:r>
            <a:r>
              <a:rPr lang="fr-FR" sz="2000" b="1" dirty="0" err="1"/>
              <a:t>ubuntu</a:t>
            </a:r>
            <a:r>
              <a:rPr lang="fr-FR" sz="2000" b="1" dirty="0"/>
              <a:t> </a:t>
            </a:r>
            <a:r>
              <a:rPr lang="fr-FR" sz="2000" b="1" dirty="0" err="1"/>
              <a:t>bw’Imana</a:t>
            </a:r>
            <a:r>
              <a:rPr lang="fr-FR" sz="2000" b="1" dirty="0"/>
              <a:t> </a:t>
            </a:r>
            <a:r>
              <a:rPr lang="fr-FR" sz="2000" b="1" dirty="0" err="1"/>
              <a:t>buzoba</a:t>
            </a:r>
            <a:r>
              <a:rPr lang="fr-FR" sz="2000" b="1" dirty="0"/>
              <a:t> </a:t>
            </a:r>
            <a:r>
              <a:rPr lang="fr-FR" sz="2000" b="1" dirty="0" err="1"/>
              <a:t>butwikiriye</a:t>
            </a:r>
            <a:r>
              <a:rPr lang="fr-FR" sz="2000" b="1" dirty="0"/>
              <a:t> </a:t>
            </a:r>
            <a:r>
              <a:rPr lang="fr-FR" sz="2000" b="1" dirty="0" err="1"/>
              <a:t>twese</a:t>
            </a:r>
            <a:r>
              <a:rPr lang="fr-FR" sz="2000" b="1" dirty="0"/>
              <a:t> </a:t>
            </a:r>
            <a:r>
              <a:rPr lang="fr-FR" sz="2000" b="1" dirty="0" err="1"/>
              <a:t>ababwumiyeko</a:t>
            </a:r>
            <a:r>
              <a:rPr lang="fr-FR" sz="2000" b="1" dirty="0"/>
              <a:t> ( </a:t>
            </a:r>
            <a:r>
              <a:rPr lang="fr-FR" sz="2000" b="1" dirty="0" err="1"/>
              <a:t>Yakobo</a:t>
            </a:r>
            <a:r>
              <a:rPr lang="fr-FR" sz="2000" b="1" dirty="0"/>
              <a:t> 2:12-13; 1 </a:t>
            </a:r>
            <a:r>
              <a:rPr lang="fr-FR" sz="2000" b="1" dirty="0" err="1"/>
              <a:t>Yohana</a:t>
            </a:r>
            <a:r>
              <a:rPr lang="fr-FR" sz="2000" b="1" dirty="0"/>
              <a:t> 4:7).</a:t>
            </a:r>
            <a:endParaRPr lang="en" sz="2000" b="1" dirty="0"/>
          </a:p>
        </p:txBody>
      </p:sp>
      <p:pic>
        <p:nvPicPr>
          <p:cNvPr id="16" name="Imagen 15" descr="Imagen que contiene persona, mujer, tabla, sostener&#10;&#10;El contenido generado por IA puede ser incorrecto.">
            <a:extLst>
              <a:ext uri="{FF2B5EF4-FFF2-40B4-BE49-F238E27FC236}">
                <a16:creationId xmlns:a16="http://schemas.microsoft.com/office/drawing/2014/main" id="{65AE0992-F970-7356-51FC-6CE450A59EE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083" y="4569825"/>
            <a:ext cx="1647566" cy="2169813"/>
          </a:xfrm>
          <a:prstGeom prst="roundRect">
            <a:avLst>
              <a:gd name="adj" fmla="val 11111"/>
            </a:avLst>
          </a:prstGeom>
          <a:ln w="762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8" name="Imagen 17" descr="Imagen que contiene parado, tabla, pájaro, hecho de madera&#10;&#10;El contenido generado por IA puede ser incorrecto.">
            <a:extLst>
              <a:ext uri="{FF2B5EF4-FFF2-40B4-BE49-F238E27FC236}">
                <a16:creationId xmlns:a16="http://schemas.microsoft.com/office/drawing/2014/main" id="{D3909B94-71FB-748E-8860-5D049C77C0E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6289" y="4570845"/>
            <a:ext cx="1457394" cy="2186091"/>
          </a:xfrm>
          <a:prstGeom prst="roundRect">
            <a:avLst>
              <a:gd name="adj" fmla="val 11111"/>
            </a:avLst>
          </a:prstGeom>
          <a:ln w="762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E85453C-C6A4-3211-D04D-B87BF41177C5}"/>
              </a:ext>
            </a:extLst>
          </p:cNvPr>
          <p:cNvSpPr txBox="1"/>
          <p:nvPr/>
        </p:nvSpPr>
        <p:spPr>
          <a:xfrm>
            <a:off x="247650" y="2298919"/>
            <a:ext cx="84778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Muri </a:t>
            </a:r>
            <a:r>
              <a:rPr lang="fr-FR" sz="2000" b="1" dirty="0" err="1"/>
              <a:t>urwo</a:t>
            </a:r>
            <a:r>
              <a:rPr lang="fr-FR" sz="2000" b="1" dirty="0"/>
              <a:t> </a:t>
            </a:r>
            <a:r>
              <a:rPr lang="fr-FR" sz="2000" b="1" dirty="0" err="1"/>
              <a:t>rubanza</a:t>
            </a:r>
            <a:r>
              <a:rPr lang="fr-FR" sz="2000" b="1" dirty="0"/>
              <a:t> </a:t>
            </a:r>
            <a:r>
              <a:rPr lang="fr-FR" sz="2000" b="1" dirty="0" err="1"/>
              <a:t>imbere</a:t>
            </a:r>
            <a:r>
              <a:rPr lang="fr-FR" sz="2000" b="1" dirty="0"/>
              <a:t> y’</a:t>
            </a:r>
            <a:r>
              <a:rPr lang="fr-FR" sz="2000" b="1" dirty="0" err="1"/>
              <a:t>Ukuza</a:t>
            </a:r>
            <a:r>
              <a:rPr lang="fr-FR" sz="2000" b="1" dirty="0"/>
              <a:t> </a:t>
            </a:r>
            <a:r>
              <a:rPr lang="fr-FR" sz="2000" b="1" dirty="0" err="1"/>
              <a:t>kwa</a:t>
            </a:r>
            <a:r>
              <a:rPr lang="fr-FR" sz="2000" b="1" dirty="0"/>
              <a:t> </a:t>
            </a:r>
            <a:r>
              <a:rPr lang="fr-FR" sz="2000" b="1" dirty="0" err="1"/>
              <a:t>Kabiri</a:t>
            </a:r>
            <a:r>
              <a:rPr lang="fr-FR" sz="2000" b="1" dirty="0"/>
              <a:t>, </a:t>
            </a: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yemerwa</a:t>
            </a:r>
            <a:r>
              <a:rPr lang="fr-FR" sz="2000" b="1" dirty="0"/>
              <a:t> ko </a:t>
            </a:r>
            <a:r>
              <a:rPr lang="fr-FR" sz="2000" b="1" dirty="0" err="1"/>
              <a:t>akwiriye</a:t>
            </a:r>
            <a:r>
              <a:rPr lang="fr-FR" sz="2000" b="1" dirty="0"/>
              <a:t> “</a:t>
            </a:r>
            <a:r>
              <a:rPr lang="fr-FR" sz="2000" b="1" dirty="0" err="1"/>
              <a:t>inganji</a:t>
            </a:r>
            <a:r>
              <a:rPr lang="fr-FR" sz="2000" b="1" dirty="0"/>
              <a:t>, </a:t>
            </a:r>
            <a:r>
              <a:rPr lang="fr-FR" sz="2000" b="1" dirty="0" err="1"/>
              <a:t>icubahiro</a:t>
            </a:r>
            <a:r>
              <a:rPr lang="fr-FR" sz="2000" b="1" dirty="0"/>
              <a:t> n’</a:t>
            </a:r>
            <a:r>
              <a:rPr lang="fr-FR" sz="2000" b="1" dirty="0" err="1"/>
              <a:t>ubwami</a:t>
            </a:r>
            <a:r>
              <a:rPr lang="fr-FR" sz="2000" b="1" dirty="0"/>
              <a:t>” ( Dan . 7:14 ).  </a:t>
            </a:r>
            <a:r>
              <a:rPr lang="fr-FR" sz="2000" b="1" dirty="0" err="1"/>
              <a:t>Niho</a:t>
            </a:r>
            <a:r>
              <a:rPr lang="fr-FR" sz="2000" b="1" dirty="0"/>
              <a:t> </a:t>
            </a:r>
            <a:r>
              <a:rPr lang="fr-FR" sz="2000" b="1" dirty="0" err="1"/>
              <a:t>azoza</a:t>
            </a:r>
            <a:r>
              <a:rPr lang="fr-FR" sz="2000" b="1" dirty="0"/>
              <a:t> </a:t>
            </a:r>
            <a:r>
              <a:rPr lang="fr-FR" sz="2000" b="1" dirty="0" err="1"/>
              <a:t>gusozera</a:t>
            </a:r>
            <a:r>
              <a:rPr lang="fr-FR" sz="2000" b="1" dirty="0"/>
              <a:t> </a:t>
            </a:r>
            <a:r>
              <a:rPr lang="fr-FR" sz="2000" b="1" dirty="0" err="1"/>
              <a:t>amateka</a:t>
            </a:r>
            <a:r>
              <a:rPr lang="fr-FR" sz="2000" b="1" dirty="0"/>
              <a:t> y’</a:t>
            </a:r>
            <a:r>
              <a:rPr lang="fr-FR" sz="2000" b="1" dirty="0" err="1"/>
              <a:t>iyi</a:t>
            </a:r>
            <a:r>
              <a:rPr lang="fr-FR" sz="2000" b="1" dirty="0"/>
              <a:t> si ( Dan 7:26) maze </a:t>
            </a:r>
            <a:r>
              <a:rPr lang="fr-FR" sz="2000" b="1" dirty="0" err="1"/>
              <a:t>atugire</a:t>
            </a:r>
            <a:r>
              <a:rPr lang="fr-FR" sz="2000" b="1" dirty="0"/>
              <a:t> </a:t>
            </a:r>
            <a:r>
              <a:rPr lang="fr-FR" sz="2000" b="1" dirty="0" err="1"/>
              <a:t>abasangira</a:t>
            </a:r>
            <a:r>
              <a:rPr lang="fr-FR" sz="2000" b="1" dirty="0"/>
              <a:t> na </a:t>
            </a:r>
            <a:r>
              <a:rPr lang="fr-FR" sz="2000" b="1" dirty="0" err="1"/>
              <a:t>We</a:t>
            </a:r>
            <a:r>
              <a:rPr lang="fr-FR" sz="2000" b="1" dirty="0"/>
              <a:t> </a:t>
            </a:r>
            <a:r>
              <a:rPr lang="fr-FR" sz="2000" b="1" dirty="0" err="1"/>
              <a:t>ubwami</a:t>
            </a:r>
            <a:r>
              <a:rPr lang="fr-FR" sz="2000" b="1" dirty="0"/>
              <a:t> </a:t>
            </a:r>
            <a:r>
              <a:rPr lang="fr-FR" sz="2000" b="1" dirty="0" err="1"/>
              <a:t>bwiwe</a:t>
            </a:r>
            <a:r>
              <a:rPr lang="fr-FR" sz="2000" b="1" dirty="0"/>
              <a:t> </a:t>
            </a:r>
            <a:r>
              <a:rPr lang="fr-FR" sz="2000" b="1" dirty="0" err="1"/>
              <a:t>buzokwamaho</a:t>
            </a:r>
            <a:r>
              <a:rPr lang="fr-FR" sz="2000" b="1" dirty="0"/>
              <a:t> ( Dan 7:27).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0834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1FB8646-74E6-748B-C01B-C8DBBD45C441}"/>
              </a:ext>
            </a:extLst>
          </p:cNvPr>
          <p:cNvSpPr txBox="1"/>
          <p:nvPr/>
        </p:nvSpPr>
        <p:spPr>
          <a:xfrm>
            <a:off x="381000" y="1380508"/>
            <a:ext cx="114300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en-US" sz="3000" b="1" dirty="0" err="1">
                <a:latin typeface="Constantia" panose="02030602050306030303" pitchFamily="18" charset="0"/>
              </a:rPr>
              <a:t>Nimba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abera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mw’Isezerano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rya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Kera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bategerezwa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kuba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umuco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wakayangana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kandi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ukamurikira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kw’isi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natwe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duhamagarirwa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gukayangana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kubasumvya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kuko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dufise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umuco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wose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bari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bafise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ukayanganira</a:t>
            </a:r>
            <a:r>
              <a:rPr lang="en-US" sz="3000" b="1" dirty="0">
                <a:latin typeface="Constantia" panose="02030602050306030303" pitchFamily="18" charset="0"/>
              </a:rPr>
              <a:t> mu </a:t>
            </a:r>
            <a:r>
              <a:rPr lang="en-US" sz="3000" b="1" dirty="0" err="1">
                <a:latin typeface="Constantia" panose="02030602050306030303" pitchFamily="18" charset="0"/>
              </a:rPr>
              <a:t>nzira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yacu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kubwo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akahise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gihanuzi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hamwe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n’umuco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w’inyongera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waje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kuri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twebwe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biciye</a:t>
            </a:r>
            <a:r>
              <a:rPr lang="en-US" sz="3000" b="1" dirty="0">
                <a:latin typeface="Constantia" panose="02030602050306030303" pitchFamily="18" charset="0"/>
              </a:rPr>
              <a:t> mu </a:t>
            </a:r>
            <a:r>
              <a:rPr lang="en-US" sz="3000" b="1" dirty="0" err="1">
                <a:latin typeface="Constantia" panose="02030602050306030303" pitchFamily="18" charset="0"/>
              </a:rPr>
              <a:t>buzima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Kristo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Ubuhanuzi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bwuzuye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neza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buhishura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Yehova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w'ukuri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kuri</a:t>
            </a:r>
            <a:r>
              <a:rPr lang="en-US" sz="3000" b="1" dirty="0">
                <a:latin typeface="Constantia" panose="02030602050306030303" pitchFamily="18" charset="0"/>
              </a:rPr>
              <a:t> abo </a:t>
            </a:r>
            <a:r>
              <a:rPr lang="en-US" sz="3000" b="1" dirty="0" err="1">
                <a:latin typeface="Constantia" panose="02030602050306030303" pitchFamily="18" charset="0"/>
              </a:rPr>
              <a:t>bari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hafi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gushika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muhero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w'isi</a:t>
            </a:r>
            <a:r>
              <a:rPr lang="en-US" sz="3000" b="1" dirty="0">
                <a:latin typeface="Constantia" panose="02030602050306030303" pitchFamily="18" charset="0"/>
              </a:rPr>
              <a:t>. </a:t>
            </a:r>
            <a:r>
              <a:rPr lang="en-US" sz="3000" b="1" dirty="0" err="1">
                <a:latin typeface="Constantia" panose="02030602050306030303" pitchFamily="18" charset="0"/>
              </a:rPr>
              <a:t>Imana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irafise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umuco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udasanzwe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muri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iki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gihe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c’isi</a:t>
            </a:r>
            <a:r>
              <a:rPr lang="en-US" sz="3000" b="1" dirty="0">
                <a:latin typeface="Constantia" panose="02030602050306030303" pitchFamily="18" charset="0"/>
              </a:rPr>
              <a:t>, </a:t>
            </a:r>
            <a:r>
              <a:rPr lang="en-US" sz="3000" b="1" dirty="0" err="1">
                <a:latin typeface="Constantia" panose="02030602050306030303" pitchFamily="18" charset="0"/>
              </a:rPr>
              <a:t>ubutumwa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budasanzwe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bwo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gutwara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biciye</a:t>
            </a:r>
            <a:r>
              <a:rPr lang="en-US" sz="3000" b="1" dirty="0">
                <a:latin typeface="Constantia" panose="02030602050306030303" pitchFamily="18" charset="0"/>
              </a:rPr>
              <a:t> mu </a:t>
            </a:r>
            <a:r>
              <a:rPr lang="en-US" sz="3000" b="1" dirty="0" err="1">
                <a:latin typeface="Constantia" panose="02030602050306030303" pitchFamily="18" charset="0"/>
              </a:rPr>
              <a:t>kwamamaza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ubutumwa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bw’umumarayika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wa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gatatu</a:t>
            </a:r>
            <a:r>
              <a:rPr lang="en-US" sz="3000" b="1" dirty="0">
                <a:latin typeface="Constantia" panose="02030602050306030303" pitchFamily="18" charset="0"/>
              </a:rPr>
              <a:t>—</a:t>
            </a:r>
            <a:r>
              <a:rPr lang="en-US" sz="3000" b="1" dirty="0" err="1">
                <a:latin typeface="Constantia" panose="02030602050306030303" pitchFamily="18" charset="0"/>
              </a:rPr>
              <a:t>ivyagezwe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n’Imana</a:t>
            </a:r>
            <a:r>
              <a:rPr lang="en-US" sz="3000" b="1" dirty="0">
                <a:latin typeface="Constantia" panose="02030602050306030303" pitchFamily="18" charset="0"/>
              </a:rPr>
              <a:t> be </a:t>
            </a:r>
            <a:r>
              <a:rPr lang="en-US" sz="3000" b="1" dirty="0" err="1">
                <a:latin typeface="Constantia" panose="02030602050306030303" pitchFamily="18" charset="0"/>
              </a:rPr>
              <a:t>n'ibishingira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intahe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Yesu</a:t>
            </a:r>
            <a:r>
              <a:rPr lang="en-US" sz="3000" b="1" dirty="0">
                <a:latin typeface="Constantia" panose="02030602050306030303" pitchFamily="18" charset="0"/>
              </a:rPr>
              <a:t> </a:t>
            </a:r>
            <a:r>
              <a:rPr lang="en-US" sz="3000" b="1" dirty="0" err="1">
                <a:latin typeface="Constantia" panose="02030602050306030303" pitchFamily="18" charset="0"/>
              </a:rPr>
              <a:t>Kristo</a:t>
            </a:r>
            <a:r>
              <a:rPr lang="en-US" sz="3000" b="1" dirty="0">
                <a:latin typeface="Constantia" panose="02030602050306030303" pitchFamily="18" charset="0"/>
              </a:rPr>
              <a:t>.</a:t>
            </a:r>
            <a:r>
              <a:rPr lang="en" sz="30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3D0C1C-4BAB-878E-7BBB-6BFDEFFF5484}"/>
              </a:ext>
            </a:extLst>
          </p:cNvPr>
          <p:cNvSpPr txBox="1"/>
          <p:nvPr/>
        </p:nvSpPr>
        <p:spPr>
          <a:xfrm>
            <a:off x="0" y="554907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/>
              <a:t>EGW ( </a:t>
            </a:r>
            <a:r>
              <a:rPr lang="fr-FR" sz="1600" b="1" dirty="0" err="1"/>
              <a:t>Ukuri</a:t>
            </a:r>
            <a:r>
              <a:rPr lang="en" sz="1600" b="1" dirty="0"/>
              <a:t> </a:t>
            </a:r>
            <a:r>
              <a:rPr lang="fr-FR" sz="1600" b="1" dirty="0" err="1"/>
              <a:t>kwa</a:t>
            </a:r>
            <a:r>
              <a:rPr lang="fr-FR" sz="1600" b="1" dirty="0"/>
              <a:t> none</a:t>
            </a:r>
            <a:r>
              <a:rPr lang="en" sz="1600" b="1" dirty="0"/>
              <a:t>, </a:t>
            </a:r>
            <a:r>
              <a:rPr lang="fr-FR" sz="1600" b="1" dirty="0" err="1"/>
              <a:t>kuwa</a:t>
            </a:r>
            <a:r>
              <a:rPr lang="en" sz="1600" b="1" dirty="0"/>
              <a:t> 4 </a:t>
            </a:r>
            <a:r>
              <a:rPr lang="fr-FR" sz="1600" b="1" dirty="0"/>
              <a:t> </a:t>
            </a:r>
            <a:r>
              <a:rPr lang="fr-FR" sz="1600" b="1" dirty="0" err="1"/>
              <a:t>Munyonyo</a:t>
            </a:r>
            <a:r>
              <a:rPr lang="fr-FR" sz="1600" b="1" dirty="0"/>
              <a:t> </a:t>
            </a:r>
            <a:r>
              <a:rPr lang="en" sz="1600" b="1" dirty="0"/>
              <a:t>1886)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08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486EC-4CC0-FED6-CF69-7DF76215F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reloj de arena, objeto, interior, tabla&#10;&#10;Descripción generada automáticamente">
            <a:extLst>
              <a:ext uri="{FF2B5EF4-FFF2-40B4-BE49-F238E27FC236}">
                <a16:creationId xmlns:a16="http://schemas.microsoft.com/office/drawing/2014/main" id="{C9E26566-70F6-3536-4636-3211F79859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" r="1" b="1951"/>
          <a:stretch/>
        </p:blipFill>
        <p:spPr>
          <a:xfrm>
            <a:off x="79832" y="201352"/>
            <a:ext cx="3936404" cy="6309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7" y="201352"/>
            <a:ext cx="7859273" cy="2525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111218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51B966-97AE-7B56-292F-C1176F7806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1831" r="22829" b="-1"/>
          <a:stretch/>
        </p:blipFill>
        <p:spPr>
          <a:xfrm>
            <a:off x="4155702" y="2931242"/>
            <a:ext cx="3922776" cy="3735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75DE6608-A62F-1CE7-FCF9-671FD3AE7C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r="27810" b="-2"/>
          <a:stretch/>
        </p:blipFill>
        <p:spPr>
          <a:xfrm>
            <a:off x="8290932" y="2917931"/>
            <a:ext cx="3791418" cy="374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CFEB943-B796-6B59-2CB9-EAA2F4DD38F2}"/>
              </a:ext>
            </a:extLst>
          </p:cNvPr>
          <p:cNvSpPr txBox="1"/>
          <p:nvPr/>
        </p:nvSpPr>
        <p:spPr>
          <a:xfrm>
            <a:off x="4223077" y="185197"/>
            <a:ext cx="785927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Arikw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ivyo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vyababayeko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kugira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bitubere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akarorero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kandi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vyandikiwe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kuduhanura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twebge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abashikwako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n'amaherezo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y'ibihe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Nuko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rer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'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uwiyumvira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kw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ahagaze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yiyubare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ntagwe</a:t>
            </a:r>
            <a:r>
              <a:rPr lang="fr-FR" sz="2800" b="1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Ab'i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Korinto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B1319F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10:11, 12</a:t>
            </a:r>
            <a:endParaRPr kumimoji="0" lang="es-E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B1319F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86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93527F9-C6AE-B69C-08BB-11C8F0439B20}"/>
              </a:ext>
            </a:extLst>
          </p:cNvPr>
          <p:cNvSpPr txBox="1"/>
          <p:nvPr/>
        </p:nvSpPr>
        <p:spPr>
          <a:xfrm>
            <a:off x="5765532" y="3247525"/>
            <a:ext cx="642646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Iherezo</a:t>
            </a:r>
            <a:r>
              <a:rPr lang="fr-FR" sz="2000" b="1" dirty="0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riraje</a:t>
            </a:r>
            <a:r>
              <a:rPr lang="fr-FR" sz="2000" b="1" dirty="0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kw’isi</a:t>
            </a:r>
            <a:r>
              <a:rPr lang="fr-FR" sz="2000" b="1" dirty="0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y’</a:t>
            </a:r>
            <a:r>
              <a:rPr lang="fr-FR" sz="2000" b="1" dirty="0" err="1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imbere</a:t>
            </a:r>
            <a:r>
              <a:rPr lang="fr-FR" sz="2000" b="1" dirty="0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y’</a:t>
            </a:r>
            <a:r>
              <a:rPr lang="fr-FR" sz="2000" b="1" dirty="0" err="1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umwuzure</a:t>
            </a:r>
            <a:r>
              <a:rPr lang="en" sz="2000" b="1" dirty="0">
                <a:solidFill>
                  <a:srgbClr val="1FE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Iherezo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ryatangajwe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kera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Ukwugarwa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kw'urugi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rw'imbabazi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fr-FR" sz="2000" b="1" dirty="0" err="1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Iherezo</a:t>
            </a:r>
            <a:r>
              <a:rPr lang="fr-FR" sz="2000" b="1" dirty="0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riraje</a:t>
            </a:r>
            <a:r>
              <a:rPr lang="fr-FR" sz="2000" b="1" dirty="0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fr-FR" sz="2000" b="1" dirty="0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bisagara</a:t>
            </a:r>
            <a:r>
              <a:rPr lang="fr-FR" sz="2000" b="1" dirty="0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vya</a:t>
            </a:r>
            <a:r>
              <a:rPr lang="fr-FR" sz="2000" b="1" dirty="0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Sodomu</a:t>
            </a:r>
            <a:r>
              <a:rPr lang="fr-FR" sz="2000" b="1" dirty="0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fr-FR" sz="2000" b="1" dirty="0" err="1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Gomora</a:t>
            </a:r>
            <a:r>
              <a:rPr lang="en" sz="2000" b="1" dirty="0">
                <a:solidFill>
                  <a:srgbClr val="FFE3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Imvo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z’ugutikizwa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Urubanza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rw’imbere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y’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ugutikizwa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fr-FR" sz="2000" b="1" dirty="0" err="1">
                <a:solidFill>
                  <a:srgbClr val="65FF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Iherezo</a:t>
            </a:r>
            <a:r>
              <a:rPr lang="fr-FR" sz="2000" b="1" dirty="0">
                <a:solidFill>
                  <a:srgbClr val="65FF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65FF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ry'isi</a:t>
            </a:r>
            <a:r>
              <a:rPr lang="fr-FR" sz="2000" b="1" dirty="0">
                <a:solidFill>
                  <a:srgbClr val="65FF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65FF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yacu</a:t>
            </a:r>
            <a:r>
              <a:rPr lang="fr-FR" sz="2000" b="1" dirty="0">
                <a:solidFill>
                  <a:srgbClr val="65FF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rgbClr val="65FF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riraje</a:t>
            </a:r>
            <a:r>
              <a:rPr lang="en" sz="2000" b="1" dirty="0">
                <a:solidFill>
                  <a:srgbClr val="65FF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Urubanza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imbere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y’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uko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ubuntu</a:t>
            </a:r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burangira</a:t>
            </a:r>
            <a:endParaRPr lang="e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79C75A-35DA-3409-D472-47630B1727CF}"/>
              </a:ext>
            </a:extLst>
          </p:cNvPr>
          <p:cNvSpPr txBox="1"/>
          <p:nvPr/>
        </p:nvSpPr>
        <p:spPr>
          <a:xfrm>
            <a:off x="5243513" y="78884"/>
            <a:ext cx="6948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Incuro</a:t>
            </a:r>
            <a:r>
              <a:rPr lang="fr-FR" sz="2000" b="1" dirty="0"/>
              <a:t> </a:t>
            </a:r>
            <a:r>
              <a:rPr lang="fr-FR" sz="2000" b="1" dirty="0" err="1"/>
              <a:t>zitari</a:t>
            </a:r>
            <a:r>
              <a:rPr lang="fr-FR" sz="2000" b="1" dirty="0"/>
              <a:t> </a:t>
            </a:r>
            <a:r>
              <a:rPr lang="fr-FR" sz="2000" b="1" dirty="0" err="1"/>
              <a:t>nke</a:t>
            </a:r>
            <a:r>
              <a:rPr lang="fr-FR" sz="2000" b="1" dirty="0"/>
              <a:t>, </a:t>
            </a: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yaravuze</a:t>
            </a:r>
            <a:r>
              <a:rPr lang="fr-FR" sz="2000" b="1" dirty="0"/>
              <a:t> </a:t>
            </a:r>
            <a:r>
              <a:rPr lang="fr-FR" sz="2000" b="1" dirty="0" err="1"/>
              <a:t>ibijanye</a:t>
            </a:r>
            <a:r>
              <a:rPr lang="fr-FR" sz="2000" b="1" dirty="0"/>
              <a:t> n’</a:t>
            </a:r>
            <a:r>
              <a:rPr lang="fr-FR" sz="2000" b="1" dirty="0" err="1"/>
              <a:t>iherezo</a:t>
            </a:r>
            <a:r>
              <a:rPr lang="fr-FR" sz="2000" b="1" dirty="0"/>
              <a:t> </a:t>
            </a:r>
            <a:r>
              <a:rPr lang="fr-FR" sz="2000" b="1" dirty="0" err="1"/>
              <a:t>ry’isi</a:t>
            </a:r>
            <a:r>
              <a:rPr lang="fr-FR" sz="2000" b="1" dirty="0"/>
              <a:t> </a:t>
            </a:r>
            <a:r>
              <a:rPr lang="fr-FR" sz="2000" b="1" dirty="0" err="1"/>
              <a:t>yacu</a:t>
            </a:r>
            <a:r>
              <a:rPr lang="fr-FR" sz="2000" b="1" dirty="0"/>
              <a:t>.</a:t>
            </a:r>
            <a:endParaRPr lang="en" sz="2000" b="1" dirty="0"/>
          </a:p>
        </p:txBody>
      </p:sp>
      <p:pic>
        <p:nvPicPr>
          <p:cNvPr id="5" name="Imagen 4" descr="Imagen que contiene interior, persona, tabla, sostener&#10;&#10;El contenido generado por IA puede ser incorrecto.">
            <a:extLst>
              <a:ext uri="{FF2B5EF4-FFF2-40B4-BE49-F238E27FC236}">
                <a16:creationId xmlns:a16="http://schemas.microsoft.com/office/drawing/2014/main" id="{3BFA318B-F13C-1937-64EE-DEB00BE36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88" y="158252"/>
            <a:ext cx="4862512" cy="65414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Logotipo&#10;&#10;El contenido generado por IA puede ser incorrecto.">
            <a:extLst>
              <a:ext uri="{FF2B5EF4-FFF2-40B4-BE49-F238E27FC236}">
                <a16:creationId xmlns:a16="http://schemas.microsoft.com/office/drawing/2014/main" id="{45915DF6-8591-E966-417F-711267CADF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688" y="3345756"/>
            <a:ext cx="509894" cy="2045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5A97A1C1-D857-58B7-8937-BC8CA10563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688" y="4637418"/>
            <a:ext cx="509894" cy="2045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8273FA3D-B34D-F504-44C1-C6EBA04A06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688" y="5948131"/>
            <a:ext cx="509894" cy="2045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Icono&#10;&#10;El contenido generado por IA puede ser incorrecto.">
            <a:extLst>
              <a:ext uri="{FF2B5EF4-FFF2-40B4-BE49-F238E27FC236}">
                <a16:creationId xmlns:a16="http://schemas.microsoft.com/office/drawing/2014/main" id="{FC86D712-DF2D-B85B-6142-036012A6E6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59153" y="3668451"/>
            <a:ext cx="231946" cy="325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232E119E-EE3E-DE47-6953-0EDCA66B6D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59153" y="5335429"/>
            <a:ext cx="231946" cy="325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cono&#10;&#10;El contenido generado por IA puede ser incorrecto.">
            <a:extLst>
              <a:ext uri="{FF2B5EF4-FFF2-40B4-BE49-F238E27FC236}">
                <a16:creationId xmlns:a16="http://schemas.microsoft.com/office/drawing/2014/main" id="{C8743505-4581-FC6D-4669-EF01B790882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59153" y="4952839"/>
            <a:ext cx="231946" cy="325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0E5FB862-CE7C-E7DA-6A3A-B6EB4326995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59153" y="6258666"/>
            <a:ext cx="231946" cy="325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n 49" descr="Icono&#10;&#10;El contenido generado por IA puede ser incorrecto.">
            <a:extLst>
              <a:ext uri="{FF2B5EF4-FFF2-40B4-BE49-F238E27FC236}">
                <a16:creationId xmlns:a16="http://schemas.microsoft.com/office/drawing/2014/main" id="{E4A3269A-41D5-C549-B22A-FE7D805BC3A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59153" y="4042934"/>
            <a:ext cx="231945" cy="3250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9024725-91EC-C6BF-088D-0F05B442983D}"/>
              </a:ext>
            </a:extLst>
          </p:cNvPr>
          <p:cNvSpPr txBox="1"/>
          <p:nvPr/>
        </p:nvSpPr>
        <p:spPr>
          <a:xfrm>
            <a:off x="5243511" y="1604245"/>
            <a:ext cx="69484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Ivyo</a:t>
            </a:r>
            <a:r>
              <a:rPr lang="fr-FR" sz="2000" b="1" dirty="0"/>
              <a:t> </a:t>
            </a:r>
            <a:r>
              <a:rPr lang="fr-FR" sz="2000" b="1" dirty="0" err="1"/>
              <a:t>bihe</a:t>
            </a:r>
            <a:r>
              <a:rPr lang="fr-FR" sz="2000" b="1" dirty="0"/>
              <a:t> </a:t>
            </a:r>
            <a:r>
              <a:rPr lang="fr-FR" sz="2000" b="1" dirty="0" err="1"/>
              <a:t>bibiri</a:t>
            </a:r>
            <a:r>
              <a:rPr lang="fr-FR" sz="2000" b="1" dirty="0"/>
              <a:t> </a:t>
            </a:r>
            <a:r>
              <a:rPr lang="fr-FR" sz="2000" b="1" dirty="0" err="1"/>
              <a:t>vy’akahise</a:t>
            </a:r>
            <a:r>
              <a:rPr lang="fr-FR" sz="2000" b="1" dirty="0"/>
              <a:t> </a:t>
            </a:r>
            <a:r>
              <a:rPr lang="fr-FR" sz="2000" b="1" dirty="0" err="1"/>
              <a:t>vyari</a:t>
            </a:r>
            <a:r>
              <a:rPr lang="fr-FR" sz="2000" b="1" dirty="0"/>
              <a:t> </a:t>
            </a:r>
            <a:r>
              <a:rPr lang="fr-FR" sz="2000" b="1" dirty="0" err="1"/>
              <a:t>bihambaye</a:t>
            </a:r>
            <a:r>
              <a:rPr lang="fr-FR" sz="2000" b="1" dirty="0"/>
              <a:t> cane mu </a:t>
            </a:r>
            <a:r>
              <a:rPr lang="fr-FR" sz="2000" b="1" dirty="0" err="1"/>
              <a:t>buzima</a:t>
            </a:r>
            <a:r>
              <a:rPr lang="fr-FR" sz="2000" b="1" dirty="0"/>
              <a:t> </a:t>
            </a:r>
            <a:r>
              <a:rPr lang="fr-FR" sz="2000" b="1" dirty="0" err="1"/>
              <a:t>bw’abantu</a:t>
            </a:r>
            <a:r>
              <a:rPr lang="fr-FR" sz="2000" b="1" dirty="0"/>
              <a:t>.  Ni </a:t>
            </a:r>
            <a:r>
              <a:rPr lang="fr-FR" sz="2000" b="1" dirty="0" err="1"/>
              <a:t>akarorero</a:t>
            </a:r>
            <a:r>
              <a:rPr lang="fr-FR" sz="2000" b="1" dirty="0"/>
              <a:t> </a:t>
            </a:r>
            <a:r>
              <a:rPr lang="fr-FR" sz="2000" b="1" dirty="0" err="1"/>
              <a:t>gatomoye</a:t>
            </a:r>
            <a:r>
              <a:rPr lang="fr-FR" sz="2000" b="1" dirty="0"/>
              <a:t> </a:t>
            </a:r>
            <a:r>
              <a:rPr lang="fr-FR" sz="2000" b="1" dirty="0" err="1"/>
              <a:t>k’urubanza</a:t>
            </a:r>
            <a:r>
              <a:rPr lang="fr-FR" sz="2000" b="1" dirty="0"/>
              <a:t> </a:t>
            </a:r>
            <a:r>
              <a:rPr lang="fr-FR" sz="2000" b="1" dirty="0" err="1"/>
              <a:t>rw’Imana</a:t>
            </a:r>
            <a:r>
              <a:rPr lang="fr-FR" sz="2000" b="1" dirty="0"/>
              <a:t> n’</a:t>
            </a:r>
            <a:r>
              <a:rPr lang="fr-FR" sz="2000" b="1" dirty="0" err="1"/>
              <a:t>imburi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bijanye</a:t>
            </a:r>
            <a:r>
              <a:rPr lang="fr-FR" sz="2000" b="1" dirty="0"/>
              <a:t> n’</a:t>
            </a:r>
            <a:r>
              <a:rPr lang="fr-FR" sz="2000" b="1" dirty="0" err="1"/>
              <a:t>iherezo</a:t>
            </a:r>
            <a:r>
              <a:rPr lang="fr-FR" sz="2000" b="1" dirty="0"/>
              <a:t> </a:t>
            </a:r>
            <a:r>
              <a:rPr lang="fr-FR" sz="2000" b="1" dirty="0" err="1"/>
              <a:t>ry’ubuntu</a:t>
            </a:r>
            <a:r>
              <a:rPr lang="fr-FR" sz="2000" b="1" dirty="0"/>
              <a:t> </a:t>
            </a:r>
            <a:r>
              <a:rPr lang="fr-FR" sz="2000" b="1" dirty="0" err="1"/>
              <a:t>bucungura</a:t>
            </a:r>
            <a:r>
              <a:rPr lang="fr-FR" sz="2000" b="1" dirty="0"/>
              <a:t>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506840A-05B5-C03F-52FB-53AA7B2EECAE}"/>
              </a:ext>
            </a:extLst>
          </p:cNvPr>
          <p:cNvSpPr txBox="1"/>
          <p:nvPr/>
        </p:nvSpPr>
        <p:spPr>
          <a:xfrm>
            <a:off x="5243511" y="663287"/>
            <a:ext cx="69484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Igihe</a:t>
            </a:r>
            <a:r>
              <a:rPr lang="fr-FR" sz="2000" b="1" dirty="0"/>
              <a:t> </a:t>
            </a:r>
            <a:r>
              <a:rPr lang="fr-FR" sz="2000" b="1" dirty="0" err="1"/>
              <a:t>yavuga</a:t>
            </a:r>
            <a:r>
              <a:rPr lang="fr-FR" sz="2000" b="1" dirty="0"/>
              <a:t> </a:t>
            </a:r>
            <a:r>
              <a:rPr lang="fr-FR" sz="2000" b="1" dirty="0" err="1"/>
              <a:t>kuri</a:t>
            </a:r>
            <a:r>
              <a:rPr lang="fr-FR" sz="2000" b="1" dirty="0"/>
              <a:t> </a:t>
            </a:r>
            <a:r>
              <a:rPr lang="fr-FR" sz="2000" b="1" dirty="0" err="1"/>
              <a:t>iyo</a:t>
            </a:r>
            <a:r>
              <a:rPr lang="fr-FR" sz="2000" b="1" dirty="0"/>
              <a:t> </a:t>
            </a:r>
            <a:r>
              <a:rPr lang="fr-FR" sz="2000" b="1" dirty="0" err="1"/>
              <a:t>nkuru</a:t>
            </a:r>
            <a:r>
              <a:rPr lang="fr-FR" sz="2000" b="1" dirty="0"/>
              <a:t>, </a:t>
            </a:r>
            <a:r>
              <a:rPr lang="fr-FR" sz="2000" b="1" dirty="0" err="1"/>
              <a:t>yatanze</a:t>
            </a:r>
            <a:r>
              <a:rPr lang="fr-FR" sz="2000" b="1" dirty="0"/>
              <a:t> </a:t>
            </a:r>
            <a:r>
              <a:rPr lang="fr-FR" sz="2000" b="1" dirty="0" err="1"/>
              <a:t>akarorero</a:t>
            </a:r>
            <a:r>
              <a:rPr lang="fr-FR" sz="2000" b="1" dirty="0"/>
              <a:t> </a:t>
            </a:r>
            <a:r>
              <a:rPr lang="fr-FR" sz="2000" b="1" dirty="0" err="1"/>
              <a:t>k'ibihe</a:t>
            </a:r>
            <a:r>
              <a:rPr lang="fr-FR" sz="2000" b="1" dirty="0"/>
              <a:t> </a:t>
            </a:r>
            <a:r>
              <a:rPr lang="fr-FR" sz="2000" b="1" dirty="0" err="1"/>
              <a:t>Imana</a:t>
            </a:r>
            <a:r>
              <a:rPr lang="fr-FR" sz="2000" b="1" dirty="0"/>
              <a:t> </a:t>
            </a:r>
            <a:r>
              <a:rPr lang="fr-FR" sz="2000" b="1" dirty="0" err="1"/>
              <a:t>yategerezwa</a:t>
            </a:r>
            <a:r>
              <a:rPr lang="fr-FR" sz="2000" b="1" dirty="0"/>
              <a:t> </a:t>
            </a:r>
            <a:r>
              <a:rPr lang="fr-FR" sz="2000" b="1" dirty="0" err="1"/>
              <a:t>gutikiza</a:t>
            </a:r>
            <a:r>
              <a:rPr lang="fr-FR" sz="2000" b="1" dirty="0"/>
              <a:t> </a:t>
            </a:r>
            <a:r>
              <a:rPr lang="fr-FR" sz="2000" b="1" dirty="0" err="1"/>
              <a:t>isi</a:t>
            </a:r>
            <a:r>
              <a:rPr lang="fr-FR" sz="2000" b="1" dirty="0"/>
              <a:t> y'</a:t>
            </a:r>
            <a:r>
              <a:rPr lang="fr-FR" sz="2000" b="1" dirty="0" err="1"/>
              <a:t>imbere</a:t>
            </a:r>
            <a:r>
              <a:rPr lang="fr-FR" sz="2000" b="1" dirty="0"/>
              <a:t> y'</a:t>
            </a:r>
            <a:r>
              <a:rPr lang="fr-FR" sz="2000" b="1" dirty="0" err="1"/>
              <a:t>umwuzure</a:t>
            </a:r>
            <a:r>
              <a:rPr lang="fr-FR" sz="2000" b="1" dirty="0"/>
              <a:t>, n'</a:t>
            </a:r>
            <a:r>
              <a:rPr lang="fr-FR" sz="2000" b="1" dirty="0" err="1"/>
              <a:t>ibisagara</a:t>
            </a:r>
            <a:r>
              <a:rPr lang="fr-FR" sz="2000" b="1" dirty="0"/>
              <a:t> </a:t>
            </a:r>
            <a:r>
              <a:rPr lang="fr-FR" sz="2000" b="1" dirty="0" err="1"/>
              <a:t>vya</a:t>
            </a:r>
            <a:r>
              <a:rPr lang="fr-FR" sz="2000" b="1" dirty="0"/>
              <a:t> </a:t>
            </a:r>
            <a:r>
              <a:rPr lang="fr-FR" sz="2000" b="1" dirty="0" err="1"/>
              <a:t>Sodomu</a:t>
            </a:r>
            <a:r>
              <a:rPr lang="fr-FR" sz="2000" b="1" dirty="0"/>
              <a:t>, </a:t>
            </a:r>
            <a:r>
              <a:rPr lang="fr-FR" sz="2000" b="1" dirty="0" err="1"/>
              <a:t>Gomora</a:t>
            </a:r>
            <a:r>
              <a:rPr lang="fr-FR" sz="2000" b="1" dirty="0"/>
              <a:t>, </a:t>
            </a:r>
            <a:r>
              <a:rPr lang="fr-FR" sz="2000" b="1" dirty="0" err="1"/>
              <a:t>Adima</a:t>
            </a:r>
            <a:r>
              <a:rPr lang="fr-FR" sz="2000" b="1" dirty="0"/>
              <a:t> na </a:t>
            </a:r>
            <a:r>
              <a:rPr lang="fr-FR" sz="2000" b="1" dirty="0" err="1"/>
              <a:t>Zeboyimu</a:t>
            </a:r>
            <a:r>
              <a:rPr lang="fr-FR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94996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9E81AA8E-A2F8-E0AE-CA7A-5746ADE2C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91130"/>
            <a:ext cx="3607358" cy="24668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8AD9E94-8867-B998-C24C-A74068ED9E39}"/>
              </a:ext>
            </a:extLst>
          </p:cNvPr>
          <p:cNvSpPr txBox="1"/>
          <p:nvPr/>
        </p:nvSpPr>
        <p:spPr>
          <a:xfrm>
            <a:off x="3175285" y="740750"/>
            <a:ext cx="8189406" cy="411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60A8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IHEREZO RIRAJE KW’ISI Y’IMBERE Y’UMWUZURE</a:t>
            </a:r>
            <a:endParaRPr lang="en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60A8"/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8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BD50B-95D6-52E1-C720-2A39D5EB635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IHEREZO RYATANGAJWE KUVA KERA</a:t>
            </a:r>
            <a:endParaRPr lang="e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AEAD96-99E2-AFC0-7040-71D0E81E5CFF}"/>
              </a:ext>
            </a:extLst>
          </p:cNvPr>
          <p:cNvSpPr txBox="1"/>
          <p:nvPr/>
        </p:nvSpPr>
        <p:spPr>
          <a:xfrm>
            <a:off x="276796" y="689523"/>
            <a:ext cx="11282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5B5851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Kand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'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uko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vyari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biri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misi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Nowa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ko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bizoba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kuza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kw'Umwana</a:t>
            </a:r>
            <a:r>
              <a:rPr lang="en-US" b="1" dirty="0">
                <a:solidFill>
                  <a:srgbClr val="5B5851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w'umuntu</a:t>
            </a:r>
            <a:r>
              <a:rPr lang="fr-FR" b="1" dirty="0">
                <a:solidFill>
                  <a:srgbClr val="5B5851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5B5851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5B5851"/>
                </a:solidFill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rgbClr val="5B5851"/>
                </a:solidFill>
                <a:latin typeface="Comic Sans MS" panose="030F0702030302020204" pitchFamily="66" charset="0"/>
              </a:rPr>
              <a:t>Matayo</a:t>
            </a:r>
            <a:r>
              <a:rPr lang="en" sz="1400" b="1" dirty="0">
                <a:solidFill>
                  <a:srgbClr val="5B5851"/>
                </a:solidFill>
                <a:latin typeface="Comic Sans MS" panose="030F0702030302020204" pitchFamily="66" charset="0"/>
              </a:rPr>
              <a:t> 24:37)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EDF59D-766A-950C-942D-292268206001}"/>
              </a:ext>
            </a:extLst>
          </p:cNvPr>
          <p:cNvSpPr txBox="1"/>
          <p:nvPr/>
        </p:nvSpPr>
        <p:spPr>
          <a:xfrm>
            <a:off x="1" y="1041529"/>
            <a:ext cx="928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Isi</a:t>
            </a:r>
            <a:r>
              <a:rPr lang="fr-FR" sz="2000" b="1" dirty="0"/>
              <a:t> </a:t>
            </a:r>
            <a:r>
              <a:rPr lang="fr-FR" sz="2000" b="1" dirty="0" err="1"/>
              <a:t>irazunguruka</a:t>
            </a:r>
            <a:r>
              <a:rPr lang="fr-FR" sz="2000" b="1" dirty="0"/>
              <a:t> </a:t>
            </a:r>
            <a:r>
              <a:rPr lang="fr-FR" sz="2000" b="1" dirty="0" err="1"/>
              <a:t>nk’aho</a:t>
            </a:r>
            <a:r>
              <a:rPr lang="fr-FR" sz="2000" b="1" dirty="0"/>
              <a:t> </a:t>
            </a:r>
            <a:r>
              <a:rPr lang="fr-FR" sz="2000" b="1" dirty="0" err="1"/>
              <a:t>yoba</a:t>
            </a:r>
            <a:r>
              <a:rPr lang="fr-FR" sz="2000" b="1" dirty="0"/>
              <a:t> </a:t>
            </a:r>
            <a:r>
              <a:rPr lang="fr-FR" sz="2000" b="1" dirty="0" err="1"/>
              <a:t>iriko</a:t>
            </a:r>
            <a:r>
              <a:rPr lang="fr-FR" sz="2000" b="1" dirty="0"/>
              <a:t> </a:t>
            </a:r>
            <a:r>
              <a:rPr lang="fr-FR" sz="2000" b="1" dirty="0" err="1"/>
              <a:t>irazunguruka</a:t>
            </a:r>
            <a:r>
              <a:rPr lang="fr-FR" sz="2000" b="1" dirty="0"/>
              <a:t> </a:t>
            </a:r>
            <a:r>
              <a:rPr lang="fr-FR" sz="2000" b="1" dirty="0" err="1"/>
              <a:t>iva</a:t>
            </a:r>
            <a:r>
              <a:rPr lang="fr-FR" sz="2000" b="1" dirty="0"/>
              <a:t> mu </a:t>
            </a:r>
            <a:r>
              <a:rPr lang="fr-FR" sz="2000" b="1" dirty="0" err="1"/>
              <a:t>nzira</a:t>
            </a:r>
            <a:r>
              <a:rPr lang="fr-FR" sz="2000" b="1" dirty="0"/>
              <a:t> </a:t>
            </a:r>
            <a:r>
              <a:rPr lang="fr-FR" sz="2000" b="1" dirty="0" err="1"/>
              <a:t>yayo</a:t>
            </a:r>
            <a:r>
              <a:rPr lang="fr-FR" sz="2000" b="1" dirty="0"/>
              <a:t>.  </a:t>
            </a:r>
            <a:r>
              <a:rPr lang="fr-FR" sz="2000" b="1" dirty="0" err="1"/>
              <a:t>Ibintu</a:t>
            </a:r>
            <a:r>
              <a:rPr lang="fr-FR" sz="2000" b="1" dirty="0"/>
              <a:t> </a:t>
            </a:r>
            <a:r>
              <a:rPr lang="fr-FR" sz="2000" b="1" dirty="0" err="1"/>
              <a:t>vyose</a:t>
            </a:r>
            <a:r>
              <a:rPr lang="fr-FR" sz="2000" b="1" dirty="0"/>
              <a:t> </a:t>
            </a:r>
            <a:r>
              <a:rPr lang="fr-FR" sz="2000" b="1" dirty="0" err="1"/>
              <a:t>birahungabana</a:t>
            </a:r>
            <a:r>
              <a:rPr lang="fr-FR" sz="2000" b="1" dirty="0"/>
              <a:t>.  Mu </a:t>
            </a:r>
            <a:r>
              <a:rPr lang="fr-FR" sz="2000" b="1" dirty="0" err="1"/>
              <a:t>kanya</a:t>
            </a:r>
            <a:r>
              <a:rPr lang="fr-FR" sz="2000" b="1" dirty="0"/>
              <a:t> </a:t>
            </a:r>
            <a:r>
              <a:rPr lang="fr-FR" sz="2000" b="1" dirty="0" err="1"/>
              <a:t>nk’ako</a:t>
            </a:r>
            <a:r>
              <a:rPr lang="fr-FR" sz="2000" b="1" dirty="0"/>
              <a:t> </a:t>
            </a:r>
            <a:r>
              <a:rPr lang="fr-FR" sz="2000" b="1" dirty="0" err="1"/>
              <a:t>gukubita</a:t>
            </a:r>
            <a:r>
              <a:rPr lang="fr-FR" sz="2000" b="1" dirty="0"/>
              <a:t> </a:t>
            </a:r>
            <a:r>
              <a:rPr lang="fr-FR" sz="2000" b="1" dirty="0" err="1"/>
              <a:t>urugohe</a:t>
            </a:r>
            <a:r>
              <a:rPr lang="fr-FR" sz="2000" b="1" dirty="0"/>
              <a:t>, </a:t>
            </a:r>
            <a:r>
              <a:rPr lang="fr-FR" sz="2000" b="1" dirty="0" err="1"/>
              <a:t>ijuru</a:t>
            </a:r>
            <a:r>
              <a:rPr lang="fr-FR" sz="2000" b="1" dirty="0"/>
              <a:t> </a:t>
            </a:r>
            <a:r>
              <a:rPr lang="fr-FR" sz="2000" b="1" dirty="0" err="1"/>
              <a:t>ririzinga</a:t>
            </a:r>
            <a:r>
              <a:rPr lang="fr-FR" sz="2000" b="1" dirty="0"/>
              <a:t> </a:t>
            </a:r>
            <a:r>
              <a:rPr lang="fr-FR" sz="2000" b="1" dirty="0" err="1"/>
              <a:t>nk’umuzingo</a:t>
            </a:r>
            <a:r>
              <a:rPr lang="fr-FR" sz="2000" b="1" dirty="0"/>
              <a:t> </a:t>
            </a:r>
            <a:r>
              <a:rPr lang="fr-FR" sz="2000" b="1" dirty="0" err="1"/>
              <a:t>uzingwa</a:t>
            </a:r>
            <a:r>
              <a:rPr lang="fr-FR" sz="2000" b="1" dirty="0"/>
              <a:t>... </a:t>
            </a:r>
            <a:r>
              <a:rPr lang="fr-FR" sz="2000" b="1" dirty="0" err="1"/>
              <a:t>Isaha</a:t>
            </a:r>
            <a:r>
              <a:rPr lang="fr-FR" sz="2000" b="1" dirty="0"/>
              <a:t> </a:t>
            </a:r>
            <a:r>
              <a:rPr lang="fr-FR" sz="2000" b="1" dirty="0" err="1"/>
              <a:t>irashitse</a:t>
            </a:r>
            <a:r>
              <a:rPr lang="fr-FR" sz="2000" b="1" dirty="0"/>
              <a:t>.  </a:t>
            </a: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araseruka</a:t>
            </a:r>
            <a:r>
              <a:rPr lang="fr-FR" sz="2000" b="1" dirty="0"/>
              <a:t>, </a:t>
            </a:r>
            <a:r>
              <a:rPr lang="fr-FR" sz="2000" b="1" dirty="0" err="1"/>
              <a:t>yuzuza</a:t>
            </a:r>
            <a:r>
              <a:rPr lang="fr-FR" sz="2000" b="1" dirty="0"/>
              <a:t> </a:t>
            </a:r>
            <a:r>
              <a:rPr lang="fr-FR" sz="2000" b="1" dirty="0" err="1"/>
              <a:t>amajuru</a:t>
            </a:r>
            <a:r>
              <a:rPr lang="fr-FR" sz="2000" b="1" dirty="0"/>
              <a:t> </a:t>
            </a:r>
            <a:r>
              <a:rPr lang="fr-FR" sz="2000" b="1" dirty="0" err="1"/>
              <a:t>icubahiro</a:t>
            </a:r>
            <a:r>
              <a:rPr lang="fr-FR" sz="2000" b="1" dirty="0"/>
              <a:t> </a:t>
            </a:r>
            <a:r>
              <a:rPr lang="fr-FR" sz="2000" b="1" dirty="0" err="1"/>
              <a:t>ciwe</a:t>
            </a:r>
            <a:r>
              <a:rPr lang="fr-FR" sz="2000" b="1" dirty="0"/>
              <a:t> (</a:t>
            </a:r>
            <a:r>
              <a:rPr lang="fr-FR" sz="2000" b="1" dirty="0" err="1"/>
              <a:t>Ivyah</a:t>
            </a:r>
            <a:r>
              <a:rPr lang="fr-FR" sz="2000" b="1" dirty="0"/>
              <a:t>. 6:12-14).</a:t>
            </a:r>
            <a:endParaRPr lang="en" sz="2000" b="1" dirty="0"/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40AEB1F9-1702-C27E-31EB-B93E4FAD79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399" y="1115451"/>
            <a:ext cx="2782528" cy="2086896"/>
          </a:xfrm>
          <a:prstGeom prst="rect">
            <a:avLst/>
          </a:prstGeom>
          <a:ln w="38100" cap="sq">
            <a:solidFill>
              <a:srgbClr val="FED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grupo de personas en un campo de juego&#10;&#10;El contenido generado por IA puede ser incorrecto.">
            <a:extLst>
              <a:ext uri="{FF2B5EF4-FFF2-40B4-BE49-F238E27FC236}">
                <a16:creationId xmlns:a16="http://schemas.microsoft.com/office/drawing/2014/main" id="{9F0041B6-9AAD-32AF-1AB0-E5DD32C58A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73" y="3202347"/>
            <a:ext cx="3032702" cy="2274527"/>
          </a:xfrm>
          <a:prstGeom prst="rect">
            <a:avLst/>
          </a:prstGeom>
          <a:ln w="38100" cap="sq">
            <a:solidFill>
              <a:srgbClr val="5B585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260D7CE-EDF3-B5B3-9245-DC3A5294E6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8955" y="3709361"/>
            <a:ext cx="2512972" cy="30438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52CD0E0-F7ED-56D3-6EA3-E6B37A03FBC1}"/>
              </a:ext>
            </a:extLst>
          </p:cNvPr>
          <p:cNvSpPr txBox="1"/>
          <p:nvPr/>
        </p:nvSpPr>
        <p:spPr>
          <a:xfrm>
            <a:off x="3262891" y="2935604"/>
            <a:ext cx="6100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yagereranije</a:t>
            </a:r>
            <a:r>
              <a:rPr lang="fr-FR" sz="2000" b="1" dirty="0"/>
              <a:t> </a:t>
            </a:r>
            <a:r>
              <a:rPr lang="fr-FR" sz="2000" b="1" dirty="0" err="1"/>
              <a:t>iherezo</a:t>
            </a:r>
            <a:r>
              <a:rPr lang="fr-FR" sz="2000" b="1" dirty="0"/>
              <a:t> </a:t>
            </a:r>
            <a:r>
              <a:rPr lang="fr-FR" sz="2000" b="1" dirty="0" err="1"/>
              <a:t>ry’isi</a:t>
            </a:r>
            <a:r>
              <a:rPr lang="fr-FR" sz="2000" b="1" dirty="0"/>
              <a:t> n’</a:t>
            </a:r>
            <a:r>
              <a:rPr lang="fr-FR" sz="2000" b="1" dirty="0" err="1"/>
              <a:t>imisi</a:t>
            </a:r>
            <a:r>
              <a:rPr lang="fr-FR" sz="2000" b="1" dirty="0"/>
              <a:t> </a:t>
            </a:r>
            <a:r>
              <a:rPr lang="fr-FR" sz="2000" b="1" dirty="0" err="1"/>
              <a:t>ya</a:t>
            </a:r>
            <a:r>
              <a:rPr lang="fr-FR" sz="2000" b="1" dirty="0"/>
              <a:t> </a:t>
            </a:r>
            <a:r>
              <a:rPr lang="fr-FR" sz="2000" b="1" dirty="0" err="1"/>
              <a:t>Nowa</a:t>
            </a:r>
            <a:r>
              <a:rPr lang="fr-FR" sz="2000" b="1" dirty="0"/>
              <a:t> (</a:t>
            </a:r>
            <a:r>
              <a:rPr lang="fr-FR" sz="2000" b="1" dirty="0" err="1"/>
              <a:t>Matayo</a:t>
            </a:r>
            <a:r>
              <a:rPr lang="fr-FR" sz="2000" b="1" dirty="0"/>
              <a:t> 24:37).  Ni </a:t>
            </a:r>
            <a:r>
              <a:rPr lang="fr-FR" sz="2000" b="1" dirty="0" err="1"/>
              <a:t>ibiki</a:t>
            </a:r>
            <a:r>
              <a:rPr lang="fr-FR" sz="2000" b="1" dirty="0"/>
              <a:t> </a:t>
            </a:r>
            <a:r>
              <a:rPr lang="fr-FR" sz="2000" b="1" dirty="0" err="1"/>
              <a:t>usanga</a:t>
            </a:r>
            <a:r>
              <a:rPr lang="fr-FR" sz="2000" b="1" dirty="0"/>
              <a:t> bisa n’</a:t>
            </a:r>
            <a:r>
              <a:rPr lang="fr-FR" sz="2000" b="1" dirty="0" err="1"/>
              <a:t>ivyo</a:t>
            </a:r>
            <a:r>
              <a:rPr lang="fr-FR" sz="2000" b="1" dirty="0"/>
              <a:t> mu </a:t>
            </a:r>
            <a:r>
              <a:rPr lang="fr-FR" sz="2000" b="1" dirty="0" err="1"/>
              <a:t>Vyahishuriwe</a:t>
            </a:r>
            <a:r>
              <a:rPr lang="fr-FR" sz="2000" b="1" dirty="0"/>
              <a:t> </a:t>
            </a:r>
            <a:r>
              <a:rPr lang="fr-FR" sz="2000" b="1" dirty="0" err="1"/>
              <a:t>Yohana</a:t>
            </a:r>
            <a:r>
              <a:rPr lang="fr-FR" sz="2000" b="1" dirty="0"/>
              <a:t>?</a:t>
            </a:r>
            <a:endParaRPr lang="en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3DF3A0F-67FB-545A-347F-18DA19279FEC}"/>
              </a:ext>
            </a:extLst>
          </p:cNvPr>
          <p:cNvSpPr txBox="1"/>
          <p:nvPr/>
        </p:nvSpPr>
        <p:spPr>
          <a:xfrm>
            <a:off x="-3752" y="5753011"/>
            <a:ext cx="95668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Muri </a:t>
            </a:r>
            <a:r>
              <a:rPr lang="fr-FR" sz="2000" b="1" dirty="0" err="1"/>
              <a:t>ubwo</a:t>
            </a:r>
            <a:r>
              <a:rPr lang="fr-FR" sz="2000" b="1" dirty="0"/>
              <a:t> </a:t>
            </a:r>
            <a:r>
              <a:rPr lang="fr-FR" sz="2000" b="1" dirty="0" err="1"/>
              <a:t>buryo</a:t>
            </a:r>
            <a:r>
              <a:rPr lang="fr-FR" sz="2000" b="1" dirty="0"/>
              <a:t> </a:t>
            </a:r>
            <a:r>
              <a:rPr lang="fr-FR" sz="2000" b="1" dirty="0" err="1"/>
              <a:t>nyene</a:t>
            </a:r>
            <a:r>
              <a:rPr lang="fr-FR" sz="2000" b="1" dirty="0"/>
              <a:t>, </a:t>
            </a:r>
            <a:r>
              <a:rPr lang="fr-FR" sz="2000" b="1" dirty="0" err="1"/>
              <a:t>kuva</a:t>
            </a:r>
            <a:r>
              <a:rPr lang="fr-FR" sz="2000" b="1" dirty="0"/>
              <a:t> mu </a:t>
            </a:r>
            <a:r>
              <a:rPr lang="fr-FR" sz="2000" b="1" dirty="0" err="1"/>
              <a:t>mpera</a:t>
            </a:r>
            <a:r>
              <a:rPr lang="fr-FR" sz="2000" b="1" dirty="0"/>
              <a:t> </a:t>
            </a:r>
            <a:r>
              <a:rPr lang="fr-FR" sz="2000" b="1" dirty="0" err="1"/>
              <a:t>z’ikinjana</a:t>
            </a:r>
            <a:r>
              <a:rPr lang="fr-FR" sz="2000" b="1" dirty="0"/>
              <a:t> ca 18, </a:t>
            </a:r>
            <a:r>
              <a:rPr lang="fr-FR" sz="2000" b="1" dirty="0" err="1"/>
              <a:t>abantu</a:t>
            </a:r>
            <a:r>
              <a:rPr lang="fr-FR" sz="2000" b="1" dirty="0"/>
              <a:t> </a:t>
            </a:r>
            <a:r>
              <a:rPr lang="fr-FR" sz="2000" b="1" dirty="0" err="1"/>
              <a:t>barabwirijwe</a:t>
            </a:r>
            <a:r>
              <a:rPr lang="fr-FR" sz="2000" b="1" dirty="0"/>
              <a:t> </a:t>
            </a:r>
            <a:r>
              <a:rPr lang="fr-FR" sz="2000" b="1" dirty="0" err="1"/>
              <a:t>ivy’ukuza</a:t>
            </a:r>
            <a:r>
              <a:rPr lang="fr-FR" sz="2000" b="1" dirty="0"/>
              <a:t> </a:t>
            </a:r>
            <a:r>
              <a:rPr lang="fr-FR" sz="2000" b="1" dirty="0" err="1"/>
              <a:t>kwa</a:t>
            </a:r>
            <a:r>
              <a:rPr lang="fr-FR" sz="2000" b="1" dirty="0"/>
              <a:t> </a:t>
            </a: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kwegereje</a:t>
            </a:r>
            <a:r>
              <a:rPr lang="fr-FR" sz="2000" b="1" dirty="0"/>
              <a:t>.  </a:t>
            </a:r>
            <a:r>
              <a:rPr lang="fr-FR" sz="2000" b="1" dirty="0" err="1"/>
              <a:t>Rero</a:t>
            </a:r>
            <a:r>
              <a:rPr lang="fr-FR" sz="2000" b="1" dirty="0"/>
              <a:t>, </a:t>
            </a:r>
            <a:r>
              <a:rPr lang="fr-FR" sz="2000" b="1" dirty="0" err="1"/>
              <a:t>abahunga</a:t>
            </a:r>
            <a:r>
              <a:rPr lang="fr-FR" sz="2000" b="1" dirty="0"/>
              <a:t> </a:t>
            </a: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ico</a:t>
            </a:r>
            <a:r>
              <a:rPr lang="fr-FR" sz="2000" b="1" dirty="0"/>
              <a:t> </a:t>
            </a:r>
            <a:r>
              <a:rPr lang="fr-FR" sz="2000" b="1" dirty="0" err="1"/>
              <a:t>gihe</a:t>
            </a:r>
            <a:r>
              <a:rPr lang="fr-FR" sz="2000" b="1" dirty="0"/>
              <a:t> </a:t>
            </a:r>
            <a:r>
              <a:rPr lang="fr-FR" sz="2000" b="1" dirty="0" err="1"/>
              <a:t>ntibazoba</a:t>
            </a:r>
            <a:r>
              <a:rPr lang="fr-FR" sz="2000" b="1" dirty="0"/>
              <a:t> </a:t>
            </a:r>
            <a:r>
              <a:rPr lang="fr-FR" sz="2000" b="1" dirty="0" err="1"/>
              <a:t>ari</a:t>
            </a:r>
            <a:r>
              <a:rPr lang="fr-FR" sz="2000" b="1" dirty="0"/>
              <a:t> </a:t>
            </a:r>
            <a:r>
              <a:rPr lang="fr-FR" sz="2000" b="1" dirty="0" err="1"/>
              <a:t>kubera</a:t>
            </a:r>
            <a:r>
              <a:rPr lang="fr-FR" sz="2000" b="1" dirty="0"/>
              <a:t> </a:t>
            </a:r>
            <a:r>
              <a:rPr lang="fr-FR" sz="2000" b="1" dirty="0" err="1"/>
              <a:t>ubujuju</a:t>
            </a:r>
            <a:r>
              <a:rPr lang="fr-FR" sz="2000" b="1" dirty="0"/>
              <a:t> </a:t>
            </a:r>
            <a:r>
              <a:rPr lang="fr-FR" sz="2000" b="1" dirty="0" err="1"/>
              <a:t>ahubwo</a:t>
            </a:r>
            <a:r>
              <a:rPr lang="fr-FR" sz="2000" b="1" dirty="0"/>
              <a:t> </a:t>
            </a:r>
            <a:r>
              <a:rPr lang="fr-FR" sz="2000" b="1" dirty="0" err="1"/>
              <a:t>bazoba</a:t>
            </a:r>
            <a:r>
              <a:rPr lang="fr-FR" sz="2000" b="1" dirty="0"/>
              <a:t> </a:t>
            </a:r>
            <a:r>
              <a:rPr lang="fr-FR" sz="2000" b="1" dirty="0" err="1"/>
              <a:t>ari</a:t>
            </a:r>
            <a:r>
              <a:rPr lang="fr-FR" sz="2000" b="1" dirty="0"/>
              <a:t> </a:t>
            </a:r>
            <a:r>
              <a:rPr lang="fr-FR" sz="2000" b="1" dirty="0" err="1"/>
              <a:t>kubera</a:t>
            </a:r>
            <a:r>
              <a:rPr lang="fr-FR" sz="2000" b="1" dirty="0"/>
              <a:t> </a:t>
            </a:r>
            <a:r>
              <a:rPr lang="fr-FR" sz="2000" b="1" dirty="0" err="1"/>
              <a:t>batashatse</a:t>
            </a:r>
            <a:r>
              <a:rPr lang="fr-FR" sz="2000" b="1" dirty="0"/>
              <a:t> </a:t>
            </a:r>
            <a:r>
              <a:rPr lang="fr-FR" sz="2000" b="1" dirty="0" err="1"/>
              <a:t>kumwizera</a:t>
            </a:r>
            <a:r>
              <a:rPr lang="fr-FR" sz="2000" b="1" dirty="0"/>
              <a:t>.</a:t>
            </a:r>
            <a:endParaRPr lang="en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7A18BBD-97A3-B719-D25E-DB1170363602}"/>
              </a:ext>
            </a:extLst>
          </p:cNvPr>
          <p:cNvSpPr txBox="1"/>
          <p:nvPr/>
        </p:nvSpPr>
        <p:spPr>
          <a:xfrm>
            <a:off x="31306" y="2212328"/>
            <a:ext cx="92893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 err="1"/>
              <a:t>Ariko</a:t>
            </a:r>
            <a:r>
              <a:rPr lang="fr-FR" b="1" dirty="0"/>
              <a:t> </a:t>
            </a:r>
            <a:r>
              <a:rPr lang="fr-FR" b="1" dirty="0" err="1"/>
              <a:t>benshi</a:t>
            </a:r>
            <a:r>
              <a:rPr lang="fr-FR" b="1" dirty="0"/>
              <a:t> </a:t>
            </a:r>
            <a:r>
              <a:rPr lang="fr-FR" b="1" dirty="0" err="1"/>
              <a:t>ntibavyakira</a:t>
            </a:r>
            <a:r>
              <a:rPr lang="fr-FR" b="1" dirty="0"/>
              <a:t> n’</a:t>
            </a:r>
            <a:r>
              <a:rPr lang="fr-FR" b="1" dirty="0" err="1"/>
              <a:t>amajwi</a:t>
            </a:r>
            <a:r>
              <a:rPr lang="fr-FR" b="1" dirty="0"/>
              <a:t> y’</a:t>
            </a:r>
            <a:r>
              <a:rPr lang="fr-FR" b="1" dirty="0" err="1"/>
              <a:t>umunezero</a:t>
            </a:r>
            <a:r>
              <a:rPr lang="fr-FR" b="1" dirty="0"/>
              <a:t> n’</a:t>
            </a:r>
            <a:r>
              <a:rPr lang="fr-FR" b="1" dirty="0" err="1"/>
              <a:t>agahimbare</a:t>
            </a:r>
            <a:r>
              <a:rPr lang="fr-FR" b="1" dirty="0"/>
              <a:t>, </a:t>
            </a:r>
            <a:r>
              <a:rPr lang="fr-FR" b="1" dirty="0" err="1"/>
              <a:t>ahubwo</a:t>
            </a:r>
            <a:r>
              <a:rPr lang="fr-FR" b="1" dirty="0"/>
              <a:t> </a:t>
            </a:r>
            <a:r>
              <a:rPr lang="fr-FR" b="1" dirty="0" err="1"/>
              <a:t>bavyakira</a:t>
            </a:r>
            <a:r>
              <a:rPr lang="fr-FR" b="1" dirty="0"/>
              <a:t> n’</a:t>
            </a:r>
            <a:r>
              <a:rPr lang="fr-FR" b="1" dirty="0" err="1"/>
              <a:t>amajwi</a:t>
            </a:r>
            <a:r>
              <a:rPr lang="fr-FR" b="1" dirty="0"/>
              <a:t> y'</a:t>
            </a:r>
            <a:r>
              <a:rPr lang="fr-FR" b="1" dirty="0" err="1"/>
              <a:t>uguta</a:t>
            </a:r>
            <a:r>
              <a:rPr lang="fr-FR" b="1" dirty="0"/>
              <a:t> </a:t>
            </a:r>
            <a:r>
              <a:rPr lang="fr-FR" b="1" dirty="0" err="1"/>
              <a:t>umutwe</a:t>
            </a:r>
            <a:r>
              <a:rPr lang="fr-FR" b="1" dirty="0"/>
              <a:t> n’</a:t>
            </a:r>
            <a:r>
              <a:rPr lang="fr-FR" b="1" dirty="0" err="1"/>
              <a:t>ubwoba</a:t>
            </a:r>
            <a:r>
              <a:rPr lang="fr-FR" b="1" dirty="0"/>
              <a:t>: “</a:t>
            </a:r>
            <a:r>
              <a:rPr lang="fr-FR" b="1" dirty="0" err="1"/>
              <a:t>Duhishe</a:t>
            </a:r>
            <a:r>
              <a:rPr lang="fr-FR" b="1" dirty="0"/>
              <a:t> mu </a:t>
            </a:r>
            <a:r>
              <a:rPr lang="fr-FR" b="1" dirty="0" err="1"/>
              <a:t>nyonga</a:t>
            </a:r>
            <a:r>
              <a:rPr lang="fr-FR" b="1" dirty="0"/>
              <a:t> [...] </a:t>
            </a:r>
            <a:r>
              <a:rPr lang="fr-FR" b="1" dirty="0" err="1"/>
              <a:t>z’Umwagazi</a:t>
            </a:r>
            <a:r>
              <a:rPr lang="fr-FR" b="1" dirty="0"/>
              <a:t> </a:t>
            </a:r>
            <a:r>
              <a:rPr lang="fr-FR" b="1" dirty="0" err="1"/>
              <a:t>w’intama</a:t>
            </a:r>
            <a:r>
              <a:rPr lang="fr-FR" b="1" dirty="0"/>
              <a:t> [</a:t>
            </a:r>
            <a:r>
              <a:rPr lang="fr-FR" b="1" dirty="0" err="1"/>
              <a:t>Yesu</a:t>
            </a:r>
            <a:r>
              <a:rPr lang="fr-FR" b="1" dirty="0"/>
              <a:t>]” (</a:t>
            </a:r>
            <a:r>
              <a:rPr lang="fr-FR" b="1" dirty="0" err="1"/>
              <a:t>Ivyah</a:t>
            </a:r>
            <a:r>
              <a:rPr lang="fr-FR" b="1" dirty="0"/>
              <a:t>. 6:16).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384B1FD-2C9D-456C-0217-207BC9F0AA0B}"/>
              </a:ext>
            </a:extLst>
          </p:cNvPr>
          <p:cNvSpPr txBox="1"/>
          <p:nvPr/>
        </p:nvSpPr>
        <p:spPr>
          <a:xfrm>
            <a:off x="3276168" y="3804409"/>
            <a:ext cx="60869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Isi</a:t>
            </a:r>
            <a:r>
              <a:rPr lang="fr-FR" sz="2000" b="1" dirty="0"/>
              <a:t> </a:t>
            </a:r>
            <a:r>
              <a:rPr lang="fr-FR" sz="2000" b="1" dirty="0" err="1"/>
              <a:t>yaranyiganyize</a:t>
            </a:r>
            <a:r>
              <a:rPr lang="fr-FR" sz="2000" b="1" dirty="0"/>
              <a:t>.  Mu </a:t>
            </a:r>
            <a:r>
              <a:rPr lang="fr-FR" sz="2000" b="1" dirty="0" err="1"/>
              <a:t>kugwa</a:t>
            </a:r>
            <a:r>
              <a:rPr lang="fr-FR" sz="2000" b="1" dirty="0"/>
              <a:t> </a:t>
            </a:r>
            <a:r>
              <a:rPr lang="fr-FR" sz="2000" b="1" dirty="0" err="1"/>
              <a:t>kw'imvura</a:t>
            </a:r>
            <a:r>
              <a:rPr lang="fr-FR" sz="2000" b="1" dirty="0"/>
              <a:t>, </a:t>
            </a:r>
            <a:r>
              <a:rPr lang="fr-FR" sz="2000" b="1" dirty="0" err="1"/>
              <a:t>amazi</a:t>
            </a:r>
            <a:r>
              <a:rPr lang="fr-FR" sz="2000" b="1" dirty="0"/>
              <a:t> </a:t>
            </a:r>
            <a:r>
              <a:rPr lang="fr-FR" sz="2000" b="1" dirty="0" err="1"/>
              <a:t>yasokorotse</a:t>
            </a:r>
            <a:r>
              <a:rPr lang="fr-FR" sz="2000" b="1" dirty="0"/>
              <a:t> </a:t>
            </a:r>
            <a:r>
              <a:rPr lang="fr-FR" sz="2000" b="1" dirty="0" err="1"/>
              <a:t>mw’isi</a:t>
            </a:r>
            <a:r>
              <a:rPr lang="fr-FR" sz="2000" b="1" dirty="0"/>
              <a:t> </a:t>
            </a:r>
            <a:r>
              <a:rPr lang="fr-FR" sz="2000" b="1" dirty="0" err="1"/>
              <a:t>ubwayo</a:t>
            </a:r>
            <a:r>
              <a:rPr lang="fr-FR" sz="2000" b="1" dirty="0"/>
              <a:t> (</a:t>
            </a:r>
            <a:r>
              <a:rPr lang="fr-FR" sz="2000" b="1" dirty="0" err="1"/>
              <a:t>Itanguriro</a:t>
            </a:r>
            <a:r>
              <a:rPr lang="fr-FR" sz="2000" b="1" dirty="0"/>
              <a:t> 7:11-12).  </a:t>
            </a:r>
            <a:r>
              <a:rPr lang="fr-FR" sz="2000" b="1" dirty="0" err="1"/>
              <a:t>Ariko</a:t>
            </a:r>
            <a:r>
              <a:rPr lang="fr-FR" sz="2000" b="1" dirty="0"/>
              <a:t> </a:t>
            </a:r>
            <a:r>
              <a:rPr lang="fr-FR" sz="2000" b="1" dirty="0" err="1"/>
              <a:t>ntivyabaye</a:t>
            </a:r>
            <a:r>
              <a:rPr lang="fr-FR" sz="2000" b="1" dirty="0"/>
              <a:t> </a:t>
            </a:r>
            <a:r>
              <a:rPr lang="fr-FR" sz="2000" b="1" dirty="0" err="1"/>
              <a:t>ata</a:t>
            </a:r>
            <a:r>
              <a:rPr lang="fr-FR" sz="2000" b="1" dirty="0"/>
              <a:t> n’</a:t>
            </a:r>
            <a:r>
              <a:rPr lang="fr-FR" sz="2000" b="1" dirty="0" err="1"/>
              <a:t>umwe</a:t>
            </a:r>
            <a:r>
              <a:rPr lang="fr-FR" sz="2000" b="1" dirty="0"/>
              <a:t> </a:t>
            </a:r>
            <a:r>
              <a:rPr lang="fr-FR" sz="2000" b="1" dirty="0" err="1"/>
              <a:t>agabishijwe</a:t>
            </a:r>
            <a:r>
              <a:rPr lang="fr-FR" sz="2000" b="1" dirty="0"/>
              <a:t>.  </a:t>
            </a:r>
            <a:r>
              <a:rPr lang="fr-FR" sz="2000" b="1" dirty="0" err="1"/>
              <a:t>Uwo</a:t>
            </a:r>
            <a:r>
              <a:rPr lang="fr-FR" sz="2000" b="1" dirty="0"/>
              <a:t> “</a:t>
            </a:r>
            <a:r>
              <a:rPr lang="fr-FR" sz="2000" b="1" dirty="0" err="1"/>
              <a:t>muvugabutumwa</a:t>
            </a:r>
            <a:r>
              <a:rPr lang="fr-FR" sz="2000" b="1" dirty="0"/>
              <a:t> </a:t>
            </a:r>
            <a:r>
              <a:rPr lang="fr-FR" sz="2000" b="1" dirty="0" err="1"/>
              <a:t>w'ivyo</a:t>
            </a:r>
            <a:r>
              <a:rPr lang="fr-FR" sz="2000" b="1" dirty="0"/>
              <a:t> </a:t>
            </a:r>
            <a:r>
              <a:rPr lang="fr-FR" sz="2000" b="1" dirty="0" err="1"/>
              <a:t>ubugororotsi</a:t>
            </a:r>
            <a:r>
              <a:rPr lang="fr-FR" sz="2000" b="1" dirty="0"/>
              <a:t>” </a:t>
            </a:r>
            <a:r>
              <a:rPr lang="fr-FR" sz="2000" b="1" dirty="0" err="1"/>
              <a:t>yari</a:t>
            </a:r>
            <a:r>
              <a:rPr lang="fr-FR" sz="2000" b="1" dirty="0"/>
              <a:t> </a:t>
            </a:r>
            <a:r>
              <a:rPr lang="fr-FR" sz="2000" b="1" dirty="0" err="1"/>
              <a:t>amaze</a:t>
            </a:r>
            <a:r>
              <a:rPr lang="fr-FR" sz="2000" b="1" dirty="0"/>
              <a:t> </a:t>
            </a:r>
            <a:r>
              <a:rPr lang="fr-FR" sz="2000" b="1" dirty="0" err="1"/>
              <a:t>imyaka</a:t>
            </a:r>
            <a:r>
              <a:rPr lang="fr-FR" sz="2000" b="1" dirty="0"/>
              <a:t> 120 </a:t>
            </a:r>
            <a:r>
              <a:rPr lang="fr-FR" sz="2000" b="1" dirty="0" err="1"/>
              <a:t>agabisha</a:t>
            </a:r>
            <a:r>
              <a:rPr lang="fr-FR" sz="2000" b="1" dirty="0"/>
              <a:t> </a:t>
            </a:r>
            <a:r>
              <a:rPr lang="fr-FR" sz="2000" b="1" dirty="0" err="1"/>
              <a:t>ivy’umwuzure</a:t>
            </a:r>
            <a:r>
              <a:rPr lang="fr-FR" sz="2000" b="1" dirty="0"/>
              <a:t> </a:t>
            </a:r>
            <a:r>
              <a:rPr lang="fr-FR" sz="2000" b="1" dirty="0" err="1"/>
              <a:t>wari</a:t>
            </a:r>
            <a:r>
              <a:rPr lang="fr-FR" sz="2000" b="1" dirty="0"/>
              <a:t> </a:t>
            </a:r>
            <a:r>
              <a:rPr lang="fr-FR" sz="2000" b="1" dirty="0" err="1"/>
              <a:t>ugiye</a:t>
            </a:r>
            <a:r>
              <a:rPr lang="fr-FR" sz="2000" b="1" dirty="0"/>
              <a:t> </a:t>
            </a:r>
            <a:r>
              <a:rPr lang="fr-FR" sz="2000" b="1" dirty="0" err="1"/>
              <a:t>kuza</a:t>
            </a:r>
            <a:r>
              <a:rPr lang="fr-FR" sz="2000" b="1" dirty="0"/>
              <a:t> (</a:t>
            </a:r>
            <a:r>
              <a:rPr lang="fr-FR" sz="2000" b="1" dirty="0" err="1"/>
              <a:t>Itanguriro</a:t>
            </a:r>
            <a:r>
              <a:rPr lang="fr-FR" sz="2000" b="1" dirty="0"/>
              <a:t> 6:3; 2 Pet. 2:5).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9562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B8C3A7-E996-C843-9798-56B2EB902AA4}"/>
              </a:ext>
            </a:extLst>
          </p:cNvPr>
          <p:cNvSpPr txBox="1"/>
          <p:nvPr/>
        </p:nvSpPr>
        <p:spPr>
          <a:xfrm>
            <a:off x="0" y="-3850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UKWUGARWA KW’URUGI</a:t>
            </a:r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RW’IMBABAZI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D011CD-EC1C-7A68-84F7-96A50828AD08}"/>
              </a:ext>
            </a:extLst>
          </p:cNvPr>
          <p:cNvSpPr txBox="1"/>
          <p:nvPr/>
        </p:nvSpPr>
        <p:spPr>
          <a:xfrm>
            <a:off x="862950" y="616341"/>
            <a:ext cx="101431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Ukwizera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kwatumye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yubaha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amaze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kuburirwa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n'Imana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ibitaribgaboneke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akabaza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ubgato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bgo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kurokora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abo mu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nzu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yiwe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kandi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kwamuhaye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gutsindisha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abari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mw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no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kuragwa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ukugororoka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kuzanwa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n'ukwizera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Abaheburayo</a:t>
            </a:r>
            <a:r>
              <a:rPr lang="en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1F78B6-03FF-8B57-9A23-C301F6C7EB0A}"/>
              </a:ext>
            </a:extLst>
          </p:cNvPr>
          <p:cNvSpPr txBox="1"/>
          <p:nvPr/>
        </p:nvSpPr>
        <p:spPr>
          <a:xfrm>
            <a:off x="5174841" y="1676400"/>
            <a:ext cx="49028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Igihe</a:t>
            </a:r>
            <a:r>
              <a:rPr lang="fr-FR" sz="2000" b="1" dirty="0"/>
              <a:t> </a:t>
            </a:r>
            <a:r>
              <a:rPr lang="fr-FR" sz="2000" b="1" dirty="0" err="1"/>
              <a:t>Nowa</a:t>
            </a:r>
            <a:r>
              <a:rPr lang="fr-FR" sz="2000" b="1" dirty="0"/>
              <a:t> </a:t>
            </a:r>
            <a:r>
              <a:rPr lang="fr-FR" sz="2000" b="1" dirty="0" err="1"/>
              <a:t>yariko</a:t>
            </a:r>
            <a:r>
              <a:rPr lang="fr-FR" sz="2000" b="1" dirty="0"/>
              <a:t> </a:t>
            </a:r>
            <a:r>
              <a:rPr lang="fr-FR" sz="2000" b="1" dirty="0" err="1"/>
              <a:t>arategura</a:t>
            </a:r>
            <a:r>
              <a:rPr lang="fr-FR" sz="2000" b="1" dirty="0"/>
              <a:t> </a:t>
            </a:r>
            <a:r>
              <a:rPr lang="fr-FR" sz="2000" b="1" dirty="0" err="1"/>
              <a:t>ubwo</a:t>
            </a:r>
            <a:r>
              <a:rPr lang="fr-FR" sz="2000" b="1" dirty="0"/>
              <a:t> </a:t>
            </a:r>
            <a:r>
              <a:rPr lang="fr-FR" sz="2000" b="1" dirty="0" err="1"/>
              <a:t>bwato</a:t>
            </a:r>
            <a:r>
              <a:rPr lang="fr-FR" sz="2000" b="1" dirty="0"/>
              <a:t>, </a:t>
            </a:r>
            <a:r>
              <a:rPr lang="fr-FR" sz="2000" b="1" dirty="0" err="1"/>
              <a:t>yaraburiye</a:t>
            </a:r>
            <a:r>
              <a:rPr lang="fr-FR" sz="2000" b="1" dirty="0"/>
              <a:t> </a:t>
            </a:r>
            <a:r>
              <a:rPr lang="fr-FR" sz="2000" b="1" dirty="0" err="1"/>
              <a:t>bagenziwe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bijanye</a:t>
            </a:r>
            <a:r>
              <a:rPr lang="fr-FR" sz="2000" b="1" dirty="0"/>
              <a:t> n’</a:t>
            </a:r>
            <a:r>
              <a:rPr lang="fr-FR" sz="2000" b="1" dirty="0" err="1"/>
              <a:t>isangangurwa</a:t>
            </a:r>
            <a:r>
              <a:rPr lang="fr-FR" sz="2000" b="1" dirty="0"/>
              <a:t> </a:t>
            </a:r>
            <a:r>
              <a:rPr lang="fr-FR" sz="2000" b="1" dirty="0" err="1"/>
              <a:t>ryari</a:t>
            </a:r>
            <a:r>
              <a:rPr lang="fr-FR" sz="2000" b="1" dirty="0"/>
              <a:t> </a:t>
            </a:r>
            <a:r>
              <a:rPr lang="fr-FR" sz="2000" b="1" dirty="0" err="1"/>
              <a:t>ryegereje</a:t>
            </a:r>
            <a:r>
              <a:rPr lang="fr-FR" sz="2000" b="1" dirty="0"/>
              <a:t>, </a:t>
            </a:r>
            <a:r>
              <a:rPr lang="fr-FR" sz="2000" b="1" dirty="0" err="1"/>
              <a:t>yongera</a:t>
            </a:r>
            <a:r>
              <a:rPr lang="fr-FR" sz="2000" b="1" dirty="0"/>
              <a:t> </a:t>
            </a:r>
            <a:r>
              <a:rPr lang="fr-FR" sz="2000" b="1" dirty="0" err="1"/>
              <a:t>arabahamagarira</a:t>
            </a:r>
            <a:r>
              <a:rPr lang="fr-FR" sz="2000" b="1" dirty="0"/>
              <a:t> </a:t>
            </a:r>
            <a:r>
              <a:rPr lang="fr-FR" sz="2000" b="1" dirty="0" err="1"/>
              <a:t>kwihana</a:t>
            </a:r>
            <a:r>
              <a:rPr lang="fr-FR" sz="2000" b="1" dirty="0"/>
              <a:t>.  </a:t>
            </a:r>
            <a:r>
              <a:rPr lang="fr-FR" sz="2000" b="1" dirty="0" err="1"/>
              <a:t>Hasigaye</a:t>
            </a:r>
            <a:r>
              <a:rPr lang="fr-FR" sz="2000" b="1" dirty="0"/>
              <a:t> </a:t>
            </a:r>
            <a:r>
              <a:rPr lang="fr-FR" sz="2000" b="1" dirty="0" err="1"/>
              <a:t>imisi</a:t>
            </a:r>
            <a:r>
              <a:rPr lang="fr-FR" sz="2000" b="1" dirty="0"/>
              <a:t> </a:t>
            </a:r>
            <a:r>
              <a:rPr lang="fr-FR" sz="2000" b="1" dirty="0" err="1"/>
              <a:t>indwi</a:t>
            </a:r>
            <a:r>
              <a:rPr lang="fr-FR" sz="2000" b="1" dirty="0"/>
              <a:t> </a:t>
            </a:r>
            <a:r>
              <a:rPr lang="fr-FR" sz="2000" b="1" dirty="0" err="1"/>
              <a:t>ngo</a:t>
            </a:r>
            <a:r>
              <a:rPr lang="fr-FR" sz="2000" b="1" dirty="0"/>
              <a:t> </a:t>
            </a:r>
            <a:r>
              <a:rPr lang="fr-FR" sz="2000" b="1" dirty="0" err="1"/>
              <a:t>ivyo</a:t>
            </a:r>
            <a:r>
              <a:rPr lang="fr-FR" sz="2000" b="1" dirty="0"/>
              <a:t> </a:t>
            </a:r>
            <a:r>
              <a:rPr lang="fr-FR" sz="2000" b="1" dirty="0" err="1"/>
              <a:t>bibe</a:t>
            </a:r>
            <a:r>
              <a:rPr lang="fr-FR" sz="2000" b="1" dirty="0"/>
              <a:t>, </a:t>
            </a:r>
            <a:r>
              <a:rPr lang="fr-FR" sz="2000" b="1" dirty="0" err="1"/>
              <a:t>Nowa</a:t>
            </a:r>
            <a:r>
              <a:rPr lang="fr-FR" sz="2000" b="1" dirty="0"/>
              <a:t> </a:t>
            </a:r>
            <a:r>
              <a:rPr lang="fr-FR" sz="2000" b="1" dirty="0" err="1"/>
              <a:t>yinjiye</a:t>
            </a:r>
            <a:r>
              <a:rPr lang="fr-FR" sz="2000" b="1" dirty="0"/>
              <a:t> mu </a:t>
            </a:r>
            <a:r>
              <a:rPr lang="fr-FR" sz="2000" b="1" dirty="0" err="1"/>
              <a:t>bwato</a:t>
            </a:r>
            <a:r>
              <a:rPr lang="fr-FR" sz="2000" b="1" dirty="0"/>
              <a:t>, maze </a:t>
            </a:r>
            <a:r>
              <a:rPr lang="fr-FR" sz="2000" b="1" dirty="0" err="1"/>
              <a:t>Imana</a:t>
            </a:r>
            <a:r>
              <a:rPr lang="fr-FR" sz="2000" b="1" dirty="0"/>
              <a:t> </a:t>
            </a:r>
            <a:r>
              <a:rPr lang="fr-FR" sz="2000" b="1" dirty="0" err="1"/>
              <a:t>irugara</a:t>
            </a:r>
            <a:r>
              <a:rPr lang="fr-FR" sz="2000" b="1" dirty="0"/>
              <a:t> </a:t>
            </a:r>
            <a:r>
              <a:rPr lang="fr-FR" sz="2000" b="1" dirty="0" err="1"/>
              <a:t>urugi</a:t>
            </a:r>
            <a:r>
              <a:rPr lang="fr-FR" sz="2000" b="1" dirty="0"/>
              <a:t> ( </a:t>
            </a:r>
            <a:r>
              <a:rPr lang="fr-FR" sz="2000" b="1" dirty="0" err="1"/>
              <a:t>Itanguriro</a:t>
            </a:r>
            <a:r>
              <a:rPr lang="fr-FR" sz="2000" b="1" dirty="0"/>
              <a:t> 7:1-4, 15-16 ).</a:t>
            </a:r>
            <a:endParaRPr lang="en" sz="2000" b="1" dirty="0"/>
          </a:p>
        </p:txBody>
      </p:sp>
      <p:pic>
        <p:nvPicPr>
          <p:cNvPr id="4" name="Imagen 3" descr="Un grupo de personas posando para la cámara con un fondo de colores&#10;&#10;El contenido generado por IA puede ser incorrecto.">
            <a:extLst>
              <a:ext uri="{FF2B5EF4-FFF2-40B4-BE49-F238E27FC236}">
                <a16:creationId xmlns:a16="http://schemas.microsoft.com/office/drawing/2014/main" id="{FACAB168-0191-247F-69D4-FF164F6689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749" y="1705180"/>
            <a:ext cx="2441972" cy="183147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6813E58-5394-DCB3-7A1E-69DA45B3B5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1" y="3654320"/>
            <a:ext cx="2441971" cy="183147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persona, mujer, parado, gente&#10;&#10;El contenido generado por IA puede ser incorrecto.">
            <a:extLst>
              <a:ext uri="{FF2B5EF4-FFF2-40B4-BE49-F238E27FC236}">
                <a16:creationId xmlns:a16="http://schemas.microsoft.com/office/drawing/2014/main" id="{82FBCE9A-7CC9-2583-7327-10CDA3E3B0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749" y="3654321"/>
            <a:ext cx="2441971" cy="1831479"/>
          </a:xfrm>
          <a:prstGeom prst="round2DiagRect">
            <a:avLst>
              <a:gd name="adj1" fmla="val 0"/>
              <a:gd name="adj2" fmla="val 14190"/>
            </a:avLst>
          </a:prstGeom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5B390309-A74D-4252-4493-95E9EDA7FC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51" y="1695550"/>
            <a:ext cx="2441971" cy="1831479"/>
          </a:xfrm>
          <a:prstGeom prst="round2DiagRect">
            <a:avLst>
              <a:gd name="adj1" fmla="val 0"/>
              <a:gd name="adj2" fmla="val 15241"/>
            </a:avLst>
          </a:prstGeom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1D1D4C2-C65D-78DB-7FEE-96342B59F76E}"/>
              </a:ext>
            </a:extLst>
          </p:cNvPr>
          <p:cNvSpPr txBox="1"/>
          <p:nvPr/>
        </p:nvSpPr>
        <p:spPr>
          <a:xfrm>
            <a:off x="1915427" y="5512564"/>
            <a:ext cx="10276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Ibintu</a:t>
            </a:r>
            <a:r>
              <a:rPr lang="fr-FR" sz="2000" b="1" dirty="0"/>
              <a:t> </a:t>
            </a:r>
            <a:r>
              <a:rPr lang="fr-FR" sz="2000" b="1" dirty="0" err="1"/>
              <a:t>bibera</a:t>
            </a:r>
            <a:r>
              <a:rPr lang="fr-FR" sz="2000" b="1" dirty="0"/>
              <a:t> </a:t>
            </a:r>
            <a:r>
              <a:rPr lang="fr-FR" sz="2000" b="1" dirty="0" err="1"/>
              <a:t>kw’isi</a:t>
            </a:r>
            <a:r>
              <a:rPr lang="fr-FR" sz="2000" b="1" dirty="0"/>
              <a:t> </a:t>
            </a:r>
            <a:r>
              <a:rPr lang="fr-FR" sz="2000" b="1" dirty="0" err="1"/>
              <a:t>biratuburira</a:t>
            </a:r>
            <a:r>
              <a:rPr lang="fr-FR" sz="2000" b="1" dirty="0"/>
              <a:t> </a:t>
            </a:r>
            <a:r>
              <a:rPr lang="fr-FR" sz="2000" b="1" dirty="0" err="1"/>
              <a:t>yuko</a:t>
            </a:r>
            <a:r>
              <a:rPr lang="fr-FR" sz="2000" b="1" dirty="0"/>
              <a:t> </a:t>
            </a: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agiye</a:t>
            </a:r>
            <a:r>
              <a:rPr lang="fr-FR" sz="2000" b="1" dirty="0"/>
              <a:t> </a:t>
            </a:r>
            <a:r>
              <a:rPr lang="fr-FR" sz="2000" b="1" dirty="0" err="1"/>
              <a:t>kuza</a:t>
            </a:r>
            <a:r>
              <a:rPr lang="fr-FR" sz="2000" b="1" dirty="0"/>
              <a:t>.  Ni </a:t>
            </a:r>
            <a:r>
              <a:rPr lang="fr-FR" sz="2000" b="1" dirty="0" err="1"/>
              <a:t>inshingano</a:t>
            </a:r>
            <a:r>
              <a:rPr lang="fr-FR" sz="2000" b="1" dirty="0"/>
              <a:t> </a:t>
            </a:r>
            <a:r>
              <a:rPr lang="fr-FR" sz="2000" b="1" dirty="0" err="1"/>
              <a:t>yacu</a:t>
            </a:r>
            <a:r>
              <a:rPr lang="fr-FR" sz="2000" b="1" dirty="0"/>
              <a:t> </a:t>
            </a:r>
            <a:r>
              <a:rPr lang="fr-FR" sz="2000" b="1" dirty="0" err="1"/>
              <a:t>kuburira</a:t>
            </a:r>
            <a:r>
              <a:rPr lang="fr-FR" sz="2000" b="1" dirty="0"/>
              <a:t> </a:t>
            </a:r>
            <a:r>
              <a:rPr lang="fr-FR" sz="2000" b="1" dirty="0" err="1"/>
              <a:t>iyi</a:t>
            </a:r>
            <a:r>
              <a:rPr lang="fr-FR" sz="2000" b="1" dirty="0"/>
              <a:t> si no </a:t>
            </a:r>
            <a:r>
              <a:rPr lang="fr-FR" sz="2000" b="1" dirty="0" err="1"/>
              <a:t>kuyiha</a:t>
            </a:r>
            <a:r>
              <a:rPr lang="fr-FR" sz="2000" b="1" dirty="0"/>
              <a:t> </a:t>
            </a:r>
            <a:r>
              <a:rPr lang="fr-FR" sz="2000" b="1" dirty="0" err="1"/>
              <a:t>akaryo</a:t>
            </a:r>
            <a:r>
              <a:rPr lang="fr-FR" sz="2000" b="1" dirty="0"/>
              <a:t> ko </a:t>
            </a:r>
            <a:r>
              <a:rPr lang="fr-FR" sz="2000" b="1" dirty="0" err="1"/>
              <a:t>kwakira</a:t>
            </a:r>
            <a:r>
              <a:rPr lang="fr-FR" sz="2000" b="1" dirty="0"/>
              <a:t> </a:t>
            </a: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imbere</a:t>
            </a:r>
            <a:r>
              <a:rPr lang="fr-FR" sz="2000" b="1" dirty="0"/>
              <a:t> y’</a:t>
            </a:r>
            <a:r>
              <a:rPr lang="fr-FR" sz="2000" b="1" dirty="0" err="1"/>
              <a:t>uko</a:t>
            </a:r>
            <a:r>
              <a:rPr lang="fr-FR" sz="2000" b="1" dirty="0"/>
              <a:t> </a:t>
            </a:r>
            <a:r>
              <a:rPr lang="fr-FR" sz="2000" b="1" dirty="0" err="1"/>
              <a:t>urugi</a:t>
            </a:r>
            <a:r>
              <a:rPr lang="fr-FR" sz="2000" b="1" dirty="0"/>
              <a:t> </a:t>
            </a:r>
            <a:r>
              <a:rPr lang="fr-FR" sz="2000" b="1" dirty="0" err="1"/>
              <a:t>rw’ubuntu</a:t>
            </a:r>
            <a:r>
              <a:rPr lang="fr-FR" sz="2000" b="1" dirty="0"/>
              <a:t> </a:t>
            </a:r>
            <a:r>
              <a:rPr lang="fr-FR" sz="2000" b="1" dirty="0" err="1"/>
              <a:t>bw’Imana</a:t>
            </a:r>
            <a:r>
              <a:rPr lang="fr-FR" sz="2000" b="1" dirty="0"/>
              <a:t> </a:t>
            </a:r>
            <a:r>
              <a:rPr lang="fr-FR" sz="2000" b="1" dirty="0" err="1"/>
              <a:t>rwugarwa</a:t>
            </a:r>
            <a:r>
              <a:rPr lang="fr-FR" sz="2000" b="1" dirty="0"/>
              <a:t>.  </a:t>
            </a:r>
            <a:r>
              <a:rPr lang="fr-FR" sz="2000" b="1" dirty="0" err="1"/>
              <a:t>Benshi</a:t>
            </a:r>
            <a:r>
              <a:rPr lang="fr-FR" sz="2000" b="1" dirty="0"/>
              <a:t> </a:t>
            </a:r>
            <a:r>
              <a:rPr lang="fr-FR" sz="2000" b="1" dirty="0" err="1"/>
              <a:t>bazotwenga</a:t>
            </a:r>
            <a:r>
              <a:rPr lang="fr-FR" sz="2000" b="1" dirty="0"/>
              <a:t>, </a:t>
            </a:r>
            <a:r>
              <a:rPr lang="fr-FR" sz="2000" b="1" dirty="0" err="1"/>
              <a:t>ariko</a:t>
            </a:r>
            <a:r>
              <a:rPr lang="fr-FR" sz="2000" b="1" dirty="0"/>
              <a:t> </a:t>
            </a:r>
            <a:r>
              <a:rPr lang="fr-FR" sz="2000" b="1" dirty="0" err="1"/>
              <a:t>abandi</a:t>
            </a:r>
            <a:r>
              <a:rPr lang="fr-FR" sz="2000" b="1" dirty="0"/>
              <a:t> </a:t>
            </a:r>
            <a:r>
              <a:rPr lang="fr-FR" sz="2000" b="1" dirty="0" err="1"/>
              <a:t>bazovyemera</a:t>
            </a:r>
            <a:r>
              <a:rPr lang="fr-FR" sz="2000" b="1" dirty="0"/>
              <a:t>.  </a:t>
            </a:r>
            <a:r>
              <a:rPr lang="fr-FR" sz="2000" b="1" dirty="0" err="1"/>
              <a:t>Muhumure</a:t>
            </a:r>
            <a:r>
              <a:rPr lang="fr-FR" sz="2000" b="1" dirty="0"/>
              <a:t>, </a:t>
            </a:r>
            <a:r>
              <a:rPr lang="fr-FR" sz="2000" b="1" dirty="0" err="1"/>
              <a:t>umwimbu</a:t>
            </a:r>
            <a:r>
              <a:rPr lang="fr-FR" sz="2000" b="1" dirty="0"/>
              <a:t> </a:t>
            </a:r>
            <a:r>
              <a:rPr lang="fr-FR" sz="2000" b="1" dirty="0" err="1"/>
              <a:t>wa</a:t>
            </a:r>
            <a:r>
              <a:rPr lang="fr-FR" sz="2000" b="1" dirty="0"/>
              <a:t> </a:t>
            </a:r>
            <a:r>
              <a:rPr lang="fr-FR" sz="2000" b="1" dirty="0" err="1"/>
              <a:t>nyuma</a:t>
            </a:r>
            <a:r>
              <a:rPr lang="fr-FR" sz="2000" b="1" dirty="0"/>
              <a:t> </a:t>
            </a:r>
            <a:r>
              <a:rPr lang="fr-FR" sz="2000" b="1" dirty="0" err="1"/>
              <a:t>uzoba</a:t>
            </a:r>
            <a:r>
              <a:rPr lang="fr-FR" sz="2000" b="1" dirty="0"/>
              <a:t> </a:t>
            </a:r>
            <a:r>
              <a:rPr lang="fr-FR" sz="2000" b="1" dirty="0" err="1"/>
              <a:t>mwinshi</a:t>
            </a:r>
            <a:r>
              <a:rPr lang="fr-FR" sz="2000" b="1" dirty="0"/>
              <a:t> cane </a:t>
            </a:r>
            <a:r>
              <a:rPr lang="fr-FR" sz="2000" b="1" dirty="0" err="1"/>
              <a:t>kuruta</a:t>
            </a:r>
            <a:r>
              <a:rPr lang="fr-FR" sz="2000" b="1" dirty="0"/>
              <a:t> </a:t>
            </a:r>
            <a:r>
              <a:rPr lang="fr-FR" sz="2000" b="1" dirty="0" err="1"/>
              <a:t>uwo</a:t>
            </a:r>
            <a:r>
              <a:rPr lang="fr-FR" sz="2000" b="1" dirty="0"/>
              <a:t> </a:t>
            </a:r>
            <a:r>
              <a:rPr lang="fr-FR" sz="2000" b="1" dirty="0" err="1"/>
              <a:t>Nowa</a:t>
            </a:r>
            <a:r>
              <a:rPr lang="fr-FR" sz="2000" b="1" dirty="0"/>
              <a:t> </a:t>
            </a:r>
            <a:r>
              <a:rPr lang="fr-FR" sz="2000" b="1" dirty="0" err="1"/>
              <a:t>yimbuye</a:t>
            </a:r>
            <a:r>
              <a:rPr lang="fr-FR" sz="2000" b="1" dirty="0"/>
              <a:t>!</a:t>
            </a:r>
            <a:endParaRPr lang="en" sz="2000" b="1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771ACB-1E78-2C51-9151-9D2ECB91DA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624" r="12624"/>
          <a:stretch/>
        </p:blipFill>
        <p:spPr>
          <a:xfrm>
            <a:off x="10125769" y="1685925"/>
            <a:ext cx="1972279" cy="3757285"/>
          </a:xfrm>
          <a:prstGeom prst="roundRect">
            <a:avLst>
              <a:gd name="adj" fmla="val 16667"/>
            </a:avLst>
          </a:prstGeom>
          <a:ln w="38100">
            <a:solidFill>
              <a:srgbClr val="5A2688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Imagen 19" descr="Imagen que contiene tabla, sostener, foto, hombre&#10;&#10;El contenido generado por IA puede ser incorrecto.">
            <a:extLst>
              <a:ext uri="{FF2B5EF4-FFF2-40B4-BE49-F238E27FC236}">
                <a16:creationId xmlns:a16="http://schemas.microsoft.com/office/drawing/2014/main" id="{BEACB64A-A5F8-3125-B823-5461A4A824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02" y="5648992"/>
            <a:ext cx="1513468" cy="1135101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1FF5783-FADC-CFE5-EDE7-299FB34747E9}"/>
              </a:ext>
            </a:extLst>
          </p:cNvPr>
          <p:cNvSpPr txBox="1"/>
          <p:nvPr/>
        </p:nvSpPr>
        <p:spPr>
          <a:xfrm>
            <a:off x="5176615" y="3748371"/>
            <a:ext cx="490103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Naho</a:t>
            </a:r>
            <a:r>
              <a:rPr lang="fr-FR" sz="2000" b="1" dirty="0"/>
              <a:t> </a:t>
            </a:r>
            <a:r>
              <a:rPr lang="fr-FR" sz="2000" b="1" dirty="0" err="1"/>
              <a:t>babonye</a:t>
            </a:r>
            <a:r>
              <a:rPr lang="fr-FR" sz="2000" b="1" dirty="0"/>
              <a:t> </a:t>
            </a:r>
            <a:r>
              <a:rPr lang="fr-FR" sz="2000" b="1" dirty="0" err="1"/>
              <a:t>ibintu</a:t>
            </a:r>
            <a:r>
              <a:rPr lang="fr-FR" sz="2000" b="1" dirty="0"/>
              <a:t> </a:t>
            </a:r>
            <a:r>
              <a:rPr lang="fr-FR" sz="2000" b="1" dirty="0" err="1"/>
              <a:t>bidasanzwe</a:t>
            </a:r>
            <a:r>
              <a:rPr lang="fr-FR" sz="2000" b="1" dirty="0"/>
              <a:t>, </a:t>
            </a:r>
            <a:r>
              <a:rPr lang="fr-FR" sz="2000" b="1" dirty="0" err="1"/>
              <a:t>nk’ukwinjira</a:t>
            </a:r>
            <a:r>
              <a:rPr lang="fr-FR" sz="2000" b="1" dirty="0"/>
              <a:t> </a:t>
            </a:r>
            <a:r>
              <a:rPr lang="fr-FR" sz="2000" b="1" dirty="0" err="1"/>
              <a:t>kw’ibikoko</a:t>
            </a:r>
            <a:r>
              <a:rPr lang="fr-FR" sz="2000" b="1" dirty="0"/>
              <a:t> mu </a:t>
            </a:r>
            <a:r>
              <a:rPr lang="fr-FR" sz="2000" b="1" dirty="0" err="1"/>
              <a:t>bwato</a:t>
            </a:r>
            <a:r>
              <a:rPr lang="fr-FR" sz="2000" b="1" dirty="0"/>
              <a:t> mu </a:t>
            </a:r>
            <a:r>
              <a:rPr lang="fr-FR" sz="2000" b="1" dirty="0" err="1"/>
              <a:t>mahoro</a:t>
            </a:r>
            <a:r>
              <a:rPr lang="fr-FR" sz="2000" b="1" dirty="0"/>
              <a:t>, </a:t>
            </a:r>
            <a:r>
              <a:rPr lang="fr-FR" sz="2000" b="1" dirty="0" err="1"/>
              <a:t>barabandanije</a:t>
            </a:r>
            <a:r>
              <a:rPr lang="fr-FR" sz="2000" b="1" dirty="0"/>
              <a:t> </a:t>
            </a:r>
            <a:r>
              <a:rPr lang="fr-FR" sz="2000" b="1" dirty="0" err="1"/>
              <a:t>ibikorwa</a:t>
            </a:r>
            <a:r>
              <a:rPr lang="fr-FR" sz="2000" b="1" dirty="0"/>
              <a:t> </a:t>
            </a:r>
            <a:r>
              <a:rPr lang="fr-FR" sz="2000" b="1" dirty="0" err="1"/>
              <a:t>vyabo</a:t>
            </a:r>
            <a:r>
              <a:rPr lang="fr-FR" sz="2000" b="1" dirty="0"/>
              <a:t> </a:t>
            </a:r>
            <a:r>
              <a:rPr lang="fr-FR" sz="2000" b="1" dirty="0" err="1"/>
              <a:t>vya</a:t>
            </a:r>
            <a:r>
              <a:rPr lang="fr-FR" sz="2000" b="1" dirty="0"/>
              <a:t> </a:t>
            </a:r>
            <a:r>
              <a:rPr lang="fr-FR" sz="2000" b="1" dirty="0" err="1"/>
              <a:t>misi</a:t>
            </a:r>
            <a:r>
              <a:rPr lang="fr-FR" sz="2000" b="1" dirty="0"/>
              <a:t> </a:t>
            </a:r>
            <a:r>
              <a:rPr lang="fr-FR" sz="2000" b="1" dirty="0" err="1"/>
              <a:t>yose</a:t>
            </a:r>
            <a:r>
              <a:rPr lang="fr-FR" sz="2000" b="1" dirty="0"/>
              <a:t> ( Luka 17:27 ).  </a:t>
            </a:r>
            <a:r>
              <a:rPr lang="fr-FR" sz="2000" b="1" dirty="0" err="1"/>
              <a:t>Nta</a:t>
            </a:r>
            <a:r>
              <a:rPr lang="fr-FR" sz="2000" b="1" dirty="0"/>
              <a:t> n’</a:t>
            </a:r>
            <a:r>
              <a:rPr lang="fr-FR" sz="2000" b="1" dirty="0" err="1"/>
              <a:t>umwe</a:t>
            </a:r>
            <a:r>
              <a:rPr lang="fr-FR" sz="2000" b="1" dirty="0"/>
              <a:t> </a:t>
            </a:r>
            <a:r>
              <a:rPr lang="fr-FR" sz="2000" b="1" dirty="0" err="1"/>
              <a:t>yashaka</a:t>
            </a:r>
            <a:r>
              <a:rPr lang="fr-FR" sz="2000" b="1" dirty="0"/>
              <a:t> </a:t>
            </a:r>
            <a:r>
              <a:rPr lang="fr-FR" sz="2000" b="1" dirty="0" err="1"/>
              <a:t>kwinjira</a:t>
            </a:r>
            <a:r>
              <a:rPr lang="fr-FR" sz="2000" b="1" dirty="0"/>
              <a:t> mu </a:t>
            </a:r>
            <a:r>
              <a:rPr lang="fr-FR" sz="2000" b="1" dirty="0" err="1"/>
              <a:t>bwato</a:t>
            </a:r>
            <a:r>
              <a:rPr lang="fr-FR" sz="2000" b="1" dirty="0"/>
              <a:t> </a:t>
            </a:r>
            <a:r>
              <a:rPr lang="fr-FR" sz="2000" b="1" dirty="0" err="1"/>
              <a:t>urugi</a:t>
            </a:r>
            <a:r>
              <a:rPr lang="fr-FR" sz="2000" b="1" dirty="0"/>
              <a:t> </a:t>
            </a:r>
            <a:r>
              <a:rPr lang="fr-FR" sz="2000" b="1" dirty="0" err="1"/>
              <a:t>rutarakingwa</a:t>
            </a:r>
            <a:r>
              <a:rPr lang="fr-FR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33684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993643-7B8A-4849-F849-1B4395D59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texto, libro, persona, hombre&#10;&#10;El contenido generado por IA puede ser incorrecto.">
            <a:extLst>
              <a:ext uri="{FF2B5EF4-FFF2-40B4-BE49-F238E27FC236}">
                <a16:creationId xmlns:a16="http://schemas.microsoft.com/office/drawing/2014/main" id="{A353775A-6053-1F22-022E-86CF89CBAD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81500"/>
            <a:ext cx="3609975" cy="24765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DCE03F-7E98-3BB9-B125-5C0911C683FF}"/>
              </a:ext>
            </a:extLst>
          </p:cNvPr>
          <p:cNvSpPr txBox="1"/>
          <p:nvPr/>
        </p:nvSpPr>
        <p:spPr>
          <a:xfrm>
            <a:off x="3175285" y="1006856"/>
            <a:ext cx="8189406" cy="411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04E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IHEREZO RIRAJE KU BISAGARA VYA </a:t>
            </a:r>
            <a:r>
              <a:rPr lang="en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04E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SODOM</a:t>
            </a:r>
            <a:r>
              <a:rPr lang="fr-FR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04E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U NA</a:t>
            </a:r>
            <a:r>
              <a:rPr lang="en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04E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 GOMOR</a:t>
            </a:r>
            <a:r>
              <a:rPr lang="fr-FR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04E00"/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A </a:t>
            </a:r>
            <a:endParaRPr lang="en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604E00"/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383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51A7AD-1A0F-93F5-C798-BEA259CCD27F}"/>
              </a:ext>
            </a:extLst>
          </p:cNvPr>
          <p:cNvSpPr txBox="1"/>
          <p:nvPr/>
        </p:nvSpPr>
        <p:spPr>
          <a:xfrm>
            <a:off x="0" y="-2887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>
                <a:ln/>
                <a:solidFill>
                  <a:schemeClr val="accent3"/>
                </a:solidFill>
              </a:rPr>
              <a:t>IMVO Z’UGUTIKIZWA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9518E7-3FA5-9E8F-E3E4-93D2C32B6AA1}"/>
              </a:ext>
            </a:extLst>
          </p:cNvPr>
          <p:cNvSpPr txBox="1"/>
          <p:nvPr/>
        </p:nvSpPr>
        <p:spPr>
          <a:xfrm>
            <a:off x="676274" y="527448"/>
            <a:ext cx="1083945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Kandi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n'abantu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b'i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Sodomu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n'i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Gomora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n'ibisagara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vyari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bihereranye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ho,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kuko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bitanze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bakiha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ubusambanyi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nka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bandi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ukw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imibiri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itaremewe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ivyo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bisagara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vyashiriweho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kuba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akabarore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bibabazwa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n'igihano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c'umuriro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utazima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Yuda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1:7)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302DA2-7E07-5ED7-5EEC-7F9C2DFEEA7A}"/>
              </a:ext>
            </a:extLst>
          </p:cNvPr>
          <p:cNvSpPr txBox="1"/>
          <p:nvPr/>
        </p:nvSpPr>
        <p:spPr>
          <a:xfrm>
            <a:off x="209549" y="1604278"/>
            <a:ext cx="8190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yagereranije</a:t>
            </a:r>
            <a:r>
              <a:rPr lang="fr-FR" sz="2000" b="1" dirty="0"/>
              <a:t> </a:t>
            </a:r>
            <a:r>
              <a:rPr lang="fr-FR" sz="2000" b="1" dirty="0" err="1"/>
              <a:t>ukuza</a:t>
            </a:r>
            <a:r>
              <a:rPr lang="fr-FR" sz="2000" b="1" dirty="0"/>
              <a:t> </a:t>
            </a:r>
            <a:r>
              <a:rPr lang="fr-FR" sz="2000" b="1" dirty="0" err="1"/>
              <a:t>kwiwe</a:t>
            </a:r>
            <a:r>
              <a:rPr lang="fr-FR" sz="2000" b="1" dirty="0"/>
              <a:t> </a:t>
            </a:r>
            <a:r>
              <a:rPr lang="fr-FR" sz="2000" b="1" dirty="0" err="1"/>
              <a:t>kwa</a:t>
            </a:r>
            <a:r>
              <a:rPr lang="fr-FR" sz="2000" b="1" dirty="0"/>
              <a:t> </a:t>
            </a:r>
            <a:r>
              <a:rPr lang="fr-FR" sz="2000" b="1" dirty="0" err="1"/>
              <a:t>kabiri</a:t>
            </a:r>
            <a:r>
              <a:rPr lang="fr-FR" sz="2000" b="1" dirty="0"/>
              <a:t> n’</a:t>
            </a:r>
            <a:r>
              <a:rPr lang="fr-FR" sz="2000" b="1" dirty="0" err="1"/>
              <a:t>igihe</a:t>
            </a:r>
            <a:r>
              <a:rPr lang="fr-FR" sz="2000" b="1" dirty="0"/>
              <a:t> Loti </a:t>
            </a:r>
            <a:r>
              <a:rPr lang="fr-FR" sz="2000" b="1" dirty="0" err="1"/>
              <a:t>yakurwa</a:t>
            </a:r>
            <a:r>
              <a:rPr lang="fr-FR" sz="2000" b="1" dirty="0"/>
              <a:t> i </a:t>
            </a:r>
            <a:r>
              <a:rPr lang="fr-FR" sz="2000" b="1" dirty="0" err="1"/>
              <a:t>Sodomu</a:t>
            </a:r>
            <a:r>
              <a:rPr lang="fr-FR" sz="2000" b="1" dirty="0"/>
              <a:t>, maze </a:t>
            </a:r>
            <a:r>
              <a:rPr lang="fr-FR" sz="2000" b="1" dirty="0" err="1"/>
              <a:t>umuriro</a:t>
            </a:r>
            <a:r>
              <a:rPr lang="fr-FR" sz="2000" b="1" dirty="0"/>
              <a:t> </a:t>
            </a:r>
            <a:r>
              <a:rPr lang="fr-FR" sz="2000" b="1" dirty="0" err="1"/>
              <a:t>ukayigiza</a:t>
            </a:r>
            <a:r>
              <a:rPr lang="fr-FR" sz="2000" b="1" dirty="0"/>
              <a:t> </a:t>
            </a:r>
            <a:r>
              <a:rPr lang="fr-FR" sz="2000" b="1" dirty="0" err="1"/>
              <a:t>igisagara</a:t>
            </a:r>
            <a:r>
              <a:rPr lang="fr-FR" sz="2000" b="1" dirty="0"/>
              <a:t> ( Luka 17:28-30 ).</a:t>
            </a:r>
            <a:endParaRPr lang="en" sz="2000" b="1" dirty="0"/>
          </a:p>
        </p:txBody>
      </p:sp>
      <p:pic>
        <p:nvPicPr>
          <p:cNvPr id="4" name="Imagen 3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B84EFE15-6E4E-7DFD-ADEB-94EC6EDF24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353" y="3785369"/>
            <a:ext cx="3632174" cy="1732547"/>
          </a:xfrm>
          <a:prstGeom prst="rect">
            <a:avLst/>
          </a:prstGeom>
          <a:ln w="57150" cap="rnd">
            <a:solidFill>
              <a:schemeClr val="accent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Imagen 7" descr="Imagen que contiene edificio, gente, hombre, grande&#10;&#10;El contenido generado por IA puede ser incorrecto.">
            <a:extLst>
              <a:ext uri="{FF2B5EF4-FFF2-40B4-BE49-F238E27FC236}">
                <a16:creationId xmlns:a16="http://schemas.microsoft.com/office/drawing/2014/main" id="{CC4F8DBF-0AC7-8F7C-2FA1-86D6B9081D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34" y="1722285"/>
            <a:ext cx="3629293" cy="1879974"/>
          </a:xfrm>
          <a:prstGeom prst="rect">
            <a:avLst/>
          </a:prstGeom>
          <a:ln w="57150" cap="rnd">
            <a:solidFill>
              <a:schemeClr val="accent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tabla, ladrillo, hombre, vivo&#10;&#10;El contenido generado por IA puede ser incorrecto.">
            <a:extLst>
              <a:ext uri="{FF2B5EF4-FFF2-40B4-BE49-F238E27FC236}">
                <a16:creationId xmlns:a16="http://schemas.microsoft.com/office/drawing/2014/main" id="{1F61654D-0048-A9FE-FC68-7252653686B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33" y="3287027"/>
            <a:ext cx="3242008" cy="162100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hombre, mujer, tabla, vestido&#10;&#10;El contenido generado por IA puede ser incorrecto.">
            <a:extLst>
              <a:ext uri="{FF2B5EF4-FFF2-40B4-BE49-F238E27FC236}">
                <a16:creationId xmlns:a16="http://schemas.microsoft.com/office/drawing/2014/main" id="{465DECA4-0B0D-89F1-C6C6-18E6E5CC893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57"/>
          <a:stretch/>
        </p:blipFill>
        <p:spPr>
          <a:xfrm>
            <a:off x="160033" y="5094039"/>
            <a:ext cx="2945117" cy="162100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623BAF9-B500-3870-DEF8-7186B7AF75E1}"/>
              </a:ext>
            </a:extLst>
          </p:cNvPr>
          <p:cNvSpPr txBox="1"/>
          <p:nvPr/>
        </p:nvSpPr>
        <p:spPr>
          <a:xfrm>
            <a:off x="3472314" y="3245885"/>
            <a:ext cx="49274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Imitima</a:t>
            </a:r>
            <a:r>
              <a:rPr lang="fr-FR" sz="2000" b="1" dirty="0"/>
              <a:t> y’</a:t>
            </a:r>
            <a:r>
              <a:rPr lang="fr-FR" sz="2000" b="1" dirty="0" err="1"/>
              <a:t>abantu</a:t>
            </a:r>
            <a:r>
              <a:rPr lang="fr-FR" sz="2000" b="1" dirty="0"/>
              <a:t> </a:t>
            </a:r>
            <a:r>
              <a:rPr lang="fr-FR" sz="2000" b="1" dirty="0" err="1"/>
              <a:t>yamye</a:t>
            </a:r>
            <a:r>
              <a:rPr lang="fr-FR" sz="2000" b="1" dirty="0"/>
              <a:t> </a:t>
            </a:r>
            <a:r>
              <a:rPr lang="fr-FR" sz="2000" b="1" dirty="0" err="1"/>
              <a:t>ari</a:t>
            </a:r>
            <a:r>
              <a:rPr lang="fr-FR" sz="2000" b="1" dirty="0"/>
              <a:t> </a:t>
            </a:r>
            <a:r>
              <a:rPr lang="fr-FR" sz="2000" b="1" dirty="0" err="1"/>
              <a:t>mibi</a:t>
            </a:r>
            <a:r>
              <a:rPr lang="fr-FR" sz="2000" b="1" dirty="0"/>
              <a:t> (</a:t>
            </a:r>
            <a:r>
              <a:rPr lang="fr-FR" sz="2000" b="1" dirty="0" err="1"/>
              <a:t>Yer</a:t>
            </a:r>
            <a:r>
              <a:rPr lang="fr-FR" sz="2000" b="1" dirty="0"/>
              <a:t>. 17:9; Rom. 1:24-32).  </a:t>
            </a:r>
            <a:r>
              <a:rPr lang="fr-FR" sz="2000" b="1" dirty="0" err="1"/>
              <a:t>Mbere</a:t>
            </a:r>
            <a:r>
              <a:rPr lang="fr-FR" sz="2000" b="1" dirty="0"/>
              <a:t> n’</a:t>
            </a:r>
            <a:r>
              <a:rPr lang="fr-FR" sz="2000" b="1" dirty="0" err="1"/>
              <a:t>abakristo</a:t>
            </a:r>
            <a:r>
              <a:rPr lang="fr-FR" sz="2000" b="1" dirty="0"/>
              <a:t> </a:t>
            </a:r>
            <a:r>
              <a:rPr lang="fr-FR" sz="2000" b="1" dirty="0" err="1"/>
              <a:t>barakoze</a:t>
            </a:r>
            <a:r>
              <a:rPr lang="fr-FR" sz="2000" b="1" dirty="0"/>
              <a:t> </a:t>
            </a:r>
            <a:r>
              <a:rPr lang="fr-FR" sz="2000" b="1" dirty="0" err="1"/>
              <a:t>ibikorwa</a:t>
            </a:r>
            <a:r>
              <a:rPr lang="fr-FR" sz="2000" b="1" dirty="0"/>
              <a:t> </a:t>
            </a:r>
            <a:r>
              <a:rPr lang="fr-FR" sz="2000" b="1" dirty="0" err="1"/>
              <a:t>vy’agaterasoni</a:t>
            </a:r>
            <a:r>
              <a:rPr lang="fr-FR" sz="2000" b="1" dirty="0"/>
              <a:t>.  </a:t>
            </a:r>
            <a:r>
              <a:rPr lang="fr-FR" sz="2000" b="1" dirty="0" err="1"/>
              <a:t>Ariko</a:t>
            </a:r>
            <a:r>
              <a:rPr lang="fr-FR" sz="2000" b="1" dirty="0"/>
              <a:t> </a:t>
            </a:r>
            <a:r>
              <a:rPr lang="fr-FR" sz="2000" b="1" dirty="0" err="1"/>
              <a:t>rero</a:t>
            </a:r>
            <a:r>
              <a:rPr lang="fr-FR" sz="2000" b="1" dirty="0"/>
              <a:t>, muri </a:t>
            </a:r>
            <a:r>
              <a:rPr lang="fr-FR" sz="2000" b="1" dirty="0" err="1"/>
              <a:t>iyi</a:t>
            </a:r>
            <a:r>
              <a:rPr lang="fr-FR" sz="2000" b="1" dirty="0"/>
              <a:t> </a:t>
            </a:r>
            <a:r>
              <a:rPr lang="fr-FR" sz="2000" b="1" dirty="0" err="1"/>
              <a:t>misi</a:t>
            </a:r>
            <a:r>
              <a:rPr lang="fr-FR" sz="2000" b="1" dirty="0"/>
              <a:t> </a:t>
            </a:r>
            <a:r>
              <a:rPr lang="fr-FR" sz="2000" b="1" dirty="0" err="1"/>
              <a:t>ububisha</a:t>
            </a:r>
            <a:r>
              <a:rPr lang="fr-FR" sz="2000" b="1" dirty="0"/>
              <a:t> </a:t>
            </a:r>
            <a:r>
              <a:rPr lang="fr-FR" sz="2000" b="1" dirty="0" err="1"/>
              <a:t>bwerekanwa</a:t>
            </a:r>
            <a:r>
              <a:rPr lang="fr-FR" sz="2000" b="1" dirty="0"/>
              <a:t> ko </a:t>
            </a:r>
            <a:r>
              <a:rPr lang="fr-FR" sz="2000" b="1" dirty="0" err="1"/>
              <a:t>ari</a:t>
            </a:r>
            <a:r>
              <a:rPr lang="fr-FR" sz="2000" b="1" dirty="0"/>
              <a:t> </a:t>
            </a:r>
            <a:r>
              <a:rPr lang="fr-FR" sz="2000" b="1" dirty="0" err="1"/>
              <a:t>ingeso</a:t>
            </a:r>
            <a:r>
              <a:rPr lang="fr-FR" sz="2000" b="1" dirty="0"/>
              <a:t> </a:t>
            </a:r>
            <a:r>
              <a:rPr lang="fr-FR" sz="2000" b="1" dirty="0" err="1"/>
              <a:t>nziza</a:t>
            </a:r>
            <a:r>
              <a:rPr lang="fr-FR" sz="2000" b="1" dirty="0"/>
              <a:t>, </a:t>
            </a:r>
            <a:r>
              <a:rPr lang="fr-FR" sz="2000" b="1" dirty="0" err="1"/>
              <a:t>kandi</a:t>
            </a:r>
            <a:r>
              <a:rPr lang="fr-FR" sz="2000" b="1" dirty="0"/>
              <a:t> </a:t>
            </a:r>
            <a:r>
              <a:rPr lang="fr-FR" sz="2000" b="1" dirty="0" err="1"/>
              <a:t>ingeso</a:t>
            </a:r>
            <a:r>
              <a:rPr lang="fr-FR" sz="2000" b="1" dirty="0"/>
              <a:t> </a:t>
            </a:r>
            <a:r>
              <a:rPr lang="fr-FR" sz="2000" b="1" dirty="0" err="1"/>
              <a:t>nziza</a:t>
            </a:r>
            <a:r>
              <a:rPr lang="fr-FR" sz="2000" b="1" dirty="0"/>
              <a:t> </a:t>
            </a:r>
            <a:r>
              <a:rPr lang="fr-FR" sz="2000" b="1" dirty="0" err="1"/>
              <a:t>ubwayo</a:t>
            </a:r>
            <a:r>
              <a:rPr lang="fr-FR" sz="2000" b="1" dirty="0"/>
              <a:t> </a:t>
            </a:r>
            <a:r>
              <a:rPr lang="fr-FR" sz="2000" b="1" dirty="0" err="1"/>
              <a:t>iratwengwa</a:t>
            </a:r>
            <a:r>
              <a:rPr lang="fr-FR" sz="2000" b="1" dirty="0"/>
              <a:t>.  </a:t>
            </a:r>
            <a:r>
              <a:rPr lang="fr-FR" sz="2000" b="1" dirty="0" err="1"/>
              <a:t>Ijwi</a:t>
            </a:r>
            <a:r>
              <a:rPr lang="fr-FR" sz="2000" b="1" dirty="0"/>
              <a:t> </a:t>
            </a:r>
            <a:r>
              <a:rPr lang="fr-FR" sz="2000" b="1" dirty="0" err="1"/>
              <a:t>ryo</a:t>
            </a:r>
            <a:r>
              <a:rPr lang="fr-FR" sz="2000" b="1" dirty="0"/>
              <a:t> mu </a:t>
            </a:r>
            <a:r>
              <a:rPr lang="fr-FR" sz="2000" b="1" dirty="0" err="1"/>
              <a:t>mutima</a:t>
            </a:r>
            <a:r>
              <a:rPr lang="fr-FR" sz="2000" b="1" dirty="0"/>
              <a:t>, </a:t>
            </a:r>
            <a:r>
              <a:rPr lang="fr-FR" sz="2000" b="1" dirty="0" err="1"/>
              <a:t>nk’irya</a:t>
            </a:r>
            <a:r>
              <a:rPr lang="fr-FR" sz="2000" b="1" dirty="0"/>
              <a:t> </a:t>
            </a:r>
            <a:r>
              <a:rPr lang="fr-FR" sz="2000" b="1" dirty="0" err="1"/>
              <a:t>Dawidi</a:t>
            </a:r>
            <a:r>
              <a:rPr lang="fr-FR" sz="2000" b="1" dirty="0"/>
              <a:t>, </a:t>
            </a:r>
            <a:r>
              <a:rPr lang="fr-FR" sz="2000" b="1" dirty="0" err="1"/>
              <a:t>ryaranigiwe</a:t>
            </a:r>
            <a:r>
              <a:rPr lang="fr-FR" sz="2000" b="1" dirty="0"/>
              <a:t> mu </a:t>
            </a:r>
            <a:r>
              <a:rPr lang="fr-FR" sz="2000" b="1" dirty="0" err="1"/>
              <a:t>menshi</a:t>
            </a:r>
            <a:r>
              <a:rPr lang="fr-FR" sz="2000" b="1" dirty="0"/>
              <a:t>.</a:t>
            </a:r>
            <a:endParaRPr lang="en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137D80B-CC8D-5498-5A32-A7847C78334C}"/>
              </a:ext>
            </a:extLst>
          </p:cNvPr>
          <p:cNvSpPr txBox="1"/>
          <p:nvPr/>
        </p:nvSpPr>
        <p:spPr>
          <a:xfrm>
            <a:off x="3200401" y="5646888"/>
            <a:ext cx="7859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Isi</a:t>
            </a:r>
            <a:r>
              <a:rPr lang="fr-FR" sz="2000" b="1" dirty="0"/>
              <a:t> </a:t>
            </a:r>
            <a:r>
              <a:rPr lang="fr-FR" sz="2000" b="1" dirty="0" err="1"/>
              <a:t>yacu</a:t>
            </a:r>
            <a:r>
              <a:rPr lang="fr-FR" sz="2000" b="1" dirty="0"/>
              <a:t> </a:t>
            </a:r>
            <a:r>
              <a:rPr lang="fr-FR" sz="2000" b="1" dirty="0" err="1"/>
              <a:t>irakeneye</a:t>
            </a:r>
            <a:r>
              <a:rPr lang="fr-FR" sz="2000" b="1" dirty="0"/>
              <a:t> </a:t>
            </a:r>
            <a:r>
              <a:rPr lang="fr-FR" sz="2000" b="1" dirty="0" err="1"/>
              <a:t>abantu</a:t>
            </a:r>
            <a:r>
              <a:rPr lang="fr-FR" sz="2000" b="1" dirty="0"/>
              <a:t> </a:t>
            </a:r>
            <a:r>
              <a:rPr lang="fr-FR" sz="2000" b="1" dirty="0" err="1"/>
              <a:t>nka</a:t>
            </a:r>
            <a:r>
              <a:rPr lang="fr-FR" sz="2000" b="1" dirty="0"/>
              <a:t> </a:t>
            </a:r>
            <a:r>
              <a:rPr lang="fr-FR" sz="2000" b="1" dirty="0" err="1"/>
              <a:t>Natani</a:t>
            </a:r>
            <a:r>
              <a:rPr lang="fr-FR" sz="2000" b="1" dirty="0"/>
              <a:t> </a:t>
            </a:r>
            <a:r>
              <a:rPr lang="fr-FR" sz="2000" b="1" dirty="0" err="1"/>
              <a:t>bazovyura</a:t>
            </a:r>
            <a:r>
              <a:rPr lang="fr-FR" sz="2000" b="1" dirty="0"/>
              <a:t> </a:t>
            </a:r>
            <a:r>
              <a:rPr lang="fr-FR" sz="2000" b="1" dirty="0" err="1"/>
              <a:t>iyo</a:t>
            </a:r>
            <a:r>
              <a:rPr lang="fr-FR" sz="2000" b="1" dirty="0"/>
              <a:t> </a:t>
            </a:r>
            <a:r>
              <a:rPr lang="fr-FR" sz="2000" b="1" dirty="0" err="1"/>
              <a:t>mitimanama</a:t>
            </a:r>
            <a:r>
              <a:rPr lang="fr-FR" sz="2000" b="1" dirty="0"/>
              <a:t>, </a:t>
            </a:r>
            <a:r>
              <a:rPr lang="fr-FR" sz="2000" b="1" dirty="0" err="1"/>
              <a:t>bakayiremesha</a:t>
            </a:r>
            <a:r>
              <a:rPr lang="fr-FR" sz="2000" b="1" dirty="0"/>
              <a:t> n’</a:t>
            </a:r>
            <a:r>
              <a:rPr lang="fr-FR" sz="2000" b="1" dirty="0" err="1"/>
              <a:t>ubutumwa</a:t>
            </a:r>
            <a:r>
              <a:rPr lang="fr-FR" sz="2000" b="1" dirty="0"/>
              <a:t> </a:t>
            </a:r>
            <a:r>
              <a:rPr lang="fr-FR" sz="2000" b="1" dirty="0" err="1"/>
              <a:t>bugira</a:t>
            </a:r>
            <a:r>
              <a:rPr lang="fr-FR" sz="2000" b="1" dirty="0"/>
              <a:t> </a:t>
            </a:r>
            <a:r>
              <a:rPr lang="fr-FR" sz="2000" b="1" dirty="0" err="1"/>
              <a:t>buti</a:t>
            </a:r>
            <a:r>
              <a:rPr lang="fr-FR" sz="2000" b="1" dirty="0"/>
              <a:t>: «</a:t>
            </a:r>
            <a:r>
              <a:rPr lang="fr-FR" sz="2000" b="1" dirty="0" err="1"/>
              <a:t>Uhoraho</a:t>
            </a:r>
            <a:r>
              <a:rPr lang="fr-FR" sz="2000" b="1" dirty="0"/>
              <a:t> </a:t>
            </a:r>
            <a:r>
              <a:rPr lang="fr-FR" sz="2000" b="1" dirty="0" err="1"/>
              <a:t>yagukuyeko</a:t>
            </a:r>
            <a:r>
              <a:rPr lang="fr-FR" sz="2000" b="1" dirty="0"/>
              <a:t> </a:t>
            </a:r>
            <a:r>
              <a:rPr lang="fr-FR" sz="2000" b="1" dirty="0" err="1"/>
              <a:t>icaha</a:t>
            </a:r>
            <a:r>
              <a:rPr lang="fr-FR" sz="2000" b="1" dirty="0"/>
              <a:t> </a:t>
            </a:r>
            <a:r>
              <a:rPr lang="fr-FR" sz="2000" b="1" dirty="0" err="1"/>
              <a:t>cawe</a:t>
            </a:r>
            <a:r>
              <a:rPr lang="fr-FR" sz="2000" b="1" dirty="0"/>
              <a:t>, </a:t>
            </a:r>
            <a:r>
              <a:rPr lang="fr-FR" sz="2000" b="1" dirty="0" err="1"/>
              <a:t>ntugipfuye</a:t>
            </a:r>
            <a:r>
              <a:rPr lang="fr-FR" sz="2000" b="1" dirty="0"/>
              <a:t>» (2 Sam. 12:13).</a:t>
            </a:r>
            <a:endParaRPr lang="en" sz="2000" b="1" dirty="0"/>
          </a:p>
        </p:txBody>
      </p:sp>
      <p:pic>
        <p:nvPicPr>
          <p:cNvPr id="19" name="Imagen 1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79BE833D-7315-D52D-9CE7-424C8835E4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9426" y="5672150"/>
            <a:ext cx="1019225" cy="111506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6C64137-9EAF-B0C8-D3CC-3AE52B87BC8B}"/>
              </a:ext>
            </a:extLst>
          </p:cNvPr>
          <p:cNvSpPr txBox="1"/>
          <p:nvPr/>
        </p:nvSpPr>
        <p:spPr>
          <a:xfrm>
            <a:off x="208107" y="2255583"/>
            <a:ext cx="81902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Nimba </a:t>
            </a:r>
            <a:r>
              <a:rPr lang="fr-FR" sz="2000" b="1" dirty="0" err="1"/>
              <a:t>ukugereranya</a:t>
            </a:r>
            <a:r>
              <a:rPr lang="fr-FR" sz="2000" b="1" dirty="0"/>
              <a:t> n’</a:t>
            </a:r>
            <a:r>
              <a:rPr lang="fr-FR" sz="2000" b="1" dirty="0" err="1"/>
              <a:t>igihe</a:t>
            </a:r>
            <a:r>
              <a:rPr lang="fr-FR" sz="2000" b="1" dirty="0"/>
              <a:t> ca </a:t>
            </a:r>
            <a:r>
              <a:rPr lang="fr-FR" sz="2000" b="1" dirty="0" err="1"/>
              <a:t>Nowa</a:t>
            </a:r>
            <a:r>
              <a:rPr lang="fr-FR" sz="2000" b="1" dirty="0"/>
              <a:t> </a:t>
            </a:r>
            <a:r>
              <a:rPr lang="fr-FR" sz="2000" b="1" dirty="0" err="1"/>
              <a:t>bitubwira</a:t>
            </a:r>
            <a:r>
              <a:rPr lang="fr-FR" sz="2000" b="1" dirty="0"/>
              <a:t> </a:t>
            </a:r>
            <a:r>
              <a:rPr lang="fr-FR" sz="2000" b="1" dirty="0" err="1"/>
              <a:t>ukutizera</a:t>
            </a:r>
            <a:r>
              <a:rPr lang="fr-FR" sz="2000" b="1" dirty="0"/>
              <a:t>, </a:t>
            </a:r>
            <a:r>
              <a:rPr lang="fr-FR" sz="2000" b="1" dirty="0" err="1"/>
              <a:t>ibihe</a:t>
            </a:r>
            <a:r>
              <a:rPr lang="fr-FR" sz="2000" b="1" dirty="0"/>
              <a:t> </a:t>
            </a:r>
            <a:r>
              <a:rPr lang="fr-FR" sz="2000" b="1" dirty="0" err="1"/>
              <a:t>vya</a:t>
            </a:r>
            <a:r>
              <a:rPr lang="fr-FR" sz="2000" b="1" dirty="0"/>
              <a:t> Loti </a:t>
            </a:r>
            <a:r>
              <a:rPr lang="fr-FR" sz="2000" b="1" dirty="0" err="1"/>
              <a:t>bitubwira</a:t>
            </a:r>
            <a:r>
              <a:rPr lang="fr-FR" sz="2000" b="1" dirty="0"/>
              <a:t> </a:t>
            </a:r>
            <a:r>
              <a:rPr lang="fr-FR" sz="2000" b="1" dirty="0" err="1"/>
              <a:t>ubusambanyi</a:t>
            </a:r>
            <a:r>
              <a:rPr lang="fr-FR" sz="2000" b="1" dirty="0"/>
              <a:t> n'</a:t>
            </a:r>
            <a:r>
              <a:rPr lang="fr-FR" sz="2000" b="1" dirty="0" err="1"/>
              <a:t>akajagari</a:t>
            </a:r>
            <a:r>
              <a:rPr lang="fr-FR" sz="2000" b="1" dirty="0"/>
              <a:t> mu </a:t>
            </a:r>
            <a:r>
              <a:rPr lang="fr-FR" sz="2000" b="1" dirty="0" err="1"/>
              <a:t>kibano</a:t>
            </a:r>
            <a:r>
              <a:rPr lang="fr-FR" sz="2000" b="1" dirty="0"/>
              <a:t> ( </a:t>
            </a:r>
            <a:r>
              <a:rPr lang="fr-FR" sz="2000" b="1" dirty="0" err="1"/>
              <a:t>Yuda</a:t>
            </a:r>
            <a:r>
              <a:rPr lang="fr-FR" sz="2000" b="1" dirty="0"/>
              <a:t> 1:7; </a:t>
            </a:r>
            <a:r>
              <a:rPr lang="fr-FR" sz="2000" b="1" dirty="0" err="1"/>
              <a:t>Ezk</a:t>
            </a:r>
            <a:r>
              <a:rPr lang="fr-FR" sz="2000" b="1" dirty="0"/>
              <a:t>. 16:49-50; 2P. 2:6-8).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246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31BDA9-7FB9-96C3-04FD-62E235FC303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URUBANZA RW’IMBERE</a:t>
            </a:r>
            <a:r>
              <a:rPr lang="e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Y’UGUTIKIZWA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0402C-09FC-A441-DB45-AAC5F8C49581}"/>
              </a:ext>
            </a:extLst>
          </p:cNvPr>
          <p:cNvSpPr txBox="1"/>
          <p:nvPr/>
        </p:nvSpPr>
        <p:spPr>
          <a:xfrm>
            <a:off x="747712" y="638472"/>
            <a:ext cx="10696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ndamanutse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ndabe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yuko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bakora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ibihwanye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rwose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n'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ukw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induru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zaho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zanshikiriye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kandi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namb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atari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biri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fr-FR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ndabimenye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fr-FR" sz="1400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Itanguriro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EBE1B71-99FB-5A88-BDE7-A2E6812E766A}"/>
              </a:ext>
            </a:extLst>
          </p:cNvPr>
          <p:cNvSpPr txBox="1"/>
          <p:nvPr/>
        </p:nvSpPr>
        <p:spPr>
          <a:xfrm>
            <a:off x="3425090" y="1350758"/>
            <a:ext cx="8766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 err="1"/>
              <a:t>Ububisha</a:t>
            </a:r>
            <a:r>
              <a:rPr lang="fr-FR" b="1" dirty="0"/>
              <a:t> </a:t>
            </a:r>
            <a:r>
              <a:rPr lang="fr-FR" b="1" dirty="0" err="1"/>
              <a:t>bw’i</a:t>
            </a:r>
            <a:r>
              <a:rPr lang="fr-FR" b="1" dirty="0"/>
              <a:t> </a:t>
            </a:r>
            <a:r>
              <a:rPr lang="fr-FR" b="1" dirty="0" err="1"/>
              <a:t>Sodomu</a:t>
            </a:r>
            <a:r>
              <a:rPr lang="fr-FR" b="1" dirty="0"/>
              <a:t> </a:t>
            </a:r>
            <a:r>
              <a:rPr lang="fr-FR" b="1" dirty="0" err="1"/>
              <a:t>bwari</a:t>
            </a:r>
            <a:r>
              <a:rPr lang="fr-FR" b="1" dirty="0"/>
              <a:t> </a:t>
            </a:r>
            <a:r>
              <a:rPr lang="fr-FR" b="1" dirty="0" err="1"/>
              <a:t>bwibonekeje</a:t>
            </a:r>
            <a:r>
              <a:rPr lang="fr-FR" b="1" dirty="0"/>
              <a:t>.  </a:t>
            </a:r>
            <a:r>
              <a:rPr lang="fr-FR" b="1" dirty="0" err="1"/>
              <a:t>Ariko</a:t>
            </a:r>
            <a:r>
              <a:rPr lang="fr-FR" b="1" dirty="0"/>
              <a:t> </a:t>
            </a:r>
            <a:r>
              <a:rPr lang="fr-FR" b="1" dirty="0" err="1"/>
              <a:t>imbere</a:t>
            </a:r>
            <a:r>
              <a:rPr lang="fr-FR" b="1" dirty="0"/>
              <a:t> y’</a:t>
            </a:r>
            <a:r>
              <a:rPr lang="fr-FR" b="1" dirty="0" err="1"/>
              <a:t>uko</a:t>
            </a:r>
            <a:r>
              <a:rPr lang="fr-FR" b="1" dirty="0"/>
              <a:t> </a:t>
            </a:r>
            <a:r>
              <a:rPr lang="fr-FR" b="1" dirty="0" err="1"/>
              <a:t>Imana</a:t>
            </a:r>
            <a:r>
              <a:rPr lang="fr-FR" b="1" dirty="0"/>
              <a:t> </a:t>
            </a:r>
            <a:r>
              <a:rPr lang="fr-FR" b="1" dirty="0" err="1"/>
              <a:t>ihatikiza</a:t>
            </a:r>
            <a:r>
              <a:rPr lang="fr-FR" b="1" dirty="0"/>
              <a:t>, </a:t>
            </a:r>
            <a:r>
              <a:rPr lang="fr-FR" b="1" dirty="0" err="1"/>
              <a:t>yashize</a:t>
            </a:r>
            <a:r>
              <a:rPr lang="fr-FR" b="1" dirty="0"/>
              <a:t> </a:t>
            </a:r>
            <a:r>
              <a:rPr lang="fr-FR" b="1" dirty="0" err="1"/>
              <a:t>ahabona</a:t>
            </a:r>
            <a:r>
              <a:rPr lang="fr-FR" b="1" dirty="0"/>
              <a:t> </a:t>
            </a:r>
            <a:r>
              <a:rPr lang="fr-FR" b="1" dirty="0" err="1"/>
              <a:t>urubanza</a:t>
            </a:r>
            <a:r>
              <a:rPr lang="fr-FR" b="1" dirty="0"/>
              <a:t> </a:t>
            </a:r>
            <a:r>
              <a:rPr lang="fr-FR" b="1" dirty="0" err="1"/>
              <a:t>rw’itohoza</a:t>
            </a:r>
            <a:r>
              <a:rPr lang="fr-FR" b="1" dirty="0"/>
              <a:t> (</a:t>
            </a:r>
            <a:r>
              <a:rPr lang="fr-FR" b="1" dirty="0" err="1"/>
              <a:t>Itanguriro</a:t>
            </a:r>
            <a:r>
              <a:rPr lang="fr-FR" b="1" dirty="0"/>
              <a:t> 18:21).  </a:t>
            </a:r>
            <a:r>
              <a:rPr lang="fr-FR" b="1" dirty="0" err="1"/>
              <a:t>Iherekejwe</a:t>
            </a:r>
            <a:r>
              <a:rPr lang="fr-FR" b="1" dirty="0"/>
              <a:t> n’</a:t>
            </a:r>
            <a:r>
              <a:rPr lang="fr-FR" b="1" dirty="0" err="1"/>
              <a:t>abamarayika</a:t>
            </a:r>
            <a:r>
              <a:rPr lang="fr-FR" b="1" dirty="0"/>
              <a:t> </a:t>
            </a:r>
            <a:r>
              <a:rPr lang="fr-FR" b="1" dirty="0" err="1"/>
              <a:t>babiri</a:t>
            </a:r>
            <a:r>
              <a:rPr lang="fr-FR" b="1" dirty="0"/>
              <a:t>, </a:t>
            </a:r>
            <a:r>
              <a:rPr lang="fr-FR" b="1" dirty="0" err="1"/>
              <a:t>yagiye</a:t>
            </a:r>
            <a:r>
              <a:rPr lang="fr-FR" b="1" dirty="0"/>
              <a:t> i </a:t>
            </a:r>
            <a:r>
              <a:rPr lang="fr-FR" b="1" dirty="0" err="1"/>
              <a:t>Sodomu</a:t>
            </a:r>
            <a:r>
              <a:rPr lang="fr-FR" b="1" dirty="0"/>
              <a:t>, </a:t>
            </a:r>
            <a:r>
              <a:rPr lang="fr-FR" b="1" dirty="0" err="1"/>
              <a:t>ica</a:t>
            </a:r>
            <a:r>
              <a:rPr lang="fr-FR" b="1" dirty="0"/>
              <a:t> </a:t>
            </a:r>
            <a:r>
              <a:rPr lang="fr-FR" b="1" dirty="0" err="1"/>
              <a:t>iruhande</a:t>
            </a:r>
            <a:r>
              <a:rPr lang="fr-FR" b="1" dirty="0"/>
              <a:t> y’</a:t>
            </a:r>
            <a:r>
              <a:rPr lang="fr-FR" b="1" dirty="0" err="1"/>
              <a:t>inzu</a:t>
            </a:r>
            <a:r>
              <a:rPr lang="fr-FR" b="1" dirty="0"/>
              <a:t> </a:t>
            </a:r>
            <a:r>
              <a:rPr lang="fr-FR" b="1" dirty="0" err="1"/>
              <a:t>ya</a:t>
            </a:r>
            <a:r>
              <a:rPr lang="fr-FR" b="1" dirty="0"/>
              <a:t> </a:t>
            </a:r>
            <a:r>
              <a:rPr lang="fr-FR" b="1" dirty="0" err="1"/>
              <a:t>Aburahamu</a:t>
            </a:r>
            <a:r>
              <a:rPr lang="fr-FR" b="1" dirty="0"/>
              <a:t> n’</a:t>
            </a:r>
            <a:r>
              <a:rPr lang="fr-FR" b="1" dirty="0" err="1"/>
              <a:t>ibigirankana</a:t>
            </a:r>
            <a:r>
              <a:rPr lang="fr-FR" b="1" dirty="0"/>
              <a:t>.</a:t>
            </a:r>
            <a:endParaRPr lang="en" b="1" dirty="0"/>
          </a:p>
        </p:txBody>
      </p:sp>
      <p:pic>
        <p:nvPicPr>
          <p:cNvPr id="4" name="Imagen 3" descr="Imagen que contiene viendo, pájaro, cerca, pieza&#10;&#10;El contenido generado por IA puede ser incorrecto.">
            <a:extLst>
              <a:ext uri="{FF2B5EF4-FFF2-40B4-BE49-F238E27FC236}">
                <a16:creationId xmlns:a16="http://schemas.microsoft.com/office/drawing/2014/main" id="{57DA47E0-4891-C4EB-7EDF-C6295FB5E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2573" y="3715505"/>
            <a:ext cx="2811944" cy="1819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B1F5527-0F56-D64A-BF83-50473BC887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3182" y="2384251"/>
            <a:ext cx="2303348" cy="1855787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pasto, campo, edificio, tabla&#10;&#10;El contenido generado por IA puede ser incorrecto.">
            <a:extLst>
              <a:ext uri="{FF2B5EF4-FFF2-40B4-BE49-F238E27FC236}">
                <a16:creationId xmlns:a16="http://schemas.microsoft.com/office/drawing/2014/main" id="{35DA5FD4-8448-9A7E-3D17-684F9CF9A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56" y="1463927"/>
            <a:ext cx="3206016" cy="2108448"/>
          </a:xfrm>
          <a:prstGeom prst="ellipse">
            <a:avLst/>
          </a:prstGeom>
          <a:ln w="63500" cap="rnd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1D43DDC-8B6A-098A-0550-58D23B9C592C}"/>
              </a:ext>
            </a:extLst>
          </p:cNvPr>
          <p:cNvSpPr txBox="1"/>
          <p:nvPr/>
        </p:nvSpPr>
        <p:spPr>
          <a:xfrm>
            <a:off x="3425090" y="2366420"/>
            <a:ext cx="63880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/>
              <a:t>Kubera ko </a:t>
            </a:r>
            <a:r>
              <a:rPr lang="fr-FR" b="1" dirty="0" err="1"/>
              <a:t>itashaka</a:t>
            </a:r>
            <a:r>
              <a:rPr lang="fr-FR" b="1" dirty="0"/>
              <a:t> </a:t>
            </a:r>
            <a:r>
              <a:rPr lang="fr-FR" b="1" dirty="0" err="1"/>
              <a:t>guhisha</a:t>
            </a:r>
            <a:r>
              <a:rPr lang="fr-FR" b="1" dirty="0"/>
              <a:t> </a:t>
            </a:r>
            <a:r>
              <a:rPr lang="fr-FR" b="1" dirty="0" err="1"/>
              <a:t>Aburahamu</a:t>
            </a:r>
            <a:r>
              <a:rPr lang="fr-FR" b="1" dirty="0"/>
              <a:t> </a:t>
            </a:r>
            <a:r>
              <a:rPr lang="fr-FR" b="1" dirty="0" err="1"/>
              <a:t>imigambi</a:t>
            </a:r>
            <a:r>
              <a:rPr lang="fr-FR" b="1" dirty="0"/>
              <a:t> </a:t>
            </a:r>
            <a:r>
              <a:rPr lang="fr-FR" b="1" dirty="0" err="1"/>
              <a:t>yayo</a:t>
            </a:r>
            <a:r>
              <a:rPr lang="fr-FR" b="1" dirty="0"/>
              <a:t>, </a:t>
            </a:r>
            <a:r>
              <a:rPr lang="fr-FR" b="1" dirty="0" err="1"/>
              <a:t>yamubwiye</a:t>
            </a:r>
            <a:r>
              <a:rPr lang="fr-FR" b="1" dirty="0"/>
              <a:t> </a:t>
            </a:r>
            <a:r>
              <a:rPr lang="fr-FR" b="1" dirty="0" err="1"/>
              <a:t>ivyo</a:t>
            </a:r>
            <a:r>
              <a:rPr lang="fr-FR" b="1" dirty="0"/>
              <a:t> </a:t>
            </a:r>
            <a:r>
              <a:rPr lang="fr-FR" b="1" dirty="0" err="1"/>
              <a:t>yari</a:t>
            </a:r>
            <a:r>
              <a:rPr lang="fr-FR" b="1" dirty="0"/>
              <a:t> </a:t>
            </a:r>
            <a:r>
              <a:rPr lang="fr-FR" b="1" dirty="0" err="1"/>
              <a:t>igiye</a:t>
            </a:r>
            <a:r>
              <a:rPr lang="fr-FR" b="1" dirty="0"/>
              <a:t> </a:t>
            </a:r>
            <a:r>
              <a:rPr lang="fr-FR" b="1" dirty="0" err="1"/>
              <a:t>gukora</a:t>
            </a:r>
            <a:r>
              <a:rPr lang="fr-FR" b="1" dirty="0"/>
              <a:t> ( </a:t>
            </a:r>
            <a:r>
              <a:rPr lang="fr-FR" b="1" dirty="0" err="1"/>
              <a:t>Itanguriro</a:t>
            </a:r>
            <a:r>
              <a:rPr lang="fr-FR" b="1" dirty="0"/>
              <a:t> 18:17-21; </a:t>
            </a:r>
            <a:r>
              <a:rPr lang="fr-FR" b="1" dirty="0" err="1"/>
              <a:t>Amosi</a:t>
            </a:r>
            <a:r>
              <a:rPr lang="fr-FR" b="1" dirty="0"/>
              <a:t> 3:7 ).  </a:t>
            </a:r>
            <a:r>
              <a:rPr lang="fr-FR" b="1" dirty="0" err="1"/>
              <a:t>Hanyuma</a:t>
            </a:r>
            <a:r>
              <a:rPr lang="fr-FR" b="1" dirty="0"/>
              <a:t> </a:t>
            </a:r>
            <a:r>
              <a:rPr lang="fr-FR" b="1" dirty="0" err="1"/>
              <a:t>ikintu</a:t>
            </a:r>
            <a:r>
              <a:rPr lang="fr-FR" b="1" dirty="0"/>
              <a:t> </a:t>
            </a:r>
            <a:r>
              <a:rPr lang="fr-FR" b="1" dirty="0" err="1"/>
              <a:t>kitari</a:t>
            </a:r>
            <a:r>
              <a:rPr lang="fr-FR" b="1" dirty="0"/>
              <a:t> </a:t>
            </a:r>
            <a:r>
              <a:rPr lang="fr-FR" b="1" dirty="0" err="1"/>
              <a:t>citezwe</a:t>
            </a:r>
            <a:r>
              <a:rPr lang="fr-FR" b="1" dirty="0"/>
              <a:t> </a:t>
            </a:r>
            <a:r>
              <a:rPr lang="fr-FR" b="1" dirty="0" err="1"/>
              <a:t>kiraba</a:t>
            </a:r>
            <a:r>
              <a:rPr lang="fr-FR" b="1" dirty="0"/>
              <a:t>: </a:t>
            </a:r>
            <a:r>
              <a:rPr lang="fr-FR" b="1" dirty="0" err="1"/>
              <a:t>kamere</a:t>
            </a:r>
            <a:r>
              <a:rPr lang="fr-FR" b="1" dirty="0"/>
              <a:t> y’</a:t>
            </a:r>
            <a:r>
              <a:rPr lang="fr-FR" b="1" dirty="0" err="1"/>
              <a:t>Imana</a:t>
            </a:r>
            <a:r>
              <a:rPr lang="fr-FR" b="1" dirty="0"/>
              <a:t> </a:t>
            </a:r>
            <a:r>
              <a:rPr lang="fr-FR" b="1" dirty="0" err="1"/>
              <a:t>ubwayo</a:t>
            </a:r>
            <a:r>
              <a:rPr lang="fr-FR" b="1" dirty="0"/>
              <a:t> </a:t>
            </a:r>
            <a:r>
              <a:rPr lang="fr-FR" b="1" dirty="0" err="1"/>
              <a:t>yaraciriwe</a:t>
            </a:r>
            <a:r>
              <a:rPr lang="fr-FR" b="1" dirty="0"/>
              <a:t> </a:t>
            </a:r>
            <a:r>
              <a:rPr lang="fr-FR" b="1" dirty="0" err="1"/>
              <a:t>urubanza</a:t>
            </a:r>
            <a:r>
              <a:rPr lang="fr-FR" b="1" dirty="0"/>
              <a:t> ( </a:t>
            </a:r>
            <a:r>
              <a:rPr lang="fr-FR" b="1" dirty="0" err="1"/>
              <a:t>Itanguriro</a:t>
            </a:r>
            <a:r>
              <a:rPr lang="fr-FR" b="1" dirty="0"/>
              <a:t> 18:23-25 ).</a:t>
            </a:r>
            <a:endParaRPr lang="en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F8056D0-EAFD-B434-3160-C9B1519D8F0F}"/>
              </a:ext>
            </a:extLst>
          </p:cNvPr>
          <p:cNvSpPr txBox="1"/>
          <p:nvPr/>
        </p:nvSpPr>
        <p:spPr>
          <a:xfrm>
            <a:off x="2400300" y="3637212"/>
            <a:ext cx="39243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Bukeye</a:t>
            </a:r>
            <a:r>
              <a:rPr lang="fr-FR" sz="2000" b="1" dirty="0"/>
              <a:t> mu </a:t>
            </a:r>
            <a:r>
              <a:rPr lang="fr-FR" sz="2000" b="1" dirty="0" err="1"/>
              <a:t>gitondo</a:t>
            </a:r>
            <a:r>
              <a:rPr lang="fr-FR" sz="2000" b="1" dirty="0"/>
              <a:t>, </a:t>
            </a:r>
            <a:r>
              <a:rPr lang="fr-FR" sz="2000" b="1" dirty="0" err="1"/>
              <a:t>Aburahamu</a:t>
            </a:r>
            <a:r>
              <a:rPr lang="fr-FR" sz="2000" b="1" dirty="0"/>
              <a:t> </a:t>
            </a:r>
            <a:r>
              <a:rPr lang="fr-FR" sz="2000" b="1" dirty="0" err="1"/>
              <a:t>yarabonye</a:t>
            </a:r>
            <a:r>
              <a:rPr lang="fr-FR" sz="2000" b="1" dirty="0"/>
              <a:t> </a:t>
            </a:r>
            <a:r>
              <a:rPr lang="fr-FR" sz="2000" b="1" dirty="0" err="1"/>
              <a:t>yuko</a:t>
            </a:r>
            <a:r>
              <a:rPr lang="fr-FR" sz="2000" b="1" dirty="0"/>
              <a:t> </a:t>
            </a:r>
            <a:r>
              <a:rPr lang="fr-FR" sz="2000" b="1" dirty="0" err="1"/>
              <a:t>Imana</a:t>
            </a:r>
            <a:r>
              <a:rPr lang="fr-FR" sz="2000" b="1" dirty="0"/>
              <a:t> </a:t>
            </a:r>
            <a:r>
              <a:rPr lang="fr-FR" sz="2000" b="1" dirty="0" err="1"/>
              <a:t>yari</a:t>
            </a:r>
            <a:r>
              <a:rPr lang="fr-FR" sz="2000" b="1" dirty="0"/>
              <a:t> </a:t>
            </a:r>
            <a:r>
              <a:rPr lang="fr-FR" sz="2000" b="1" dirty="0" err="1"/>
              <a:t>Umucamanza</a:t>
            </a:r>
            <a:r>
              <a:rPr lang="fr-FR" sz="2000" b="1" dirty="0"/>
              <a:t> </a:t>
            </a:r>
            <a:r>
              <a:rPr lang="fr-FR" sz="2000" b="1" dirty="0" err="1"/>
              <a:t>agororoka</a:t>
            </a:r>
            <a:r>
              <a:rPr lang="fr-FR" sz="2000" b="1" dirty="0"/>
              <a:t> </a:t>
            </a:r>
            <a:r>
              <a:rPr lang="fr-FR" sz="2000" b="1" dirty="0" err="1"/>
              <a:t>vy’ukuri</a:t>
            </a:r>
            <a:r>
              <a:rPr lang="fr-FR" sz="2000" b="1" dirty="0"/>
              <a:t>.  </a:t>
            </a:r>
            <a:r>
              <a:rPr lang="fr-FR" sz="2000" b="1" dirty="0" err="1"/>
              <a:t>Yashize</a:t>
            </a:r>
            <a:r>
              <a:rPr lang="fr-FR" sz="2000" b="1" dirty="0"/>
              <a:t> mu </a:t>
            </a:r>
            <a:r>
              <a:rPr lang="fr-FR" sz="2000" b="1" dirty="0" err="1"/>
              <a:t>ngiro</a:t>
            </a:r>
            <a:r>
              <a:rPr lang="fr-FR" sz="2000" b="1" dirty="0"/>
              <a:t> </a:t>
            </a:r>
            <a:r>
              <a:rPr lang="fr-FR" sz="2000" b="1" dirty="0" err="1"/>
              <a:t>ubutungane</a:t>
            </a:r>
            <a:r>
              <a:rPr lang="fr-FR" sz="2000" b="1" dirty="0"/>
              <a:t>, </a:t>
            </a:r>
            <a:r>
              <a:rPr lang="fr-FR" sz="2000" b="1" dirty="0" err="1"/>
              <a:t>icira</a:t>
            </a:r>
            <a:r>
              <a:rPr lang="fr-FR" sz="2000" b="1" dirty="0"/>
              <a:t> </a:t>
            </a:r>
            <a:r>
              <a:rPr lang="fr-FR" sz="2000" b="1" dirty="0" err="1"/>
              <a:t>urubanza</a:t>
            </a:r>
            <a:r>
              <a:rPr lang="fr-FR" sz="2000" b="1" dirty="0"/>
              <a:t> </a:t>
            </a:r>
            <a:r>
              <a:rPr lang="fr-FR" sz="2000" b="1" dirty="0" err="1"/>
              <a:t>ababi</a:t>
            </a:r>
            <a:r>
              <a:rPr lang="fr-FR" sz="2000" b="1" dirty="0"/>
              <a:t>, </a:t>
            </a:r>
            <a:r>
              <a:rPr lang="fr-FR" sz="2000" b="1" dirty="0" err="1"/>
              <a:t>kandi</a:t>
            </a:r>
            <a:r>
              <a:rPr lang="fr-FR" sz="2000" b="1" dirty="0"/>
              <a:t> </a:t>
            </a:r>
            <a:r>
              <a:rPr lang="fr-FR" sz="2000" b="1" dirty="0" err="1"/>
              <a:t>ikiza</a:t>
            </a:r>
            <a:r>
              <a:rPr lang="fr-FR" sz="2000" b="1" dirty="0"/>
              <a:t> </a:t>
            </a:r>
            <a:r>
              <a:rPr lang="fr-FR" sz="2000" b="1" dirty="0" err="1"/>
              <a:t>abagororotsi</a:t>
            </a:r>
            <a:r>
              <a:rPr lang="fr-FR" sz="2000" b="1" dirty="0"/>
              <a:t> ( </a:t>
            </a:r>
            <a:r>
              <a:rPr lang="fr-FR" sz="2000" b="1" dirty="0" err="1"/>
              <a:t>Itanguriro</a:t>
            </a:r>
            <a:r>
              <a:rPr lang="fr-FR" sz="2000" b="1" dirty="0"/>
              <a:t> 18:27–29 ).</a:t>
            </a:r>
            <a:endParaRPr lang="en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CCCFB15-F8F1-6368-C910-35BA536766D6}"/>
              </a:ext>
            </a:extLst>
          </p:cNvPr>
          <p:cNvSpPr txBox="1"/>
          <p:nvPr/>
        </p:nvSpPr>
        <p:spPr>
          <a:xfrm>
            <a:off x="2400301" y="5842337"/>
            <a:ext cx="68142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Mu </a:t>
            </a:r>
            <a:r>
              <a:rPr lang="fr-FR" sz="2000" b="1" dirty="0" err="1"/>
              <a:t>myaka</a:t>
            </a:r>
            <a:r>
              <a:rPr lang="fr-FR" sz="2000" b="1" dirty="0"/>
              <a:t> </a:t>
            </a:r>
            <a:r>
              <a:rPr lang="fr-FR" sz="2000" b="1" dirty="0" err="1"/>
              <a:t>igihumbi</a:t>
            </a:r>
            <a:r>
              <a:rPr lang="fr-FR" sz="2000" b="1" dirty="0"/>
              <a:t>, </a:t>
            </a:r>
            <a:r>
              <a:rPr lang="fr-FR" sz="2000" b="1" dirty="0" err="1"/>
              <a:t>tuzoronka</a:t>
            </a:r>
            <a:r>
              <a:rPr lang="fr-FR" sz="2000" b="1" dirty="0"/>
              <a:t> </a:t>
            </a:r>
            <a:r>
              <a:rPr lang="fr-FR" sz="2000" b="1" dirty="0" err="1"/>
              <a:t>akaryo</a:t>
            </a:r>
            <a:r>
              <a:rPr lang="fr-FR" sz="2000" b="1" dirty="0"/>
              <a:t> ko </a:t>
            </a:r>
            <a:r>
              <a:rPr lang="fr-FR" sz="2000" b="1" dirty="0" err="1"/>
              <a:t>gusubiramwo</a:t>
            </a:r>
            <a:r>
              <a:rPr lang="fr-FR" sz="2000" b="1" dirty="0"/>
              <a:t> </a:t>
            </a:r>
            <a:r>
              <a:rPr lang="fr-FR" sz="2000" b="1" dirty="0" err="1"/>
              <a:t>urubanza</a:t>
            </a:r>
            <a:r>
              <a:rPr lang="fr-FR" sz="2000" b="1" dirty="0"/>
              <a:t> </a:t>
            </a:r>
            <a:r>
              <a:rPr lang="fr-FR" sz="2000" b="1" dirty="0" err="1"/>
              <a:t>rw’Imana</a:t>
            </a:r>
            <a:r>
              <a:rPr lang="fr-FR" sz="2000" b="1" dirty="0"/>
              <a:t>, no </a:t>
            </a:r>
            <a:r>
              <a:rPr lang="fr-FR" sz="2000" b="1" dirty="0" err="1"/>
              <a:t>kumenya</a:t>
            </a:r>
            <a:r>
              <a:rPr lang="fr-FR" sz="2000" b="1" dirty="0"/>
              <a:t> </a:t>
            </a:r>
            <a:r>
              <a:rPr lang="fr-FR" sz="2000" b="1" dirty="0" err="1"/>
              <a:t>ubwacu</a:t>
            </a:r>
            <a:r>
              <a:rPr lang="fr-FR" sz="2000" b="1" dirty="0"/>
              <a:t> </a:t>
            </a:r>
            <a:r>
              <a:rPr lang="fr-FR" sz="2000" b="1" dirty="0" err="1"/>
              <a:t>kamere</a:t>
            </a:r>
            <a:r>
              <a:rPr lang="fr-FR" sz="2000" b="1" dirty="0"/>
              <a:t> y’</a:t>
            </a:r>
            <a:r>
              <a:rPr lang="fr-FR" sz="2000" b="1" dirty="0" err="1"/>
              <a:t>ubutungane</a:t>
            </a:r>
            <a:r>
              <a:rPr lang="fr-FR" sz="2000" b="1" dirty="0"/>
              <a:t> y’</a:t>
            </a:r>
            <a:r>
              <a:rPr lang="fr-FR" sz="2000" b="1" dirty="0" err="1"/>
              <a:t>Imana</a:t>
            </a:r>
            <a:r>
              <a:rPr lang="fr-FR" sz="2000" b="1" dirty="0"/>
              <a:t> mu </a:t>
            </a:r>
            <a:r>
              <a:rPr lang="fr-FR" sz="2000" b="1" dirty="0" err="1"/>
              <a:t>vyo</a:t>
            </a:r>
            <a:r>
              <a:rPr lang="fr-FR" sz="2000" b="1" dirty="0"/>
              <a:t> </a:t>
            </a:r>
            <a:r>
              <a:rPr lang="fr-FR" sz="2000" b="1" dirty="0" err="1"/>
              <a:t>ikora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caha</a:t>
            </a:r>
            <a:r>
              <a:rPr lang="fr-FR" sz="2000" b="1" dirty="0"/>
              <a:t> (</a:t>
            </a:r>
            <a:r>
              <a:rPr lang="fr-FR" sz="2000" b="1" dirty="0" err="1"/>
              <a:t>Ivyah</a:t>
            </a:r>
            <a:r>
              <a:rPr lang="fr-FR" sz="2000" b="1" dirty="0"/>
              <a:t>. 20:4).</a:t>
            </a:r>
            <a:endParaRPr lang="en" sz="2000" b="1" dirty="0"/>
          </a:p>
        </p:txBody>
      </p:sp>
      <p:pic>
        <p:nvPicPr>
          <p:cNvPr id="20" name="Imagen 19" descr="Imagen que contiene exterior, ropa, persona, parado&#10;&#10;El contenido generado por IA puede ser incorrecto.">
            <a:extLst>
              <a:ext uri="{FF2B5EF4-FFF2-40B4-BE49-F238E27FC236}">
                <a16:creationId xmlns:a16="http://schemas.microsoft.com/office/drawing/2014/main" id="{7E08A4CD-5127-A49A-3172-62EABDAAE2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06" y="3840480"/>
            <a:ext cx="2120835" cy="2727762"/>
          </a:xfrm>
          <a:prstGeom prst="snip2DiagRect">
            <a:avLst>
              <a:gd name="adj1" fmla="val 1633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1241951-0ADB-0D10-7A29-794A660BBA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1741" y="4145121"/>
            <a:ext cx="2728304" cy="2631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31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1123</Words>
  <Application>Microsoft Office PowerPoint</Application>
  <PresentationFormat>Panorámica</PresentationFormat>
  <Paragraphs>50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Comic Sans MS</vt:lpstr>
      <vt:lpstr>Arial</vt:lpstr>
      <vt:lpstr>Constantia</vt:lpstr>
      <vt:lpstr>Aptos Display</vt:lpstr>
      <vt:lpstr>Calibri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79</cp:revision>
  <dcterms:created xsi:type="dcterms:W3CDTF">2025-05-17T15:31:14Z</dcterms:created>
  <dcterms:modified xsi:type="dcterms:W3CDTF">2025-06-06T14:33:51Z</dcterms:modified>
</cp:coreProperties>
</file>