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57" r:id="rId4"/>
    <p:sldId id="293" r:id="rId5"/>
    <p:sldId id="295" r:id="rId6"/>
    <p:sldId id="297" r:id="rId7"/>
    <p:sldId id="300" r:id="rId8"/>
    <p:sldId id="260" r:id="rId9"/>
    <p:sldId id="302" r:id="rId10"/>
    <p:sldId id="262" r:id="rId11"/>
    <p:sldId id="264" r:id="rId12"/>
    <p:sldId id="26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42BF"/>
    <a:srgbClr val="FFFF99"/>
    <a:srgbClr val="E7E200"/>
    <a:srgbClr val="C5C000"/>
    <a:srgbClr val="FFFFCC"/>
    <a:srgbClr val="628A85"/>
    <a:srgbClr val="ABFFD9"/>
    <a:srgbClr val="00743F"/>
    <a:srgbClr val="00894D"/>
    <a:srgbClr val="8C5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Fa Gado ben e taki nanga libisma  orgi </a:t>
          </a:r>
          <a:r>
            <a:rPr lang="es-ES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Fa libisma tapu fu taki nanga Gado </a:t>
          </a:r>
          <a:r>
            <a:rPr lang="es-ES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Fa Gado proberi fu meki a taki fu En nanga libisma kon bun baka </a:t>
          </a:r>
          <a:r>
            <a:rPr lang="es-ES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s-ES" sz="2000" dirty="0" err="1">
              <a:effectLst/>
            </a:rPr>
            <a:t>Sainde</a:t>
          </a:r>
          <a:r>
            <a:rPr lang="es-ES" sz="2000" dirty="0">
              <a:effectLst/>
            </a:rPr>
            <a:t> </a:t>
          </a:r>
          <a:r>
            <a:rPr lang="es-ES" sz="2000" dirty="0" err="1">
              <a:effectLst/>
            </a:rPr>
            <a:t>wi</a:t>
          </a:r>
          <a:r>
            <a:rPr lang="es-ES" sz="2000" dirty="0">
              <a:effectLst/>
            </a:rPr>
            <a:t> no </a:t>
          </a:r>
          <a:r>
            <a:rPr lang="es-ES" sz="2000" dirty="0" err="1">
              <a:effectLst/>
            </a:rPr>
            <a:t>man</a:t>
          </a:r>
          <a:r>
            <a:rPr lang="es-ES" sz="2000" dirty="0">
              <a:effectLst/>
            </a:rPr>
            <a:t> taki </a:t>
          </a:r>
          <a:r>
            <a:rPr lang="es-ES" sz="2000" dirty="0" err="1">
              <a:effectLst/>
            </a:rPr>
            <a:t>ai</a:t>
          </a:r>
          <a:r>
            <a:rPr lang="es-ES" sz="2000" dirty="0">
              <a:effectLst/>
            </a:rPr>
            <a:t> </a:t>
          </a:r>
          <a:r>
            <a:rPr lang="es-ES" sz="2000" dirty="0" err="1">
              <a:effectLst/>
            </a:rPr>
            <a:t>na</a:t>
          </a:r>
          <a:r>
            <a:rPr lang="es-ES" sz="2000" dirty="0">
              <a:effectLst/>
            </a:rPr>
            <a:t> </a:t>
          </a:r>
          <a:r>
            <a:rPr lang="es-ES" sz="2000" dirty="0" err="1">
              <a:effectLst/>
            </a:rPr>
            <a:t>ai</a:t>
          </a:r>
          <a:r>
            <a:rPr lang="es-ES" sz="2000" dirty="0">
              <a:effectLst/>
            </a:rPr>
            <a:t> nanga Gado </a:t>
          </a:r>
          <a:r>
            <a:rPr lang="es-ES" sz="2000" dirty="0" err="1">
              <a:effectLst/>
            </a:rPr>
            <a:t>noya</a:t>
          </a:r>
          <a:r>
            <a:rPr lang="es-ES" sz="2000" dirty="0">
              <a:effectLst/>
            </a:rPr>
            <a:t> 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Fa </a:t>
          </a:r>
          <a:r>
            <a:rPr lang="es-ES" sz="2000" dirty="0" err="1">
              <a:effectLst/>
            </a:rPr>
            <a:t>wi</a:t>
          </a:r>
          <a:r>
            <a:rPr lang="es-ES" sz="2000" dirty="0">
              <a:effectLst/>
            </a:rPr>
            <a:t> kan taki nanga Gado </a:t>
          </a:r>
          <a:r>
            <a:rPr lang="es-ES" sz="2000" dirty="0" err="1">
              <a:effectLst/>
            </a:rPr>
            <a:t>tide</a:t>
          </a:r>
          <a:r>
            <a:rPr lang="es-ES" sz="2000" dirty="0">
              <a:effectLst/>
            </a:rPr>
            <a:t> 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Eifa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i-FI" sz="1800" b="1" dirty="0"/>
            <a:t>Skin ati te yu e kisi pikin</a:t>
          </a:r>
          <a:endParaRPr lang="es-ES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A no ben </a:t>
          </a:r>
          <a:r>
            <a:rPr lang="es-ES" sz="1800" b="1" dirty="0" err="1"/>
            <a:t>sa</a:t>
          </a:r>
          <a:r>
            <a:rPr lang="es-ES" sz="1800" b="1" dirty="0"/>
            <a:t> de a </a:t>
          </a:r>
          <a:r>
            <a:rPr lang="es-ES" sz="1800" b="1" dirty="0" err="1"/>
            <a:t>srefi</a:t>
          </a:r>
          <a:r>
            <a:rPr lang="es-ES" sz="1800" b="1" dirty="0"/>
            <a:t> fu Adam moro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 err="1"/>
            <a:t>Tranga</a:t>
          </a:r>
          <a:r>
            <a:rPr lang="es-ES" sz="1800" b="1" dirty="0"/>
            <a:t> </a:t>
          </a:r>
          <a:r>
            <a:rPr lang="es-ES" sz="1800" b="1" dirty="0" err="1"/>
            <a:t>wroko</a:t>
          </a:r>
          <a:endParaRPr lang="es-ES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Gro </a:t>
          </a:r>
          <a:r>
            <a:rPr lang="es-ES" sz="1800" b="1" dirty="0" err="1"/>
            <a:t>nyanan</a:t>
          </a:r>
          <a:endParaRPr lang="es-ES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Ala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Dede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De </a:t>
          </a:r>
          <a:r>
            <a:rPr lang="es-ES" sz="1800" b="1" dirty="0" err="1"/>
            <a:t>aparti</a:t>
          </a:r>
          <a:r>
            <a:rPr lang="es-ES" sz="1800" b="1" dirty="0"/>
            <a:t> fu Gado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Fa Gado ben e taki nanga libisma  orgi 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Fa libisma tapu fu taki nanga Gado 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Fa Gado proberi fu meki a taki fu En nanga libisma kon bun baka 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 err="1">
              <a:effectLst/>
            </a:rPr>
            <a:t>Sainde</a:t>
          </a:r>
          <a:r>
            <a:rPr lang="es-ES" sz="2000" kern="1200" dirty="0">
              <a:effectLst/>
            </a:rPr>
            <a:t> </a:t>
          </a:r>
          <a:r>
            <a:rPr lang="es-ES" sz="2000" kern="1200" dirty="0" err="1">
              <a:effectLst/>
            </a:rPr>
            <a:t>wi</a:t>
          </a:r>
          <a:r>
            <a:rPr lang="es-ES" sz="2000" kern="1200" dirty="0">
              <a:effectLst/>
            </a:rPr>
            <a:t> no </a:t>
          </a:r>
          <a:r>
            <a:rPr lang="es-ES" sz="2000" kern="1200" dirty="0" err="1">
              <a:effectLst/>
            </a:rPr>
            <a:t>man</a:t>
          </a:r>
          <a:r>
            <a:rPr lang="es-ES" sz="2000" kern="1200" dirty="0">
              <a:effectLst/>
            </a:rPr>
            <a:t> taki </a:t>
          </a:r>
          <a:r>
            <a:rPr lang="es-ES" sz="2000" kern="1200" dirty="0" err="1">
              <a:effectLst/>
            </a:rPr>
            <a:t>ai</a:t>
          </a:r>
          <a:r>
            <a:rPr lang="es-ES" sz="2000" kern="1200" dirty="0">
              <a:effectLst/>
            </a:rPr>
            <a:t> </a:t>
          </a:r>
          <a:r>
            <a:rPr lang="es-ES" sz="2000" kern="1200" dirty="0" err="1">
              <a:effectLst/>
            </a:rPr>
            <a:t>na</a:t>
          </a:r>
          <a:r>
            <a:rPr lang="es-ES" sz="2000" kern="1200" dirty="0">
              <a:effectLst/>
            </a:rPr>
            <a:t> </a:t>
          </a:r>
          <a:r>
            <a:rPr lang="es-ES" sz="2000" kern="1200" dirty="0" err="1">
              <a:effectLst/>
            </a:rPr>
            <a:t>ai</a:t>
          </a:r>
          <a:r>
            <a:rPr lang="es-ES" sz="2000" kern="1200" dirty="0">
              <a:effectLst/>
            </a:rPr>
            <a:t> nanga Gado </a:t>
          </a:r>
          <a:r>
            <a:rPr lang="es-ES" sz="2000" kern="1200" dirty="0" err="1">
              <a:effectLst/>
            </a:rPr>
            <a:t>noya</a:t>
          </a:r>
          <a:r>
            <a:rPr lang="es-ES" sz="2000" kern="1200" dirty="0">
              <a:effectLst/>
            </a:rPr>
            <a:t> 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Fa </a:t>
          </a:r>
          <a:r>
            <a:rPr lang="es-ES" sz="2000" kern="1200" dirty="0" err="1">
              <a:effectLst/>
            </a:rPr>
            <a:t>wi</a:t>
          </a:r>
          <a:r>
            <a:rPr lang="es-ES" sz="2000" kern="1200" dirty="0">
              <a:effectLst/>
            </a:rPr>
            <a:t> kan taki nanga Gado </a:t>
          </a:r>
          <a:r>
            <a:rPr lang="es-ES" sz="2000" kern="1200" dirty="0" err="1">
              <a:effectLst/>
            </a:rPr>
            <a:t>tide</a:t>
          </a:r>
          <a:r>
            <a:rPr lang="es-ES" sz="2000" kern="1200" dirty="0">
              <a:effectLst/>
            </a:rPr>
            <a:t> 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6890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Eifa</a:t>
          </a:r>
        </a:p>
      </dsp:txBody>
      <dsp:txXfrm rot="-5400000">
        <a:off x="9812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626227" y="-1858746"/>
          <a:ext cx="478338" cy="4337832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i-FI" sz="1800" b="1" kern="1200" dirty="0"/>
            <a:t>Skin ati te yu e kisi pikin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A no ben </a:t>
          </a:r>
          <a:r>
            <a:rPr lang="es-ES" sz="1800" b="1" kern="1200" dirty="0" err="1"/>
            <a:t>sa</a:t>
          </a:r>
          <a:r>
            <a:rPr lang="es-ES" sz="1800" b="1" kern="1200" dirty="0"/>
            <a:t> de a </a:t>
          </a:r>
          <a:r>
            <a:rPr lang="es-ES" sz="1800" b="1" kern="1200" dirty="0" err="1"/>
            <a:t>srefi</a:t>
          </a:r>
          <a:r>
            <a:rPr lang="es-ES" sz="1800" b="1" kern="1200" dirty="0"/>
            <a:t> fu Adam moro</a:t>
          </a:r>
        </a:p>
      </dsp:txBody>
      <dsp:txXfrm rot="-5400000">
        <a:off x="696481" y="94351"/>
        <a:ext cx="4314481" cy="431636"/>
      </dsp:txXfrm>
    </dsp:sp>
    <dsp:sp modelId="{7A26033D-C22A-4F50-AA3D-A8F9E6619CC7}">
      <dsp:nvSpPr>
        <dsp:cNvPr id="0" name=""/>
        <dsp:cNvSpPr/>
      </dsp:nvSpPr>
      <dsp:spPr>
        <a:xfrm rot="5400000">
          <a:off x="62535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9812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626227" y="-1225435"/>
          <a:ext cx="478338" cy="4337832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 err="1"/>
            <a:t>Tranga</a:t>
          </a:r>
          <a:r>
            <a:rPr lang="es-ES" sz="1800" b="1" kern="1200" dirty="0"/>
            <a:t> </a:t>
          </a:r>
          <a:r>
            <a:rPr lang="es-ES" sz="1800" b="1" kern="1200" dirty="0" err="1"/>
            <a:t>wroko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Gro </a:t>
          </a:r>
          <a:r>
            <a:rPr lang="es-ES" sz="1800" b="1" kern="1200" dirty="0" err="1"/>
            <a:t>nyanan</a:t>
          </a:r>
          <a:endParaRPr lang="es-ES" sz="1800" b="1" kern="1200" dirty="0"/>
        </a:p>
      </dsp:txBody>
      <dsp:txXfrm rot="-5400000">
        <a:off x="696481" y="727662"/>
        <a:ext cx="4314481" cy="431636"/>
      </dsp:txXfrm>
    </dsp:sp>
    <dsp:sp modelId="{50467A6B-5600-4D08-A7A4-1E31712E37CF}">
      <dsp:nvSpPr>
        <dsp:cNvPr id="0" name=""/>
        <dsp:cNvSpPr/>
      </dsp:nvSpPr>
      <dsp:spPr>
        <a:xfrm rot="5400000">
          <a:off x="61655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Ala</a:t>
          </a:r>
        </a:p>
      </dsp:txBody>
      <dsp:txXfrm rot="-5400000">
        <a:off x="9812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626227" y="-550583"/>
          <a:ext cx="478338" cy="4337832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Dede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De </a:t>
          </a:r>
          <a:r>
            <a:rPr lang="es-ES" sz="1800" b="1" kern="1200" dirty="0" err="1"/>
            <a:t>aparti</a:t>
          </a:r>
          <a:r>
            <a:rPr lang="es-ES" sz="1800" b="1" kern="1200" dirty="0"/>
            <a:t> fu Gado</a:t>
          </a:r>
        </a:p>
      </dsp:txBody>
      <dsp:txXfrm rot="-5400000">
        <a:off x="696481" y="1402514"/>
        <a:ext cx="4314481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3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3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4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2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7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7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1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62791" y="123825"/>
            <a:ext cx="5063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A </a:t>
            </a:r>
            <a:r>
              <a:rPr lang="es-ES" sz="5400" b="1" spc="600" dirty="0" err="1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MEKIMAN</a:t>
            </a:r>
            <a:r>
              <a:rPr lang="es-ES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 E TAKI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871557" y="6519446"/>
            <a:ext cx="2320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1 fu 3 Oktober 2026</a:t>
            </a:r>
            <a:endParaRPr lang="es-ES" sz="1600" b="1" dirty="0">
              <a:solidFill>
                <a:srgbClr val="CDE6FF"/>
              </a:solidFill>
              <a:effectLst>
                <a:glow rad="127000">
                  <a:schemeClr val="tx1">
                    <a:alpha val="42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13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ten di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psa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Gado taki nanga den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bigisma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wi,tangi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den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profeitiman,furu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leisi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someni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fasi,ma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den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kriboi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disi,A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taki nanga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wi,tangi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En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boi,di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poti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edeman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alasani,e'n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tangi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fu en ,En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meki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heri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kosmos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Hebrei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1:1,2)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4939348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Yu taki oiti, ai na ai nanga Gado ? Yu ben man yere En wortu ? A piki ,sondro fu strei, na:”No.</a:t>
            </a:r>
            <a:r>
              <a:rPr lang="es-ES" sz="2000" b="1" dirty="0"/>
              <a:t>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2179144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Fu sainde wi no man taki nanga Gado ai na ai ?Na so a ben de ten na ten ?Wi sa man du so oiti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13397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Wi soso kan taki nanga Gado , ai na ai, tangi fu tra sani.( begi,a Wortu,den profeiti man,…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74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7E392E-2AD1-5135-6A15-3D95A3B16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6" y="1402079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485549-E1A6-69E7-F4F8-0E8C8AA7D6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7916" y="971169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BCD36D-37F2-59CB-FA66-6ABEA131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6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9ADA98-95EA-A0B4-553A-452A92206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2138" y="3858127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8754C9-BF25-7AFD-DFF1-F8372FA344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683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FA GADO BEN TAKI ORGI NANGA LIBISMA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Dan Gado komandi a man,” Yu fri fu nyan fu ala bon ini a dyari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Geineses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Ini</a:t>
            </a:r>
            <a:r>
              <a:rPr lang="es-ES" sz="2000" b="1" dirty="0"/>
              <a:t> a </a:t>
            </a:r>
            <a:r>
              <a:rPr lang="es-ES" sz="2000" b="1" dirty="0" err="1"/>
              <a:t>bigin</a:t>
            </a:r>
            <a:r>
              <a:rPr lang="es-ES" sz="2000" b="1" dirty="0"/>
              <a:t> , Gado </a:t>
            </a:r>
            <a:r>
              <a:rPr lang="es-ES" sz="2000" b="1" dirty="0" err="1"/>
              <a:t>meki</a:t>
            </a:r>
            <a:r>
              <a:rPr lang="es-ES" sz="2000" b="1" dirty="0"/>
              <a:t>, a </a:t>
            </a:r>
            <a:r>
              <a:rPr lang="es-ES" sz="2000" b="1" dirty="0" err="1"/>
              <a:t>grontapu</a:t>
            </a:r>
            <a:r>
              <a:rPr lang="es-ES" sz="2000" b="1" dirty="0"/>
              <a:t> fu </a:t>
            </a:r>
            <a:r>
              <a:rPr lang="es-ES" sz="2000" b="1" dirty="0" err="1"/>
              <a:t>libisma</a:t>
            </a:r>
            <a:r>
              <a:rPr lang="es-ES" sz="2000" b="1" dirty="0"/>
              <a:t> ,ben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furu</a:t>
            </a:r>
            <a:r>
              <a:rPr lang="es-ES" sz="2000" b="1" dirty="0"/>
              <a:t> en nanga </a:t>
            </a:r>
            <a:r>
              <a:rPr lang="es-ES" sz="2000" b="1" dirty="0" err="1"/>
              <a:t>sma</a:t>
            </a:r>
            <a:r>
              <a:rPr lang="es-ES" sz="2000" b="1" dirty="0"/>
              <a:t> .( Yes.45:18).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Noya libisma ben de fa a ben musu fu de, a ben klari fu libi ini a nyun grontapu di ben meki.( Gein.1:27</a:t>
            </a:r>
            <a:r>
              <a:rPr lang="es-ES" sz="2000" b="1" dirty="0"/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Na</a:t>
            </a:r>
            <a:r>
              <a:rPr lang="es-ES" sz="2000" b="1" dirty="0"/>
              <a:t> a </a:t>
            </a:r>
            <a:r>
              <a:rPr lang="es-ES" sz="2000" b="1" dirty="0" err="1"/>
              <a:t>srefi</a:t>
            </a:r>
            <a:r>
              <a:rPr lang="es-ES" sz="2000" b="1" dirty="0"/>
              <a:t> </a:t>
            </a:r>
            <a:r>
              <a:rPr lang="es-ES" sz="2000" b="1" dirty="0" err="1"/>
              <a:t>dei</a:t>
            </a:r>
            <a:r>
              <a:rPr lang="es-ES" sz="2000" b="1" dirty="0"/>
              <a:t> , A </a:t>
            </a:r>
            <a:r>
              <a:rPr lang="es-ES" sz="2000" b="1" dirty="0" err="1"/>
              <a:t>meki</a:t>
            </a:r>
            <a:r>
              <a:rPr lang="es-ES" sz="2000" b="1" dirty="0"/>
              <a:t> Eifa fu </a:t>
            </a:r>
            <a:r>
              <a:rPr lang="es-ES" sz="2000" b="1" dirty="0" err="1"/>
              <a:t>wan</a:t>
            </a:r>
            <a:r>
              <a:rPr lang="es-ES" sz="2000" b="1" dirty="0"/>
              <a:t> fu den </a:t>
            </a:r>
            <a:r>
              <a:rPr lang="es-ES" sz="2000" b="1" dirty="0" err="1"/>
              <a:t>lebriki</a:t>
            </a:r>
            <a:r>
              <a:rPr lang="es-ES" sz="2000" b="1" dirty="0"/>
              <a:t> fu Adam.( Gein.2:18,21,22).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Di alasani ben seti, ameki Adam fu a doti na grontapu (Gen. 2:4-7</a:t>
            </a:r>
            <a:r>
              <a:rPr lang="es-ES" sz="20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978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A39513-9A37-27BE-CAB6-AB5040D03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202785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CA31D5-9D68-C55C-F504-23960D4A83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172" y="1202785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1D41A0-FCFD-5DA9-C0CC-3ECDA9F49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7182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4D77D9-FF40-BD12-BF94-4EC8D95675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718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Ini a du dati, furu taki ben e psa  mindri Gado nanga Adam</a:t>
            </a:r>
            <a:r>
              <a:rPr lang="es-ES" sz="2000" b="1" dirty="0"/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37" y="5766759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tyari</a:t>
            </a:r>
            <a:r>
              <a:rPr lang="es-ES" sz="2000" b="1" dirty="0"/>
              <a:t> en </a:t>
            </a:r>
            <a:r>
              <a:rPr lang="es-ES" sz="2000" b="1" dirty="0" err="1"/>
              <a:t>go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Eifa, dan a </a:t>
            </a:r>
            <a:r>
              <a:rPr lang="es-ES" sz="2000" b="1" dirty="0" err="1"/>
              <a:t>meki</a:t>
            </a:r>
            <a:r>
              <a:rPr lang="es-ES" sz="2000" b="1" dirty="0"/>
              <a:t> den tron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</a:t>
            </a:r>
            <a:r>
              <a:rPr lang="es-ES" sz="2000" b="1" dirty="0" err="1"/>
              <a:t>trow</a:t>
            </a:r>
            <a:r>
              <a:rPr lang="es-ES" sz="2000" b="1" dirty="0"/>
              <a:t>.( </a:t>
            </a:r>
            <a:r>
              <a:rPr lang="es-ES" sz="2000" b="1" dirty="0" err="1"/>
              <a:t>Gein</a:t>
            </a:r>
            <a:r>
              <a:rPr lang="es-ES" sz="2000" b="1" dirty="0"/>
              <a:t>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7" y="4672224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000" b="1" dirty="0"/>
              <a:t>A aksi en fu gi den meti nen.( Gein. 2:19</a:t>
            </a:r>
            <a:r>
              <a:rPr lang="es-ES" sz="2000" b="1" dirty="0"/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7" y="3577688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sori</a:t>
            </a:r>
            <a:r>
              <a:rPr lang="es-ES" sz="2000" b="1" dirty="0"/>
              <a:t> en pe en </a:t>
            </a:r>
            <a:r>
              <a:rPr lang="es-ES" sz="2000" b="1" dirty="0" err="1"/>
              <a:t>marki</a:t>
            </a:r>
            <a:r>
              <a:rPr lang="es-ES" sz="2000" b="1" dirty="0"/>
              <a:t> ben de.( </a:t>
            </a:r>
            <a:r>
              <a:rPr lang="es-ES" sz="2000" b="1" dirty="0" err="1"/>
              <a:t>Gein</a:t>
            </a:r>
            <a:r>
              <a:rPr lang="es-ES" sz="2000" b="1" dirty="0"/>
              <a:t>. 2:16,17).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28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</a:pPr>
            <a:r>
              <a:rPr lang="es-ES" sz="2000" b="1" dirty="0"/>
              <a:t>A </a:t>
            </a:r>
            <a:r>
              <a:rPr lang="es-ES" sz="2000" b="1" dirty="0" err="1"/>
              <a:t>taigi</a:t>
            </a:r>
            <a:r>
              <a:rPr lang="es-ES" sz="2000" b="1" dirty="0"/>
              <a:t> en ,</a:t>
            </a:r>
            <a:r>
              <a:rPr lang="es-ES" sz="2000" b="1" dirty="0" err="1"/>
              <a:t>sortu</a:t>
            </a:r>
            <a:r>
              <a:rPr lang="es-ES" sz="2000" b="1" dirty="0"/>
              <a:t> </a:t>
            </a:r>
            <a:r>
              <a:rPr lang="es-ES" sz="2000" b="1" dirty="0" err="1"/>
              <a:t>wroko</a:t>
            </a:r>
            <a:r>
              <a:rPr lang="es-ES" sz="2000" b="1" dirty="0"/>
              <a:t>, a ben </a:t>
            </a:r>
            <a:r>
              <a:rPr lang="es-ES" sz="2000" b="1" dirty="0" err="1"/>
              <a:t>musu</a:t>
            </a:r>
            <a:r>
              <a:rPr lang="es-ES" sz="2000" b="1" dirty="0"/>
              <a:t> du </a:t>
            </a:r>
            <a:r>
              <a:rPr lang="es-ES" sz="2000" b="1" dirty="0" err="1"/>
              <a:t>ini</a:t>
            </a:r>
            <a:r>
              <a:rPr lang="es-ES" sz="2000" b="1" dirty="0"/>
              <a:t> Eiden ( </a:t>
            </a:r>
            <a:r>
              <a:rPr lang="es-ES" sz="2000" b="1" dirty="0" err="1"/>
              <a:t>Gein</a:t>
            </a:r>
            <a:r>
              <a:rPr lang="es-ES" sz="2000" b="1" dirty="0"/>
              <a:t>. 2 : 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FA GADO BEN TAKI ORGI NANGA  LIBISMA 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Dan Masra Gado komandi a man, “ Yu fri fu nyan fu ala bon ini a dyari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Gein.2:16))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3620395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4735990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5830325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132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EB24B5-5238-7498-FFC7-F64E64A5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BACAB4-1313-7456-25F4-4DC087FCD2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10" y="1682886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A8A3B-D2AF-2774-6A0A-3FC5E39FE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4752544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278725-E564-F6E7-271C-B1BF0FF266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10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249439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Gado </a:t>
            </a:r>
            <a:r>
              <a:rPr lang="es-ES" sz="2000" b="1" dirty="0" err="1"/>
              <a:t>sori</a:t>
            </a:r>
            <a:r>
              <a:rPr lang="es-ES" sz="2000" b="1" dirty="0"/>
              <a:t> Adam nanga Eifa fa den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tyari</a:t>
            </a:r>
            <a:r>
              <a:rPr lang="es-ES" sz="2000" b="1" dirty="0"/>
              <a:t> den </a:t>
            </a:r>
            <a:r>
              <a:rPr lang="es-ES" sz="2000" b="1" dirty="0" err="1"/>
              <a:t>srefi</a:t>
            </a:r>
            <a:r>
              <a:rPr lang="es-ES" sz="2000" b="1" dirty="0"/>
              <a:t> nanga san den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nyan</a:t>
            </a:r>
            <a:r>
              <a:rPr lang="es-ES" sz="2000" b="1" dirty="0"/>
              <a:t>.(</a:t>
            </a:r>
            <a:r>
              <a:rPr lang="es-ES" sz="2000" b="1" dirty="0" err="1"/>
              <a:t>Gein</a:t>
            </a:r>
            <a:r>
              <a:rPr lang="es-ES" sz="2000" b="1" dirty="0"/>
              <a:t>. 1:28,29).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838994"/>
            <a:ext cx="45554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Fu a momenti dati ,a miti den ala dei,te a dei ben kon kowru( Gein. 3:8</a:t>
            </a:r>
            <a:r>
              <a:rPr lang="es-ES" sz="2000" b="1" dirty="0"/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1735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Dan a meki a dei fu seibi,so den ben prisiri nanga makandra a heri dei dati</a:t>
            </a:r>
            <a:r>
              <a:rPr lang="es-ES" sz="2000" b="1" dirty="0"/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676699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v-SE" sz="2000" b="1" dirty="0"/>
              <a:t>A meki den fu libi makandra, owktu den ben man fu taki,no wawan nanga makandra, ma nanga tra libi sani.  ( leki ,wan eksempre ,engel</a:t>
            </a:r>
            <a:r>
              <a:rPr lang="es-ES" sz="2000" b="1" dirty="0"/>
              <a:t>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FA GADO </a:t>
            </a:r>
            <a:r>
              <a:rPr lang="pt-BR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TAKI</a:t>
            </a:r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NANGA </a:t>
            </a:r>
            <a:r>
              <a:rPr lang="pt-BR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LIBISMA</a:t>
            </a:r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NA A </a:t>
            </a:r>
            <a:r>
              <a:rPr lang="pt-BR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BIGIN</a:t>
            </a:r>
            <a:r>
              <a:rPr lang="pt-BR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Dan Masra Gado komandi a man,” Yu fri fu nyan fu ala bon ini a dyari.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Gein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2:16)</a:t>
            </a:r>
          </a:p>
        </p:txBody>
      </p:sp>
    </p:spTree>
    <p:extLst>
      <p:ext uri="{BB962C8B-B14F-4D97-AF65-F5344CB8AC3E}">
        <p14:creationId xmlns:p14="http://schemas.microsoft.com/office/powerpoint/2010/main" val="2752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7036F1C-6F3A-13C6-9A53-7F01954085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CABC82-5F33-14C5-79EF-4979D6530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921514-C87B-0E61-43F7-6F76A91B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FBA60E-6E00-B8B9-014F-EB55E4A0D3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6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986CF8E-14CE-82F9-E984-1963898DB9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6" y="4762569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it-IT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FA LIBISMA TAPU FU TAKI NANGA GADO </a:t>
            </a:r>
            <a:r>
              <a:rPr kumimoji="0" lang="es-ES" sz="2800" b="1" i="0" u="none" strike="noStrike" kern="0" normalizeH="0" baseline="0" noProof="0" dirty="0">
                <a:ln/>
                <a:solidFill>
                  <a:schemeClr val="tx2">
                    <a:lumMod val="50000"/>
                  </a:schemeClr>
                </a:solidFill>
                <a:uLnTx/>
                <a:uFillTx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 </a:t>
            </a:r>
            <a:r>
              <a:rPr lang="it-IT" b="1" dirty="0">
                <a:solidFill>
                  <a:srgbClr val="7030A0"/>
                </a:solidFill>
                <a:latin typeface="Comic Sans MS" panose="030F0702030302020204" pitchFamily="66" charset="0"/>
              </a:rPr>
              <a:t>A piki,” Mi yere yu ini a dyari, dan mi frede, bika mi no ben weri krosi; dan mi kibri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Gein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.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39" y="2520480"/>
            <a:ext cx="9369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v-SE" sz="2000" b="1" dirty="0">
                <a:solidFill>
                  <a:schemeClr val="bg1"/>
                </a:solidFill>
              </a:rPr>
              <a:t>Adam nanga Eifa ben meki so fu teki fri san den ben wani.Fu den ben kan tan teki fri ,Gado gi den ala sani, ma a hori wan bon fu ensrefi.( Gein. 2:16,17</a:t>
            </a:r>
            <a:r>
              <a:rPr lang="es-ES" sz="2000" b="1" dirty="0">
                <a:solidFill>
                  <a:schemeClr val="bg1"/>
                </a:solidFill>
              </a:rPr>
              <a:t>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155642" y="6124703"/>
            <a:ext cx="9369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a du </a:t>
            </a:r>
            <a:r>
              <a:rPr lang="es-ES" sz="2000" b="1" dirty="0" err="1">
                <a:solidFill>
                  <a:prstClr val="black"/>
                </a:solidFill>
              </a:rPr>
              <a:t>disi</a:t>
            </a:r>
            <a:r>
              <a:rPr lang="es-ES" sz="2000" b="1" dirty="0">
                <a:solidFill>
                  <a:prstClr val="black"/>
                </a:solidFill>
              </a:rPr>
              <a:t>, ben de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firi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densrefi</a:t>
            </a:r>
            <a:r>
              <a:rPr lang="es-ES" sz="2000" b="1" dirty="0">
                <a:solidFill>
                  <a:prstClr val="black"/>
                </a:solidFill>
              </a:rPr>
              <a:t> so </a:t>
            </a:r>
            <a:r>
              <a:rPr lang="es-ES" sz="2000" b="1" dirty="0" err="1">
                <a:solidFill>
                  <a:prstClr val="black"/>
                </a:solidFill>
              </a:rPr>
              <a:t>kruktu</a:t>
            </a:r>
            <a:r>
              <a:rPr lang="es-ES" sz="2000" b="1" dirty="0">
                <a:solidFill>
                  <a:prstClr val="black"/>
                </a:solidFill>
              </a:rPr>
              <a:t>,,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no ben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yesi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 den no ben </a:t>
            </a:r>
            <a:r>
              <a:rPr lang="es-ES" sz="2000" b="1" dirty="0" err="1">
                <a:solidFill>
                  <a:prstClr val="black"/>
                </a:solidFill>
              </a:rPr>
              <a:t>wani</a:t>
            </a:r>
            <a:r>
              <a:rPr lang="es-ES" sz="2000" b="1" dirty="0">
                <a:solidFill>
                  <a:prstClr val="black"/>
                </a:solidFill>
              </a:rPr>
              <a:t> fu taki moro nanga Gado ( </a:t>
            </a:r>
            <a:r>
              <a:rPr lang="es-ES" sz="2000" b="1" dirty="0" err="1">
                <a:solidFill>
                  <a:prstClr val="black"/>
                </a:solidFill>
              </a:rPr>
              <a:t>Gein</a:t>
            </a:r>
            <a:r>
              <a:rPr lang="es-ES" sz="2000" b="1" dirty="0">
                <a:solidFill>
                  <a:prstClr val="black"/>
                </a:solidFill>
              </a:rPr>
              <a:t>. 3:8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55641" y="5377534"/>
            <a:ext cx="9369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 momenti dati, a dyakti fu glori , di den ben abi, kmoto; den si dati den de sososkin; den suku sulusion fu kibri den fowtu.( Gein. 3:7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155639" y="4630367"/>
            <a:ext cx="936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Di en </a:t>
            </a:r>
            <a:r>
              <a:rPr lang="es-ES" sz="2000" b="1" dirty="0" err="1">
                <a:solidFill>
                  <a:prstClr val="black"/>
                </a:solidFill>
              </a:rPr>
              <a:t>ai</a:t>
            </a:r>
            <a:r>
              <a:rPr lang="es-ES" sz="2000" b="1" dirty="0">
                <a:solidFill>
                  <a:prstClr val="black"/>
                </a:solidFill>
              </a:rPr>
              <a:t> piri </a:t>
            </a:r>
            <a:r>
              <a:rPr lang="es-ES" sz="2000" b="1" dirty="0" err="1">
                <a:solidFill>
                  <a:prstClr val="black"/>
                </a:solidFill>
              </a:rPr>
              <a:t>tapu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wondru</a:t>
            </a:r>
            <a:r>
              <a:rPr lang="es-ES" sz="2000" b="1" dirty="0">
                <a:solidFill>
                  <a:prstClr val="black"/>
                </a:solidFill>
              </a:rPr>
              <a:t> fu a </a:t>
            </a:r>
            <a:r>
              <a:rPr lang="es-ES" sz="2000" b="1" dirty="0" err="1">
                <a:solidFill>
                  <a:prstClr val="black"/>
                </a:solidFill>
              </a:rPr>
              <a:t>froktu</a:t>
            </a:r>
            <a:r>
              <a:rPr lang="es-ES" sz="2000" b="1" dirty="0">
                <a:solidFill>
                  <a:prstClr val="black"/>
                </a:solidFill>
              </a:rPr>
              <a:t> di den no ben </a:t>
            </a:r>
            <a:r>
              <a:rPr lang="es-ES" sz="2000" b="1" dirty="0" err="1">
                <a:solidFill>
                  <a:prstClr val="black"/>
                </a:solidFill>
              </a:rPr>
              <a:t>mak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nyan</a:t>
            </a:r>
            <a:r>
              <a:rPr lang="es-ES" sz="2000" b="1" dirty="0">
                <a:solidFill>
                  <a:prstClr val="black"/>
                </a:solidFill>
              </a:rPr>
              <a:t>, Eifa </a:t>
            </a:r>
            <a:r>
              <a:rPr lang="es-ES" sz="2000" b="1" dirty="0" err="1">
                <a:solidFill>
                  <a:prstClr val="black"/>
                </a:solidFill>
              </a:rPr>
              <a:t>nyang</a:t>
            </a:r>
            <a:r>
              <a:rPr lang="es-ES" sz="2000" b="1" dirty="0">
                <a:solidFill>
                  <a:prstClr val="black"/>
                </a:solidFill>
              </a:rPr>
              <a:t>, dan a </a:t>
            </a:r>
            <a:r>
              <a:rPr lang="es-ES" sz="2000" b="1" dirty="0" err="1">
                <a:solidFill>
                  <a:prstClr val="black"/>
                </a:solidFill>
              </a:rPr>
              <a:t>meki</a:t>
            </a:r>
            <a:r>
              <a:rPr lang="es-ES" sz="2000" b="1" dirty="0">
                <a:solidFill>
                  <a:prstClr val="black"/>
                </a:solidFill>
              </a:rPr>
              <a:t> Adam </a:t>
            </a:r>
            <a:r>
              <a:rPr lang="es-ES" sz="2000" b="1" dirty="0" err="1">
                <a:solidFill>
                  <a:prstClr val="black"/>
                </a:solidFill>
              </a:rPr>
              <a:t>nyan</a:t>
            </a:r>
            <a:r>
              <a:rPr lang="es-ES" sz="2000" b="1" dirty="0">
                <a:solidFill>
                  <a:prstClr val="black"/>
                </a:solidFill>
              </a:rPr>
              <a:t> tu. ( </a:t>
            </a:r>
            <a:r>
              <a:rPr lang="es-ES" sz="2000" b="1" dirty="0" err="1">
                <a:solidFill>
                  <a:prstClr val="black"/>
                </a:solidFill>
              </a:rPr>
              <a:t>Gein</a:t>
            </a:r>
            <a:r>
              <a:rPr lang="es-ES" sz="2000" b="1" dirty="0">
                <a:solidFill>
                  <a:prstClr val="black"/>
                </a:solidFill>
              </a:rPr>
              <a:t>. 3:6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39" y="3267647"/>
            <a:ext cx="93693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srefi</a:t>
            </a:r>
            <a:r>
              <a:rPr lang="es-ES" sz="2000" b="1" dirty="0">
                <a:solidFill>
                  <a:prstClr val="black"/>
                </a:solidFill>
              </a:rPr>
              <a:t> bon </a:t>
            </a:r>
            <a:r>
              <a:rPr lang="es-ES" sz="2000" b="1" dirty="0" err="1">
                <a:solidFill>
                  <a:prstClr val="black"/>
                </a:solidFill>
              </a:rPr>
              <a:t>dati</a:t>
            </a:r>
            <a:r>
              <a:rPr lang="es-ES" sz="2000" b="1" dirty="0">
                <a:solidFill>
                  <a:prstClr val="black"/>
                </a:solidFill>
              </a:rPr>
              <a:t>, a </a:t>
            </a:r>
            <a:r>
              <a:rPr lang="es-ES" sz="2000" b="1" dirty="0" err="1">
                <a:solidFill>
                  <a:prstClr val="black"/>
                </a:solidFill>
              </a:rPr>
              <a:t>koriman,kon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sneki</a:t>
            </a:r>
            <a:r>
              <a:rPr lang="es-ES" sz="2000" b="1" dirty="0">
                <a:solidFill>
                  <a:prstClr val="black"/>
                </a:solidFill>
              </a:rPr>
              <a:t>,, dan a du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suku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bun</a:t>
            </a:r>
            <a:r>
              <a:rPr lang="es-ES" sz="2000" b="1" dirty="0">
                <a:solidFill>
                  <a:prstClr val="black"/>
                </a:solidFill>
              </a:rPr>
              <a:t> fu Adam nanga Eifa. A </a:t>
            </a:r>
            <a:r>
              <a:rPr lang="es-ES" sz="2000" b="1" dirty="0" err="1">
                <a:solidFill>
                  <a:prstClr val="black"/>
                </a:solidFill>
              </a:rPr>
              <a:t>taigi</a:t>
            </a:r>
            <a:r>
              <a:rPr lang="es-ES" sz="2000" b="1" dirty="0">
                <a:solidFill>
                  <a:prstClr val="black"/>
                </a:solidFill>
              </a:rPr>
              <a:t> den </a:t>
            </a:r>
            <a:r>
              <a:rPr lang="es-ES" sz="2000" b="1" dirty="0" err="1">
                <a:solidFill>
                  <a:prstClr val="black"/>
                </a:solidFill>
              </a:rPr>
              <a:t>wan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heripi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lei</a:t>
            </a:r>
            <a:r>
              <a:rPr lang="es-ES" sz="2000" b="1" dirty="0">
                <a:solidFill>
                  <a:prstClr val="black"/>
                </a:solidFill>
              </a:rPr>
              <a:t>(di Eifa </a:t>
            </a:r>
            <a:r>
              <a:rPr lang="es-ES" sz="2000" b="1" dirty="0" err="1">
                <a:solidFill>
                  <a:prstClr val="black"/>
                </a:solidFill>
              </a:rPr>
              <a:t>owktu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taigi</a:t>
            </a:r>
            <a:r>
              <a:rPr lang="es-ES" sz="2000" b="1" dirty="0">
                <a:solidFill>
                  <a:prstClr val="black"/>
                </a:solidFill>
              </a:rPr>
              <a:t> Adam):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 no kan </a:t>
            </a:r>
            <a:r>
              <a:rPr lang="es-ES" sz="2000" b="1" dirty="0" err="1">
                <a:solidFill>
                  <a:prstClr val="black"/>
                </a:solidFill>
              </a:rPr>
              <a:t>dede</a:t>
            </a:r>
            <a:r>
              <a:rPr lang="es-ES" sz="2000" b="1" dirty="0">
                <a:solidFill>
                  <a:prstClr val="black"/>
                </a:solidFill>
              </a:rPr>
              <a:t>( “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 no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dede</a:t>
            </a:r>
            <a:r>
              <a:rPr lang="es-ES" sz="2000" b="1" dirty="0">
                <a:solidFill>
                  <a:prstClr val="black"/>
                </a:solidFill>
              </a:rPr>
              <a:t>”); 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de gado (“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de </a:t>
            </a:r>
            <a:r>
              <a:rPr lang="es-ES" sz="2000" b="1" dirty="0" err="1">
                <a:solidFill>
                  <a:prstClr val="black"/>
                </a:solidFill>
              </a:rPr>
              <a:t>leki</a:t>
            </a:r>
            <a:r>
              <a:rPr lang="es-ES" sz="2000" b="1" dirty="0">
                <a:solidFill>
                  <a:prstClr val="black"/>
                </a:solidFill>
              </a:rPr>
              <a:t> Gado”) ; Gado e </a:t>
            </a:r>
            <a:r>
              <a:rPr lang="es-ES" sz="2000" b="1" dirty="0" err="1">
                <a:solidFill>
                  <a:prstClr val="black"/>
                </a:solidFill>
              </a:rPr>
              <a:t>kibri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tru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yu</a:t>
            </a:r>
            <a:r>
              <a:rPr lang="es-ES" sz="2000" b="1" dirty="0">
                <a:solidFill>
                  <a:prstClr val="black"/>
                </a:solidFill>
              </a:rPr>
              <a:t>”);( Gado </a:t>
            </a:r>
            <a:r>
              <a:rPr lang="es-ES" sz="2000" b="1" dirty="0" err="1">
                <a:solidFill>
                  <a:prstClr val="black"/>
                </a:solidFill>
              </a:rPr>
              <a:t>sabi</a:t>
            </a:r>
            <a:r>
              <a:rPr lang="es-ES" sz="2000" b="1" dirty="0">
                <a:solidFill>
                  <a:prstClr val="black"/>
                </a:solidFill>
              </a:rPr>
              <a:t> …”) ( </a:t>
            </a:r>
            <a:r>
              <a:rPr lang="es-ES" sz="2000" b="1" dirty="0" err="1">
                <a:solidFill>
                  <a:prstClr val="black"/>
                </a:solidFill>
              </a:rPr>
              <a:t>Gein</a:t>
            </a:r>
            <a:r>
              <a:rPr lang="es-ES" sz="2000" b="1" dirty="0">
                <a:solidFill>
                  <a:prstClr val="black"/>
                </a:solidFill>
              </a:rPr>
              <a:t>. 3:1-5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9516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FA GADO PROBERI FU TAKI BAKA NANGA DEN </a:t>
            </a:r>
            <a:r>
              <a:rPr lang="es-ES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Ma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Masra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Gado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kari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,” Pe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 ? 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Gein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46487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 Gado ben </a:t>
            </a:r>
            <a:r>
              <a:rPr lang="es-ES" sz="2000" b="1" dirty="0" err="1"/>
              <a:t>sabi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Adam nanga Eifa ben  </a:t>
            </a:r>
            <a:r>
              <a:rPr lang="es-ES" sz="2000" b="1" dirty="0" err="1"/>
              <a:t>sondu</a:t>
            </a:r>
            <a:r>
              <a:rPr lang="es-ES" sz="2000" b="1" dirty="0"/>
              <a:t> , - </a:t>
            </a:r>
            <a:r>
              <a:rPr lang="es-ES" sz="2000" b="1" dirty="0" err="1"/>
              <a:t>soleki</a:t>
            </a:r>
            <a:r>
              <a:rPr lang="es-ES" sz="2000" b="1" dirty="0"/>
              <a:t> a ben </a:t>
            </a:r>
            <a:r>
              <a:rPr lang="es-ES" sz="2000" b="1" dirty="0" err="1"/>
              <a:t>gwenti</a:t>
            </a:r>
            <a:r>
              <a:rPr lang="es-ES" sz="2000" b="1" dirty="0"/>
              <a:t>  - a </a:t>
            </a:r>
            <a:r>
              <a:rPr lang="es-ES" sz="2000" b="1" dirty="0" err="1"/>
              <a:t>waka</a:t>
            </a:r>
            <a:r>
              <a:rPr lang="es-ES" sz="2000" b="1" dirty="0"/>
              <a:t> </a:t>
            </a:r>
            <a:r>
              <a:rPr lang="es-ES" sz="2000" b="1" dirty="0" err="1"/>
              <a:t>miti</a:t>
            </a:r>
            <a:r>
              <a:rPr lang="es-ES" sz="2000" b="1" dirty="0"/>
              <a:t> den,  fu taki nanga </a:t>
            </a:r>
            <a:r>
              <a:rPr lang="es-ES" sz="2000" b="1" dirty="0" err="1"/>
              <a:t>den.A</a:t>
            </a:r>
            <a:r>
              <a:rPr lang="es-ES" sz="2000" b="1" dirty="0"/>
              <a:t> ben de a </a:t>
            </a:r>
            <a:r>
              <a:rPr lang="es-ES" sz="2000" b="1" dirty="0" err="1"/>
              <a:t>fosi</a:t>
            </a:r>
            <a:r>
              <a:rPr lang="es-ES" sz="2000" b="1" dirty="0"/>
              <a:t> </a:t>
            </a:r>
            <a:r>
              <a:rPr lang="es-ES" sz="2000" b="1" dirty="0" err="1"/>
              <a:t>leisi</a:t>
            </a:r>
            <a:r>
              <a:rPr lang="es-ES" sz="2000" b="1" dirty="0"/>
              <a:t>, </a:t>
            </a:r>
            <a:r>
              <a:rPr lang="es-ES" sz="2000" b="1" dirty="0" err="1"/>
              <a:t>prefu</a:t>
            </a:r>
            <a:r>
              <a:rPr lang="es-ES" sz="2000" b="1" dirty="0"/>
              <a:t> nanga </a:t>
            </a:r>
            <a:r>
              <a:rPr lang="es-ES" sz="2000" b="1" dirty="0" err="1"/>
              <a:t>prisiri</a:t>
            </a:r>
            <a:r>
              <a:rPr lang="es-ES" sz="2000" b="1" dirty="0"/>
              <a:t> a </a:t>
            </a:r>
            <a:r>
              <a:rPr lang="es-ES" sz="2000" b="1" dirty="0" err="1"/>
              <a:t>waka</a:t>
            </a:r>
            <a:r>
              <a:rPr lang="es-ES" sz="2000" b="1" dirty="0"/>
              <a:t> </a:t>
            </a:r>
            <a:r>
              <a:rPr lang="es-ES" sz="2000" b="1" dirty="0" err="1"/>
              <a:t>miti</a:t>
            </a:r>
            <a:r>
              <a:rPr lang="es-ES" sz="2000" b="1" dirty="0"/>
              <a:t> </a:t>
            </a:r>
            <a:r>
              <a:rPr lang="es-ES" sz="2000" b="1" dirty="0" err="1"/>
              <a:t>En,Gado</a:t>
            </a:r>
            <a:r>
              <a:rPr lang="es-ES" sz="2000" b="1" dirty="0"/>
              <a:t> ben </a:t>
            </a:r>
            <a:r>
              <a:rPr lang="es-ES" sz="2000" b="1" dirty="0" err="1"/>
              <a:t>musu</a:t>
            </a:r>
            <a:r>
              <a:rPr lang="es-ES" sz="2000" b="1" dirty="0"/>
              <a:t> </a:t>
            </a:r>
            <a:r>
              <a:rPr lang="es-ES" sz="2000" b="1" dirty="0" err="1"/>
              <a:t>kari</a:t>
            </a:r>
            <a:r>
              <a:rPr lang="es-ES" sz="2000" b="1" dirty="0"/>
              <a:t> den, fu </a:t>
            </a:r>
            <a:r>
              <a:rPr lang="es-ES" sz="2000" b="1" dirty="0" err="1"/>
              <a:t>miti</a:t>
            </a:r>
            <a:r>
              <a:rPr lang="es-ES" sz="2000" b="1" dirty="0"/>
              <a:t> En ( Gein.3:8,9).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2E18DD-F7CE-7374-94C7-55A6B2C7E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7625" y="4475346"/>
            <a:ext cx="3731801" cy="2099138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8967B-534A-9900-7593-96C312104C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B1FF10-409B-655A-78A8-072613E8AF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5550C5-4306-E2B1-B8A7-9C1B36ACA0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3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509284" y="3653292"/>
            <a:ext cx="7571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Hondro</a:t>
            </a:r>
            <a:r>
              <a:rPr lang="es-ES" sz="2000" b="1" dirty="0"/>
              <a:t>, </a:t>
            </a:r>
            <a:r>
              <a:rPr lang="es-ES" sz="2000" b="1" dirty="0" err="1"/>
              <a:t>hondro</a:t>
            </a:r>
            <a:r>
              <a:rPr lang="es-ES" sz="2000" b="1" dirty="0"/>
              <a:t> </a:t>
            </a:r>
            <a:r>
              <a:rPr lang="es-ES" sz="2000" b="1" dirty="0" err="1"/>
              <a:t>yari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baka</a:t>
            </a:r>
            <a:r>
              <a:rPr lang="es-ES" sz="2000" b="1" dirty="0"/>
              <a:t>, Gado </a:t>
            </a:r>
            <a:r>
              <a:rPr lang="es-ES" sz="2000" b="1" dirty="0" err="1"/>
              <a:t>luku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tra</a:t>
            </a:r>
            <a:r>
              <a:rPr lang="es-ES" sz="2000" b="1" dirty="0"/>
              <a:t> </a:t>
            </a:r>
            <a:r>
              <a:rPr lang="es-ES" sz="2000" b="1" dirty="0" err="1"/>
              <a:t>sondari,fu</a:t>
            </a:r>
            <a:r>
              <a:rPr lang="es-ES" sz="2000" b="1" dirty="0"/>
              <a:t> </a:t>
            </a:r>
            <a:r>
              <a:rPr lang="es-ES" sz="2000" b="1" dirty="0" err="1"/>
              <a:t>tya</a:t>
            </a:r>
            <a:r>
              <a:rPr lang="es-ES" sz="2000" b="1" dirty="0"/>
              <a:t> </a:t>
            </a:r>
            <a:r>
              <a:rPr lang="es-ES" sz="2000" b="1" dirty="0" err="1"/>
              <a:t>drai</a:t>
            </a:r>
            <a:r>
              <a:rPr lang="es-ES" sz="2000" b="1" dirty="0"/>
              <a:t> </a:t>
            </a:r>
            <a:r>
              <a:rPr lang="es-ES" sz="2000" b="1" dirty="0" err="1"/>
              <a:t>libi</a:t>
            </a:r>
            <a:r>
              <a:rPr lang="es-ES" sz="2000" b="1" dirty="0"/>
              <a:t> : </a:t>
            </a:r>
            <a:r>
              <a:rPr lang="es-ES" sz="2000" b="1" dirty="0" err="1"/>
              <a:t>Peitres</a:t>
            </a:r>
            <a:r>
              <a:rPr lang="es-ES" sz="2000" b="1" dirty="0"/>
              <a:t> ( Lukass 22 : 61,62).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219001" y="5744544"/>
            <a:ext cx="7571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Tide ,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libisma</a:t>
            </a:r>
            <a:r>
              <a:rPr lang="es-ES" sz="2000" b="1" dirty="0"/>
              <a:t> ,</a:t>
            </a:r>
            <a:r>
              <a:rPr lang="es-ES" sz="2000" b="1" dirty="0" err="1"/>
              <a:t>wi</a:t>
            </a:r>
            <a:r>
              <a:rPr lang="es-ES" sz="2000" b="1" dirty="0"/>
              <a:t> e du a </a:t>
            </a:r>
            <a:r>
              <a:rPr lang="es-ES" sz="2000" b="1" dirty="0" err="1"/>
              <a:t>srefi</a:t>
            </a:r>
            <a:r>
              <a:rPr lang="es-ES" sz="2000" b="1" dirty="0"/>
              <a:t> </a:t>
            </a:r>
            <a:r>
              <a:rPr lang="es-ES" sz="2000" b="1" dirty="0" err="1"/>
              <a:t>sani.Wi</a:t>
            </a:r>
            <a:r>
              <a:rPr lang="es-ES" sz="2000" b="1" dirty="0"/>
              <a:t> e </a:t>
            </a:r>
            <a:r>
              <a:rPr lang="es-ES" sz="2000" b="1" dirty="0" err="1"/>
              <a:t>hanga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a </a:t>
            </a:r>
            <a:r>
              <a:rPr lang="es-ES" sz="2000" b="1" dirty="0" err="1"/>
              <a:t>sondu</a:t>
            </a:r>
            <a:r>
              <a:rPr lang="es-ES" sz="2000" b="1" dirty="0"/>
              <a:t> e’ n </a:t>
            </a:r>
            <a:r>
              <a:rPr lang="es-ES" sz="2000" b="1" dirty="0" err="1"/>
              <a:t>wi</a:t>
            </a:r>
            <a:r>
              <a:rPr lang="es-ES" sz="2000" b="1" dirty="0"/>
              <a:t> e </a:t>
            </a:r>
            <a:r>
              <a:rPr lang="es-ES" sz="2000" b="1" dirty="0" err="1"/>
              <a:t>rekfardek</a:t>
            </a:r>
            <a:r>
              <a:rPr lang="es-ES" sz="2000" b="1" dirty="0"/>
              <a:t> </a:t>
            </a:r>
            <a:r>
              <a:rPr lang="es-ES" sz="2000" b="1" dirty="0" err="1"/>
              <a:t>wisrefi</a:t>
            </a:r>
            <a:r>
              <a:rPr lang="es-ES" sz="2000" b="1" dirty="0"/>
              <a:t>. Ala di </a:t>
            </a:r>
            <a:r>
              <a:rPr lang="es-ES" sz="2000" b="1" dirty="0" err="1"/>
              <a:t>sondu</a:t>
            </a:r>
            <a:r>
              <a:rPr lang="es-ES" sz="2000" b="1" dirty="0"/>
              <a:t> e “</a:t>
            </a:r>
            <a:r>
              <a:rPr lang="es-ES" sz="2000" b="1" dirty="0" err="1"/>
              <a:t>plak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skin” , </a:t>
            </a:r>
            <a:r>
              <a:rPr lang="es-ES" sz="2000" b="1" dirty="0" err="1"/>
              <a:t>toku</a:t>
            </a:r>
            <a:r>
              <a:rPr lang="es-ES" sz="2000" b="1" dirty="0"/>
              <a:t> Gado </a:t>
            </a:r>
            <a:r>
              <a:rPr lang="es-ES" sz="2000" b="1" dirty="0" err="1"/>
              <a:t>wani</a:t>
            </a:r>
            <a:r>
              <a:rPr lang="es-ES" sz="2000" b="1" dirty="0"/>
              <a:t> fu </a:t>
            </a:r>
            <a:r>
              <a:rPr lang="es-ES" sz="2000" b="1" dirty="0" err="1"/>
              <a:t>seti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kon</a:t>
            </a:r>
            <a:r>
              <a:rPr lang="es-ES" sz="2000" b="1" dirty="0"/>
              <a:t>, so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kari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” Kon </a:t>
            </a:r>
            <a:r>
              <a:rPr lang="es-ES" sz="2000" b="1" dirty="0" err="1"/>
              <a:t>na</a:t>
            </a:r>
            <a:r>
              <a:rPr lang="es-ES" sz="2000" b="1" dirty="0"/>
              <a:t> mi “( Yes.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09284" y="4391141"/>
            <a:ext cx="5828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No </a:t>
            </a:r>
            <a:r>
              <a:rPr lang="es-ES" sz="2000" b="1" dirty="0" err="1"/>
              <a:t>leki</a:t>
            </a:r>
            <a:r>
              <a:rPr lang="es-ES" sz="2000" b="1" dirty="0"/>
              <a:t> </a:t>
            </a:r>
            <a:r>
              <a:rPr lang="es-ES" sz="2000" b="1" dirty="0" err="1"/>
              <a:t>Peitres</a:t>
            </a:r>
            <a:r>
              <a:rPr lang="es-ES" sz="2000" b="1" dirty="0"/>
              <a:t> di si en </a:t>
            </a:r>
            <a:r>
              <a:rPr lang="es-ES" sz="2000" b="1" dirty="0" err="1"/>
              <a:t>fowtu</a:t>
            </a:r>
            <a:r>
              <a:rPr lang="es-ES" sz="2000" b="1" dirty="0"/>
              <a:t>, Adam nanga Eifa </a:t>
            </a:r>
            <a:r>
              <a:rPr lang="es-ES" sz="2000" b="1" dirty="0" err="1"/>
              <a:t>bigin</a:t>
            </a:r>
            <a:r>
              <a:rPr lang="es-ES" sz="2000" b="1" dirty="0"/>
              <a:t> fu </a:t>
            </a:r>
            <a:r>
              <a:rPr lang="es-ES" sz="2000" b="1" dirty="0" err="1"/>
              <a:t>rekfardek</a:t>
            </a:r>
            <a:r>
              <a:rPr lang="es-ES" sz="2000" b="1" dirty="0"/>
              <a:t> </a:t>
            </a:r>
            <a:r>
              <a:rPr lang="es-ES" sz="2000" b="1" dirty="0" err="1"/>
              <a:t>densrefi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Gado </a:t>
            </a:r>
            <a:r>
              <a:rPr lang="es-ES" sz="2000" b="1" dirty="0" err="1"/>
              <a:t>fesi</a:t>
            </a:r>
            <a:r>
              <a:rPr lang="es-ES" sz="2000" b="1" dirty="0"/>
              <a:t>, dan den </a:t>
            </a:r>
            <a:r>
              <a:rPr lang="es-ES" sz="2000" b="1" dirty="0" err="1"/>
              <a:t>sori</a:t>
            </a:r>
            <a:r>
              <a:rPr lang="es-ES" sz="2000" b="1" dirty="0"/>
              <a:t> </a:t>
            </a:r>
            <a:r>
              <a:rPr lang="es-ES" sz="2000" b="1" dirty="0" err="1"/>
              <a:t>finga</a:t>
            </a:r>
            <a:r>
              <a:rPr lang="es-ES" sz="2000" b="1" dirty="0"/>
              <a:t> </a:t>
            </a:r>
            <a:r>
              <a:rPr lang="es-ES" sz="2000" b="1" dirty="0" err="1"/>
              <a:t>tapu</a:t>
            </a:r>
            <a:r>
              <a:rPr lang="es-ES" sz="2000" b="1" dirty="0"/>
              <a:t> </a:t>
            </a:r>
            <a:r>
              <a:rPr lang="es-ES" sz="2000" b="1" dirty="0" err="1"/>
              <a:t>trawan</a:t>
            </a:r>
            <a:r>
              <a:rPr lang="es-ES" sz="2000" b="1" dirty="0"/>
              <a:t>, </a:t>
            </a:r>
            <a:r>
              <a:rPr lang="es-ES" sz="2000" b="1" dirty="0" err="1"/>
              <a:t>ma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den du a </a:t>
            </a:r>
            <a:r>
              <a:rPr lang="es-ES" sz="2000" b="1" dirty="0" err="1"/>
              <a:t>sondu</a:t>
            </a:r>
            <a:r>
              <a:rPr lang="es-ES" sz="2000" b="1" dirty="0"/>
              <a:t>.</a:t>
            </a:r>
            <a:br>
              <a:rPr lang="es-ES" sz="2000" b="1" dirty="0"/>
            </a:br>
            <a:r>
              <a:rPr lang="es-ES" sz="2000" b="1" dirty="0"/>
              <a:t>( </a:t>
            </a:r>
            <a:r>
              <a:rPr lang="es-ES" sz="2000" b="1" dirty="0" err="1"/>
              <a:t>Gein</a:t>
            </a:r>
            <a:r>
              <a:rPr lang="es-ES" sz="2000" b="1" dirty="0"/>
              <a:t>. 3 :12,13).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44284" y="1992113"/>
            <a:ext cx="63540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Ala di den no ben </a:t>
            </a:r>
            <a:r>
              <a:rPr lang="es-ES" sz="2000" b="1" dirty="0" err="1"/>
              <a:t>wani</a:t>
            </a:r>
            <a:r>
              <a:rPr lang="es-ES" sz="2000" b="1" dirty="0"/>
              <a:t> fu taki nanga Gado, Gado ben </a:t>
            </a:r>
            <a:r>
              <a:rPr lang="es-ES" sz="2000" b="1" dirty="0" err="1"/>
              <a:t>wani</a:t>
            </a:r>
            <a:r>
              <a:rPr lang="es-ES" sz="2000" b="1" dirty="0"/>
              <a:t> fu taki nanga den. A no </a:t>
            </a:r>
            <a:r>
              <a:rPr lang="es-ES" sz="2000" b="1" dirty="0" err="1"/>
              <a:t>hari</a:t>
            </a:r>
            <a:r>
              <a:rPr lang="es-ES" sz="2000" b="1" dirty="0"/>
              <a:t> </a:t>
            </a:r>
            <a:r>
              <a:rPr lang="es-ES" sz="2000" b="1" dirty="0" err="1"/>
              <a:t>ensrefi</a:t>
            </a:r>
            <a:r>
              <a:rPr lang="es-ES" sz="2000" b="1" dirty="0"/>
              <a:t> </a:t>
            </a:r>
            <a:r>
              <a:rPr lang="es-ES" sz="2000" b="1" dirty="0" err="1"/>
              <a:t>puru</a:t>
            </a:r>
            <a:r>
              <a:rPr lang="es-ES" sz="2000" b="1" dirty="0"/>
              <a:t> fu a taki </a:t>
            </a:r>
            <a:r>
              <a:rPr lang="es-ES" sz="2000" b="1" dirty="0" err="1"/>
              <a:t>makandra</a:t>
            </a:r>
            <a:r>
              <a:rPr lang="es-ES" sz="2000" b="1" dirty="0"/>
              <a:t> nanga </a:t>
            </a:r>
            <a:r>
              <a:rPr lang="es-ES" sz="2000" b="1" dirty="0" err="1"/>
              <a:t>sma</a:t>
            </a:r>
            <a:r>
              <a:rPr lang="es-ES" sz="2000" b="1" dirty="0"/>
              <a:t> di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sondu</a:t>
            </a:r>
            <a:r>
              <a:rPr lang="es-ES" sz="2000" b="1" dirty="0"/>
              <a:t>. Ma a </a:t>
            </a:r>
            <a:r>
              <a:rPr lang="es-ES" sz="2000" b="1" dirty="0" err="1"/>
              <a:t>poti</a:t>
            </a:r>
            <a:r>
              <a:rPr lang="es-ES" sz="2000" b="1" dirty="0"/>
              <a:t> den </a:t>
            </a:r>
            <a:r>
              <a:rPr lang="es-ES" sz="2000" b="1" dirty="0" err="1"/>
              <a:t>sondu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den </a:t>
            </a:r>
            <a:r>
              <a:rPr lang="es-ES" sz="2000" b="1" dirty="0" err="1"/>
              <a:t>fesi,fu</a:t>
            </a:r>
            <a:r>
              <a:rPr lang="es-ES" sz="2000" b="1" dirty="0"/>
              <a:t> </a:t>
            </a:r>
            <a:r>
              <a:rPr lang="es-ES" sz="2000" b="1" dirty="0" err="1"/>
              <a:t>suku</a:t>
            </a:r>
            <a:r>
              <a:rPr lang="es-ES" sz="2000" b="1" dirty="0"/>
              <a:t> </a:t>
            </a:r>
            <a:r>
              <a:rPr lang="es-ES" sz="2000" b="1" dirty="0" err="1"/>
              <a:t>dati</a:t>
            </a:r>
            <a:r>
              <a:rPr lang="es-ES" sz="2000" b="1" dirty="0"/>
              <a:t> den </a:t>
            </a:r>
            <a:r>
              <a:rPr lang="es-ES" sz="2000" b="1" dirty="0" err="1"/>
              <a:t>drai</a:t>
            </a:r>
            <a:r>
              <a:rPr lang="es-ES" sz="2000" b="1" dirty="0"/>
              <a:t> den </a:t>
            </a:r>
            <a:r>
              <a:rPr lang="es-ES" sz="2000" b="1" dirty="0" err="1"/>
              <a:t>libi</a:t>
            </a:r>
            <a:r>
              <a:rPr lang="es-ES" sz="2000" b="1" dirty="0"/>
              <a:t>. </a:t>
            </a:r>
            <a:br>
              <a:rPr lang="es-ES" sz="2000" b="1" dirty="0"/>
            </a:br>
            <a:r>
              <a:rPr lang="es-ES" sz="2000" b="1" dirty="0"/>
              <a:t>( </a:t>
            </a:r>
            <a:r>
              <a:rPr lang="es-ES" sz="2000" b="1" dirty="0" err="1"/>
              <a:t>Gein</a:t>
            </a:r>
            <a:r>
              <a:rPr lang="es-ES" sz="2000" b="1" dirty="0"/>
              <a:t>. 3 :10,11).</a:t>
            </a:r>
          </a:p>
        </p:txBody>
      </p:sp>
    </p:spTree>
    <p:extLst>
      <p:ext uri="{BB962C8B-B14F-4D97-AF65-F5344CB8AC3E}">
        <p14:creationId xmlns:p14="http://schemas.microsoft.com/office/powerpoint/2010/main" val="2800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160094"/>
            <a:ext cx="11805920" cy="282438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SAINDE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NOYA 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NO MAN TAKI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AI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NANGA GADO 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“Baka di 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trusu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gwe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poti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pe a son e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opo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dyari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fu Eiden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Kerubim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wan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faya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owru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dì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ben e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go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fesi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nanga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baka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fu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hori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wakti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tapu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pasi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e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go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bon fu 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libi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sz="14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Gein</a:t>
            </a:r>
            <a:r>
              <a:rPr lang="es-ES" sz="14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8537" y="1191013"/>
            <a:ext cx="34899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Gado </a:t>
            </a:r>
            <a:r>
              <a:rPr lang="es-ES" sz="2000" b="1" dirty="0" err="1"/>
              <a:t>pristeri</a:t>
            </a:r>
            <a:r>
              <a:rPr lang="es-ES" sz="2000" b="1" dirty="0"/>
              <a:t>  den </a:t>
            </a:r>
            <a:r>
              <a:rPr lang="es-ES" sz="2000" b="1" dirty="0" err="1"/>
              <a:t>sondu</a:t>
            </a:r>
            <a:r>
              <a:rPr lang="es-ES" sz="2000" b="1" dirty="0"/>
              <a:t> </a:t>
            </a:r>
            <a:r>
              <a:rPr lang="es-ES" sz="2000" b="1" dirty="0" err="1"/>
              <a:t>trowsma</a:t>
            </a:r>
            <a:r>
              <a:rPr lang="es-ES" sz="2000" b="1" dirty="0"/>
              <a:t> san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miti</a:t>
            </a:r>
            <a:r>
              <a:rPr lang="es-ES" sz="2000" b="1" dirty="0"/>
              <a:t> den ,</a:t>
            </a:r>
            <a:r>
              <a:rPr lang="es-ES" sz="2000" b="1" dirty="0" err="1"/>
              <a:t>tangi</a:t>
            </a:r>
            <a:r>
              <a:rPr lang="es-ES" sz="2000" b="1" dirty="0"/>
              <a:t> fu den </a:t>
            </a:r>
            <a:r>
              <a:rPr lang="es-ES" sz="2000" b="1" dirty="0" err="1"/>
              <a:t>sondu</a:t>
            </a:r>
            <a:r>
              <a:rPr lang="es-ES" sz="2000" b="1" dirty="0"/>
              <a:t>., san ben </a:t>
            </a:r>
            <a:r>
              <a:rPr lang="es-ES" sz="2000" b="1" dirty="0" err="1"/>
              <a:t>tya</a:t>
            </a:r>
            <a:r>
              <a:rPr lang="es-ES" sz="2000" b="1" dirty="0"/>
              <a:t> ,</a:t>
            </a:r>
            <a:r>
              <a:rPr lang="es-ES" sz="2000" b="1" dirty="0" err="1"/>
              <a:t>dati</a:t>
            </a:r>
            <a:r>
              <a:rPr lang="es-ES" sz="2000" b="1" dirty="0"/>
              <a:t> den no ben kan taki </a:t>
            </a:r>
            <a:r>
              <a:rPr lang="es-ES" sz="2000" b="1" dirty="0" err="1"/>
              <a:t>ai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ai</a:t>
            </a:r>
            <a:r>
              <a:rPr lang="es-ES" sz="2000" b="1" dirty="0"/>
              <a:t> nanga Gado, </a:t>
            </a:r>
            <a:r>
              <a:rPr lang="es-ES" sz="2000" b="1" dirty="0" err="1"/>
              <a:t>baka</a:t>
            </a:r>
            <a:r>
              <a:rPr lang="es-ES" sz="2000" b="1" dirty="0"/>
              <a:t> di den ben </a:t>
            </a:r>
            <a:r>
              <a:rPr lang="es-ES" sz="2000" b="1" dirty="0" err="1"/>
              <a:t>kmoto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Eiden.( </a:t>
            </a:r>
            <a:r>
              <a:rPr lang="es-ES" sz="2000" b="1" dirty="0" err="1"/>
              <a:t>Gein</a:t>
            </a:r>
            <a:r>
              <a:rPr lang="es-ES" sz="2000" b="1" dirty="0"/>
              <a:t>. 3:16- 24).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4" y="3456810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Bifo</a:t>
            </a:r>
            <a:r>
              <a:rPr lang="es-ES" sz="2000" b="1" dirty="0"/>
              <a:t> a </a:t>
            </a:r>
            <a:r>
              <a:rPr lang="es-ES" sz="2000" b="1" dirty="0" err="1"/>
              <a:t>taigi</a:t>
            </a:r>
            <a:r>
              <a:rPr lang="es-ES" sz="2000" b="1" dirty="0"/>
              <a:t> den san </a:t>
            </a:r>
            <a:r>
              <a:rPr lang="es-ES" sz="2000" b="1" dirty="0" err="1"/>
              <a:t>sondu</a:t>
            </a:r>
            <a:r>
              <a:rPr lang="es-ES" sz="2000" b="1" dirty="0"/>
              <a:t> ben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tya</a:t>
            </a:r>
            <a:r>
              <a:rPr lang="es-ES" sz="2000" b="1" dirty="0"/>
              <a:t> , Gado </a:t>
            </a:r>
            <a:r>
              <a:rPr lang="es-ES" sz="2000" b="1" dirty="0" err="1"/>
              <a:t>pristeri</a:t>
            </a:r>
            <a:r>
              <a:rPr lang="es-ES" sz="2000" b="1" dirty="0"/>
              <a:t>  den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sulusion</a:t>
            </a:r>
            <a:r>
              <a:rPr lang="es-ES" sz="2000" b="1" dirty="0"/>
              <a:t>: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pikin</a:t>
            </a:r>
            <a:r>
              <a:rPr lang="es-ES" sz="2000" b="1" dirty="0"/>
              <a:t> fu Eifa ben </a:t>
            </a:r>
            <a:r>
              <a:rPr lang="es-ES" sz="2000" b="1" dirty="0" err="1"/>
              <a:t>sa</a:t>
            </a:r>
            <a:r>
              <a:rPr lang="es-ES" sz="2000" b="1" dirty="0"/>
              <a:t> </a:t>
            </a:r>
            <a:r>
              <a:rPr lang="es-ES" sz="2000" b="1" dirty="0" err="1"/>
              <a:t>tapu</a:t>
            </a:r>
            <a:r>
              <a:rPr lang="es-ES" sz="2000" b="1" dirty="0"/>
              <a:t> a </a:t>
            </a:r>
            <a:r>
              <a:rPr lang="es-ES" sz="2000" b="1" dirty="0" err="1"/>
              <a:t>makti</a:t>
            </a:r>
            <a:r>
              <a:rPr lang="es-ES" sz="2000" b="1" dirty="0"/>
              <a:t> fu a </a:t>
            </a:r>
            <a:r>
              <a:rPr lang="es-ES" sz="2000" b="1" dirty="0" err="1"/>
              <a:t>didibri</a:t>
            </a:r>
            <a:r>
              <a:rPr lang="es-ES" sz="2000" b="1" dirty="0"/>
              <a:t> </a:t>
            </a:r>
            <a:r>
              <a:rPr lang="es-ES" sz="2000" b="1" dirty="0" err="1"/>
              <a:t>e’n</a:t>
            </a:r>
            <a:r>
              <a:rPr lang="es-ES" sz="2000" b="1" dirty="0"/>
              <a:t> </a:t>
            </a:r>
            <a:r>
              <a:rPr lang="es-ES" sz="2000" b="1" dirty="0" err="1"/>
              <a:t>seti</a:t>
            </a:r>
            <a:r>
              <a:rPr lang="es-ES" sz="2000" b="1" dirty="0"/>
              <a:t> </a:t>
            </a:r>
            <a:r>
              <a:rPr lang="es-ES" sz="2000" b="1" dirty="0" err="1"/>
              <a:t>libisma</a:t>
            </a:r>
            <a:r>
              <a:rPr lang="es-ES" sz="2000" b="1" dirty="0"/>
              <a:t>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baka</a:t>
            </a:r>
            <a:r>
              <a:rPr lang="es-ES" sz="2000" b="1" dirty="0"/>
              <a:t>.</a:t>
            </a:r>
            <a:br>
              <a:rPr lang="es-ES" sz="2000" b="1" dirty="0"/>
            </a:br>
            <a:r>
              <a:rPr lang="es-ES" sz="2000" b="1" dirty="0"/>
              <a:t>( </a:t>
            </a:r>
            <a:r>
              <a:rPr lang="es-ES" sz="2000" b="1" dirty="0" err="1"/>
              <a:t>Gein</a:t>
            </a:r>
            <a:r>
              <a:rPr lang="es-ES" sz="2000" b="1" dirty="0"/>
              <a:t>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4" y="4423887"/>
            <a:ext cx="50794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Tangi fu den </a:t>
            </a:r>
            <a:r>
              <a:rPr lang="es-ES" sz="2000" b="1" dirty="0" err="1"/>
              <a:t>profeitiman</a:t>
            </a:r>
            <a:r>
              <a:rPr lang="es-ES" sz="2000" b="1" dirty="0"/>
              <a:t>, Gado </a:t>
            </a:r>
            <a:r>
              <a:rPr lang="es-ES" sz="2000" b="1" dirty="0" err="1"/>
              <a:t>taigi</a:t>
            </a:r>
            <a:r>
              <a:rPr lang="es-ES" sz="2000" b="1" dirty="0"/>
              <a:t> den a </a:t>
            </a:r>
            <a:r>
              <a:rPr lang="es-ES" sz="2000" b="1" dirty="0" err="1"/>
              <a:t>pasi</a:t>
            </a:r>
            <a:r>
              <a:rPr lang="es-ES" sz="2000" b="1" dirty="0"/>
              <a:t> fa </a:t>
            </a:r>
            <a:r>
              <a:rPr lang="es-ES" sz="2000" b="1" dirty="0" err="1"/>
              <a:t>ferlusu</a:t>
            </a:r>
            <a:r>
              <a:rPr lang="es-ES" sz="2000" b="1" dirty="0"/>
              <a:t> ben </a:t>
            </a:r>
            <a:r>
              <a:rPr lang="es-ES" sz="2000" b="1" dirty="0" err="1"/>
              <a:t>sa</a:t>
            </a:r>
            <a:r>
              <a:rPr lang="es-ES" sz="2000" b="1" dirty="0"/>
              <a:t> doro: Gado </a:t>
            </a:r>
            <a:r>
              <a:rPr lang="es-ES" sz="2000" b="1" dirty="0" err="1"/>
              <a:t>srefi</a:t>
            </a:r>
            <a:r>
              <a:rPr lang="es-ES" sz="2000" b="1" dirty="0"/>
              <a:t> tron </a:t>
            </a:r>
            <a:r>
              <a:rPr lang="es-ES" sz="2000" b="1" dirty="0" err="1"/>
              <a:t>libisma</a:t>
            </a:r>
            <a:r>
              <a:rPr lang="es-ES" sz="2000" b="1" dirty="0"/>
              <a:t>, </a:t>
            </a:r>
            <a:r>
              <a:rPr lang="es-ES" sz="2000" b="1" dirty="0" err="1"/>
              <a:t>dede</a:t>
            </a:r>
            <a:r>
              <a:rPr lang="es-ES" sz="2000" b="1" dirty="0"/>
              <a:t> </a:t>
            </a:r>
            <a:r>
              <a:rPr lang="es-ES" sz="2000" b="1" dirty="0" err="1"/>
              <a:t>kiri</a:t>
            </a:r>
            <a:r>
              <a:rPr lang="es-ES" sz="2000" b="1" dirty="0"/>
              <a:t> en, fu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sondu</a:t>
            </a:r>
            <a:r>
              <a:rPr lang="es-ES" sz="2000" b="1" dirty="0"/>
              <a:t> </a:t>
            </a:r>
            <a:r>
              <a:rPr lang="es-ES" sz="2000" b="1" dirty="0" err="1"/>
              <a:t>ede,a</a:t>
            </a:r>
            <a:r>
              <a:rPr lang="es-ES" sz="2000" b="1" dirty="0"/>
              <a:t> </a:t>
            </a:r>
            <a:r>
              <a:rPr lang="es-ES" sz="2000" b="1" dirty="0" err="1"/>
              <a:t>opo</a:t>
            </a:r>
            <a:r>
              <a:rPr lang="es-ES" sz="2000" b="1" dirty="0"/>
              <a:t> </a:t>
            </a:r>
            <a:r>
              <a:rPr lang="es-ES" sz="2000" b="1" dirty="0" err="1"/>
              <a:t>baka</a:t>
            </a:r>
            <a:r>
              <a:rPr lang="es-ES" sz="2000" b="1" dirty="0"/>
              <a:t> ,dan a </a:t>
            </a:r>
            <a:r>
              <a:rPr lang="es-ES" sz="2000" b="1" dirty="0" err="1"/>
              <a:t>gi</a:t>
            </a:r>
            <a:r>
              <a:rPr lang="es-ES" sz="2000" b="1" dirty="0"/>
              <a:t>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te’go</a:t>
            </a:r>
            <a:r>
              <a:rPr lang="es-ES" sz="2000" b="1" dirty="0"/>
              <a:t> </a:t>
            </a:r>
            <a:r>
              <a:rPr lang="es-ES" sz="2000" b="1" dirty="0" err="1"/>
              <a:t>libi</a:t>
            </a:r>
            <a:r>
              <a:rPr lang="es-ES" sz="2000" b="1" dirty="0"/>
              <a:t>.( Yes. 9:6;53:6,10,11).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15310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baka</a:t>
            </a:r>
            <a:r>
              <a:rPr lang="es-ES" sz="2000" b="1" dirty="0"/>
              <a:t> </a:t>
            </a:r>
            <a:r>
              <a:rPr lang="es-ES" sz="2000" b="1" dirty="0" err="1"/>
              <a:t>pisi</a:t>
            </a:r>
            <a:r>
              <a:rPr lang="es-ES" sz="2000" b="1" dirty="0"/>
              <a:t> fu: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8759175"/>
              </p:ext>
            </p:extLst>
          </p:nvPr>
        </p:nvGraphicFramePr>
        <p:xfrm>
          <a:off x="7048500" y="1556545"/>
          <a:ext cx="5044125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55103"/>
            <a:ext cx="5079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So gaw leki sondu doro , a so a pramisi fu wan Ferlusuman ben 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60717" y="244723"/>
            <a:ext cx="7470561" cy="584775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FA </a:t>
            </a:r>
            <a:r>
              <a:rPr lang="es-ES" sz="3200" b="1" dirty="0" err="1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WI</a:t>
            </a:r>
            <a:r>
              <a:rPr lang="es-ES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 KAN TAKI NANGA GADO TIDE 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77631" y="1043375"/>
            <a:ext cx="7470560" cy="86177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“ Boi fu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libisma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, mi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meki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yu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wan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waktiman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fu a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pipel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fu Israel: so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arki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wortu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di mi e taki , dan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warskow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den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mi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b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( </a:t>
            </a:r>
            <a:r>
              <a:rPr lang="es-ES" sz="1400" b="1" dirty="0" err="1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Eseikiel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Fu taki nanga </a:t>
            </a:r>
            <a:r>
              <a:rPr lang="es-ES" sz="2000" b="1" dirty="0" err="1"/>
              <a:t>wi</a:t>
            </a:r>
            <a:r>
              <a:rPr lang="es-ES" sz="2000" b="1" dirty="0"/>
              <a:t> </a:t>
            </a:r>
            <a:r>
              <a:rPr lang="es-ES" sz="2000" b="1" dirty="0" err="1"/>
              <a:t>tide</a:t>
            </a:r>
            <a:r>
              <a:rPr lang="es-ES" sz="2000" b="1" dirty="0"/>
              <a:t> , Gado </a:t>
            </a:r>
            <a:r>
              <a:rPr lang="es-ES" sz="2000" b="1" dirty="0" err="1"/>
              <a:t>skrifi</a:t>
            </a:r>
            <a:r>
              <a:rPr lang="es-ES" sz="2000" b="1" dirty="0"/>
              <a:t> tu </a:t>
            </a:r>
            <a:r>
              <a:rPr lang="es-ES" sz="2000" b="1" dirty="0" err="1"/>
              <a:t>buku</a:t>
            </a:r>
            <a:r>
              <a:rPr lang="es-ES" sz="2000" b="1" dirty="0"/>
              <a:t> “ di </a:t>
            </a:r>
            <a:r>
              <a:rPr lang="es-ES" sz="2000" b="1" dirty="0" err="1"/>
              <a:t>wi</a:t>
            </a:r>
            <a:r>
              <a:rPr lang="es-ES" sz="2000" b="1" dirty="0"/>
              <a:t> kan </a:t>
            </a:r>
            <a:r>
              <a:rPr lang="es-ES" sz="2000" b="1" dirty="0" err="1"/>
              <a:t>luku</a:t>
            </a:r>
            <a:r>
              <a:rPr lang="es-ES" sz="2000" b="1" dirty="0"/>
              <a:t> “ : Den </a:t>
            </a:r>
            <a:r>
              <a:rPr lang="es-ES" sz="2000" b="1" dirty="0" err="1"/>
              <a:t>sani</a:t>
            </a:r>
            <a:r>
              <a:rPr lang="es-ES" sz="2000" b="1" dirty="0"/>
              <a:t> di A </a:t>
            </a:r>
            <a:r>
              <a:rPr lang="es-ES" sz="2000" b="1" dirty="0" err="1"/>
              <a:t>meki</a:t>
            </a:r>
            <a:r>
              <a:rPr lang="es-ES" sz="2000" b="1" dirty="0"/>
              <a:t> nanga en </a:t>
            </a:r>
            <a:r>
              <a:rPr lang="es-ES" sz="2000" b="1" dirty="0" err="1"/>
              <a:t>wortu</a:t>
            </a:r>
            <a:r>
              <a:rPr lang="es-ES" sz="2000" b="1" dirty="0"/>
              <a:t>.( Roma 1:20;2 Tim.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3BB76E-D66B-57B3-F766-BB41F55C1F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80F275-5975-632D-BD39-FD8C1F9C3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443789-29C5-82EB-13D4-6D022F3C5D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DC2F72-3E54-E6C9-9C97-AFD63F359E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48D7DFD-4D95-35AD-A403-0BC2EFDE3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463434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1B30232-0875-D9E0-BDBB-DEF24000BB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7629" y="573221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Moro fara , Gado e taki nanga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tangi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begi</a:t>
            </a:r>
            <a:r>
              <a:rPr lang="es-ES" sz="2000" b="1" dirty="0">
                <a:solidFill>
                  <a:prstClr val="black"/>
                </a:solidFill>
              </a:rPr>
              <a:t>. ( </a:t>
            </a:r>
            <a:r>
              <a:rPr lang="es-ES" sz="2000" b="1" dirty="0" err="1">
                <a:solidFill>
                  <a:prstClr val="black"/>
                </a:solidFill>
              </a:rPr>
              <a:t>Singi</a:t>
            </a:r>
            <a:r>
              <a:rPr lang="es-ES" sz="2000" b="1" dirty="0">
                <a:solidFill>
                  <a:prstClr val="black"/>
                </a:solidFill>
              </a:rPr>
              <a:t> 5:2); </a:t>
            </a:r>
            <a:r>
              <a:rPr lang="es-ES" sz="2000" b="1" dirty="0" err="1">
                <a:solidFill>
                  <a:prstClr val="black"/>
                </a:solidFill>
              </a:rPr>
              <a:t>bun</a:t>
            </a:r>
            <a:r>
              <a:rPr lang="es-ES" sz="2000" b="1" dirty="0">
                <a:solidFill>
                  <a:prstClr val="black"/>
                </a:solidFill>
              </a:rPr>
              <a:t> yeye ( Bosk.8:26);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( Yoel 2:28); nanga </a:t>
            </a:r>
            <a:r>
              <a:rPr lang="es-ES" sz="2000" b="1" dirty="0" err="1">
                <a:solidFill>
                  <a:prstClr val="black"/>
                </a:solidFill>
              </a:rPr>
              <a:t>spesrutu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tangi</a:t>
            </a:r>
            <a:r>
              <a:rPr lang="es-ES" sz="2000" b="1" dirty="0">
                <a:solidFill>
                  <a:prstClr val="black"/>
                </a:solidFill>
              </a:rPr>
              <a:t> fu a Santa Yeye( Yoh. 14 :26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74843" y="4846108"/>
            <a:ext cx="74997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Wortu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e si suma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, pe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kmoto</a:t>
            </a:r>
            <a:r>
              <a:rPr lang="es-ES" sz="2000" b="1" dirty="0">
                <a:solidFill>
                  <a:prstClr val="black"/>
                </a:solidFill>
              </a:rPr>
              <a:t> ,pe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go.Drape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feni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marki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, di Gado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gi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89462" y="3036675"/>
            <a:ext cx="747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Ala di san A </a:t>
            </a:r>
            <a:r>
              <a:rPr lang="es-ES" sz="2000" b="1" dirty="0" err="1">
                <a:solidFill>
                  <a:prstClr val="black"/>
                </a:solidFill>
              </a:rPr>
              <a:t>meki</a:t>
            </a:r>
            <a:r>
              <a:rPr lang="es-ES" sz="2000" b="1" dirty="0">
                <a:solidFill>
                  <a:prstClr val="black"/>
                </a:solidFill>
              </a:rPr>
              <a:t> e taki fu a </a:t>
            </a:r>
            <a:r>
              <a:rPr lang="es-ES" sz="2000" b="1" dirty="0" err="1">
                <a:solidFill>
                  <a:prstClr val="black"/>
                </a:solidFill>
              </a:rPr>
              <a:t>Mekiman,a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lai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sondu</a:t>
            </a:r>
            <a:r>
              <a:rPr lang="es-ES" sz="2000" b="1" dirty="0">
                <a:solidFill>
                  <a:prstClr val="black"/>
                </a:solidFill>
              </a:rPr>
              <a:t>.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Wortu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feni</a:t>
            </a:r>
            <a:r>
              <a:rPr lang="es-ES" sz="2000" b="1" dirty="0">
                <a:solidFill>
                  <a:prstClr val="black"/>
                </a:solidFill>
              </a:rPr>
              <a:t> a moro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sori</a:t>
            </a:r>
            <a:r>
              <a:rPr lang="es-ES" sz="2000" b="1" dirty="0">
                <a:solidFill>
                  <a:prstClr val="black"/>
                </a:solidFill>
              </a:rPr>
              <a:t>, a </a:t>
            </a:r>
            <a:r>
              <a:rPr lang="es-ES" sz="2000" b="1" dirty="0" err="1">
                <a:solidFill>
                  <a:prstClr val="black"/>
                </a:solidFill>
              </a:rPr>
              <a:t>abi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krin</a:t>
            </a:r>
            <a:r>
              <a:rPr lang="es-ES" sz="2000" b="1" dirty="0">
                <a:solidFill>
                  <a:prstClr val="black"/>
                </a:solidFill>
              </a:rPr>
              <a:t> nanga </a:t>
            </a:r>
            <a:r>
              <a:rPr lang="es-ES" sz="2000" b="1" dirty="0" err="1">
                <a:solidFill>
                  <a:prstClr val="black"/>
                </a:solidFill>
              </a:rPr>
              <a:t>spesrutu</a:t>
            </a:r>
            <a:r>
              <a:rPr lang="es-ES" sz="2000" b="1" dirty="0">
                <a:solidFill>
                  <a:prstClr val="black"/>
                </a:solidFill>
              </a:rPr>
              <a:t>  </a:t>
            </a:r>
            <a:r>
              <a:rPr lang="es-ES" sz="2000" b="1" dirty="0" err="1">
                <a:solidFill>
                  <a:prstClr val="black"/>
                </a:solidFill>
              </a:rPr>
              <a:t>komandi</a:t>
            </a:r>
            <a:r>
              <a:rPr lang="es-ES" sz="2000" b="1" dirty="0">
                <a:solidFill>
                  <a:prstClr val="black"/>
                </a:solidFill>
              </a:rPr>
              <a:t>, di den </a:t>
            </a:r>
            <a:r>
              <a:rPr lang="es-ES" sz="2000" b="1" dirty="0" err="1">
                <a:solidFill>
                  <a:prstClr val="black"/>
                </a:solidFill>
              </a:rPr>
              <a:t>profeitiman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presenti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, di </a:t>
            </a:r>
            <a:r>
              <a:rPr lang="es-ES" sz="2000" b="1" dirty="0" err="1">
                <a:solidFill>
                  <a:prstClr val="black"/>
                </a:solidFill>
              </a:rPr>
              <a:t>kisi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boskopu</a:t>
            </a:r>
            <a:r>
              <a:rPr lang="es-ES" sz="2000" b="1" dirty="0">
                <a:solidFill>
                  <a:prstClr val="black"/>
                </a:solidFill>
              </a:rPr>
              <a:t> fu Gado.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Wortu</a:t>
            </a:r>
            <a:r>
              <a:rPr lang="es-ES" sz="2000" b="1" dirty="0">
                <a:solidFill>
                  <a:prstClr val="black"/>
                </a:solidFill>
              </a:rPr>
              <a:t> , </a:t>
            </a:r>
            <a:r>
              <a:rPr lang="es-ES" sz="2000" b="1" dirty="0" err="1">
                <a:solidFill>
                  <a:prstClr val="black"/>
                </a:solidFill>
              </a:rPr>
              <a:t>wi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feni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owktu</a:t>
            </a:r>
            <a:r>
              <a:rPr lang="es-ES" sz="2000" b="1" dirty="0">
                <a:solidFill>
                  <a:prstClr val="black"/>
                </a:solidFill>
              </a:rPr>
              <a:t> a moro </a:t>
            </a:r>
            <a:r>
              <a:rPr lang="es-ES" sz="2000" b="1" dirty="0" err="1">
                <a:solidFill>
                  <a:prstClr val="black"/>
                </a:solidFill>
              </a:rPr>
              <a:t>perfekti</a:t>
            </a:r>
            <a:r>
              <a:rPr lang="es-ES" sz="2000" b="1" dirty="0">
                <a:solidFill>
                  <a:prstClr val="black"/>
                </a:solidFill>
              </a:rPr>
              <a:t>  du fu Gado </a:t>
            </a:r>
            <a:r>
              <a:rPr lang="es-ES" sz="2000" b="1" dirty="0" err="1">
                <a:solidFill>
                  <a:prstClr val="black"/>
                </a:solidFill>
              </a:rPr>
              <a:t>ini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libi</a:t>
            </a:r>
            <a:r>
              <a:rPr lang="es-ES" sz="2000" b="1" dirty="0">
                <a:solidFill>
                  <a:prstClr val="black"/>
                </a:solidFill>
              </a:rPr>
              <a:t> nanga a </a:t>
            </a:r>
            <a:r>
              <a:rPr lang="es-ES" sz="2000" b="1" dirty="0" err="1">
                <a:solidFill>
                  <a:prstClr val="black"/>
                </a:solidFill>
              </a:rPr>
              <a:t>wroko</a:t>
            </a:r>
            <a:r>
              <a:rPr lang="es-ES" sz="2000" b="1" dirty="0">
                <a:solidFill>
                  <a:prstClr val="black"/>
                </a:solidFill>
              </a:rPr>
              <a:t> fu </a:t>
            </a:r>
            <a:r>
              <a:rPr lang="es-ES" sz="2000" b="1" dirty="0" err="1">
                <a:solidFill>
                  <a:prstClr val="black"/>
                </a:solidFill>
              </a:rPr>
              <a:t>Yeises</a:t>
            </a:r>
            <a:r>
              <a:rPr lang="es-ES" sz="2000" b="1" dirty="0">
                <a:solidFill>
                  <a:prstClr val="black"/>
                </a:solidFill>
              </a:rPr>
              <a:t>.( (Hebr.1:1,2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196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882868" y="535900"/>
            <a:ext cx="10731063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</a:t>
            </a:r>
            <a:r>
              <a:rPr lang="es-ES" sz="2400" b="1" dirty="0" err="1">
                <a:latin typeface="Constantia" panose="02030602050306030303" pitchFamily="18" charset="0"/>
              </a:rPr>
              <a:t>Wroko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makandra</a:t>
            </a:r>
            <a:r>
              <a:rPr lang="es-ES" sz="2400" b="1" dirty="0">
                <a:latin typeface="Constantia" panose="02030602050306030303" pitchFamily="18" charset="0"/>
              </a:rPr>
              <a:t> ben </a:t>
            </a:r>
            <a:r>
              <a:rPr lang="es-ES" sz="2400" b="1" dirty="0" err="1">
                <a:latin typeface="Constantia" panose="02030602050306030303" pitchFamily="18" charset="0"/>
              </a:rPr>
              <a:t>musu</a:t>
            </a:r>
            <a:r>
              <a:rPr lang="es-ES" sz="2400" b="1" dirty="0">
                <a:latin typeface="Constantia" panose="02030602050306030303" pitchFamily="18" charset="0"/>
              </a:rPr>
              <a:t> de </a:t>
            </a:r>
            <a:r>
              <a:rPr lang="es-ES" sz="2400" b="1" dirty="0" err="1">
                <a:latin typeface="Constantia" panose="02030602050306030303" pitchFamily="18" charset="0"/>
              </a:rPr>
              <a:t>mindri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man</a:t>
            </a:r>
            <a:r>
              <a:rPr lang="es-ES" sz="2400" b="1" dirty="0">
                <a:latin typeface="Constantia" panose="02030602050306030303" pitchFamily="18" charset="0"/>
              </a:rPr>
              <a:t> nanga Gado. Ma a </a:t>
            </a:r>
            <a:r>
              <a:rPr lang="es-ES" sz="2400" b="1" dirty="0" err="1">
                <a:latin typeface="Constantia" panose="02030602050306030303" pitchFamily="18" charset="0"/>
              </a:rPr>
              <a:t>denki</a:t>
            </a:r>
            <a:r>
              <a:rPr lang="es-ES" sz="2400" b="1" dirty="0">
                <a:latin typeface="Constantia" panose="02030602050306030303" pitchFamily="18" charset="0"/>
              </a:rPr>
              <a:t> ben </a:t>
            </a:r>
            <a:r>
              <a:rPr lang="es-ES" sz="2400" b="1" dirty="0" err="1">
                <a:latin typeface="Constantia" panose="02030602050306030303" pitchFamily="18" charset="0"/>
              </a:rPr>
              <a:t>panya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tangi</a:t>
            </a:r>
            <a:r>
              <a:rPr lang="es-ES" sz="2400" b="1" dirty="0">
                <a:latin typeface="Constantia" panose="02030602050306030303" pitchFamily="18" charset="0"/>
              </a:rPr>
              <a:t> fu a </a:t>
            </a:r>
            <a:r>
              <a:rPr lang="es-ES" sz="2400" b="1" dirty="0" err="1">
                <a:latin typeface="Constantia" panose="02030602050306030303" pitchFamily="18" charset="0"/>
              </a:rPr>
              <a:t>sondu</a:t>
            </a:r>
            <a:r>
              <a:rPr lang="es-ES" sz="2400" b="1" dirty="0">
                <a:latin typeface="Constantia" panose="02030602050306030303" pitchFamily="18" charset="0"/>
              </a:rPr>
              <a:t> fu </a:t>
            </a:r>
            <a:r>
              <a:rPr lang="es-ES" sz="2400" b="1" dirty="0" err="1">
                <a:latin typeface="Constantia" panose="02030602050306030303" pitchFamily="18" charset="0"/>
              </a:rPr>
              <a:t>Adam.Satan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meki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sondu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e’n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masra</a:t>
            </a:r>
            <a:r>
              <a:rPr lang="es-ES" sz="2400" b="1" dirty="0">
                <a:latin typeface="Constantia" panose="02030602050306030303" pitchFamily="18" charset="0"/>
              </a:rPr>
              <a:t> no ben </a:t>
            </a:r>
            <a:r>
              <a:rPr lang="es-ES" sz="2400" b="1" dirty="0" err="1">
                <a:latin typeface="Constantia" panose="02030602050306030303" pitchFamily="18" charset="0"/>
              </a:rPr>
              <a:t>sa</a:t>
            </a:r>
            <a:r>
              <a:rPr lang="es-ES" sz="2400" b="1" dirty="0">
                <a:latin typeface="Constantia" panose="02030602050306030303" pitchFamily="18" charset="0"/>
              </a:rPr>
              <a:t> taki nanga en </a:t>
            </a:r>
            <a:r>
              <a:rPr lang="es-ES" sz="2400" b="1" dirty="0" err="1">
                <a:latin typeface="Constantia" panose="02030602050306030303" pitchFamily="18" charset="0"/>
              </a:rPr>
              <a:t>baka</a:t>
            </a:r>
            <a:r>
              <a:rPr lang="es-ES" sz="2400" b="1" dirty="0">
                <a:latin typeface="Constantia" panose="02030602050306030303" pitchFamily="18" charset="0"/>
              </a:rPr>
              <a:t> di a </a:t>
            </a:r>
            <a:r>
              <a:rPr lang="es-ES" sz="2400" b="1" dirty="0" err="1">
                <a:latin typeface="Constantia" panose="02030602050306030303" pitchFamily="18" charset="0"/>
              </a:rPr>
              <a:t>sondu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soleki</a:t>
            </a:r>
            <a:r>
              <a:rPr lang="es-ES" sz="2400" b="1" dirty="0">
                <a:latin typeface="Constantia" panose="02030602050306030303" pitchFamily="18" charset="0"/>
              </a:rPr>
              <a:t> fa a ben taki nanga en di a ben de </a:t>
            </a:r>
            <a:r>
              <a:rPr lang="es-ES" sz="2400" b="1" dirty="0" err="1">
                <a:latin typeface="Constantia" panose="02030602050306030303" pitchFamily="18" charset="0"/>
              </a:rPr>
              <a:t>sondro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sondu</a:t>
            </a:r>
            <a:r>
              <a:rPr lang="es-ES" sz="24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Baka a </a:t>
            </a:r>
            <a:r>
              <a:rPr lang="es-ES" sz="2400" b="1" dirty="0" err="1">
                <a:latin typeface="Constantia" panose="02030602050306030303" pitchFamily="18" charset="0"/>
              </a:rPr>
              <a:t>fadon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Krestes</a:t>
            </a:r>
            <a:r>
              <a:rPr lang="es-ES" sz="2400" b="1" dirty="0">
                <a:latin typeface="Constantia" panose="02030602050306030303" pitchFamily="18" charset="0"/>
              </a:rPr>
              <a:t> ben </a:t>
            </a:r>
            <a:r>
              <a:rPr lang="es-ES" sz="2400" b="1" dirty="0" err="1">
                <a:latin typeface="Constantia" panose="02030602050306030303" pitchFamily="18" charset="0"/>
              </a:rPr>
              <a:t>leri</a:t>
            </a:r>
            <a:r>
              <a:rPr lang="es-ES" sz="2400" b="1" dirty="0">
                <a:latin typeface="Constantia" panose="02030602050306030303" pitchFamily="18" charset="0"/>
              </a:rPr>
              <a:t> Adam. A </a:t>
            </a:r>
            <a:r>
              <a:rPr lang="es-ES" sz="2400" b="1" dirty="0" err="1">
                <a:latin typeface="Constantia" panose="02030602050306030303" pitchFamily="18" charset="0"/>
              </a:rPr>
              <a:t>teki</a:t>
            </a:r>
            <a:r>
              <a:rPr lang="es-ES" sz="2400" b="1" dirty="0">
                <a:latin typeface="Constantia" panose="02030602050306030303" pitchFamily="18" charset="0"/>
              </a:rPr>
              <a:t> a presi fu Gado fu </a:t>
            </a:r>
            <a:r>
              <a:rPr lang="es-ES" sz="2400" b="1" dirty="0" err="1">
                <a:latin typeface="Constantia" panose="02030602050306030303" pitchFamily="18" charset="0"/>
              </a:rPr>
              <a:t>wroko</a:t>
            </a:r>
            <a:r>
              <a:rPr lang="es-ES" sz="2400" b="1" dirty="0">
                <a:latin typeface="Constantia" panose="02030602050306030303" pitchFamily="18" charset="0"/>
              </a:rPr>
              <a:t> nanga </a:t>
            </a:r>
            <a:r>
              <a:rPr lang="es-ES" sz="2400" b="1" dirty="0" err="1">
                <a:latin typeface="Constantia" panose="02030602050306030303" pitchFamily="18" charset="0"/>
              </a:rPr>
              <a:t>libisma</a:t>
            </a:r>
            <a:r>
              <a:rPr lang="es-ES" sz="2400" b="1" dirty="0">
                <a:latin typeface="Constantia" panose="02030602050306030303" pitchFamily="18" charset="0"/>
              </a:rPr>
              <a:t>. So a ben </a:t>
            </a:r>
            <a:r>
              <a:rPr lang="es-ES" sz="2400" b="1" dirty="0" err="1">
                <a:latin typeface="Constantia" panose="02030602050306030303" pitchFamily="18" charset="0"/>
              </a:rPr>
              <a:t>ferlusu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sma</a:t>
            </a:r>
            <a:r>
              <a:rPr lang="es-ES" sz="2400" b="1" dirty="0">
                <a:latin typeface="Constantia" panose="02030602050306030303" pitchFamily="18" charset="0"/>
              </a:rPr>
              <a:t> fu </a:t>
            </a:r>
            <a:r>
              <a:rPr lang="es-ES" sz="2400" b="1" dirty="0" err="1">
                <a:latin typeface="Constantia" panose="02030602050306030303" pitchFamily="18" charset="0"/>
              </a:rPr>
              <a:t>wante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wante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dede</a:t>
            </a:r>
            <a:r>
              <a:rPr lang="es-ES" sz="2400" b="1" dirty="0">
                <a:latin typeface="Constantia" panose="02030602050306030303" pitchFamily="18" charset="0"/>
              </a:rPr>
              <a:t>. A </a:t>
            </a:r>
            <a:r>
              <a:rPr lang="es-ES" sz="2400" b="1" dirty="0" err="1">
                <a:latin typeface="Constantia" panose="02030602050306030303" pitchFamily="18" charset="0"/>
              </a:rPr>
              <a:t>teki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wroko</a:t>
            </a:r>
            <a:r>
              <a:rPr lang="es-ES" sz="2400" b="1" dirty="0">
                <a:latin typeface="Constantia" panose="02030602050306030303" pitchFamily="18" charset="0"/>
              </a:rPr>
              <a:t> fu </a:t>
            </a:r>
            <a:r>
              <a:rPr lang="es-ES" sz="2400" b="1" dirty="0" err="1">
                <a:latin typeface="Constantia" panose="02030602050306030303" pitchFamily="18" charset="0"/>
              </a:rPr>
              <a:t>wan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afkati</a:t>
            </a:r>
            <a:r>
              <a:rPr lang="es-ES" sz="2400" b="1" dirty="0">
                <a:latin typeface="Constantia" panose="02030602050306030303" pitchFamily="18" charset="0"/>
              </a:rPr>
              <a:t>. Adam nanga Eifa ben </a:t>
            </a:r>
            <a:r>
              <a:rPr lang="es-ES" sz="2400" b="1" dirty="0" err="1">
                <a:latin typeface="Constantia" panose="02030602050306030303" pitchFamily="18" charset="0"/>
              </a:rPr>
              <a:t>feni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wan</a:t>
            </a:r>
            <a:r>
              <a:rPr lang="es-ES" sz="2400" b="1" dirty="0">
                <a:latin typeface="Constantia" panose="02030602050306030303" pitchFamily="18" charset="0"/>
              </a:rPr>
              <a:t> ten fu </a:t>
            </a:r>
            <a:r>
              <a:rPr lang="es-ES" sz="2400" b="1" dirty="0" err="1">
                <a:latin typeface="Constantia" panose="02030602050306030303" pitchFamily="18" charset="0"/>
              </a:rPr>
              <a:t>sori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dati</a:t>
            </a:r>
            <a:r>
              <a:rPr lang="es-ES" sz="2400" b="1" dirty="0">
                <a:latin typeface="Constantia" panose="02030602050306030303" pitchFamily="18" charset="0"/>
              </a:rPr>
              <a:t> den </a:t>
            </a:r>
            <a:r>
              <a:rPr lang="es-ES" sz="2400" b="1" dirty="0" err="1">
                <a:latin typeface="Constantia" panose="02030602050306030303" pitchFamily="18" charset="0"/>
              </a:rPr>
              <a:t>wani</a:t>
            </a:r>
            <a:r>
              <a:rPr lang="es-ES" sz="2400" b="1" dirty="0">
                <a:latin typeface="Constantia" panose="02030602050306030303" pitchFamily="18" charset="0"/>
              </a:rPr>
              <a:t> fu </a:t>
            </a:r>
            <a:r>
              <a:rPr lang="es-ES" sz="2400" b="1" dirty="0" err="1">
                <a:latin typeface="Constantia" panose="02030602050306030303" pitchFamily="18" charset="0"/>
              </a:rPr>
              <a:t>drai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go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baka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Gado. </a:t>
            </a:r>
            <a:r>
              <a:rPr lang="es-ES" sz="2400" b="1" dirty="0" err="1">
                <a:latin typeface="Constantia" panose="02030602050306030303" pitchFamily="18" charset="0"/>
              </a:rPr>
              <a:t>Ini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denki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disi</a:t>
            </a:r>
            <a:r>
              <a:rPr lang="es-ES" sz="2400" b="1" dirty="0">
                <a:latin typeface="Constantia" panose="02030602050306030303" pitchFamily="18" charset="0"/>
              </a:rPr>
              <a:t> ala den </a:t>
            </a:r>
            <a:r>
              <a:rPr lang="es-ES" sz="2400" b="1" dirty="0" err="1">
                <a:latin typeface="Constantia" panose="02030602050306030303" pitchFamily="18" charset="0"/>
              </a:rPr>
              <a:t>baka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pikin</a:t>
            </a:r>
            <a:r>
              <a:rPr lang="es-ES" sz="2400" b="1" dirty="0">
                <a:latin typeface="Constantia" panose="02030602050306030303" pitchFamily="18" charset="0"/>
              </a:rPr>
              <a:t> fu en ben de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ini</a:t>
            </a:r>
            <a:r>
              <a:rPr lang="es-ES" sz="2400" b="1" dirty="0">
                <a:latin typeface="Constantia" panose="02030602050306030303" pitchFamily="18" charset="0"/>
              </a:rPr>
              <a:t>.( </a:t>
            </a:r>
            <a:r>
              <a:rPr lang="es-ES" sz="2400" b="1" dirty="0" err="1">
                <a:latin typeface="Constantia" panose="02030602050306030303" pitchFamily="18" charset="0"/>
              </a:rPr>
              <a:t>brifi</a:t>
            </a:r>
            <a:r>
              <a:rPr lang="es-ES" sz="2400" b="1" dirty="0">
                <a:latin typeface="Constantia" panose="02030602050306030303" pitchFamily="18" charset="0"/>
              </a:rPr>
              <a:t> 91,1900,papira 3-6)</a:t>
            </a:r>
          </a:p>
          <a:p>
            <a:pPr>
              <a:spcBef>
                <a:spcPts val="600"/>
              </a:spcBef>
            </a:pPr>
            <a:r>
              <a:rPr lang="es-ES" sz="2400" b="1" dirty="0" err="1">
                <a:latin typeface="Constantia" panose="02030602050306030303" pitchFamily="18" charset="0"/>
              </a:rPr>
              <a:t>Sondro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ofrandi</a:t>
            </a:r>
            <a:r>
              <a:rPr lang="es-ES" sz="2400" b="1" dirty="0">
                <a:latin typeface="Constantia" panose="02030602050306030303" pitchFamily="18" charset="0"/>
              </a:rPr>
              <a:t> fu a Boi fu Gado, no </a:t>
            </a:r>
            <a:r>
              <a:rPr lang="es-ES" sz="2400" b="1" dirty="0" err="1">
                <a:latin typeface="Constantia" panose="02030602050306030303" pitchFamily="18" charset="0"/>
              </a:rPr>
              <a:t>wan</a:t>
            </a:r>
            <a:r>
              <a:rPr lang="es-ES" sz="2400" b="1" dirty="0">
                <a:latin typeface="Constantia" panose="02030602050306030303" pitchFamily="18" charset="0"/>
              </a:rPr>
              <a:t> taki no ben </a:t>
            </a:r>
            <a:r>
              <a:rPr lang="es-ES" sz="2400" b="1" dirty="0" err="1">
                <a:latin typeface="Constantia" panose="02030602050306030303" pitchFamily="18" charset="0"/>
              </a:rPr>
              <a:t>sa</a:t>
            </a:r>
            <a:r>
              <a:rPr lang="es-ES" sz="2400" b="1" dirty="0">
                <a:latin typeface="Constantia" panose="02030602050306030303" pitchFamily="18" charset="0"/>
              </a:rPr>
              <a:t> de fu </a:t>
            </a:r>
            <a:r>
              <a:rPr lang="es-ES" sz="2400" b="1" dirty="0" err="1">
                <a:latin typeface="Constantia" panose="02030602050306030303" pitchFamily="18" charset="0"/>
              </a:rPr>
              <a:t>blesi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noso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blesi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libi</a:t>
            </a:r>
            <a:r>
              <a:rPr lang="es-ES" sz="2400" b="1" dirty="0">
                <a:latin typeface="Constantia" panose="02030602050306030303" pitchFamily="18" charset="0"/>
              </a:rPr>
              <a:t> fu Gado nanga </a:t>
            </a:r>
            <a:r>
              <a:rPr lang="es-ES" sz="2400" b="1" dirty="0" err="1">
                <a:latin typeface="Constantia" panose="02030602050306030303" pitchFamily="18" charset="0"/>
              </a:rPr>
              <a:t>sma.Gado</a:t>
            </a:r>
            <a:r>
              <a:rPr lang="es-ES" sz="2400" b="1" dirty="0">
                <a:latin typeface="Constantia" panose="02030602050306030303" pitchFamily="18" charset="0"/>
              </a:rPr>
              <a:t> ben </a:t>
            </a:r>
            <a:r>
              <a:rPr lang="es-ES" sz="2400" b="1" dirty="0" err="1">
                <a:latin typeface="Constantia" panose="02030602050306030303" pitchFamily="18" charset="0"/>
              </a:rPr>
              <a:t>dyarusu</a:t>
            </a:r>
            <a:r>
              <a:rPr lang="es-ES" sz="2400" b="1" dirty="0">
                <a:latin typeface="Constantia" panose="02030602050306030303" pitchFamily="18" charset="0"/>
              </a:rPr>
              <a:t> fu a </a:t>
            </a:r>
            <a:r>
              <a:rPr lang="es-ES" sz="2400" b="1" dirty="0" err="1">
                <a:latin typeface="Constantia" panose="02030602050306030303" pitchFamily="18" charset="0"/>
              </a:rPr>
              <a:t>grani</a:t>
            </a:r>
            <a:r>
              <a:rPr lang="es-ES" sz="2400" b="1" dirty="0">
                <a:latin typeface="Constantia" panose="02030602050306030303" pitchFamily="18" charset="0"/>
              </a:rPr>
              <a:t> fu en </a:t>
            </a:r>
            <a:r>
              <a:rPr lang="es-ES" sz="2400" b="1" dirty="0" err="1">
                <a:latin typeface="Constantia" panose="02030602050306030303" pitchFamily="18" charset="0"/>
              </a:rPr>
              <a:t>komandi</a:t>
            </a:r>
            <a:r>
              <a:rPr lang="es-ES" sz="2400" b="1" dirty="0">
                <a:latin typeface="Constantia" panose="02030602050306030303" pitchFamily="18" charset="0"/>
              </a:rPr>
              <a:t>. </a:t>
            </a:r>
            <a:r>
              <a:rPr lang="es-ES" sz="2400" b="1" dirty="0" err="1">
                <a:latin typeface="Constantia" panose="02030602050306030303" pitchFamily="18" charset="0"/>
              </a:rPr>
              <a:t>Ini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broko</a:t>
            </a:r>
            <a:r>
              <a:rPr lang="es-ES" sz="2400" b="1" dirty="0">
                <a:latin typeface="Constantia" panose="02030602050306030303" pitchFamily="18" charset="0"/>
              </a:rPr>
              <a:t> fu a </a:t>
            </a:r>
            <a:r>
              <a:rPr lang="es-ES" sz="2400" b="1" dirty="0" err="1">
                <a:latin typeface="Constantia" panose="02030602050306030303" pitchFamily="18" charset="0"/>
              </a:rPr>
              <a:t>komandi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tya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wan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prati</a:t>
            </a:r>
            <a:r>
              <a:rPr lang="es-ES" sz="2400" b="1" dirty="0">
                <a:latin typeface="Constantia" panose="02030602050306030303" pitchFamily="18" charset="0"/>
              </a:rPr>
              <a:t> fu Gado nanga </a:t>
            </a:r>
            <a:r>
              <a:rPr lang="es-ES" sz="2400" b="1" dirty="0" err="1">
                <a:latin typeface="Constantia" panose="02030602050306030303" pitchFamily="18" charset="0"/>
              </a:rPr>
              <a:t>man</a:t>
            </a:r>
            <a:r>
              <a:rPr lang="es-ES" sz="2400" b="1" dirty="0">
                <a:latin typeface="Constantia" panose="02030602050306030303" pitchFamily="18" charset="0"/>
              </a:rPr>
              <a:t>, di ben frede fu </a:t>
            </a:r>
            <a:r>
              <a:rPr lang="es-ES" sz="2400" b="1" dirty="0" err="1">
                <a:latin typeface="Constantia" panose="02030602050306030303" pitchFamily="18" charset="0"/>
              </a:rPr>
              <a:t>tru.Adam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ini</a:t>
            </a:r>
            <a:r>
              <a:rPr lang="es-ES" sz="2400" b="1" dirty="0">
                <a:latin typeface="Constantia" panose="02030602050306030303" pitchFamily="18" charset="0"/>
              </a:rPr>
              <a:t> en </a:t>
            </a:r>
            <a:r>
              <a:rPr lang="es-ES" sz="2400" b="1" dirty="0" err="1">
                <a:latin typeface="Constantia" panose="02030602050306030303" pitchFamily="18" charset="0"/>
              </a:rPr>
              <a:t>libi</a:t>
            </a:r>
            <a:r>
              <a:rPr lang="es-ES" sz="2400" b="1" dirty="0">
                <a:latin typeface="Constantia" panose="02030602050306030303" pitchFamily="18" charset="0"/>
              </a:rPr>
              <a:t> , </a:t>
            </a:r>
            <a:r>
              <a:rPr lang="es-ES" sz="2400" b="1" dirty="0" err="1">
                <a:latin typeface="Constantia" panose="02030602050306030303" pitchFamily="18" charset="0"/>
              </a:rPr>
              <a:t>fri</a:t>
            </a:r>
            <a:r>
              <a:rPr lang="es-ES" sz="2400" b="1" dirty="0">
                <a:latin typeface="Constantia" panose="02030602050306030303" pitchFamily="18" charset="0"/>
              </a:rPr>
              <a:t> fu </a:t>
            </a:r>
            <a:r>
              <a:rPr lang="es-ES" sz="2400" b="1" dirty="0" err="1">
                <a:latin typeface="Constantia" panose="02030602050306030303" pitchFamily="18" charset="0"/>
              </a:rPr>
              <a:t>sondu</a:t>
            </a:r>
            <a:r>
              <a:rPr lang="es-ES" sz="2400" b="1" dirty="0">
                <a:latin typeface="Constantia" panose="02030602050306030303" pitchFamily="18" charset="0"/>
              </a:rPr>
              <a:t>, ben  </a:t>
            </a:r>
            <a:r>
              <a:rPr lang="es-ES" sz="2400" b="1" dirty="0" err="1">
                <a:latin typeface="Constantia" panose="02030602050306030303" pitchFamily="18" charset="0"/>
              </a:rPr>
              <a:t>abi</a:t>
            </a:r>
            <a:r>
              <a:rPr lang="es-ES" sz="2400" b="1" dirty="0">
                <a:latin typeface="Constantia" panose="02030602050306030303" pitchFamily="18" charset="0"/>
              </a:rPr>
              <a:t> taki </a:t>
            </a:r>
            <a:r>
              <a:rPr lang="es-ES" sz="2400" b="1" dirty="0" err="1">
                <a:latin typeface="Constantia" panose="02030602050306030303" pitchFamily="18" charset="0"/>
              </a:rPr>
              <a:t>makandra</a:t>
            </a:r>
            <a:r>
              <a:rPr lang="es-ES" sz="2400" b="1" dirty="0">
                <a:latin typeface="Constantia" panose="02030602050306030303" pitchFamily="18" charset="0"/>
              </a:rPr>
              <a:t> , </a:t>
            </a:r>
            <a:r>
              <a:rPr lang="es-ES" sz="2400" b="1" dirty="0" err="1">
                <a:latin typeface="Constantia" panose="02030602050306030303" pitchFamily="18" charset="0"/>
              </a:rPr>
              <a:t>ai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ai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fri</a:t>
            </a:r>
            <a:r>
              <a:rPr lang="es-ES" sz="2400" b="1" dirty="0">
                <a:latin typeface="Constantia" panose="02030602050306030303" pitchFamily="18" charset="0"/>
              </a:rPr>
              <a:t> nanga </a:t>
            </a:r>
            <a:r>
              <a:rPr lang="es-ES" sz="2400" b="1" dirty="0" err="1">
                <a:latin typeface="Constantia" panose="02030602050306030303" pitchFamily="18" charset="0"/>
              </a:rPr>
              <a:t>prisiri</a:t>
            </a:r>
            <a:r>
              <a:rPr lang="es-ES" sz="2400" b="1" dirty="0">
                <a:latin typeface="Constantia" panose="02030602050306030303" pitchFamily="18" charset="0"/>
              </a:rPr>
              <a:t> nanga en </a:t>
            </a:r>
            <a:r>
              <a:rPr lang="es-ES" sz="2400" b="1" dirty="0" err="1">
                <a:latin typeface="Constantia" panose="02030602050306030303" pitchFamily="18" charset="0"/>
              </a:rPr>
              <a:t>mekiman</a:t>
            </a:r>
            <a:r>
              <a:rPr lang="es-ES" sz="2400" b="1" dirty="0">
                <a:latin typeface="Constantia" panose="02030602050306030303" pitchFamily="18" charset="0"/>
              </a:rPr>
              <a:t>. Baka di a </a:t>
            </a:r>
            <a:r>
              <a:rPr lang="es-ES" sz="2400" b="1" dirty="0" err="1">
                <a:latin typeface="Constantia" panose="02030602050306030303" pitchFamily="18" charset="0"/>
              </a:rPr>
              <a:t>sondu,Gado</a:t>
            </a:r>
            <a:r>
              <a:rPr lang="es-ES" sz="2400" b="1" dirty="0">
                <a:latin typeface="Constantia" panose="02030602050306030303" pitchFamily="18" charset="0"/>
              </a:rPr>
              <a:t> ben </a:t>
            </a:r>
            <a:r>
              <a:rPr lang="es-ES" sz="2400" b="1" dirty="0" err="1">
                <a:latin typeface="Constantia" panose="02030602050306030303" pitchFamily="18" charset="0"/>
              </a:rPr>
              <a:t>sa</a:t>
            </a:r>
            <a:r>
              <a:rPr lang="es-ES" sz="2400" b="1" dirty="0">
                <a:latin typeface="Constantia" panose="02030602050306030303" pitchFamily="18" charset="0"/>
              </a:rPr>
              <a:t> taki nanga </a:t>
            </a:r>
            <a:r>
              <a:rPr lang="es-ES" sz="2400" b="1" dirty="0" err="1">
                <a:latin typeface="Constantia" panose="02030602050306030303" pitchFamily="18" charset="0"/>
              </a:rPr>
              <a:t>libisma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enkri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tangi</a:t>
            </a:r>
            <a:r>
              <a:rPr lang="es-ES" sz="2400" b="1" dirty="0">
                <a:latin typeface="Constantia" panose="02030602050306030303" pitchFamily="18" charset="0"/>
              </a:rPr>
              <a:t> fu </a:t>
            </a:r>
            <a:r>
              <a:rPr lang="es-ES" sz="2400" b="1" dirty="0" err="1">
                <a:latin typeface="Constantia" panose="02030602050306030303" pitchFamily="18" charset="0"/>
              </a:rPr>
              <a:t>Krestes</a:t>
            </a:r>
            <a:r>
              <a:rPr lang="es-ES" sz="2400" b="1" dirty="0">
                <a:latin typeface="Constantia" panose="02030602050306030303" pitchFamily="18" charset="0"/>
              </a:rPr>
              <a:t> nanga den </a:t>
            </a:r>
            <a:r>
              <a:rPr lang="es-ES" sz="2400" b="1" dirty="0" err="1">
                <a:latin typeface="Constantia" panose="02030602050306030303" pitchFamily="18" charset="0"/>
              </a:rPr>
              <a:t>bun</a:t>
            </a:r>
            <a:r>
              <a:rPr lang="es-ES" sz="2400" b="1" dirty="0">
                <a:latin typeface="Constantia" panose="02030602050306030303" pitchFamily="18" charset="0"/>
              </a:rPr>
              <a:t> yeye”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890181" y="6457890"/>
            <a:ext cx="4301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err="1"/>
              <a:t>EGW</a:t>
            </a:r>
            <a:r>
              <a:rPr lang="en-US" b="1" dirty="0"/>
              <a:t> (Conflict and Courage, January 14</a:t>
            </a:r>
            <a:r>
              <a:rPr lang="es-E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9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EKSTRA</a:t>
            </a:r>
            <a:r>
              <a:rPr lang="es-ES" sz="4400" b="1" dirty="0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it-I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 LIBI FU ELLEN G. WHITE</a:t>
            </a:r>
            <a:endParaRPr lang="es-E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Gould nanga </a:t>
            </a:r>
            <a:r>
              <a:rPr lang="es-ES" sz="2000" b="1" dirty="0" err="1"/>
              <a:t>Elisabet</a:t>
            </a:r>
            <a:r>
              <a:rPr lang="es-ES" sz="2000" b="1" dirty="0"/>
              <a:t> Harmon, den moro </a:t>
            </a:r>
            <a:r>
              <a:rPr lang="es-ES" sz="2000" b="1" dirty="0" err="1"/>
              <a:t>pikin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fu Eunice nanga Robert Harmon </a:t>
            </a:r>
            <a:r>
              <a:rPr lang="es-ES" sz="2000" b="1" dirty="0" err="1"/>
              <a:t>aiti</a:t>
            </a:r>
            <a:r>
              <a:rPr lang="es-ES" sz="2000" b="1" dirty="0"/>
              <a:t> </a:t>
            </a:r>
            <a:r>
              <a:rPr lang="es-ES" sz="2000" b="1" dirty="0" err="1"/>
              <a:t>pikin</a:t>
            </a:r>
            <a:r>
              <a:rPr lang="es-ES" sz="2000" b="1" dirty="0"/>
              <a:t>, ben si son, 26 </a:t>
            </a:r>
            <a:r>
              <a:rPr lang="es-ES" sz="2000" b="1" dirty="0" err="1"/>
              <a:t>Nofember</a:t>
            </a:r>
            <a:r>
              <a:rPr lang="es-ES" sz="2000" b="1" dirty="0"/>
              <a:t> 1827 </a:t>
            </a:r>
            <a:r>
              <a:rPr lang="es-ES" sz="2000" b="1" dirty="0" err="1"/>
              <a:t>ini</a:t>
            </a:r>
            <a:r>
              <a:rPr lang="es-ES" sz="2000" b="1" dirty="0"/>
              <a:t> Gorham , Maine 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 Ellen ben </a:t>
            </a:r>
            <a:r>
              <a:rPr lang="es-ES" sz="2000" b="1" dirty="0" err="1"/>
              <a:t>abi</a:t>
            </a:r>
            <a:r>
              <a:rPr lang="es-ES" sz="2000" b="1" dirty="0"/>
              <a:t> </a:t>
            </a:r>
            <a:r>
              <a:rPr lang="es-ES" sz="2000" b="1" dirty="0" err="1"/>
              <a:t>aiti</a:t>
            </a:r>
            <a:r>
              <a:rPr lang="es-ES" sz="2000" b="1" dirty="0"/>
              <a:t> </a:t>
            </a:r>
            <a:r>
              <a:rPr lang="es-ES" sz="2000" b="1" dirty="0" err="1"/>
              <a:t>yari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skoro</a:t>
            </a:r>
            <a:r>
              <a:rPr lang="es-ES" sz="2000" b="1" dirty="0"/>
              <a:t> </a:t>
            </a:r>
            <a:r>
              <a:rPr lang="es-ES" sz="2000" b="1" dirty="0" err="1"/>
              <a:t>pikin</a:t>
            </a:r>
            <a:r>
              <a:rPr lang="es-ES" sz="2000" b="1" dirty="0"/>
              <a:t> </a:t>
            </a:r>
            <a:r>
              <a:rPr lang="es-ES" sz="2000" b="1" dirty="0" err="1"/>
              <a:t>trowe</a:t>
            </a:r>
            <a:r>
              <a:rPr lang="es-ES" sz="2000" b="1" dirty="0"/>
              <a:t>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ston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en </a:t>
            </a:r>
            <a:r>
              <a:rPr lang="es-ES" sz="2000" b="1" dirty="0" err="1"/>
              <a:t>tapu</a:t>
            </a:r>
            <a:r>
              <a:rPr lang="es-ES" sz="2000" b="1" dirty="0"/>
              <a:t>., di ben </a:t>
            </a:r>
            <a:r>
              <a:rPr lang="es-ES" sz="2000" b="1" dirty="0" err="1"/>
              <a:t>pori</a:t>
            </a:r>
            <a:r>
              <a:rPr lang="es-ES" sz="2000" b="1" dirty="0"/>
              <a:t> en </a:t>
            </a:r>
            <a:r>
              <a:rPr lang="es-ES" sz="2000" b="1" dirty="0" err="1"/>
              <a:t>fesi</a:t>
            </a:r>
            <a:r>
              <a:rPr lang="es-ES" sz="2000" b="1" dirty="0"/>
              <a:t> fu </a:t>
            </a:r>
            <a:r>
              <a:rPr lang="es-ES" sz="2000" b="1" dirty="0" err="1"/>
              <a:t>tru</a:t>
            </a:r>
            <a:r>
              <a:rPr lang="es-ES" sz="2000" b="1" dirty="0"/>
              <a:t>. A </a:t>
            </a:r>
            <a:r>
              <a:rPr lang="es-ES" sz="2000" b="1" dirty="0" err="1"/>
              <a:t>mankeri</a:t>
            </a:r>
            <a:r>
              <a:rPr lang="es-ES" sz="2000" b="1" dirty="0"/>
              <a:t> ben de so langa , </a:t>
            </a:r>
            <a:r>
              <a:rPr lang="es-ES" sz="2000" b="1" dirty="0" err="1"/>
              <a:t>dati</a:t>
            </a:r>
            <a:r>
              <a:rPr lang="es-ES" sz="2000" b="1" dirty="0"/>
              <a:t> a ben </a:t>
            </a:r>
            <a:r>
              <a:rPr lang="es-ES" sz="2000" b="1" dirty="0" err="1"/>
              <a:t>abi</a:t>
            </a:r>
            <a:r>
              <a:rPr lang="es-ES" sz="2000" b="1" dirty="0"/>
              <a:t> fu </a:t>
            </a:r>
            <a:r>
              <a:rPr lang="es-ES" sz="2000" b="1" dirty="0" err="1"/>
              <a:t>libi</a:t>
            </a:r>
            <a:r>
              <a:rPr lang="es-ES" sz="2000" b="1" dirty="0"/>
              <a:t> </a:t>
            </a:r>
            <a:r>
              <a:rPr lang="es-ES" sz="2000" b="1" dirty="0" err="1"/>
              <a:t>skoro</a:t>
            </a:r>
            <a:r>
              <a:rPr lang="es-ES" sz="2000" b="1" dirty="0"/>
              <a:t>. So a no gro nanga </a:t>
            </a:r>
            <a:r>
              <a:rPr lang="es-ES" sz="2000" b="1" dirty="0" err="1"/>
              <a:t>trawan</a:t>
            </a:r>
            <a:r>
              <a:rPr lang="es-ES" sz="2000" b="1" dirty="0"/>
              <a:t>, </a:t>
            </a:r>
            <a:r>
              <a:rPr lang="es-ES" sz="2000" b="1" dirty="0" err="1"/>
              <a:t>wan</a:t>
            </a:r>
            <a:r>
              <a:rPr lang="es-ES" sz="2000" b="1" dirty="0"/>
              <a:t> </a:t>
            </a:r>
            <a:r>
              <a:rPr lang="es-ES" sz="2000" b="1" dirty="0" err="1"/>
              <a:t>bun</a:t>
            </a:r>
            <a:r>
              <a:rPr lang="es-ES" sz="2000" b="1" dirty="0"/>
              <a:t> </a:t>
            </a:r>
            <a:r>
              <a:rPr lang="es-ES" sz="2000" b="1" dirty="0" err="1"/>
              <a:t>fasi</a:t>
            </a:r>
            <a:r>
              <a:rPr lang="es-E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3895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</a:t>
            </a:r>
            <a:r>
              <a:rPr lang="es-ES" sz="2000" b="1" dirty="0" err="1"/>
              <a:t>famiri</a:t>
            </a:r>
            <a:r>
              <a:rPr lang="es-ES" sz="2000" b="1" dirty="0"/>
              <a:t> </a:t>
            </a:r>
            <a:r>
              <a:rPr lang="es-ES" sz="2000" b="1" dirty="0" err="1"/>
              <a:t>teki</a:t>
            </a:r>
            <a:r>
              <a:rPr lang="es-ES" sz="2000" b="1" dirty="0"/>
              <a:t> a </a:t>
            </a:r>
            <a:r>
              <a:rPr lang="es-ES" sz="2000" b="1" dirty="0" err="1"/>
              <a:t>leri</a:t>
            </a:r>
            <a:r>
              <a:rPr lang="es-ES" sz="2000" b="1" dirty="0"/>
              <a:t> fu </a:t>
            </a:r>
            <a:r>
              <a:rPr lang="es-ES" sz="2000" b="1" dirty="0" err="1"/>
              <a:t>Wilyan</a:t>
            </a:r>
            <a:r>
              <a:rPr lang="es-ES" sz="2000" b="1" dirty="0"/>
              <a:t> Meler, dan Ellen ben </a:t>
            </a:r>
            <a:r>
              <a:rPr lang="es-ES" sz="2000" b="1" dirty="0" err="1"/>
              <a:t>dopu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a </a:t>
            </a:r>
            <a:r>
              <a:rPr lang="es-ES" sz="2000" b="1" dirty="0" err="1"/>
              <a:t>kerki</a:t>
            </a:r>
            <a:r>
              <a:rPr lang="es-ES" sz="2000" b="1" dirty="0"/>
              <a:t> fu den </a:t>
            </a:r>
            <a:r>
              <a:rPr lang="es-ES" sz="2000" b="1" dirty="0" err="1"/>
              <a:t>Metodest</a:t>
            </a:r>
            <a:r>
              <a:rPr lang="es-ES" sz="2000" b="1" dirty="0"/>
              <a:t> </a:t>
            </a:r>
            <a:r>
              <a:rPr lang="es-ES" sz="2000" b="1" dirty="0" err="1"/>
              <a:t>ini</a:t>
            </a:r>
            <a:r>
              <a:rPr lang="es-ES" sz="2000" b="1" dirty="0"/>
              <a:t> 1842.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41865"/>
            <a:ext cx="51159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Ma Ellen firi dati a ben lasi, a no ben firi dati a ben warti fu a blesi libi , teleki Domri, Levi Stokman yepi en fu a ferstan a tru lobi fu Gado</a:t>
            </a:r>
            <a:r>
              <a:rPr lang="es-ES" sz="2000" b="1" dirty="0"/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9" y="5460325"/>
            <a:ext cx="4220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Fu a momenti dati , a ben lobi Yeises tranga e’n a dini Yeises te a kba fu en libi</a:t>
            </a:r>
            <a:r>
              <a:rPr lang="es-ES" sz="2000" b="1" dirty="0"/>
              <a:t>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91BCB9-0C6F-19A2-93DB-8A23C210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E42601-BD08-C011-1D45-DA30111B3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3443939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FEDFAB-1BD4-1D85-1777-82BBAADBB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5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675575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l-PL" sz="2000" b="1" dirty="0">
                <a:solidFill>
                  <a:prstClr val="black"/>
                </a:solidFill>
              </a:rPr>
              <a:t>Wan syatu pisi ten na baka den froisi go na Portland a moro bigi foto fu Maine, fu meki den besnes, fu meki ati ,gro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68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2017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Calibri</vt:lpstr>
      <vt:lpstr>Aptos Display</vt:lpstr>
      <vt:lpstr>Comic Sans MS</vt:lpstr>
      <vt:lpstr>Aptos</vt:lpstr>
      <vt:lpstr>Arial</vt:lpstr>
      <vt:lpstr>Constantia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96</cp:revision>
  <dcterms:created xsi:type="dcterms:W3CDTF">2026-08-31T15:29:54Z</dcterms:created>
  <dcterms:modified xsi:type="dcterms:W3CDTF">2026-10-02T04:56:41Z</dcterms:modified>
</cp:coreProperties>
</file>