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momenti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dati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, Gado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meki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ferbontu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nanga Abram, di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psa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mindri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ofrandi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( Gein.15:7-21)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Gado kenki en nen nanga di fu Sara, owktu a gi en a dyaranti dati en baka pikin ben sa de a boi fu Sara. ( Gein.17:1-8;15,16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skinfasi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Gado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sori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ensrefi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Abraham,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makandra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nanga tu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yeye,  dan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brotyas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 o ten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Isa’k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si son. (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Gein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18:1,2,10)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Gado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aksi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fu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boi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Isa’k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leki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ofrandi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Di a e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sorgu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teki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presi,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bigi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denki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fu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ferlusu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krin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en. (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Gein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22:1-3,9-13)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Sigem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pramisi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,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baka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pikin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fu en 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kondre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Kana’an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(Gein.12:6,7)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sv-SE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Bethel, Gado meki a ferbontu baka, a taigi en dati den baka pikin fu en ben sa de “ leki a stof fu grontapu”</a:t>
          </a:r>
          <a:br>
            <a:rPr lang="sv-SE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sv-SE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 Gein.13:14-18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Mamre,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dyaranti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baka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pikin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fu en  ,ben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furu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leki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stari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Abraham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bribi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Masra,dan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teri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leki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rekfardek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( Gein.15:1-6)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it-IT" sz="1800" b="1" dirty="0"/>
            <a:t>San a ben aksi no ben de na skin fasi ma na yeye fasi.( f 2</a:t>
          </a:r>
          <a:r>
            <a:rPr lang="es-ES" sz="1800" b="1" dirty="0"/>
            <a:t>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Den ben si en fu </a:t>
          </a:r>
          <a:r>
            <a:rPr lang="es-ES" sz="1800" b="1" dirty="0" err="1"/>
            <a:t>noti</a:t>
          </a:r>
          <a:r>
            <a:rPr lang="es-ES" sz="1800" b="1" dirty="0"/>
            <a:t>, den ben </a:t>
          </a:r>
          <a:r>
            <a:rPr lang="es-ES" sz="1800" b="1" dirty="0" err="1"/>
            <a:t>koti</a:t>
          </a:r>
          <a:r>
            <a:rPr lang="es-ES" sz="1800" b="1" dirty="0"/>
            <a:t> </a:t>
          </a:r>
          <a:r>
            <a:rPr lang="es-ES" sz="1800" b="1" dirty="0" err="1"/>
            <a:t>psa</a:t>
          </a:r>
          <a:r>
            <a:rPr lang="es-ES" sz="1800" b="1" dirty="0"/>
            <a:t> en ,den ben </a:t>
          </a:r>
          <a:r>
            <a:rPr lang="es-ES" sz="1800" b="1" dirty="0" err="1"/>
            <a:t>drai</a:t>
          </a:r>
          <a:r>
            <a:rPr lang="es-ES" sz="1800" b="1" dirty="0"/>
            <a:t> den </a:t>
          </a:r>
          <a:r>
            <a:rPr lang="es-ES" sz="1800" b="1" dirty="0" err="1"/>
            <a:t>fesi</a:t>
          </a:r>
          <a:r>
            <a:rPr lang="es-ES" sz="1800" b="1" dirty="0"/>
            <a:t> </a:t>
          </a:r>
          <a:r>
            <a:rPr lang="es-ES" sz="1800" b="1" dirty="0" err="1"/>
            <a:t>gi</a:t>
          </a:r>
          <a:r>
            <a:rPr lang="es-ES" sz="1800" b="1" dirty="0"/>
            <a:t> en.( f 3)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it-IT" sz="1800" b="1" dirty="0"/>
            <a:t>Ala di a betre someni  sma, den no tekii en.( f 4</a:t>
          </a:r>
          <a:r>
            <a:rPr lang="es-ES" sz="1800" b="1" dirty="0"/>
            <a:t>)</a:t>
          </a:r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it-IT" sz="1800" b="1" dirty="0"/>
            <a:t>Tangi fu a dede fu en na a kroisi, a sorgu dati wi kisi a blesi libi ( f 5</a:t>
          </a:r>
          <a:r>
            <a:rPr lang="es-ES" sz="1800" b="1" dirty="0"/>
            <a:t>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Gado </a:t>
          </a:r>
          <a:r>
            <a:rPr lang="es-ES" sz="1800" b="1" dirty="0" err="1"/>
            <a:t>poti</a:t>
          </a:r>
          <a:r>
            <a:rPr lang="es-ES" sz="1800" b="1" dirty="0"/>
            <a:t> ala </a:t>
          </a:r>
          <a:r>
            <a:rPr lang="es-ES" sz="1800" b="1" dirty="0" err="1"/>
            <a:t>wi</a:t>
          </a:r>
          <a:r>
            <a:rPr lang="es-ES" sz="1800" b="1" dirty="0"/>
            <a:t> </a:t>
          </a:r>
          <a:r>
            <a:rPr lang="es-ES" sz="1800" b="1" dirty="0" err="1"/>
            <a:t>sondu</a:t>
          </a:r>
          <a:r>
            <a:rPr lang="es-ES" sz="1800" b="1" dirty="0"/>
            <a:t> </a:t>
          </a:r>
          <a:r>
            <a:rPr lang="es-ES" sz="1800" b="1" dirty="0" err="1"/>
            <a:t>na</a:t>
          </a:r>
          <a:r>
            <a:rPr lang="es-ES" sz="1800" b="1" dirty="0"/>
            <a:t> en </a:t>
          </a:r>
          <a:r>
            <a:rPr lang="es-ES" sz="1800" b="1" dirty="0" err="1"/>
            <a:t>tapu</a:t>
          </a:r>
          <a:r>
            <a:rPr lang="es-ES" sz="1800" b="1" dirty="0"/>
            <a:t>.</a:t>
          </a:r>
          <a:br>
            <a:rPr lang="es-ES" sz="1800" b="1" dirty="0"/>
          </a:br>
          <a:r>
            <a:rPr lang="es-ES" sz="1800" b="1" dirty="0"/>
            <a:t>( f 6)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it-IT" sz="1800" b="1" dirty="0"/>
            <a:t>A no ferdeideg ensrefi fesi den sma di ben e sori finga na en tapu</a:t>
          </a:r>
          <a:br>
            <a:rPr lang="it-IT" sz="1800" b="1" dirty="0"/>
          </a:br>
          <a:r>
            <a:rPr lang="it-IT" sz="1800" b="1" dirty="0"/>
            <a:t>(f 7</a:t>
          </a:r>
          <a:r>
            <a:rPr lang="es-ES" sz="1800" b="1" dirty="0"/>
            <a:t>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s-ES" sz="1800" b="1" dirty="0"/>
            <a:t>Den </a:t>
          </a:r>
          <a:r>
            <a:rPr lang="es-ES" sz="1800" b="1" dirty="0" err="1"/>
            <a:t>krutu</a:t>
          </a:r>
          <a:r>
            <a:rPr lang="es-ES" sz="1800" b="1" dirty="0"/>
            <a:t> en </a:t>
          </a:r>
          <a:r>
            <a:rPr lang="es-ES" sz="1800" b="1" dirty="0" err="1"/>
            <a:t>e’n</a:t>
          </a:r>
          <a:r>
            <a:rPr lang="es-ES" sz="1800" b="1" dirty="0"/>
            <a:t> ben </a:t>
          </a:r>
          <a:r>
            <a:rPr lang="es-ES" sz="1800" b="1" dirty="0" err="1"/>
            <a:t>kiri</a:t>
          </a:r>
          <a:r>
            <a:rPr lang="es-ES" sz="1800" b="1" dirty="0"/>
            <a:t> en. ( f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sv-SE" sz="1800" b="1" dirty="0"/>
            <a:t>En  grebi ben de nanga gudu wan </a:t>
          </a:r>
          <a:br>
            <a:rPr lang="sv-SE" sz="1800" b="1" dirty="0"/>
          </a:br>
          <a:r>
            <a:rPr lang="sv-SE" sz="1800" b="1" dirty="0"/>
            <a:t>( f 9a</a:t>
          </a:r>
          <a:r>
            <a:rPr lang="es-ES" sz="1800" b="1" dirty="0"/>
            <a:t>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s-ES" sz="1800" b="1" dirty="0" err="1"/>
            <a:t>Noiti</a:t>
          </a:r>
          <a:r>
            <a:rPr lang="es-ES" sz="1800" b="1" dirty="0"/>
            <a:t> a </a:t>
          </a:r>
          <a:r>
            <a:rPr lang="es-ES" sz="1800" b="1" dirty="0" err="1"/>
            <a:t>sondu</a:t>
          </a:r>
          <a:r>
            <a:rPr lang="es-ES" sz="1800" b="1" dirty="0"/>
            <a:t> ( f 9b)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it-IT" sz="1800" b="1" dirty="0"/>
            <a:t>A opo baka, baka di a gi ensrefi leki wan ofrandi dede ( f 10</a:t>
          </a:r>
          <a:r>
            <a:rPr lang="es-ES" sz="1800" b="1" dirty="0"/>
            <a:t>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it-IT" sz="1800" b="1" dirty="0"/>
            <a:t>Wan dei a sa libi nanga den di a ferlusu ( f 11</a:t>
          </a:r>
          <a:r>
            <a:rPr lang="es-ES" sz="1800" b="1" dirty="0"/>
            <a:t>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it-IT" sz="1800" b="1" dirty="0"/>
            <a:t>Noya so a de afkati  gi wi ( f 12</a:t>
          </a:r>
          <a:r>
            <a:rPr lang="es-ES" sz="1800" b="1" dirty="0"/>
            <a:t>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ScaleX="86989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momenti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, Gado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meki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ferbontu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nanga Abram, di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psa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mindri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ofrandi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( Gein.15:7-21)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Gado kenki en nen nanga di fu Sara, owktu a gi en a dyaranti dati en baka pikin ben sa de a boi fu Sara. ( Gein.17:1-8;15,16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skinfasi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Gado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sori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ensrefi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Abraham,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makandra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nanga tu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yeye,  dan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brotyas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 o ten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Isa’k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si son. (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Gein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18:1,2,10)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Gado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fu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boi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Isa’k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leki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ofrandi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Di a e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sorgu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presi,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bigi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denki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fu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ferlusu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krin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en. (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Gein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22:1-3,9-13)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Sigem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pramisi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,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baka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pikin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fu en 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kondre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Kana’an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(Gein.12:6,7)</a:t>
          </a:r>
          <a:endParaRPr lang="es-ES" sz="19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 Bethel, Gado meki a ferbontu baka, a taigi en dati den baka pikin fu en ben sa de “ leki a stof fu grontapu”</a:t>
          </a:r>
          <a:br>
            <a:rPr lang="sv-SE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sv-SE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 Gein.13:14-18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s-ES" sz="19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Mamre,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kisi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dyaranti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baka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pikin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fu en  ,ben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furu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den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stari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Abraham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bribi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Masra,dan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teri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leki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rekfardek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.” ( Gein.15:1-6)</a:t>
          </a:r>
          <a:endParaRPr lang="es-ES" sz="19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969681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San a ben aksi no ben de na skin fasi ma na yeye fasi.( f 2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969681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951409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Den ben si en fu </a:t>
          </a:r>
          <a:r>
            <a:rPr lang="es-ES" sz="1800" b="1" kern="1200" dirty="0" err="1"/>
            <a:t>noti</a:t>
          </a:r>
          <a:r>
            <a:rPr lang="es-ES" sz="1800" b="1" kern="1200" dirty="0"/>
            <a:t>, den ben </a:t>
          </a:r>
          <a:r>
            <a:rPr lang="es-ES" sz="1800" b="1" kern="1200" dirty="0" err="1"/>
            <a:t>koti</a:t>
          </a:r>
          <a:r>
            <a:rPr lang="es-ES" sz="1800" b="1" kern="1200" dirty="0"/>
            <a:t> </a:t>
          </a:r>
          <a:r>
            <a:rPr lang="es-ES" sz="1800" b="1" kern="1200" dirty="0" err="1"/>
            <a:t>psa</a:t>
          </a:r>
          <a:r>
            <a:rPr lang="es-ES" sz="1800" b="1" kern="1200" dirty="0"/>
            <a:t> en ,den ben </a:t>
          </a:r>
          <a:r>
            <a:rPr lang="es-ES" sz="1800" b="1" kern="1200" dirty="0" err="1"/>
            <a:t>drai</a:t>
          </a:r>
          <a:r>
            <a:rPr lang="es-ES" sz="1800" b="1" kern="1200" dirty="0"/>
            <a:t> den </a:t>
          </a:r>
          <a:r>
            <a:rPr lang="es-ES" sz="1800" b="1" kern="1200" dirty="0" err="1"/>
            <a:t>fesi</a:t>
          </a:r>
          <a:r>
            <a:rPr lang="es-ES" sz="1800" b="1" kern="1200" dirty="0"/>
            <a:t> </a:t>
          </a:r>
          <a:r>
            <a:rPr lang="es-ES" sz="1800" b="1" kern="1200" dirty="0" err="1"/>
            <a:t>gi</a:t>
          </a:r>
          <a:r>
            <a:rPr lang="es-ES" sz="1800" b="1" kern="1200" dirty="0"/>
            <a:t> en.( f 3)</a:t>
          </a:r>
          <a:endParaRPr lang="es-ES" sz="1800" kern="1200" dirty="0"/>
        </a:p>
      </dsp:txBody>
      <dsp:txXfrm>
        <a:off x="4951409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4069838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9165105" y="156973"/>
          <a:ext cx="2575957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Ala di a betre someni  sma, den no tekii en.( f 4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9165105" y="156973"/>
        <a:ext cx="2575957" cy="925389"/>
      </dsp:txXfrm>
    </dsp:sp>
    <dsp:sp modelId="{24448896-CA1D-4883-BE3F-84CB5DDCC757}">
      <dsp:nvSpPr>
        <dsp:cNvPr id="0" name=""/>
        <dsp:cNvSpPr/>
      </dsp:nvSpPr>
      <dsp:spPr>
        <a:xfrm>
          <a:off x="8051637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7335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Tangi fu a dede fu en na a kroisi, a sorgu dati wi kisi a blesi libi ( f 5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7335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5508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Gado </a:t>
          </a:r>
          <a:r>
            <a:rPr lang="es-ES" sz="1800" b="1" kern="1200" dirty="0" err="1"/>
            <a:t>poti</a:t>
          </a:r>
          <a:r>
            <a:rPr lang="es-ES" sz="1800" b="1" kern="1200" dirty="0"/>
            <a:t> ala </a:t>
          </a:r>
          <a:r>
            <a:rPr lang="es-ES" sz="1800" b="1" kern="1200" dirty="0" err="1"/>
            <a:t>wi</a:t>
          </a:r>
          <a:r>
            <a:rPr lang="es-ES" sz="1800" b="1" kern="1200" dirty="0"/>
            <a:t> </a:t>
          </a:r>
          <a:r>
            <a:rPr lang="es-ES" sz="1800" b="1" kern="1200" dirty="0" err="1"/>
            <a:t>sondu</a:t>
          </a:r>
          <a:r>
            <a:rPr lang="es-ES" sz="1800" b="1" kern="1200" dirty="0"/>
            <a:t> </a:t>
          </a:r>
          <a:r>
            <a:rPr lang="es-ES" sz="1800" b="1" kern="1200" dirty="0" err="1"/>
            <a:t>na</a:t>
          </a:r>
          <a:r>
            <a:rPr lang="es-ES" sz="1800" b="1" kern="1200" dirty="0"/>
            <a:t> en </a:t>
          </a:r>
          <a:r>
            <a:rPr lang="es-ES" sz="1800" b="1" kern="1200" dirty="0" err="1"/>
            <a:t>tapu</a:t>
          </a:r>
          <a:r>
            <a:rPr lang="es-ES" sz="1800" b="1" kern="1200" dirty="0"/>
            <a:t>.</a:t>
          </a:r>
          <a:br>
            <a:rPr lang="es-ES" sz="1800" b="1" kern="1200" dirty="0"/>
          </a:br>
          <a:r>
            <a:rPr lang="es-ES" sz="1800" b="1" kern="1200" dirty="0"/>
            <a:t>( f 6)</a:t>
          </a:r>
          <a:endParaRPr lang="es-ES" sz="1800" kern="1200" dirty="0"/>
        </a:p>
      </dsp:txBody>
      <dsp:txXfrm>
        <a:off x="485508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7351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87614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 no ferdeideg ensrefi fesi den sma di ben e sori finga na en tapu</a:t>
          </a:r>
          <a:br>
            <a:rPr lang="it-IT" sz="1800" b="1" kern="1200" dirty="0"/>
          </a:br>
          <a:r>
            <a:rPr lang="it-IT" sz="1800" b="1" kern="1200" dirty="0"/>
            <a:t>(f 7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87614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5531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7335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Den </a:t>
          </a:r>
          <a:r>
            <a:rPr lang="es-ES" sz="1800" b="1" kern="1200" dirty="0" err="1"/>
            <a:t>krutu</a:t>
          </a:r>
          <a:r>
            <a:rPr lang="es-ES" sz="1800" b="1" kern="1200" dirty="0"/>
            <a:t> en </a:t>
          </a:r>
          <a:r>
            <a:rPr lang="es-ES" sz="1800" b="1" kern="1200" dirty="0" err="1"/>
            <a:t>e’n</a:t>
          </a:r>
          <a:r>
            <a:rPr lang="es-ES" sz="1800" b="1" kern="1200" dirty="0"/>
            <a:t> ben </a:t>
          </a:r>
          <a:r>
            <a:rPr lang="es-ES" sz="1800" b="1" kern="1200" dirty="0" err="1"/>
            <a:t>kiri</a:t>
          </a:r>
          <a:r>
            <a:rPr lang="es-ES" sz="1800" b="1" kern="1200" dirty="0"/>
            <a:t> en. ( f 8)</a:t>
          </a:r>
          <a:endParaRPr lang="es-ES" sz="1800" kern="1200" dirty="0"/>
        </a:p>
      </dsp:txBody>
      <dsp:txXfrm>
        <a:off x="87335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5508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dirty="0"/>
            <a:t>En  grebi ben de nanga gudu wan </a:t>
          </a:r>
          <a:br>
            <a:rPr lang="sv-SE" sz="1800" b="1" kern="1200" dirty="0"/>
          </a:br>
          <a:r>
            <a:rPr lang="sv-SE" sz="1800" b="1" kern="1200" dirty="0"/>
            <a:t>( f 9a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5508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7351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87614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 err="1"/>
            <a:t>Noiti</a:t>
          </a:r>
          <a:r>
            <a:rPr lang="es-ES" sz="1800" b="1" kern="1200" dirty="0"/>
            <a:t> a </a:t>
          </a:r>
          <a:r>
            <a:rPr lang="es-ES" sz="1800" b="1" kern="1200" dirty="0" err="1"/>
            <a:t>sondu</a:t>
          </a:r>
          <a:r>
            <a:rPr lang="es-ES" sz="1800" b="1" kern="1200" dirty="0"/>
            <a:t> ( f 9b)</a:t>
          </a:r>
          <a:endParaRPr lang="es-ES" sz="1800" kern="1200" dirty="0"/>
        </a:p>
      </dsp:txBody>
      <dsp:txXfrm>
        <a:off x="887614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5531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921520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 opo baka, baka di a gi ensrefi leki wan ofrandi dede ( f 10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921520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903248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Wan dei a sa libi nanga den di a ferlusu ( f 11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903248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4021677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24301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Noya so a de afkati  gi wi ( f 12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24301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800347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E0C7D-BE73-44F4-894A-9361E440299D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66526-DBB9-47FE-913F-5D5AFD037D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2395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66526-DBB9-47FE-913F-5D5AFD037DA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829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318351" y="4006962"/>
            <a:ext cx="47666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KARI  WAN PROFEITIMAN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>
                <a:solidFill>
                  <a:srgbClr val="145423"/>
                </a:solidFill>
              </a:rPr>
              <a:t>Les 2 fu 10 Oktober 2026</a:t>
            </a:r>
            <a:endParaRPr lang="es-ES" sz="1600" b="1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Owktu mi yere a sten fu Masra di taki: “ Suma mi sa seni, suma sa go gi wi? Dan mi taki, Dya mi de ! Seni mi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(Yes. 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4781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pt-BR" sz="2000" b="1" dirty="0">
                <a:solidFill>
                  <a:srgbClr val="373574"/>
                </a:solidFill>
              </a:rPr>
              <a:t>Abraham : </a:t>
            </a:r>
            <a:r>
              <a:rPr lang="pt-BR" sz="2000" b="1" dirty="0"/>
              <a:t>A </a:t>
            </a:r>
            <a:r>
              <a:rPr lang="pt-BR" sz="2000" b="1" dirty="0" err="1"/>
              <a:t>profeitiman</a:t>
            </a:r>
            <a:r>
              <a:rPr lang="pt-BR" sz="2000" b="1" dirty="0"/>
              <a:t> fu a </a:t>
            </a:r>
            <a:r>
              <a:rPr lang="pt-BR" sz="2000" b="1" dirty="0" err="1"/>
              <a:t>ferbontu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it-IT" sz="2000" b="1" dirty="0">
                <a:solidFill>
                  <a:srgbClr val="723574"/>
                </a:solidFill>
              </a:rPr>
              <a:t>Eliya : </a:t>
            </a:r>
            <a:r>
              <a:rPr lang="it-IT" sz="2000" b="1" dirty="0"/>
              <a:t>a profeitiman di ben sa seti sani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98465F"/>
                </a:solidFill>
              </a:rPr>
              <a:t>Yesaya</a:t>
            </a:r>
            <a:r>
              <a:rPr lang="es-ES" sz="2000" b="1" dirty="0">
                <a:solidFill>
                  <a:srgbClr val="98465F"/>
                </a:solidFill>
              </a:rPr>
              <a:t> : </a:t>
            </a:r>
            <a:r>
              <a:rPr lang="es-ES" sz="2000" b="1" dirty="0"/>
              <a:t>a </a:t>
            </a:r>
            <a:r>
              <a:rPr lang="es-ES" sz="2000" b="1" dirty="0" err="1"/>
              <a:t>mesias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it-IT" sz="2000" b="1" dirty="0">
                <a:solidFill>
                  <a:srgbClr val="744235"/>
                </a:solidFill>
              </a:rPr>
              <a:t>Daniel: </a:t>
            </a:r>
            <a:r>
              <a:rPr lang="it-IT" sz="2000" b="1" dirty="0"/>
              <a:t>a profeitiman fu a tendekon</a:t>
            </a:r>
            <a:r>
              <a:rPr lang="es-ES" sz="2000" b="1" dirty="0"/>
              <a:t>.</a:t>
            </a:r>
          </a:p>
          <a:p>
            <a:pPr>
              <a:spcBef>
                <a:spcPts val="1800"/>
              </a:spcBef>
            </a:pPr>
            <a:r>
              <a:rPr lang="it-IT" sz="2000" b="1" dirty="0">
                <a:solidFill>
                  <a:srgbClr val="746435"/>
                </a:solidFill>
              </a:rPr>
              <a:t>Yohanes a Dopuman: </a:t>
            </a:r>
            <a:r>
              <a:rPr lang="it-IT" sz="2000" b="1" dirty="0"/>
              <a:t>A profeitiman di kon na fesi</a:t>
            </a:r>
            <a:r>
              <a:rPr lang="es-ES" sz="2000" b="1" dirty="0"/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9124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A sa de den 1,900 yari  fu Abraham ( a fosi profeitiman fu a Owru Testamenti) go miti Yohanes a Dopuman.  ( a fosi profeitiman fu a Nyun Testamenti</a:t>
            </a:r>
            <a:r>
              <a:rPr lang="es-ES" sz="2000" b="1" dirty="0"/>
              <a:t>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318839"/>
            <a:chOff x="228600" y="3334850"/>
            <a:chExt cx="5838825" cy="33188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731293" y="5047873"/>
              <a:ext cx="719138" cy="45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s-ES" sz="1300" b="1" dirty="0"/>
                <a:t>±1,900 </a:t>
              </a:r>
              <a:r>
                <a:rPr lang="es-ES" sz="1300" b="1" dirty="0" err="1"/>
                <a:t>yari</a:t>
              </a:r>
              <a:endParaRPr lang="es-ES" sz="1300" b="1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676275" y="5915025"/>
              <a:ext cx="10382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 19 Bigi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yari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FK.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3976687" y="5800526"/>
              <a:ext cx="15906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YOHANES A DOPUMAN a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fosi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hondro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yari</a:t>
              </a:r>
              <a:r>
                <a:rPr lang="es-E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BK.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51519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Fa den ben e teki den, profeitiman disi ? Fa den piki tapu a kari fu de profeitiman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14921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mindri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bere</a:t>
            </a:r>
            <a:r>
              <a:rPr lang="es-ES" sz="2000" b="1" dirty="0">
                <a:solidFill>
                  <a:prstClr val="black"/>
                </a:solidFill>
              </a:rPr>
              <a:t> , </a:t>
            </a:r>
            <a:r>
              <a:rPr lang="es-ES" sz="2000" b="1" dirty="0" err="1">
                <a:solidFill>
                  <a:prstClr val="black"/>
                </a:solidFill>
              </a:rPr>
              <a:t>tra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meki</a:t>
            </a:r>
            <a:r>
              <a:rPr lang="es-ES" sz="2000" b="1" dirty="0">
                <a:solidFill>
                  <a:prstClr val="black"/>
                </a:solidFill>
              </a:rPr>
              <a:t> a taki </a:t>
            </a:r>
            <a:r>
              <a:rPr lang="es-ES" sz="2000" b="1" dirty="0" err="1">
                <a:solidFill>
                  <a:prstClr val="black"/>
                </a:solidFill>
              </a:rPr>
              <a:t>makandra</a:t>
            </a:r>
            <a:r>
              <a:rPr lang="es-ES" sz="2000" b="1" dirty="0">
                <a:solidFill>
                  <a:prstClr val="black"/>
                </a:solidFill>
              </a:rPr>
              <a:t> nanga Gado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Owktu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hori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ferwakti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Mesias , di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libi.Sonwan</a:t>
            </a:r>
            <a:r>
              <a:rPr lang="es-ES" sz="2000" b="1" dirty="0">
                <a:solidFill>
                  <a:prstClr val="black"/>
                </a:solidFill>
              </a:rPr>
              <a:t> ben e </a:t>
            </a:r>
            <a:r>
              <a:rPr lang="es-ES" sz="2000" b="1" dirty="0" err="1">
                <a:solidFill>
                  <a:prstClr val="black"/>
                </a:solidFill>
              </a:rPr>
              <a:t>brotyas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yoisti</a:t>
            </a:r>
            <a:r>
              <a:rPr lang="es-ES" sz="2000" b="1" dirty="0">
                <a:solidFill>
                  <a:prstClr val="black"/>
                </a:solidFill>
              </a:rPr>
              <a:t> ten </a:t>
            </a:r>
            <a:r>
              <a:rPr lang="es-ES" sz="2000" b="1" dirty="0" err="1">
                <a:solidFill>
                  <a:prstClr val="black"/>
                </a:solidFill>
              </a:rPr>
              <a:t>srefi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fu a Mesias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0181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 fosi bari fu a ferbontu ben de tangi fu “ a siri”. A tweide bari ben de dati “ a siri “ben kon( Yeises), di ben sa meki a ferbontu di ben pramisi kon tru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ABRAHAM:A PROFEITIMAN FU A FERBONTU</a:t>
            </a:r>
            <a:endParaRPr lang="es-ES" sz="40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Gado ben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taigi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Abram,”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kmoto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kondre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pipel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nanga fu a oso fu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Papa,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kondre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di mi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sori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 Gein.12:1 )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Abraham </a:t>
            </a:r>
            <a:r>
              <a:rPr lang="es-ES" sz="2000" b="1" dirty="0" err="1"/>
              <a:t>na</a:t>
            </a:r>
            <a:r>
              <a:rPr lang="es-ES" sz="2000" b="1" dirty="0"/>
              <a:t> a </a:t>
            </a:r>
            <a:r>
              <a:rPr lang="es-ES" sz="2000" b="1" dirty="0" err="1"/>
              <a:t>fosi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di den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”( Gein.20:7) </a:t>
            </a:r>
            <a:r>
              <a:rPr lang="es-ES" sz="2000" b="1" dirty="0" err="1"/>
              <a:t>Na</a:t>
            </a:r>
            <a:r>
              <a:rPr lang="es-ES" sz="2000" b="1" dirty="0"/>
              <a:t> Gado </a:t>
            </a:r>
            <a:r>
              <a:rPr lang="es-ES" sz="2000" b="1" dirty="0" err="1"/>
              <a:t>srefi</a:t>
            </a:r>
            <a:r>
              <a:rPr lang="es-ES" sz="2000" b="1" dirty="0"/>
              <a:t> ben </a:t>
            </a:r>
            <a:r>
              <a:rPr lang="es-ES" sz="2000" b="1" dirty="0" err="1"/>
              <a:t>kari</a:t>
            </a:r>
            <a:r>
              <a:rPr lang="es-ES" sz="2000" b="1" dirty="0"/>
              <a:t> en nanga a </a:t>
            </a:r>
            <a:r>
              <a:rPr lang="es-ES" sz="2000" b="1" dirty="0" err="1"/>
              <a:t>aksi</a:t>
            </a:r>
            <a:r>
              <a:rPr lang="es-ES" sz="2000" b="1" dirty="0"/>
              <a:t> fu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afkodrei</a:t>
            </a:r>
            <a:r>
              <a:rPr lang="es-ES" sz="2000" b="1" dirty="0"/>
              <a:t> nanga </a:t>
            </a:r>
            <a:r>
              <a:rPr lang="es-ES" sz="2000" b="1" dirty="0" err="1"/>
              <a:t>takru</a:t>
            </a:r>
            <a:r>
              <a:rPr lang="es-ES" sz="2000" b="1" dirty="0"/>
              <a:t> du, di ben </a:t>
            </a:r>
            <a:r>
              <a:rPr lang="es-ES" sz="2000" b="1" dirty="0" err="1"/>
              <a:t>lontu</a:t>
            </a:r>
            <a:r>
              <a:rPr lang="es-ES" sz="2000" b="1" dirty="0"/>
              <a:t> en, fu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presi di a no ben </a:t>
            </a:r>
            <a:r>
              <a:rPr lang="es-ES" sz="2000" b="1" dirty="0" err="1"/>
              <a:t>sabi</a:t>
            </a:r>
            <a:r>
              <a:rPr lang="es-ES" sz="2000" b="1" dirty="0"/>
              <a:t>.( </a:t>
            </a:r>
            <a:r>
              <a:rPr lang="es-ES" sz="2000" b="1" dirty="0" err="1"/>
              <a:t>Gein</a:t>
            </a:r>
            <a:r>
              <a:rPr lang="es-ES" sz="2000" b="1" dirty="0"/>
              <a:t>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Fa a piki tapu a kari ? “ Nanga bribi Abraham gi yesi ,di a kisi a kari fu go na a presi, di a ben sa kisi leki wan sortu budel .Dan a go ,ala di ano ben sabi pe a ben e go.( Hebrei 11: 8</a:t>
            </a:r>
            <a:r>
              <a:rPr lang="es-ES" sz="2000" b="1" dirty="0"/>
              <a:t>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9" y="2786121"/>
            <a:ext cx="59099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Makandra</a:t>
            </a:r>
            <a:r>
              <a:rPr lang="es-ES" sz="2000" b="1" dirty="0">
                <a:solidFill>
                  <a:prstClr val="black"/>
                </a:solidFill>
              </a:rPr>
              <a:t> nanga a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difrenti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pramisi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tu. A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Gado </a:t>
            </a:r>
            <a:r>
              <a:rPr lang="es-ES" sz="2000" b="1" dirty="0" err="1">
                <a:solidFill>
                  <a:prstClr val="black"/>
                </a:solidFill>
              </a:rPr>
              <a:t>blesi,a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hei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tangi</a:t>
            </a:r>
            <a:r>
              <a:rPr lang="es-ES" sz="2000" b="1" dirty="0">
                <a:solidFill>
                  <a:prstClr val="black"/>
                </a:solidFill>
              </a:rPr>
              <a:t> fu en, a </a:t>
            </a:r>
            <a:r>
              <a:rPr lang="es-ES" sz="2000" b="1" dirty="0" err="1">
                <a:solidFill>
                  <a:prstClr val="black"/>
                </a:solidFill>
              </a:rPr>
              <a:t>blesi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doro” ala </a:t>
            </a:r>
            <a:r>
              <a:rPr lang="es-ES" sz="2000" b="1" dirty="0" err="1">
                <a:solidFill>
                  <a:prstClr val="black"/>
                </a:solidFill>
              </a:rPr>
              <a:t>famiri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grontapu</a:t>
            </a:r>
            <a:r>
              <a:rPr lang="es-ES" sz="2000" b="1" dirty="0">
                <a:solidFill>
                  <a:prstClr val="black"/>
                </a:solidFill>
              </a:rPr>
              <a:t>”. ( Gein.12 :2,3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, Abraham no ben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brotyas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takru</a:t>
            </a:r>
            <a:r>
              <a:rPr lang="es-ES" sz="2000" b="1" dirty="0">
                <a:solidFill>
                  <a:prstClr val="black"/>
                </a:solidFill>
              </a:rPr>
              <a:t> di ben de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doro, </a:t>
            </a:r>
            <a:r>
              <a:rPr lang="es-ES" sz="2000" b="1" dirty="0" err="1">
                <a:solidFill>
                  <a:prstClr val="black"/>
                </a:solidFill>
              </a:rPr>
              <a:t>ma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meki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sabi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tru</a:t>
            </a:r>
            <a:r>
              <a:rPr lang="es-ES" sz="2000" b="1" dirty="0">
                <a:solidFill>
                  <a:prstClr val="black"/>
                </a:solidFill>
              </a:rPr>
              <a:t> Gado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sori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pramisi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blesi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tangi</a:t>
            </a:r>
            <a:r>
              <a:rPr lang="es-ES" sz="2000" b="1" dirty="0">
                <a:solidFill>
                  <a:prstClr val="black"/>
                </a:solidFill>
              </a:rPr>
              <a:t> fu a Mesias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 : A PROFEITIMAN FU A FERBONTU</a:t>
            </a:r>
            <a:endParaRPr lang="es-ES" sz="40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taigi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Abram,”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Gwe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libi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kondre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folku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nanga a oso fu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papa.Go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kondre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di mi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sori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(Gein.12:1)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4889955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06419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14312" y="1555640"/>
            <a:ext cx="54006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a ben tan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Kana’n</a:t>
            </a:r>
            <a:r>
              <a:rPr lang="es-ES" sz="2000" b="1" dirty="0"/>
              <a:t>, Abraham ( en </a:t>
            </a:r>
            <a:r>
              <a:rPr lang="es-ES" sz="2000" b="1" dirty="0" err="1"/>
              <a:t>ekte</a:t>
            </a:r>
            <a:r>
              <a:rPr lang="es-ES" sz="2000" b="1" dirty="0"/>
              <a:t> nen ben de Abram) ben </a:t>
            </a:r>
            <a:r>
              <a:rPr lang="es-ES" sz="2000" b="1" dirty="0" err="1"/>
              <a:t>miti</a:t>
            </a:r>
            <a:r>
              <a:rPr lang="es-ES" sz="2000" b="1" dirty="0"/>
              <a:t> nanga Gado </a:t>
            </a:r>
            <a:r>
              <a:rPr lang="es-ES" sz="2000" b="1" dirty="0" err="1"/>
              <a:t>difrenti</a:t>
            </a:r>
            <a:r>
              <a:rPr lang="es-ES" sz="2000" b="1" dirty="0"/>
              <a:t> </a:t>
            </a:r>
            <a:r>
              <a:rPr lang="es-ES" sz="2000" b="1" dirty="0" err="1"/>
              <a:t>leisi</a:t>
            </a:r>
            <a:r>
              <a:rPr lang="es-ES" sz="2000" b="1" dirty="0"/>
              <a:t> , pe a ben </a:t>
            </a:r>
            <a:r>
              <a:rPr lang="es-ES" sz="2000" b="1" dirty="0" err="1"/>
              <a:t>kisi</a:t>
            </a:r>
            <a:r>
              <a:rPr lang="es-ES" sz="2000" b="1" dirty="0"/>
              <a:t> </a:t>
            </a:r>
            <a:r>
              <a:rPr lang="es-ES" sz="2000" b="1" dirty="0" err="1"/>
              <a:t>difrenti</a:t>
            </a:r>
            <a:r>
              <a:rPr lang="es-ES" sz="2000" b="1" dirty="0"/>
              <a:t> </a:t>
            </a:r>
            <a:r>
              <a:rPr lang="es-ES" sz="2000" b="1" dirty="0" err="1"/>
              <a:t>boskopu</a:t>
            </a:r>
            <a:r>
              <a:rPr lang="es-ES" sz="20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it-IT" sz="40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ELIYA : A PROFEITIMAN DI BEN SA SETI SANI</a:t>
            </a:r>
            <a:endParaRPr lang="es-ES" sz="40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718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s-ES" sz="32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Kownu</a:t>
            </a:r>
            <a:r>
              <a:rPr lang="es-ES" sz="32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2" y="1330370"/>
            <a:ext cx="67516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Ahab</a:t>
            </a:r>
            <a:r>
              <a:rPr lang="es-ES" sz="2000" b="1" dirty="0"/>
              <a:t> nanga </a:t>
            </a:r>
            <a:r>
              <a:rPr lang="es-ES" sz="2000" b="1" dirty="0" err="1"/>
              <a:t>Iseibel</a:t>
            </a:r>
            <a:r>
              <a:rPr lang="es-ES" sz="2000" b="1" dirty="0"/>
              <a:t> ben </a:t>
            </a:r>
            <a:r>
              <a:rPr lang="es-ES" sz="2000" b="1" dirty="0" err="1"/>
              <a:t>tyari</a:t>
            </a:r>
            <a:r>
              <a:rPr lang="es-ES" sz="2000" b="1" dirty="0"/>
              <a:t> a </a:t>
            </a:r>
            <a:r>
              <a:rPr lang="es-ES" sz="2000" b="1" dirty="0" err="1"/>
              <a:t>nasi</a:t>
            </a:r>
            <a:r>
              <a:rPr lang="es-ES" sz="2000" b="1" dirty="0"/>
              <a:t> fu Israel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tranga</a:t>
            </a:r>
            <a:r>
              <a:rPr lang="es-ES" sz="2000" b="1" dirty="0"/>
              <a:t> </a:t>
            </a:r>
            <a:r>
              <a:rPr lang="es-ES" sz="2000" b="1" dirty="0" err="1"/>
              <a:t>fadon</a:t>
            </a:r>
            <a:r>
              <a:rPr lang="es-ES" sz="2000" b="1" dirty="0"/>
              <a:t>.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tu nomo ben </a:t>
            </a:r>
            <a:r>
              <a:rPr lang="es-ES" sz="2000" b="1" dirty="0" err="1"/>
              <a:t>dini</a:t>
            </a:r>
            <a:r>
              <a:rPr lang="es-ES" sz="2000" b="1" dirty="0"/>
              <a:t> Gado; san ben tan abra ben </a:t>
            </a:r>
            <a:r>
              <a:rPr lang="es-ES" sz="2000" b="1" dirty="0" err="1"/>
              <a:t>dini</a:t>
            </a:r>
            <a:r>
              <a:rPr lang="es-ES" sz="2000" b="1" dirty="0"/>
              <a:t> </a:t>
            </a:r>
            <a:r>
              <a:rPr lang="es-ES" sz="2000" b="1" dirty="0" err="1"/>
              <a:t>Ba’al,Asera</a:t>
            </a:r>
            <a:r>
              <a:rPr lang="es-ES" sz="2000" b="1" dirty="0"/>
              <a:t> nanga </a:t>
            </a:r>
            <a:r>
              <a:rPr lang="es-ES" sz="2000" b="1" dirty="0" err="1"/>
              <a:t>tra</a:t>
            </a:r>
            <a:r>
              <a:rPr lang="es-ES" sz="2000" b="1" dirty="0"/>
              <a:t> gado. Te 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luku</a:t>
            </a:r>
            <a:r>
              <a:rPr lang="es-ES" sz="2000" b="1" dirty="0"/>
              <a:t> en so, dan Gado </a:t>
            </a:r>
            <a:r>
              <a:rPr lang="es-ES" sz="2000" b="1" dirty="0" err="1"/>
              <a:t>kari</a:t>
            </a:r>
            <a:r>
              <a:rPr lang="es-ES" sz="2000" b="1" dirty="0"/>
              <a:t> a </a:t>
            </a:r>
            <a:r>
              <a:rPr lang="es-ES" sz="2000" b="1" dirty="0" err="1"/>
              <a:t>profeitiman</a:t>
            </a:r>
            <a:r>
              <a:rPr lang="es-ES" sz="2000" b="1" dirty="0"/>
              <a:t> Eliya, fu </a:t>
            </a:r>
            <a:r>
              <a:rPr lang="es-ES" sz="2000" b="1" dirty="0" err="1"/>
              <a:t>seti</a:t>
            </a:r>
            <a:r>
              <a:rPr lang="es-ES" sz="2000" b="1" dirty="0"/>
              <a:t> a </a:t>
            </a:r>
            <a:r>
              <a:rPr lang="es-ES" sz="2000" b="1" dirty="0" err="1"/>
              <a:t>makandra</a:t>
            </a:r>
            <a:r>
              <a:rPr lang="es-ES" sz="2000" b="1" dirty="0"/>
              <a:t> nanga a </a:t>
            </a:r>
            <a:r>
              <a:rPr lang="es-ES" sz="2000" b="1" dirty="0" err="1"/>
              <a:t>pipel</a:t>
            </a:r>
            <a:r>
              <a:rPr lang="es-ES" sz="2000" b="1" dirty="0"/>
              <a:t> di Gado </a:t>
            </a:r>
            <a:r>
              <a:rPr lang="es-ES" sz="2000" b="1" dirty="0" err="1"/>
              <a:t>kisi</a:t>
            </a:r>
            <a:r>
              <a:rPr lang="es-ES" sz="2000" b="1" dirty="0"/>
              <a:t>,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.( 1 </a:t>
            </a:r>
            <a:r>
              <a:rPr lang="es-ES" sz="2000" b="1" dirty="0" err="1"/>
              <a:t>Kownu</a:t>
            </a:r>
            <a:r>
              <a:rPr lang="es-ES" sz="2000" b="1" dirty="0"/>
              <a:t>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594850" y="1531900"/>
            <a:ext cx="3498436" cy="465426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41154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boskopi</a:t>
            </a:r>
            <a:r>
              <a:rPr lang="es-ES" sz="2000" b="1" dirty="0"/>
              <a:t> fu a </a:t>
            </a:r>
            <a:r>
              <a:rPr lang="es-ES" sz="2000" b="1" dirty="0" err="1"/>
              <a:t>profeitiman</a:t>
            </a:r>
            <a:r>
              <a:rPr lang="es-ES" sz="2000" b="1" dirty="0"/>
              <a:t> Eliya – fu </a:t>
            </a:r>
            <a:r>
              <a:rPr lang="es-ES" sz="2000" b="1" dirty="0" err="1"/>
              <a:t>poti</a:t>
            </a:r>
            <a:r>
              <a:rPr lang="es-ES" sz="2000" b="1" dirty="0"/>
              <a:t> </a:t>
            </a:r>
            <a:r>
              <a:rPr lang="es-ES" sz="2000" b="1" dirty="0" err="1"/>
              <a:t>afkodrei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sei</a:t>
            </a:r>
            <a:r>
              <a:rPr lang="es-ES" sz="2000" b="1" dirty="0"/>
              <a:t>, fu </a:t>
            </a:r>
            <a:r>
              <a:rPr lang="es-ES" sz="2000" b="1" dirty="0" err="1"/>
              <a:t>drai</a:t>
            </a:r>
            <a:r>
              <a:rPr lang="es-ES" sz="2000" b="1" dirty="0"/>
              <a:t>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Gado –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brotyas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 nanga </a:t>
            </a:r>
            <a:r>
              <a:rPr lang="es-ES" sz="2000" b="1" dirty="0" err="1"/>
              <a:t>krakti</a:t>
            </a:r>
            <a:r>
              <a:rPr lang="es-ES" sz="2000" b="1" dirty="0"/>
              <a:t> </a:t>
            </a:r>
            <a:r>
              <a:rPr lang="es-ES" sz="2000" b="1" dirty="0" err="1"/>
              <a:t>bifo</a:t>
            </a:r>
            <a:r>
              <a:rPr lang="es-ES" sz="2000" b="1" dirty="0"/>
              <a:t> a </a:t>
            </a:r>
            <a:r>
              <a:rPr lang="es-ES" sz="2000" b="1" dirty="0" err="1"/>
              <a:t>Tweide</a:t>
            </a:r>
            <a:r>
              <a:rPr lang="es-ES" sz="2000" b="1" dirty="0"/>
              <a:t> Kon . A </a:t>
            </a:r>
            <a:r>
              <a:rPr lang="es-ES" sz="2000" b="1" dirty="0" err="1"/>
              <a:t>prenspari</a:t>
            </a:r>
            <a:r>
              <a:rPr lang="es-ES" sz="2000" b="1" dirty="0"/>
              <a:t> </a:t>
            </a:r>
            <a:r>
              <a:rPr lang="es-ES" sz="2000" b="1" dirty="0" err="1"/>
              <a:t>marki</a:t>
            </a:r>
            <a:r>
              <a:rPr lang="es-ES" sz="2000" b="1" dirty="0"/>
              <a:t> fu </a:t>
            </a:r>
            <a:r>
              <a:rPr lang="es-ES" sz="2000" b="1" dirty="0" err="1"/>
              <a:t>seti</a:t>
            </a:r>
            <a:r>
              <a:rPr lang="es-ES" sz="2000" b="1" dirty="0"/>
              <a:t> a </a:t>
            </a:r>
            <a:r>
              <a:rPr lang="es-ES" sz="2000" b="1" dirty="0" err="1"/>
              <a:t>famiri</a:t>
            </a:r>
            <a:r>
              <a:rPr lang="es-ES" sz="2000" b="1" dirty="0"/>
              <a:t> </a:t>
            </a:r>
            <a:r>
              <a:rPr lang="es-ES" sz="2000" b="1" dirty="0" err="1"/>
              <a:t>altari</a:t>
            </a:r>
            <a:r>
              <a:rPr lang="es-ES" sz="2000" b="1" dirty="0"/>
              <a:t>  </a:t>
            </a:r>
            <a:r>
              <a:rPr lang="es-ES" sz="2000" b="1" dirty="0" err="1"/>
              <a:t>baka</a:t>
            </a:r>
            <a:r>
              <a:rPr lang="es-ES" sz="2000" b="1" dirty="0"/>
              <a:t>.( Mal. 4:5,6).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961586"/>
            <a:ext cx="6523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Baka </a:t>
            </a:r>
            <a:r>
              <a:rPr lang="es-ES" sz="2000" b="1" dirty="0" err="1">
                <a:solidFill>
                  <a:prstClr val="black"/>
                </a:solidFill>
              </a:rPr>
              <a:t>difrenti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yari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drei</a:t>
            </a:r>
            <a:r>
              <a:rPr lang="es-ES" sz="2000" b="1" dirty="0">
                <a:solidFill>
                  <a:prstClr val="black"/>
                </a:solidFill>
              </a:rPr>
              <a:t>, Eliya </a:t>
            </a:r>
            <a:r>
              <a:rPr lang="es-ES" sz="2000" b="1" dirty="0" err="1">
                <a:solidFill>
                  <a:prstClr val="black"/>
                </a:solidFill>
              </a:rPr>
              <a:t>kari</a:t>
            </a:r>
            <a:r>
              <a:rPr lang="es-ES" sz="2000" b="1" dirty="0">
                <a:solidFill>
                  <a:prstClr val="black"/>
                </a:solidFill>
              </a:rPr>
              <a:t> Israel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Karmel fu </a:t>
            </a:r>
            <a:r>
              <a:rPr lang="es-ES" sz="2000" b="1" dirty="0" err="1">
                <a:solidFill>
                  <a:prstClr val="black"/>
                </a:solidFill>
              </a:rPr>
              <a:t>drai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Gado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ma</a:t>
            </a:r>
            <a:r>
              <a:rPr lang="es-ES" sz="2000" b="1" dirty="0">
                <a:solidFill>
                  <a:prstClr val="black"/>
                </a:solidFill>
              </a:rPr>
              <a:t> den no </a:t>
            </a:r>
            <a:r>
              <a:rPr lang="es-ES" sz="2000" b="1" dirty="0" err="1">
                <a:solidFill>
                  <a:prstClr val="black"/>
                </a:solidFill>
              </a:rPr>
              <a:t>arki</a:t>
            </a:r>
            <a:r>
              <a:rPr lang="es-ES" sz="2000" b="1" dirty="0">
                <a:solidFill>
                  <a:prstClr val="black"/>
                </a:solidFill>
              </a:rPr>
              <a:t>.(1 </a:t>
            </a:r>
            <a:r>
              <a:rPr lang="es-ES" sz="2000" b="1" dirty="0" err="1">
                <a:solidFill>
                  <a:prstClr val="black"/>
                </a:solidFill>
              </a:rPr>
              <a:t>Kownu</a:t>
            </a:r>
            <a:r>
              <a:rPr lang="es-ES" sz="2000" b="1" dirty="0">
                <a:solidFill>
                  <a:prstClr val="black"/>
                </a:solidFill>
              </a:rPr>
              <a:t> 18:21)) Den ben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wondru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fanowdu</a:t>
            </a:r>
            <a:r>
              <a:rPr lang="es-ES" sz="2000" b="1" dirty="0">
                <a:solidFill>
                  <a:prstClr val="black"/>
                </a:solidFill>
              </a:rPr>
              <a:t> fu si a </a:t>
            </a:r>
            <a:r>
              <a:rPr lang="es-ES" sz="2000" b="1" dirty="0" err="1">
                <a:solidFill>
                  <a:prstClr val="black"/>
                </a:solidFill>
              </a:rPr>
              <a:t>tru</a:t>
            </a:r>
            <a:r>
              <a:rPr lang="es-ES" sz="2000" b="1" dirty="0">
                <a:solidFill>
                  <a:prstClr val="black"/>
                </a:solidFill>
              </a:rPr>
              <a:t> Gado.( 1 </a:t>
            </a:r>
            <a:r>
              <a:rPr lang="es-ES" sz="2000" b="1" dirty="0" err="1">
                <a:solidFill>
                  <a:prstClr val="black"/>
                </a:solidFill>
              </a:rPr>
              <a:t>Kownu</a:t>
            </a:r>
            <a:r>
              <a:rPr lang="es-ES" sz="2000" b="1" dirty="0">
                <a:solidFill>
                  <a:prstClr val="black"/>
                </a:solidFill>
              </a:rPr>
              <a:t> 18 :30-39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Tangi fu a </a:t>
            </a:r>
            <a:r>
              <a:rPr lang="es-ES" sz="2000" b="1" dirty="0" err="1">
                <a:solidFill>
                  <a:prstClr val="black"/>
                </a:solidFill>
              </a:rPr>
              <a:t>famiri</a:t>
            </a:r>
            <a:r>
              <a:rPr lang="es-ES" sz="2000" b="1" dirty="0">
                <a:solidFill>
                  <a:prstClr val="black"/>
                </a:solidFill>
              </a:rPr>
              <a:t>, a </a:t>
            </a:r>
            <a:r>
              <a:rPr lang="es-ES" sz="2000" b="1" dirty="0" err="1">
                <a:solidFill>
                  <a:prstClr val="black"/>
                </a:solidFill>
              </a:rPr>
              <a:t>anbegi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kerki,den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makandra</a:t>
            </a:r>
            <a:r>
              <a:rPr lang="es-ES" sz="2000" b="1" dirty="0">
                <a:solidFill>
                  <a:prstClr val="black"/>
                </a:solidFill>
              </a:rPr>
              <a:t> presi, nanga den </a:t>
            </a:r>
            <a:r>
              <a:rPr lang="es-ES" sz="2000" b="1" dirty="0" err="1">
                <a:solidFill>
                  <a:prstClr val="black"/>
                </a:solidFill>
              </a:rPr>
              <a:t>nasi.Suma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du a </a:t>
            </a:r>
            <a:r>
              <a:rPr lang="es-ES" sz="2000" b="1" dirty="0" err="1">
                <a:solidFill>
                  <a:prstClr val="black"/>
                </a:solidFill>
              </a:rPr>
              <a:t>wroko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 ? 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nanga mi de a Eliya di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makandra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fanowdu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tide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 :A MESIAS  PROFEITIMAN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ala ,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skapu,las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ala fu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teki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eigi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;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Gado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poti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ala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takru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en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tapu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(Yes.53:6)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156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Yesaya</a:t>
            </a:r>
            <a:r>
              <a:rPr lang="es-ES" sz="2000" b="1" dirty="0"/>
              <a:t> ben </a:t>
            </a:r>
            <a:r>
              <a:rPr lang="es-ES" sz="2000" b="1" dirty="0" err="1"/>
              <a:t>kisi</a:t>
            </a:r>
            <a:r>
              <a:rPr lang="es-ES" sz="2000" b="1" dirty="0"/>
              <a:t> a </a:t>
            </a:r>
            <a:r>
              <a:rPr lang="es-ES" sz="2000" b="1" dirty="0" err="1"/>
              <a:t>wroko</a:t>
            </a:r>
            <a:r>
              <a:rPr lang="es-ES" sz="2000" b="1" dirty="0"/>
              <a:t> fu </a:t>
            </a:r>
            <a:r>
              <a:rPr lang="es-ES" sz="2000" b="1" dirty="0" err="1"/>
              <a:t>aksi</a:t>
            </a:r>
            <a:r>
              <a:rPr lang="es-ES" sz="2000" b="1" dirty="0"/>
              <a:t> a </a:t>
            </a:r>
            <a:r>
              <a:rPr lang="es-ES" sz="2000" b="1" dirty="0" err="1"/>
              <a:t>pipel</a:t>
            </a:r>
            <a:r>
              <a:rPr lang="es-ES" sz="2000" b="1" dirty="0"/>
              <a:t> fu </a:t>
            </a:r>
            <a:r>
              <a:rPr lang="es-ES" sz="2000" b="1" dirty="0" err="1"/>
              <a:t>erken</a:t>
            </a:r>
            <a:r>
              <a:rPr lang="es-ES" sz="2000" b="1" dirty="0"/>
              <a:t> den </a:t>
            </a:r>
            <a:r>
              <a:rPr lang="es-ES" sz="2000" b="1" dirty="0" err="1"/>
              <a:t>sondu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fu </a:t>
            </a:r>
            <a:r>
              <a:rPr lang="es-ES" sz="2000" b="1" dirty="0" err="1"/>
              <a:t>teki</a:t>
            </a:r>
            <a:r>
              <a:rPr lang="es-ES" sz="2000" b="1" dirty="0"/>
              <a:t> a </a:t>
            </a:r>
            <a:r>
              <a:rPr lang="es-ES" sz="2000" b="1" dirty="0" err="1"/>
              <a:t>pardon</a:t>
            </a:r>
            <a:r>
              <a:rPr lang="es-ES" sz="2000" b="1" dirty="0"/>
              <a:t> fu Gado ( Yes.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062586"/>
            <a:ext cx="83960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</a:t>
            </a:r>
            <a:r>
              <a:rPr lang="es-ES" sz="2000" b="1" dirty="0" err="1"/>
              <a:t>Kownu</a:t>
            </a:r>
            <a:r>
              <a:rPr lang="es-ES" sz="2000" b="1" dirty="0"/>
              <a:t> </a:t>
            </a:r>
            <a:r>
              <a:rPr lang="es-ES" sz="2000" b="1" dirty="0" err="1"/>
              <a:t>Usia</a:t>
            </a:r>
            <a:r>
              <a:rPr lang="es-ES" sz="2000" b="1" dirty="0"/>
              <a:t> </a:t>
            </a:r>
            <a:r>
              <a:rPr lang="es-ES" sz="2000" b="1" dirty="0" err="1"/>
              <a:t>dede</a:t>
            </a:r>
            <a:r>
              <a:rPr lang="es-ES" sz="2000" b="1" dirty="0"/>
              <a:t>, </a:t>
            </a:r>
            <a:r>
              <a:rPr lang="es-ES" sz="2000" b="1" dirty="0" err="1"/>
              <a:t>Yesaya</a:t>
            </a:r>
            <a:r>
              <a:rPr lang="es-ES" sz="2000" b="1" dirty="0"/>
              <a:t> </a:t>
            </a:r>
            <a:r>
              <a:rPr lang="es-ES" sz="2000" b="1" dirty="0" err="1"/>
              <a:t>kisi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tranga</a:t>
            </a:r>
            <a:r>
              <a:rPr lang="es-ES" sz="2000" b="1" dirty="0"/>
              <a:t> </a:t>
            </a:r>
            <a:r>
              <a:rPr lang="es-ES" sz="2000" b="1" dirty="0" err="1"/>
              <a:t>fisiun</a:t>
            </a:r>
            <a:r>
              <a:rPr lang="es-ES" sz="2000" b="1" dirty="0"/>
              <a:t>, di a 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memre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en </a:t>
            </a:r>
            <a:r>
              <a:rPr lang="es-ES" sz="2000" b="1" dirty="0" err="1"/>
              <a:t>wroko</a:t>
            </a:r>
            <a:r>
              <a:rPr lang="es-ES" sz="2000" b="1" dirty="0"/>
              <a:t> : Gado ben de </a:t>
            </a:r>
            <a:r>
              <a:rPr lang="es-ES" sz="2000" b="1" dirty="0" err="1"/>
              <a:t>ini</a:t>
            </a:r>
            <a:r>
              <a:rPr lang="es-ES" sz="2000" b="1" dirty="0"/>
              <a:t> En santa </a:t>
            </a:r>
            <a:r>
              <a:rPr lang="es-ES" sz="2000" b="1" dirty="0" err="1"/>
              <a:t>Kerki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a doro ben e </a:t>
            </a:r>
            <a:r>
              <a:rPr lang="es-ES" sz="2000" b="1" dirty="0" err="1"/>
              <a:t>seki</a:t>
            </a:r>
            <a:r>
              <a:rPr lang="es-ES" sz="2000" b="1" dirty="0"/>
              <a:t>, a </a:t>
            </a:r>
            <a:r>
              <a:rPr lang="es-ES" sz="2000" b="1" dirty="0" err="1"/>
              <a:t>ati</a:t>
            </a:r>
            <a:r>
              <a:rPr lang="es-ES" sz="2000" b="1" dirty="0"/>
              <a:t> fu a </a:t>
            </a:r>
            <a:r>
              <a:rPr lang="es-ES" sz="2000" b="1" dirty="0" err="1"/>
              <a:t>profeitiman</a:t>
            </a:r>
            <a:r>
              <a:rPr lang="es-ES" sz="2000" b="1" dirty="0"/>
              <a:t> ben e </a:t>
            </a:r>
            <a:r>
              <a:rPr lang="es-ES" sz="2000" b="1" dirty="0" err="1"/>
              <a:t>seki</a:t>
            </a:r>
            <a:r>
              <a:rPr lang="es-ES" sz="2000" b="1" dirty="0"/>
              <a:t>, </a:t>
            </a:r>
            <a:r>
              <a:rPr lang="es-ES" sz="2000" b="1" dirty="0" err="1"/>
              <a:t>bika</a:t>
            </a:r>
            <a:r>
              <a:rPr lang="es-ES" sz="2000" b="1" dirty="0"/>
              <a:t> fu en </a:t>
            </a:r>
            <a:r>
              <a:rPr lang="es-ES" sz="2000" b="1" dirty="0" err="1"/>
              <a:t>eigi</a:t>
            </a:r>
            <a:r>
              <a:rPr lang="es-ES" sz="2000" b="1" dirty="0"/>
              <a:t> a no ben si </a:t>
            </a:r>
            <a:r>
              <a:rPr lang="es-ES" sz="2000" b="1" dirty="0" err="1"/>
              <a:t>ensrefi</a:t>
            </a:r>
            <a:r>
              <a:rPr lang="es-ES" sz="2000" b="1" dirty="0"/>
              <a:t>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warti</a:t>
            </a:r>
            <a:r>
              <a:rPr lang="es-ES" sz="2000" b="1" dirty="0"/>
              <a:t>.</a:t>
            </a:r>
            <a:br>
              <a:rPr lang="es-ES" sz="2000" b="1" dirty="0"/>
            </a:br>
            <a:r>
              <a:rPr lang="es-ES" sz="2000" b="1" dirty="0"/>
              <a:t>( Yes.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no </a:t>
            </a:r>
            <a:r>
              <a:rPr lang="es-ES" sz="2000" b="1" dirty="0" err="1"/>
              <a:t>ferwonder</a:t>
            </a:r>
            <a:r>
              <a:rPr lang="es-ES" sz="2000" b="1" dirty="0"/>
              <a:t>, </a:t>
            </a:r>
            <a:r>
              <a:rPr lang="es-ES" sz="2000" b="1" dirty="0" err="1"/>
              <a:t>dati</a:t>
            </a:r>
            <a:r>
              <a:rPr lang="es-ES" sz="2000" b="1" dirty="0"/>
              <a:t> a </a:t>
            </a:r>
            <a:r>
              <a:rPr lang="es-ES" sz="2000" b="1" dirty="0" err="1"/>
              <a:t>buku</a:t>
            </a:r>
            <a:r>
              <a:rPr lang="es-ES" sz="2000" b="1" dirty="0"/>
              <a:t> </a:t>
            </a:r>
            <a:r>
              <a:rPr lang="es-ES" sz="2000" b="1" dirty="0" err="1"/>
              <a:t>Yesaya</a:t>
            </a:r>
            <a:r>
              <a:rPr lang="es-ES" sz="2000" b="1" dirty="0"/>
              <a:t> </a:t>
            </a:r>
            <a:r>
              <a:rPr lang="es-ES" sz="2000" b="1" dirty="0" err="1"/>
              <a:t>abi</a:t>
            </a:r>
            <a:r>
              <a:rPr lang="es-ES" sz="2000" b="1" dirty="0"/>
              <a:t> a nen  “ a proto </a:t>
            </a:r>
            <a:r>
              <a:rPr lang="es-ES" sz="2000" b="1" dirty="0" err="1"/>
              <a:t>nyunsu</a:t>
            </a:r>
            <a:r>
              <a:rPr lang="es-ES" sz="2000" b="1" dirty="0"/>
              <a:t>, </a:t>
            </a:r>
            <a:r>
              <a:rPr lang="es-ES" sz="2000" b="1" dirty="0" err="1"/>
              <a:t>sobu</a:t>
            </a:r>
            <a:r>
              <a:rPr lang="es-ES" sz="2000" b="1" dirty="0"/>
              <a:t> a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nyunsu</a:t>
            </a:r>
            <a:r>
              <a:rPr lang="es-ES" sz="2000" b="1" dirty="0"/>
              <a:t> </a:t>
            </a:r>
            <a:r>
              <a:rPr lang="es-ES" sz="2000" b="1" dirty="0" err="1"/>
              <a:t>fosi</a:t>
            </a:r>
            <a:r>
              <a:rPr lang="es-ES" sz="2000" b="1" dirty="0"/>
              <a:t> a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nyunsu</a:t>
            </a:r>
            <a:r>
              <a:rPr lang="es-ES" sz="2000" b="1" dirty="0"/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Di a wroko langa , a no ben de wawan fu drai en libi, ma spesrutu fu brotyas a wroko fu Yeises a Mesias</a:t>
            </a:r>
            <a:r>
              <a:rPr lang="es-ES" sz="2000" b="1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Di a kisi pardon, a ben man fu bari a boskopu fu Gado sondro frede: Dyaso mi de ,seni mi “( Yes. 6:6-8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 :A MESIAS PROFEITIMAN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ala ,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leki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skapu,las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ala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teki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eigi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;“ ,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poti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en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tapu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ala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takru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(Yes.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652663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043961" y="1590375"/>
            <a:ext cx="840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/>
              <a:t>Kapitri 53 fu Yesaya abi fin fini a denki fu ferlusu di Yeises ben  sa waka</a:t>
            </a:r>
            <a:r>
              <a:rPr lang="es-ES" sz="2000" b="1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 : A PROFEITIMAN FU A TENDEKON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“Ma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Gado de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loktu,di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poti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en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krin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san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dungru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A ben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sori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Kownu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Nebukadnessar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san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sa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psa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tendekon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(Dan.2:28a)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52501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Fu a </a:t>
            </a:r>
            <a:r>
              <a:rPr lang="es-ES" b="1" dirty="0" err="1"/>
              <a:t>bigin</a:t>
            </a:r>
            <a:r>
              <a:rPr lang="es-ES" b="1" dirty="0"/>
              <a:t>, den ben </a:t>
            </a:r>
            <a:r>
              <a:rPr lang="es-ES" b="1" dirty="0" err="1"/>
              <a:t>sabi</a:t>
            </a:r>
            <a:r>
              <a:rPr lang="es-ES" b="1" dirty="0"/>
              <a:t> Daniel </a:t>
            </a:r>
            <a:r>
              <a:rPr lang="es-ES" b="1" dirty="0" err="1"/>
              <a:t>leki</a:t>
            </a:r>
            <a:r>
              <a:rPr lang="es-ES" b="1" dirty="0"/>
              <a:t> </a:t>
            </a:r>
            <a:r>
              <a:rPr lang="es-ES" b="1" dirty="0" err="1"/>
              <a:t>wan</a:t>
            </a:r>
            <a:r>
              <a:rPr lang="es-ES" b="1" dirty="0"/>
              <a:t> </a:t>
            </a:r>
            <a:r>
              <a:rPr lang="es-ES" b="1" dirty="0" err="1"/>
              <a:t>man</a:t>
            </a:r>
            <a:r>
              <a:rPr lang="es-ES" b="1" dirty="0"/>
              <a:t> di de </a:t>
            </a:r>
            <a:r>
              <a:rPr lang="es-ES" b="1" dirty="0" err="1"/>
              <a:t>getrow</a:t>
            </a:r>
            <a:r>
              <a:rPr lang="es-ES" b="1" dirty="0"/>
              <a:t>. A ben de </a:t>
            </a:r>
            <a:r>
              <a:rPr lang="es-ES" b="1" dirty="0" err="1"/>
              <a:t>getrow</a:t>
            </a:r>
            <a:r>
              <a:rPr lang="es-ES" b="1" dirty="0"/>
              <a:t> </a:t>
            </a:r>
            <a:r>
              <a:rPr lang="es-ES" b="1" dirty="0" err="1"/>
              <a:t>ini</a:t>
            </a:r>
            <a:r>
              <a:rPr lang="es-ES" b="1" dirty="0"/>
              <a:t> san </a:t>
            </a:r>
            <a:r>
              <a:rPr lang="es-ES" b="1" dirty="0" err="1"/>
              <a:t>ai</a:t>
            </a:r>
            <a:r>
              <a:rPr lang="es-ES" b="1" dirty="0"/>
              <a:t> </a:t>
            </a:r>
            <a:r>
              <a:rPr lang="es-ES" b="1" dirty="0" err="1"/>
              <a:t>nyan</a:t>
            </a:r>
            <a:r>
              <a:rPr lang="es-ES" b="1" dirty="0"/>
              <a:t>.( Dan. 1:8) A ben </a:t>
            </a:r>
            <a:r>
              <a:rPr lang="es-ES" b="1" dirty="0" err="1"/>
              <a:t>getrow</a:t>
            </a:r>
            <a:r>
              <a:rPr lang="es-ES" b="1" dirty="0"/>
              <a:t> fu </a:t>
            </a:r>
            <a:r>
              <a:rPr lang="es-ES" b="1" dirty="0" err="1"/>
              <a:t>gi</a:t>
            </a:r>
            <a:r>
              <a:rPr lang="es-ES" b="1" dirty="0"/>
              <a:t> Gado </a:t>
            </a:r>
            <a:r>
              <a:rPr lang="es-ES" b="1" dirty="0" err="1"/>
              <a:t>glori</a:t>
            </a:r>
            <a:r>
              <a:rPr lang="es-ES" b="1" dirty="0"/>
              <a:t> ( Dan. 2:27-30), a ben </a:t>
            </a:r>
            <a:r>
              <a:rPr lang="es-ES" b="1" dirty="0" err="1"/>
              <a:t>getrow</a:t>
            </a:r>
            <a:r>
              <a:rPr lang="es-ES" b="1" dirty="0"/>
              <a:t> fu </a:t>
            </a:r>
            <a:r>
              <a:rPr lang="es-ES" b="1" dirty="0" err="1"/>
              <a:t>taigi</a:t>
            </a:r>
            <a:r>
              <a:rPr lang="es-ES" b="1" dirty="0"/>
              <a:t> </a:t>
            </a:r>
            <a:r>
              <a:rPr lang="es-ES" b="1" dirty="0" err="1"/>
              <a:t>Nebukadnessar</a:t>
            </a:r>
            <a:r>
              <a:rPr lang="es-ES" b="1" dirty="0"/>
              <a:t> </a:t>
            </a:r>
            <a:r>
              <a:rPr lang="es-ES" b="1" dirty="0" err="1"/>
              <a:t>sortu</a:t>
            </a:r>
            <a:r>
              <a:rPr lang="es-ES" b="1" dirty="0"/>
              <a:t> </a:t>
            </a:r>
            <a:r>
              <a:rPr lang="es-ES" b="1" dirty="0" err="1"/>
              <a:t>ogri</a:t>
            </a:r>
            <a:r>
              <a:rPr lang="es-ES" b="1" dirty="0"/>
              <a:t> ben </a:t>
            </a:r>
            <a:r>
              <a:rPr lang="es-ES" b="1" dirty="0" err="1"/>
              <a:t>sa</a:t>
            </a:r>
            <a:r>
              <a:rPr lang="es-ES" b="1" dirty="0"/>
              <a:t> </a:t>
            </a:r>
            <a:r>
              <a:rPr lang="es-ES" b="1" dirty="0" err="1"/>
              <a:t>miti</a:t>
            </a:r>
            <a:r>
              <a:rPr lang="es-ES" b="1" dirty="0"/>
              <a:t> en.   ( Dan. 4:19) a ben </a:t>
            </a:r>
            <a:r>
              <a:rPr lang="es-ES" b="1" dirty="0" err="1"/>
              <a:t>getrow</a:t>
            </a:r>
            <a:r>
              <a:rPr lang="es-ES" b="1" dirty="0"/>
              <a:t> fu </a:t>
            </a:r>
            <a:r>
              <a:rPr lang="es-ES" b="1" dirty="0" err="1"/>
              <a:t>sori</a:t>
            </a:r>
            <a:r>
              <a:rPr lang="es-ES" b="1" dirty="0"/>
              <a:t> den </a:t>
            </a:r>
            <a:r>
              <a:rPr lang="es-ES" b="1" dirty="0" err="1"/>
              <a:t>fowtu</a:t>
            </a:r>
            <a:r>
              <a:rPr lang="es-ES" b="1" dirty="0"/>
              <a:t> fu Belsasar( Dan. 5:22,23); a ben </a:t>
            </a:r>
            <a:r>
              <a:rPr lang="es-ES" b="1" dirty="0" err="1"/>
              <a:t>getrow</a:t>
            </a:r>
            <a:r>
              <a:rPr lang="es-ES" b="1" dirty="0"/>
              <a:t> </a:t>
            </a:r>
            <a:r>
              <a:rPr lang="es-ES" b="1" dirty="0" err="1"/>
              <a:t>ini</a:t>
            </a:r>
            <a:r>
              <a:rPr lang="es-ES" b="1" dirty="0"/>
              <a:t> en </a:t>
            </a:r>
            <a:r>
              <a:rPr lang="es-ES" b="1" dirty="0" err="1"/>
              <a:t>begi</a:t>
            </a:r>
            <a:r>
              <a:rPr lang="es-ES" b="1" dirty="0"/>
              <a:t> </a:t>
            </a:r>
            <a:r>
              <a:rPr lang="es-ES" b="1" dirty="0" err="1"/>
              <a:t>libi</a:t>
            </a:r>
            <a:r>
              <a:rPr lang="es-ES" b="1" dirty="0"/>
              <a:t>. ( 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24607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Nanga a </a:t>
            </a:r>
            <a:r>
              <a:rPr lang="es-ES" b="1" dirty="0" err="1"/>
              <a:t>boskopu</a:t>
            </a:r>
            <a:r>
              <a:rPr lang="es-ES" b="1" dirty="0"/>
              <a:t> di a </a:t>
            </a:r>
            <a:r>
              <a:rPr lang="es-ES" b="1" dirty="0" err="1"/>
              <a:t>gi</a:t>
            </a:r>
            <a:r>
              <a:rPr lang="es-ES" b="1" dirty="0"/>
              <a:t> nanga en </a:t>
            </a:r>
            <a:r>
              <a:rPr lang="es-ES" b="1" dirty="0" err="1"/>
              <a:t>eigi</a:t>
            </a:r>
            <a:r>
              <a:rPr lang="es-ES" b="1" dirty="0"/>
              <a:t> </a:t>
            </a:r>
            <a:r>
              <a:rPr lang="es-ES" b="1" dirty="0" err="1"/>
              <a:t>libi,a</a:t>
            </a:r>
            <a:r>
              <a:rPr lang="es-ES" b="1" dirty="0"/>
              <a:t> ben </a:t>
            </a:r>
            <a:r>
              <a:rPr lang="es-ES" b="1" dirty="0" err="1"/>
              <a:t>kari</a:t>
            </a:r>
            <a:r>
              <a:rPr lang="es-ES" b="1" dirty="0"/>
              <a:t> fu </a:t>
            </a:r>
            <a:r>
              <a:rPr lang="es-ES" b="1" dirty="0" err="1"/>
              <a:t>brotyas</a:t>
            </a:r>
            <a:r>
              <a:rPr lang="es-ES" b="1" dirty="0"/>
              <a:t>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fesi</a:t>
            </a:r>
            <a:r>
              <a:rPr lang="es-ES" b="1" dirty="0"/>
              <a:t> , a </a:t>
            </a:r>
            <a:r>
              <a:rPr lang="es-ES" b="1" dirty="0" err="1"/>
              <a:t>kon</a:t>
            </a:r>
            <a:r>
              <a:rPr lang="es-ES" b="1" dirty="0"/>
              <a:t> nanga a </a:t>
            </a:r>
            <a:r>
              <a:rPr lang="es-ES" b="1" dirty="0" err="1"/>
              <a:t>fadon</a:t>
            </a:r>
            <a:r>
              <a:rPr lang="es-ES" b="1" dirty="0"/>
              <a:t> fu den </a:t>
            </a:r>
            <a:r>
              <a:rPr lang="es-ES" b="1" dirty="0" err="1"/>
              <a:t>bigi</a:t>
            </a:r>
            <a:r>
              <a:rPr lang="es-ES" b="1" dirty="0"/>
              <a:t>  </a:t>
            </a:r>
            <a:r>
              <a:rPr lang="es-ES" b="1" dirty="0" err="1"/>
              <a:t>grontapu</a:t>
            </a:r>
            <a:r>
              <a:rPr lang="es-ES" b="1" dirty="0"/>
              <a:t> </a:t>
            </a:r>
            <a:r>
              <a:rPr lang="es-ES" b="1" dirty="0" err="1"/>
              <a:t>kownu</a:t>
            </a:r>
            <a:r>
              <a:rPr lang="es-ES" b="1" dirty="0"/>
              <a:t> </a:t>
            </a:r>
            <a:r>
              <a:rPr lang="es-ES" b="1" dirty="0" err="1"/>
              <a:t>kondre:Babylon</a:t>
            </a:r>
            <a:r>
              <a:rPr lang="es-ES" b="1" dirty="0"/>
              <a:t>, </a:t>
            </a:r>
            <a:r>
              <a:rPr lang="es-ES" b="1" dirty="0" err="1"/>
              <a:t>Persi,Griki</a:t>
            </a:r>
            <a:r>
              <a:rPr lang="es-ES" b="1" dirty="0"/>
              <a:t>, Roma nanga </a:t>
            </a:r>
            <a:r>
              <a:rPr lang="es-ES" b="1" dirty="0" err="1"/>
              <a:t>Eropa</a:t>
            </a:r>
            <a:r>
              <a:rPr lang="es-ES" b="1" dirty="0"/>
              <a:t> ( Dan 2:7-12).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303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 err="1"/>
              <a:t>Moksi</a:t>
            </a:r>
            <a:r>
              <a:rPr lang="es-ES" b="1" dirty="0"/>
              <a:t> </a:t>
            </a:r>
            <a:r>
              <a:rPr lang="es-ES" b="1" dirty="0" err="1"/>
              <a:t>makandra</a:t>
            </a:r>
            <a:r>
              <a:rPr lang="es-ES" b="1" dirty="0"/>
              <a:t> nanga den </a:t>
            </a:r>
            <a:r>
              <a:rPr lang="es-ES" b="1" dirty="0" err="1"/>
              <a:t>profeiti</a:t>
            </a:r>
            <a:r>
              <a:rPr lang="es-ES" b="1" dirty="0"/>
              <a:t> fu den </a:t>
            </a:r>
            <a:r>
              <a:rPr lang="es-ES" b="1" dirty="0" err="1"/>
              <a:t>bigi</a:t>
            </a:r>
            <a:r>
              <a:rPr lang="es-ES" b="1" dirty="0"/>
              <a:t> </a:t>
            </a:r>
            <a:r>
              <a:rPr lang="es-ES" b="1" dirty="0" err="1"/>
              <a:t>kownu</a:t>
            </a:r>
            <a:r>
              <a:rPr lang="es-ES" b="1" dirty="0"/>
              <a:t> </a:t>
            </a:r>
            <a:r>
              <a:rPr lang="es-ES" b="1" dirty="0" err="1"/>
              <a:t>kondre</a:t>
            </a:r>
            <a:r>
              <a:rPr lang="es-ES" b="1" dirty="0"/>
              <a:t>, Daniel e </a:t>
            </a:r>
            <a:r>
              <a:rPr lang="es-ES" b="1" dirty="0" err="1"/>
              <a:t>brotyas</a:t>
            </a:r>
            <a:r>
              <a:rPr lang="es-ES" b="1" dirty="0"/>
              <a:t> a </a:t>
            </a:r>
            <a:r>
              <a:rPr lang="es-ES" b="1" dirty="0" err="1"/>
              <a:t>krutu</a:t>
            </a:r>
            <a:r>
              <a:rPr lang="es-ES" b="1" dirty="0"/>
              <a:t>( Dan. 7:9,10)nanga a </a:t>
            </a:r>
            <a:r>
              <a:rPr lang="es-ES" b="1" dirty="0" err="1"/>
              <a:t>yoisti</a:t>
            </a:r>
            <a:r>
              <a:rPr lang="es-ES" b="1" dirty="0"/>
              <a:t> ten fu a </a:t>
            </a:r>
            <a:r>
              <a:rPr lang="es-ES" b="1" dirty="0" err="1"/>
              <a:t>fosi</a:t>
            </a:r>
            <a:r>
              <a:rPr lang="es-ES" b="1" dirty="0"/>
              <a:t>  </a:t>
            </a:r>
            <a:r>
              <a:rPr lang="es-ES" b="1" dirty="0" err="1"/>
              <a:t>kon</a:t>
            </a:r>
            <a:r>
              <a:rPr lang="es-ES" b="1" dirty="0"/>
              <a:t>  fu </a:t>
            </a:r>
            <a:r>
              <a:rPr lang="es-ES" b="1" dirty="0" err="1"/>
              <a:t>Yeises</a:t>
            </a:r>
            <a:r>
              <a:rPr lang="es-ES" b="1" dirty="0"/>
              <a:t> ( Dan. 9: 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Den </a:t>
            </a:r>
            <a:r>
              <a:rPr lang="es-ES" b="1" dirty="0" err="1"/>
              <a:t>profeiti</a:t>
            </a:r>
            <a:r>
              <a:rPr lang="es-ES" b="1" dirty="0"/>
              <a:t> </a:t>
            </a:r>
            <a:r>
              <a:rPr lang="es-ES" b="1" dirty="0" err="1"/>
              <a:t>disi</a:t>
            </a:r>
            <a:r>
              <a:rPr lang="es-ES" b="1" dirty="0"/>
              <a:t> e </a:t>
            </a:r>
            <a:r>
              <a:rPr lang="es-ES" b="1" dirty="0" err="1"/>
              <a:t>yepi</a:t>
            </a:r>
            <a:r>
              <a:rPr lang="es-ES" b="1" dirty="0"/>
              <a:t> </a:t>
            </a:r>
            <a:r>
              <a:rPr lang="es-ES" b="1" dirty="0" err="1"/>
              <a:t>wi</a:t>
            </a:r>
            <a:r>
              <a:rPr lang="es-ES" b="1" dirty="0"/>
              <a:t> </a:t>
            </a:r>
            <a:r>
              <a:rPr lang="es-ES" b="1" dirty="0" err="1"/>
              <a:t>tide</a:t>
            </a:r>
            <a:r>
              <a:rPr lang="es-ES" b="1" dirty="0"/>
              <a:t> fu </a:t>
            </a:r>
            <a:r>
              <a:rPr lang="es-ES" b="1" dirty="0" err="1"/>
              <a:t>brotyas</a:t>
            </a:r>
            <a:r>
              <a:rPr lang="es-ES" b="1" dirty="0"/>
              <a:t> den </a:t>
            </a:r>
            <a:r>
              <a:rPr lang="es-ES" b="1" dirty="0" err="1"/>
              <a:t>sani</a:t>
            </a:r>
            <a:r>
              <a:rPr lang="es-ES" b="1" dirty="0"/>
              <a:t> di </a:t>
            </a:r>
            <a:r>
              <a:rPr lang="es-ES" b="1" dirty="0" err="1"/>
              <a:t>musu</a:t>
            </a:r>
            <a:r>
              <a:rPr lang="es-ES" b="1" dirty="0"/>
              <a:t>  </a:t>
            </a:r>
            <a:r>
              <a:rPr lang="es-ES" b="1" dirty="0" err="1"/>
              <a:t>kon</a:t>
            </a:r>
            <a:r>
              <a:rPr lang="es-ES" b="1" dirty="0"/>
              <a:t> </a:t>
            </a:r>
            <a:r>
              <a:rPr lang="es-ES" b="1" dirty="0" err="1"/>
              <a:t>ete</a:t>
            </a:r>
            <a:r>
              <a:rPr lang="es-ES" b="1" dirty="0"/>
              <a:t>: a </a:t>
            </a:r>
            <a:r>
              <a:rPr lang="es-ES" b="1" dirty="0" err="1"/>
              <a:t>kon</a:t>
            </a:r>
            <a:r>
              <a:rPr lang="es-ES" b="1" dirty="0"/>
              <a:t> fu a </a:t>
            </a:r>
            <a:r>
              <a:rPr lang="es-ES" b="1" dirty="0" err="1"/>
              <a:t>Kownu</a:t>
            </a:r>
            <a:r>
              <a:rPr lang="es-ES" b="1" dirty="0"/>
              <a:t> </a:t>
            </a:r>
            <a:r>
              <a:rPr lang="es-ES" b="1" dirty="0" err="1"/>
              <a:t>kondre</a:t>
            </a:r>
            <a:r>
              <a:rPr lang="es-ES" b="1" dirty="0"/>
              <a:t> fu Gado </a:t>
            </a:r>
            <a:br>
              <a:rPr lang="es-ES" b="1" dirty="0"/>
            </a:br>
            <a:r>
              <a:rPr lang="es-ES" b="1" dirty="0"/>
              <a:t>( Dan 2:44;7:27).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004778" y="2428931"/>
            <a:ext cx="400172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pina </a:t>
            </a:r>
            <a:r>
              <a:rPr lang="es-ES" sz="2000" b="1" dirty="0" err="1"/>
              <a:t>pina</a:t>
            </a:r>
            <a:r>
              <a:rPr lang="es-ES" sz="2000" b="1" dirty="0"/>
              <a:t> </a:t>
            </a:r>
            <a:r>
              <a:rPr lang="es-ES" sz="2000" b="1" dirty="0" err="1"/>
              <a:t>libi</a:t>
            </a:r>
            <a:r>
              <a:rPr lang="es-ES" sz="2000" b="1" dirty="0"/>
              <a:t> nanga a </a:t>
            </a:r>
            <a:r>
              <a:rPr lang="es-ES" sz="2000" b="1" dirty="0" err="1"/>
              <a:t>tranga</a:t>
            </a:r>
            <a:r>
              <a:rPr lang="es-ES" sz="2000" b="1" dirty="0"/>
              <a:t> </a:t>
            </a:r>
            <a:r>
              <a:rPr lang="es-ES" sz="2000" b="1" dirty="0" err="1"/>
              <a:t>sabi</a:t>
            </a:r>
            <a:r>
              <a:rPr lang="es-ES" sz="2000" b="1" dirty="0"/>
              <a:t> fu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sondu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en nen nanga a </a:t>
            </a:r>
            <a:r>
              <a:rPr lang="es-ES" sz="2000" b="1" dirty="0" err="1"/>
              <a:t>tranga</a:t>
            </a:r>
            <a:r>
              <a:rPr lang="es-ES" sz="2000" b="1" dirty="0"/>
              <a:t> </a:t>
            </a:r>
            <a:r>
              <a:rPr lang="es-ES" sz="2000" b="1" dirty="0" err="1"/>
              <a:t>kari</a:t>
            </a:r>
            <a:r>
              <a:rPr lang="es-ES" sz="2000" b="1" dirty="0"/>
              <a:t> fu </a:t>
            </a:r>
            <a:r>
              <a:rPr lang="es-ES" sz="2000" b="1" dirty="0" err="1"/>
              <a:t>drai</a:t>
            </a:r>
            <a:r>
              <a:rPr lang="es-ES" sz="2000" b="1" dirty="0"/>
              <a:t> den </a:t>
            </a:r>
            <a:r>
              <a:rPr lang="es-ES" sz="2000" b="1" dirty="0" err="1"/>
              <a:t>libi</a:t>
            </a:r>
            <a:r>
              <a:rPr lang="es-ES" sz="2000" b="1" dirty="0"/>
              <a:t>, </a:t>
            </a:r>
            <a:r>
              <a:rPr lang="es-ES" sz="2000" b="1" dirty="0" err="1"/>
              <a:t>meki</a:t>
            </a:r>
            <a:r>
              <a:rPr lang="es-ES" sz="2000" b="1" dirty="0"/>
              <a:t> </a:t>
            </a:r>
            <a:r>
              <a:rPr lang="es-ES" sz="2000" b="1" dirty="0" err="1"/>
              <a:t>furu</a:t>
            </a:r>
            <a:r>
              <a:rPr lang="es-ES" sz="2000" b="1" dirty="0"/>
              <a:t> </a:t>
            </a:r>
            <a:r>
              <a:rPr lang="es-ES" sz="2000" b="1" dirty="0" err="1"/>
              <a:t>dopu</a:t>
            </a:r>
            <a:r>
              <a:rPr lang="es-ES" sz="2000" b="1" dirty="0"/>
              <a:t>( Mark. 1:4-6) En </a:t>
            </a:r>
            <a:r>
              <a:rPr lang="es-ES" sz="2000" b="1" dirty="0" err="1"/>
              <a:t>wroko</a:t>
            </a:r>
            <a:r>
              <a:rPr lang="es-ES" sz="2000" b="1" dirty="0"/>
              <a:t> ben </a:t>
            </a:r>
            <a:r>
              <a:rPr lang="es-ES" sz="2000" b="1" dirty="0" err="1"/>
              <a:t>sori</a:t>
            </a:r>
            <a:r>
              <a:rPr lang="es-ES" sz="2000" b="1" dirty="0"/>
              <a:t>  </a:t>
            </a:r>
            <a:r>
              <a:rPr lang="es-ES" sz="2000" b="1" dirty="0" err="1"/>
              <a:t>wan</a:t>
            </a:r>
            <a:r>
              <a:rPr lang="es-ES" sz="2000" b="1" dirty="0"/>
              <a:t> presi fu </a:t>
            </a:r>
            <a:r>
              <a:rPr lang="es-ES" sz="2000" b="1" dirty="0" err="1"/>
              <a:t>drai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Israel, di </a:t>
            </a:r>
            <a:r>
              <a:rPr lang="es-ES" sz="2000" b="1" dirty="0" err="1"/>
              <a:t>didibri</a:t>
            </a:r>
            <a:r>
              <a:rPr lang="es-ES" sz="2000" b="1" dirty="0"/>
              <a:t> no ben </a:t>
            </a:r>
            <a:r>
              <a:rPr lang="es-ES" sz="2000" b="1" dirty="0" err="1"/>
              <a:t>man</a:t>
            </a:r>
            <a:r>
              <a:rPr lang="es-ES" sz="2000" b="1" dirty="0"/>
              <a:t> .</a:t>
            </a:r>
            <a:r>
              <a:rPr lang="es-ES" sz="2000" b="1" dirty="0" err="1"/>
              <a:t>drai</a:t>
            </a:r>
            <a:r>
              <a:rPr lang="es-ES" sz="2000" b="1" dirty="0"/>
              <a:t> nanga </a:t>
            </a:r>
            <a:r>
              <a:rPr lang="es-ES" sz="2000" b="1" dirty="0" err="1"/>
              <a:t>tranga,datmeki</a:t>
            </a:r>
            <a:r>
              <a:rPr lang="es-ES" sz="2000" b="1" dirty="0"/>
              <a:t> a </a:t>
            </a:r>
            <a:r>
              <a:rPr lang="es-ES" sz="2000" b="1" dirty="0" err="1"/>
              <a:t>profeitiman</a:t>
            </a:r>
            <a:r>
              <a:rPr lang="es-ES" sz="2000" b="1" dirty="0"/>
              <a:t> </a:t>
            </a:r>
            <a:r>
              <a:rPr lang="es-ES" sz="2000" b="1" dirty="0" err="1"/>
              <a:t>dede</a:t>
            </a:r>
            <a:r>
              <a:rPr lang="es-ES" sz="2000" b="1" dirty="0"/>
              <a:t>( Luk.9:9).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57150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it-IT" sz="32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YOHANES A DOPUMAN:A PROFEITIMAN DI KON NA FESI</a:t>
            </a:r>
            <a:endParaRPr lang="es-ES" sz="3200" b="1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247776" y="689087"/>
            <a:ext cx="8543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“Yohanes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piki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worty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Yesayas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profeitiman,Mi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sten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e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sabana,Meki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tnapu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let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opo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Yoh.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70268" y="1525061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profeitiman</a:t>
            </a:r>
            <a:r>
              <a:rPr lang="es-ES" sz="2000" b="1" dirty="0"/>
              <a:t> – </a:t>
            </a:r>
            <a:r>
              <a:rPr lang="es-ES" sz="2000" b="1" dirty="0" err="1"/>
              <a:t>leki</a:t>
            </a:r>
            <a:r>
              <a:rPr lang="es-ES" sz="2000" b="1" dirty="0"/>
              <a:t> Samuel </a:t>
            </a:r>
            <a:r>
              <a:rPr lang="es-ES" sz="2000" b="1" dirty="0" err="1"/>
              <a:t>noso</a:t>
            </a:r>
            <a:r>
              <a:rPr lang="es-ES" sz="2000" b="1" dirty="0"/>
              <a:t> Yeremia- Yohanes ben </a:t>
            </a:r>
            <a:r>
              <a:rPr lang="es-ES" sz="2000" b="1" dirty="0" err="1"/>
              <a:t>poti</a:t>
            </a:r>
            <a:r>
              <a:rPr lang="es-ES" sz="2000" b="1" dirty="0"/>
              <a:t> </a:t>
            </a:r>
            <a:r>
              <a:rPr lang="es-ES" sz="2000" b="1" dirty="0" err="1"/>
              <a:t>aparti</a:t>
            </a:r>
            <a:r>
              <a:rPr lang="es-ES" sz="2000" b="1" dirty="0"/>
              <a:t> , </a:t>
            </a:r>
            <a:r>
              <a:rPr lang="es-ES" sz="2000" b="1" dirty="0" err="1"/>
              <a:t>srefi</a:t>
            </a:r>
            <a:r>
              <a:rPr lang="es-ES" sz="2000" b="1" dirty="0"/>
              <a:t> di a no ben si son  </a:t>
            </a:r>
            <a:r>
              <a:rPr lang="es-ES" sz="2000" b="1" dirty="0" err="1"/>
              <a:t>ete</a:t>
            </a:r>
            <a:r>
              <a:rPr lang="es-ES" sz="2000" b="1" dirty="0"/>
              <a:t>. A ben </a:t>
            </a:r>
            <a:r>
              <a:rPr lang="es-ES" sz="2000" b="1" dirty="0" err="1"/>
              <a:t>kari</a:t>
            </a:r>
            <a:r>
              <a:rPr lang="es-ES" sz="2000" b="1" dirty="0"/>
              <a:t> fu du a </a:t>
            </a:r>
            <a:r>
              <a:rPr lang="es-ES" sz="2000" b="1" dirty="0" err="1"/>
              <a:t>wroko</a:t>
            </a:r>
            <a:r>
              <a:rPr lang="es-ES" sz="2000" b="1" dirty="0"/>
              <a:t> fu Eliya, a ben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waka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fesi</a:t>
            </a:r>
            <a:r>
              <a:rPr lang="es-ES" sz="2000" b="1" dirty="0"/>
              <a:t> fu a Mesias</a:t>
            </a:r>
            <a:br>
              <a:rPr lang="es-ES" sz="2000" b="1" dirty="0"/>
            </a:br>
            <a:r>
              <a:rPr lang="es-ES" sz="2000" b="1" dirty="0"/>
              <a:t>( Lukas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7" y="2520784"/>
            <a:ext cx="4510914" cy="2512930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no de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bromptyi</a:t>
            </a:r>
            <a:r>
              <a:rPr lang="es-ES" sz="2000" b="1" dirty="0"/>
              <a:t> </a:t>
            </a:r>
            <a:r>
              <a:rPr lang="es-ES" sz="2000" b="1" dirty="0" err="1"/>
              <a:t>bedi</a:t>
            </a:r>
            <a:r>
              <a:rPr lang="es-ES" sz="2000" b="1" dirty="0"/>
              <a:t>.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kari</a:t>
            </a:r>
            <a:r>
              <a:rPr lang="es-ES" sz="2000" b="1" dirty="0"/>
              <a:t> fu de </a:t>
            </a:r>
            <a:r>
              <a:rPr lang="es-ES" sz="2000" b="1" dirty="0" err="1"/>
              <a:t>getrow,sabi</a:t>
            </a:r>
            <a:r>
              <a:rPr lang="es-ES" sz="2000" b="1" dirty="0"/>
              <a:t> san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wani</a:t>
            </a:r>
            <a:r>
              <a:rPr lang="es-ES" sz="2000" b="1" dirty="0"/>
              <a:t> nanga </a:t>
            </a:r>
            <a:r>
              <a:rPr lang="es-ES" sz="2000" b="1" dirty="0" err="1"/>
              <a:t>yu</a:t>
            </a:r>
            <a:r>
              <a:rPr lang="es-ES" sz="2000" b="1" dirty="0"/>
              <a:t> </a:t>
            </a:r>
            <a:r>
              <a:rPr lang="es-ES" sz="2000" b="1" dirty="0" err="1"/>
              <a:t>heri</a:t>
            </a:r>
            <a:r>
              <a:rPr lang="es-ES" sz="2000" b="1" dirty="0"/>
              <a:t> </a:t>
            </a:r>
            <a:r>
              <a:rPr lang="es-ES" sz="2000" b="1" dirty="0" err="1"/>
              <a:t>ati.Dati</a:t>
            </a:r>
            <a:r>
              <a:rPr lang="es-ES" sz="2000" b="1" dirty="0"/>
              <a:t> </a:t>
            </a:r>
            <a:r>
              <a:rPr lang="es-ES" sz="2000" b="1" dirty="0" err="1"/>
              <a:t>alasani</a:t>
            </a:r>
            <a:r>
              <a:rPr lang="es-ES" sz="2000" b="1" dirty="0"/>
              <a:t>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waka</a:t>
            </a:r>
            <a:r>
              <a:rPr lang="es-ES" sz="2000" b="1" dirty="0"/>
              <a:t> </a:t>
            </a:r>
            <a:r>
              <a:rPr lang="es-ES" sz="2000" b="1" dirty="0" err="1"/>
              <a:t>bun</a:t>
            </a:r>
            <a:r>
              <a:rPr lang="es-ES" sz="2000" b="1" dirty="0"/>
              <a:t>  no de fu </a:t>
            </a:r>
            <a:r>
              <a:rPr lang="es-ES" sz="2000" b="1" dirty="0" err="1"/>
              <a:t>tru,ma</a:t>
            </a:r>
            <a:r>
              <a:rPr lang="es-ES" sz="2000" b="1" dirty="0"/>
              <a:t> </a:t>
            </a:r>
            <a:r>
              <a:rPr lang="es-ES" sz="2000" b="1" dirty="0" err="1"/>
              <a:t>te’go</a:t>
            </a:r>
            <a:r>
              <a:rPr lang="es-ES" sz="2000" b="1" dirty="0"/>
              <a:t>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( fu </a:t>
            </a:r>
            <a:r>
              <a:rPr lang="es-ES" sz="2000" b="1" dirty="0" err="1"/>
              <a:t>wi</a:t>
            </a:r>
            <a:r>
              <a:rPr lang="es-ES" sz="2000" b="1" dirty="0"/>
              <a:t> nanga den di e </a:t>
            </a:r>
            <a:r>
              <a:rPr lang="es-ES" sz="2000" b="1" dirty="0" err="1"/>
              <a:t>teki</a:t>
            </a:r>
            <a:r>
              <a:rPr lang="es-ES" sz="2000" b="1" dirty="0"/>
              <a:t> a </a:t>
            </a:r>
            <a:r>
              <a:rPr lang="es-ES" sz="2000" b="1" dirty="0" err="1"/>
              <a:t>boskopu</a:t>
            </a:r>
            <a:r>
              <a:rPr lang="es-ES" sz="2000" b="1" dirty="0"/>
              <a:t> </a:t>
            </a:r>
            <a:r>
              <a:rPr lang="es-ES" sz="2000" b="1" dirty="0" err="1"/>
              <a:t>tide</a:t>
            </a:r>
            <a:r>
              <a:rPr lang="es-ES" sz="2000" b="1" dirty="0"/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 </a:t>
            </a:r>
            <a:r>
              <a:rPr lang="es-ES" sz="2000" b="1" dirty="0" err="1"/>
              <a:t>wroko</a:t>
            </a:r>
            <a:r>
              <a:rPr lang="es-ES" sz="2000" b="1" dirty="0"/>
              <a:t> fu Yohanes ( di ben de </a:t>
            </a:r>
            <a:r>
              <a:rPr lang="es-ES" sz="2000" b="1" dirty="0" err="1"/>
              <a:t>owktu</a:t>
            </a:r>
            <a:r>
              <a:rPr lang="es-ES" sz="2000" b="1" dirty="0"/>
              <a:t> a </a:t>
            </a:r>
            <a:r>
              <a:rPr lang="es-ES" sz="2000" b="1" dirty="0" err="1"/>
              <a:t>wroko</a:t>
            </a:r>
            <a:r>
              <a:rPr lang="es-ES" sz="2000" b="1" dirty="0"/>
              <a:t> fu Eliya)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owktu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wroko</a:t>
            </a:r>
            <a:r>
              <a:rPr lang="es-ES" sz="2000" b="1" dirty="0"/>
              <a:t> </a:t>
            </a:r>
            <a:r>
              <a:rPr lang="es-ES" sz="2000" b="1" dirty="0" err="1"/>
              <a:t>noya</a:t>
            </a:r>
            <a:r>
              <a:rPr lang="es-ES" sz="2000" b="1" dirty="0"/>
              <a:t>.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kari</a:t>
            </a:r>
            <a:r>
              <a:rPr lang="es-ES" sz="2000" b="1" dirty="0"/>
              <a:t> fu </a:t>
            </a:r>
            <a:r>
              <a:rPr lang="es-ES" sz="2000" b="1" dirty="0" err="1"/>
              <a:t>sreka</a:t>
            </a:r>
            <a:r>
              <a:rPr lang="es-ES" sz="2000" b="1" dirty="0"/>
              <a:t> fu a </a:t>
            </a:r>
            <a:r>
              <a:rPr lang="es-ES" sz="2000" b="1" dirty="0" err="1"/>
              <a:t>kon</a:t>
            </a:r>
            <a:r>
              <a:rPr lang="es-ES" sz="2000" b="1" dirty="0"/>
              <a:t> fu </a:t>
            </a:r>
            <a:r>
              <a:rPr lang="es-ES" sz="2000" b="1" dirty="0" err="1"/>
              <a:t>Yeises</a:t>
            </a:r>
            <a:r>
              <a:rPr lang="es-ES" sz="2000" b="1" dirty="0"/>
              <a:t>, fu di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brotyas</a:t>
            </a:r>
            <a:r>
              <a:rPr lang="es-ES" sz="2000" b="1" dirty="0"/>
              <a:t> ala fu a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nyunsu</a:t>
            </a:r>
            <a:r>
              <a:rPr lang="es-ES" sz="2000" b="1" dirty="0"/>
              <a:t> fu </a:t>
            </a:r>
            <a:r>
              <a:rPr lang="es-ES" sz="2000" b="1" dirty="0" err="1"/>
              <a:t>drai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libi</a:t>
            </a:r>
            <a:r>
              <a:rPr lang="es-ES" sz="2000" b="1" dirty="0"/>
              <a:t> fu </a:t>
            </a:r>
            <a:r>
              <a:rPr lang="es-ES" sz="2000" b="1" dirty="0" err="1"/>
              <a:t>kisi</a:t>
            </a:r>
            <a:r>
              <a:rPr lang="es-ES" sz="2000" b="1" dirty="0"/>
              <a:t> </a:t>
            </a:r>
            <a:r>
              <a:rPr lang="es-ES" sz="2000" b="1" dirty="0" err="1"/>
              <a:t>blesi</a:t>
            </a:r>
            <a:r>
              <a:rPr lang="es-ES" sz="2000" b="1" dirty="0"/>
              <a:t> </a:t>
            </a:r>
            <a:r>
              <a:rPr lang="es-ES" sz="2000" b="1" dirty="0" err="1"/>
              <a:t>tangi</a:t>
            </a:r>
            <a:r>
              <a:rPr lang="es-ES" sz="2000" b="1" dirty="0"/>
              <a:t> fu a </a:t>
            </a:r>
            <a:r>
              <a:rPr lang="es-ES" sz="2000" b="1" dirty="0" err="1"/>
              <a:t>ofrandi</a:t>
            </a:r>
            <a:r>
              <a:rPr lang="es-ES" sz="2000" b="1" dirty="0"/>
              <a:t> </a:t>
            </a:r>
            <a:r>
              <a:rPr lang="es-ES" sz="2000" b="1" dirty="0" err="1"/>
              <a:t>dede</a:t>
            </a:r>
            <a:r>
              <a:rPr lang="es-ES" sz="2000" b="1" dirty="0"/>
              <a:t> fu </a:t>
            </a:r>
            <a:r>
              <a:rPr lang="es-ES" sz="2000" b="1" dirty="0" err="1"/>
              <a:t>Yeises</a:t>
            </a:r>
            <a:r>
              <a:rPr lang="es-ES" sz="2000" b="1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221836"/>
            <a:ext cx="1033370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Spesrutu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wa’rti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Gado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kerki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tide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grontapu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”- den di e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luku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droifi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dyari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-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boskopu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rai nanga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tranga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warskow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di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profeitiman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poti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krin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te’go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marki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libisma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profeitiman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lobi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lo di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lasi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nanga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denki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tu fu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blesi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libi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ben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krin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tru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.[…]  So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tide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boskopu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Gado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kerki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- 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den di de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droifi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dyari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leki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getrow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wrokoman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no de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trawan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 dan san a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profeitiman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fosi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:” :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Singi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en,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droifi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dyari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fu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redi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win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Mi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masra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 e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en; mi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trowe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watra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ala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momenti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: so no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wan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sma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en skin. Mi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hori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den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nanga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s-E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Yesaya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27;2,3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EGW (Prophets and Kings, p. 22</a:t>
            </a: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EKSTRA: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it-IT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A KARI FU TRON PROFEITIBUMA FU ELLEN WHITE</a:t>
            </a:r>
            <a:endParaRPr lang="es-ES" sz="36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Gould Harmon </a:t>
            </a:r>
            <a:r>
              <a:rPr lang="es-ES" sz="2000" b="1" dirty="0" err="1"/>
              <a:t>kisi</a:t>
            </a:r>
            <a:r>
              <a:rPr lang="es-ES" sz="2000" b="1" dirty="0"/>
              <a:t> en </a:t>
            </a:r>
            <a:r>
              <a:rPr lang="es-ES" sz="2000" b="1" dirty="0" err="1"/>
              <a:t>fosi</a:t>
            </a:r>
            <a:r>
              <a:rPr lang="es-ES" sz="2000" b="1" dirty="0"/>
              <a:t> </a:t>
            </a:r>
            <a:r>
              <a:rPr lang="es-ES" sz="2000" b="1" dirty="0" err="1"/>
              <a:t>fisiun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December 1844, di a ben </a:t>
            </a:r>
            <a:r>
              <a:rPr lang="es-ES" sz="2000" b="1" dirty="0" err="1"/>
              <a:t>abi</a:t>
            </a:r>
            <a:r>
              <a:rPr lang="es-ES" sz="2000" b="1" dirty="0"/>
              <a:t> 17 </a:t>
            </a:r>
            <a:r>
              <a:rPr lang="es-ES" sz="2000" b="1" dirty="0" err="1"/>
              <a:t>yari</a:t>
            </a:r>
            <a:r>
              <a:rPr lang="es-ES" sz="2000" b="1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72430" y="3088165"/>
            <a:ext cx="106241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Nanga a </a:t>
            </a:r>
            <a:r>
              <a:rPr lang="es-ES" sz="2000" b="1" dirty="0" err="1">
                <a:solidFill>
                  <a:prstClr val="black"/>
                </a:solidFill>
              </a:rPr>
              <a:t>fisiun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, Gado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den di ben </a:t>
            </a:r>
            <a:r>
              <a:rPr lang="es-ES" sz="2000" b="1" dirty="0" err="1">
                <a:solidFill>
                  <a:prstClr val="black"/>
                </a:solidFill>
              </a:rPr>
              <a:t>bribi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dyaranti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ben de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reti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pasi</a:t>
            </a:r>
            <a:r>
              <a:rPr lang="es-ES" sz="2000" b="1" dirty="0">
                <a:solidFill>
                  <a:prstClr val="black"/>
                </a:solidFill>
              </a:rPr>
              <a:t>. Ala di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tu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nomo ben </a:t>
            </a:r>
            <a:r>
              <a:rPr lang="es-ES" sz="2000" b="1" dirty="0" err="1">
                <a:solidFill>
                  <a:prstClr val="black"/>
                </a:solidFill>
              </a:rPr>
              <a:t>bribi</a:t>
            </a:r>
            <a:r>
              <a:rPr lang="es-ES" sz="2000" b="1" dirty="0">
                <a:solidFill>
                  <a:prstClr val="black"/>
                </a:solidFill>
              </a:rPr>
              <a:t> . </a:t>
            </a:r>
            <a:r>
              <a:rPr lang="es-ES" sz="2000" b="1" dirty="0" err="1">
                <a:solidFill>
                  <a:prstClr val="black"/>
                </a:solidFill>
              </a:rPr>
              <a:t>Tefu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kba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teki</a:t>
            </a:r>
            <a:r>
              <a:rPr lang="es-ES" sz="2000" b="1" dirty="0">
                <a:solidFill>
                  <a:prstClr val="black"/>
                </a:solidFill>
              </a:rPr>
              <a:t> Ellen 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profeiti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uma</a:t>
            </a:r>
            <a:r>
              <a:rPr lang="es-ES" sz="2000" b="1" dirty="0">
                <a:solidFill>
                  <a:prstClr val="black"/>
                </a:solidFill>
              </a:rPr>
              <a:t> . Den </a:t>
            </a:r>
            <a:r>
              <a:rPr lang="es-ES" sz="2000" b="1" dirty="0" err="1">
                <a:solidFill>
                  <a:prstClr val="black"/>
                </a:solidFill>
              </a:rPr>
              <a:t>boskopu</a:t>
            </a:r>
            <a:r>
              <a:rPr lang="es-ES" sz="2000" b="1" dirty="0">
                <a:solidFill>
                  <a:prstClr val="black"/>
                </a:solidFill>
              </a:rPr>
              <a:t> fu en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dekati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tyari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Adfentist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sma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sensi</a:t>
            </a:r>
            <a:r>
              <a:rPr lang="es-ES" sz="2000" b="1" dirty="0">
                <a:solidFill>
                  <a:prstClr val="black"/>
                </a:solidFill>
              </a:rPr>
              <a:t>  a </a:t>
            </a:r>
            <a:r>
              <a:rPr lang="es-ES" sz="2000" b="1" dirty="0" err="1">
                <a:solidFill>
                  <a:prstClr val="black"/>
                </a:solidFill>
              </a:rPr>
              <a:t>bigin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a tan so te </a:t>
            </a:r>
            <a:r>
              <a:rPr lang="es-ES" sz="2000" b="1" dirty="0" err="1">
                <a:solidFill>
                  <a:prstClr val="black"/>
                </a:solidFill>
              </a:rPr>
              <a:t>tide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Nanga a </a:t>
            </a:r>
            <a:r>
              <a:rPr lang="es-ES" sz="2000" b="1" dirty="0" err="1">
                <a:solidFill>
                  <a:prstClr val="black"/>
                </a:solidFill>
              </a:rPr>
              <a:t>denki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, Ellen White ben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fu si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pasi</a:t>
            </a:r>
            <a:r>
              <a:rPr lang="es-ES" sz="2000" b="1" dirty="0">
                <a:solidFill>
                  <a:prstClr val="black"/>
                </a:solidFill>
              </a:rPr>
              <a:t> di ben e </a:t>
            </a:r>
            <a:r>
              <a:rPr lang="es-ES" sz="2000" b="1" dirty="0" err="1">
                <a:solidFill>
                  <a:prstClr val="black"/>
                </a:solidFill>
              </a:rPr>
              <a:t>waka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grontapu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Yerusalem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heimel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Advenstist</a:t>
            </a:r>
            <a:r>
              <a:rPr lang="es-ES" sz="2000" b="1" dirty="0">
                <a:solidFill>
                  <a:prstClr val="black"/>
                </a:solidFill>
              </a:rPr>
              <a:t> di ben e </a:t>
            </a:r>
            <a:r>
              <a:rPr lang="es-ES" sz="2000" b="1" dirty="0" err="1">
                <a:solidFill>
                  <a:prstClr val="black"/>
                </a:solidFill>
              </a:rPr>
              <a:t>bribi</a:t>
            </a:r>
            <a:r>
              <a:rPr lang="es-ES" sz="2000" b="1" dirty="0">
                <a:solidFill>
                  <a:prstClr val="black"/>
                </a:solidFill>
              </a:rPr>
              <a:t> ben e </a:t>
            </a:r>
            <a:r>
              <a:rPr lang="es-ES" sz="2000" b="1" dirty="0" err="1">
                <a:solidFill>
                  <a:prstClr val="black"/>
                </a:solidFill>
              </a:rPr>
              <a:t>waka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gomiti</a:t>
            </a:r>
            <a:r>
              <a:rPr lang="es-ES" sz="2000" b="1" dirty="0">
                <a:solidFill>
                  <a:prstClr val="black"/>
                </a:solidFill>
              </a:rPr>
              <a:t> a Santa Foto, </a:t>
            </a:r>
            <a:r>
              <a:rPr lang="es-ES" sz="2000" b="1" dirty="0" err="1">
                <a:solidFill>
                  <a:prstClr val="black"/>
                </a:solidFill>
              </a:rPr>
              <a:t>e’n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ben e </a:t>
            </a:r>
            <a:r>
              <a:rPr lang="es-ES" sz="2000" b="1" dirty="0" err="1">
                <a:solidFill>
                  <a:prstClr val="black"/>
                </a:solidFill>
              </a:rPr>
              <a:t>tyari</a:t>
            </a:r>
            <a:r>
              <a:rPr lang="es-ES" sz="2000" b="1" dirty="0">
                <a:solidFill>
                  <a:prstClr val="black"/>
                </a:solidFill>
              </a:rPr>
              <a:t> den. </a:t>
            </a:r>
            <a:r>
              <a:rPr lang="es-ES" sz="2000" b="1" dirty="0" err="1">
                <a:solidFill>
                  <a:prstClr val="black"/>
                </a:solidFill>
              </a:rPr>
              <a:t>Efu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ai</a:t>
            </a:r>
            <a:r>
              <a:rPr lang="es-ES" sz="2000" b="1" dirty="0">
                <a:solidFill>
                  <a:prstClr val="black"/>
                </a:solidFill>
              </a:rPr>
              <a:t> ben tan </a:t>
            </a:r>
            <a:r>
              <a:rPr lang="es-ES" sz="2000" b="1" dirty="0" err="1">
                <a:solidFill>
                  <a:prstClr val="black"/>
                </a:solidFill>
              </a:rPr>
              <a:t>spikri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, den ben </a:t>
            </a:r>
            <a:r>
              <a:rPr lang="es-ES" sz="2000" b="1" dirty="0" err="1">
                <a:solidFill>
                  <a:prstClr val="black"/>
                </a:solidFill>
              </a:rPr>
              <a:t>go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pasi</a:t>
            </a:r>
            <a:r>
              <a:rPr lang="es-ES" sz="2000" b="1" dirty="0">
                <a:solidFill>
                  <a:prstClr val="black"/>
                </a:solidFill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Efu</a:t>
            </a:r>
            <a:r>
              <a:rPr lang="es-ES" sz="2000" b="1" dirty="0">
                <a:solidFill>
                  <a:prstClr val="black"/>
                </a:solidFill>
              </a:rPr>
              <a:t> den ben </a:t>
            </a:r>
            <a:r>
              <a:rPr lang="es-ES" sz="2000" b="1" dirty="0" err="1">
                <a:solidFill>
                  <a:prstClr val="black"/>
                </a:solidFill>
              </a:rPr>
              <a:t>luku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tra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sei</a:t>
            </a:r>
            <a:r>
              <a:rPr lang="es-ES" sz="2000" b="1" dirty="0">
                <a:solidFill>
                  <a:prstClr val="black"/>
                </a:solidFill>
              </a:rPr>
              <a:t>, den ben </a:t>
            </a:r>
            <a:r>
              <a:rPr lang="es-ES" sz="2000" b="1" dirty="0" err="1">
                <a:solidFill>
                  <a:prstClr val="black"/>
                </a:solidFill>
              </a:rPr>
              <a:t>fadon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pasi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Wiliam Miller ben taki abra a </a:t>
            </a:r>
            <a:r>
              <a:rPr lang="es-ES" sz="2000" b="1" dirty="0" err="1">
                <a:solidFill>
                  <a:prstClr val="black"/>
                </a:solidFill>
              </a:rPr>
              <a:t>profeiti</a:t>
            </a:r>
            <a:r>
              <a:rPr lang="es-ES" sz="2000" b="1" dirty="0">
                <a:solidFill>
                  <a:prstClr val="black"/>
                </a:solidFill>
              </a:rPr>
              <a:t> fu Daniel 8:14 ,a ben taki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ben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1843. Baka </a:t>
            </a:r>
            <a:r>
              <a:rPr lang="es-ES" sz="2000" b="1" dirty="0" err="1">
                <a:solidFill>
                  <a:prstClr val="black"/>
                </a:solidFill>
              </a:rPr>
              <a:t>ten,a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dei</a:t>
            </a:r>
            <a:r>
              <a:rPr lang="es-ES" sz="2000" b="1" dirty="0">
                <a:solidFill>
                  <a:prstClr val="black"/>
                </a:solidFill>
              </a:rPr>
              <a:t> fu 22 Oktober 1844 ben </a:t>
            </a:r>
            <a:r>
              <a:rPr lang="es-ES" sz="2000" b="1" dirty="0" err="1">
                <a:solidFill>
                  <a:prstClr val="black"/>
                </a:solidFill>
              </a:rPr>
              <a:t>poti</a:t>
            </a:r>
            <a:r>
              <a:rPr lang="es-ES" sz="2000" b="1" dirty="0">
                <a:solidFill>
                  <a:prstClr val="black"/>
                </a:solidFill>
              </a:rPr>
              <a:t>. Ma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 no ben </a:t>
            </a:r>
            <a:r>
              <a:rPr lang="es-ES" sz="2000" b="1" dirty="0" err="1">
                <a:solidFill>
                  <a:prstClr val="black"/>
                </a:solidFill>
              </a:rPr>
              <a:t>kon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2313</Words>
  <Application>Microsoft Office PowerPoint</Application>
  <PresentationFormat>Panorámica</PresentationFormat>
  <Paragraphs>79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Constantia</vt:lpstr>
      <vt:lpstr>Aptos Display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121</cp:revision>
  <dcterms:created xsi:type="dcterms:W3CDTF">2026-09-11T15:58:36Z</dcterms:created>
  <dcterms:modified xsi:type="dcterms:W3CDTF">2026-10-09T19:50:54Z</dcterms:modified>
</cp:coreProperties>
</file>