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Gushingira</a:t>
          </a:r>
          <a:r>
            <a:rPr lang="fr-FR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intahe</a:t>
          </a:r>
          <a:r>
            <a:rPr lang="fr-FR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Yesu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fr-FR" sz="2000" b="1" noProof="0" dirty="0" err="1"/>
            <a:t>Intumbero</a:t>
          </a:r>
          <a:r>
            <a:rPr lang="fr-FR" sz="2000" b="1" noProof="0" dirty="0"/>
            <a:t> </a:t>
          </a:r>
          <a:r>
            <a:rPr lang="fr-FR" sz="2000" b="1" noProof="0" dirty="0" err="1"/>
            <a:t>yabo</a:t>
          </a:r>
          <a:r>
            <a:rPr lang="fr-FR" sz="2000" b="1" noProof="0" dirty="0"/>
            <a:t> </a:t>
          </a:r>
          <a:r>
            <a:rPr lang="fr-FR" sz="2000" b="1" noProof="0" dirty="0" err="1"/>
            <a:t>nyamukuru</a:t>
          </a:r>
          <a:r>
            <a:rPr lang="fr-FR" sz="2000" b="1" noProof="0" dirty="0"/>
            <a:t> </a:t>
          </a:r>
          <a:r>
            <a:rPr lang="fr-FR" sz="2000" b="1" noProof="0" dirty="0" err="1"/>
            <a:t>yari</a:t>
          </a:r>
          <a:r>
            <a:rPr lang="fr-FR" sz="2000" b="1" noProof="0" dirty="0"/>
            <a:t> </a:t>
          </a:r>
          <a:r>
            <a:rPr lang="fr-FR" sz="2000" b="1" noProof="0" dirty="0" err="1"/>
            <a:t>iyo</a:t>
          </a:r>
          <a:r>
            <a:rPr lang="fr-FR" sz="2000" b="1" noProof="0" dirty="0"/>
            <a:t> </a:t>
          </a:r>
          <a:r>
            <a:rPr lang="fr-FR" sz="2000" b="1" noProof="0" dirty="0" err="1"/>
            <a:t>kuyobora</a:t>
          </a:r>
          <a:r>
            <a:rPr lang="fr-FR" sz="2000" b="1" noProof="0" dirty="0"/>
            <a:t> </a:t>
          </a:r>
          <a:r>
            <a:rPr lang="fr-FR" sz="2000" b="1" noProof="0" dirty="0" err="1"/>
            <a:t>abantu</a:t>
          </a:r>
          <a:r>
            <a:rPr lang="fr-FR" sz="2000" b="1" noProof="0" dirty="0"/>
            <a:t> </a:t>
          </a:r>
          <a:r>
            <a:rPr lang="fr-FR" sz="2000" b="1" noProof="0" dirty="0" err="1"/>
            <a:t>kuri</a:t>
          </a:r>
          <a:r>
            <a:rPr lang="fr-FR" sz="2000" b="1" noProof="0" dirty="0"/>
            <a:t> </a:t>
          </a:r>
          <a:r>
            <a:rPr lang="fr-FR" sz="2000" b="1" noProof="0" dirty="0" err="1"/>
            <a:t>Yesu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Kumenyesha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kazoza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Zahishuye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ibintu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vyabaye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gushika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no muri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iki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gihe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Ukwubaka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fr-FR" sz="2000" b="1" noProof="0" dirty="0" err="1"/>
            <a:t>Kugira</a:t>
          </a:r>
          <a:r>
            <a:rPr lang="fr-FR" sz="2000" b="1" noProof="0" dirty="0"/>
            <a:t> </a:t>
          </a:r>
          <a:r>
            <a:rPr lang="fr-FR" sz="2000" b="1" noProof="0" dirty="0" err="1"/>
            <a:t>ngo</a:t>
          </a:r>
          <a:r>
            <a:rPr lang="fr-FR" sz="2000" b="1" noProof="0" dirty="0"/>
            <a:t> </a:t>
          </a:r>
          <a:r>
            <a:rPr lang="fr-FR" sz="2000" b="1" noProof="0" dirty="0" err="1"/>
            <a:t>bubake</a:t>
          </a:r>
          <a:r>
            <a:rPr lang="fr-FR" sz="2000" b="1" noProof="0" dirty="0"/>
            <a:t> </a:t>
          </a:r>
          <a:r>
            <a:rPr lang="fr-FR" sz="2000" b="1" noProof="0" dirty="0" err="1"/>
            <a:t>ishengero</a:t>
          </a:r>
          <a:r>
            <a:rPr lang="fr-FR" sz="2000" b="1" noProof="0" dirty="0"/>
            <a:t> </a:t>
          </a:r>
          <a:r>
            <a:rPr lang="fr-FR" sz="2000" b="1" noProof="0" dirty="0" err="1"/>
            <a:t>rikomeye</a:t>
          </a:r>
          <a:r>
            <a:rPr lang="fr-FR" sz="2000" b="1" noProof="0" dirty="0"/>
            <a:t> </a:t>
          </a:r>
          <a:r>
            <a:rPr lang="fr-FR" sz="2000" b="1" noProof="0" dirty="0" err="1"/>
            <a:t>rishobora</a:t>
          </a:r>
          <a:r>
            <a:rPr lang="fr-FR" sz="2000" b="1" noProof="0" dirty="0"/>
            <a:t> </a:t>
          </a:r>
          <a:r>
            <a:rPr lang="fr-FR" sz="2000" b="1" noProof="0" dirty="0" err="1"/>
            <a:t>guhangana</a:t>
          </a:r>
          <a:r>
            <a:rPr lang="fr-FR" sz="2000" b="1" noProof="0" dirty="0"/>
            <a:t> n’</a:t>
          </a:r>
          <a:r>
            <a:rPr lang="fr-FR" sz="2000" b="1" noProof="0" dirty="0" err="1"/>
            <a:t>ibitero</a:t>
          </a:r>
          <a:r>
            <a:rPr lang="fr-FR" sz="2000" b="1" noProof="0" dirty="0"/>
            <a:t> </a:t>
          </a:r>
          <a:r>
            <a:rPr lang="fr-FR" sz="2000" b="1" noProof="0" dirty="0" err="1"/>
            <a:t>vy’umwansi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Guhimiriza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fr-FR" sz="2000" b="1" noProof="0" dirty="0" err="1"/>
            <a:t>Kumenyesha</a:t>
          </a:r>
          <a:r>
            <a:rPr lang="fr-FR" sz="2000" b="1" noProof="0" dirty="0"/>
            <a:t> </a:t>
          </a:r>
          <a:r>
            <a:rPr lang="fr-FR" sz="2000" b="1" noProof="0" dirty="0" err="1"/>
            <a:t>icaha</a:t>
          </a:r>
          <a:r>
            <a:rPr lang="fr-FR" sz="2000" b="1" noProof="0" dirty="0"/>
            <a:t>, </a:t>
          </a:r>
          <a:r>
            <a:rPr lang="fr-FR" sz="2000" b="1" noProof="0" dirty="0" err="1"/>
            <a:t>kugira</a:t>
          </a:r>
          <a:r>
            <a:rPr lang="fr-FR" sz="2000" b="1" noProof="0" dirty="0"/>
            <a:t> </a:t>
          </a:r>
          <a:r>
            <a:rPr lang="fr-FR" sz="2000" b="1" noProof="0" dirty="0" err="1"/>
            <a:t>ngo</a:t>
          </a:r>
          <a:r>
            <a:rPr lang="fr-FR" sz="2000" b="1" noProof="0" dirty="0"/>
            <a:t> </a:t>
          </a:r>
          <a:r>
            <a:rPr lang="fr-FR" sz="2000" b="1" noProof="0" dirty="0" err="1"/>
            <a:t>abantu</a:t>
          </a:r>
          <a:r>
            <a:rPr lang="fr-FR" sz="2000" b="1" noProof="0" dirty="0"/>
            <a:t> </a:t>
          </a:r>
          <a:r>
            <a:rPr lang="fr-FR" sz="2000" b="1" noProof="0" dirty="0" err="1"/>
            <a:t>bihane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Kuremesha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fr-FR" sz="2000" b="1" noProof="0" dirty="0" err="1"/>
            <a:t>Yuda</a:t>
          </a:r>
          <a:r>
            <a:rPr lang="fr-FR" sz="2000" b="1" noProof="0" dirty="0"/>
            <a:t> na </a:t>
          </a:r>
          <a:r>
            <a:rPr lang="fr-FR" sz="2000" b="1" noProof="0" dirty="0" err="1"/>
            <a:t>Sila</a:t>
          </a:r>
          <a:r>
            <a:rPr lang="fr-FR" sz="2000" b="1" noProof="0" dirty="0"/>
            <a:t> </a:t>
          </a:r>
          <a:r>
            <a:rPr lang="fr-FR" sz="2000" b="1" noProof="0" dirty="0" err="1"/>
            <a:t>barungitswe</a:t>
          </a:r>
          <a:r>
            <a:rPr lang="fr-FR" sz="2000" b="1" noProof="0" dirty="0"/>
            <a:t> mu </a:t>
          </a:r>
          <a:r>
            <a:rPr lang="fr-FR" sz="2000" b="1" noProof="0" dirty="0" err="1"/>
            <a:t>mashengero</a:t>
          </a:r>
          <a:r>
            <a:rPr lang="fr-FR" sz="2000" b="1" noProof="0" dirty="0"/>
            <a:t> </a:t>
          </a:r>
          <a:r>
            <a:rPr lang="fr-FR" sz="2000" b="1" noProof="0" dirty="0" err="1"/>
            <a:t>ku</a:t>
          </a:r>
          <a:r>
            <a:rPr lang="fr-FR" sz="2000" b="1" noProof="0" dirty="0"/>
            <a:t> </a:t>
          </a:r>
          <a:r>
            <a:rPr lang="fr-FR" sz="2000" b="1" noProof="0" dirty="0" err="1"/>
            <a:t>bw’iyo</a:t>
          </a:r>
          <a:r>
            <a:rPr lang="fr-FR" sz="2000" b="1" noProof="0" dirty="0"/>
            <a:t> </a:t>
          </a:r>
          <a:r>
            <a:rPr lang="fr-FR" sz="2000" b="1" noProof="0" dirty="0" err="1"/>
            <a:t>ntumbero</a:t>
          </a:r>
          <a:r>
            <a:rPr lang="fr-FR" sz="2000" b="1" noProof="0" dirty="0"/>
            <a:t> </a:t>
          </a:r>
          <a:r>
            <a:rPr lang="fr-FR" sz="2000" b="1" noProof="0" dirty="0" err="1"/>
            <a:t>yihariye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Ni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abantu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batumwe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n’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Imana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(Lk. 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Bahabwa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ingabire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zo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kurongora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ishengero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or. 12:28-29; E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f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Ni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bo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mushinge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w’ishengero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2, 20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Bahabwa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amayerekwa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 :5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Banezererwa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ubugororotsi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Ivyah</a:t>
          </a:r>
          <a:r>
            <a:rPr lang="fr-F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18:20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</a:t>
          </a:r>
          <a:r>
            <a:rPr lang="fr-FR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EYO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fr-FR" sz="2000" b="1" noProof="0" dirty="0" err="1"/>
            <a:t>Ihamagarwa</a:t>
          </a:r>
          <a:r>
            <a:rPr lang="fr-FR" sz="2000" b="1" noProof="0" dirty="0"/>
            <a:t> </a:t>
          </a:r>
          <a:r>
            <a:rPr lang="fr-FR" sz="2000" b="1" noProof="0" dirty="0" err="1"/>
            <a:t>ryiwe</a:t>
          </a:r>
          <a:r>
            <a:rPr lang="fr-FR" sz="2000" b="1" noProof="0" dirty="0"/>
            <a:t> mu </a:t>
          </a:r>
          <a:r>
            <a:rPr lang="fr-FR" sz="2000" b="1" noProof="0" dirty="0" err="1"/>
            <a:t>gikorwa</a:t>
          </a:r>
          <a:r>
            <a:rPr lang="fr-FR" sz="2000" b="1" noProof="0" dirty="0"/>
            <a:t> </a:t>
          </a:r>
          <a:r>
            <a:rPr lang="fr-FR" sz="2000" b="1" noProof="0" dirty="0" err="1"/>
            <a:t>ryari</a:t>
          </a:r>
          <a:r>
            <a:rPr lang="fr-FR" sz="2000" b="1" noProof="0" dirty="0"/>
            <a:t> </a:t>
          </a:r>
          <a:r>
            <a:rPr lang="fr-FR" sz="2000" b="1" noProof="0" dirty="0" err="1"/>
            <a:t>ryarahanuwe</a:t>
          </a:r>
          <a:r>
            <a:rPr lang="fr-FR" sz="2000" b="1" noProof="0" dirty="0"/>
            <a:t> (1 Tim. 1 :18).  </a:t>
          </a:r>
          <a:r>
            <a:rPr lang="fr-FR" sz="2000" b="1" noProof="0" dirty="0" err="1"/>
            <a:t>Yari</a:t>
          </a:r>
          <a:r>
            <a:rPr lang="fr-FR" sz="2000" b="1" noProof="0" dirty="0"/>
            <a:t> </a:t>
          </a:r>
          <a:r>
            <a:rPr lang="fr-FR" sz="2000" b="1" noProof="0" dirty="0" err="1"/>
            <a:t>uwufadikanije</a:t>
          </a:r>
          <a:r>
            <a:rPr lang="fr-FR" sz="2000" b="1" noProof="0" dirty="0"/>
            <a:t> na Paulo mu </a:t>
          </a:r>
          <a:r>
            <a:rPr lang="fr-FR" sz="2000" b="1" noProof="0" dirty="0" err="1"/>
            <a:t>kwandika</a:t>
          </a:r>
          <a:r>
            <a:rPr lang="fr-FR" sz="2000" b="1" noProof="0" dirty="0"/>
            <a:t> </a:t>
          </a:r>
          <a:r>
            <a:rPr lang="fr-FR" sz="2000" b="1" noProof="0" dirty="0" err="1"/>
            <a:t>amakete</a:t>
          </a:r>
          <a:r>
            <a:rPr lang="fr-FR" sz="2000" b="1" noProof="0" dirty="0"/>
            <a:t> : 2 </a:t>
          </a:r>
          <a:r>
            <a:rPr lang="fr-FR" sz="2000" b="1" noProof="0" dirty="0" err="1"/>
            <a:t>Ab’i</a:t>
          </a:r>
          <a:r>
            <a:rPr lang="fr-FR" sz="2000" b="1" noProof="0" dirty="0"/>
            <a:t> </a:t>
          </a:r>
          <a:r>
            <a:rPr lang="fr-FR" sz="2000" b="1" noProof="0" dirty="0" err="1"/>
            <a:t>Korinto</a:t>
          </a:r>
          <a:r>
            <a:rPr lang="fr-FR" sz="2000" b="1" noProof="0" dirty="0"/>
            <a:t> (2 </a:t>
          </a:r>
          <a:r>
            <a:rPr lang="fr-FR" sz="2000" b="1" noProof="0" dirty="0" err="1"/>
            <a:t>Kor</a:t>
          </a:r>
          <a:r>
            <a:rPr lang="fr-FR" sz="2000" b="1" noProof="0" dirty="0"/>
            <a:t>. 1 :1) ;  </a:t>
          </a:r>
          <a:r>
            <a:rPr lang="fr-FR" sz="2000" b="1" noProof="0" dirty="0" err="1"/>
            <a:t>Ab’i</a:t>
          </a:r>
          <a:r>
            <a:rPr lang="fr-FR" sz="2000" b="1" noProof="0" dirty="0"/>
            <a:t> </a:t>
          </a:r>
          <a:r>
            <a:rPr lang="fr-FR" sz="2000" b="1" noProof="0" dirty="0" err="1"/>
            <a:t>Filipi</a:t>
          </a:r>
          <a:r>
            <a:rPr lang="fr-FR" sz="2000" b="1" noProof="0" dirty="0"/>
            <a:t> ( Fil. 1 :1 ) ;  </a:t>
          </a:r>
          <a:r>
            <a:rPr lang="fr-FR" sz="2000" b="1" noProof="0" dirty="0" err="1"/>
            <a:t>Ab’i</a:t>
          </a:r>
          <a:r>
            <a:rPr lang="fr-FR" sz="2000" b="1" noProof="0" dirty="0"/>
            <a:t> </a:t>
          </a:r>
          <a:r>
            <a:rPr lang="fr-FR" sz="2000" b="1" noProof="0" dirty="0" err="1"/>
            <a:t>Kolosayi</a:t>
          </a:r>
          <a:r>
            <a:rPr lang="fr-FR" sz="2000" b="1" noProof="0" dirty="0"/>
            <a:t> ( </a:t>
          </a:r>
          <a:r>
            <a:rPr lang="fr-FR" sz="2000" b="1" noProof="0" dirty="0" err="1"/>
            <a:t>Kol</a:t>
          </a:r>
          <a:r>
            <a:rPr lang="fr-FR" sz="2000" b="1" noProof="0" dirty="0"/>
            <a:t>. 1 :1 ) ;  1 </a:t>
          </a:r>
          <a:r>
            <a:rPr lang="fr-FR" sz="2000" b="1" noProof="0" dirty="0" err="1"/>
            <a:t>Ab’i</a:t>
          </a:r>
          <a:r>
            <a:rPr lang="fr-FR" sz="2000" b="1" noProof="0" dirty="0"/>
            <a:t> </a:t>
          </a:r>
          <a:r>
            <a:rPr lang="fr-FR" sz="2000" b="1" noProof="0" dirty="0" err="1"/>
            <a:t>Tesalonike</a:t>
          </a:r>
          <a:r>
            <a:rPr lang="fr-FR" sz="2000" b="1" noProof="0" dirty="0"/>
            <a:t> (1 Tes. 1 :1) ;  2 </a:t>
          </a:r>
          <a:r>
            <a:rPr lang="fr-FR" sz="2000" b="1" noProof="0" dirty="0" err="1"/>
            <a:t>Ab’i</a:t>
          </a:r>
          <a:r>
            <a:rPr lang="fr-FR" sz="2000" b="1" noProof="0" dirty="0"/>
            <a:t> </a:t>
          </a:r>
          <a:r>
            <a:rPr lang="fr-FR" sz="2000" b="1" noProof="0" dirty="0" err="1"/>
            <a:t>Tesalonike</a:t>
          </a:r>
          <a:r>
            <a:rPr lang="fr-FR" sz="2000" b="1" noProof="0" dirty="0"/>
            <a:t> ( 2 Tes. 1 :1 ) ;  na </a:t>
          </a:r>
          <a:r>
            <a:rPr lang="fr-FR" sz="2000" b="1" noProof="0" dirty="0" err="1"/>
            <a:t>Filemoni</a:t>
          </a:r>
          <a:r>
            <a:rPr lang="fr-FR" sz="2000" b="1" noProof="0" dirty="0"/>
            <a:t> (Fil. 1, 1</a:t>
          </a:r>
          <a:r>
            <a:rPr lang="en-US" sz="2000" b="1" noProof="0" dirty="0"/>
            <a:t>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</a:t>
          </a:r>
          <a:r>
            <a:rPr lang="fr-FR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fr-FR" sz="2000" b="1" noProof="0" dirty="0" err="1"/>
            <a:t>Yaranguye</a:t>
          </a:r>
          <a:r>
            <a:rPr lang="fr-FR" sz="2000" b="1" noProof="0" dirty="0"/>
            <a:t> </a:t>
          </a:r>
          <a:r>
            <a:rPr lang="fr-FR" sz="2000" b="1" noProof="0" dirty="0" err="1"/>
            <a:t>amabango</a:t>
          </a:r>
          <a:r>
            <a:rPr lang="fr-FR" sz="2000" b="1" noProof="0" dirty="0"/>
            <a:t> </a:t>
          </a:r>
          <a:r>
            <a:rPr lang="fr-FR" sz="2000" b="1" noProof="0" dirty="0" err="1"/>
            <a:t>menshi</a:t>
          </a:r>
          <a:r>
            <a:rPr lang="fr-FR" sz="2000" b="1" noProof="0" dirty="0"/>
            <a:t> mu </a:t>
          </a:r>
          <a:r>
            <a:rPr lang="fr-FR" sz="2000" b="1" noProof="0" dirty="0" err="1"/>
            <a:t>gikorwa</a:t>
          </a:r>
          <a:r>
            <a:rPr lang="fr-FR" sz="2000" b="1" noProof="0" dirty="0"/>
            <a:t> </a:t>
          </a:r>
          <a:r>
            <a:rPr lang="fr-FR" sz="2000" b="1" noProof="0" dirty="0" err="1"/>
            <a:t>co</a:t>
          </a:r>
          <a:r>
            <a:rPr lang="fr-FR" sz="2000" b="1" noProof="0" dirty="0"/>
            <a:t> kuba </a:t>
          </a:r>
          <a:r>
            <a:rPr lang="fr-FR" sz="2000" b="1" noProof="0" dirty="0" err="1"/>
            <a:t>umuhanuzi</a:t>
          </a:r>
          <a:r>
            <a:rPr lang="fr-FR" sz="2000" b="1" noProof="0" dirty="0"/>
            <a:t>, </a:t>
          </a:r>
          <a:r>
            <a:rPr lang="fr-FR" sz="2000" b="1" noProof="0" dirty="0" err="1"/>
            <a:t>nko</a:t>
          </a:r>
          <a:r>
            <a:rPr lang="fr-FR" sz="2000" b="1" noProof="0" dirty="0"/>
            <a:t> </a:t>
          </a:r>
          <a:r>
            <a:rPr lang="fr-FR" sz="2000" b="1" noProof="0" dirty="0" err="1"/>
            <a:t>gushinga</a:t>
          </a:r>
          <a:r>
            <a:rPr lang="fr-FR" sz="2000" b="1" noProof="0" dirty="0"/>
            <a:t> </a:t>
          </a:r>
          <a:r>
            <a:rPr lang="fr-FR" sz="2000" b="1" noProof="0" dirty="0" err="1"/>
            <a:t>intahe</a:t>
          </a:r>
          <a:r>
            <a:rPr lang="fr-FR" sz="2000" b="1" noProof="0" dirty="0"/>
            <a:t> (2 </a:t>
          </a:r>
          <a:r>
            <a:rPr lang="fr-FR" sz="2000" b="1" noProof="0" dirty="0" err="1"/>
            <a:t>Kor</a:t>
          </a:r>
          <a:r>
            <a:rPr lang="fr-FR" sz="2000" b="1" noProof="0" dirty="0"/>
            <a:t>. 8 :6) ;  </a:t>
          </a:r>
          <a:r>
            <a:rPr lang="fr-FR" sz="2000" b="1" noProof="0" dirty="0" err="1"/>
            <a:t>uguhanura</a:t>
          </a:r>
          <a:r>
            <a:rPr lang="fr-FR" sz="2000" b="1" noProof="0" dirty="0"/>
            <a:t> ( Tito 2 :6, 9, 15 ) ;  no </a:t>
          </a:r>
          <a:r>
            <a:rPr lang="fr-FR" sz="2000" b="1" noProof="0" dirty="0" err="1"/>
            <a:t>gutera</a:t>
          </a:r>
          <a:r>
            <a:rPr lang="fr-FR" sz="2000" b="1" noProof="0" dirty="0"/>
            <a:t> </a:t>
          </a:r>
          <a:r>
            <a:rPr lang="fr-FR" sz="2000" b="1" noProof="0" dirty="0" err="1"/>
            <a:t>intege</a:t>
          </a:r>
          <a:r>
            <a:rPr lang="fr-FR" sz="2000" b="1" noProof="0" dirty="0"/>
            <a:t> (2 </a:t>
          </a:r>
          <a:r>
            <a:rPr lang="fr-FR" sz="2000" b="1" noProof="0" dirty="0" err="1"/>
            <a:t>Kor</a:t>
          </a:r>
          <a:r>
            <a:rPr lang="fr-FR" sz="2000" b="1" noProof="0" dirty="0"/>
            <a:t>. 7 :13</a:t>
          </a:r>
          <a:r>
            <a:rPr lang="en-US" sz="2000" b="1" noProof="0" dirty="0"/>
            <a:t>)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noProof="0" dirty="0" err="1"/>
            <a:t>Intumbero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yabo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nyamukuru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yari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iyo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kuyobora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abantu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kuri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Yesu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Gushingira</a:t>
          </a:r>
          <a:r>
            <a:rPr lang="fr-FR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intahe</a:t>
          </a:r>
          <a:r>
            <a:rPr lang="fr-FR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Yesu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Zahishuye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ibintu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vyabaye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gushika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no muri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iki</a:t>
          </a:r>
          <a:r>
            <a:rPr lang="fr-FR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noProof="0" dirty="0" err="1">
              <a:latin typeface="Aptos" panose="02110004020202020204"/>
              <a:ea typeface="+mn-ea"/>
              <a:cs typeface="+mn-cs"/>
            </a:rPr>
            <a:t>gihe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Kumenyesha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kazoza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noProof="0" dirty="0" err="1"/>
            <a:t>Kugira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ngo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bubake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ishengero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rikomeye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rishobora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guhangana</a:t>
          </a:r>
          <a:r>
            <a:rPr lang="fr-FR" sz="2000" b="1" kern="1200" noProof="0" dirty="0"/>
            <a:t> n’</a:t>
          </a:r>
          <a:r>
            <a:rPr lang="fr-FR" sz="2000" b="1" kern="1200" noProof="0" dirty="0" err="1"/>
            <a:t>ibitero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vy’umwansi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Ukwubaka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noProof="0" dirty="0" err="1"/>
            <a:t>Kumenyesha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icaha</a:t>
          </a:r>
          <a:r>
            <a:rPr lang="fr-FR" sz="2000" b="1" kern="1200" noProof="0" dirty="0"/>
            <a:t>, </a:t>
          </a:r>
          <a:r>
            <a:rPr lang="fr-FR" sz="2000" b="1" kern="1200" noProof="0" dirty="0" err="1"/>
            <a:t>kugira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ngo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abantu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bihane</a:t>
          </a: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Guhimiriza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noProof="0" dirty="0" err="1"/>
            <a:t>Yuda</a:t>
          </a:r>
          <a:r>
            <a:rPr lang="fr-FR" sz="2000" b="1" kern="1200" noProof="0" dirty="0"/>
            <a:t> na </a:t>
          </a:r>
          <a:r>
            <a:rPr lang="fr-FR" sz="2000" b="1" kern="1200" noProof="0" dirty="0" err="1"/>
            <a:t>Sila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barungitswe</a:t>
          </a:r>
          <a:r>
            <a:rPr lang="fr-FR" sz="2000" b="1" kern="1200" noProof="0" dirty="0"/>
            <a:t> mu </a:t>
          </a:r>
          <a:r>
            <a:rPr lang="fr-FR" sz="2000" b="1" kern="1200" noProof="0" dirty="0" err="1"/>
            <a:t>mashengero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ku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bw’iyo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ntumbero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yihariye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Kuremesha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534" y="0"/>
          <a:ext cx="1733069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Ni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abantu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batumwe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n’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Imana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(Lk. 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311" y="47777"/>
        <a:ext cx="1637515" cy="1535662"/>
      </dsp:txXfrm>
    </dsp:sp>
    <dsp:sp modelId="{6AF94F2D-F79B-42D8-8792-EC5EE5CA65AE}">
      <dsp:nvSpPr>
        <dsp:cNvPr id="0" name=""/>
        <dsp:cNvSpPr/>
      </dsp:nvSpPr>
      <dsp:spPr>
        <a:xfrm>
          <a:off x="1915911" y="631833"/>
          <a:ext cx="367410" cy="367548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915911" y="705343"/>
        <a:ext cx="257187" cy="220528"/>
      </dsp:txXfrm>
    </dsp:sp>
    <dsp:sp modelId="{FAE57C7A-4FE9-4C1E-89A4-9591EE4B7D30}">
      <dsp:nvSpPr>
        <dsp:cNvPr id="0" name=""/>
        <dsp:cNvSpPr/>
      </dsp:nvSpPr>
      <dsp:spPr>
        <a:xfrm>
          <a:off x="2435832" y="0"/>
          <a:ext cx="2258189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Bahabwa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ingabire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zo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kurongora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ishengero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or. 12:28-29; E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f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83609" y="47777"/>
        <a:ext cx="2162635" cy="1535662"/>
      </dsp:txXfrm>
    </dsp:sp>
    <dsp:sp modelId="{0D00281B-4660-4C87-BD3A-A048546E75D5}">
      <dsp:nvSpPr>
        <dsp:cNvPr id="0" name=""/>
        <dsp:cNvSpPr/>
      </dsp:nvSpPr>
      <dsp:spPr>
        <a:xfrm>
          <a:off x="4867329" y="631833"/>
          <a:ext cx="367410" cy="367548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867329" y="705343"/>
        <a:ext cx="257187" cy="220528"/>
      </dsp:txXfrm>
    </dsp:sp>
    <dsp:sp modelId="{48825FD6-2E41-4562-AE78-DC5FF4C17433}">
      <dsp:nvSpPr>
        <dsp:cNvPr id="0" name=""/>
        <dsp:cNvSpPr/>
      </dsp:nvSpPr>
      <dsp:spPr>
        <a:xfrm>
          <a:off x="5387250" y="0"/>
          <a:ext cx="1733069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Ni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bo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mushinge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w’ishengero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2, 20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435027" y="47777"/>
        <a:ext cx="1637515" cy="1535662"/>
      </dsp:txXfrm>
    </dsp:sp>
    <dsp:sp modelId="{1F634FAF-0CDD-4918-9ECB-BCADC682B67E}">
      <dsp:nvSpPr>
        <dsp:cNvPr id="0" name=""/>
        <dsp:cNvSpPr/>
      </dsp:nvSpPr>
      <dsp:spPr>
        <a:xfrm>
          <a:off x="7293626" y="631833"/>
          <a:ext cx="367410" cy="367548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293626" y="705343"/>
        <a:ext cx="257187" cy="220528"/>
      </dsp:txXfrm>
    </dsp:sp>
    <dsp:sp modelId="{689C0D5C-78C0-4845-A70A-A99F356AC315}">
      <dsp:nvSpPr>
        <dsp:cNvPr id="0" name=""/>
        <dsp:cNvSpPr/>
      </dsp:nvSpPr>
      <dsp:spPr>
        <a:xfrm>
          <a:off x="7813547" y="0"/>
          <a:ext cx="1733069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Bahabwa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amayerekwa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 :5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861324" y="47777"/>
        <a:ext cx="1637515" cy="1535662"/>
      </dsp:txXfrm>
    </dsp:sp>
    <dsp:sp modelId="{F24C91FF-F822-43EC-8BDC-F3C25FD177A3}">
      <dsp:nvSpPr>
        <dsp:cNvPr id="0" name=""/>
        <dsp:cNvSpPr/>
      </dsp:nvSpPr>
      <dsp:spPr>
        <a:xfrm>
          <a:off x="9719924" y="631833"/>
          <a:ext cx="367410" cy="367548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719924" y="705343"/>
        <a:ext cx="257187" cy="220528"/>
      </dsp:txXfrm>
    </dsp:sp>
    <dsp:sp modelId="{B63C68F4-37F5-4E39-81B9-0FD70A034F30}">
      <dsp:nvSpPr>
        <dsp:cNvPr id="0" name=""/>
        <dsp:cNvSpPr/>
      </dsp:nvSpPr>
      <dsp:spPr>
        <a:xfrm>
          <a:off x="10239845" y="0"/>
          <a:ext cx="1733069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Banezererwa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ubugororotsi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Ivyah</a:t>
          </a:r>
          <a:r>
            <a:rPr lang="fr-F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18:20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287622" y="47777"/>
        <a:ext cx="1637515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/>
            <a:t>Ihamagarwa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ryiwe</a:t>
          </a:r>
          <a:r>
            <a:rPr lang="fr-FR" sz="2000" b="1" kern="1200" noProof="0" dirty="0"/>
            <a:t> mu </a:t>
          </a:r>
          <a:r>
            <a:rPr lang="fr-FR" sz="2000" b="1" kern="1200" noProof="0" dirty="0" err="1"/>
            <a:t>gikorwa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ryari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ryarahanuwe</a:t>
          </a:r>
          <a:r>
            <a:rPr lang="fr-FR" sz="2000" b="1" kern="1200" noProof="0" dirty="0"/>
            <a:t> (1 Tim. 1 :18).  </a:t>
          </a:r>
          <a:r>
            <a:rPr lang="fr-FR" sz="2000" b="1" kern="1200" noProof="0" dirty="0" err="1"/>
            <a:t>Yari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uwufadikanije</a:t>
          </a:r>
          <a:r>
            <a:rPr lang="fr-FR" sz="2000" b="1" kern="1200" noProof="0" dirty="0"/>
            <a:t> na Paulo mu </a:t>
          </a:r>
          <a:r>
            <a:rPr lang="fr-FR" sz="2000" b="1" kern="1200" noProof="0" dirty="0" err="1"/>
            <a:t>kwandika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amakete</a:t>
          </a:r>
          <a:r>
            <a:rPr lang="fr-FR" sz="2000" b="1" kern="1200" noProof="0" dirty="0"/>
            <a:t> : 2 </a:t>
          </a:r>
          <a:r>
            <a:rPr lang="fr-FR" sz="2000" b="1" kern="1200" noProof="0" dirty="0" err="1"/>
            <a:t>Ab’i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Korinto</a:t>
          </a:r>
          <a:r>
            <a:rPr lang="fr-FR" sz="2000" b="1" kern="1200" noProof="0" dirty="0"/>
            <a:t> (2 </a:t>
          </a:r>
          <a:r>
            <a:rPr lang="fr-FR" sz="2000" b="1" kern="1200" noProof="0" dirty="0" err="1"/>
            <a:t>Kor</a:t>
          </a:r>
          <a:r>
            <a:rPr lang="fr-FR" sz="2000" b="1" kern="1200" noProof="0" dirty="0"/>
            <a:t>. 1 :1) ;  </a:t>
          </a:r>
          <a:r>
            <a:rPr lang="fr-FR" sz="2000" b="1" kern="1200" noProof="0" dirty="0" err="1"/>
            <a:t>Ab’i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Filipi</a:t>
          </a:r>
          <a:r>
            <a:rPr lang="fr-FR" sz="2000" b="1" kern="1200" noProof="0" dirty="0"/>
            <a:t> ( Fil. 1 :1 ) ;  </a:t>
          </a:r>
          <a:r>
            <a:rPr lang="fr-FR" sz="2000" b="1" kern="1200" noProof="0" dirty="0" err="1"/>
            <a:t>Ab’i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Kolosayi</a:t>
          </a:r>
          <a:r>
            <a:rPr lang="fr-FR" sz="2000" b="1" kern="1200" noProof="0" dirty="0"/>
            <a:t> ( </a:t>
          </a:r>
          <a:r>
            <a:rPr lang="fr-FR" sz="2000" b="1" kern="1200" noProof="0" dirty="0" err="1"/>
            <a:t>Kol</a:t>
          </a:r>
          <a:r>
            <a:rPr lang="fr-FR" sz="2000" b="1" kern="1200" noProof="0" dirty="0"/>
            <a:t>. 1 :1 ) ;  1 </a:t>
          </a:r>
          <a:r>
            <a:rPr lang="fr-FR" sz="2000" b="1" kern="1200" noProof="0" dirty="0" err="1"/>
            <a:t>Ab’i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Tesalonike</a:t>
          </a:r>
          <a:r>
            <a:rPr lang="fr-FR" sz="2000" b="1" kern="1200" noProof="0" dirty="0"/>
            <a:t> (1 Tes. 1 :1) ;  2 </a:t>
          </a:r>
          <a:r>
            <a:rPr lang="fr-FR" sz="2000" b="1" kern="1200" noProof="0" dirty="0" err="1"/>
            <a:t>Ab’i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Tesalonike</a:t>
          </a:r>
          <a:r>
            <a:rPr lang="fr-FR" sz="2000" b="1" kern="1200" noProof="0" dirty="0"/>
            <a:t> ( 2 Tes. 1 :1 ) ;  na </a:t>
          </a:r>
          <a:r>
            <a:rPr lang="fr-FR" sz="2000" b="1" kern="1200" noProof="0" dirty="0" err="1"/>
            <a:t>Filemoni</a:t>
          </a:r>
          <a:r>
            <a:rPr lang="fr-FR" sz="2000" b="1" kern="1200" noProof="0" dirty="0"/>
            <a:t> (Fil. 1, 1</a:t>
          </a:r>
          <a:r>
            <a:rPr lang="en-US" sz="2000" b="1" kern="1200" noProof="0" dirty="0"/>
            <a:t>).</a:t>
          </a:r>
          <a:endParaRPr lang="en-US" sz="20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</a:t>
          </a:r>
          <a:r>
            <a:rPr lang="fr-FR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EYO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/>
            <a:t>Yaranguye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amabango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menshi</a:t>
          </a:r>
          <a:r>
            <a:rPr lang="fr-FR" sz="2000" b="1" kern="1200" noProof="0" dirty="0"/>
            <a:t> mu </a:t>
          </a:r>
          <a:r>
            <a:rPr lang="fr-FR" sz="2000" b="1" kern="1200" noProof="0" dirty="0" err="1"/>
            <a:t>gikorwa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co</a:t>
          </a:r>
          <a:r>
            <a:rPr lang="fr-FR" sz="2000" b="1" kern="1200" noProof="0" dirty="0"/>
            <a:t> kuba </a:t>
          </a:r>
          <a:r>
            <a:rPr lang="fr-FR" sz="2000" b="1" kern="1200" noProof="0" dirty="0" err="1"/>
            <a:t>umuhanuzi</a:t>
          </a:r>
          <a:r>
            <a:rPr lang="fr-FR" sz="2000" b="1" kern="1200" noProof="0" dirty="0"/>
            <a:t>, </a:t>
          </a:r>
          <a:r>
            <a:rPr lang="fr-FR" sz="2000" b="1" kern="1200" noProof="0" dirty="0" err="1"/>
            <a:t>nko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gushinga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intahe</a:t>
          </a:r>
          <a:r>
            <a:rPr lang="fr-FR" sz="2000" b="1" kern="1200" noProof="0" dirty="0"/>
            <a:t> (2 </a:t>
          </a:r>
          <a:r>
            <a:rPr lang="fr-FR" sz="2000" b="1" kern="1200" noProof="0" dirty="0" err="1"/>
            <a:t>Kor</a:t>
          </a:r>
          <a:r>
            <a:rPr lang="fr-FR" sz="2000" b="1" kern="1200" noProof="0" dirty="0"/>
            <a:t>. 8 :6) ;  </a:t>
          </a:r>
          <a:r>
            <a:rPr lang="fr-FR" sz="2000" b="1" kern="1200" noProof="0" dirty="0" err="1"/>
            <a:t>uguhanura</a:t>
          </a:r>
          <a:r>
            <a:rPr lang="fr-FR" sz="2000" b="1" kern="1200" noProof="0" dirty="0"/>
            <a:t> ( Tito 2 :6, 9, 15 ) ;  no </a:t>
          </a:r>
          <a:r>
            <a:rPr lang="fr-FR" sz="2000" b="1" kern="1200" noProof="0" dirty="0" err="1"/>
            <a:t>gutera</a:t>
          </a:r>
          <a:r>
            <a:rPr lang="fr-FR" sz="2000" b="1" kern="1200" noProof="0" dirty="0"/>
            <a:t> </a:t>
          </a:r>
          <a:r>
            <a:rPr lang="fr-FR" sz="2000" b="1" kern="1200" noProof="0" dirty="0" err="1"/>
            <a:t>intege</a:t>
          </a:r>
          <a:r>
            <a:rPr lang="fr-FR" sz="2000" b="1" kern="1200" noProof="0" dirty="0"/>
            <a:t> (2 </a:t>
          </a:r>
          <a:r>
            <a:rPr lang="fr-FR" sz="2000" b="1" kern="1200" noProof="0" dirty="0" err="1"/>
            <a:t>Kor</a:t>
          </a:r>
          <a:r>
            <a:rPr lang="fr-FR" sz="2000" b="1" kern="1200" noProof="0" dirty="0"/>
            <a:t>. 7 :13</a:t>
          </a:r>
          <a:r>
            <a:rPr lang="en-US" sz="2000" b="1" kern="1200" noProof="0" dirty="0"/>
            <a:t>)</a:t>
          </a: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</a:t>
          </a:r>
          <a:r>
            <a:rPr lang="fr-FR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8758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ABA</a:t>
            </a:r>
            <a:r>
              <a:rPr lang="fr-FR" sz="48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latin typeface="Aptos" panose="02110004020202020204"/>
              </a:rPr>
              <a:t>HANUZI BO MW’ISEZERANO RISHASHA</a:t>
            </a:r>
            <a:endParaRPr kumimoji="0" lang="en-US" sz="4800" b="1" i="0" u="none" strike="noStrike" kern="1200" cap="none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B83E0A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493356" y="0"/>
            <a:ext cx="3593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Ici</a:t>
            </a:r>
            <a:r>
              <a:rPr lang="fr-FR" sz="1600" b="1" dirty="0" err="1"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gwa</a:t>
            </a:r>
            <a:r>
              <a:rPr lang="fr-FR" sz="1600" b="1" dirty="0"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ca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4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co</a:t>
            </a:r>
            <a:r>
              <a:rPr lang="fr-FR" sz="1600" b="1" dirty="0"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fr-FR" sz="1600" b="1" dirty="0" err="1"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kuwa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24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Git</a:t>
            </a:r>
            <a:r>
              <a:rPr lang="fr-FR" sz="1600" b="1" dirty="0" err="1"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ugutu</a:t>
            </a:r>
            <a:r>
              <a:rPr lang="fr-FR" sz="1600" b="1" dirty="0"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“Hari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ingabire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zitandukanye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ariko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Mpwemu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azitanga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umwe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Imirimo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myinshi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ariko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Umwami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dukorera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umwe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Ibikorwa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vyʼImana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vyinshi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ariko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iyo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Mana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nyene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ibikorera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muri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twebwe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twese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Korinto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Uruhara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rw’Abahanuzi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mw’Isezerano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Rishasha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Abahanuzi</a:t>
            </a:r>
            <a:r>
              <a:rPr lang="fr-FR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fr-FR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bo</a:t>
            </a:r>
            <a:r>
              <a:rPr lang="fr-FR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fr-FR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mw’Isezerano</a:t>
            </a:r>
            <a:r>
              <a:rPr lang="fr-FR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fr-FR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Rishasha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fr-FR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Yesu</a:t>
            </a:r>
            <a:r>
              <a:rPr lang="fr-FR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, </a:t>
            </a:r>
            <a:r>
              <a:rPr lang="fr-FR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umuhanuzi</a:t>
            </a:r>
            <a:r>
              <a:rPr lang="fr-FR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fr-FR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yari</a:t>
            </a:r>
            <a:r>
              <a:rPr lang="fr-FR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fr-FR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yarahanuwe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Abahanuzikazi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Abakoranye</a:t>
            </a:r>
            <a:r>
              <a:rPr lang="fr-FR" sz="2000" b="1" dirty="0">
                <a:solidFill>
                  <a:prstClr val="black"/>
                </a:solidFill>
              </a:rPr>
              <a:t> na Paulo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lang="fr-FR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b’ibinyoma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Kuva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Malaki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haciye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imyaka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400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jwi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ry’umuhanuzi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ryumvikana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mu bantu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b’Imana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 Kubera ako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gacerere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abantu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b’Abisirayeli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babona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urutonde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rw’Ivyanditswe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(ni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ukuvuga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ibitabu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bigize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Isezerano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rya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rwugawe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None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abahanuzikazi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bashasha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bafise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uruhara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uruhe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 None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bande? 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Mbega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hariho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b’ibinyoma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nk’uko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vyari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mu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bihe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vy’Isezerano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rya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4" y="1516100"/>
            <a:ext cx="76390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Ariko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rero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Imana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ntiyagumye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icereje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igihe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kirekire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Igihe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kigeze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yarungitse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umuhanuzi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mushasha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Yohana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Umubatizi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Matayo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11:7-9). 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Kuva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ico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gihe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bongera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kugaragara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 Bari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bajejwe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mu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bindi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bikorwa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kwandika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Isezerano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Rishasha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URUH</a:t>
            </a:r>
            <a:r>
              <a:rPr lang="fr-FR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ARA RW’ABAHANUZI BO MW’ISEZERANO RISHASHA</a:t>
            </a:r>
            <a:endParaRPr kumimoji="0" lang="en-US" sz="32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Ariko</a:t>
            </a:r>
            <a:r>
              <a:rPr lang="en-US" sz="14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uwuvugishwa</a:t>
            </a:r>
            <a:r>
              <a:rPr lang="en-US" sz="14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nʼImana</a:t>
            </a:r>
            <a:r>
              <a:rPr lang="en-US" sz="14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aba 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ariko</a:t>
            </a:r>
            <a:r>
              <a:rPr lang="en-US" sz="14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arabwira</a:t>
            </a:r>
            <a:r>
              <a:rPr lang="en-US" sz="14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abantu</a:t>
            </a:r>
            <a:r>
              <a:rPr lang="en-US" sz="14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kugira</a:t>
            </a:r>
            <a:r>
              <a:rPr lang="en-US" sz="14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ngo</a:t>
            </a:r>
            <a:r>
              <a:rPr lang="en-US" sz="14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bakomezwe</a:t>
            </a:r>
            <a:r>
              <a:rPr lang="en-US" sz="14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baterwe</a:t>
            </a:r>
            <a:r>
              <a:rPr lang="en-US" sz="14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intege</a:t>
            </a:r>
            <a:r>
              <a:rPr lang="en-US" sz="14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bongere</a:t>
            </a:r>
            <a:r>
              <a:rPr lang="en-US" sz="14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birurwe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(1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Korinto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14:3)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Mw’Isezerano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Rishasha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ubuhanuzi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bwerekanwa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nk’ingabire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Mpwemu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yasutswe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bwinshi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(Rom. 12 :6). 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Mw’ishengero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rimwe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hashobora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kubamwo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benshi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cane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buryo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bategerezwa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gukurakuranwa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mu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kuvuga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(1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14 :29-31).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286364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uruhe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ruhara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bagize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?  (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Ivyah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19 :10 ; 1 :1 ;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4 :11-12 ; 1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14 :3 ;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Ivyak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15 :32).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6585" y="4420394"/>
            <a:ext cx="53607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ABA</a:t>
            </a:r>
            <a:r>
              <a:rPr lang="fr-FR" sz="4800" b="1" spc="5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ptos" panose="02110004020202020204"/>
              </a:rPr>
              <a:t>HANUZI BO MW’ISEZERANO RISHASHA</a:t>
            </a:r>
            <a:endParaRPr kumimoji="0" lang="en-US" sz="4800" b="1" i="0" u="none" strike="noStrike" kern="1200" cap="none" spc="50" normalizeH="0" baseline="0" noProof="0" dirty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fr-FR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YESU</a:t>
            </a:r>
            <a:r>
              <a:rPr lang="en-US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, </a:t>
            </a:r>
            <a:r>
              <a:rPr lang="fr-FR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UMUH</a:t>
            </a:r>
            <a:r>
              <a:rPr lang="fr-FR" sz="4400" b="1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ANUZI YARI </a:t>
            </a:r>
            <a:r>
              <a:rPr lang="fr-FR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YARAHANUWE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T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Uhoraho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Imana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yanyu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azobahagurukiriza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uvugishwa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na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we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ameze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nkanje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ava muri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mwebge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mu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b’i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wanyu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: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az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’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abe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ari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we</a:t>
            </a:r>
            <a:r>
              <a:rPr lang="fr-FR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fr-FR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mwumvira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Gusubira</a:t>
            </a:r>
            <a:r>
              <a:rPr lang="fr-FR" sz="1400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mu </a:t>
            </a:r>
            <a:r>
              <a:rPr lang="fr-FR" sz="1400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vyagezwe</a:t>
            </a:r>
            <a:r>
              <a:rPr lang="fr-FR" sz="1400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yafatwa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nk’umuhanuzi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abantu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mu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gihe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(Mt. 21, 11 ;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Mk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6, 15 ;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Lk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7, 16 ;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Yoh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6, 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788938"/>
            <a:ext cx="40358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 “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umuco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umurikira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ahantu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h’umwiza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gusa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nk’uko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abandi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ariko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ni UMUCO ( 2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Petero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 :19 ;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Yoh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 :9 ; 8 :12 )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54204"/>
            <a:ext cx="7503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Ariko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ntiyanditse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ijambo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ry’Imana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ahubwo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ni JAMBO (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Yohana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 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73" y="2231409"/>
            <a:ext cx="75034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Petero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yasobanuye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/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Mesiya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yavuzwe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hamwe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abandi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 Gus. 18 :15 ;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Ivyak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 :18-26 ).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1924168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ubwiwe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yariyitiriye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iryo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zina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(Mr. 6, 4 ;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Lk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13, 33).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7" y="5014279"/>
            <a:ext cx="403583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Ibikorwa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vyiwe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birarengeye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ivy’umuhanuzi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uwo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ni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wenyene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ashobora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kuduha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ubuzima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budashira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twese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kubera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ubuzima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bwiwe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urupfu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rwiwe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ukuzuka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kwiwe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60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INT</a:t>
            </a:r>
            <a:r>
              <a:rPr lang="fr-FR" sz="44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latin typeface="Aptos" panose="02110004020202020204"/>
              </a:rPr>
              <a:t>UMWA N’ABAHANUZI</a:t>
            </a:r>
            <a:endParaRPr kumimoji="0" lang="en-US" sz="4400" b="1" i="0" u="none" strike="noStrike" kern="1200" cap="none" spc="60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166E40"/>
              </a:solidFill>
              <a:effectLst>
                <a:outerShdw blurRad="12700" dist="38100" dir="2700000" algn="tl" rotWithShape="0">
                  <a:srgbClr val="C8FF85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ryari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ryarahishijwe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abantu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mu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bihe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bitandukanye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vyarenganye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ariko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ubu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rikaba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ryahishuwe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na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Mpwemu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arihishurira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intumwa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nʼabavugishwa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bera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bʼImana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Efeso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9075746"/>
              </p:ext>
            </p:extLst>
          </p:nvPr>
        </p:nvGraphicFramePr>
        <p:xfrm>
          <a:off x="209550" y="1876425"/>
          <a:ext cx="1198245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Iyo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bavugiwe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hamwe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zibanziriza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kiretse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muri Luka 11 :49). 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Petero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agereranya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Petero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 :2)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mw’Isezerano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Rishasha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bafise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vyo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bahuriyeko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222748"/>
            <a:ext cx="60031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Isezerano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Rishasha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rivuga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benshi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bamwe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bavugwa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mu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mazina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: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Barunaba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Simoni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Lukiyosi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Manayeni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Sawuli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Yuda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Sila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Agabo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Ivyak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 :27 ; 13 :1 ; 15 :32 ; 19:6-7 ; 21 :10)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600" y="4386857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zashinzwe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mu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buryo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budasanzwe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kuba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ivyabona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vy’ukuzuka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ubwiwe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Ivyakozwe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 :40-41).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ABAHANUZIKAZI</a:t>
            </a:r>
            <a:endParaRPr kumimoji="0" lang="en-US" sz="5400" b="1" i="0" u="none" strike="noStrike" kern="1200" cap="none" spc="1000" normalizeH="0" baseline="0" noProof="0" dirty="0">
              <a:ln w="12700" cmpd="sng">
                <a:noFill/>
                <a:prstDash val="solid"/>
              </a:ln>
              <a:gradFill>
                <a:gsLst>
                  <a:gs pos="0">
                    <a:srgbClr val="1E7980"/>
                  </a:gs>
                  <a:gs pos="4000">
                    <a:srgbClr val="2EB9C4"/>
                  </a:gs>
                  <a:gs pos="87000">
                    <a:srgbClr val="91E0E5"/>
                  </a:gs>
                </a:gsLst>
                <a:lin ang="5400000"/>
              </a:gra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252767" y="575832"/>
            <a:ext cx="12006424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“[</a:t>
            </a:r>
            <a:r>
              <a:rPr lang="fr-FR" sz="16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Filipo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umuvugabutumwa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Yari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afise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abakobwa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bane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batararongorwa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bafise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ingabire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kuvugishwa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nʼImana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fr-FR" sz="14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Ivyakozwe</a:t>
            </a:r>
            <a:r>
              <a:rPr lang="fr-FR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8658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Umuhanuzikazi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rudende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avugwa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mw’izina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mw’Isezerano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Rishasha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ni Ana, “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yabwira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biteze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ugucungurwa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Yerusalemu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inkuru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zʼuwo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mwana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[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]” (Luka 2 :36-38).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2879" y="1247775"/>
            <a:ext cx="4126438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8" y="4926335"/>
            <a:ext cx="38700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Yoweli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yamenyesheje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imbere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y’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igihe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Mpwemu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azokora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kugira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abahungu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abakobwa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abasaza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abasore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abasuku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incoreke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bavugishwe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Yoweli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 :28-29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652523"/>
            <a:ext cx="38700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Ikindi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kuvugishwa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kuravugwa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nk’ingabire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rusangi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haba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mu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bagore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canke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mu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bagabo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(1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 :4-5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7" y="2686488"/>
            <a:ext cx="52353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Abakobwa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bane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Filipo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umuvugabutumwa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nyene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bararonse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ingabire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kuvugishwa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Ivyak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21 :8-9).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fr-FR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ABAKORANYE NA PAWULO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Timoteyo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mwana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wanje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izi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ni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mpanuro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ndaguhaye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mfatiye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majambo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yigeze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kukuvugishwako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kugira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niwazikurikiza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uze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ugwane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intambara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nziza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Timot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Uretse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abahanuzikazi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abafasha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Paulo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bavugwa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bafise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ingabire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kuvugishwa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nka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Sila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Barunaba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0659294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0070151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ABA</a:t>
            </a:r>
            <a:r>
              <a:rPr lang="fr-FR" sz="4400" b="1" spc="100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latin typeface="Aptos" panose="02110004020202020204"/>
              </a:rPr>
              <a:t>HANUZI B’IBINYOMA</a:t>
            </a:r>
            <a:endParaRPr kumimoji="0" lang="en-US" sz="4400" b="1" i="0" u="none" strike="noStrike" kern="1200" cap="none" spc="1000" normalizeH="0" baseline="0" noProof="0" dirty="0">
              <a:ln w="13462">
                <a:noFill/>
                <a:prstDash val="solid"/>
              </a:ln>
              <a:solidFill>
                <a:srgbClr val="FFFF00"/>
              </a:solidFill>
              <a:effectLst>
                <a:outerShdw dist="50800" dir="2700000" algn="bl" rotWithShape="0">
                  <a:srgbClr val="166E4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Bakundwa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ntimukizere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abantu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bose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bavuga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ko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bavugishwa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Ariko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mubageze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kugira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murabe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ko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impwemu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ibakoresha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iva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Mana.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Kuko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hari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abavugishwa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bʼibinyoma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benshi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bakwiragiye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mwʼisi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lang="fr-FR" sz="1400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Yohana</a:t>
            </a:r>
            <a:r>
              <a:rPr lang="fr-FR" sz="14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Yesu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yaragabishije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ko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hazokwaduka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b’ibinyoma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yise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amabingira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y’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inkazi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” (Mt. 24, 24 ; 7, 15).  Abo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b’ibinyoma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batanguye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kwibonekeza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mw’ishengero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rya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mbere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(1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Yoh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 4, 1)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4742243"/>
            <a:ext cx="60730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Twebwe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abizera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duhamagarirwa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gusuzuma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kumenya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neza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ko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ubutumwa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bwabo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bwose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buhuye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Ivyanditswe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kandi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intimatima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yabwo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ishingiye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kuri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Kristo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Uburyo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bumwe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rudende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bwo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kwikingira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b’ibinyoma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(n’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ububasha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bubi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bubayobora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) ni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ukwambara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ibirwanisho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Imana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yaduteguriye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Ef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 6 :10-18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762883"/>
            <a:ext cx="8052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Ubuhanuzi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bw’ukuri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buhuza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Ijambo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ry’Imana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bukwerekeza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kuri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Kristo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bukaba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bwubaka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ishengero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mu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gihe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abahanuzi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b’ikinyoma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bateza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imbere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inyigisho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zicanishamwo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abantu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ukwikunda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475747"/>
            <a:ext cx="80526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Paulo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yaburiye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abazezwashengero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muri 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Efeso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yuko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amabingira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y’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inkazi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azokwaduka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hagati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muri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Ivyak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 20 :29).                                       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Yaragabishije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Abanyakorinto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bijanye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kwigaragaza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kw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’ “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intumwa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z’ibinyoma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” (2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Ab’i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Korinto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11 :13)</a:t>
            </a:r>
            <a:r>
              <a:rPr lang="fr-FR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Abakurambere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,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abahanuzi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n’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intumwa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bavuga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nk’uko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bahagurukijwe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na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Mpwemu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Yera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,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kandi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bavuze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beruye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ko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batavuze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n’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ububasha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bwabo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bwite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,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canke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mw’izina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ryabo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bwite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 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Bashaka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ko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ata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n’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umwe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abaha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icubahiro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,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ngo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ntihagire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uwubabona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ko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ari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nkomoko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ikintu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cose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cobatera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kwirata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  Bari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bafise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ipfuhe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ry’icubahiro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c’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Imana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,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yo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ibereye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amashimwe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yose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 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Bemanga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ko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ubushobozi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bwabo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n’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ubutumwa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bazana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babihabwa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nk’intumwa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kubw’ububasha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bw’Imana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 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Imana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ni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yo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yari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ibabereye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umuyobozi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no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kunyurwa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kwabo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2056" y="6009306"/>
            <a:ext cx="2983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  <a:r>
              <a:rPr lang="en-US" sz="1600" b="1">
                <a:solidFill>
                  <a:prstClr val="black"/>
                </a:solidFill>
              </a:rPr>
              <a:t>(</a:t>
            </a:r>
            <a:r>
              <a:rPr lang="fr-FR" sz="1600" b="1">
                <a:solidFill>
                  <a:prstClr val="black"/>
                </a:solidFill>
              </a:rPr>
              <a:t>To</a:t>
            </a:r>
            <a:r>
              <a:rPr lang="en-US" sz="1600" b="1">
                <a:solidFill>
                  <a:prstClr val="black"/>
                </a:solidFill>
              </a:rPr>
              <a:t> </a:t>
            </a:r>
            <a:r>
              <a:rPr lang="en-US" sz="1600" b="1" dirty="0">
                <a:solidFill>
                  <a:prstClr val="black"/>
                </a:solidFill>
              </a:rPr>
              <a:t>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UMUGEREKA</a:t>
            </a:r>
            <a:r>
              <a:rPr kumimoji="0" lang="en-US" sz="28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fr-FR" sz="28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INGI</a:t>
            </a:r>
            <a:r>
              <a:rPr lang="fr-FR" sz="28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latin typeface="Aptos" panose="02110004020202020204"/>
              </a:rPr>
              <a:t>NGO </a:t>
            </a:r>
            <a:r>
              <a:rPr kumimoji="0" lang="fr-FR" sz="28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Z’INGENZI</a:t>
            </a:r>
            <a:r>
              <a:rPr lang="fr-FR" sz="28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latin typeface="Aptos" panose="02110004020202020204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MU</a:t>
            </a:r>
            <a:r>
              <a:rPr lang="fr-FR" sz="28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latin typeface="Aptos" panose="02110004020202020204"/>
              </a:rPr>
              <a:t> </a:t>
            </a:r>
            <a:r>
              <a:rPr kumimoji="0" lang="fr-FR" sz="28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GIKO</a:t>
            </a:r>
            <a:r>
              <a:rPr lang="fr-FR" sz="28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latin typeface="Aptos" panose="02110004020202020204"/>
              </a:rPr>
              <a:t>RWA CA </a:t>
            </a:r>
            <a:r>
              <a:rPr kumimoji="0" lang="en-US" sz="28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ELLEN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4" y="696316"/>
            <a:ext cx="8528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Igikorwa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ca Ellen G. White cari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gifise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ibintu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bibiri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vy’ishimikiro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: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kuzana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abantu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;  no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kwerekeza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ivyiyumviro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vyabo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Bibiliya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3120131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513309"/>
            <a:ext cx="62579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UMUG</a:t>
            </a:r>
            <a:r>
              <a:rPr lang="fr-FR" sz="2000" b="1" dirty="0">
                <a:solidFill>
                  <a:srgbClr val="5C3C4C"/>
                </a:solidFill>
                <a:latin typeface="Aptos" panose="02110004020202020204"/>
              </a:rPr>
              <a:t>AMBI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 KABIRI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BIBILIYA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5C3C4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ntiyigeze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avuga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yuko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ivyo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yanditse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biruta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Bibiliya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ahubwo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yama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ahimiriza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bisuzumirwa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Nk’intumwa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y’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Uhoraho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yabifata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nk’aho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umuco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mutoyi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uyobora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abantu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“muco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munini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,” ni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ukuvuga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Bibiliya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Ubut</a:t>
            </a:r>
            <a:r>
              <a:rPr lang="fr-FR" sz="1600" b="1" dirty="0" err="1">
                <a:solidFill>
                  <a:prstClr val="black"/>
                </a:solidFill>
                <a:latin typeface="Aptos" panose="02110004020202020204"/>
              </a:rPr>
              <a:t>umwa</a:t>
            </a:r>
            <a:r>
              <a:rPr lang="fr-FR" sz="16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fr-FR" sz="1600" b="1" dirty="0" err="1">
                <a:solidFill>
                  <a:prstClr val="black"/>
                </a:solidFill>
                <a:latin typeface="Aptos" panose="02110004020202020204"/>
              </a:rPr>
              <a:t>Bwatoranijwe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vol. 3, p. 29)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04202"/>
            <a:ext cx="797166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UMU</a:t>
            </a:r>
            <a:r>
              <a:rPr lang="fr-FR" sz="2000" b="1" dirty="0">
                <a:solidFill>
                  <a:srgbClr val="1F6D99"/>
                </a:solidFill>
                <a:latin typeface="Aptos" panose="02110004020202020204"/>
              </a:rPr>
              <a:t>GAMBI WA MBERE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F6D9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Inyuma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y’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ikoraniro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ryo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mu 1888,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igihe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yabazwa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ivyerekeye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ingingo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zaganiriweko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yarishuye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ati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: “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Namaze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imyaka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45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ndayibashikiriza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ni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ukuvuga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uburanga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butagereranywa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bwa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Kristo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(Sermons and Talks, vol. 1, p. 116)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1455</Words>
  <Application>Microsoft Office PowerPoint</Application>
  <PresentationFormat>Panorámica</PresentationFormat>
  <Paragraphs>75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40</cp:revision>
  <dcterms:created xsi:type="dcterms:W3CDTF">2026-10-05T23:31:51Z</dcterms:created>
  <dcterms:modified xsi:type="dcterms:W3CDTF">2026-10-23T09:31:41Z</dcterms:modified>
</cp:coreProperties>
</file>