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77" r:id="rId4"/>
    <p:sldId id="293" r:id="rId5"/>
    <p:sldId id="295" r:id="rId6"/>
    <p:sldId id="296" r:id="rId7"/>
    <p:sldId id="298" r:id="rId8"/>
    <p:sldId id="300" r:id="rId9"/>
    <p:sldId id="305" r:id="rId10"/>
    <p:sldId id="301" r:id="rId11"/>
    <p:sldId id="303" r:id="rId12"/>
    <p:sldId id="306" r:id="rId13"/>
    <p:sldId id="308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475"/>
    <a:srgbClr val="E7B85B"/>
    <a:srgbClr val="F6CB8C"/>
    <a:srgbClr val="820000"/>
    <a:srgbClr val="BCE2F8"/>
    <a:srgbClr val="A42C96"/>
    <a:srgbClr val="178299"/>
    <a:srgbClr val="B0D4E9"/>
    <a:srgbClr val="DEC33D"/>
    <a:srgbClr val="723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F1696-8A43-38CB-069A-140D66239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422014-976E-E9AD-9F00-3628DF7C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69A1B-24F9-4304-5B5E-E0780613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FF2595-5529-ACC3-EBF3-BB2C82CD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C47EF2-6DDA-2587-E9F4-A75E09B7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609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8B06D-71E8-441D-6128-77B64B8C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08720F-E673-ACA4-2620-76388FB14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C575B1-6C4C-E714-8EA1-CF9B696C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D5CA39-E6C8-A3C2-C617-1BEFDF70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7864D-76B7-829A-D4CA-60D7A4FD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62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12263E-2D16-3903-92A2-65CC90008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D64CF6-1C47-F938-F7BB-47B410D25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AA6283-8AE0-3912-042D-BC5C41B0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BCCF1-8FDE-4992-3E24-0A0C3B23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460B2-17F6-DCE2-794C-4E703687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1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85D4C-A27C-3A02-44F4-ADBAFC3F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823387-AC9D-0BFB-DE16-75C2F31D2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8D63C9-A637-8849-02BC-F276FFE7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869AE-5FE5-B1BC-A93A-59BBC965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745AA-B089-B17F-3FB1-05B69DCB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88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27517-E051-5869-43A1-18E95B52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DF8F70-B0B8-2E26-7CE9-2E98A4B7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6B2B1D-D710-D34A-5002-19B772FB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80C7B-5D1B-CE00-927D-93178B05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91326-6C57-07E6-1E21-4DD87766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99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6AE66-41CF-5DFF-F00C-C6C8ADBF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008805-6901-246C-D112-9A94CD8B6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815387-DF03-792E-FC6F-1BAAE112E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AE5BA7-2322-7D59-AA76-8BA9E9B8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4B4005-705D-133F-FC5E-0DAA8F56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036983-D390-FAA2-41E3-71B86AE0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385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3AF94-56FA-E9CC-B1BD-1C2CE738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E566F5-E548-5AA0-BA1A-FD093961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ECB0F1-AD58-2D37-0139-1FC007EF3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5C9C75-28BD-5BCC-75ED-11DA0B80B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5629D3-E7F4-7289-A9CE-9E9AAC449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A035AB-9411-2A78-1B6B-614BC4C1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E5602D-C844-5141-949B-8F8EC0EB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566903-E78F-342E-F0EF-D721D789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19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36EE8-B5A6-DC66-FDA1-99DA2F75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3EE89A-A60E-57F1-EFE3-830BCC63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40CFBA-8B10-D64C-543A-39639115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494717-12B9-FE86-1F83-F49B6CDA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18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200B86-3F91-0448-A247-C65AD430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172068-B81C-C259-C060-14F0CE4E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4D4964-C0AB-53B7-EEBB-1DBD7E02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95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55478-B2DF-A291-680F-DA2823A1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0593CB-5E76-025A-9C16-00D79B9BB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C677A6-7893-5989-0083-487A78764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096717-FFC8-94C2-938B-4CFEC16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D09777-435C-BAA2-BCBD-3C7C7125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1A443D-ABB2-363F-D916-C37FD126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51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398BC-4547-B9B4-778F-1753178C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14F6CC-E81E-BF6A-2485-39DDB40A7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4B6F4F-C738-5703-2364-4B5BF6DF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11237-2FE5-0368-0C53-DECB31B0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4BE308-357A-A17E-55CB-600D4FF5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0AADB8-7DBB-34AB-00DB-BE481916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854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B59ECE-A48D-34B3-247B-D1B19ED7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A7AC2-1BF1-F4A8-BBD0-FDB1CC7B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8A80D-2CB3-C83D-EE4A-01830B257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419A3E-8E56-4A25-8C97-85C73F9C2429}" type="datetimeFigureOut">
              <a:rPr lang="es-ES" smtClean="0"/>
              <a:t>04/04/2025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6FECE-0B63-D69C-C603-AB155F04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557766-C374-7663-C764-C4713D9AF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04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DE9E31-6A14-647F-772A-B29900D05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to, tabla, diferente, pasto&#10;&#10;El contenido generado por IA puede ser incorrecto.">
            <a:extLst>
              <a:ext uri="{FF2B5EF4-FFF2-40B4-BE49-F238E27FC236}">
                <a16:creationId xmlns:a16="http://schemas.microsoft.com/office/drawing/2014/main" id="{729BAAD6-4505-24A1-A6E8-18CF1358B8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r="72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F76798C-464E-935C-4EEB-162B16A638F4}"/>
              </a:ext>
            </a:extLst>
          </p:cNvPr>
          <p:cNvSpPr txBox="1"/>
          <p:nvPr/>
        </p:nvSpPr>
        <p:spPr>
          <a:xfrm>
            <a:off x="6260464" y="281984"/>
            <a:ext cx="5705476" cy="51860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arik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'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uwirata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yirate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ibi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yammenye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akantahura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yuko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'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Uhoraho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nkunda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kugira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imbabazi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guca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iziroranye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n'izigororotse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mw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isi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kukw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ivyo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ari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vyo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bimpimbara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jewe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Uhoraho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mbivuze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800"/>
              </a:spcBef>
            </a:pP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Yeremiya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9:24</a:t>
            </a:r>
          </a:p>
        </p:txBody>
      </p:sp>
    </p:spTree>
    <p:extLst>
      <p:ext uri="{BB962C8B-B14F-4D97-AF65-F5344CB8AC3E}">
        <p14:creationId xmlns:p14="http://schemas.microsoft.com/office/powerpoint/2010/main" val="3051887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486EC-4CC0-FED6-CF69-7DF76215F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reloj de arena, objeto, interior, tabla&#10;&#10;Descripción generada automáticamente">
            <a:extLst>
              <a:ext uri="{FF2B5EF4-FFF2-40B4-BE49-F238E27FC236}">
                <a16:creationId xmlns:a16="http://schemas.microsoft.com/office/drawing/2014/main" id="{C9E26566-70F6-3536-4636-3211F79859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" r="1" b="1951"/>
          <a:stretch/>
        </p:blipFill>
        <p:spPr>
          <a:xfrm>
            <a:off x="79832" y="201352"/>
            <a:ext cx="3936404" cy="6309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7" y="201352"/>
            <a:ext cx="7859273" cy="2525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111218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51B966-97AE-7B56-292F-C1176F7806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1831" r="22829" b="-1"/>
          <a:stretch/>
        </p:blipFill>
        <p:spPr>
          <a:xfrm>
            <a:off x="4155702" y="2931242"/>
            <a:ext cx="3922776" cy="3735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75DE6608-A62F-1CE7-FCF9-671FD3AE7C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r="27810" b="-2"/>
          <a:stretch/>
        </p:blipFill>
        <p:spPr>
          <a:xfrm>
            <a:off x="8290932" y="2917931"/>
            <a:ext cx="3791418" cy="374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CFEB943-B796-6B59-2CB9-EAA2F4DD38F2}"/>
              </a:ext>
            </a:extLst>
          </p:cNvPr>
          <p:cNvSpPr txBox="1"/>
          <p:nvPr/>
        </p:nvSpPr>
        <p:spPr>
          <a:xfrm>
            <a:off x="4223077" y="185197"/>
            <a:ext cx="7859273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Arikw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ivyo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vyababayeko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kugira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bitubere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akarorero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kandi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vyandikiwe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kuduhanura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twebge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abashikwako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n'amaherezo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y'ibihe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Nuko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rer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'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uwiyumvira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kw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ahagaze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yiyubare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ntagwe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</a:t>
            </a:r>
          </a:p>
          <a:p>
            <a:pPr algn="ctr"/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Ab'i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Korinto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10:11, 12</a:t>
            </a:r>
            <a:endParaRPr lang="es-ES" sz="2000" b="1" dirty="0">
              <a:ln w="12700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10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CB5CBF-765D-0A61-D3BC-AC4832919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Mujer con vestido de novia&#10;&#10;Descripción generada automáticamente con confianza media">
            <a:extLst>
              <a:ext uri="{FF2B5EF4-FFF2-40B4-BE49-F238E27FC236}">
                <a16:creationId xmlns:a16="http://schemas.microsoft.com/office/drawing/2014/main" id="{C68FD8B4-4EF4-9352-05E7-92DD05D79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r="-1" b="8494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C2026A-D7C2-ACAF-ADD2-675B4EAB8CAF}"/>
              </a:ext>
            </a:extLst>
          </p:cNvPr>
          <p:cNvSpPr txBox="1"/>
          <p:nvPr/>
        </p:nvSpPr>
        <p:spPr>
          <a:xfrm>
            <a:off x="8163936" y="154098"/>
            <a:ext cx="3959564" cy="6093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“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Nuk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'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umwami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abonye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umwamikazi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Esiteri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ahagaze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mu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karusha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Esiteri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agira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ubutoni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imbere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yiwe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;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umwami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atunga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Esiteri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inkoni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y'izahabu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yar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'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afise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mu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minwe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. Maze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Esiteri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aca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yigira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hafi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akora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ku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mutwe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w'iyo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nkoni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.”</a:t>
            </a:r>
            <a:r>
              <a:rPr lang="es-ES" sz="30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3E3E7E-B947-836B-16AA-6A9B5F59E2A9}"/>
              </a:ext>
            </a:extLst>
          </p:cNvPr>
          <p:cNvSpPr txBox="1"/>
          <p:nvPr/>
        </p:nvSpPr>
        <p:spPr>
          <a:xfrm>
            <a:off x="8115296" y="6402169"/>
            <a:ext cx="407670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EC3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</a:t>
            </a:r>
            <a:r>
              <a:rPr lang="fr-FR" sz="2400" b="1" dirty="0">
                <a:ln w="12700" cmpd="sng">
                  <a:noFill/>
                  <a:prstDash val="solid"/>
                </a:ln>
                <a:solidFill>
                  <a:srgbClr val="DEC3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EC3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ter</a:t>
            </a:r>
            <a:r>
              <a:rPr lang="fr-FR" sz="2400" b="1" dirty="0">
                <a:ln w="12700" cmpd="sng">
                  <a:noFill/>
                  <a:prstDash val="solid"/>
                </a:ln>
                <a:solidFill>
                  <a:srgbClr val="DEC3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EC3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5:2</a:t>
            </a:r>
            <a:endParaRPr lang="es-ES" sz="2400" dirty="0">
              <a:solidFill>
                <a:srgbClr val="DEC3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4437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03FE5D-7184-FF23-241E-A47C0B3E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99EF426-59B1-DD43-AF5B-3AE40E492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3171" r="2595" b="14477"/>
          <a:stretch/>
        </p:blipFill>
        <p:spPr>
          <a:xfrm>
            <a:off x="237743" y="206115"/>
            <a:ext cx="6630195" cy="32228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fuego, agua, horno, hombre&#10;&#10;Descripción generada automáticamente">
            <a:extLst>
              <a:ext uri="{FF2B5EF4-FFF2-40B4-BE49-F238E27FC236}">
                <a16:creationId xmlns:a16="http://schemas.microsoft.com/office/drawing/2014/main" id="{C332F0ED-1A46-9A12-98A9-6148F3CF1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7" r="21607"/>
          <a:stretch/>
        </p:blipFill>
        <p:spPr>
          <a:xfrm>
            <a:off x="7048499" y="206114"/>
            <a:ext cx="4905757" cy="6479165"/>
          </a:xfrm>
          <a:prstGeom prst="snip2DiagRect">
            <a:avLst>
              <a:gd name="adj1" fmla="val 10355"/>
              <a:gd name="adj2" fmla="val 1159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0C70A8C-A4CF-B26B-0583-0CD1B5322F3F}"/>
              </a:ext>
            </a:extLst>
          </p:cNvPr>
          <p:cNvSpPr txBox="1"/>
          <p:nvPr/>
        </p:nvSpPr>
        <p:spPr>
          <a:xfrm>
            <a:off x="284368" y="3573542"/>
            <a:ext cx="6496018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Kukw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Imana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itaduhaye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umutima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w'ubujora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ariko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yaduhaye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uw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'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ubushobozi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n'urukundo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n'ukwirinda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.”</a:t>
            </a:r>
            <a:endParaRPr lang="es-ES" sz="4000" b="1" dirty="0">
              <a:ln w="12700" cmpd="sng">
                <a:noFill/>
                <a:prstDash val="solid"/>
              </a:ln>
              <a:solidFill>
                <a:srgbClr val="820000"/>
              </a:solidFill>
              <a:effectLst>
                <a:outerShdw blurRad="50800" dist="50800" dir="2700000" algn="tl" rotWithShape="0">
                  <a:schemeClr val="bg1">
                    <a:alpha val="92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2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Timoteyo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1:7</a:t>
            </a:r>
          </a:p>
        </p:txBody>
      </p:sp>
    </p:spTree>
    <p:extLst>
      <p:ext uri="{BB962C8B-B14F-4D97-AF65-F5344CB8AC3E}">
        <p14:creationId xmlns:p14="http://schemas.microsoft.com/office/powerpoint/2010/main" val="419229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B4A304-55D4-8193-B41F-2C91F5F16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D413124-5F09-EB2C-0B7B-FB42ECF77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t="168" r="-280" b="32376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A3632F-02CD-2669-8254-136CD2A12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t="172" r="2850" b="-172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0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522E2E-A713-D55C-1DA7-41F167C4A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" b="2741"/>
          <a:stretch/>
        </p:blipFill>
        <p:spPr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5FA182-954B-2E95-D4A3-66013FE5E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265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469A2C-96DB-05BB-85C2-0141035BA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1315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359307-0D78-4E6C-5E32-4749C086F6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r="17601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27E40C-3852-7063-9AF0-10ADCBDCD10B}"/>
              </a:ext>
            </a:extLst>
          </p:cNvPr>
          <p:cNvSpPr txBox="1"/>
          <p:nvPr/>
        </p:nvSpPr>
        <p:spPr>
          <a:xfrm>
            <a:off x="160242" y="3167616"/>
            <a:ext cx="560120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Arabishura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Umuheburayo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nubaha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Uhoraho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Imana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Nyen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ijuru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yaremye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ikiyaga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n'i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musozi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Yona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1:9</a:t>
            </a:r>
          </a:p>
        </p:txBody>
      </p:sp>
    </p:spTree>
    <p:extLst>
      <p:ext uri="{BB962C8B-B14F-4D97-AF65-F5344CB8AC3E}">
        <p14:creationId xmlns:p14="http://schemas.microsoft.com/office/powerpoint/2010/main" val="2699920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E4022A-75CA-9E5E-894A-807721C7A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486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Imagen que contiene ropa, agua, pasto, mujer&#10;&#10;Descripción generada automáticamente">
            <a:extLst>
              <a:ext uri="{FF2B5EF4-FFF2-40B4-BE49-F238E27FC236}">
                <a16:creationId xmlns:a16="http://schemas.microsoft.com/office/drawing/2014/main" id="{87D42AD7-0FBD-320F-E81A-0F9AECECC4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7091917" y="216527"/>
            <a:ext cx="4855534" cy="64740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F2F3D9E-A95F-842F-F721-107D412AE032}"/>
              </a:ext>
            </a:extLst>
          </p:cNvPr>
          <p:cNvSpPr txBox="1"/>
          <p:nvPr/>
        </p:nvSpPr>
        <p:spPr>
          <a:xfrm>
            <a:off x="259391" y="412777"/>
            <a:ext cx="6411821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Bukeye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bg'aho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abona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Yesu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aza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kuri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we,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aravuga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ati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Nguyu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Umwagazi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w'intama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w'Imana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ukurah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'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icaha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c'abari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mw </a:t>
            </a:r>
            <a:r>
              <a:rPr lang="en-U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isi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.”</a:t>
            </a:r>
            <a:endParaRPr lang="es-ES" sz="48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n-US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Yohana</a:t>
            </a:r>
            <a:r>
              <a:rPr lang="es-ES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1:29</a:t>
            </a:r>
          </a:p>
        </p:txBody>
      </p:sp>
    </p:spTree>
    <p:extLst>
      <p:ext uri="{BB962C8B-B14F-4D97-AF65-F5344CB8AC3E}">
        <p14:creationId xmlns:p14="http://schemas.microsoft.com/office/powerpoint/2010/main" val="412760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interior, tabla, edificio, llenado&#10;&#10;El contenido generado por IA puede ser incorrecto.">
            <a:extLst>
              <a:ext uri="{FF2B5EF4-FFF2-40B4-BE49-F238E27FC236}">
                <a16:creationId xmlns:a16="http://schemas.microsoft.com/office/drawing/2014/main" id="{E2679CC7-30A8-460F-E051-CDCA9A0B6B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6" r="2" b="84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09D42D-E0FF-A23C-0824-025AA98F61FA}"/>
              </a:ext>
            </a:extLst>
          </p:cNvPr>
          <p:cNvSpPr txBox="1"/>
          <p:nvPr/>
        </p:nvSpPr>
        <p:spPr>
          <a:xfrm>
            <a:off x="136272" y="412789"/>
            <a:ext cx="3940428" cy="59093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Umumarayika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arambarira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, at'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Andika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uti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Hahirwa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abatorewe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gutaha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ubukwe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bga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Mwagazi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Kand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'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arambarira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, at' Ayo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n'amajambo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y'ukuri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y'Imana</a:t>
            </a:r>
            <a:r>
              <a:rPr lang="en-U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.”</a:t>
            </a:r>
            <a:endParaRPr lang="es-ES" sz="3200" b="1" dirty="0">
              <a:ln w="9525">
                <a:solidFill>
                  <a:srgbClr val="9A4B00"/>
                </a:solidFill>
                <a:prstDash val="solid"/>
              </a:ln>
              <a:solidFill>
                <a:srgbClr val="FBD531"/>
              </a:solidFill>
              <a:effectLst>
                <a:outerShdw blurRad="12700" dist="38100" dir="2700000" algn="tl" rotWithShape="0">
                  <a:srgbClr val="9A4B00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n-US" sz="24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Ivyahishuriwe</a:t>
            </a:r>
            <a:r>
              <a:rPr lang="en-US" sz="24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Yohana </a:t>
            </a:r>
            <a:r>
              <a:rPr lang="es-ES" sz="24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19:9</a:t>
            </a:r>
          </a:p>
        </p:txBody>
      </p:sp>
    </p:spTree>
    <p:extLst>
      <p:ext uri="{BB962C8B-B14F-4D97-AF65-F5344CB8AC3E}">
        <p14:creationId xmlns:p14="http://schemas.microsoft.com/office/powerpoint/2010/main" val="148744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C6C2E-3849-C649-B6CA-A61B4AED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9B321F89-1977-7135-8D76-613D3890E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CD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1EDCDD92-A1D1-5987-29FC-661EFC27D9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7" b="10075"/>
          <a:stretch/>
        </p:blipFill>
        <p:spPr>
          <a:xfrm>
            <a:off x="-1" y="10"/>
            <a:ext cx="12228129" cy="5503481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4119D581-2A6D-AAB1-045E-7584289B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3861881"/>
            <a:ext cx="12228128" cy="2996109"/>
            <a:chOff x="-305" y="2987478"/>
            <a:chExt cx="12188952" cy="246909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ED3CF61-7F7E-742D-B46D-8C8B680CB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BCB5B676-0947-3DE1-E5E2-15FE5E8EC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C37F3C-7C45-B6FA-61B8-4F47EF077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4CB637-4C60-0FC8-CA88-45616DF02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78227"/>
              <a:ext cx="12152636" cy="1878347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61759 w 9182100"/>
                <a:gd name="connsiteY15" fmla="*/ 247837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1853 h 1011853"/>
                <a:gd name="connsiteX1" fmla="*/ 9182100 w 9182100"/>
                <a:gd name="connsiteY1" fmla="*/ 1011853 h 1011853"/>
                <a:gd name="connsiteX2" fmla="*/ 9182100 w 9182100"/>
                <a:gd name="connsiteY2" fmla="*/ 265760 h 1011853"/>
                <a:gd name="connsiteX3" fmla="*/ 9065895 w 9182100"/>
                <a:gd name="connsiteY3" fmla="*/ 271094 h 1011853"/>
                <a:gd name="connsiteX4" fmla="*/ 8261890 w 9182100"/>
                <a:gd name="connsiteY4" fmla="*/ 250520 h 1011853"/>
                <a:gd name="connsiteX5" fmla="*/ 8038624 w 9182100"/>
                <a:gd name="connsiteY5" fmla="*/ 228707 h 1011853"/>
                <a:gd name="connsiteX6" fmla="*/ 7862221 w 9182100"/>
                <a:gd name="connsiteY6" fmla="*/ 205848 h 1011853"/>
                <a:gd name="connsiteX7" fmla="*/ 6238780 w 9182100"/>
                <a:gd name="connsiteY7" fmla="*/ 119170 h 1011853"/>
                <a:gd name="connsiteX8" fmla="*/ 5828729 w 9182100"/>
                <a:gd name="connsiteY8" fmla="*/ 135172 h 1011853"/>
                <a:gd name="connsiteX9" fmla="*/ 5227606 w 9182100"/>
                <a:gd name="connsiteY9" fmla="*/ 212515 h 1011853"/>
                <a:gd name="connsiteX10" fmla="*/ 4394359 w 9182100"/>
                <a:gd name="connsiteY10" fmla="*/ 183464 h 1011853"/>
                <a:gd name="connsiteX11" fmla="*/ 3789236 w 9182100"/>
                <a:gd name="connsiteY11" fmla="*/ 100406 h 1011853"/>
                <a:gd name="connsiteX12" fmla="*/ 3391567 w 9182100"/>
                <a:gd name="connsiteY12" fmla="*/ 23253 h 1011853"/>
                <a:gd name="connsiteX13" fmla="*/ 2180177 w 9182100"/>
                <a:gd name="connsiteY13" fmla="*/ 60496 h 1011853"/>
                <a:gd name="connsiteX14" fmla="*/ 1550822 w 9182100"/>
                <a:gd name="connsiteY14" fmla="*/ 188228 h 1011853"/>
                <a:gd name="connsiteX15" fmla="*/ 1261759 w 9182100"/>
                <a:gd name="connsiteY15" fmla="*/ 240588 h 1011853"/>
                <a:gd name="connsiteX16" fmla="*/ 441293 w 9182100"/>
                <a:gd name="connsiteY16" fmla="*/ 227193 h 1011853"/>
                <a:gd name="connsiteX17" fmla="*/ 0 w 9182100"/>
                <a:gd name="connsiteY17" fmla="*/ 128314 h 1011853"/>
                <a:gd name="connsiteX18" fmla="*/ 0 w 9182100"/>
                <a:gd name="connsiteY18" fmla="*/ 1011853 h 1011853"/>
                <a:gd name="connsiteX0" fmla="*/ 0 w 9182100"/>
                <a:gd name="connsiteY0" fmla="*/ 960719 h 960719"/>
                <a:gd name="connsiteX1" fmla="*/ 9182100 w 9182100"/>
                <a:gd name="connsiteY1" fmla="*/ 960719 h 960719"/>
                <a:gd name="connsiteX2" fmla="*/ 9182100 w 9182100"/>
                <a:gd name="connsiteY2" fmla="*/ 214626 h 960719"/>
                <a:gd name="connsiteX3" fmla="*/ 9065895 w 9182100"/>
                <a:gd name="connsiteY3" fmla="*/ 219960 h 960719"/>
                <a:gd name="connsiteX4" fmla="*/ 8261890 w 9182100"/>
                <a:gd name="connsiteY4" fmla="*/ 199386 h 960719"/>
                <a:gd name="connsiteX5" fmla="*/ 8038624 w 9182100"/>
                <a:gd name="connsiteY5" fmla="*/ 177573 h 960719"/>
                <a:gd name="connsiteX6" fmla="*/ 7862221 w 9182100"/>
                <a:gd name="connsiteY6" fmla="*/ 154714 h 960719"/>
                <a:gd name="connsiteX7" fmla="*/ 6238780 w 9182100"/>
                <a:gd name="connsiteY7" fmla="*/ 68036 h 960719"/>
                <a:gd name="connsiteX8" fmla="*/ 5828729 w 9182100"/>
                <a:gd name="connsiteY8" fmla="*/ 84038 h 960719"/>
                <a:gd name="connsiteX9" fmla="*/ 5227606 w 9182100"/>
                <a:gd name="connsiteY9" fmla="*/ 161381 h 960719"/>
                <a:gd name="connsiteX10" fmla="*/ 4394359 w 9182100"/>
                <a:gd name="connsiteY10" fmla="*/ 132330 h 960719"/>
                <a:gd name="connsiteX11" fmla="*/ 3789236 w 9182100"/>
                <a:gd name="connsiteY11" fmla="*/ 49272 h 960719"/>
                <a:gd name="connsiteX12" fmla="*/ 3361624 w 9182100"/>
                <a:gd name="connsiteY12" fmla="*/ 49324 h 960719"/>
                <a:gd name="connsiteX13" fmla="*/ 2180177 w 9182100"/>
                <a:gd name="connsiteY13" fmla="*/ 9362 h 960719"/>
                <a:gd name="connsiteX14" fmla="*/ 1550822 w 9182100"/>
                <a:gd name="connsiteY14" fmla="*/ 137094 h 960719"/>
                <a:gd name="connsiteX15" fmla="*/ 1261759 w 9182100"/>
                <a:gd name="connsiteY15" fmla="*/ 189454 h 960719"/>
                <a:gd name="connsiteX16" fmla="*/ 441293 w 9182100"/>
                <a:gd name="connsiteY16" fmla="*/ 176059 h 960719"/>
                <a:gd name="connsiteX17" fmla="*/ 0 w 9182100"/>
                <a:gd name="connsiteY17" fmla="*/ 77180 h 960719"/>
                <a:gd name="connsiteX18" fmla="*/ 0 w 9182100"/>
                <a:gd name="connsiteY18" fmla="*/ 960719 h 960719"/>
                <a:gd name="connsiteX0" fmla="*/ 0 w 9182100"/>
                <a:gd name="connsiteY0" fmla="*/ 954311 h 954311"/>
                <a:gd name="connsiteX1" fmla="*/ 9182100 w 9182100"/>
                <a:gd name="connsiteY1" fmla="*/ 954311 h 954311"/>
                <a:gd name="connsiteX2" fmla="*/ 9182100 w 9182100"/>
                <a:gd name="connsiteY2" fmla="*/ 208218 h 954311"/>
                <a:gd name="connsiteX3" fmla="*/ 9065895 w 9182100"/>
                <a:gd name="connsiteY3" fmla="*/ 213552 h 954311"/>
                <a:gd name="connsiteX4" fmla="*/ 8261890 w 9182100"/>
                <a:gd name="connsiteY4" fmla="*/ 192978 h 954311"/>
                <a:gd name="connsiteX5" fmla="*/ 8038624 w 9182100"/>
                <a:gd name="connsiteY5" fmla="*/ 171165 h 954311"/>
                <a:gd name="connsiteX6" fmla="*/ 7862221 w 9182100"/>
                <a:gd name="connsiteY6" fmla="*/ 148306 h 954311"/>
                <a:gd name="connsiteX7" fmla="*/ 6238780 w 9182100"/>
                <a:gd name="connsiteY7" fmla="*/ 61628 h 954311"/>
                <a:gd name="connsiteX8" fmla="*/ 5828729 w 9182100"/>
                <a:gd name="connsiteY8" fmla="*/ 77630 h 954311"/>
                <a:gd name="connsiteX9" fmla="*/ 5227606 w 9182100"/>
                <a:gd name="connsiteY9" fmla="*/ 154973 h 954311"/>
                <a:gd name="connsiteX10" fmla="*/ 4394359 w 9182100"/>
                <a:gd name="connsiteY10" fmla="*/ 125922 h 954311"/>
                <a:gd name="connsiteX11" fmla="*/ 3819178 w 9182100"/>
                <a:gd name="connsiteY11" fmla="*/ 66990 h 954311"/>
                <a:gd name="connsiteX12" fmla="*/ 3361624 w 9182100"/>
                <a:gd name="connsiteY12" fmla="*/ 42916 h 954311"/>
                <a:gd name="connsiteX13" fmla="*/ 2180177 w 9182100"/>
                <a:gd name="connsiteY13" fmla="*/ 2954 h 954311"/>
                <a:gd name="connsiteX14" fmla="*/ 1550822 w 9182100"/>
                <a:gd name="connsiteY14" fmla="*/ 130686 h 954311"/>
                <a:gd name="connsiteX15" fmla="*/ 1261759 w 9182100"/>
                <a:gd name="connsiteY15" fmla="*/ 183046 h 954311"/>
                <a:gd name="connsiteX16" fmla="*/ 441293 w 9182100"/>
                <a:gd name="connsiteY16" fmla="*/ 169651 h 954311"/>
                <a:gd name="connsiteX17" fmla="*/ 0 w 9182100"/>
                <a:gd name="connsiteY17" fmla="*/ 70772 h 954311"/>
                <a:gd name="connsiteX18" fmla="*/ 0 w 9182100"/>
                <a:gd name="connsiteY18" fmla="*/ 954311 h 954311"/>
                <a:gd name="connsiteX0" fmla="*/ 0 w 9182100"/>
                <a:gd name="connsiteY0" fmla="*/ 954311 h 954311"/>
                <a:gd name="connsiteX1" fmla="*/ 9182100 w 9182100"/>
                <a:gd name="connsiteY1" fmla="*/ 954311 h 954311"/>
                <a:gd name="connsiteX2" fmla="*/ 9182100 w 9182100"/>
                <a:gd name="connsiteY2" fmla="*/ 208218 h 954311"/>
                <a:gd name="connsiteX3" fmla="*/ 9065895 w 9182100"/>
                <a:gd name="connsiteY3" fmla="*/ 213552 h 954311"/>
                <a:gd name="connsiteX4" fmla="*/ 8261890 w 9182100"/>
                <a:gd name="connsiteY4" fmla="*/ 192978 h 954311"/>
                <a:gd name="connsiteX5" fmla="*/ 8038624 w 9182100"/>
                <a:gd name="connsiteY5" fmla="*/ 171165 h 954311"/>
                <a:gd name="connsiteX6" fmla="*/ 7862221 w 9182100"/>
                <a:gd name="connsiteY6" fmla="*/ 148306 h 954311"/>
                <a:gd name="connsiteX7" fmla="*/ 6238780 w 9182100"/>
                <a:gd name="connsiteY7" fmla="*/ 61628 h 954311"/>
                <a:gd name="connsiteX8" fmla="*/ 5828729 w 9182100"/>
                <a:gd name="connsiteY8" fmla="*/ 77630 h 954311"/>
                <a:gd name="connsiteX9" fmla="*/ 5227606 w 9182100"/>
                <a:gd name="connsiteY9" fmla="*/ 154973 h 954311"/>
                <a:gd name="connsiteX10" fmla="*/ 4394359 w 9182100"/>
                <a:gd name="connsiteY10" fmla="*/ 125922 h 954311"/>
                <a:gd name="connsiteX11" fmla="*/ 3819178 w 9182100"/>
                <a:gd name="connsiteY11" fmla="*/ 66990 h 954311"/>
                <a:gd name="connsiteX12" fmla="*/ 3361624 w 9182100"/>
                <a:gd name="connsiteY12" fmla="*/ 42916 h 954311"/>
                <a:gd name="connsiteX13" fmla="*/ 2180177 w 9182100"/>
                <a:gd name="connsiteY13" fmla="*/ 2954 h 954311"/>
                <a:gd name="connsiteX14" fmla="*/ 1550822 w 9182100"/>
                <a:gd name="connsiteY14" fmla="*/ 130686 h 954311"/>
                <a:gd name="connsiteX15" fmla="*/ 1261759 w 9182100"/>
                <a:gd name="connsiteY15" fmla="*/ 183046 h 954311"/>
                <a:gd name="connsiteX16" fmla="*/ 441293 w 9182100"/>
                <a:gd name="connsiteY16" fmla="*/ 169651 h 954311"/>
                <a:gd name="connsiteX17" fmla="*/ 0 w 9182100"/>
                <a:gd name="connsiteY17" fmla="*/ 70772 h 954311"/>
                <a:gd name="connsiteX18" fmla="*/ 0 w 9182100"/>
                <a:gd name="connsiteY18" fmla="*/ 954311 h 954311"/>
                <a:gd name="connsiteX0" fmla="*/ 0 w 9182100"/>
                <a:gd name="connsiteY0" fmla="*/ 951516 h 951516"/>
                <a:gd name="connsiteX1" fmla="*/ 9182100 w 9182100"/>
                <a:gd name="connsiteY1" fmla="*/ 951516 h 951516"/>
                <a:gd name="connsiteX2" fmla="*/ 9182100 w 9182100"/>
                <a:gd name="connsiteY2" fmla="*/ 205423 h 951516"/>
                <a:gd name="connsiteX3" fmla="*/ 9065895 w 9182100"/>
                <a:gd name="connsiteY3" fmla="*/ 210757 h 951516"/>
                <a:gd name="connsiteX4" fmla="*/ 8261890 w 9182100"/>
                <a:gd name="connsiteY4" fmla="*/ 190183 h 951516"/>
                <a:gd name="connsiteX5" fmla="*/ 8038624 w 9182100"/>
                <a:gd name="connsiteY5" fmla="*/ 168370 h 951516"/>
                <a:gd name="connsiteX6" fmla="*/ 7862221 w 9182100"/>
                <a:gd name="connsiteY6" fmla="*/ 145511 h 951516"/>
                <a:gd name="connsiteX7" fmla="*/ 6238780 w 9182100"/>
                <a:gd name="connsiteY7" fmla="*/ 58833 h 951516"/>
                <a:gd name="connsiteX8" fmla="*/ 5828729 w 9182100"/>
                <a:gd name="connsiteY8" fmla="*/ 74835 h 951516"/>
                <a:gd name="connsiteX9" fmla="*/ 5227606 w 9182100"/>
                <a:gd name="connsiteY9" fmla="*/ 152178 h 951516"/>
                <a:gd name="connsiteX10" fmla="*/ 4394359 w 9182100"/>
                <a:gd name="connsiteY10" fmla="*/ 123127 h 951516"/>
                <a:gd name="connsiteX11" fmla="*/ 3819178 w 9182100"/>
                <a:gd name="connsiteY11" fmla="*/ 64195 h 951516"/>
                <a:gd name="connsiteX12" fmla="*/ 3069686 w 9182100"/>
                <a:gd name="connsiteY12" fmla="*/ 151103 h 951516"/>
                <a:gd name="connsiteX13" fmla="*/ 2180177 w 9182100"/>
                <a:gd name="connsiteY13" fmla="*/ 159 h 951516"/>
                <a:gd name="connsiteX14" fmla="*/ 1550822 w 9182100"/>
                <a:gd name="connsiteY14" fmla="*/ 127891 h 951516"/>
                <a:gd name="connsiteX15" fmla="*/ 1261759 w 9182100"/>
                <a:gd name="connsiteY15" fmla="*/ 180251 h 951516"/>
                <a:gd name="connsiteX16" fmla="*/ 441293 w 9182100"/>
                <a:gd name="connsiteY16" fmla="*/ 166856 h 951516"/>
                <a:gd name="connsiteX17" fmla="*/ 0 w 9182100"/>
                <a:gd name="connsiteY17" fmla="*/ 67977 h 951516"/>
                <a:gd name="connsiteX18" fmla="*/ 0 w 9182100"/>
                <a:gd name="connsiteY18" fmla="*/ 951516 h 951516"/>
                <a:gd name="connsiteX0" fmla="*/ 0 w 9182100"/>
                <a:gd name="connsiteY0" fmla="*/ 895626 h 895626"/>
                <a:gd name="connsiteX1" fmla="*/ 9182100 w 9182100"/>
                <a:gd name="connsiteY1" fmla="*/ 895626 h 895626"/>
                <a:gd name="connsiteX2" fmla="*/ 9182100 w 9182100"/>
                <a:gd name="connsiteY2" fmla="*/ 149533 h 895626"/>
                <a:gd name="connsiteX3" fmla="*/ 9065895 w 9182100"/>
                <a:gd name="connsiteY3" fmla="*/ 154867 h 895626"/>
                <a:gd name="connsiteX4" fmla="*/ 8261890 w 9182100"/>
                <a:gd name="connsiteY4" fmla="*/ 134293 h 895626"/>
                <a:gd name="connsiteX5" fmla="*/ 8038624 w 9182100"/>
                <a:gd name="connsiteY5" fmla="*/ 112480 h 895626"/>
                <a:gd name="connsiteX6" fmla="*/ 7862221 w 9182100"/>
                <a:gd name="connsiteY6" fmla="*/ 89621 h 895626"/>
                <a:gd name="connsiteX7" fmla="*/ 6238780 w 9182100"/>
                <a:gd name="connsiteY7" fmla="*/ 2943 h 895626"/>
                <a:gd name="connsiteX8" fmla="*/ 5828729 w 9182100"/>
                <a:gd name="connsiteY8" fmla="*/ 18945 h 895626"/>
                <a:gd name="connsiteX9" fmla="*/ 5227606 w 9182100"/>
                <a:gd name="connsiteY9" fmla="*/ 96288 h 895626"/>
                <a:gd name="connsiteX10" fmla="*/ 4394359 w 9182100"/>
                <a:gd name="connsiteY10" fmla="*/ 67237 h 895626"/>
                <a:gd name="connsiteX11" fmla="*/ 3819178 w 9182100"/>
                <a:gd name="connsiteY11" fmla="*/ 8305 h 895626"/>
                <a:gd name="connsiteX12" fmla="*/ 3069686 w 9182100"/>
                <a:gd name="connsiteY12" fmla="*/ 95213 h 895626"/>
                <a:gd name="connsiteX13" fmla="*/ 2232577 w 9182100"/>
                <a:gd name="connsiteY13" fmla="*/ 6997 h 895626"/>
                <a:gd name="connsiteX14" fmla="*/ 1550822 w 9182100"/>
                <a:gd name="connsiteY14" fmla="*/ 72001 h 895626"/>
                <a:gd name="connsiteX15" fmla="*/ 1261759 w 9182100"/>
                <a:gd name="connsiteY15" fmla="*/ 124361 h 895626"/>
                <a:gd name="connsiteX16" fmla="*/ 441293 w 9182100"/>
                <a:gd name="connsiteY16" fmla="*/ 110966 h 895626"/>
                <a:gd name="connsiteX17" fmla="*/ 0 w 9182100"/>
                <a:gd name="connsiteY17" fmla="*/ 12087 h 895626"/>
                <a:gd name="connsiteX18" fmla="*/ 0 w 9182100"/>
                <a:gd name="connsiteY18" fmla="*/ 895626 h 895626"/>
                <a:gd name="connsiteX0" fmla="*/ 0 w 9182100"/>
                <a:gd name="connsiteY0" fmla="*/ 896028 h 896028"/>
                <a:gd name="connsiteX1" fmla="*/ 9182100 w 9182100"/>
                <a:gd name="connsiteY1" fmla="*/ 896028 h 896028"/>
                <a:gd name="connsiteX2" fmla="*/ 9182100 w 9182100"/>
                <a:gd name="connsiteY2" fmla="*/ 149935 h 896028"/>
                <a:gd name="connsiteX3" fmla="*/ 9065895 w 9182100"/>
                <a:gd name="connsiteY3" fmla="*/ 155269 h 896028"/>
                <a:gd name="connsiteX4" fmla="*/ 8261890 w 9182100"/>
                <a:gd name="connsiteY4" fmla="*/ 134695 h 896028"/>
                <a:gd name="connsiteX5" fmla="*/ 8038624 w 9182100"/>
                <a:gd name="connsiteY5" fmla="*/ 112882 h 896028"/>
                <a:gd name="connsiteX6" fmla="*/ 7862221 w 9182100"/>
                <a:gd name="connsiteY6" fmla="*/ 90023 h 896028"/>
                <a:gd name="connsiteX7" fmla="*/ 6238780 w 9182100"/>
                <a:gd name="connsiteY7" fmla="*/ 3345 h 896028"/>
                <a:gd name="connsiteX8" fmla="*/ 5828729 w 9182100"/>
                <a:gd name="connsiteY8" fmla="*/ 19347 h 896028"/>
                <a:gd name="connsiteX9" fmla="*/ 5227606 w 9182100"/>
                <a:gd name="connsiteY9" fmla="*/ 96690 h 896028"/>
                <a:gd name="connsiteX10" fmla="*/ 4394359 w 9182100"/>
                <a:gd name="connsiteY10" fmla="*/ 67639 h 896028"/>
                <a:gd name="connsiteX11" fmla="*/ 3819178 w 9182100"/>
                <a:gd name="connsiteY11" fmla="*/ 8707 h 896028"/>
                <a:gd name="connsiteX12" fmla="*/ 3069686 w 9182100"/>
                <a:gd name="connsiteY12" fmla="*/ 95615 h 896028"/>
                <a:gd name="connsiteX13" fmla="*/ 2232577 w 9182100"/>
                <a:gd name="connsiteY13" fmla="*/ 7399 h 896028"/>
                <a:gd name="connsiteX14" fmla="*/ 1685562 w 9182100"/>
                <a:gd name="connsiteY14" fmla="*/ 48276 h 896028"/>
                <a:gd name="connsiteX15" fmla="*/ 1261759 w 9182100"/>
                <a:gd name="connsiteY15" fmla="*/ 124763 h 896028"/>
                <a:gd name="connsiteX16" fmla="*/ 441293 w 9182100"/>
                <a:gd name="connsiteY16" fmla="*/ 111368 h 896028"/>
                <a:gd name="connsiteX17" fmla="*/ 0 w 9182100"/>
                <a:gd name="connsiteY17" fmla="*/ 12489 h 896028"/>
                <a:gd name="connsiteX18" fmla="*/ 0 w 9182100"/>
                <a:gd name="connsiteY18" fmla="*/ 896028 h 896028"/>
                <a:gd name="connsiteX0" fmla="*/ 0 w 9182100"/>
                <a:gd name="connsiteY0" fmla="*/ 898404 h 898404"/>
                <a:gd name="connsiteX1" fmla="*/ 9182100 w 9182100"/>
                <a:gd name="connsiteY1" fmla="*/ 898404 h 898404"/>
                <a:gd name="connsiteX2" fmla="*/ 9182100 w 9182100"/>
                <a:gd name="connsiteY2" fmla="*/ 152311 h 898404"/>
                <a:gd name="connsiteX3" fmla="*/ 9065895 w 9182100"/>
                <a:gd name="connsiteY3" fmla="*/ 157645 h 898404"/>
                <a:gd name="connsiteX4" fmla="*/ 8261890 w 9182100"/>
                <a:gd name="connsiteY4" fmla="*/ 137071 h 898404"/>
                <a:gd name="connsiteX5" fmla="*/ 8038624 w 9182100"/>
                <a:gd name="connsiteY5" fmla="*/ 115258 h 898404"/>
                <a:gd name="connsiteX6" fmla="*/ 7862221 w 9182100"/>
                <a:gd name="connsiteY6" fmla="*/ 92399 h 898404"/>
                <a:gd name="connsiteX7" fmla="*/ 7021717 w 9182100"/>
                <a:gd name="connsiteY7" fmla="*/ 110914 h 898404"/>
                <a:gd name="connsiteX8" fmla="*/ 6238780 w 9182100"/>
                <a:gd name="connsiteY8" fmla="*/ 5721 h 898404"/>
                <a:gd name="connsiteX9" fmla="*/ 5828729 w 9182100"/>
                <a:gd name="connsiteY9" fmla="*/ 21723 h 898404"/>
                <a:gd name="connsiteX10" fmla="*/ 5227606 w 9182100"/>
                <a:gd name="connsiteY10" fmla="*/ 99066 h 898404"/>
                <a:gd name="connsiteX11" fmla="*/ 4394359 w 9182100"/>
                <a:gd name="connsiteY11" fmla="*/ 70015 h 898404"/>
                <a:gd name="connsiteX12" fmla="*/ 3819178 w 9182100"/>
                <a:gd name="connsiteY12" fmla="*/ 11083 h 898404"/>
                <a:gd name="connsiteX13" fmla="*/ 3069686 w 9182100"/>
                <a:gd name="connsiteY13" fmla="*/ 97991 h 898404"/>
                <a:gd name="connsiteX14" fmla="*/ 2232577 w 9182100"/>
                <a:gd name="connsiteY14" fmla="*/ 9775 h 898404"/>
                <a:gd name="connsiteX15" fmla="*/ 1685562 w 9182100"/>
                <a:gd name="connsiteY15" fmla="*/ 50652 h 898404"/>
                <a:gd name="connsiteX16" fmla="*/ 1261759 w 9182100"/>
                <a:gd name="connsiteY16" fmla="*/ 127139 h 898404"/>
                <a:gd name="connsiteX17" fmla="*/ 441293 w 9182100"/>
                <a:gd name="connsiteY17" fmla="*/ 113744 h 898404"/>
                <a:gd name="connsiteX18" fmla="*/ 0 w 9182100"/>
                <a:gd name="connsiteY18" fmla="*/ 14865 h 898404"/>
                <a:gd name="connsiteX19" fmla="*/ 0 w 9182100"/>
                <a:gd name="connsiteY19" fmla="*/ 898404 h 898404"/>
                <a:gd name="connsiteX0" fmla="*/ 0 w 9182100"/>
                <a:gd name="connsiteY0" fmla="*/ 898404 h 898404"/>
                <a:gd name="connsiteX1" fmla="*/ 9182100 w 9182100"/>
                <a:gd name="connsiteY1" fmla="*/ 898404 h 898404"/>
                <a:gd name="connsiteX2" fmla="*/ 9182100 w 9182100"/>
                <a:gd name="connsiteY2" fmla="*/ 152311 h 898404"/>
                <a:gd name="connsiteX3" fmla="*/ 9065895 w 9182100"/>
                <a:gd name="connsiteY3" fmla="*/ 157645 h 898404"/>
                <a:gd name="connsiteX4" fmla="*/ 8411601 w 9182100"/>
                <a:gd name="connsiteY4" fmla="*/ 117770 h 898404"/>
                <a:gd name="connsiteX5" fmla="*/ 8038624 w 9182100"/>
                <a:gd name="connsiteY5" fmla="*/ 115258 h 898404"/>
                <a:gd name="connsiteX6" fmla="*/ 7862221 w 9182100"/>
                <a:gd name="connsiteY6" fmla="*/ 92399 h 898404"/>
                <a:gd name="connsiteX7" fmla="*/ 7021717 w 9182100"/>
                <a:gd name="connsiteY7" fmla="*/ 110914 h 898404"/>
                <a:gd name="connsiteX8" fmla="*/ 6238780 w 9182100"/>
                <a:gd name="connsiteY8" fmla="*/ 5721 h 898404"/>
                <a:gd name="connsiteX9" fmla="*/ 5828729 w 9182100"/>
                <a:gd name="connsiteY9" fmla="*/ 21723 h 898404"/>
                <a:gd name="connsiteX10" fmla="*/ 5227606 w 9182100"/>
                <a:gd name="connsiteY10" fmla="*/ 99066 h 898404"/>
                <a:gd name="connsiteX11" fmla="*/ 4394359 w 9182100"/>
                <a:gd name="connsiteY11" fmla="*/ 70015 h 898404"/>
                <a:gd name="connsiteX12" fmla="*/ 3819178 w 9182100"/>
                <a:gd name="connsiteY12" fmla="*/ 11083 h 898404"/>
                <a:gd name="connsiteX13" fmla="*/ 3069686 w 9182100"/>
                <a:gd name="connsiteY13" fmla="*/ 97991 h 898404"/>
                <a:gd name="connsiteX14" fmla="*/ 2232577 w 9182100"/>
                <a:gd name="connsiteY14" fmla="*/ 9775 h 898404"/>
                <a:gd name="connsiteX15" fmla="*/ 1685562 w 9182100"/>
                <a:gd name="connsiteY15" fmla="*/ 50652 h 898404"/>
                <a:gd name="connsiteX16" fmla="*/ 1261759 w 9182100"/>
                <a:gd name="connsiteY16" fmla="*/ 127139 h 898404"/>
                <a:gd name="connsiteX17" fmla="*/ 441293 w 9182100"/>
                <a:gd name="connsiteY17" fmla="*/ 113744 h 898404"/>
                <a:gd name="connsiteX18" fmla="*/ 0 w 9182100"/>
                <a:gd name="connsiteY18" fmla="*/ 14865 h 898404"/>
                <a:gd name="connsiteX19" fmla="*/ 0 w 9182100"/>
                <a:gd name="connsiteY19" fmla="*/ 898404 h 898404"/>
                <a:gd name="connsiteX0" fmla="*/ 0 w 9182100"/>
                <a:gd name="connsiteY0" fmla="*/ 898404 h 898404"/>
                <a:gd name="connsiteX1" fmla="*/ 9182100 w 9182100"/>
                <a:gd name="connsiteY1" fmla="*/ 898404 h 898404"/>
                <a:gd name="connsiteX2" fmla="*/ 9182100 w 9182100"/>
                <a:gd name="connsiteY2" fmla="*/ 152311 h 898404"/>
                <a:gd name="connsiteX3" fmla="*/ 9065895 w 9182100"/>
                <a:gd name="connsiteY3" fmla="*/ 157645 h 898404"/>
                <a:gd name="connsiteX4" fmla="*/ 8411601 w 9182100"/>
                <a:gd name="connsiteY4" fmla="*/ 117770 h 898404"/>
                <a:gd name="connsiteX5" fmla="*/ 8038624 w 9182100"/>
                <a:gd name="connsiteY5" fmla="*/ 115258 h 898404"/>
                <a:gd name="connsiteX6" fmla="*/ 7660109 w 9182100"/>
                <a:gd name="connsiteY6" fmla="*/ 77923 h 898404"/>
                <a:gd name="connsiteX7" fmla="*/ 7021717 w 9182100"/>
                <a:gd name="connsiteY7" fmla="*/ 110914 h 898404"/>
                <a:gd name="connsiteX8" fmla="*/ 6238780 w 9182100"/>
                <a:gd name="connsiteY8" fmla="*/ 5721 h 898404"/>
                <a:gd name="connsiteX9" fmla="*/ 5828729 w 9182100"/>
                <a:gd name="connsiteY9" fmla="*/ 21723 h 898404"/>
                <a:gd name="connsiteX10" fmla="*/ 5227606 w 9182100"/>
                <a:gd name="connsiteY10" fmla="*/ 99066 h 898404"/>
                <a:gd name="connsiteX11" fmla="*/ 4394359 w 9182100"/>
                <a:gd name="connsiteY11" fmla="*/ 70015 h 898404"/>
                <a:gd name="connsiteX12" fmla="*/ 3819178 w 9182100"/>
                <a:gd name="connsiteY12" fmla="*/ 11083 h 898404"/>
                <a:gd name="connsiteX13" fmla="*/ 3069686 w 9182100"/>
                <a:gd name="connsiteY13" fmla="*/ 97991 h 898404"/>
                <a:gd name="connsiteX14" fmla="*/ 2232577 w 9182100"/>
                <a:gd name="connsiteY14" fmla="*/ 9775 h 898404"/>
                <a:gd name="connsiteX15" fmla="*/ 1685562 w 9182100"/>
                <a:gd name="connsiteY15" fmla="*/ 50652 h 898404"/>
                <a:gd name="connsiteX16" fmla="*/ 1261759 w 9182100"/>
                <a:gd name="connsiteY16" fmla="*/ 127139 h 898404"/>
                <a:gd name="connsiteX17" fmla="*/ 441293 w 9182100"/>
                <a:gd name="connsiteY17" fmla="*/ 113744 h 898404"/>
                <a:gd name="connsiteX18" fmla="*/ 0 w 9182100"/>
                <a:gd name="connsiteY18" fmla="*/ 14865 h 898404"/>
                <a:gd name="connsiteX19" fmla="*/ 0 w 9182100"/>
                <a:gd name="connsiteY19" fmla="*/ 898404 h 89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2100" h="898404">
                  <a:moveTo>
                    <a:pt x="0" y="898404"/>
                  </a:moveTo>
                  <a:lnTo>
                    <a:pt x="9182100" y="898404"/>
                  </a:lnTo>
                  <a:lnTo>
                    <a:pt x="9182100" y="152311"/>
                  </a:lnTo>
                  <a:cubicBezTo>
                    <a:pt x="9143429" y="154787"/>
                    <a:pt x="9194311" y="163402"/>
                    <a:pt x="9065895" y="157645"/>
                  </a:cubicBezTo>
                  <a:cubicBezTo>
                    <a:pt x="8937479" y="151888"/>
                    <a:pt x="8678777" y="137010"/>
                    <a:pt x="8411601" y="117770"/>
                  </a:cubicBezTo>
                  <a:cubicBezTo>
                    <a:pt x="8336735" y="111864"/>
                    <a:pt x="8163873" y="121899"/>
                    <a:pt x="8038624" y="115258"/>
                  </a:cubicBezTo>
                  <a:cubicBezTo>
                    <a:pt x="7913375" y="108617"/>
                    <a:pt x="7829593" y="78647"/>
                    <a:pt x="7660109" y="77923"/>
                  </a:cubicBezTo>
                  <a:cubicBezTo>
                    <a:pt x="7490625" y="77199"/>
                    <a:pt x="7292290" y="125360"/>
                    <a:pt x="7021717" y="110914"/>
                  </a:cubicBezTo>
                  <a:cubicBezTo>
                    <a:pt x="6751144" y="96468"/>
                    <a:pt x="6437611" y="20586"/>
                    <a:pt x="6238780" y="5721"/>
                  </a:cubicBezTo>
                  <a:cubicBezTo>
                    <a:pt x="6039949" y="-9144"/>
                    <a:pt x="5964745" y="8102"/>
                    <a:pt x="5828729" y="21723"/>
                  </a:cubicBezTo>
                  <a:cubicBezTo>
                    <a:pt x="5624703" y="41630"/>
                    <a:pt x="5429441" y="81350"/>
                    <a:pt x="5227606" y="99066"/>
                  </a:cubicBezTo>
                  <a:cubicBezTo>
                    <a:pt x="4950238" y="125069"/>
                    <a:pt x="4629097" y="84679"/>
                    <a:pt x="4394359" y="70015"/>
                  </a:cubicBezTo>
                  <a:cubicBezTo>
                    <a:pt x="4159621" y="55351"/>
                    <a:pt x="4018822" y="51183"/>
                    <a:pt x="3819178" y="11083"/>
                  </a:cubicBezTo>
                  <a:cubicBezTo>
                    <a:pt x="3533487" y="-30602"/>
                    <a:pt x="3334119" y="98209"/>
                    <a:pt x="3069686" y="97991"/>
                  </a:cubicBezTo>
                  <a:cubicBezTo>
                    <a:pt x="2805253" y="97773"/>
                    <a:pt x="2463264" y="17665"/>
                    <a:pt x="2232577" y="9775"/>
                  </a:cubicBezTo>
                  <a:cubicBezTo>
                    <a:pt x="2001890" y="1885"/>
                    <a:pt x="1893874" y="-13165"/>
                    <a:pt x="1685562" y="50652"/>
                  </a:cubicBezTo>
                  <a:cubicBezTo>
                    <a:pt x="1598313" y="79227"/>
                    <a:pt x="1493139" y="129453"/>
                    <a:pt x="1261759" y="127139"/>
                  </a:cubicBezTo>
                  <a:cubicBezTo>
                    <a:pt x="986201" y="176098"/>
                    <a:pt x="806298" y="124894"/>
                    <a:pt x="441293" y="113744"/>
                  </a:cubicBezTo>
                  <a:cubicBezTo>
                    <a:pt x="285655" y="84597"/>
                    <a:pt x="143923" y="77539"/>
                    <a:pt x="0" y="14865"/>
                  </a:cubicBezTo>
                  <a:lnTo>
                    <a:pt x="0" y="898404"/>
                  </a:lnTo>
                  <a:close/>
                </a:path>
              </a:pathLst>
            </a:custGeom>
            <a:solidFill>
              <a:srgbClr val="ECD893"/>
            </a:solidFill>
            <a:ln w="95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696299B7-4CCA-EED1-3E9E-3836F0EE20AC}"/>
              </a:ext>
            </a:extLst>
          </p:cNvPr>
          <p:cNvSpPr txBox="1"/>
          <p:nvPr/>
        </p:nvSpPr>
        <p:spPr>
          <a:xfrm>
            <a:off x="-1" y="4984257"/>
            <a:ext cx="12191695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“Aca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ahabga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inganji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n'icubahiro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n'ubgami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kugira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ngw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amoko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yose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n'amahanga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n'abavuga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indimi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zitari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zimwe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bamusabe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ingoma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yiwe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n'ingoma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itazovaho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kand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'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ubgami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bgiwe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n'ubgami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butazohangura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Daniyeli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7:14</a:t>
            </a:r>
          </a:p>
        </p:txBody>
      </p:sp>
    </p:spTree>
    <p:extLst>
      <p:ext uri="{BB962C8B-B14F-4D97-AF65-F5344CB8AC3E}">
        <p14:creationId xmlns:p14="http://schemas.microsoft.com/office/powerpoint/2010/main" val="665736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B2E5D6-CE3A-909B-7CA0-3D542CA98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41184B8-5DA7-7ED6-A854-73372A81A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544957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5EC25E9-3485-BEB3-23CC-827D8F058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-5309023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107809"/>
            <a:ext cx="5283676" cy="6605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E1F876-8EDB-68EB-210D-7DB044D93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 b="-78"/>
          <a:stretch/>
        </p:blipFill>
        <p:spPr>
          <a:xfrm>
            <a:off x="519365" y="278211"/>
            <a:ext cx="4903314" cy="62646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F49DED0-DC3C-1AE0-78C9-16A5A99AA7AB}"/>
              </a:ext>
            </a:extLst>
          </p:cNvPr>
          <p:cNvSpPr txBox="1"/>
          <p:nvPr/>
        </p:nvSpPr>
        <p:spPr>
          <a:xfrm>
            <a:off x="5942043" y="1028025"/>
            <a:ext cx="6049931" cy="48013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“Ni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mwisigireho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mumenye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kw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ari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jewe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Mana;Nzoshirwa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hejuru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mu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mahanga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nzoshirwa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hejuru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mw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isi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.”</a:t>
            </a:r>
          </a:p>
          <a:p>
            <a:pPr algn="ctr">
              <a:spcBef>
                <a:spcPts val="1200"/>
              </a:spcBef>
            </a:pP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Zaburi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46:10</a:t>
            </a:r>
          </a:p>
        </p:txBody>
      </p:sp>
    </p:spTree>
    <p:extLst>
      <p:ext uri="{BB962C8B-B14F-4D97-AF65-F5344CB8AC3E}">
        <p14:creationId xmlns:p14="http://schemas.microsoft.com/office/powerpoint/2010/main" val="155239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6812B-B0AA-845B-49D4-38C30013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63000">
                <a:srgbClr val="F1CFE3">
                  <a:alpha val="76000"/>
                </a:srgbClr>
              </a:gs>
              <a:gs pos="42000">
                <a:srgbClr val="CFDCC0"/>
              </a:gs>
              <a:gs pos="21000">
                <a:srgbClr val="E4D29B">
                  <a:alpha val="67000"/>
                </a:srgbClr>
              </a:gs>
              <a:gs pos="100000">
                <a:srgbClr val="BBE2E3"/>
              </a:gs>
              <a:gs pos="0">
                <a:srgbClr val="BBE2E3"/>
              </a:gs>
              <a:gs pos="86000">
                <a:srgbClr val="EEEE9E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tabla, vestido, sostener, parado&#10;&#10;El contenido generado por IA puede ser incorrecto.">
            <a:extLst>
              <a:ext uri="{FF2B5EF4-FFF2-40B4-BE49-F238E27FC236}">
                <a16:creationId xmlns:a16="http://schemas.microsoft.com/office/drawing/2014/main" id="{873E14FC-65B1-2002-20FF-39F823C604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 b="2088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945BEDA-AB9D-B59C-2078-16DC8B41D105}"/>
              </a:ext>
            </a:extLst>
          </p:cNvPr>
          <p:cNvSpPr txBox="1"/>
          <p:nvPr/>
        </p:nvSpPr>
        <p:spPr>
          <a:xfrm>
            <a:off x="0" y="4415555"/>
            <a:ext cx="12188951" cy="24314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Baririmba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indirimbo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nsha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bati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Birakubereye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kwabira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igitabo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no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kumena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ibikimatanije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kuko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wishwe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ugacungurira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Imana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abo mu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miryango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yose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no mu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ndimi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zose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no mu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moko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yose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no mu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mahanga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yose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ubacunguje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amaraso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yawe</a:t>
            </a:r>
            <a:r>
              <a:rPr lang="fr-FR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Ivyahishuriwe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Yohana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5:9</a:t>
            </a:r>
          </a:p>
        </p:txBody>
      </p:sp>
    </p:spTree>
    <p:extLst>
      <p:ext uri="{BB962C8B-B14F-4D97-AF65-F5344CB8AC3E}">
        <p14:creationId xmlns:p14="http://schemas.microsoft.com/office/powerpoint/2010/main" val="2897896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9A8A0E-DBCD-4810-F455-652DAA454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45A3E1-AABF-FC6B-5E4D-8DD8BD6B67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 r="12075"/>
          <a:stretch/>
        </p:blipFill>
        <p:spPr>
          <a:xfrm>
            <a:off x="106600" y="173204"/>
            <a:ext cx="4993720" cy="3454253"/>
          </a:xfrm>
          <a:prstGeom prst="rect">
            <a:avLst/>
          </a:prstGeom>
          <a:ln w="88900" cap="sq" cmpd="thickThin">
            <a:solidFill>
              <a:srgbClr val="30502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3C14966-5752-CCC7-2B20-C245B5979F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8017" r="8017"/>
          <a:stretch/>
        </p:blipFill>
        <p:spPr>
          <a:xfrm flipH="1">
            <a:off x="5227982" y="173204"/>
            <a:ext cx="6857417" cy="6511592"/>
          </a:xfrm>
          <a:prstGeom prst="rect">
            <a:avLst/>
          </a:prstGeom>
          <a:ln w="88900" cap="sq" cmpd="thickThin">
            <a:solidFill>
              <a:srgbClr val="30502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00" y="3800476"/>
            <a:ext cx="4993720" cy="2884320"/>
          </a:xfrm>
          <a:prstGeom prst="rect">
            <a:avLst/>
          </a:prstGeom>
          <a:solidFill>
            <a:srgbClr val="305023"/>
          </a:solidFill>
          <a:ln>
            <a:solidFill>
              <a:srgbClr val="3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909E6C-1ECE-E714-FBC9-78FAABD44AD3}"/>
              </a:ext>
            </a:extLst>
          </p:cNvPr>
          <p:cNvSpPr txBox="1"/>
          <p:nvPr/>
        </p:nvSpPr>
        <p:spPr>
          <a:xfrm>
            <a:off x="106600" y="3898981"/>
            <a:ext cx="49937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Numva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ijwi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ry'Umwami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rivuga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riti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Ndatuma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yotugira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Maze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ndavuga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jewe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utuma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fr-FR" sz="2800" b="1" dirty="0">
              <a:ln w="12700" cmpd="sng">
                <a:noFill/>
                <a:prstDash val="solid"/>
              </a:ln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Yesaya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6:8</a:t>
            </a:r>
          </a:p>
        </p:txBody>
      </p:sp>
    </p:spTree>
    <p:extLst>
      <p:ext uri="{BB962C8B-B14F-4D97-AF65-F5344CB8AC3E}">
        <p14:creationId xmlns:p14="http://schemas.microsoft.com/office/powerpoint/2010/main" val="145597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60338-0526-82DA-C083-48513786C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ECDCC94B-A7B7-5F83-CAA0-52C4479DD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8329" y="72889"/>
            <a:ext cx="5524500" cy="3763616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gradFill flip="none" rotWithShape="1">
            <a:gsLst>
              <a:gs pos="41000">
                <a:srgbClr val="F2C136"/>
              </a:gs>
              <a:gs pos="92000">
                <a:srgbClr val="B5771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241300" dist="101600" dir="54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8329" y="72889"/>
            <a:ext cx="5524500" cy="3763616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7AF28F-A07B-6E0C-A4C4-F7B7891F22EF}"/>
              </a:ext>
            </a:extLst>
          </p:cNvPr>
          <p:cNvSpPr txBox="1"/>
          <p:nvPr/>
        </p:nvSpPr>
        <p:spPr>
          <a:xfrm>
            <a:off x="6667500" y="102232"/>
            <a:ext cx="54753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Kandi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mbona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Umwagazi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w'Intama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ahagaze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musozi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Siyoni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ahagararanye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n'abantu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ibihumbi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ijana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mirongwine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bine,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bafise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izina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ryiwe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n'izina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yanditswe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ruhanga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rwabo</a:t>
            </a:r>
            <a:r>
              <a:rPr lang="fr-FR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Ivyahishuriwe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Yohana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14:1</a:t>
            </a:r>
          </a:p>
        </p:txBody>
      </p:sp>
    </p:spTree>
    <p:extLst>
      <p:ext uri="{BB962C8B-B14F-4D97-AF65-F5344CB8AC3E}">
        <p14:creationId xmlns:p14="http://schemas.microsoft.com/office/powerpoint/2010/main" val="194429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E2F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dibujo de una persona con una niña&#10;&#10;El contenido generado por IA puede ser incorrecto.">
            <a:extLst>
              <a:ext uri="{FF2B5EF4-FFF2-40B4-BE49-F238E27FC236}">
                <a16:creationId xmlns:a16="http://schemas.microsoft.com/office/drawing/2014/main" id="{61CB7583-85EC-D6D3-54E1-13208DEC6D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"/>
          <a:stretch/>
        </p:blipFill>
        <p:spPr>
          <a:xfrm>
            <a:off x="20" y="10"/>
            <a:ext cx="5409897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252919"/>
            <a:ext cx="5409636" cy="6352162"/>
          </a:xfrm>
          <a:prstGeom prst="rect">
            <a:avLst/>
          </a:prstGeom>
          <a:solidFill>
            <a:srgbClr val="B0D4E9"/>
          </a:solidFill>
          <a:ln>
            <a:noFill/>
          </a:ln>
          <a:effectLst>
            <a:glow rad="139700">
              <a:schemeClr val="accent5">
                <a:lumMod val="60000"/>
                <a:lumOff val="4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EA400D-9FAB-1225-1A50-EB92008707B3}"/>
              </a:ext>
            </a:extLst>
          </p:cNvPr>
          <p:cNvSpPr txBox="1"/>
          <p:nvPr/>
        </p:nvSpPr>
        <p:spPr>
          <a:xfrm>
            <a:off x="6151123" y="387994"/>
            <a:ext cx="5299954" cy="56630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Mana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amoko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agushime,Amoko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yose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agushime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Amahanga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anezerwe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aririmbishwe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n'akanyamuneza:Kuk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'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uzocira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amoko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imanza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ziroranye,Kand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'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uzorongora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amahanga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mw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isi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Sela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.”</a:t>
            </a:r>
          </a:p>
          <a:p>
            <a:pPr algn="ctr">
              <a:spcBef>
                <a:spcPts val="1200"/>
              </a:spcBef>
            </a:pP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Zaburi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67:3, 4</a:t>
            </a:r>
          </a:p>
        </p:txBody>
      </p:sp>
    </p:spTree>
    <p:extLst>
      <p:ext uri="{BB962C8B-B14F-4D97-AF65-F5344CB8AC3E}">
        <p14:creationId xmlns:p14="http://schemas.microsoft.com/office/powerpoint/2010/main" val="35943495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415</Words>
  <Application>Microsoft Office PowerPoint</Application>
  <PresentationFormat>Panorámica</PresentationFormat>
  <Paragraphs>23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 Laveda</dc:creator>
  <cp:lastModifiedBy>Sergio</cp:lastModifiedBy>
  <cp:revision>77</cp:revision>
  <dcterms:created xsi:type="dcterms:W3CDTF">2025-02-01T08:09:55Z</dcterms:created>
  <dcterms:modified xsi:type="dcterms:W3CDTF">2025-04-04T19:47:50Z</dcterms:modified>
</cp:coreProperties>
</file>