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86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A4C"/>
    <a:srgbClr val="FDF589"/>
    <a:srgbClr val="FDDE88"/>
    <a:srgbClr val="EFCB7B"/>
    <a:srgbClr val="FFFFCC"/>
    <a:srgbClr val="582A2A"/>
    <a:srgbClr val="241111"/>
    <a:srgbClr val="51473C"/>
    <a:srgbClr val="EAB0E3"/>
    <a:srgbClr val="6D1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63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35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12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09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03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460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424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793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387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584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33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61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2" r="23692"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9" r="16495"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698293" y="5402435"/>
            <a:ext cx="1061828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Kera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Imana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yavuganye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sogokuruza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kenshi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kandi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mu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buryo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bwinshi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iciye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ku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bavugishwa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yo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Ariko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muri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iyi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misi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yʼiherezo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yavuganye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natwe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iciye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ku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Mwana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wayo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Uwo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we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Imana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yagize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samuragwa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wʼibintu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vyose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kandi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ivyaremwe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vyose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yabiremye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iciye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muri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we.”</a:t>
            </a: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(</a:t>
            </a:r>
            <a:r>
              <a:rPr lang="fr-FR" sz="16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Abaheburayo</a:t>
            </a:r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1:1-2)</a:t>
            </a:r>
            <a:endParaRPr lang="es-ES" sz="20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954655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«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Nca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numva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ijwi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ryʼImana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ribaza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riti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: “Ni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nde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notuma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? Ni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nde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yogenda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mu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gishingo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cacu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?”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Nanje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nca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ndishura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nti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: “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Ndi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hano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ntuma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!”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»</a:t>
            </a:r>
            <a:b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(</a:t>
            </a: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Yesaya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6:8)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9" y="366623"/>
            <a:ext cx="3641070" cy="612475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Bagisohoka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Yehoshafati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arahagarara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avuga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ati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: “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Nimunyumvirize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yemwe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Bayuda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namwe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ababa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Yerusalemu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!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Nimwizere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Uhoraho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Imana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yanyu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muzohagarara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mushikamye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;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nimwizigire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abavugishwa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we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muzoronka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intsinzi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.”</a:t>
            </a:r>
            <a:r>
              <a:rPr lang="es-E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»</a:t>
            </a:r>
          </a:p>
          <a:p>
            <a:pPr algn="ctr">
              <a:spcBef>
                <a:spcPts val="1200"/>
              </a:spcBef>
            </a:pP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fr-FR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Ngoma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20:20)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57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Hari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ingabire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zitandukanye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ariko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Mpwemu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azitanga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ni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umwe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Imirimo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ni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myinshi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ariko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Umwami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dukorera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ni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umwe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Ibikorwa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vyʼImana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ni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vyinshi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ariko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iyo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Mana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nyene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ni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yo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ibikorera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muri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twebwe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twese</a:t>
            </a:r>
            <a:r>
              <a:rPr lang="fr-FR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”</a:t>
            </a:r>
            <a:r>
              <a:rPr lang="es-E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(1 </a:t>
            </a:r>
            <a:r>
              <a:rPr lang="fr-FR" sz="15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Korinto</a:t>
            </a:r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398388" y="1141561"/>
            <a:ext cx="4967444" cy="406265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spcBef>
                <a:spcPts val="600"/>
              </a:spcBef>
            </a:pP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“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Uguhishura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kwa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Yesu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Kristo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ukwo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yahawe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n'Imana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ngo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yereke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abagurano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biwe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ibigira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bibeho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vuba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agatuma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umumarayika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wiwe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akabimenyesha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umugurano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wiwe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Yohana, 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yashingiye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intahe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ivyo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yabonye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vyose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ni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vyo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jambo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ry'Imana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, no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gushinga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intahe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kwa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Yesu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Kristo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.” </a:t>
            </a:r>
            <a:r>
              <a:rPr lang="es-ES" b="1" dirty="0">
                <a:solidFill>
                  <a:srgbClr val="9E3939"/>
                </a:solidFill>
                <a:latin typeface="Comic Sans MS" panose="030F0702030302020204" pitchFamily="66" charset="0"/>
              </a:rPr>
              <a:t>(</a:t>
            </a:r>
            <a:r>
              <a:rPr lang="fr-FR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Ivyahishuriwe</a:t>
            </a:r>
            <a:r>
              <a:rPr lang="fr-FR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fr-FR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Yohana</a:t>
            </a:r>
            <a:r>
              <a:rPr lang="es-ES" b="1" dirty="0">
                <a:solidFill>
                  <a:srgbClr val="9E3939"/>
                </a:solidFill>
                <a:latin typeface="Comic Sans MS" panose="030F0702030302020204" pitchFamily="66" charset="0"/>
              </a:rPr>
              <a:t> 1:1-2)</a:t>
            </a:r>
            <a:endParaRPr lang="es-ES" sz="2400" b="1" dirty="0">
              <a:solidFill>
                <a:srgbClr val="9E393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784820"/>
            <a:ext cx="120622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Kukw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ivyanditswe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kera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vyose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vyandikiwe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kutwigisha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kugira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ngo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kwihangana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no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guhumurizwa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guheshwa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n'ivyanditswe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biduhe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kwizigira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ibizoba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.”</a:t>
            </a:r>
            <a:r>
              <a:rPr lang="es-E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Abaroma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15:4)</a:t>
            </a:r>
            <a:endParaRPr lang="es-ES" sz="2400" b="1" dirty="0">
              <a:solidFill>
                <a:schemeClr val="accent4">
                  <a:lumMod val="20000"/>
                  <a:lumOff val="8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58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D7934-B4D9-62E7-A2EE-D1D9723B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5DDB172-8A7E-09CA-0AB4-309D9D2B957C}"/>
              </a:ext>
            </a:extLst>
          </p:cNvPr>
          <p:cNvSpPr/>
          <p:nvPr/>
        </p:nvSpPr>
        <p:spPr>
          <a:xfrm>
            <a:off x="2764277" y="4066162"/>
            <a:ext cx="6663447" cy="256294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8A85827-ADD9-9625-25C7-68B1E5222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246931"/>
            <a:ext cx="2232000" cy="29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FEE106-9B5E-A027-8065-FAAD63E4F7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2585867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9AF633-DCB6-126E-EB0D-D838B17A3C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4979999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5656680-FAA9-5FB8-3242-66F07C9735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3501947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7E2F076-6173-9CFB-B3A9-7F5D094422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r="12512"/>
          <a:stretch>
            <a:fillRect/>
          </a:stretch>
        </p:blipFill>
        <p:spPr>
          <a:xfrm>
            <a:off x="9768263" y="3487325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AF896E-23FB-06DF-6A9F-BEE1C8CECF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r="7928"/>
          <a:stretch>
            <a:fillRect/>
          </a:stretch>
        </p:blipFill>
        <p:spPr>
          <a:xfrm>
            <a:off x="7374131" y="243519"/>
            <a:ext cx="2232000" cy="356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4B5999-ADA7-259E-7C88-242D987A62E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4"/>
          <a:stretch>
            <a:fillRect/>
          </a:stretch>
        </p:blipFill>
        <p:spPr>
          <a:xfrm>
            <a:off x="9768263" y="243519"/>
            <a:ext cx="2232002" cy="2976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BBC763-D1D4-925A-94D8-0348886D4BC2}"/>
              </a:ext>
            </a:extLst>
          </p:cNvPr>
          <p:cNvSpPr txBox="1"/>
          <p:nvPr/>
        </p:nvSpPr>
        <p:spPr>
          <a:xfrm>
            <a:off x="2980779" y="4501246"/>
            <a:ext cx="623044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Ivyo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vyashitse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kugira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ngo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bitubere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akarorero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ko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kutuburira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twebwe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abo mu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gihe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ca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nyuma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.”</a:t>
            </a:r>
            <a:r>
              <a:rPr lang="fr-FR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fr-FR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Korinto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10:11)</a:t>
            </a:r>
            <a:endParaRPr lang="es-ES" sz="28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24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15185B-61EC-E6C3-0C73-4D9A07B9A6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03" t="10045" r="3803" b="11901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-16874"/>
            <a:ext cx="4455736" cy="6874873"/>
          </a:xfrm>
          <a:custGeom>
            <a:avLst/>
            <a:gdLst>
              <a:gd name="csX0" fmla="*/ 0 w 4455736"/>
              <a:gd name="csY0" fmla="*/ 16873 h 6874873"/>
              <a:gd name="csX1" fmla="*/ 3620382 w 4455736"/>
              <a:gd name="csY1" fmla="*/ 6934 h 6874873"/>
              <a:gd name="csX2" fmla="*/ 3603853 w 4455736"/>
              <a:gd name="csY2" fmla="*/ 6630 h 6874873"/>
              <a:gd name="csX3" fmla="*/ 4455673 w 4455736"/>
              <a:gd name="csY3" fmla="*/ 3445873 h 6874873"/>
              <a:gd name="csX4" fmla="*/ 3623730 w 4455736"/>
              <a:gd name="csY4" fmla="*/ 6845359 h 6874873"/>
              <a:gd name="csX5" fmla="*/ 3610443 w 4455736"/>
              <a:gd name="csY5" fmla="*/ 6864934 h 6874873"/>
              <a:gd name="csX6" fmla="*/ 0 w 4455736"/>
              <a:gd name="csY6" fmla="*/ 6874873 h 6874873"/>
              <a:gd name="csX7" fmla="*/ 0 w 4455736"/>
              <a:gd name="csY7" fmla="*/ 16873 h 6874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55736" h="6874873">
                <a:moveTo>
                  <a:pt x="0" y="16873"/>
                </a:moveTo>
                <a:lnTo>
                  <a:pt x="3620382" y="6934"/>
                </a:lnTo>
                <a:cubicBezTo>
                  <a:pt x="3641376" y="30024"/>
                  <a:pt x="3582859" y="-16460"/>
                  <a:pt x="3603853" y="6630"/>
                </a:cubicBezTo>
                <a:cubicBezTo>
                  <a:pt x="4314379" y="866459"/>
                  <a:pt x="4452360" y="2306085"/>
                  <a:pt x="4455673" y="3445873"/>
                </a:cubicBezTo>
                <a:cubicBezTo>
                  <a:pt x="4458986" y="4585661"/>
                  <a:pt x="4334256" y="5985529"/>
                  <a:pt x="3623730" y="6845359"/>
                </a:cubicBezTo>
                <a:lnTo>
                  <a:pt x="3610443" y="6864934"/>
                </a:lnTo>
                <a:lnTo>
                  <a:pt x="0" y="6874873"/>
                </a:lnTo>
                <a:lnTo>
                  <a:pt x="0" y="16873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" y="-26812"/>
            <a:ext cx="4486300" cy="6884811"/>
          </a:xfrm>
          <a:custGeom>
            <a:avLst/>
            <a:gdLst>
              <a:gd name="csX0" fmla="*/ 0 w 4486300"/>
              <a:gd name="csY0" fmla="*/ 26811 h 6884811"/>
              <a:gd name="csX1" fmla="*/ 3621177 w 4486300"/>
              <a:gd name="csY1" fmla="*/ 6933 h 6884811"/>
              <a:gd name="csX2" fmla="*/ 3624526 w 4486300"/>
              <a:gd name="csY2" fmla="*/ 6630 h 6884811"/>
              <a:gd name="csX3" fmla="*/ 4486286 w 4486300"/>
              <a:gd name="csY3" fmla="*/ 3445872 h 6884811"/>
              <a:gd name="csX4" fmla="*/ 3634464 w 4486300"/>
              <a:gd name="csY4" fmla="*/ 6865236 h 6884811"/>
              <a:gd name="csX5" fmla="*/ 3650995 w 4486300"/>
              <a:gd name="csY5" fmla="*/ 6884811 h 6884811"/>
              <a:gd name="csX6" fmla="*/ 0 w 4486300"/>
              <a:gd name="csY6" fmla="*/ 6884811 h 6884811"/>
              <a:gd name="csX7" fmla="*/ 0 w 4486300"/>
              <a:gd name="csY7" fmla="*/ 26811 h 68848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86300" h="6884811">
                <a:moveTo>
                  <a:pt x="0" y="26811"/>
                </a:moveTo>
                <a:lnTo>
                  <a:pt x="3621177" y="6933"/>
                </a:lnTo>
                <a:cubicBezTo>
                  <a:pt x="3642171" y="30023"/>
                  <a:pt x="3603532" y="-16460"/>
                  <a:pt x="3624526" y="6630"/>
                </a:cubicBezTo>
                <a:cubicBezTo>
                  <a:pt x="4335052" y="866459"/>
                  <a:pt x="4484630" y="2302771"/>
                  <a:pt x="4486286" y="3445872"/>
                </a:cubicBezTo>
                <a:cubicBezTo>
                  <a:pt x="4487942" y="4588973"/>
                  <a:pt x="4344990" y="6005406"/>
                  <a:pt x="3634464" y="6865236"/>
                </a:cubicBezTo>
                <a:lnTo>
                  <a:pt x="3650995" y="6884811"/>
                </a:lnTo>
                <a:lnTo>
                  <a:pt x="0" y="6884811"/>
                </a:lnTo>
                <a:lnTo>
                  <a:pt x="0" y="26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1721680" y="-906979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05418D04-1054-FB51-FC2F-BFECA1E50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1721680" y="4780400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63A36B-E458-BBFF-DF25-3AC2453EE326}"/>
              </a:ext>
            </a:extLst>
          </p:cNvPr>
          <p:cNvSpPr txBox="1"/>
          <p:nvPr/>
        </p:nvSpPr>
        <p:spPr>
          <a:xfrm>
            <a:off x="192871" y="1668961"/>
            <a:ext cx="3501142" cy="349326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fr-FR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Nuko</a:t>
            </a: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ahera</a:t>
            </a: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ku</a:t>
            </a: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vyanditswe</a:t>
            </a: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fr-FR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Mose</a:t>
            </a: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nʼabavugishwa</a:t>
            </a: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bose</a:t>
            </a: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fr-FR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abasigurira</a:t>
            </a: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ico</a:t>
            </a: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Ivyanditswe</a:t>
            </a: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bimuvugako</a:t>
            </a: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”</a:t>
            </a:r>
            <a:endParaRPr lang="es-ES" sz="28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s-ES" sz="20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Luk</a:t>
            </a:r>
            <a:r>
              <a:rPr lang="fr-FR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a</a:t>
            </a: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24:27)</a:t>
            </a:r>
            <a:endParaRPr lang="es-ES" sz="28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70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9D1096-DBB6-44D6-A927-FB5AA2A7B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94013243-300E-D4E6-6D5C-9FC1EDCCF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blipFill dpi="0" rotWithShape="1">
            <a:blip r:embed="rId3"/>
            <a:srcRect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898284-0410-D14F-E296-1CBEB08A8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840495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4"/>
            <a:srcRect/>
            <a:stretch>
              <a:fillRect t="-7163" b="-7163"/>
            </a:stretch>
          </a:blip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iagrama de flujo: cinta perforada 3">
            <a:extLst>
              <a:ext uri="{FF2B5EF4-FFF2-40B4-BE49-F238E27FC236}">
                <a16:creationId xmlns:a16="http://schemas.microsoft.com/office/drawing/2014/main" id="{DA37C9A1-EA98-B8C2-02A0-684BE6DB46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99587" y="224072"/>
            <a:ext cx="2207172" cy="241738"/>
          </a:xfrm>
          <a:prstGeom prst="flowChartPunchedTap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Diagrama de flujo: cinta perforada 5">
            <a:extLst>
              <a:ext uri="{FF2B5EF4-FFF2-40B4-BE49-F238E27FC236}">
                <a16:creationId xmlns:a16="http://schemas.microsoft.com/office/drawing/2014/main" id="{C96E125F-CF26-1E1F-99CC-EFE3D57A81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821917" y="6388389"/>
            <a:ext cx="2207172" cy="241738"/>
          </a:xfrm>
          <a:prstGeom prst="flowChartPunchedTap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6D4E58E-30AC-D7E7-E82D-A8B952C36506}"/>
              </a:ext>
            </a:extLst>
          </p:cNvPr>
          <p:cNvSpPr txBox="1"/>
          <p:nvPr/>
        </p:nvSpPr>
        <p:spPr>
          <a:xfrm>
            <a:off x="7840494" y="451963"/>
            <a:ext cx="4351504" cy="595547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“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Bakundwa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,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ntimukizere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abantu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bose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bavuga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ko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bavugishwa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.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Ariko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mubageze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kugira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ngo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murabe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ko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impwemu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ibakoresha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iva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ku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Mana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.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Kuko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hari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abavugishwa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bʼibinyoma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benshi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bakwiragiye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mwʼisi</a:t>
            </a:r>
            <a:r>
              <a:rPr lang="en-US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.”</a:t>
            </a:r>
            <a:endParaRPr lang="es-ES" sz="32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(1 </a:t>
            </a:r>
            <a:r>
              <a:rPr lang="en-U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Yohana</a:t>
            </a:r>
            <a:r>
              <a:rPr lang="es-E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4:1)</a:t>
            </a:r>
            <a:endParaRPr lang="es-ES" sz="32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04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B5A0-DF34-3758-AE10-408453EE6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02BD213-F4A0-110F-842E-A5CA90DE7B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30882A0-F7D8-280D-C431-4C939892314B}"/>
              </a:ext>
            </a:extLst>
          </p:cNvPr>
          <p:cNvSpPr txBox="1"/>
          <p:nvPr/>
        </p:nvSpPr>
        <p:spPr>
          <a:xfrm>
            <a:off x="0" y="204631"/>
            <a:ext cx="101346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Kuko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ijambo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ryʼImana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rizima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kandi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ryuzuye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ubushobozi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Rikarishe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kurusha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inkota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yʼubugi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bubiri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ririnjira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rigashika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aho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ritandukanya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umushaha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nʼimpwemu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nʼingingo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nʼimisokoro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Rishira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ahabona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ivyipfuzo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nʼivyiyumviro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vyʼumutima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wʼumuntu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fr-FR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 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fr-FR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Abaheburayo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4:12)</a:t>
            </a:r>
            <a:endParaRPr lang="es-ES" sz="2400" b="1" dirty="0">
              <a:solidFill>
                <a:schemeClr val="bg1"/>
              </a:solidFill>
              <a:effectLst>
                <a:glow rad="88900">
                  <a:srgbClr val="663300"/>
                </a:glow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58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1C038-50D8-1657-404F-104388D17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1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blipFill>
            <a:blip r:embed="rId2"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53376EE-1DA2-7893-CAF0-66D280EF1AA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1" r="13761"/>
          <a:stretch/>
        </p:blipFill>
        <p:spPr>
          <a:xfrm>
            <a:off x="196731" y="166533"/>
            <a:ext cx="3809612" cy="6524936"/>
          </a:xfrm>
          <a:prstGeom prst="rect">
            <a:avLst/>
          </a:prstGeom>
          <a:ln w="38100" cap="sq">
            <a:solidFill>
              <a:srgbClr val="832A0E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A4771B-7E4D-8C90-4298-F308DA3CCE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351"/>
          <a:stretch>
            <a:fillRect/>
          </a:stretch>
        </p:blipFill>
        <p:spPr>
          <a:xfrm>
            <a:off x="4196497" y="166533"/>
            <a:ext cx="3797618" cy="6524936"/>
          </a:xfrm>
          <a:prstGeom prst="rect">
            <a:avLst/>
          </a:prstGeom>
          <a:ln w="38100" cap="sq">
            <a:solidFill>
              <a:srgbClr val="44805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5229605-5263-1F14-F98E-413365B7BF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" r="2450" b="2"/>
          <a:stretch>
            <a:fillRect/>
          </a:stretch>
        </p:blipFill>
        <p:spPr>
          <a:xfrm>
            <a:off x="8183346" y="166533"/>
            <a:ext cx="3822808" cy="3160653"/>
          </a:xfrm>
          <a:prstGeom prst="rect">
            <a:avLst/>
          </a:prstGeom>
          <a:ln w="38100" cap="sq">
            <a:solidFill>
              <a:srgbClr val="96613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CECC7C5-4187-5591-9B01-65CBFF992D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183346" y="3506741"/>
            <a:ext cx="3822808" cy="3184726"/>
          </a:xfrm>
          <a:prstGeom prst="rect">
            <a:avLst/>
          </a:prstGeom>
          <a:solidFill>
            <a:srgbClr val="EAB0E3"/>
          </a:solidFill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9666E12-5BD3-B4A9-F925-464C70902868}"/>
              </a:ext>
            </a:extLst>
          </p:cNvPr>
          <p:cNvSpPr txBox="1"/>
          <p:nvPr/>
        </p:nvSpPr>
        <p:spPr>
          <a:xfrm>
            <a:off x="8088096" y="3562350"/>
            <a:ext cx="4007130" cy="31854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“</a:t>
            </a:r>
            <a:r>
              <a:rPr lang="fr-FR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Ni </a:t>
            </a:r>
            <a:r>
              <a:rPr lang="fr-FR" sz="27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ukuri</a:t>
            </a:r>
            <a:r>
              <a:rPr lang="fr-FR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, </a:t>
            </a:r>
            <a:r>
              <a:rPr lang="fr-FR" sz="27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Uhoraho</a:t>
            </a:r>
            <a:r>
              <a:rPr lang="fr-FR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fr-FR" sz="27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Nyeninganji</a:t>
            </a:r>
            <a:r>
              <a:rPr lang="fr-FR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fr-FR" sz="27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nta</a:t>
            </a:r>
            <a:r>
              <a:rPr lang="fr-FR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fr-FR" sz="27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co</a:t>
            </a:r>
            <a:r>
              <a:rPr lang="fr-FR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fr-FR" sz="27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akora</a:t>
            </a:r>
            <a:r>
              <a:rPr lang="fr-FR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
</a:t>
            </a:r>
            <a:r>
              <a:rPr lang="fr-FR" sz="27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atabanje</a:t>
            </a:r>
            <a:r>
              <a:rPr lang="fr-FR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fr-FR" sz="27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kugihishurira</a:t>
            </a:r>
            <a:r>
              <a:rPr lang="fr-FR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
</a:t>
            </a:r>
            <a:r>
              <a:rPr lang="fr-FR" sz="27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abasavyi</a:t>
            </a:r>
            <a:r>
              <a:rPr lang="fr-FR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fr-FR" sz="27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biwe</a:t>
            </a:r>
            <a:r>
              <a:rPr lang="fr-FR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fr-FR" sz="27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bʼabavugishwa</a:t>
            </a:r>
            <a:r>
              <a:rPr lang="fr-FR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.</a:t>
            </a:r>
            <a:r>
              <a:rPr lang="en-US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”</a:t>
            </a:r>
            <a:endParaRPr lang="es-ES" sz="2700" b="1" dirty="0">
              <a:solidFill>
                <a:srgbClr val="6D1D63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(</a:t>
            </a:r>
            <a:r>
              <a:rPr lang="fr-FR" sz="27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Amosi</a:t>
            </a:r>
            <a:r>
              <a:rPr lang="es-ES" sz="27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3:7)</a:t>
            </a:r>
          </a:p>
        </p:txBody>
      </p:sp>
    </p:spTree>
    <p:extLst>
      <p:ext uri="{BB962C8B-B14F-4D97-AF65-F5344CB8AC3E}">
        <p14:creationId xmlns:p14="http://schemas.microsoft.com/office/powerpoint/2010/main" val="2805576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C698774-82B7-AB0C-1B42-F98EE71D60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641FBD4-8992-CDAA-B952-7A90FC1BCE91}"/>
              </a:ext>
            </a:extLst>
          </p:cNvPr>
          <p:cNvSpPr txBox="1"/>
          <p:nvPr/>
        </p:nvSpPr>
        <p:spPr>
          <a:xfrm>
            <a:off x="180367" y="94667"/>
            <a:ext cx="619125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Kandi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hanyuma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yʼivyo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
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nzosuka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Mpwemu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wanje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bantu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bose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
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Abahungu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banyu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nʼabakobwa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banyu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bazovugishwa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
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abatama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banyu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bazorota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indoto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
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nʼabasore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banyu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bazobona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ivyo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beretswe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
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Nʼabasavyi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banje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abagabo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nʼabagore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
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nzobasukako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Mpwemu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wanje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muri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iyo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fr-FR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misi</a:t>
            </a:r>
            <a:r>
              <a:rPr lang="fr-FR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endParaRPr lang="es-ES" sz="22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fr-FR" sz="16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Yoweli</a:t>
            </a:r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2:28-29)</a:t>
            </a:r>
            <a:endParaRPr lang="es-ES" sz="20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639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B248A-98CE-FA44-007A-275DE4A83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F5522A-1795-66C5-5BD7-8A8DDBF7A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7" r="-1" b="-1"/>
          <a:stretch>
            <a:fillRect/>
          </a:stretch>
        </p:blipFill>
        <p:spPr>
          <a:xfrm>
            <a:off x="20" y="431"/>
            <a:ext cx="7796072" cy="6408311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3245E02-311A-F610-5445-F17D6B2394EE}"/>
              </a:ext>
            </a:extLst>
          </p:cNvPr>
          <p:cNvSpPr txBox="1"/>
          <p:nvPr/>
        </p:nvSpPr>
        <p:spPr>
          <a:xfrm>
            <a:off x="8115293" y="67913"/>
            <a:ext cx="3876880" cy="6286882"/>
          </a:xfrm>
          <a:custGeom>
            <a:avLst/>
            <a:gdLst>
              <a:gd name="csX0" fmla="*/ 0 w 3876880"/>
              <a:gd name="csY0" fmla="*/ 0 h 6286882"/>
              <a:gd name="csX1" fmla="*/ 553839 w 3876880"/>
              <a:gd name="csY1" fmla="*/ 0 h 6286882"/>
              <a:gd name="csX2" fmla="*/ 1146448 w 3876880"/>
              <a:gd name="csY2" fmla="*/ 0 h 6286882"/>
              <a:gd name="csX3" fmla="*/ 1661519 w 3876880"/>
              <a:gd name="csY3" fmla="*/ 0 h 6286882"/>
              <a:gd name="csX4" fmla="*/ 2254128 w 3876880"/>
              <a:gd name="csY4" fmla="*/ 0 h 6286882"/>
              <a:gd name="csX5" fmla="*/ 2885506 w 3876880"/>
              <a:gd name="csY5" fmla="*/ 0 h 6286882"/>
              <a:gd name="csX6" fmla="*/ 3361808 w 3876880"/>
              <a:gd name="csY6" fmla="*/ 0 h 6286882"/>
              <a:gd name="csX7" fmla="*/ 3876880 w 3876880"/>
              <a:gd name="csY7" fmla="*/ 0 h 6286882"/>
              <a:gd name="csX8" fmla="*/ 3876880 w 3876880"/>
              <a:gd name="csY8" fmla="*/ 382928 h 6286882"/>
              <a:gd name="csX9" fmla="*/ 3876880 w 3876880"/>
              <a:gd name="csY9" fmla="*/ 1080201 h 6286882"/>
              <a:gd name="csX10" fmla="*/ 3876880 w 3876880"/>
              <a:gd name="csY10" fmla="*/ 1651735 h 6286882"/>
              <a:gd name="csX11" fmla="*/ 3876880 w 3876880"/>
              <a:gd name="csY11" fmla="*/ 2097532 h 6286882"/>
              <a:gd name="csX12" fmla="*/ 3876880 w 3876880"/>
              <a:gd name="csY12" fmla="*/ 2731936 h 6286882"/>
              <a:gd name="csX13" fmla="*/ 3876880 w 3876880"/>
              <a:gd name="csY13" fmla="*/ 3177733 h 6286882"/>
              <a:gd name="csX14" fmla="*/ 3876880 w 3876880"/>
              <a:gd name="csY14" fmla="*/ 3560661 h 6286882"/>
              <a:gd name="csX15" fmla="*/ 3876880 w 3876880"/>
              <a:gd name="csY15" fmla="*/ 4257934 h 6286882"/>
              <a:gd name="csX16" fmla="*/ 3876880 w 3876880"/>
              <a:gd name="csY16" fmla="*/ 4640862 h 6286882"/>
              <a:gd name="csX17" fmla="*/ 3876880 w 3876880"/>
              <a:gd name="csY17" fmla="*/ 5338134 h 6286882"/>
              <a:gd name="csX18" fmla="*/ 3876880 w 3876880"/>
              <a:gd name="csY18" fmla="*/ 6286882 h 6286882"/>
              <a:gd name="csX19" fmla="*/ 3323040 w 3876880"/>
              <a:gd name="csY19" fmla="*/ 6286882 h 6286882"/>
              <a:gd name="csX20" fmla="*/ 2730431 w 3876880"/>
              <a:gd name="csY20" fmla="*/ 6286882 h 6286882"/>
              <a:gd name="csX21" fmla="*/ 2099053 w 3876880"/>
              <a:gd name="csY21" fmla="*/ 6286882 h 6286882"/>
              <a:gd name="csX22" fmla="*/ 1545213 w 3876880"/>
              <a:gd name="csY22" fmla="*/ 6286882 h 6286882"/>
              <a:gd name="csX23" fmla="*/ 1030142 w 3876880"/>
              <a:gd name="csY23" fmla="*/ 6286882 h 6286882"/>
              <a:gd name="csX24" fmla="*/ 0 w 3876880"/>
              <a:gd name="csY24" fmla="*/ 6286882 h 6286882"/>
              <a:gd name="csX25" fmla="*/ 0 w 3876880"/>
              <a:gd name="csY25" fmla="*/ 5589610 h 6286882"/>
              <a:gd name="csX26" fmla="*/ 0 w 3876880"/>
              <a:gd name="csY26" fmla="*/ 5080944 h 6286882"/>
              <a:gd name="csX27" fmla="*/ 0 w 3876880"/>
              <a:gd name="csY27" fmla="*/ 4698015 h 6286882"/>
              <a:gd name="csX28" fmla="*/ 0 w 3876880"/>
              <a:gd name="csY28" fmla="*/ 4126481 h 6286882"/>
              <a:gd name="csX29" fmla="*/ 0 w 3876880"/>
              <a:gd name="csY29" fmla="*/ 3429208 h 6286882"/>
              <a:gd name="csX30" fmla="*/ 0 w 3876880"/>
              <a:gd name="csY30" fmla="*/ 2983411 h 6286882"/>
              <a:gd name="csX31" fmla="*/ 0 w 3876880"/>
              <a:gd name="csY31" fmla="*/ 2537614 h 6286882"/>
              <a:gd name="csX32" fmla="*/ 0 w 3876880"/>
              <a:gd name="csY32" fmla="*/ 1840342 h 6286882"/>
              <a:gd name="csX33" fmla="*/ 0 w 3876880"/>
              <a:gd name="csY33" fmla="*/ 1143069 h 6286882"/>
              <a:gd name="csX34" fmla="*/ 0 w 3876880"/>
              <a:gd name="csY34" fmla="*/ 697272 h 6286882"/>
              <a:gd name="csX35" fmla="*/ 0 w 3876880"/>
              <a:gd name="csY35" fmla="*/ 0 h 6286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3876880" h="6286882" extrusionOk="0">
                <a:moveTo>
                  <a:pt x="0" y="0"/>
                </a:moveTo>
                <a:cubicBezTo>
                  <a:pt x="85265" y="62887"/>
                  <a:pt x="255213" y="21346"/>
                  <a:pt x="553839" y="0"/>
                </a:cubicBezTo>
                <a:cubicBezTo>
                  <a:pt x="818586" y="2847"/>
                  <a:pt x="890672" y="30264"/>
                  <a:pt x="1146448" y="0"/>
                </a:cubicBezTo>
                <a:cubicBezTo>
                  <a:pt x="1345831" y="-9228"/>
                  <a:pt x="1512468" y="2210"/>
                  <a:pt x="1661519" y="0"/>
                </a:cubicBezTo>
                <a:cubicBezTo>
                  <a:pt x="1774951" y="41396"/>
                  <a:pt x="2080429" y="-27862"/>
                  <a:pt x="2254128" y="0"/>
                </a:cubicBezTo>
                <a:cubicBezTo>
                  <a:pt x="2373831" y="-51057"/>
                  <a:pt x="2741843" y="64139"/>
                  <a:pt x="2885506" y="0"/>
                </a:cubicBezTo>
                <a:cubicBezTo>
                  <a:pt x="3029001" y="-31237"/>
                  <a:pt x="3223700" y="95038"/>
                  <a:pt x="3361808" y="0"/>
                </a:cubicBezTo>
                <a:cubicBezTo>
                  <a:pt x="3443632" y="-72023"/>
                  <a:pt x="3731540" y="96334"/>
                  <a:pt x="3876880" y="0"/>
                </a:cubicBezTo>
                <a:cubicBezTo>
                  <a:pt x="3905546" y="150960"/>
                  <a:pt x="3879949" y="314007"/>
                  <a:pt x="3876880" y="382928"/>
                </a:cubicBezTo>
                <a:cubicBezTo>
                  <a:pt x="3792207" y="421458"/>
                  <a:pt x="3844218" y="887260"/>
                  <a:pt x="3876880" y="1080201"/>
                </a:cubicBezTo>
                <a:cubicBezTo>
                  <a:pt x="3867056" y="1332263"/>
                  <a:pt x="3836577" y="1362588"/>
                  <a:pt x="3876880" y="1651735"/>
                </a:cubicBezTo>
                <a:cubicBezTo>
                  <a:pt x="3947156" y="1891977"/>
                  <a:pt x="3867455" y="1908360"/>
                  <a:pt x="3876880" y="2097532"/>
                </a:cubicBezTo>
                <a:cubicBezTo>
                  <a:pt x="3903399" y="2314012"/>
                  <a:pt x="3785744" y="2433926"/>
                  <a:pt x="3876880" y="2731936"/>
                </a:cubicBezTo>
                <a:cubicBezTo>
                  <a:pt x="3924461" y="2989066"/>
                  <a:pt x="3801645" y="2944612"/>
                  <a:pt x="3876880" y="3177733"/>
                </a:cubicBezTo>
                <a:cubicBezTo>
                  <a:pt x="3894703" y="3371643"/>
                  <a:pt x="3812843" y="3450611"/>
                  <a:pt x="3876880" y="3560661"/>
                </a:cubicBezTo>
                <a:cubicBezTo>
                  <a:pt x="3862500" y="3614452"/>
                  <a:pt x="3819790" y="4108304"/>
                  <a:pt x="3876880" y="4257934"/>
                </a:cubicBezTo>
                <a:cubicBezTo>
                  <a:pt x="3894508" y="4474562"/>
                  <a:pt x="3877608" y="4546622"/>
                  <a:pt x="3876880" y="4640862"/>
                </a:cubicBezTo>
                <a:cubicBezTo>
                  <a:pt x="3919210" y="4705566"/>
                  <a:pt x="3851996" y="5203628"/>
                  <a:pt x="3876880" y="5338134"/>
                </a:cubicBezTo>
                <a:cubicBezTo>
                  <a:pt x="3894106" y="5416960"/>
                  <a:pt x="3789825" y="5778293"/>
                  <a:pt x="3876880" y="6286882"/>
                </a:cubicBezTo>
                <a:cubicBezTo>
                  <a:pt x="3718696" y="6344091"/>
                  <a:pt x="3472844" y="6305761"/>
                  <a:pt x="3323040" y="6286882"/>
                </a:cubicBezTo>
                <a:cubicBezTo>
                  <a:pt x="3175925" y="6360236"/>
                  <a:pt x="2929471" y="6225800"/>
                  <a:pt x="2730431" y="6286882"/>
                </a:cubicBezTo>
                <a:cubicBezTo>
                  <a:pt x="2588851" y="6240177"/>
                  <a:pt x="2367311" y="6263483"/>
                  <a:pt x="2099053" y="6286882"/>
                </a:cubicBezTo>
                <a:cubicBezTo>
                  <a:pt x="1820786" y="6291326"/>
                  <a:pt x="1698110" y="6141768"/>
                  <a:pt x="1545213" y="6286882"/>
                </a:cubicBezTo>
                <a:cubicBezTo>
                  <a:pt x="1375327" y="6295804"/>
                  <a:pt x="1140092" y="6304277"/>
                  <a:pt x="1030142" y="6286882"/>
                </a:cubicBezTo>
                <a:cubicBezTo>
                  <a:pt x="886459" y="6321556"/>
                  <a:pt x="199786" y="6209125"/>
                  <a:pt x="0" y="6286882"/>
                </a:cubicBezTo>
                <a:cubicBezTo>
                  <a:pt x="15386" y="6042080"/>
                  <a:pt x="84427" y="5901391"/>
                  <a:pt x="0" y="5589610"/>
                </a:cubicBezTo>
                <a:cubicBezTo>
                  <a:pt x="-38170" y="5213173"/>
                  <a:pt x="44847" y="5331939"/>
                  <a:pt x="0" y="5080944"/>
                </a:cubicBezTo>
                <a:cubicBezTo>
                  <a:pt x="-26722" y="4859085"/>
                  <a:pt x="26405" y="4855390"/>
                  <a:pt x="0" y="4698015"/>
                </a:cubicBezTo>
                <a:cubicBezTo>
                  <a:pt x="-38470" y="4537561"/>
                  <a:pt x="19697" y="4272683"/>
                  <a:pt x="0" y="4126481"/>
                </a:cubicBezTo>
                <a:cubicBezTo>
                  <a:pt x="4614" y="3857408"/>
                  <a:pt x="-13741" y="3740695"/>
                  <a:pt x="0" y="3429208"/>
                </a:cubicBezTo>
                <a:cubicBezTo>
                  <a:pt x="-19470" y="3180139"/>
                  <a:pt x="50423" y="3151347"/>
                  <a:pt x="0" y="2983411"/>
                </a:cubicBezTo>
                <a:cubicBezTo>
                  <a:pt x="-28401" y="2829961"/>
                  <a:pt x="48563" y="2771677"/>
                  <a:pt x="0" y="2537614"/>
                </a:cubicBezTo>
                <a:cubicBezTo>
                  <a:pt x="-36120" y="2248961"/>
                  <a:pt x="-21843" y="2098974"/>
                  <a:pt x="0" y="1840342"/>
                </a:cubicBezTo>
                <a:cubicBezTo>
                  <a:pt x="-21842" y="1572801"/>
                  <a:pt x="93871" y="1438520"/>
                  <a:pt x="0" y="1143069"/>
                </a:cubicBezTo>
                <a:cubicBezTo>
                  <a:pt x="-4946" y="905961"/>
                  <a:pt x="-5554" y="793497"/>
                  <a:pt x="0" y="697272"/>
                </a:cubicBezTo>
                <a:cubicBezTo>
                  <a:pt x="-76913" y="675468"/>
                  <a:pt x="-23297" y="301004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6618298">
                  <a:custGeom>
                    <a:avLst/>
                    <a:gdLst>
                      <a:gd name="connsiteX0" fmla="*/ 0 w 3876880"/>
                      <a:gd name="connsiteY0" fmla="*/ 0 h 6286882"/>
                      <a:gd name="connsiteX1" fmla="*/ 553839 w 3876880"/>
                      <a:gd name="connsiteY1" fmla="*/ 0 h 6286882"/>
                      <a:gd name="connsiteX2" fmla="*/ 1146448 w 3876880"/>
                      <a:gd name="connsiteY2" fmla="*/ 0 h 6286882"/>
                      <a:gd name="connsiteX3" fmla="*/ 1661519 w 3876880"/>
                      <a:gd name="connsiteY3" fmla="*/ 0 h 6286882"/>
                      <a:gd name="connsiteX4" fmla="*/ 2254128 w 3876880"/>
                      <a:gd name="connsiteY4" fmla="*/ 0 h 6286882"/>
                      <a:gd name="connsiteX5" fmla="*/ 2885506 w 3876880"/>
                      <a:gd name="connsiteY5" fmla="*/ 0 h 6286882"/>
                      <a:gd name="connsiteX6" fmla="*/ 3361808 w 3876880"/>
                      <a:gd name="connsiteY6" fmla="*/ 0 h 6286882"/>
                      <a:gd name="connsiteX7" fmla="*/ 3876880 w 3876880"/>
                      <a:gd name="connsiteY7" fmla="*/ 0 h 6286882"/>
                      <a:gd name="connsiteX8" fmla="*/ 3876880 w 3876880"/>
                      <a:gd name="connsiteY8" fmla="*/ 382928 h 6286882"/>
                      <a:gd name="connsiteX9" fmla="*/ 3876880 w 3876880"/>
                      <a:gd name="connsiteY9" fmla="*/ 1080201 h 6286882"/>
                      <a:gd name="connsiteX10" fmla="*/ 3876880 w 3876880"/>
                      <a:gd name="connsiteY10" fmla="*/ 1651735 h 6286882"/>
                      <a:gd name="connsiteX11" fmla="*/ 3876880 w 3876880"/>
                      <a:gd name="connsiteY11" fmla="*/ 2097532 h 6286882"/>
                      <a:gd name="connsiteX12" fmla="*/ 3876880 w 3876880"/>
                      <a:gd name="connsiteY12" fmla="*/ 2731936 h 6286882"/>
                      <a:gd name="connsiteX13" fmla="*/ 3876880 w 3876880"/>
                      <a:gd name="connsiteY13" fmla="*/ 3177733 h 6286882"/>
                      <a:gd name="connsiteX14" fmla="*/ 3876880 w 3876880"/>
                      <a:gd name="connsiteY14" fmla="*/ 3560661 h 6286882"/>
                      <a:gd name="connsiteX15" fmla="*/ 3876880 w 3876880"/>
                      <a:gd name="connsiteY15" fmla="*/ 4257934 h 6286882"/>
                      <a:gd name="connsiteX16" fmla="*/ 3876880 w 3876880"/>
                      <a:gd name="connsiteY16" fmla="*/ 4640862 h 6286882"/>
                      <a:gd name="connsiteX17" fmla="*/ 3876880 w 3876880"/>
                      <a:gd name="connsiteY17" fmla="*/ 5338134 h 6286882"/>
                      <a:gd name="connsiteX18" fmla="*/ 3876880 w 3876880"/>
                      <a:gd name="connsiteY18" fmla="*/ 6286882 h 6286882"/>
                      <a:gd name="connsiteX19" fmla="*/ 3323040 w 3876880"/>
                      <a:gd name="connsiteY19" fmla="*/ 6286882 h 6286882"/>
                      <a:gd name="connsiteX20" fmla="*/ 2730431 w 3876880"/>
                      <a:gd name="connsiteY20" fmla="*/ 6286882 h 6286882"/>
                      <a:gd name="connsiteX21" fmla="*/ 2099053 w 3876880"/>
                      <a:gd name="connsiteY21" fmla="*/ 6286882 h 6286882"/>
                      <a:gd name="connsiteX22" fmla="*/ 1545213 w 3876880"/>
                      <a:gd name="connsiteY22" fmla="*/ 6286882 h 6286882"/>
                      <a:gd name="connsiteX23" fmla="*/ 1030142 w 3876880"/>
                      <a:gd name="connsiteY23" fmla="*/ 6286882 h 6286882"/>
                      <a:gd name="connsiteX24" fmla="*/ 0 w 3876880"/>
                      <a:gd name="connsiteY24" fmla="*/ 6286882 h 6286882"/>
                      <a:gd name="connsiteX25" fmla="*/ 0 w 3876880"/>
                      <a:gd name="connsiteY25" fmla="*/ 5589610 h 6286882"/>
                      <a:gd name="connsiteX26" fmla="*/ 0 w 3876880"/>
                      <a:gd name="connsiteY26" fmla="*/ 5080944 h 6286882"/>
                      <a:gd name="connsiteX27" fmla="*/ 0 w 3876880"/>
                      <a:gd name="connsiteY27" fmla="*/ 4698015 h 6286882"/>
                      <a:gd name="connsiteX28" fmla="*/ 0 w 3876880"/>
                      <a:gd name="connsiteY28" fmla="*/ 4126481 h 6286882"/>
                      <a:gd name="connsiteX29" fmla="*/ 0 w 3876880"/>
                      <a:gd name="connsiteY29" fmla="*/ 3429208 h 6286882"/>
                      <a:gd name="connsiteX30" fmla="*/ 0 w 3876880"/>
                      <a:gd name="connsiteY30" fmla="*/ 2983411 h 6286882"/>
                      <a:gd name="connsiteX31" fmla="*/ 0 w 3876880"/>
                      <a:gd name="connsiteY31" fmla="*/ 2537614 h 6286882"/>
                      <a:gd name="connsiteX32" fmla="*/ 0 w 3876880"/>
                      <a:gd name="connsiteY32" fmla="*/ 1840342 h 6286882"/>
                      <a:gd name="connsiteX33" fmla="*/ 0 w 3876880"/>
                      <a:gd name="connsiteY33" fmla="*/ 1143069 h 6286882"/>
                      <a:gd name="connsiteX34" fmla="*/ 0 w 3876880"/>
                      <a:gd name="connsiteY34" fmla="*/ 697272 h 6286882"/>
                      <a:gd name="connsiteX35" fmla="*/ 0 w 3876880"/>
                      <a:gd name="connsiteY35" fmla="*/ 0 h 6286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3876880" h="6286882" extrusionOk="0">
                        <a:moveTo>
                          <a:pt x="0" y="0"/>
                        </a:moveTo>
                        <a:cubicBezTo>
                          <a:pt x="102550" y="36306"/>
                          <a:pt x="284014" y="20257"/>
                          <a:pt x="553839" y="0"/>
                        </a:cubicBezTo>
                        <a:cubicBezTo>
                          <a:pt x="802936" y="-10693"/>
                          <a:pt x="891052" y="17899"/>
                          <a:pt x="1146448" y="0"/>
                        </a:cubicBezTo>
                        <a:cubicBezTo>
                          <a:pt x="1384744" y="-10538"/>
                          <a:pt x="1518163" y="7005"/>
                          <a:pt x="1661519" y="0"/>
                        </a:cubicBezTo>
                        <a:cubicBezTo>
                          <a:pt x="1777958" y="20201"/>
                          <a:pt x="2095924" y="9438"/>
                          <a:pt x="2254128" y="0"/>
                        </a:cubicBezTo>
                        <a:cubicBezTo>
                          <a:pt x="2377198" y="-50285"/>
                          <a:pt x="2746044" y="59390"/>
                          <a:pt x="2885506" y="0"/>
                        </a:cubicBezTo>
                        <a:cubicBezTo>
                          <a:pt x="3024363" y="-47607"/>
                          <a:pt x="3241043" y="66365"/>
                          <a:pt x="3361808" y="0"/>
                        </a:cubicBezTo>
                        <a:cubicBezTo>
                          <a:pt x="3452661" y="-65855"/>
                          <a:pt x="3701524" y="64303"/>
                          <a:pt x="3876880" y="0"/>
                        </a:cubicBezTo>
                        <a:cubicBezTo>
                          <a:pt x="3900514" y="155762"/>
                          <a:pt x="3870742" y="309195"/>
                          <a:pt x="3876880" y="382928"/>
                        </a:cubicBezTo>
                        <a:cubicBezTo>
                          <a:pt x="3835953" y="438927"/>
                          <a:pt x="3848925" y="880542"/>
                          <a:pt x="3876880" y="1080201"/>
                        </a:cubicBezTo>
                        <a:cubicBezTo>
                          <a:pt x="3879322" y="1315605"/>
                          <a:pt x="3833884" y="1370550"/>
                          <a:pt x="3876880" y="1651735"/>
                        </a:cubicBezTo>
                        <a:cubicBezTo>
                          <a:pt x="3939220" y="1898034"/>
                          <a:pt x="3866393" y="1898495"/>
                          <a:pt x="3876880" y="2097532"/>
                        </a:cubicBezTo>
                        <a:cubicBezTo>
                          <a:pt x="3894646" y="2312504"/>
                          <a:pt x="3789279" y="2441316"/>
                          <a:pt x="3876880" y="2731936"/>
                        </a:cubicBezTo>
                        <a:cubicBezTo>
                          <a:pt x="3931479" y="2984717"/>
                          <a:pt x="3813563" y="2962650"/>
                          <a:pt x="3876880" y="3177733"/>
                        </a:cubicBezTo>
                        <a:cubicBezTo>
                          <a:pt x="3902848" y="3371101"/>
                          <a:pt x="3822168" y="3452058"/>
                          <a:pt x="3876880" y="3560661"/>
                        </a:cubicBezTo>
                        <a:cubicBezTo>
                          <a:pt x="3876855" y="3632472"/>
                          <a:pt x="3847164" y="4095257"/>
                          <a:pt x="3876880" y="4257934"/>
                        </a:cubicBezTo>
                        <a:cubicBezTo>
                          <a:pt x="3891776" y="4456062"/>
                          <a:pt x="3867582" y="4542451"/>
                          <a:pt x="3876880" y="4640862"/>
                        </a:cubicBezTo>
                        <a:cubicBezTo>
                          <a:pt x="3917988" y="4718570"/>
                          <a:pt x="3850760" y="5200483"/>
                          <a:pt x="3876880" y="5338134"/>
                        </a:cubicBezTo>
                        <a:cubicBezTo>
                          <a:pt x="3900103" y="5447572"/>
                          <a:pt x="3813384" y="5863273"/>
                          <a:pt x="3876880" y="6286882"/>
                        </a:cubicBezTo>
                        <a:cubicBezTo>
                          <a:pt x="3723662" y="6310576"/>
                          <a:pt x="3481450" y="6288294"/>
                          <a:pt x="3323040" y="6286882"/>
                        </a:cubicBezTo>
                        <a:cubicBezTo>
                          <a:pt x="3167455" y="6329414"/>
                          <a:pt x="2923782" y="6263464"/>
                          <a:pt x="2730431" y="6286882"/>
                        </a:cubicBezTo>
                        <a:cubicBezTo>
                          <a:pt x="2566297" y="6263986"/>
                          <a:pt x="2380068" y="6242766"/>
                          <a:pt x="2099053" y="6286882"/>
                        </a:cubicBezTo>
                        <a:cubicBezTo>
                          <a:pt x="1811124" y="6326507"/>
                          <a:pt x="1703322" y="6188298"/>
                          <a:pt x="1545213" y="6286882"/>
                        </a:cubicBezTo>
                        <a:cubicBezTo>
                          <a:pt x="1375992" y="6300229"/>
                          <a:pt x="1148138" y="6294389"/>
                          <a:pt x="1030142" y="6286882"/>
                        </a:cubicBezTo>
                        <a:cubicBezTo>
                          <a:pt x="887998" y="6316254"/>
                          <a:pt x="218610" y="6230923"/>
                          <a:pt x="0" y="6286882"/>
                        </a:cubicBezTo>
                        <a:cubicBezTo>
                          <a:pt x="7554" y="6058644"/>
                          <a:pt x="75443" y="5910247"/>
                          <a:pt x="0" y="5589610"/>
                        </a:cubicBezTo>
                        <a:cubicBezTo>
                          <a:pt x="-46362" y="5234246"/>
                          <a:pt x="20081" y="5314585"/>
                          <a:pt x="0" y="5080944"/>
                        </a:cubicBezTo>
                        <a:cubicBezTo>
                          <a:pt x="-20538" y="4853734"/>
                          <a:pt x="26082" y="4844051"/>
                          <a:pt x="0" y="4698015"/>
                        </a:cubicBezTo>
                        <a:cubicBezTo>
                          <a:pt x="-33685" y="4544803"/>
                          <a:pt x="32051" y="4315629"/>
                          <a:pt x="0" y="4126481"/>
                        </a:cubicBezTo>
                        <a:cubicBezTo>
                          <a:pt x="1278" y="3859685"/>
                          <a:pt x="-5841" y="3723367"/>
                          <a:pt x="0" y="3429208"/>
                        </a:cubicBezTo>
                        <a:cubicBezTo>
                          <a:pt x="-14306" y="3175651"/>
                          <a:pt x="44751" y="3152505"/>
                          <a:pt x="0" y="2983411"/>
                        </a:cubicBezTo>
                        <a:cubicBezTo>
                          <a:pt x="-29614" y="2827685"/>
                          <a:pt x="45386" y="2753767"/>
                          <a:pt x="0" y="2537614"/>
                        </a:cubicBezTo>
                        <a:cubicBezTo>
                          <a:pt x="-39453" y="2309908"/>
                          <a:pt x="16011" y="2077014"/>
                          <a:pt x="0" y="1840342"/>
                        </a:cubicBezTo>
                        <a:cubicBezTo>
                          <a:pt x="-23984" y="1601329"/>
                          <a:pt x="47020" y="1396995"/>
                          <a:pt x="0" y="1143069"/>
                        </a:cubicBezTo>
                        <a:cubicBezTo>
                          <a:pt x="-4380" y="915448"/>
                          <a:pt x="-1609" y="796439"/>
                          <a:pt x="0" y="697272"/>
                        </a:cubicBezTo>
                        <a:cubicBezTo>
                          <a:pt x="-51917" y="637339"/>
                          <a:pt x="25169" y="27834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  <a:effectLst>
            <a:glow rad="50800">
              <a:srgbClr val="FFC000">
                <a:alpha val="21000"/>
              </a:srgbClr>
            </a:glow>
          </a:effectLst>
        </p:spPr>
        <p:txBody>
          <a:bodyPr wrap="square" lIns="144000" tIns="144000" rIns="144000" bIns="10800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Ivyanditswe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vyose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vyahumetswe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nʼImana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kandi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bifise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akamaro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ko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kwigisha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ukuri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kwiyamiriza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ibibi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gukebura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no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gutoza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indero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nziza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mu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bugororotsi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kugira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ngo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umuntu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wʼImana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atunganywe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rwose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agire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ibikwiye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ku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bwʼigikorwa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ciza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fr-FR" sz="28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cose</a:t>
            </a:r>
            <a:r>
              <a:rPr lang="fr-FR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.</a:t>
            </a:r>
            <a:r>
              <a:rPr lang="en-US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”</a:t>
            </a:r>
            <a:endParaRPr lang="es-ES" sz="2800" b="1" dirty="0">
              <a:solidFill>
                <a:schemeClr val="accent1"/>
              </a:solidFill>
              <a:effectLst>
                <a:glow rad="228600">
                  <a:srgbClr val="FFC000">
                    <a:alpha val="21000"/>
                  </a:srgb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A55B813-EB18-7B68-B448-4A77ABED6524}"/>
              </a:ext>
            </a:extLst>
          </p:cNvPr>
          <p:cNvSpPr txBox="1"/>
          <p:nvPr/>
        </p:nvSpPr>
        <p:spPr>
          <a:xfrm>
            <a:off x="8115296" y="6448704"/>
            <a:ext cx="4076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s-ES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Timot</a:t>
            </a:r>
            <a:r>
              <a:rPr lang="fr-F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</a:t>
            </a:r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</a:t>
            </a:r>
            <a:r>
              <a:rPr lang="fr-F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</a:t>
            </a:r>
            <a:r>
              <a:rPr lang="es-ES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3:16-17)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56394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ppt/theme/themeOverride2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3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4.xml><?xml version="1.0" encoding="utf-8"?>
<a:themeOverride xmlns:a="http://schemas.openxmlformats.org/drawingml/2006/main">
  <a:clrScheme name="Personalizado 7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CE145B"/>
    </a:accent1>
    <a:accent2>
      <a:srgbClr val="92D050"/>
    </a:accent2>
    <a:accent3>
      <a:srgbClr val="FFFF66"/>
    </a:accent3>
    <a:accent4>
      <a:srgbClr val="33CCCC"/>
    </a:accent4>
    <a:accent5>
      <a:srgbClr val="9F07C9"/>
    </a:accent5>
    <a:accent6>
      <a:srgbClr val="5415F1"/>
    </a:accent6>
    <a:hlink>
      <a:srgbClr val="EF07DE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6.xml><?xml version="1.0" encoding="utf-8"?>
<a:themeOverride xmlns:a="http://schemas.openxmlformats.org/drawingml/2006/main">
  <a:clrScheme name="Personalizado 1">
    <a:dk1>
      <a:sysClr val="windowText" lastClr="000000"/>
    </a:dk1>
    <a:lt1>
      <a:sysClr val="window" lastClr="FFFFFF"/>
    </a:lt1>
    <a:dk2>
      <a:srgbClr val="44546A"/>
    </a:dk2>
    <a:lt2>
      <a:srgbClr val="33CCCC"/>
    </a:lt2>
    <a:accent1>
      <a:srgbClr val="339966"/>
    </a:accent1>
    <a:accent2>
      <a:srgbClr val="9900CC"/>
    </a:accent2>
    <a:accent3>
      <a:srgbClr val="FF3300"/>
    </a:accent3>
    <a:accent4>
      <a:srgbClr val="FFC000"/>
    </a:accent4>
    <a:accent5>
      <a:srgbClr val="0033CC"/>
    </a:accent5>
    <a:accent6>
      <a:srgbClr val="F5F01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474</Words>
  <Application>Microsoft Office PowerPoint</Application>
  <PresentationFormat>Panorámica</PresentationFormat>
  <Paragraphs>19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Isabel Laveda</dc:creator>
  <cp:lastModifiedBy>Sergio</cp:lastModifiedBy>
  <cp:revision>54</cp:revision>
  <dcterms:created xsi:type="dcterms:W3CDTF">2026-08-22T18:31:20Z</dcterms:created>
  <dcterms:modified xsi:type="dcterms:W3CDTF">2026-10-13T07:53:44Z</dcterms:modified>
</cp:coreProperties>
</file>