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256" r:id="rId3"/>
    <p:sldId id="298" r:id="rId4"/>
    <p:sldId id="299" r:id="rId5"/>
    <p:sldId id="258" r:id="rId6"/>
    <p:sldId id="259" r:id="rId7"/>
    <p:sldId id="300" r:id="rId8"/>
    <p:sldId id="261" r:id="rId9"/>
    <p:sldId id="262" r:id="rId10"/>
    <p:sldId id="264" r:id="rId11"/>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324A"/>
    <a:srgbClr val="F4D5DA"/>
    <a:srgbClr val="14A1B4"/>
    <a:srgbClr val="118B9D"/>
    <a:srgbClr val="C83451"/>
    <a:srgbClr val="FBCD09"/>
    <a:srgbClr val="0004FE"/>
    <a:srgbClr val="FFCC0A"/>
    <a:srgbClr val="FF630A"/>
    <a:srgbClr val="9F47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7" d="100"/>
          <a:sy n="37" d="100"/>
        </p:scale>
        <p:origin x="72" y="13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33928A-C6BC-432C-BE5E-E7E18D219E01}" type="doc">
      <dgm:prSet loTypeId="urn:microsoft.com/office/officeart/2005/8/layout/target3" loCatId="relationship" qsTypeId="urn:microsoft.com/office/officeart/2005/8/quickstyle/3d2" qsCatId="3D" csTypeId="urn:microsoft.com/office/officeart/2005/8/colors/colorful2" csCatId="colorful" phldr="1"/>
      <dgm:spPr/>
      <dgm:t>
        <a:bodyPr/>
        <a:lstStyle/>
        <a:p>
          <a:endParaRPr lang="es-ES"/>
        </a:p>
      </dgm:t>
    </dgm:pt>
    <dgm:pt modelId="{AE433D04-6EB5-4006-8958-D5179171A1F7}">
      <dgm:prSet custT="1"/>
      <dgm:spPr>
        <a:solidFill>
          <a:srgbClr val="FAE4B4"/>
        </a:solidFill>
        <a:effectLst>
          <a:outerShdw blurRad="50800" dist="38100" dir="2700000" algn="tl" rotWithShape="0">
            <a:prstClr val="black">
              <a:alpha val="40000"/>
            </a:prstClr>
          </a:outerShdw>
        </a:effectLst>
      </dgm:spPr>
      <dgm:t>
        <a:bodyPr>
          <a:sp3d extrusionH="57150">
            <a:bevelT w="38100" h="38100"/>
          </a:sp3d>
        </a:bodyPr>
        <a:lstStyle/>
        <a:p>
          <a:r>
            <a:rPr lang="ro-RO" sz="2400" b="1" dirty="0">
              <a:solidFill>
                <a:srgbClr val="A1730B"/>
              </a:solidFill>
            </a:rPr>
            <a:t>O chestiune de nelegiuire</a:t>
          </a:r>
          <a:endParaRPr lang="es-ES" sz="2400" dirty="0">
            <a:solidFill>
              <a:srgbClr val="A1730B"/>
            </a:solidFill>
          </a:endParaRPr>
        </a:p>
      </dgm:t>
    </dgm:pt>
    <dgm:pt modelId="{37C755AE-53CA-40C9-AD3A-4CDC29FEAA28}" type="parTrans" cxnId="{7AC0E954-39D5-4BE5-9BEA-58EC299865F4}">
      <dgm:prSet/>
      <dgm:spPr/>
      <dgm:t>
        <a:bodyPr/>
        <a:lstStyle/>
        <a:p>
          <a:endParaRPr lang="es-ES" sz="2400"/>
        </a:p>
      </dgm:t>
    </dgm:pt>
    <dgm:pt modelId="{CF58C825-9064-4537-B7AD-877413D81262}" type="sibTrans" cxnId="{7AC0E954-39D5-4BE5-9BEA-58EC299865F4}">
      <dgm:prSet/>
      <dgm:spPr/>
      <dgm:t>
        <a:bodyPr/>
        <a:lstStyle/>
        <a:p>
          <a:endParaRPr lang="es-ES" sz="2400"/>
        </a:p>
      </dgm:t>
    </dgm:pt>
    <dgm:pt modelId="{22C32DE7-C756-4C96-A207-302B75A2F22C}">
      <dgm:prSet custT="1"/>
      <dgm:spPr>
        <a:solidFill>
          <a:srgbClr val="C2F7B7"/>
        </a:solidFill>
      </dgm:spPr>
      <dgm:t>
        <a:bodyPr>
          <a:sp3d extrusionH="57150">
            <a:bevelT w="38100" h="38100"/>
          </a:sp3d>
        </a:bodyPr>
        <a:lstStyle/>
        <a:p>
          <a:r>
            <a:rPr lang="ro-RO" sz="2400" b="1" dirty="0">
              <a:solidFill>
                <a:srgbClr val="207D0D"/>
              </a:solidFill>
            </a:rPr>
            <a:t>O chestiune de dreptate</a:t>
          </a:r>
          <a:endParaRPr lang="es-ES" sz="2400" dirty="0">
            <a:solidFill>
              <a:srgbClr val="207D0D"/>
            </a:solidFill>
          </a:endParaRPr>
        </a:p>
      </dgm:t>
    </dgm:pt>
    <dgm:pt modelId="{9111370F-573B-4A34-A8D4-05E3F12CC45A}" type="parTrans" cxnId="{1A87D714-BBED-485B-B667-2C3601D9B6EC}">
      <dgm:prSet/>
      <dgm:spPr/>
      <dgm:t>
        <a:bodyPr/>
        <a:lstStyle/>
        <a:p>
          <a:endParaRPr lang="es-ES" sz="2400"/>
        </a:p>
      </dgm:t>
    </dgm:pt>
    <dgm:pt modelId="{1D4A4545-CB96-4CF7-A90E-13E0293EDA3B}" type="sibTrans" cxnId="{1A87D714-BBED-485B-B667-2C3601D9B6EC}">
      <dgm:prSet/>
      <dgm:spPr/>
      <dgm:t>
        <a:bodyPr/>
        <a:lstStyle/>
        <a:p>
          <a:endParaRPr lang="es-ES" sz="2400"/>
        </a:p>
      </dgm:t>
    </dgm:pt>
    <dgm:pt modelId="{9AF2CBA0-0272-4705-88D5-CD6BA9AC72F5}">
      <dgm:prSet custT="1"/>
      <dgm:spPr>
        <a:solidFill>
          <a:srgbClr val="B5F5F0"/>
        </a:solidFill>
      </dgm:spPr>
      <dgm:t>
        <a:bodyPr>
          <a:sp3d extrusionH="57150">
            <a:bevelT w="38100" h="38100"/>
          </a:sp3d>
        </a:bodyPr>
        <a:lstStyle/>
        <a:p>
          <a:r>
            <a:rPr lang="ro-RO" sz="2400" b="1" dirty="0">
              <a:solidFill>
                <a:srgbClr val="0F6F68"/>
              </a:solidFill>
            </a:rPr>
            <a:t>Conceptul biblic de război</a:t>
          </a:r>
          <a:endParaRPr lang="es-ES" sz="2400" dirty="0">
            <a:solidFill>
              <a:srgbClr val="0F6F68"/>
            </a:solidFill>
          </a:endParaRPr>
        </a:p>
      </dgm:t>
    </dgm:pt>
    <dgm:pt modelId="{4E96001F-ACC2-4F0C-B71F-75433B6E39C9}" type="parTrans" cxnId="{3D5925FC-E8AE-46F7-B6B0-D1B1CD0FFB97}">
      <dgm:prSet/>
      <dgm:spPr/>
      <dgm:t>
        <a:bodyPr/>
        <a:lstStyle/>
        <a:p>
          <a:endParaRPr lang="es-ES" sz="2400"/>
        </a:p>
      </dgm:t>
    </dgm:pt>
    <dgm:pt modelId="{9651A267-EE6D-4DBF-9948-749B21B0ED7C}" type="sibTrans" cxnId="{3D5925FC-E8AE-46F7-B6B0-D1B1CD0FFB97}">
      <dgm:prSet/>
      <dgm:spPr/>
      <dgm:t>
        <a:bodyPr/>
        <a:lstStyle/>
        <a:p>
          <a:endParaRPr lang="es-ES" sz="2400"/>
        </a:p>
      </dgm:t>
    </dgm:pt>
    <dgm:pt modelId="{FC3B17C6-1CC7-47AC-AFD2-B5A36D0AD1EB}">
      <dgm:prSet custT="1"/>
      <dgm:spPr>
        <a:solidFill>
          <a:srgbClr val="CDCCF4"/>
        </a:solidFill>
      </dgm:spPr>
      <dgm:t>
        <a:bodyPr>
          <a:sp3d extrusionH="57150">
            <a:bevelT w="38100" h="38100"/>
          </a:sp3d>
        </a:bodyPr>
        <a:lstStyle/>
        <a:p>
          <a:r>
            <a:rPr lang="ro-RO" sz="2400" b="1" dirty="0">
              <a:solidFill>
                <a:srgbClr val="232098"/>
              </a:solidFill>
            </a:rPr>
            <a:t>Distruși de propriile alegeri</a:t>
          </a:r>
          <a:endParaRPr lang="es-ES" sz="2400" dirty="0">
            <a:solidFill>
              <a:srgbClr val="232098"/>
            </a:solidFill>
          </a:endParaRPr>
        </a:p>
      </dgm:t>
    </dgm:pt>
    <dgm:pt modelId="{808C29B8-F993-4708-A2D9-A21A2E1E3F6F}" type="parTrans" cxnId="{F33155D7-7623-46FD-B739-46B23EB27C4C}">
      <dgm:prSet/>
      <dgm:spPr/>
      <dgm:t>
        <a:bodyPr/>
        <a:lstStyle/>
        <a:p>
          <a:endParaRPr lang="es-ES" sz="2400"/>
        </a:p>
      </dgm:t>
    </dgm:pt>
    <dgm:pt modelId="{AD7BFCA9-C8FE-469E-A453-095EE57E3BCC}" type="sibTrans" cxnId="{F33155D7-7623-46FD-B739-46B23EB27C4C}">
      <dgm:prSet/>
      <dgm:spPr/>
      <dgm:t>
        <a:bodyPr/>
        <a:lstStyle/>
        <a:p>
          <a:endParaRPr lang="es-ES" sz="2400"/>
        </a:p>
      </dgm:t>
    </dgm:pt>
    <dgm:pt modelId="{BAF3D90C-48C1-4010-AECC-9D06B7116FF7}">
      <dgm:prSet custT="1"/>
      <dgm:spPr>
        <a:solidFill>
          <a:srgbClr val="F5D3F0"/>
        </a:solidFill>
      </dgm:spPr>
      <dgm:t>
        <a:bodyPr>
          <a:sp3d extrusionH="57150">
            <a:bevelT w="38100" h="38100"/>
          </a:sp3d>
        </a:bodyPr>
        <a:lstStyle/>
        <a:p>
          <a:r>
            <a:rPr lang="ro-RO" sz="2400" b="1" dirty="0">
              <a:solidFill>
                <a:srgbClr val="842076"/>
              </a:solidFill>
            </a:rPr>
            <a:t>Căutarea păcii</a:t>
          </a:r>
          <a:endParaRPr lang="es-ES" sz="2400" dirty="0">
            <a:solidFill>
              <a:srgbClr val="842076"/>
            </a:solidFill>
          </a:endParaRPr>
        </a:p>
      </dgm:t>
    </dgm:pt>
    <dgm:pt modelId="{1BEACF7E-DFC7-4A3C-92AD-C52D1BC88701}" type="parTrans" cxnId="{E4B133F6-4D3D-4734-9042-57B5E326DCF9}">
      <dgm:prSet/>
      <dgm:spPr/>
      <dgm:t>
        <a:bodyPr/>
        <a:lstStyle/>
        <a:p>
          <a:endParaRPr lang="es-ES" sz="2400"/>
        </a:p>
      </dgm:t>
    </dgm:pt>
    <dgm:pt modelId="{AD5484A5-59A0-4B95-9332-1B6B97C8391E}" type="sibTrans" cxnId="{E4B133F6-4D3D-4734-9042-57B5E326DCF9}">
      <dgm:prSet/>
      <dgm:spPr/>
      <dgm:t>
        <a:bodyPr/>
        <a:lstStyle/>
        <a:p>
          <a:endParaRPr lang="es-ES" sz="2400"/>
        </a:p>
      </dgm:t>
    </dgm:pt>
    <dgm:pt modelId="{BBD45A0C-FDEF-484E-AF67-B32694327FDA}" type="pres">
      <dgm:prSet presAssocID="{2633928A-C6BC-432C-BE5E-E7E18D219E01}" presName="Name0" presStyleCnt="0">
        <dgm:presLayoutVars>
          <dgm:chMax val="7"/>
          <dgm:dir/>
          <dgm:animLvl val="lvl"/>
          <dgm:resizeHandles val="exact"/>
        </dgm:presLayoutVars>
      </dgm:prSet>
      <dgm:spPr/>
    </dgm:pt>
    <dgm:pt modelId="{462FD557-DC1C-4D92-9C46-D5D41FEB10E4}" type="pres">
      <dgm:prSet presAssocID="{AE433D04-6EB5-4006-8958-D5179171A1F7}" presName="circle1" presStyleLbl="node1" presStyleIdx="0" presStyleCnt="5"/>
      <dgm:spPr>
        <a:effectLst>
          <a:outerShdw blurRad="50800" dist="38100" dir="2700000" algn="tl" rotWithShape="0">
            <a:prstClr val="black">
              <a:alpha val="40000"/>
            </a:prstClr>
          </a:outerShdw>
        </a:effectLst>
      </dgm:spPr>
    </dgm:pt>
    <dgm:pt modelId="{FA982AC0-616A-42EE-9FB6-1083E3172F3B}" type="pres">
      <dgm:prSet presAssocID="{AE433D04-6EB5-4006-8958-D5179171A1F7}" presName="space" presStyleCnt="0"/>
      <dgm:spPr/>
    </dgm:pt>
    <dgm:pt modelId="{AF6B4EAE-865B-4500-A4C9-40F519E4D2AA}" type="pres">
      <dgm:prSet presAssocID="{AE433D04-6EB5-4006-8958-D5179171A1F7}" presName="rect1" presStyleLbl="alignAcc1" presStyleIdx="0" presStyleCnt="5"/>
      <dgm:spPr/>
    </dgm:pt>
    <dgm:pt modelId="{7D1E2A21-55CA-4020-BAD4-9064B3DF4678}" type="pres">
      <dgm:prSet presAssocID="{22C32DE7-C756-4C96-A207-302B75A2F22C}" presName="vertSpace2" presStyleLbl="node1" presStyleIdx="0" presStyleCnt="5"/>
      <dgm:spPr/>
    </dgm:pt>
    <dgm:pt modelId="{70FA5046-234F-49C1-A7DB-A934C6D5A7FB}" type="pres">
      <dgm:prSet presAssocID="{22C32DE7-C756-4C96-A207-302B75A2F22C}" presName="circle2" presStyleLbl="node1" presStyleIdx="1" presStyleCnt="5"/>
      <dgm:spPr/>
    </dgm:pt>
    <dgm:pt modelId="{165CA017-8E2B-4B9D-810D-609940850FB3}" type="pres">
      <dgm:prSet presAssocID="{22C32DE7-C756-4C96-A207-302B75A2F22C}" presName="rect2" presStyleLbl="alignAcc1" presStyleIdx="1" presStyleCnt="5"/>
      <dgm:spPr/>
    </dgm:pt>
    <dgm:pt modelId="{83C92DC4-4201-4026-99BC-F46CF448281C}" type="pres">
      <dgm:prSet presAssocID="{9AF2CBA0-0272-4705-88D5-CD6BA9AC72F5}" presName="vertSpace3" presStyleLbl="node1" presStyleIdx="1" presStyleCnt="5"/>
      <dgm:spPr/>
    </dgm:pt>
    <dgm:pt modelId="{2C343801-7DFB-4419-A2C6-0702909ED7A9}" type="pres">
      <dgm:prSet presAssocID="{9AF2CBA0-0272-4705-88D5-CD6BA9AC72F5}" presName="circle3" presStyleLbl="node1" presStyleIdx="2" presStyleCnt="5"/>
      <dgm:spPr/>
    </dgm:pt>
    <dgm:pt modelId="{A41CD4EF-5E4C-4702-9728-A1108EAD5149}" type="pres">
      <dgm:prSet presAssocID="{9AF2CBA0-0272-4705-88D5-CD6BA9AC72F5}" presName="rect3" presStyleLbl="alignAcc1" presStyleIdx="2" presStyleCnt="5"/>
      <dgm:spPr/>
    </dgm:pt>
    <dgm:pt modelId="{CA6186D9-B40B-4FD4-ABFE-A7805D5EDE02}" type="pres">
      <dgm:prSet presAssocID="{FC3B17C6-1CC7-47AC-AFD2-B5A36D0AD1EB}" presName="vertSpace4" presStyleLbl="node1" presStyleIdx="2" presStyleCnt="5"/>
      <dgm:spPr/>
    </dgm:pt>
    <dgm:pt modelId="{D3EA1FA7-2952-42BA-832A-482A7A02E1B9}" type="pres">
      <dgm:prSet presAssocID="{FC3B17C6-1CC7-47AC-AFD2-B5A36D0AD1EB}" presName="circle4" presStyleLbl="node1" presStyleIdx="3" presStyleCnt="5"/>
      <dgm:spPr/>
    </dgm:pt>
    <dgm:pt modelId="{6EF1FB0D-3FAB-45D8-A1E5-71F2832C3673}" type="pres">
      <dgm:prSet presAssocID="{FC3B17C6-1CC7-47AC-AFD2-B5A36D0AD1EB}" presName="rect4" presStyleLbl="alignAcc1" presStyleIdx="3" presStyleCnt="5"/>
      <dgm:spPr/>
    </dgm:pt>
    <dgm:pt modelId="{7BB43C89-99EF-4BF6-8962-2784CD35959E}" type="pres">
      <dgm:prSet presAssocID="{BAF3D90C-48C1-4010-AECC-9D06B7116FF7}" presName="vertSpace5" presStyleLbl="node1" presStyleIdx="3" presStyleCnt="5"/>
      <dgm:spPr/>
    </dgm:pt>
    <dgm:pt modelId="{71446DB9-0538-4BBB-8AD0-73B4BDD479C5}" type="pres">
      <dgm:prSet presAssocID="{BAF3D90C-48C1-4010-AECC-9D06B7116FF7}" presName="circle5" presStyleLbl="node1" presStyleIdx="4" presStyleCnt="5"/>
      <dgm:spPr/>
    </dgm:pt>
    <dgm:pt modelId="{4EE64B60-A514-4181-9FE1-3973B09F54C9}" type="pres">
      <dgm:prSet presAssocID="{BAF3D90C-48C1-4010-AECC-9D06B7116FF7}" presName="rect5" presStyleLbl="alignAcc1" presStyleIdx="4" presStyleCnt="5"/>
      <dgm:spPr/>
    </dgm:pt>
    <dgm:pt modelId="{0EA9499F-4E61-42F7-B786-DCDCD0A0E9CA}" type="pres">
      <dgm:prSet presAssocID="{AE433D04-6EB5-4006-8958-D5179171A1F7}" presName="rect1ParTxNoCh" presStyleLbl="alignAcc1" presStyleIdx="4" presStyleCnt="5">
        <dgm:presLayoutVars>
          <dgm:chMax val="1"/>
          <dgm:bulletEnabled val="1"/>
        </dgm:presLayoutVars>
      </dgm:prSet>
      <dgm:spPr/>
    </dgm:pt>
    <dgm:pt modelId="{246462AB-3F3B-41F6-A00E-04C698E0E6EC}" type="pres">
      <dgm:prSet presAssocID="{22C32DE7-C756-4C96-A207-302B75A2F22C}" presName="rect2ParTxNoCh" presStyleLbl="alignAcc1" presStyleIdx="4" presStyleCnt="5">
        <dgm:presLayoutVars>
          <dgm:chMax val="1"/>
          <dgm:bulletEnabled val="1"/>
        </dgm:presLayoutVars>
      </dgm:prSet>
      <dgm:spPr/>
    </dgm:pt>
    <dgm:pt modelId="{BAF8B9FC-6C51-4FD7-A1E4-8BAC82459494}" type="pres">
      <dgm:prSet presAssocID="{9AF2CBA0-0272-4705-88D5-CD6BA9AC72F5}" presName="rect3ParTxNoCh" presStyleLbl="alignAcc1" presStyleIdx="4" presStyleCnt="5">
        <dgm:presLayoutVars>
          <dgm:chMax val="1"/>
          <dgm:bulletEnabled val="1"/>
        </dgm:presLayoutVars>
      </dgm:prSet>
      <dgm:spPr/>
    </dgm:pt>
    <dgm:pt modelId="{BED16A15-566D-4661-B6ED-4ED275A79530}" type="pres">
      <dgm:prSet presAssocID="{FC3B17C6-1CC7-47AC-AFD2-B5A36D0AD1EB}" presName="rect4ParTxNoCh" presStyleLbl="alignAcc1" presStyleIdx="4" presStyleCnt="5">
        <dgm:presLayoutVars>
          <dgm:chMax val="1"/>
          <dgm:bulletEnabled val="1"/>
        </dgm:presLayoutVars>
      </dgm:prSet>
      <dgm:spPr/>
    </dgm:pt>
    <dgm:pt modelId="{0FE03D82-DD87-4ECF-B395-2CF0F44154AE}" type="pres">
      <dgm:prSet presAssocID="{BAF3D90C-48C1-4010-AECC-9D06B7116FF7}" presName="rect5ParTxNoCh" presStyleLbl="alignAcc1" presStyleIdx="4" presStyleCnt="5">
        <dgm:presLayoutVars>
          <dgm:chMax val="1"/>
          <dgm:bulletEnabled val="1"/>
        </dgm:presLayoutVars>
      </dgm:prSet>
      <dgm:spPr/>
    </dgm:pt>
  </dgm:ptLst>
  <dgm:cxnLst>
    <dgm:cxn modelId="{1A87D714-BBED-485B-B667-2C3601D9B6EC}" srcId="{2633928A-C6BC-432C-BE5E-E7E18D219E01}" destId="{22C32DE7-C756-4C96-A207-302B75A2F22C}" srcOrd="1" destOrd="0" parTransId="{9111370F-573B-4A34-A8D4-05E3F12CC45A}" sibTransId="{1D4A4545-CB96-4CF7-A90E-13E0293EDA3B}"/>
    <dgm:cxn modelId="{E7244048-C124-4420-A531-4ED8AFF7D8CC}" type="presOf" srcId="{2633928A-C6BC-432C-BE5E-E7E18D219E01}" destId="{BBD45A0C-FDEF-484E-AF67-B32694327FDA}" srcOrd="0" destOrd="0" presId="urn:microsoft.com/office/officeart/2005/8/layout/target3"/>
    <dgm:cxn modelId="{DC86A848-D6D7-4599-8ACB-A3AE37131AF5}" type="presOf" srcId="{22C32DE7-C756-4C96-A207-302B75A2F22C}" destId="{165CA017-8E2B-4B9D-810D-609940850FB3}" srcOrd="0" destOrd="0" presId="urn:microsoft.com/office/officeart/2005/8/layout/target3"/>
    <dgm:cxn modelId="{7AC0E954-39D5-4BE5-9BEA-58EC299865F4}" srcId="{2633928A-C6BC-432C-BE5E-E7E18D219E01}" destId="{AE433D04-6EB5-4006-8958-D5179171A1F7}" srcOrd="0" destOrd="0" parTransId="{37C755AE-53CA-40C9-AD3A-4CDC29FEAA28}" sibTransId="{CF58C825-9064-4537-B7AD-877413D81262}"/>
    <dgm:cxn modelId="{BCDDA68A-BA06-4EC4-9301-8A1BF9806E2E}" type="presOf" srcId="{FC3B17C6-1CC7-47AC-AFD2-B5A36D0AD1EB}" destId="{BED16A15-566D-4661-B6ED-4ED275A79530}" srcOrd="1" destOrd="0" presId="urn:microsoft.com/office/officeart/2005/8/layout/target3"/>
    <dgm:cxn modelId="{38B1838E-E6E0-4F9D-81FB-747F2DA077E1}" type="presOf" srcId="{AE433D04-6EB5-4006-8958-D5179171A1F7}" destId="{0EA9499F-4E61-42F7-B786-DCDCD0A0E9CA}" srcOrd="1" destOrd="0" presId="urn:microsoft.com/office/officeart/2005/8/layout/target3"/>
    <dgm:cxn modelId="{23B95B9A-3C7C-49BB-93D3-2BEEB5798132}" type="presOf" srcId="{AE433D04-6EB5-4006-8958-D5179171A1F7}" destId="{AF6B4EAE-865B-4500-A4C9-40F519E4D2AA}" srcOrd="0" destOrd="0" presId="urn:microsoft.com/office/officeart/2005/8/layout/target3"/>
    <dgm:cxn modelId="{256459AE-AD5C-4264-B40E-0F9D21C91A8F}" type="presOf" srcId="{BAF3D90C-48C1-4010-AECC-9D06B7116FF7}" destId="{0FE03D82-DD87-4ECF-B395-2CF0F44154AE}" srcOrd="1" destOrd="0" presId="urn:microsoft.com/office/officeart/2005/8/layout/target3"/>
    <dgm:cxn modelId="{09C3D0B8-4DAE-44FE-80C8-38F1887FBCBA}" type="presOf" srcId="{BAF3D90C-48C1-4010-AECC-9D06B7116FF7}" destId="{4EE64B60-A514-4181-9FE1-3973B09F54C9}" srcOrd="0" destOrd="0" presId="urn:microsoft.com/office/officeart/2005/8/layout/target3"/>
    <dgm:cxn modelId="{92F376C0-4BB7-4448-B385-7C8014D1E0C1}" type="presOf" srcId="{FC3B17C6-1CC7-47AC-AFD2-B5A36D0AD1EB}" destId="{6EF1FB0D-3FAB-45D8-A1E5-71F2832C3673}" srcOrd="0" destOrd="0" presId="urn:microsoft.com/office/officeart/2005/8/layout/target3"/>
    <dgm:cxn modelId="{F8284BCF-7713-4BB7-92AA-82F4610387FE}" type="presOf" srcId="{9AF2CBA0-0272-4705-88D5-CD6BA9AC72F5}" destId="{BAF8B9FC-6C51-4FD7-A1E4-8BAC82459494}" srcOrd="1" destOrd="0" presId="urn:microsoft.com/office/officeart/2005/8/layout/target3"/>
    <dgm:cxn modelId="{558A68D5-B1E8-4376-8CEA-3B18DA842B3E}" type="presOf" srcId="{9AF2CBA0-0272-4705-88D5-CD6BA9AC72F5}" destId="{A41CD4EF-5E4C-4702-9728-A1108EAD5149}" srcOrd="0" destOrd="0" presId="urn:microsoft.com/office/officeart/2005/8/layout/target3"/>
    <dgm:cxn modelId="{F33155D7-7623-46FD-B739-46B23EB27C4C}" srcId="{2633928A-C6BC-432C-BE5E-E7E18D219E01}" destId="{FC3B17C6-1CC7-47AC-AFD2-B5A36D0AD1EB}" srcOrd="3" destOrd="0" parTransId="{808C29B8-F993-4708-A2D9-A21A2E1E3F6F}" sibTransId="{AD7BFCA9-C8FE-469E-A453-095EE57E3BCC}"/>
    <dgm:cxn modelId="{F010DFEF-B0F3-436A-92D2-DBC5FE902246}" type="presOf" srcId="{22C32DE7-C756-4C96-A207-302B75A2F22C}" destId="{246462AB-3F3B-41F6-A00E-04C698E0E6EC}" srcOrd="1" destOrd="0" presId="urn:microsoft.com/office/officeart/2005/8/layout/target3"/>
    <dgm:cxn modelId="{E4B133F6-4D3D-4734-9042-57B5E326DCF9}" srcId="{2633928A-C6BC-432C-BE5E-E7E18D219E01}" destId="{BAF3D90C-48C1-4010-AECC-9D06B7116FF7}" srcOrd="4" destOrd="0" parTransId="{1BEACF7E-DFC7-4A3C-92AD-C52D1BC88701}" sibTransId="{AD5484A5-59A0-4B95-9332-1B6B97C8391E}"/>
    <dgm:cxn modelId="{3D5925FC-E8AE-46F7-B6B0-D1B1CD0FFB97}" srcId="{2633928A-C6BC-432C-BE5E-E7E18D219E01}" destId="{9AF2CBA0-0272-4705-88D5-CD6BA9AC72F5}" srcOrd="2" destOrd="0" parTransId="{4E96001F-ACC2-4F0C-B71F-75433B6E39C9}" sibTransId="{9651A267-EE6D-4DBF-9948-749B21B0ED7C}"/>
    <dgm:cxn modelId="{CF82FAF2-0280-40F7-A75B-EAE230C17AD6}" type="presParOf" srcId="{BBD45A0C-FDEF-484E-AF67-B32694327FDA}" destId="{462FD557-DC1C-4D92-9C46-D5D41FEB10E4}" srcOrd="0" destOrd="0" presId="urn:microsoft.com/office/officeart/2005/8/layout/target3"/>
    <dgm:cxn modelId="{5424D9FA-371F-485D-9C67-5F830CB39FDD}" type="presParOf" srcId="{BBD45A0C-FDEF-484E-AF67-B32694327FDA}" destId="{FA982AC0-616A-42EE-9FB6-1083E3172F3B}" srcOrd="1" destOrd="0" presId="urn:microsoft.com/office/officeart/2005/8/layout/target3"/>
    <dgm:cxn modelId="{AF259180-EE1B-4B5C-8DC2-761A4E57D886}" type="presParOf" srcId="{BBD45A0C-FDEF-484E-AF67-B32694327FDA}" destId="{AF6B4EAE-865B-4500-A4C9-40F519E4D2AA}" srcOrd="2" destOrd="0" presId="urn:microsoft.com/office/officeart/2005/8/layout/target3"/>
    <dgm:cxn modelId="{18AAD547-38F9-463C-AA7E-F3726B7117A8}" type="presParOf" srcId="{BBD45A0C-FDEF-484E-AF67-B32694327FDA}" destId="{7D1E2A21-55CA-4020-BAD4-9064B3DF4678}" srcOrd="3" destOrd="0" presId="urn:microsoft.com/office/officeart/2005/8/layout/target3"/>
    <dgm:cxn modelId="{2AE0A4A0-1CDA-4DBB-9C98-62325403A437}" type="presParOf" srcId="{BBD45A0C-FDEF-484E-AF67-B32694327FDA}" destId="{70FA5046-234F-49C1-A7DB-A934C6D5A7FB}" srcOrd="4" destOrd="0" presId="urn:microsoft.com/office/officeart/2005/8/layout/target3"/>
    <dgm:cxn modelId="{1BCA4E19-B4EA-46DD-A36A-F27D2B2B4D0C}" type="presParOf" srcId="{BBD45A0C-FDEF-484E-AF67-B32694327FDA}" destId="{165CA017-8E2B-4B9D-810D-609940850FB3}" srcOrd="5" destOrd="0" presId="urn:microsoft.com/office/officeart/2005/8/layout/target3"/>
    <dgm:cxn modelId="{C3980C35-F3B4-4977-B7E0-5BFB5F460C63}" type="presParOf" srcId="{BBD45A0C-FDEF-484E-AF67-B32694327FDA}" destId="{83C92DC4-4201-4026-99BC-F46CF448281C}" srcOrd="6" destOrd="0" presId="urn:microsoft.com/office/officeart/2005/8/layout/target3"/>
    <dgm:cxn modelId="{F9367446-6C75-434B-A3A7-F0BAF4C02FAC}" type="presParOf" srcId="{BBD45A0C-FDEF-484E-AF67-B32694327FDA}" destId="{2C343801-7DFB-4419-A2C6-0702909ED7A9}" srcOrd="7" destOrd="0" presId="urn:microsoft.com/office/officeart/2005/8/layout/target3"/>
    <dgm:cxn modelId="{EE36A3FD-63C1-4EFC-B122-3DADAB7E9532}" type="presParOf" srcId="{BBD45A0C-FDEF-484E-AF67-B32694327FDA}" destId="{A41CD4EF-5E4C-4702-9728-A1108EAD5149}" srcOrd="8" destOrd="0" presId="urn:microsoft.com/office/officeart/2005/8/layout/target3"/>
    <dgm:cxn modelId="{6D6540DB-C3D2-4536-883A-D157A79669CA}" type="presParOf" srcId="{BBD45A0C-FDEF-484E-AF67-B32694327FDA}" destId="{CA6186D9-B40B-4FD4-ABFE-A7805D5EDE02}" srcOrd="9" destOrd="0" presId="urn:microsoft.com/office/officeart/2005/8/layout/target3"/>
    <dgm:cxn modelId="{DDA61E71-2150-42FA-A79A-DF0A26DEE9E9}" type="presParOf" srcId="{BBD45A0C-FDEF-484E-AF67-B32694327FDA}" destId="{D3EA1FA7-2952-42BA-832A-482A7A02E1B9}" srcOrd="10" destOrd="0" presId="urn:microsoft.com/office/officeart/2005/8/layout/target3"/>
    <dgm:cxn modelId="{9205B672-0CA8-4808-ABAF-A0A5088350C2}" type="presParOf" srcId="{BBD45A0C-FDEF-484E-AF67-B32694327FDA}" destId="{6EF1FB0D-3FAB-45D8-A1E5-71F2832C3673}" srcOrd="11" destOrd="0" presId="urn:microsoft.com/office/officeart/2005/8/layout/target3"/>
    <dgm:cxn modelId="{61F6BD87-A537-4550-8683-00A248577A20}" type="presParOf" srcId="{BBD45A0C-FDEF-484E-AF67-B32694327FDA}" destId="{7BB43C89-99EF-4BF6-8962-2784CD35959E}" srcOrd="12" destOrd="0" presId="urn:microsoft.com/office/officeart/2005/8/layout/target3"/>
    <dgm:cxn modelId="{B907CCF0-9C0C-4C95-AB27-DB80BFC67451}" type="presParOf" srcId="{BBD45A0C-FDEF-484E-AF67-B32694327FDA}" destId="{71446DB9-0538-4BBB-8AD0-73B4BDD479C5}" srcOrd="13" destOrd="0" presId="urn:microsoft.com/office/officeart/2005/8/layout/target3"/>
    <dgm:cxn modelId="{61D21D4C-F84E-46C4-9A50-085982918B9D}" type="presParOf" srcId="{BBD45A0C-FDEF-484E-AF67-B32694327FDA}" destId="{4EE64B60-A514-4181-9FE1-3973B09F54C9}" srcOrd="14" destOrd="0" presId="urn:microsoft.com/office/officeart/2005/8/layout/target3"/>
    <dgm:cxn modelId="{D7138E1C-EF0A-435A-B73A-CA63EC466333}" type="presParOf" srcId="{BBD45A0C-FDEF-484E-AF67-B32694327FDA}" destId="{0EA9499F-4E61-42F7-B786-DCDCD0A0E9CA}" srcOrd="15" destOrd="0" presId="urn:microsoft.com/office/officeart/2005/8/layout/target3"/>
    <dgm:cxn modelId="{6AA72E6F-701F-4663-B0B3-25CAE02C99F9}" type="presParOf" srcId="{BBD45A0C-FDEF-484E-AF67-B32694327FDA}" destId="{246462AB-3F3B-41F6-A00E-04C698E0E6EC}" srcOrd="16" destOrd="0" presId="urn:microsoft.com/office/officeart/2005/8/layout/target3"/>
    <dgm:cxn modelId="{9CB2BE53-122A-4225-9590-B221B9F26721}" type="presParOf" srcId="{BBD45A0C-FDEF-484E-AF67-B32694327FDA}" destId="{BAF8B9FC-6C51-4FD7-A1E4-8BAC82459494}" srcOrd="17" destOrd="0" presId="urn:microsoft.com/office/officeart/2005/8/layout/target3"/>
    <dgm:cxn modelId="{F29D472A-BAA9-43B5-95BF-D1E01D3A42FE}" type="presParOf" srcId="{BBD45A0C-FDEF-484E-AF67-B32694327FDA}" destId="{BED16A15-566D-4661-B6ED-4ED275A79530}" srcOrd="18" destOrd="0" presId="urn:microsoft.com/office/officeart/2005/8/layout/target3"/>
    <dgm:cxn modelId="{BCB483A3-440B-4E6B-AB7C-CDA79E020D80}" type="presParOf" srcId="{BBD45A0C-FDEF-484E-AF67-B32694327FDA}" destId="{0FE03D82-DD87-4ECF-B395-2CF0F44154AE}"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4117A8-3B85-464D-8EB8-EE9CDA9076E6}" type="doc">
      <dgm:prSet loTypeId="urn:microsoft.com/office/officeart/2008/layout/VerticalCurvedList" loCatId="list" qsTypeId="urn:microsoft.com/office/officeart/2005/8/quickstyle/simple5" qsCatId="simple" csTypeId="urn:microsoft.com/office/officeart/2005/8/colors/colorful1" csCatId="colorful" phldr="1"/>
      <dgm:spPr/>
      <dgm:t>
        <a:bodyPr/>
        <a:lstStyle/>
        <a:p>
          <a:endParaRPr lang="es-ES"/>
        </a:p>
      </dgm:t>
    </dgm:pt>
    <dgm:pt modelId="{23B37DCD-0D87-423E-B47D-4817FCD6413F}">
      <dgm:prSet custT="1"/>
      <dgm:spPr>
        <a:solidFill>
          <a:schemeClr val="accent2">
            <a:lumMod val="75000"/>
          </a:schemeClr>
        </a:solidFill>
      </dgm:spPr>
      <dgm:t>
        <a:bodyPr/>
        <a:lstStyle/>
        <a:p>
          <a:r>
            <a:rPr lang="ro-RO" sz="1800" b="1" dirty="0">
              <a:effectLst>
                <a:outerShdw blurRad="38100" dist="38100" dir="2700000" algn="tl">
                  <a:srgbClr val="000000">
                    <a:alpha val="43137"/>
                  </a:srgbClr>
                </a:outerShdw>
              </a:effectLst>
            </a:rPr>
            <a:t>Nu era acceptată o oștire profesională	</a:t>
          </a:r>
          <a:endParaRPr lang="es-ES" sz="1800" dirty="0">
            <a:effectLst>
              <a:outerShdw blurRad="38100" dist="38100" dir="2700000" algn="tl">
                <a:srgbClr val="000000">
                  <a:alpha val="43137"/>
                </a:srgbClr>
              </a:outerShdw>
            </a:effectLst>
          </a:endParaRPr>
        </a:p>
      </dgm:t>
    </dgm:pt>
    <dgm:pt modelId="{54556794-F482-4468-95F2-B983BAF9D3FC}" type="parTrans" cxnId="{06E054CE-EEF2-41EA-B460-C689E167E0A4}">
      <dgm:prSet/>
      <dgm:spPr/>
      <dgm:t>
        <a:bodyPr/>
        <a:lstStyle/>
        <a:p>
          <a:endParaRPr lang="es-ES" sz="1800">
            <a:effectLst>
              <a:outerShdw blurRad="38100" dist="38100" dir="2700000" algn="tl">
                <a:srgbClr val="000000">
                  <a:alpha val="43137"/>
                </a:srgbClr>
              </a:outerShdw>
            </a:effectLst>
          </a:endParaRPr>
        </a:p>
      </dgm:t>
    </dgm:pt>
    <dgm:pt modelId="{88ADA3D6-E7AB-471D-9C68-A586A43CEA42}" type="sibTrans" cxnId="{06E054CE-EEF2-41EA-B460-C689E167E0A4}">
      <dgm:prSet/>
      <dgm:spPr/>
      <dgm:t>
        <a:bodyPr/>
        <a:lstStyle/>
        <a:p>
          <a:endParaRPr lang="es-ES" sz="1800">
            <a:effectLst>
              <a:outerShdw blurRad="38100" dist="38100" dir="2700000" algn="tl">
                <a:srgbClr val="000000">
                  <a:alpha val="43137"/>
                </a:srgbClr>
              </a:outerShdw>
            </a:effectLst>
          </a:endParaRPr>
        </a:p>
      </dgm:t>
    </dgm:pt>
    <dgm:pt modelId="{A393383E-ADEE-47AC-8177-9F2C8C72B4A4}">
      <dgm:prSet custT="1"/>
      <dgm:spPr>
        <a:solidFill>
          <a:schemeClr val="accent3"/>
        </a:solidFill>
      </dgm:spPr>
      <dgm:t>
        <a:bodyPr/>
        <a:lstStyle/>
        <a:p>
          <a:r>
            <a:rPr lang="ro-RO" sz="1800" b="1" dirty="0">
              <a:effectLst>
                <a:outerShdw blurRad="38100" dist="38100" dir="2700000" algn="tl">
                  <a:srgbClr val="000000">
                    <a:alpha val="43137"/>
                  </a:srgbClr>
                </a:outerShdw>
              </a:effectLst>
            </a:rPr>
            <a:t>Soldații nu erau plătiți și uneori nici măcar nu puteau lua prada.</a:t>
          </a:r>
          <a:endParaRPr lang="es-ES" sz="1800" dirty="0">
            <a:effectLst>
              <a:outerShdw blurRad="38100" dist="38100" dir="2700000" algn="tl">
                <a:srgbClr val="000000">
                  <a:alpha val="43137"/>
                </a:srgbClr>
              </a:outerShdw>
            </a:effectLst>
          </a:endParaRPr>
        </a:p>
      </dgm:t>
    </dgm:pt>
    <dgm:pt modelId="{732AF0F9-24E0-4A90-BD92-BAFED05B8899}" type="parTrans" cxnId="{70970A0B-A551-47AE-B8D2-F79A2A8A26D3}">
      <dgm:prSet/>
      <dgm:spPr/>
      <dgm:t>
        <a:bodyPr/>
        <a:lstStyle/>
        <a:p>
          <a:endParaRPr lang="es-ES" sz="1800">
            <a:effectLst>
              <a:outerShdw blurRad="38100" dist="38100" dir="2700000" algn="tl">
                <a:srgbClr val="000000">
                  <a:alpha val="43137"/>
                </a:srgbClr>
              </a:outerShdw>
            </a:effectLst>
          </a:endParaRPr>
        </a:p>
      </dgm:t>
    </dgm:pt>
    <dgm:pt modelId="{7A125CCB-3254-43E0-963A-8F17A943A91A}" type="sibTrans" cxnId="{70970A0B-A551-47AE-B8D2-F79A2A8A26D3}">
      <dgm:prSet/>
      <dgm:spPr/>
      <dgm:t>
        <a:bodyPr/>
        <a:lstStyle/>
        <a:p>
          <a:endParaRPr lang="es-ES" sz="1800">
            <a:effectLst>
              <a:outerShdw blurRad="38100" dist="38100" dir="2700000" algn="tl">
                <a:srgbClr val="000000">
                  <a:alpha val="43137"/>
                </a:srgbClr>
              </a:outerShdw>
            </a:effectLst>
          </a:endParaRPr>
        </a:p>
      </dgm:t>
    </dgm:pt>
    <dgm:pt modelId="{36DDDD7D-99E4-4F14-BAA0-B20D022BEF4E}">
      <dgm:prSet custT="1"/>
      <dgm:spPr>
        <a:solidFill>
          <a:schemeClr val="accent4">
            <a:lumMod val="75000"/>
          </a:schemeClr>
        </a:solidFill>
      </dgm:spPr>
      <dgm:t>
        <a:bodyPr/>
        <a:lstStyle/>
        <a:p>
          <a:r>
            <a:rPr lang="ro-RO" sz="1800" b="1" dirty="0">
              <a:effectLst>
                <a:outerShdw blurRad="38100" dist="38100" dir="2700000" algn="tl">
                  <a:srgbClr val="000000">
                    <a:alpha val="43137"/>
                  </a:srgbClr>
                </a:outerShdw>
              </a:effectLst>
            </a:rPr>
            <a:t>Războiul era permis doar pentru cucerirea sau apărarea Țării Promise în acel moment istoric particular.</a:t>
          </a:r>
          <a:endParaRPr lang="es-ES" sz="1800" dirty="0">
            <a:effectLst>
              <a:outerShdw blurRad="38100" dist="38100" dir="2700000" algn="tl">
                <a:srgbClr val="000000">
                  <a:alpha val="43137"/>
                </a:srgbClr>
              </a:outerShdw>
            </a:effectLst>
          </a:endParaRPr>
        </a:p>
      </dgm:t>
    </dgm:pt>
    <dgm:pt modelId="{45F5BC2C-6B18-4829-A846-1408D63D4E4C}" type="parTrans" cxnId="{8E49374A-48E6-42DB-946A-C6EE16D8AB6C}">
      <dgm:prSet/>
      <dgm:spPr/>
      <dgm:t>
        <a:bodyPr/>
        <a:lstStyle/>
        <a:p>
          <a:endParaRPr lang="es-ES" sz="1800">
            <a:effectLst>
              <a:outerShdw blurRad="38100" dist="38100" dir="2700000" algn="tl">
                <a:srgbClr val="000000">
                  <a:alpha val="43137"/>
                </a:srgbClr>
              </a:outerShdw>
            </a:effectLst>
          </a:endParaRPr>
        </a:p>
      </dgm:t>
    </dgm:pt>
    <dgm:pt modelId="{E696BA73-B54A-4D51-8F76-ACE0035DEA7B}" type="sibTrans" cxnId="{8E49374A-48E6-42DB-946A-C6EE16D8AB6C}">
      <dgm:prSet/>
      <dgm:spPr/>
      <dgm:t>
        <a:bodyPr/>
        <a:lstStyle/>
        <a:p>
          <a:endParaRPr lang="es-ES" sz="1800">
            <a:effectLst>
              <a:outerShdw blurRad="38100" dist="38100" dir="2700000" algn="tl">
                <a:srgbClr val="000000">
                  <a:alpha val="43137"/>
                </a:srgbClr>
              </a:outerShdw>
            </a:effectLst>
          </a:endParaRPr>
        </a:p>
      </dgm:t>
    </dgm:pt>
    <dgm:pt modelId="{5294D617-DB68-4E82-A3E8-1BBCA6121661}">
      <dgm:prSet custT="1"/>
      <dgm:spPr>
        <a:solidFill>
          <a:schemeClr val="accent1">
            <a:lumMod val="75000"/>
          </a:schemeClr>
        </a:solidFill>
      </dgm:spPr>
      <dgm:t>
        <a:bodyPr/>
        <a:lstStyle/>
        <a:p>
          <a:r>
            <a:rPr lang="ro-RO" sz="1800" b="1" dirty="0">
              <a:effectLst>
                <a:outerShdw blurRad="38100" dist="38100" dir="2700000" algn="tl">
                  <a:srgbClr val="000000">
                    <a:alpha val="43137"/>
                  </a:srgbClr>
                </a:outerShdw>
              </a:effectLst>
            </a:rPr>
            <a:t>Erau conduși de profeți inspirați de Dumnezeu (cum ar fi Moise sau </a:t>
          </a:r>
          <a:r>
            <a:rPr lang="ro-RO" sz="1800" b="1" dirty="0" err="1">
              <a:effectLst>
                <a:outerShdw blurRad="38100" dist="38100" dir="2700000" algn="tl">
                  <a:srgbClr val="000000">
                    <a:alpha val="43137"/>
                  </a:srgbClr>
                </a:outerShdw>
              </a:effectLst>
            </a:rPr>
            <a:t>Iosua</a:t>
          </a:r>
          <a:r>
            <a:rPr lang="ro-RO" sz="1800" b="1" dirty="0">
              <a:effectLst>
                <a:outerShdw blurRad="38100" dist="38100" dir="2700000" algn="tl">
                  <a:srgbClr val="000000">
                    <a:alpha val="43137"/>
                  </a:srgbClr>
                </a:outerShdw>
              </a:effectLst>
            </a:rPr>
            <a:t>)</a:t>
          </a:r>
          <a:endParaRPr lang="es-ES" sz="1800" dirty="0">
            <a:effectLst>
              <a:outerShdw blurRad="38100" dist="38100" dir="2700000" algn="tl">
                <a:srgbClr val="000000">
                  <a:alpha val="43137"/>
                </a:srgbClr>
              </a:outerShdw>
            </a:effectLst>
          </a:endParaRPr>
        </a:p>
      </dgm:t>
    </dgm:pt>
    <dgm:pt modelId="{91F51059-CDD8-4FBD-B466-74521E05F3F0}" type="parTrans" cxnId="{B76134A0-B1D8-4080-B2F9-7F8D2EFB7596}">
      <dgm:prSet/>
      <dgm:spPr/>
      <dgm:t>
        <a:bodyPr/>
        <a:lstStyle/>
        <a:p>
          <a:endParaRPr lang="es-ES" sz="1800">
            <a:effectLst>
              <a:outerShdw blurRad="38100" dist="38100" dir="2700000" algn="tl">
                <a:srgbClr val="000000">
                  <a:alpha val="43137"/>
                </a:srgbClr>
              </a:outerShdw>
            </a:effectLst>
          </a:endParaRPr>
        </a:p>
      </dgm:t>
    </dgm:pt>
    <dgm:pt modelId="{8D8F8C01-6B80-4EBA-BB6A-867624752982}" type="sibTrans" cxnId="{B76134A0-B1D8-4080-B2F9-7F8D2EFB7596}">
      <dgm:prSet/>
      <dgm:spPr/>
      <dgm:t>
        <a:bodyPr/>
        <a:lstStyle/>
        <a:p>
          <a:endParaRPr lang="es-ES" sz="1800">
            <a:effectLst>
              <a:outerShdw blurRad="38100" dist="38100" dir="2700000" algn="tl">
                <a:srgbClr val="000000">
                  <a:alpha val="43137"/>
                </a:srgbClr>
              </a:outerShdw>
            </a:effectLst>
          </a:endParaRPr>
        </a:p>
      </dgm:t>
    </dgm:pt>
    <dgm:pt modelId="{D4DEF73A-3336-4A37-AB77-F9595996330C}">
      <dgm:prSet custT="1"/>
      <dgm:spPr>
        <a:solidFill>
          <a:schemeClr val="accent6">
            <a:lumMod val="75000"/>
          </a:schemeClr>
        </a:solidFill>
      </dgm:spPr>
      <dgm:t>
        <a:bodyPr/>
        <a:lstStyle/>
        <a:p>
          <a:r>
            <a:rPr lang="ro-RO" sz="1800" b="1" dirty="0">
              <a:effectLst>
                <a:outerShdw blurRad="38100" dist="38100" dir="2700000" algn="tl">
                  <a:srgbClr val="000000">
                    <a:alpha val="43137"/>
                  </a:srgbClr>
                </a:outerShdw>
              </a:effectLst>
            </a:rPr>
            <a:t>Pregătirea spirituală era necesară înainte de luptă</a:t>
          </a:r>
          <a:endParaRPr lang="es-ES" sz="1800" dirty="0">
            <a:effectLst>
              <a:outerShdw blurRad="38100" dist="38100" dir="2700000" algn="tl">
                <a:srgbClr val="000000">
                  <a:alpha val="43137"/>
                </a:srgbClr>
              </a:outerShdw>
            </a:effectLst>
          </a:endParaRPr>
        </a:p>
      </dgm:t>
    </dgm:pt>
    <dgm:pt modelId="{C639B923-72A8-4B35-B2F7-699CED0FB4A8}" type="parTrans" cxnId="{2E4DE256-A45A-4981-B256-CB8D7FED8F68}">
      <dgm:prSet/>
      <dgm:spPr/>
      <dgm:t>
        <a:bodyPr/>
        <a:lstStyle/>
        <a:p>
          <a:endParaRPr lang="es-ES" sz="1800">
            <a:effectLst>
              <a:outerShdw blurRad="38100" dist="38100" dir="2700000" algn="tl">
                <a:srgbClr val="000000">
                  <a:alpha val="43137"/>
                </a:srgbClr>
              </a:outerShdw>
            </a:effectLst>
          </a:endParaRPr>
        </a:p>
      </dgm:t>
    </dgm:pt>
    <dgm:pt modelId="{788DF166-FE73-4785-94EE-5A05E63C034E}" type="sibTrans" cxnId="{2E4DE256-A45A-4981-B256-CB8D7FED8F68}">
      <dgm:prSet/>
      <dgm:spPr/>
      <dgm:t>
        <a:bodyPr/>
        <a:lstStyle/>
        <a:p>
          <a:endParaRPr lang="es-ES" sz="1800">
            <a:effectLst>
              <a:outerShdw blurRad="38100" dist="38100" dir="2700000" algn="tl">
                <a:srgbClr val="000000">
                  <a:alpha val="43137"/>
                </a:srgbClr>
              </a:outerShdw>
            </a:effectLst>
          </a:endParaRPr>
        </a:p>
      </dgm:t>
    </dgm:pt>
    <dgm:pt modelId="{2F36F573-8B56-4A5E-BD09-715B88EBBAF9}">
      <dgm:prSet custT="1"/>
      <dgm:spPr>
        <a:solidFill>
          <a:schemeClr val="accent5">
            <a:lumMod val="75000"/>
          </a:schemeClr>
        </a:solidFill>
      </dgm:spPr>
      <dgm:t>
        <a:bodyPr/>
        <a:lstStyle/>
        <a:p>
          <a:r>
            <a:rPr lang="it-IT" sz="1800" b="1" dirty="0">
              <a:effectLst>
                <a:outerShdw blurRad="38100" dist="38100" dir="2700000" algn="tl">
                  <a:srgbClr val="000000">
                    <a:alpha val="43137"/>
                  </a:srgbClr>
                </a:outerShdw>
              </a:effectLst>
            </a:rPr>
            <a:t>Orice israelit care nu respecta regulile războiului era tratat ca un dușman.</a:t>
          </a:r>
          <a:endParaRPr lang="es-ES" sz="1800" dirty="0">
            <a:effectLst>
              <a:outerShdw blurRad="38100" dist="38100" dir="2700000" algn="tl">
                <a:srgbClr val="000000">
                  <a:alpha val="43137"/>
                </a:srgbClr>
              </a:outerShdw>
            </a:effectLst>
          </a:endParaRPr>
        </a:p>
      </dgm:t>
    </dgm:pt>
    <dgm:pt modelId="{9D0B9892-321B-4CC8-A7F2-F4B103480627}" type="parTrans" cxnId="{802B978E-E4DF-429E-BF88-D0F0206E82E3}">
      <dgm:prSet/>
      <dgm:spPr/>
      <dgm:t>
        <a:bodyPr/>
        <a:lstStyle/>
        <a:p>
          <a:endParaRPr lang="es-ES" sz="1800">
            <a:effectLst>
              <a:outerShdw blurRad="38100" dist="38100" dir="2700000" algn="tl">
                <a:srgbClr val="000000">
                  <a:alpha val="43137"/>
                </a:srgbClr>
              </a:outerShdw>
            </a:effectLst>
          </a:endParaRPr>
        </a:p>
      </dgm:t>
    </dgm:pt>
    <dgm:pt modelId="{5018FAEA-973A-445F-8815-7762FE861EC9}" type="sibTrans" cxnId="{802B978E-E4DF-429E-BF88-D0F0206E82E3}">
      <dgm:prSet/>
      <dgm:spPr/>
      <dgm:t>
        <a:bodyPr/>
        <a:lstStyle/>
        <a:p>
          <a:endParaRPr lang="es-ES" sz="1800">
            <a:effectLst>
              <a:outerShdw blurRad="38100" dist="38100" dir="2700000" algn="tl">
                <a:srgbClr val="000000">
                  <a:alpha val="43137"/>
                </a:srgbClr>
              </a:outerShdw>
            </a:effectLst>
          </a:endParaRPr>
        </a:p>
      </dgm:t>
    </dgm:pt>
    <dgm:pt modelId="{07726CF8-0423-487B-A4E7-36E3988DD8D8}">
      <dgm:prSet custT="1"/>
      <dgm:spPr>
        <a:solidFill>
          <a:schemeClr val="bg2">
            <a:lumMod val="75000"/>
          </a:schemeClr>
        </a:solidFill>
      </dgm:spPr>
      <dgm:t>
        <a:bodyPr/>
        <a:lstStyle/>
        <a:p>
          <a:r>
            <a:rPr lang="ro-RO" sz="1800" b="1" dirty="0">
              <a:effectLst>
                <a:outerShdw blurRad="38100" dist="38100" dir="2700000" algn="tl">
                  <a:srgbClr val="000000">
                    <a:alpha val="43137"/>
                  </a:srgbClr>
                </a:outerShdw>
              </a:effectLst>
            </a:rPr>
            <a:t>În multe ocazii, Dumnezeu a intervenit direct în luptă</a:t>
          </a:r>
          <a:endParaRPr lang="es-ES" sz="1800" dirty="0">
            <a:effectLst>
              <a:outerShdw blurRad="38100" dist="38100" dir="2700000" algn="tl">
                <a:srgbClr val="000000">
                  <a:alpha val="43137"/>
                </a:srgbClr>
              </a:outerShdw>
            </a:effectLst>
          </a:endParaRPr>
        </a:p>
      </dgm:t>
    </dgm:pt>
    <dgm:pt modelId="{27F8A350-264A-4F41-872E-0124CDBBA1EE}" type="parTrans" cxnId="{1D10AFAE-FFA4-4B12-BBF6-434471910E3F}">
      <dgm:prSet/>
      <dgm:spPr/>
      <dgm:t>
        <a:bodyPr/>
        <a:lstStyle/>
        <a:p>
          <a:endParaRPr lang="es-ES" sz="1800">
            <a:effectLst>
              <a:outerShdw blurRad="38100" dist="38100" dir="2700000" algn="tl">
                <a:srgbClr val="000000">
                  <a:alpha val="43137"/>
                </a:srgbClr>
              </a:outerShdw>
            </a:effectLst>
          </a:endParaRPr>
        </a:p>
      </dgm:t>
    </dgm:pt>
    <dgm:pt modelId="{71AF48AD-1886-4781-BD3D-547C99AA4E5A}" type="sibTrans" cxnId="{1D10AFAE-FFA4-4B12-BBF6-434471910E3F}">
      <dgm:prSet/>
      <dgm:spPr/>
      <dgm:t>
        <a:bodyPr/>
        <a:lstStyle/>
        <a:p>
          <a:endParaRPr lang="es-ES" sz="1800">
            <a:effectLst>
              <a:outerShdw blurRad="38100" dist="38100" dir="2700000" algn="tl">
                <a:srgbClr val="000000">
                  <a:alpha val="43137"/>
                </a:srgbClr>
              </a:outerShdw>
            </a:effectLst>
          </a:endParaRPr>
        </a:p>
      </dgm:t>
    </dgm:pt>
    <dgm:pt modelId="{76433225-962B-4252-8A0D-732D99ED9BD7}" type="pres">
      <dgm:prSet presAssocID="{3A4117A8-3B85-464D-8EB8-EE9CDA9076E6}" presName="Name0" presStyleCnt="0">
        <dgm:presLayoutVars>
          <dgm:chMax val="7"/>
          <dgm:chPref val="7"/>
          <dgm:dir/>
        </dgm:presLayoutVars>
      </dgm:prSet>
      <dgm:spPr/>
    </dgm:pt>
    <dgm:pt modelId="{8338ADA5-2E3A-4718-A1C2-56ACBA80F0C4}" type="pres">
      <dgm:prSet presAssocID="{3A4117A8-3B85-464D-8EB8-EE9CDA9076E6}" presName="Name1" presStyleCnt="0"/>
      <dgm:spPr/>
    </dgm:pt>
    <dgm:pt modelId="{43722382-AD08-473E-9B28-96E94670C5F8}" type="pres">
      <dgm:prSet presAssocID="{3A4117A8-3B85-464D-8EB8-EE9CDA9076E6}" presName="cycle" presStyleCnt="0"/>
      <dgm:spPr/>
    </dgm:pt>
    <dgm:pt modelId="{89750D3D-E4BA-4F3E-837C-9F32844D329D}" type="pres">
      <dgm:prSet presAssocID="{3A4117A8-3B85-464D-8EB8-EE9CDA9076E6}" presName="srcNode" presStyleLbl="node1" presStyleIdx="0" presStyleCnt="7"/>
      <dgm:spPr/>
    </dgm:pt>
    <dgm:pt modelId="{9BFF7371-E42F-4AE2-BB9A-98491E9DACC9}" type="pres">
      <dgm:prSet presAssocID="{3A4117A8-3B85-464D-8EB8-EE9CDA9076E6}" presName="conn" presStyleLbl="parChTrans1D2" presStyleIdx="0" presStyleCnt="1"/>
      <dgm:spPr/>
    </dgm:pt>
    <dgm:pt modelId="{90FCD930-D56F-43E6-8B50-BB401A9FA054}" type="pres">
      <dgm:prSet presAssocID="{3A4117A8-3B85-464D-8EB8-EE9CDA9076E6}" presName="extraNode" presStyleLbl="node1" presStyleIdx="0" presStyleCnt="7"/>
      <dgm:spPr/>
    </dgm:pt>
    <dgm:pt modelId="{B780D5E0-135E-4455-85E4-04A16522833C}" type="pres">
      <dgm:prSet presAssocID="{3A4117A8-3B85-464D-8EB8-EE9CDA9076E6}" presName="dstNode" presStyleLbl="node1" presStyleIdx="0" presStyleCnt="7"/>
      <dgm:spPr/>
    </dgm:pt>
    <dgm:pt modelId="{24154291-EA21-463F-8989-C20BFCE21A66}" type="pres">
      <dgm:prSet presAssocID="{23B37DCD-0D87-423E-B47D-4817FCD6413F}" presName="text_1" presStyleLbl="node1" presStyleIdx="0" presStyleCnt="7">
        <dgm:presLayoutVars>
          <dgm:bulletEnabled val="1"/>
        </dgm:presLayoutVars>
      </dgm:prSet>
      <dgm:spPr/>
    </dgm:pt>
    <dgm:pt modelId="{4E48C622-2FAE-48EA-A5D4-EB92A99C329E}" type="pres">
      <dgm:prSet presAssocID="{23B37DCD-0D87-423E-B47D-4817FCD6413F}" presName="accent_1" presStyleCnt="0"/>
      <dgm:spPr/>
    </dgm:pt>
    <dgm:pt modelId="{AE74F7CC-BEAC-4A37-851F-82FF8547FEF0}" type="pres">
      <dgm:prSet presAssocID="{23B37DCD-0D87-423E-B47D-4817FCD6413F}" presName="accentRepeatNode" presStyleLbl="solidFgAcc1" presStyleIdx="0" presStyleCnt="7"/>
      <dgm:spPr>
        <a:solidFill>
          <a:schemeClr val="accent2">
            <a:lumMod val="40000"/>
            <a:lumOff val="60000"/>
          </a:schemeClr>
        </a:solidFill>
        <a:scene3d>
          <a:camera prst="orthographicFront"/>
          <a:lightRig rig="threePt" dir="t"/>
        </a:scene3d>
        <a:sp3d>
          <a:bevelT/>
        </a:sp3d>
      </dgm:spPr>
    </dgm:pt>
    <dgm:pt modelId="{6217C05A-B1F4-4ED6-B575-E5B67FAC8085}" type="pres">
      <dgm:prSet presAssocID="{A393383E-ADEE-47AC-8177-9F2C8C72B4A4}" presName="text_2" presStyleLbl="node1" presStyleIdx="1" presStyleCnt="7">
        <dgm:presLayoutVars>
          <dgm:bulletEnabled val="1"/>
        </dgm:presLayoutVars>
      </dgm:prSet>
      <dgm:spPr/>
    </dgm:pt>
    <dgm:pt modelId="{F48634D7-696F-4D55-B543-BFDC0D53CCED}" type="pres">
      <dgm:prSet presAssocID="{A393383E-ADEE-47AC-8177-9F2C8C72B4A4}" presName="accent_2" presStyleCnt="0"/>
      <dgm:spPr/>
    </dgm:pt>
    <dgm:pt modelId="{084B62E5-F22E-4F07-B5B1-770FC4A73F38}" type="pres">
      <dgm:prSet presAssocID="{A393383E-ADEE-47AC-8177-9F2C8C72B4A4}" presName="accentRepeatNode" presStyleLbl="solidFgAcc1" presStyleIdx="1" presStyleCnt="7"/>
      <dgm:spPr>
        <a:solidFill>
          <a:schemeClr val="accent3">
            <a:lumMod val="40000"/>
            <a:lumOff val="60000"/>
          </a:schemeClr>
        </a:solidFill>
        <a:scene3d>
          <a:camera prst="orthographicFront"/>
          <a:lightRig rig="threePt" dir="t"/>
        </a:scene3d>
        <a:sp3d>
          <a:bevelT/>
        </a:sp3d>
      </dgm:spPr>
    </dgm:pt>
    <dgm:pt modelId="{38128BB0-E918-4A63-8D8F-D120DA0FE575}" type="pres">
      <dgm:prSet presAssocID="{36DDDD7D-99E4-4F14-BAA0-B20D022BEF4E}" presName="text_3" presStyleLbl="node1" presStyleIdx="2" presStyleCnt="7" custScaleY="153301">
        <dgm:presLayoutVars>
          <dgm:bulletEnabled val="1"/>
        </dgm:presLayoutVars>
      </dgm:prSet>
      <dgm:spPr/>
    </dgm:pt>
    <dgm:pt modelId="{F1C4FCCE-B4BF-4088-ABF9-2487B9906721}" type="pres">
      <dgm:prSet presAssocID="{36DDDD7D-99E4-4F14-BAA0-B20D022BEF4E}" presName="accent_3" presStyleCnt="0"/>
      <dgm:spPr/>
    </dgm:pt>
    <dgm:pt modelId="{281349C6-0B2D-4342-BA0D-1069848ADF44}" type="pres">
      <dgm:prSet presAssocID="{36DDDD7D-99E4-4F14-BAA0-B20D022BEF4E}" presName="accentRepeatNode" presStyleLbl="solidFgAcc1" presStyleIdx="2" presStyleCnt="7"/>
      <dgm:spPr>
        <a:solidFill>
          <a:schemeClr val="accent4">
            <a:lumMod val="40000"/>
            <a:lumOff val="60000"/>
          </a:schemeClr>
        </a:solidFill>
        <a:scene3d>
          <a:camera prst="orthographicFront"/>
          <a:lightRig rig="threePt" dir="t"/>
        </a:scene3d>
        <a:sp3d>
          <a:bevelT/>
        </a:sp3d>
      </dgm:spPr>
    </dgm:pt>
    <dgm:pt modelId="{1DCE2BA5-D9E7-462A-B62F-97CD8A40DB03}" type="pres">
      <dgm:prSet presAssocID="{5294D617-DB68-4E82-A3E8-1BBCA6121661}" presName="text_4" presStyleLbl="node1" presStyleIdx="3" presStyleCnt="7">
        <dgm:presLayoutVars>
          <dgm:bulletEnabled val="1"/>
        </dgm:presLayoutVars>
      </dgm:prSet>
      <dgm:spPr/>
    </dgm:pt>
    <dgm:pt modelId="{51F2428A-C1C4-4275-9BBF-6240157A27FF}" type="pres">
      <dgm:prSet presAssocID="{5294D617-DB68-4E82-A3E8-1BBCA6121661}" presName="accent_4" presStyleCnt="0"/>
      <dgm:spPr/>
    </dgm:pt>
    <dgm:pt modelId="{65A11B11-D3EA-424D-9450-54F6BB2D110C}" type="pres">
      <dgm:prSet presAssocID="{5294D617-DB68-4E82-A3E8-1BBCA6121661}" presName="accentRepeatNode" presStyleLbl="solidFgAcc1" presStyleIdx="3" presStyleCnt="7"/>
      <dgm:spPr>
        <a:solidFill>
          <a:schemeClr val="accent1">
            <a:lumMod val="40000"/>
            <a:lumOff val="60000"/>
          </a:schemeClr>
        </a:solidFill>
        <a:ln>
          <a:solidFill>
            <a:schemeClr val="accent1"/>
          </a:solidFill>
        </a:ln>
        <a:scene3d>
          <a:camera prst="orthographicFront"/>
          <a:lightRig rig="threePt" dir="t"/>
        </a:scene3d>
        <a:sp3d>
          <a:bevelT/>
        </a:sp3d>
      </dgm:spPr>
    </dgm:pt>
    <dgm:pt modelId="{080E79A0-2389-4C01-901B-EC399F7A70FB}" type="pres">
      <dgm:prSet presAssocID="{D4DEF73A-3336-4A37-AB77-F9595996330C}" presName="text_5" presStyleLbl="node1" presStyleIdx="4" presStyleCnt="7">
        <dgm:presLayoutVars>
          <dgm:bulletEnabled val="1"/>
        </dgm:presLayoutVars>
      </dgm:prSet>
      <dgm:spPr/>
    </dgm:pt>
    <dgm:pt modelId="{A4077703-079B-4EC0-8C6E-03140FFB2FB8}" type="pres">
      <dgm:prSet presAssocID="{D4DEF73A-3336-4A37-AB77-F9595996330C}" presName="accent_5" presStyleCnt="0"/>
      <dgm:spPr/>
    </dgm:pt>
    <dgm:pt modelId="{8831F3A7-B6A1-4F0C-9F12-00A36A593EC3}" type="pres">
      <dgm:prSet presAssocID="{D4DEF73A-3336-4A37-AB77-F9595996330C}" presName="accentRepeatNode" presStyleLbl="solidFgAcc1" presStyleIdx="4" presStyleCnt="7"/>
      <dgm:spPr>
        <a:solidFill>
          <a:schemeClr val="accent6">
            <a:lumMod val="60000"/>
            <a:lumOff val="40000"/>
          </a:schemeClr>
        </a:solidFill>
        <a:scene3d>
          <a:camera prst="orthographicFront"/>
          <a:lightRig rig="threePt" dir="t"/>
        </a:scene3d>
        <a:sp3d>
          <a:bevelT/>
        </a:sp3d>
      </dgm:spPr>
    </dgm:pt>
    <dgm:pt modelId="{20B86878-CB99-4878-9CAF-DAA83D8B4BBA}" type="pres">
      <dgm:prSet presAssocID="{2F36F573-8B56-4A5E-BD09-715B88EBBAF9}" presName="text_6" presStyleLbl="node1" presStyleIdx="5" presStyleCnt="7">
        <dgm:presLayoutVars>
          <dgm:bulletEnabled val="1"/>
        </dgm:presLayoutVars>
      </dgm:prSet>
      <dgm:spPr/>
    </dgm:pt>
    <dgm:pt modelId="{4DA1F37C-3DF8-4223-90D5-7965F20528AD}" type="pres">
      <dgm:prSet presAssocID="{2F36F573-8B56-4A5E-BD09-715B88EBBAF9}" presName="accent_6" presStyleCnt="0"/>
      <dgm:spPr/>
    </dgm:pt>
    <dgm:pt modelId="{25949BFB-8531-4404-AC7B-DE8EACFB641D}" type="pres">
      <dgm:prSet presAssocID="{2F36F573-8B56-4A5E-BD09-715B88EBBAF9}" presName="accentRepeatNode" presStyleLbl="solidFgAcc1" presStyleIdx="5" presStyleCnt="7"/>
      <dgm:spPr>
        <a:solidFill>
          <a:schemeClr val="accent5">
            <a:lumMod val="40000"/>
            <a:lumOff val="60000"/>
          </a:schemeClr>
        </a:solidFill>
        <a:ln>
          <a:solidFill>
            <a:schemeClr val="accent5"/>
          </a:solidFill>
        </a:ln>
        <a:scene3d>
          <a:camera prst="orthographicFront"/>
          <a:lightRig rig="threePt" dir="t"/>
        </a:scene3d>
        <a:sp3d>
          <a:bevelT/>
        </a:sp3d>
      </dgm:spPr>
    </dgm:pt>
    <dgm:pt modelId="{E1558316-8C16-4EDD-93C8-298AAF0743A7}" type="pres">
      <dgm:prSet presAssocID="{07726CF8-0423-487B-A4E7-36E3988DD8D8}" presName="text_7" presStyleLbl="node1" presStyleIdx="6" presStyleCnt="7">
        <dgm:presLayoutVars>
          <dgm:bulletEnabled val="1"/>
        </dgm:presLayoutVars>
      </dgm:prSet>
      <dgm:spPr/>
    </dgm:pt>
    <dgm:pt modelId="{3F55D7C5-E765-4C85-90F5-A332C6A157D0}" type="pres">
      <dgm:prSet presAssocID="{07726CF8-0423-487B-A4E7-36E3988DD8D8}" presName="accent_7" presStyleCnt="0"/>
      <dgm:spPr/>
    </dgm:pt>
    <dgm:pt modelId="{FEF755CF-ECD6-4835-8D5C-EA830F06A519}" type="pres">
      <dgm:prSet presAssocID="{07726CF8-0423-487B-A4E7-36E3988DD8D8}" presName="accentRepeatNode" presStyleLbl="solidFgAcc1" presStyleIdx="6" presStyleCnt="7"/>
      <dgm:spPr>
        <a:solidFill>
          <a:schemeClr val="bg2">
            <a:lumMod val="40000"/>
            <a:lumOff val="60000"/>
          </a:schemeClr>
        </a:solidFill>
        <a:ln>
          <a:solidFill>
            <a:schemeClr val="bg2"/>
          </a:solidFill>
        </a:ln>
        <a:scene3d>
          <a:camera prst="orthographicFront"/>
          <a:lightRig rig="threePt" dir="t"/>
        </a:scene3d>
        <a:sp3d>
          <a:bevelT/>
        </a:sp3d>
      </dgm:spPr>
    </dgm:pt>
  </dgm:ptLst>
  <dgm:cxnLst>
    <dgm:cxn modelId="{B1E6DD03-8BAD-4900-9953-82274FDC1860}" type="presOf" srcId="{5294D617-DB68-4E82-A3E8-1BBCA6121661}" destId="{1DCE2BA5-D9E7-462A-B62F-97CD8A40DB03}" srcOrd="0" destOrd="0" presId="urn:microsoft.com/office/officeart/2008/layout/VerticalCurvedList"/>
    <dgm:cxn modelId="{70970A0B-A551-47AE-B8D2-F79A2A8A26D3}" srcId="{3A4117A8-3B85-464D-8EB8-EE9CDA9076E6}" destId="{A393383E-ADEE-47AC-8177-9F2C8C72B4A4}" srcOrd="1" destOrd="0" parTransId="{732AF0F9-24E0-4A90-BD92-BAFED05B8899}" sibTransId="{7A125CCB-3254-43E0-963A-8F17A943A91A}"/>
    <dgm:cxn modelId="{7913421F-7691-49ED-ABF4-BAB3F0254DFD}" type="presOf" srcId="{2F36F573-8B56-4A5E-BD09-715B88EBBAF9}" destId="{20B86878-CB99-4878-9CAF-DAA83D8B4BBA}" srcOrd="0" destOrd="0" presId="urn:microsoft.com/office/officeart/2008/layout/VerticalCurvedList"/>
    <dgm:cxn modelId="{03AA8B29-E701-484E-AC50-C2D8A26400F0}" type="presOf" srcId="{23B37DCD-0D87-423E-B47D-4817FCD6413F}" destId="{24154291-EA21-463F-8989-C20BFCE21A66}" srcOrd="0" destOrd="0" presId="urn:microsoft.com/office/officeart/2008/layout/VerticalCurvedList"/>
    <dgm:cxn modelId="{AEFEB32B-E74B-4A1B-93C6-56125F0AB68B}" type="presOf" srcId="{A393383E-ADEE-47AC-8177-9F2C8C72B4A4}" destId="{6217C05A-B1F4-4ED6-B575-E5B67FAC8085}" srcOrd="0" destOrd="0" presId="urn:microsoft.com/office/officeart/2008/layout/VerticalCurvedList"/>
    <dgm:cxn modelId="{5508993E-066A-4B71-A645-F5D3CE16364E}" type="presOf" srcId="{D4DEF73A-3336-4A37-AB77-F9595996330C}" destId="{080E79A0-2389-4C01-901B-EC399F7A70FB}" srcOrd="0" destOrd="0" presId="urn:microsoft.com/office/officeart/2008/layout/VerticalCurvedList"/>
    <dgm:cxn modelId="{8E49374A-48E6-42DB-946A-C6EE16D8AB6C}" srcId="{3A4117A8-3B85-464D-8EB8-EE9CDA9076E6}" destId="{36DDDD7D-99E4-4F14-BAA0-B20D022BEF4E}" srcOrd="2" destOrd="0" parTransId="{45F5BC2C-6B18-4829-A846-1408D63D4E4C}" sibTransId="{E696BA73-B54A-4D51-8F76-ACE0035DEA7B}"/>
    <dgm:cxn modelId="{EF53A94A-9F5F-4A26-A343-F40237AF623F}" type="presOf" srcId="{3A4117A8-3B85-464D-8EB8-EE9CDA9076E6}" destId="{76433225-962B-4252-8A0D-732D99ED9BD7}" srcOrd="0" destOrd="0" presId="urn:microsoft.com/office/officeart/2008/layout/VerticalCurvedList"/>
    <dgm:cxn modelId="{2E4DE256-A45A-4981-B256-CB8D7FED8F68}" srcId="{3A4117A8-3B85-464D-8EB8-EE9CDA9076E6}" destId="{D4DEF73A-3336-4A37-AB77-F9595996330C}" srcOrd="4" destOrd="0" parTransId="{C639B923-72A8-4B35-B2F7-699CED0FB4A8}" sibTransId="{788DF166-FE73-4785-94EE-5A05E63C034E}"/>
    <dgm:cxn modelId="{802B978E-E4DF-429E-BF88-D0F0206E82E3}" srcId="{3A4117A8-3B85-464D-8EB8-EE9CDA9076E6}" destId="{2F36F573-8B56-4A5E-BD09-715B88EBBAF9}" srcOrd="5" destOrd="0" parTransId="{9D0B9892-321B-4CC8-A7F2-F4B103480627}" sibTransId="{5018FAEA-973A-445F-8815-7762FE861EC9}"/>
    <dgm:cxn modelId="{28E0BA99-EE23-4ED7-81A7-55D6BA60AD7C}" type="presOf" srcId="{36DDDD7D-99E4-4F14-BAA0-B20D022BEF4E}" destId="{38128BB0-E918-4A63-8D8F-D120DA0FE575}" srcOrd="0" destOrd="0" presId="urn:microsoft.com/office/officeart/2008/layout/VerticalCurvedList"/>
    <dgm:cxn modelId="{B76134A0-B1D8-4080-B2F9-7F8D2EFB7596}" srcId="{3A4117A8-3B85-464D-8EB8-EE9CDA9076E6}" destId="{5294D617-DB68-4E82-A3E8-1BBCA6121661}" srcOrd="3" destOrd="0" parTransId="{91F51059-CDD8-4FBD-B466-74521E05F3F0}" sibTransId="{8D8F8C01-6B80-4EBA-BB6A-867624752982}"/>
    <dgm:cxn modelId="{1D10AFAE-FFA4-4B12-BBF6-434471910E3F}" srcId="{3A4117A8-3B85-464D-8EB8-EE9CDA9076E6}" destId="{07726CF8-0423-487B-A4E7-36E3988DD8D8}" srcOrd="6" destOrd="0" parTransId="{27F8A350-264A-4F41-872E-0124CDBBA1EE}" sibTransId="{71AF48AD-1886-4781-BD3D-547C99AA4E5A}"/>
    <dgm:cxn modelId="{06E054CE-EEF2-41EA-B460-C689E167E0A4}" srcId="{3A4117A8-3B85-464D-8EB8-EE9CDA9076E6}" destId="{23B37DCD-0D87-423E-B47D-4817FCD6413F}" srcOrd="0" destOrd="0" parTransId="{54556794-F482-4468-95F2-B983BAF9D3FC}" sibTransId="{88ADA3D6-E7AB-471D-9C68-A586A43CEA42}"/>
    <dgm:cxn modelId="{4C4EEDDB-5EE6-43D9-95BF-85332AA2F904}" type="presOf" srcId="{07726CF8-0423-487B-A4E7-36E3988DD8D8}" destId="{E1558316-8C16-4EDD-93C8-298AAF0743A7}" srcOrd="0" destOrd="0" presId="urn:microsoft.com/office/officeart/2008/layout/VerticalCurvedList"/>
    <dgm:cxn modelId="{23CAC1FF-9D4B-4519-B550-FEB6070E4E6C}" type="presOf" srcId="{88ADA3D6-E7AB-471D-9C68-A586A43CEA42}" destId="{9BFF7371-E42F-4AE2-BB9A-98491E9DACC9}" srcOrd="0" destOrd="0" presId="urn:microsoft.com/office/officeart/2008/layout/VerticalCurvedList"/>
    <dgm:cxn modelId="{9BD92F8E-325D-4A91-A90D-9EB3FD423BDD}" type="presParOf" srcId="{76433225-962B-4252-8A0D-732D99ED9BD7}" destId="{8338ADA5-2E3A-4718-A1C2-56ACBA80F0C4}" srcOrd="0" destOrd="0" presId="urn:microsoft.com/office/officeart/2008/layout/VerticalCurvedList"/>
    <dgm:cxn modelId="{27D721E2-9DDF-49E1-8283-8DFACD91A3A4}" type="presParOf" srcId="{8338ADA5-2E3A-4718-A1C2-56ACBA80F0C4}" destId="{43722382-AD08-473E-9B28-96E94670C5F8}" srcOrd="0" destOrd="0" presId="urn:microsoft.com/office/officeart/2008/layout/VerticalCurvedList"/>
    <dgm:cxn modelId="{413D1461-227B-4105-8156-16D1B4332A77}" type="presParOf" srcId="{43722382-AD08-473E-9B28-96E94670C5F8}" destId="{89750D3D-E4BA-4F3E-837C-9F32844D329D}" srcOrd="0" destOrd="0" presId="urn:microsoft.com/office/officeart/2008/layout/VerticalCurvedList"/>
    <dgm:cxn modelId="{26528C9E-BDCC-4123-BF60-75C3760B9425}" type="presParOf" srcId="{43722382-AD08-473E-9B28-96E94670C5F8}" destId="{9BFF7371-E42F-4AE2-BB9A-98491E9DACC9}" srcOrd="1" destOrd="0" presId="urn:microsoft.com/office/officeart/2008/layout/VerticalCurvedList"/>
    <dgm:cxn modelId="{33F62DB1-2B22-4C03-BC55-162E26457CC5}" type="presParOf" srcId="{43722382-AD08-473E-9B28-96E94670C5F8}" destId="{90FCD930-D56F-43E6-8B50-BB401A9FA054}" srcOrd="2" destOrd="0" presId="urn:microsoft.com/office/officeart/2008/layout/VerticalCurvedList"/>
    <dgm:cxn modelId="{D7DFE159-1146-4ADD-B701-5319BA39E53E}" type="presParOf" srcId="{43722382-AD08-473E-9B28-96E94670C5F8}" destId="{B780D5E0-135E-4455-85E4-04A16522833C}" srcOrd="3" destOrd="0" presId="urn:microsoft.com/office/officeart/2008/layout/VerticalCurvedList"/>
    <dgm:cxn modelId="{AB6B8E9A-4807-4043-B484-1557A7DE2F15}" type="presParOf" srcId="{8338ADA5-2E3A-4718-A1C2-56ACBA80F0C4}" destId="{24154291-EA21-463F-8989-C20BFCE21A66}" srcOrd="1" destOrd="0" presId="urn:microsoft.com/office/officeart/2008/layout/VerticalCurvedList"/>
    <dgm:cxn modelId="{D237CCD5-C466-43B8-99A8-C6B0576AF072}" type="presParOf" srcId="{8338ADA5-2E3A-4718-A1C2-56ACBA80F0C4}" destId="{4E48C622-2FAE-48EA-A5D4-EB92A99C329E}" srcOrd="2" destOrd="0" presId="urn:microsoft.com/office/officeart/2008/layout/VerticalCurvedList"/>
    <dgm:cxn modelId="{AD255041-9FA6-43B7-8143-36DBFEDCA4F6}" type="presParOf" srcId="{4E48C622-2FAE-48EA-A5D4-EB92A99C329E}" destId="{AE74F7CC-BEAC-4A37-851F-82FF8547FEF0}" srcOrd="0" destOrd="0" presId="urn:microsoft.com/office/officeart/2008/layout/VerticalCurvedList"/>
    <dgm:cxn modelId="{8FB0B64C-36AA-4AAD-9767-0AB0E516AE6D}" type="presParOf" srcId="{8338ADA5-2E3A-4718-A1C2-56ACBA80F0C4}" destId="{6217C05A-B1F4-4ED6-B575-E5B67FAC8085}" srcOrd="3" destOrd="0" presId="urn:microsoft.com/office/officeart/2008/layout/VerticalCurvedList"/>
    <dgm:cxn modelId="{C5570B48-87FD-4D14-A8FC-EB90FD323B09}" type="presParOf" srcId="{8338ADA5-2E3A-4718-A1C2-56ACBA80F0C4}" destId="{F48634D7-696F-4D55-B543-BFDC0D53CCED}" srcOrd="4" destOrd="0" presId="urn:microsoft.com/office/officeart/2008/layout/VerticalCurvedList"/>
    <dgm:cxn modelId="{9720DB31-07F0-441B-B903-CC1E350DBF00}" type="presParOf" srcId="{F48634D7-696F-4D55-B543-BFDC0D53CCED}" destId="{084B62E5-F22E-4F07-B5B1-770FC4A73F38}" srcOrd="0" destOrd="0" presId="urn:microsoft.com/office/officeart/2008/layout/VerticalCurvedList"/>
    <dgm:cxn modelId="{104E3216-79D5-4440-907E-D16C9DA6B1C3}" type="presParOf" srcId="{8338ADA5-2E3A-4718-A1C2-56ACBA80F0C4}" destId="{38128BB0-E918-4A63-8D8F-D120DA0FE575}" srcOrd="5" destOrd="0" presId="urn:microsoft.com/office/officeart/2008/layout/VerticalCurvedList"/>
    <dgm:cxn modelId="{D5D1DBE8-987B-402C-A94A-1000D1057BD2}" type="presParOf" srcId="{8338ADA5-2E3A-4718-A1C2-56ACBA80F0C4}" destId="{F1C4FCCE-B4BF-4088-ABF9-2487B9906721}" srcOrd="6" destOrd="0" presId="urn:microsoft.com/office/officeart/2008/layout/VerticalCurvedList"/>
    <dgm:cxn modelId="{778D6308-DA57-4A6B-9EE2-F70A16B217EE}" type="presParOf" srcId="{F1C4FCCE-B4BF-4088-ABF9-2487B9906721}" destId="{281349C6-0B2D-4342-BA0D-1069848ADF44}" srcOrd="0" destOrd="0" presId="urn:microsoft.com/office/officeart/2008/layout/VerticalCurvedList"/>
    <dgm:cxn modelId="{39A759CC-00B0-4CEC-ADB2-02B63DCC326F}" type="presParOf" srcId="{8338ADA5-2E3A-4718-A1C2-56ACBA80F0C4}" destId="{1DCE2BA5-D9E7-462A-B62F-97CD8A40DB03}" srcOrd="7" destOrd="0" presId="urn:microsoft.com/office/officeart/2008/layout/VerticalCurvedList"/>
    <dgm:cxn modelId="{D9DAB355-2836-44FF-B518-6105E8D188E6}" type="presParOf" srcId="{8338ADA5-2E3A-4718-A1C2-56ACBA80F0C4}" destId="{51F2428A-C1C4-4275-9BBF-6240157A27FF}" srcOrd="8" destOrd="0" presId="urn:microsoft.com/office/officeart/2008/layout/VerticalCurvedList"/>
    <dgm:cxn modelId="{D45F9F9F-4892-482E-90E9-C373EF089945}" type="presParOf" srcId="{51F2428A-C1C4-4275-9BBF-6240157A27FF}" destId="{65A11B11-D3EA-424D-9450-54F6BB2D110C}" srcOrd="0" destOrd="0" presId="urn:microsoft.com/office/officeart/2008/layout/VerticalCurvedList"/>
    <dgm:cxn modelId="{61203A46-557C-4510-A94F-65EE899854A3}" type="presParOf" srcId="{8338ADA5-2E3A-4718-A1C2-56ACBA80F0C4}" destId="{080E79A0-2389-4C01-901B-EC399F7A70FB}" srcOrd="9" destOrd="0" presId="urn:microsoft.com/office/officeart/2008/layout/VerticalCurvedList"/>
    <dgm:cxn modelId="{E91F4648-425D-411C-9D55-5BBD27FA2D38}" type="presParOf" srcId="{8338ADA5-2E3A-4718-A1C2-56ACBA80F0C4}" destId="{A4077703-079B-4EC0-8C6E-03140FFB2FB8}" srcOrd="10" destOrd="0" presId="urn:microsoft.com/office/officeart/2008/layout/VerticalCurvedList"/>
    <dgm:cxn modelId="{DA7B8A67-C10D-46D1-9D16-68B9970C884C}" type="presParOf" srcId="{A4077703-079B-4EC0-8C6E-03140FFB2FB8}" destId="{8831F3A7-B6A1-4F0C-9F12-00A36A593EC3}" srcOrd="0" destOrd="0" presId="urn:microsoft.com/office/officeart/2008/layout/VerticalCurvedList"/>
    <dgm:cxn modelId="{0C4F5BFD-2914-4BEA-A6AA-9FE039259CB3}" type="presParOf" srcId="{8338ADA5-2E3A-4718-A1C2-56ACBA80F0C4}" destId="{20B86878-CB99-4878-9CAF-DAA83D8B4BBA}" srcOrd="11" destOrd="0" presId="urn:microsoft.com/office/officeart/2008/layout/VerticalCurvedList"/>
    <dgm:cxn modelId="{9566A153-9477-495E-B265-1C448AEB297F}" type="presParOf" srcId="{8338ADA5-2E3A-4718-A1C2-56ACBA80F0C4}" destId="{4DA1F37C-3DF8-4223-90D5-7965F20528AD}" srcOrd="12" destOrd="0" presId="urn:microsoft.com/office/officeart/2008/layout/VerticalCurvedList"/>
    <dgm:cxn modelId="{F9D38A7A-715C-4638-AA1C-62830B3BA79A}" type="presParOf" srcId="{4DA1F37C-3DF8-4223-90D5-7965F20528AD}" destId="{25949BFB-8531-4404-AC7B-DE8EACFB641D}" srcOrd="0" destOrd="0" presId="urn:microsoft.com/office/officeart/2008/layout/VerticalCurvedList"/>
    <dgm:cxn modelId="{724D5DAB-6400-453F-9390-F94D88DDA7DC}" type="presParOf" srcId="{8338ADA5-2E3A-4718-A1C2-56ACBA80F0C4}" destId="{E1558316-8C16-4EDD-93C8-298AAF0743A7}" srcOrd="13" destOrd="0" presId="urn:microsoft.com/office/officeart/2008/layout/VerticalCurvedList"/>
    <dgm:cxn modelId="{78D8E501-0D79-4AD5-A377-9D715D8B7DE0}" type="presParOf" srcId="{8338ADA5-2E3A-4718-A1C2-56ACBA80F0C4}" destId="{3F55D7C5-E765-4C85-90F5-A332C6A157D0}" srcOrd="14" destOrd="0" presId="urn:microsoft.com/office/officeart/2008/layout/VerticalCurvedList"/>
    <dgm:cxn modelId="{ED24321E-C3CF-4561-8E7F-25C55D5056CE}" type="presParOf" srcId="{3F55D7C5-E765-4C85-90F5-A332C6A157D0}" destId="{FEF755CF-ECD6-4835-8D5C-EA830F06A51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C7D338-FDF5-473E-B7D2-08343D6A1971}"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s-ES"/>
        </a:p>
      </dgm:t>
    </dgm:pt>
    <dgm:pt modelId="{700D6962-527A-456D-B91F-63CAB74E891E}">
      <dgm:prSet custT="1">
        <dgm:style>
          <a:lnRef idx="0">
            <a:schemeClr val="accent1"/>
          </a:lnRef>
          <a:fillRef idx="3">
            <a:schemeClr val="accent1"/>
          </a:fillRef>
          <a:effectRef idx="3">
            <a:schemeClr val="accent1"/>
          </a:effectRef>
          <a:fontRef idx="minor">
            <a:schemeClr val="lt1"/>
          </a:fontRef>
        </dgm:style>
      </dgm:prSet>
      <dgm:spPr>
        <a:solidFill>
          <a:schemeClr val="accent1">
            <a:lumMod val="75000"/>
          </a:schemeClr>
        </a:solidFill>
        <a:scene3d>
          <a:camera prst="orthographicFront"/>
          <a:lightRig rig="threePt" dir="t"/>
        </a:scene3d>
        <a:sp3d>
          <a:bevelT prst="relaxedInset"/>
        </a:sp3d>
      </dgm:spPr>
      <dgm:t>
        <a:bodyPr/>
        <a:lstStyle/>
        <a:p>
          <a:r>
            <a:rPr lang="ro-RO" sz="2000" b="1" dirty="0">
              <a:effectLst>
                <a:outerShdw blurRad="38100" dist="38100" dir="2700000" algn="tl">
                  <a:srgbClr val="000000">
                    <a:alpha val="43137"/>
                  </a:srgbClr>
                </a:outerShdw>
              </a:effectLst>
            </a:rPr>
            <a:t>Cei sortiți pieirii care L-au ascultat pe Dumnezeu au putut trăi (de exemplu, </a:t>
          </a:r>
          <a:r>
            <a:rPr lang="ro-RO" sz="2000" b="1" dirty="0" err="1">
              <a:effectLst>
                <a:outerShdw blurRad="38100" dist="38100" dir="2700000" algn="tl">
                  <a:srgbClr val="000000">
                    <a:alpha val="43137"/>
                  </a:srgbClr>
                </a:outerShdw>
              </a:effectLst>
            </a:rPr>
            <a:t>Rahav</a:t>
          </a:r>
          <a:r>
            <a:rPr lang="ro-RO"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91440976-1088-4CC9-A9CB-EA0CC16A4871}" type="parTrans" cxnId="{EE104FF2-0DD3-4BAD-A22C-CDCE41BBD40D}">
      <dgm:prSet/>
      <dgm:spPr/>
      <dgm:t>
        <a:bodyPr/>
        <a:lstStyle/>
        <a:p>
          <a:endParaRPr lang="es-ES" sz="2000"/>
        </a:p>
      </dgm:t>
    </dgm:pt>
    <dgm:pt modelId="{1B2A0339-9337-444F-A5D2-AD063E2B3BD8}" type="sibTrans" cxnId="{EE104FF2-0DD3-4BAD-A22C-CDCE41BBD40D}">
      <dgm:prSet/>
      <dgm:spPr/>
      <dgm:t>
        <a:bodyPr/>
        <a:lstStyle/>
        <a:p>
          <a:endParaRPr lang="es-ES" sz="2000"/>
        </a:p>
      </dgm:t>
    </dgm:pt>
    <dgm:pt modelId="{08BFC935-EC74-448F-8D89-C6F864F0B084}">
      <dgm:prSet custT="1">
        <dgm:style>
          <a:lnRef idx="0">
            <a:schemeClr val="accent5"/>
          </a:lnRef>
          <a:fillRef idx="3">
            <a:schemeClr val="accent5"/>
          </a:fillRef>
          <a:effectRef idx="3">
            <a:schemeClr val="accent5"/>
          </a:effectRef>
          <a:fontRef idx="minor">
            <a:schemeClr val="lt1"/>
          </a:fontRef>
        </dgm:style>
      </dgm:prSet>
      <dgm:spPr>
        <a:solidFill>
          <a:schemeClr val="accent5"/>
        </a:solidFill>
        <a:scene3d>
          <a:camera prst="orthographicFront"/>
          <a:lightRig rig="threePt" dir="t"/>
        </a:scene3d>
        <a:sp3d>
          <a:bevelT prst="relaxedInset"/>
        </a:sp3d>
      </dgm:spPr>
      <dgm:t>
        <a:bodyPr/>
        <a:lstStyle/>
        <a:p>
          <a:r>
            <a:rPr lang="ro-RO" sz="2000" b="1" dirty="0">
              <a:effectLst>
                <a:outerShdw blurRad="38100" dist="38100" dir="2700000" algn="tl">
                  <a:srgbClr val="000000">
                    <a:alpha val="43137"/>
                  </a:srgbClr>
                </a:outerShdw>
              </a:effectLst>
            </a:rPr>
            <a:t>Israeliții care nu L-au ascultat pe Dumnezeu trebuia să fie omorâți (de exemplu, </a:t>
          </a:r>
          <a:r>
            <a:rPr lang="ro-RO" sz="2000" b="1" dirty="0" err="1">
              <a:effectLst>
                <a:outerShdw blurRad="38100" dist="38100" dir="2700000" algn="tl">
                  <a:srgbClr val="000000">
                    <a:alpha val="43137"/>
                  </a:srgbClr>
                </a:outerShdw>
              </a:effectLst>
            </a:rPr>
            <a:t>Acan</a:t>
          </a:r>
          <a:r>
            <a:rPr lang="ro-RO"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2AF3875C-5B63-4E0C-B509-D9611BA21B9E}" type="parTrans" cxnId="{0C9E658C-5C00-4B24-943C-D4AE3667A156}">
      <dgm:prSet/>
      <dgm:spPr/>
      <dgm:t>
        <a:bodyPr/>
        <a:lstStyle/>
        <a:p>
          <a:endParaRPr lang="es-ES" sz="2000"/>
        </a:p>
      </dgm:t>
    </dgm:pt>
    <dgm:pt modelId="{0A02DA83-49C5-4C75-ADB8-4D0D95DA8A7F}" type="sibTrans" cxnId="{0C9E658C-5C00-4B24-943C-D4AE3667A156}">
      <dgm:prSet/>
      <dgm:spPr/>
      <dgm:t>
        <a:bodyPr/>
        <a:lstStyle/>
        <a:p>
          <a:endParaRPr lang="es-ES" sz="2000"/>
        </a:p>
      </dgm:t>
    </dgm:pt>
    <dgm:pt modelId="{3DC4C608-A0C4-486B-AE00-1F07AFBEFEF9}" type="pres">
      <dgm:prSet presAssocID="{CBC7D338-FDF5-473E-B7D2-08343D6A1971}" presName="diagram" presStyleCnt="0">
        <dgm:presLayoutVars>
          <dgm:dir/>
          <dgm:resizeHandles val="exact"/>
        </dgm:presLayoutVars>
      </dgm:prSet>
      <dgm:spPr/>
    </dgm:pt>
    <dgm:pt modelId="{E3888C61-A3FC-47D8-9C8A-06939183A8E0}" type="pres">
      <dgm:prSet presAssocID="{700D6962-527A-456D-B91F-63CAB74E891E}" presName="node" presStyleLbl="node1" presStyleIdx="0" presStyleCnt="2">
        <dgm:presLayoutVars>
          <dgm:bulletEnabled val="1"/>
        </dgm:presLayoutVars>
      </dgm:prSet>
      <dgm:spPr/>
    </dgm:pt>
    <dgm:pt modelId="{75278DA7-DC32-476E-9A02-732F2DEB1F2F}" type="pres">
      <dgm:prSet presAssocID="{1B2A0339-9337-444F-A5D2-AD063E2B3BD8}" presName="sibTrans" presStyleCnt="0"/>
      <dgm:spPr/>
    </dgm:pt>
    <dgm:pt modelId="{3128F560-8630-45CC-81ED-844341F038CC}" type="pres">
      <dgm:prSet presAssocID="{08BFC935-EC74-448F-8D89-C6F864F0B084}" presName="node" presStyleLbl="node1" presStyleIdx="1" presStyleCnt="2">
        <dgm:presLayoutVars>
          <dgm:bulletEnabled val="1"/>
        </dgm:presLayoutVars>
      </dgm:prSet>
      <dgm:spPr/>
    </dgm:pt>
  </dgm:ptLst>
  <dgm:cxnLst>
    <dgm:cxn modelId="{9B42932D-2494-4E35-A6A8-1BCFF16C0545}" type="presOf" srcId="{08BFC935-EC74-448F-8D89-C6F864F0B084}" destId="{3128F560-8630-45CC-81ED-844341F038CC}" srcOrd="0" destOrd="0" presId="urn:microsoft.com/office/officeart/2005/8/layout/default"/>
    <dgm:cxn modelId="{B912B78B-B1FC-4423-A169-77B774395E3D}" type="presOf" srcId="{700D6962-527A-456D-B91F-63CAB74E891E}" destId="{E3888C61-A3FC-47D8-9C8A-06939183A8E0}" srcOrd="0" destOrd="0" presId="urn:microsoft.com/office/officeart/2005/8/layout/default"/>
    <dgm:cxn modelId="{0C9E658C-5C00-4B24-943C-D4AE3667A156}" srcId="{CBC7D338-FDF5-473E-B7D2-08343D6A1971}" destId="{08BFC935-EC74-448F-8D89-C6F864F0B084}" srcOrd="1" destOrd="0" parTransId="{2AF3875C-5B63-4E0C-B509-D9611BA21B9E}" sibTransId="{0A02DA83-49C5-4C75-ADB8-4D0D95DA8A7F}"/>
    <dgm:cxn modelId="{7C0FF4B8-67C2-4455-9167-5504C3D42B32}" type="presOf" srcId="{CBC7D338-FDF5-473E-B7D2-08343D6A1971}" destId="{3DC4C608-A0C4-486B-AE00-1F07AFBEFEF9}" srcOrd="0" destOrd="0" presId="urn:microsoft.com/office/officeart/2005/8/layout/default"/>
    <dgm:cxn modelId="{EE104FF2-0DD3-4BAD-A22C-CDCE41BBD40D}" srcId="{CBC7D338-FDF5-473E-B7D2-08343D6A1971}" destId="{700D6962-527A-456D-B91F-63CAB74E891E}" srcOrd="0" destOrd="0" parTransId="{91440976-1088-4CC9-A9CB-EA0CC16A4871}" sibTransId="{1B2A0339-9337-444F-A5D2-AD063E2B3BD8}"/>
    <dgm:cxn modelId="{6139F0C8-DDD1-42BD-91E4-EE699BCA5184}" type="presParOf" srcId="{3DC4C608-A0C4-486B-AE00-1F07AFBEFEF9}" destId="{E3888C61-A3FC-47D8-9C8A-06939183A8E0}" srcOrd="0" destOrd="0" presId="urn:microsoft.com/office/officeart/2005/8/layout/default"/>
    <dgm:cxn modelId="{A0965EFF-1704-4DBA-A14E-4ED1E22C72F9}" type="presParOf" srcId="{3DC4C608-A0C4-486B-AE00-1F07AFBEFEF9}" destId="{75278DA7-DC32-476E-9A02-732F2DEB1F2F}" srcOrd="1" destOrd="0" presId="urn:microsoft.com/office/officeart/2005/8/layout/default"/>
    <dgm:cxn modelId="{EEEDBDF0-91BA-4F27-B249-25D28C6A5AA2}" type="presParOf" srcId="{3DC4C608-A0C4-486B-AE00-1F07AFBEFEF9}" destId="{3128F560-8630-45CC-81ED-844341F038CC}"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FD557-DC1C-4D92-9C46-D5D41FEB10E4}">
      <dsp:nvSpPr>
        <dsp:cNvPr id="0" name=""/>
        <dsp:cNvSpPr/>
      </dsp:nvSpPr>
      <dsp:spPr>
        <a:xfrm>
          <a:off x="0" y="0"/>
          <a:ext cx="2793204" cy="2793204"/>
        </a:xfrm>
        <a:prstGeom prst="pie">
          <a:avLst>
            <a:gd name="adj1" fmla="val 54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F6B4EAE-865B-4500-A4C9-40F519E4D2AA}">
      <dsp:nvSpPr>
        <dsp:cNvPr id="0" name=""/>
        <dsp:cNvSpPr/>
      </dsp:nvSpPr>
      <dsp:spPr>
        <a:xfrm>
          <a:off x="1396602" y="0"/>
          <a:ext cx="6042422" cy="2793204"/>
        </a:xfrm>
        <a:prstGeom prst="rect">
          <a:avLst/>
        </a:prstGeom>
        <a:solidFill>
          <a:srgbClr val="FAE4B4"/>
        </a:solidFill>
        <a:ln w="12700" cap="flat" cmpd="sng" algn="ctr">
          <a:solidFill>
            <a:schemeClr val="accent2">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ro-RO" sz="2400" b="1" kern="1200" dirty="0">
              <a:solidFill>
                <a:srgbClr val="A1730B"/>
              </a:solidFill>
            </a:rPr>
            <a:t>O chestiune de nelegiuire</a:t>
          </a:r>
          <a:endParaRPr lang="es-ES" sz="2400" kern="1200" dirty="0">
            <a:solidFill>
              <a:srgbClr val="A1730B"/>
            </a:solidFill>
          </a:endParaRPr>
        </a:p>
      </dsp:txBody>
      <dsp:txXfrm>
        <a:off x="1396602" y="0"/>
        <a:ext cx="6042422" cy="446912"/>
      </dsp:txXfrm>
    </dsp:sp>
    <dsp:sp modelId="{70FA5046-234F-49C1-A7DB-A934C6D5A7FB}">
      <dsp:nvSpPr>
        <dsp:cNvPr id="0" name=""/>
        <dsp:cNvSpPr/>
      </dsp:nvSpPr>
      <dsp:spPr>
        <a:xfrm>
          <a:off x="293286" y="446912"/>
          <a:ext cx="2206631" cy="2206631"/>
        </a:xfrm>
        <a:prstGeom prst="pie">
          <a:avLst>
            <a:gd name="adj1" fmla="val 5400000"/>
            <a:gd name="adj2" fmla="val 16200000"/>
          </a:avLst>
        </a:prstGeom>
        <a:gradFill rotWithShape="0">
          <a:gsLst>
            <a:gs pos="0">
              <a:schemeClr val="accent2">
                <a:hueOff val="3981173"/>
                <a:satOff val="-4110"/>
                <a:lumOff val="-3726"/>
                <a:alphaOff val="0"/>
                <a:satMod val="103000"/>
                <a:lumMod val="102000"/>
                <a:tint val="94000"/>
              </a:schemeClr>
            </a:gs>
            <a:gs pos="50000">
              <a:schemeClr val="accent2">
                <a:hueOff val="3981173"/>
                <a:satOff val="-4110"/>
                <a:lumOff val="-3726"/>
                <a:alphaOff val="0"/>
                <a:satMod val="110000"/>
                <a:lumMod val="100000"/>
                <a:shade val="100000"/>
              </a:schemeClr>
            </a:gs>
            <a:gs pos="100000">
              <a:schemeClr val="accent2">
                <a:hueOff val="3981173"/>
                <a:satOff val="-4110"/>
                <a:lumOff val="-372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65CA017-8E2B-4B9D-810D-609940850FB3}">
      <dsp:nvSpPr>
        <dsp:cNvPr id="0" name=""/>
        <dsp:cNvSpPr/>
      </dsp:nvSpPr>
      <dsp:spPr>
        <a:xfrm>
          <a:off x="1396602" y="446912"/>
          <a:ext cx="6042422" cy="2206631"/>
        </a:xfrm>
        <a:prstGeom prst="rect">
          <a:avLst/>
        </a:prstGeom>
        <a:solidFill>
          <a:srgbClr val="C2F7B7"/>
        </a:solidFill>
        <a:ln w="12700" cap="flat" cmpd="sng" algn="ctr">
          <a:solidFill>
            <a:schemeClr val="accent2">
              <a:hueOff val="3981173"/>
              <a:satOff val="-4110"/>
              <a:lumOff val="-3726"/>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ro-RO" sz="2400" b="1" kern="1200" dirty="0">
              <a:solidFill>
                <a:srgbClr val="207D0D"/>
              </a:solidFill>
            </a:rPr>
            <a:t>O chestiune de dreptate</a:t>
          </a:r>
          <a:endParaRPr lang="es-ES" sz="2400" kern="1200" dirty="0">
            <a:solidFill>
              <a:srgbClr val="207D0D"/>
            </a:solidFill>
          </a:endParaRPr>
        </a:p>
      </dsp:txBody>
      <dsp:txXfrm>
        <a:off x="1396602" y="446912"/>
        <a:ext cx="6042422" cy="446912"/>
      </dsp:txXfrm>
    </dsp:sp>
    <dsp:sp modelId="{2C343801-7DFB-4419-A2C6-0702909ED7A9}">
      <dsp:nvSpPr>
        <dsp:cNvPr id="0" name=""/>
        <dsp:cNvSpPr/>
      </dsp:nvSpPr>
      <dsp:spPr>
        <a:xfrm>
          <a:off x="586573" y="893825"/>
          <a:ext cx="1620058" cy="1620058"/>
        </a:xfrm>
        <a:prstGeom prst="pie">
          <a:avLst>
            <a:gd name="adj1" fmla="val 5400000"/>
            <a:gd name="adj2" fmla="val 16200000"/>
          </a:avLst>
        </a:prstGeom>
        <a:gradFill rotWithShape="0">
          <a:gsLst>
            <a:gs pos="0">
              <a:schemeClr val="accent2">
                <a:hueOff val="7962347"/>
                <a:satOff val="-8219"/>
                <a:lumOff val="-7451"/>
                <a:alphaOff val="0"/>
                <a:satMod val="103000"/>
                <a:lumMod val="102000"/>
                <a:tint val="94000"/>
              </a:schemeClr>
            </a:gs>
            <a:gs pos="50000">
              <a:schemeClr val="accent2">
                <a:hueOff val="7962347"/>
                <a:satOff val="-8219"/>
                <a:lumOff val="-7451"/>
                <a:alphaOff val="0"/>
                <a:satMod val="110000"/>
                <a:lumMod val="100000"/>
                <a:shade val="100000"/>
              </a:schemeClr>
            </a:gs>
            <a:gs pos="100000">
              <a:schemeClr val="accent2">
                <a:hueOff val="7962347"/>
                <a:satOff val="-8219"/>
                <a:lumOff val="-745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41CD4EF-5E4C-4702-9728-A1108EAD5149}">
      <dsp:nvSpPr>
        <dsp:cNvPr id="0" name=""/>
        <dsp:cNvSpPr/>
      </dsp:nvSpPr>
      <dsp:spPr>
        <a:xfrm>
          <a:off x="1396602" y="893825"/>
          <a:ext cx="6042422" cy="1620058"/>
        </a:xfrm>
        <a:prstGeom prst="rect">
          <a:avLst/>
        </a:prstGeom>
        <a:solidFill>
          <a:srgbClr val="B5F5F0"/>
        </a:solidFill>
        <a:ln w="12700" cap="flat" cmpd="sng" algn="ctr">
          <a:solidFill>
            <a:schemeClr val="accent2">
              <a:hueOff val="7962347"/>
              <a:satOff val="-8219"/>
              <a:lumOff val="-7451"/>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ro-RO" sz="2400" b="1" kern="1200" dirty="0">
              <a:solidFill>
                <a:srgbClr val="0F6F68"/>
              </a:solidFill>
            </a:rPr>
            <a:t>Conceptul biblic de război</a:t>
          </a:r>
          <a:endParaRPr lang="es-ES" sz="2400" kern="1200" dirty="0">
            <a:solidFill>
              <a:srgbClr val="0F6F68"/>
            </a:solidFill>
          </a:endParaRPr>
        </a:p>
      </dsp:txBody>
      <dsp:txXfrm>
        <a:off x="1396602" y="893825"/>
        <a:ext cx="6042422" cy="446912"/>
      </dsp:txXfrm>
    </dsp:sp>
    <dsp:sp modelId="{D3EA1FA7-2952-42BA-832A-482A7A02E1B9}">
      <dsp:nvSpPr>
        <dsp:cNvPr id="0" name=""/>
        <dsp:cNvSpPr/>
      </dsp:nvSpPr>
      <dsp:spPr>
        <a:xfrm>
          <a:off x="879859" y="1340738"/>
          <a:ext cx="1033485" cy="1033485"/>
        </a:xfrm>
        <a:prstGeom prst="pie">
          <a:avLst>
            <a:gd name="adj1" fmla="val 5400000"/>
            <a:gd name="adj2" fmla="val 16200000"/>
          </a:avLst>
        </a:prstGeom>
        <a:gradFill rotWithShape="0">
          <a:gsLst>
            <a:gs pos="0">
              <a:schemeClr val="accent2">
                <a:hueOff val="11943520"/>
                <a:satOff val="-12329"/>
                <a:lumOff val="-11177"/>
                <a:alphaOff val="0"/>
                <a:satMod val="103000"/>
                <a:lumMod val="102000"/>
                <a:tint val="94000"/>
              </a:schemeClr>
            </a:gs>
            <a:gs pos="50000">
              <a:schemeClr val="accent2">
                <a:hueOff val="11943520"/>
                <a:satOff val="-12329"/>
                <a:lumOff val="-11177"/>
                <a:alphaOff val="0"/>
                <a:satMod val="110000"/>
                <a:lumMod val="100000"/>
                <a:shade val="100000"/>
              </a:schemeClr>
            </a:gs>
            <a:gs pos="100000">
              <a:schemeClr val="accent2">
                <a:hueOff val="11943520"/>
                <a:satOff val="-12329"/>
                <a:lumOff val="-1117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EF1FB0D-3FAB-45D8-A1E5-71F2832C3673}">
      <dsp:nvSpPr>
        <dsp:cNvPr id="0" name=""/>
        <dsp:cNvSpPr/>
      </dsp:nvSpPr>
      <dsp:spPr>
        <a:xfrm>
          <a:off x="1396602" y="1340738"/>
          <a:ext cx="6042422" cy="1033485"/>
        </a:xfrm>
        <a:prstGeom prst="rect">
          <a:avLst/>
        </a:prstGeom>
        <a:solidFill>
          <a:srgbClr val="CDCCF4"/>
        </a:solidFill>
        <a:ln w="12700" cap="flat" cmpd="sng" algn="ctr">
          <a:solidFill>
            <a:schemeClr val="accent2">
              <a:hueOff val="11943520"/>
              <a:satOff val="-12329"/>
              <a:lumOff val="-11177"/>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ro-RO" sz="2400" b="1" kern="1200" dirty="0">
              <a:solidFill>
                <a:srgbClr val="232098"/>
              </a:solidFill>
            </a:rPr>
            <a:t>Distruși de propriile alegeri</a:t>
          </a:r>
          <a:endParaRPr lang="es-ES" sz="2400" kern="1200" dirty="0">
            <a:solidFill>
              <a:srgbClr val="232098"/>
            </a:solidFill>
          </a:endParaRPr>
        </a:p>
      </dsp:txBody>
      <dsp:txXfrm>
        <a:off x="1396602" y="1340738"/>
        <a:ext cx="6042422" cy="446912"/>
      </dsp:txXfrm>
    </dsp:sp>
    <dsp:sp modelId="{71446DB9-0538-4BBB-8AD0-73B4BDD479C5}">
      <dsp:nvSpPr>
        <dsp:cNvPr id="0" name=""/>
        <dsp:cNvSpPr/>
      </dsp:nvSpPr>
      <dsp:spPr>
        <a:xfrm>
          <a:off x="1173146" y="1787651"/>
          <a:ext cx="446912" cy="446912"/>
        </a:xfrm>
        <a:prstGeom prst="pie">
          <a:avLst>
            <a:gd name="adj1" fmla="val 5400000"/>
            <a:gd name="adj2" fmla="val 16200000"/>
          </a:avLst>
        </a:prstGeom>
        <a:gradFill rotWithShape="0">
          <a:gsLst>
            <a:gs pos="0">
              <a:schemeClr val="accent2">
                <a:hueOff val="15924694"/>
                <a:satOff val="-16438"/>
                <a:lumOff val="-14903"/>
                <a:alphaOff val="0"/>
                <a:satMod val="103000"/>
                <a:lumMod val="102000"/>
                <a:tint val="94000"/>
              </a:schemeClr>
            </a:gs>
            <a:gs pos="50000">
              <a:schemeClr val="accent2">
                <a:hueOff val="15924694"/>
                <a:satOff val="-16438"/>
                <a:lumOff val="-14903"/>
                <a:alphaOff val="0"/>
                <a:satMod val="110000"/>
                <a:lumMod val="100000"/>
                <a:shade val="100000"/>
              </a:schemeClr>
            </a:gs>
            <a:gs pos="100000">
              <a:schemeClr val="accent2">
                <a:hueOff val="15924694"/>
                <a:satOff val="-16438"/>
                <a:lumOff val="-1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EE64B60-A514-4181-9FE1-3973B09F54C9}">
      <dsp:nvSpPr>
        <dsp:cNvPr id="0" name=""/>
        <dsp:cNvSpPr/>
      </dsp:nvSpPr>
      <dsp:spPr>
        <a:xfrm>
          <a:off x="1396602" y="1787651"/>
          <a:ext cx="6042422" cy="446912"/>
        </a:xfrm>
        <a:prstGeom prst="rect">
          <a:avLst/>
        </a:prstGeom>
        <a:solidFill>
          <a:srgbClr val="F5D3F0"/>
        </a:solidFill>
        <a:ln w="12700" cap="flat" cmpd="sng" algn="ctr">
          <a:solidFill>
            <a:schemeClr val="accent2">
              <a:hueOff val="15924694"/>
              <a:satOff val="-16438"/>
              <a:lumOff val="-14903"/>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ro-RO" sz="2400" b="1" kern="1200" dirty="0">
              <a:solidFill>
                <a:srgbClr val="842076"/>
              </a:solidFill>
            </a:rPr>
            <a:t>Căutarea păcii</a:t>
          </a:r>
          <a:endParaRPr lang="es-ES" sz="2400" kern="1200" dirty="0">
            <a:solidFill>
              <a:srgbClr val="842076"/>
            </a:solidFill>
          </a:endParaRPr>
        </a:p>
      </dsp:txBody>
      <dsp:txXfrm>
        <a:off x="1396602" y="1787651"/>
        <a:ext cx="6042422" cy="4469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F7371-E42F-4AE2-BB9A-98491E9DACC9}">
      <dsp:nvSpPr>
        <dsp:cNvPr id="0" name=""/>
        <dsp:cNvSpPr/>
      </dsp:nvSpPr>
      <dsp:spPr>
        <a:xfrm>
          <a:off x="-5108802" y="-782931"/>
          <a:ext cx="6086397" cy="6086397"/>
        </a:xfrm>
        <a:prstGeom prst="blockArc">
          <a:avLst>
            <a:gd name="adj1" fmla="val 18900000"/>
            <a:gd name="adj2" fmla="val 2700000"/>
            <a:gd name="adj3" fmla="val 355"/>
          </a:avLst>
        </a:pr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154291-EA21-463F-8989-C20BFCE21A66}">
      <dsp:nvSpPr>
        <dsp:cNvPr id="0" name=""/>
        <dsp:cNvSpPr/>
      </dsp:nvSpPr>
      <dsp:spPr>
        <a:xfrm>
          <a:off x="317115" y="205503"/>
          <a:ext cx="9081486" cy="410826"/>
        </a:xfrm>
        <a:prstGeom prst="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ro-RO" sz="1800" b="1" kern="1200" dirty="0">
              <a:effectLst>
                <a:outerShdw blurRad="38100" dist="38100" dir="2700000" algn="tl">
                  <a:srgbClr val="000000">
                    <a:alpha val="43137"/>
                  </a:srgbClr>
                </a:outerShdw>
              </a:effectLst>
            </a:rPr>
            <a:t>Nu era acceptată o oștire profesională	</a:t>
          </a:r>
          <a:endParaRPr lang="es-ES" sz="1800" kern="1200" dirty="0">
            <a:effectLst>
              <a:outerShdw blurRad="38100" dist="38100" dir="2700000" algn="tl">
                <a:srgbClr val="000000">
                  <a:alpha val="43137"/>
                </a:srgbClr>
              </a:outerShdw>
            </a:effectLst>
          </a:endParaRPr>
        </a:p>
      </dsp:txBody>
      <dsp:txXfrm>
        <a:off x="317115" y="205503"/>
        <a:ext cx="9081486" cy="410826"/>
      </dsp:txXfrm>
    </dsp:sp>
    <dsp:sp modelId="{AE74F7CC-BEAC-4A37-851F-82FF8547FEF0}">
      <dsp:nvSpPr>
        <dsp:cNvPr id="0" name=""/>
        <dsp:cNvSpPr/>
      </dsp:nvSpPr>
      <dsp:spPr>
        <a:xfrm>
          <a:off x="60349" y="154150"/>
          <a:ext cx="513532" cy="513532"/>
        </a:xfrm>
        <a:prstGeom prst="ellipse">
          <a:avLst/>
        </a:prstGeom>
        <a:solidFill>
          <a:schemeClr val="accent2">
            <a:lumMod val="40000"/>
            <a:lumOff val="6000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6217C05A-B1F4-4ED6-B575-E5B67FAC8085}">
      <dsp:nvSpPr>
        <dsp:cNvPr id="0" name=""/>
        <dsp:cNvSpPr/>
      </dsp:nvSpPr>
      <dsp:spPr>
        <a:xfrm>
          <a:off x="689155" y="822104"/>
          <a:ext cx="8709446" cy="410826"/>
        </a:xfrm>
        <a:prstGeom prst="rect">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ro-RO" sz="1800" b="1" kern="1200" dirty="0">
              <a:effectLst>
                <a:outerShdw blurRad="38100" dist="38100" dir="2700000" algn="tl">
                  <a:srgbClr val="000000">
                    <a:alpha val="43137"/>
                  </a:srgbClr>
                </a:outerShdw>
              </a:effectLst>
            </a:rPr>
            <a:t>Soldații nu erau plătiți și uneori nici măcar nu puteau lua prada.</a:t>
          </a:r>
          <a:endParaRPr lang="es-ES" sz="1800" kern="1200" dirty="0">
            <a:effectLst>
              <a:outerShdw blurRad="38100" dist="38100" dir="2700000" algn="tl">
                <a:srgbClr val="000000">
                  <a:alpha val="43137"/>
                </a:srgbClr>
              </a:outerShdw>
            </a:effectLst>
          </a:endParaRPr>
        </a:p>
      </dsp:txBody>
      <dsp:txXfrm>
        <a:off x="689155" y="822104"/>
        <a:ext cx="8709446" cy="410826"/>
      </dsp:txXfrm>
    </dsp:sp>
    <dsp:sp modelId="{084B62E5-F22E-4F07-B5B1-770FC4A73F38}">
      <dsp:nvSpPr>
        <dsp:cNvPr id="0" name=""/>
        <dsp:cNvSpPr/>
      </dsp:nvSpPr>
      <dsp:spPr>
        <a:xfrm>
          <a:off x="432389" y="770751"/>
          <a:ext cx="513532" cy="513532"/>
        </a:xfrm>
        <a:prstGeom prst="ellipse">
          <a:avLst/>
        </a:prstGeom>
        <a:solidFill>
          <a:schemeClr val="accent3">
            <a:lumMod val="40000"/>
            <a:lumOff val="6000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38128BB0-E918-4A63-8D8F-D120DA0FE575}">
      <dsp:nvSpPr>
        <dsp:cNvPr id="0" name=""/>
        <dsp:cNvSpPr/>
      </dsp:nvSpPr>
      <dsp:spPr>
        <a:xfrm>
          <a:off x="893031" y="1328765"/>
          <a:ext cx="8505570" cy="629800"/>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ro-RO" sz="1800" b="1" kern="1200" dirty="0">
              <a:effectLst>
                <a:outerShdw blurRad="38100" dist="38100" dir="2700000" algn="tl">
                  <a:srgbClr val="000000">
                    <a:alpha val="43137"/>
                  </a:srgbClr>
                </a:outerShdw>
              </a:effectLst>
            </a:rPr>
            <a:t>Războiul era permis doar pentru cucerirea sau apărarea Țării Promise în acel moment istoric particular.</a:t>
          </a:r>
          <a:endParaRPr lang="es-ES" sz="1800" kern="1200" dirty="0">
            <a:effectLst>
              <a:outerShdw blurRad="38100" dist="38100" dir="2700000" algn="tl">
                <a:srgbClr val="000000">
                  <a:alpha val="43137"/>
                </a:srgbClr>
              </a:outerShdw>
            </a:effectLst>
          </a:endParaRPr>
        </a:p>
      </dsp:txBody>
      <dsp:txXfrm>
        <a:off x="893031" y="1328765"/>
        <a:ext cx="8505570" cy="629800"/>
      </dsp:txXfrm>
    </dsp:sp>
    <dsp:sp modelId="{281349C6-0B2D-4342-BA0D-1069848ADF44}">
      <dsp:nvSpPr>
        <dsp:cNvPr id="0" name=""/>
        <dsp:cNvSpPr/>
      </dsp:nvSpPr>
      <dsp:spPr>
        <a:xfrm>
          <a:off x="636265" y="1386899"/>
          <a:ext cx="513532" cy="513532"/>
        </a:xfrm>
        <a:prstGeom prst="ellipse">
          <a:avLst/>
        </a:prstGeom>
        <a:solidFill>
          <a:schemeClr val="accent4">
            <a:lumMod val="40000"/>
            <a:lumOff val="6000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1DCE2BA5-D9E7-462A-B62F-97CD8A40DB03}">
      <dsp:nvSpPr>
        <dsp:cNvPr id="0" name=""/>
        <dsp:cNvSpPr/>
      </dsp:nvSpPr>
      <dsp:spPr>
        <a:xfrm>
          <a:off x="958127" y="2054853"/>
          <a:ext cx="8440474" cy="410826"/>
        </a:xfrm>
        <a:prstGeom prst="rect">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ro-RO" sz="1800" b="1" kern="1200" dirty="0">
              <a:effectLst>
                <a:outerShdw blurRad="38100" dist="38100" dir="2700000" algn="tl">
                  <a:srgbClr val="000000">
                    <a:alpha val="43137"/>
                  </a:srgbClr>
                </a:outerShdw>
              </a:effectLst>
            </a:rPr>
            <a:t>Erau conduși de profeți inspirați de Dumnezeu (cum ar fi Moise sau </a:t>
          </a:r>
          <a:r>
            <a:rPr lang="ro-RO" sz="1800" b="1" kern="1200" dirty="0" err="1">
              <a:effectLst>
                <a:outerShdw blurRad="38100" dist="38100" dir="2700000" algn="tl">
                  <a:srgbClr val="000000">
                    <a:alpha val="43137"/>
                  </a:srgbClr>
                </a:outerShdw>
              </a:effectLst>
            </a:rPr>
            <a:t>Iosua</a:t>
          </a:r>
          <a:r>
            <a:rPr lang="ro-RO" sz="1800" b="1" kern="1200" dirty="0">
              <a:effectLst>
                <a:outerShdw blurRad="38100" dist="38100" dir="2700000" algn="tl">
                  <a:srgbClr val="000000">
                    <a:alpha val="43137"/>
                  </a:srgbClr>
                </a:outerShdw>
              </a:effectLst>
            </a:rPr>
            <a:t>)</a:t>
          </a:r>
          <a:endParaRPr lang="es-ES" sz="1800" kern="1200" dirty="0">
            <a:effectLst>
              <a:outerShdw blurRad="38100" dist="38100" dir="2700000" algn="tl">
                <a:srgbClr val="000000">
                  <a:alpha val="43137"/>
                </a:srgbClr>
              </a:outerShdw>
            </a:effectLst>
          </a:endParaRPr>
        </a:p>
      </dsp:txBody>
      <dsp:txXfrm>
        <a:off x="958127" y="2054853"/>
        <a:ext cx="8440474" cy="410826"/>
      </dsp:txXfrm>
    </dsp:sp>
    <dsp:sp modelId="{65A11B11-D3EA-424D-9450-54F6BB2D110C}">
      <dsp:nvSpPr>
        <dsp:cNvPr id="0" name=""/>
        <dsp:cNvSpPr/>
      </dsp:nvSpPr>
      <dsp:spPr>
        <a:xfrm>
          <a:off x="701360" y="2003500"/>
          <a:ext cx="513532" cy="513532"/>
        </a:xfrm>
        <a:prstGeom prst="ellipse">
          <a:avLst/>
        </a:prstGeom>
        <a:solidFill>
          <a:schemeClr val="accent1">
            <a:lumMod val="40000"/>
            <a:lumOff val="60000"/>
          </a:schemeClr>
        </a:solidFill>
        <a:ln w="12700" cap="flat" cmpd="sng" algn="ctr">
          <a:solidFill>
            <a:schemeClr val="accent1"/>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080E79A0-2389-4C01-901B-EC399F7A70FB}">
      <dsp:nvSpPr>
        <dsp:cNvPr id="0" name=""/>
        <dsp:cNvSpPr/>
      </dsp:nvSpPr>
      <dsp:spPr>
        <a:xfrm>
          <a:off x="893031" y="2671454"/>
          <a:ext cx="8505570" cy="410826"/>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ro-RO" sz="1800" b="1" kern="1200" dirty="0">
              <a:effectLst>
                <a:outerShdw blurRad="38100" dist="38100" dir="2700000" algn="tl">
                  <a:srgbClr val="000000">
                    <a:alpha val="43137"/>
                  </a:srgbClr>
                </a:outerShdw>
              </a:effectLst>
            </a:rPr>
            <a:t>Pregătirea spirituală era necesară înainte de luptă</a:t>
          </a:r>
          <a:endParaRPr lang="es-ES" sz="1800" kern="1200" dirty="0">
            <a:effectLst>
              <a:outerShdw blurRad="38100" dist="38100" dir="2700000" algn="tl">
                <a:srgbClr val="000000">
                  <a:alpha val="43137"/>
                </a:srgbClr>
              </a:outerShdw>
            </a:effectLst>
          </a:endParaRPr>
        </a:p>
      </dsp:txBody>
      <dsp:txXfrm>
        <a:off x="893031" y="2671454"/>
        <a:ext cx="8505570" cy="410826"/>
      </dsp:txXfrm>
    </dsp:sp>
    <dsp:sp modelId="{8831F3A7-B6A1-4F0C-9F12-00A36A593EC3}">
      <dsp:nvSpPr>
        <dsp:cNvPr id="0" name=""/>
        <dsp:cNvSpPr/>
      </dsp:nvSpPr>
      <dsp:spPr>
        <a:xfrm>
          <a:off x="636265" y="2620101"/>
          <a:ext cx="513532" cy="513532"/>
        </a:xfrm>
        <a:prstGeom prst="ellipse">
          <a:avLst/>
        </a:prstGeom>
        <a:solidFill>
          <a:schemeClr val="accent6">
            <a:lumMod val="60000"/>
            <a:lumOff val="40000"/>
          </a:schemeClr>
        </a:solidFill>
        <a:ln w="12700" cap="flat" cmpd="sng" algn="ctr">
          <a:solidFill>
            <a:schemeClr val="accent6">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20B86878-CB99-4878-9CAF-DAA83D8B4BBA}">
      <dsp:nvSpPr>
        <dsp:cNvPr id="0" name=""/>
        <dsp:cNvSpPr/>
      </dsp:nvSpPr>
      <dsp:spPr>
        <a:xfrm>
          <a:off x="689155" y="3287603"/>
          <a:ext cx="8709446" cy="410826"/>
        </a:xfrm>
        <a:prstGeom prst="rect">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it-IT" sz="1800" b="1" kern="1200" dirty="0">
              <a:effectLst>
                <a:outerShdw blurRad="38100" dist="38100" dir="2700000" algn="tl">
                  <a:srgbClr val="000000">
                    <a:alpha val="43137"/>
                  </a:srgbClr>
                </a:outerShdw>
              </a:effectLst>
            </a:rPr>
            <a:t>Orice israelit care nu respecta regulile războiului era tratat ca un dușman.</a:t>
          </a:r>
          <a:endParaRPr lang="es-ES" sz="1800" kern="1200" dirty="0">
            <a:effectLst>
              <a:outerShdw blurRad="38100" dist="38100" dir="2700000" algn="tl">
                <a:srgbClr val="000000">
                  <a:alpha val="43137"/>
                </a:srgbClr>
              </a:outerShdw>
            </a:effectLst>
          </a:endParaRPr>
        </a:p>
      </dsp:txBody>
      <dsp:txXfrm>
        <a:off x="689155" y="3287603"/>
        <a:ext cx="8709446" cy="410826"/>
      </dsp:txXfrm>
    </dsp:sp>
    <dsp:sp modelId="{25949BFB-8531-4404-AC7B-DE8EACFB641D}">
      <dsp:nvSpPr>
        <dsp:cNvPr id="0" name=""/>
        <dsp:cNvSpPr/>
      </dsp:nvSpPr>
      <dsp:spPr>
        <a:xfrm>
          <a:off x="432389" y="3236250"/>
          <a:ext cx="513532" cy="513532"/>
        </a:xfrm>
        <a:prstGeom prst="ellipse">
          <a:avLst/>
        </a:prstGeom>
        <a:solidFill>
          <a:schemeClr val="accent5">
            <a:lumMod val="40000"/>
            <a:lumOff val="60000"/>
          </a:schemeClr>
        </a:solidFill>
        <a:ln w="12700" cap="flat" cmpd="sng" algn="ctr">
          <a:solidFill>
            <a:schemeClr val="accent5"/>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E1558316-8C16-4EDD-93C8-298AAF0743A7}">
      <dsp:nvSpPr>
        <dsp:cNvPr id="0" name=""/>
        <dsp:cNvSpPr/>
      </dsp:nvSpPr>
      <dsp:spPr>
        <a:xfrm>
          <a:off x="317115" y="3904204"/>
          <a:ext cx="9081486" cy="410826"/>
        </a:xfrm>
        <a:prstGeom prst="rect">
          <a:avLst/>
        </a:prstGeom>
        <a:solidFill>
          <a:schemeClr val="bg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ro-RO" sz="1800" b="1" kern="1200" dirty="0">
              <a:effectLst>
                <a:outerShdw blurRad="38100" dist="38100" dir="2700000" algn="tl">
                  <a:srgbClr val="000000">
                    <a:alpha val="43137"/>
                  </a:srgbClr>
                </a:outerShdw>
              </a:effectLst>
            </a:rPr>
            <a:t>În multe ocazii, Dumnezeu a intervenit direct în luptă</a:t>
          </a:r>
          <a:endParaRPr lang="es-ES" sz="1800" kern="1200" dirty="0">
            <a:effectLst>
              <a:outerShdw blurRad="38100" dist="38100" dir="2700000" algn="tl">
                <a:srgbClr val="000000">
                  <a:alpha val="43137"/>
                </a:srgbClr>
              </a:outerShdw>
            </a:effectLst>
          </a:endParaRPr>
        </a:p>
      </dsp:txBody>
      <dsp:txXfrm>
        <a:off x="317115" y="3904204"/>
        <a:ext cx="9081486" cy="410826"/>
      </dsp:txXfrm>
    </dsp:sp>
    <dsp:sp modelId="{FEF755CF-ECD6-4835-8D5C-EA830F06A519}">
      <dsp:nvSpPr>
        <dsp:cNvPr id="0" name=""/>
        <dsp:cNvSpPr/>
      </dsp:nvSpPr>
      <dsp:spPr>
        <a:xfrm>
          <a:off x="60349" y="3852851"/>
          <a:ext cx="513532" cy="513532"/>
        </a:xfrm>
        <a:prstGeom prst="ellipse">
          <a:avLst/>
        </a:prstGeom>
        <a:solidFill>
          <a:schemeClr val="bg2">
            <a:lumMod val="40000"/>
            <a:lumOff val="60000"/>
          </a:schemeClr>
        </a:solidFill>
        <a:ln w="12700" cap="flat" cmpd="sng" algn="ctr">
          <a:solidFill>
            <a:schemeClr val="bg2"/>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88C61-A3FC-47D8-9C8A-06939183A8E0}">
      <dsp:nvSpPr>
        <dsp:cNvPr id="0" name=""/>
        <dsp:cNvSpPr/>
      </dsp:nvSpPr>
      <dsp:spPr>
        <a:xfrm>
          <a:off x="359738" y="2025"/>
          <a:ext cx="2526090" cy="1515654"/>
        </a:xfrm>
        <a:prstGeom prst="rect">
          <a:avLst/>
        </a:prstGeom>
        <a:solidFill>
          <a:schemeClr val="accent1">
            <a:lumMod val="7500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hemeClr val="accent1"/>
        </a:lnRef>
        <a:fillRef idx="3">
          <a:schemeClr val="accent1"/>
        </a:fillRef>
        <a:effectRef idx="3">
          <a:schemeClr val="accent1"/>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Cei sortiți pieirii care L-au ascultat pe Dumnezeu au putut trăi (de exemplu, </a:t>
          </a:r>
          <a:r>
            <a:rPr lang="ro-RO" sz="2000" b="1" kern="1200" dirty="0" err="1">
              <a:effectLst>
                <a:outerShdw blurRad="38100" dist="38100" dir="2700000" algn="tl">
                  <a:srgbClr val="000000">
                    <a:alpha val="43137"/>
                  </a:srgbClr>
                </a:outerShdw>
              </a:effectLst>
            </a:rPr>
            <a:t>Rahav</a:t>
          </a:r>
          <a:r>
            <a:rPr lang="ro-RO"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359738" y="2025"/>
        <a:ext cx="2526090" cy="1515654"/>
      </dsp:txXfrm>
    </dsp:sp>
    <dsp:sp modelId="{3128F560-8630-45CC-81ED-844341F038CC}">
      <dsp:nvSpPr>
        <dsp:cNvPr id="0" name=""/>
        <dsp:cNvSpPr/>
      </dsp:nvSpPr>
      <dsp:spPr>
        <a:xfrm>
          <a:off x="359738" y="1770289"/>
          <a:ext cx="2526090" cy="1515654"/>
        </a:xfrm>
        <a:prstGeom prst="rect">
          <a:avLst/>
        </a:prstGeom>
        <a:solidFill>
          <a:schemeClr val="accent5"/>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hemeClr val="accent5"/>
        </a:lnRef>
        <a:fillRef idx="3">
          <a:schemeClr val="accent5"/>
        </a:fillRef>
        <a:effectRef idx="3">
          <a:schemeClr val="accent5"/>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Israeliții care nu L-au ascultat pe Dumnezeu trebuia să fie omorâți (de exemplu, </a:t>
          </a:r>
          <a:r>
            <a:rPr lang="ro-RO" sz="2000" b="1" kern="1200" dirty="0" err="1">
              <a:effectLst>
                <a:outerShdw blurRad="38100" dist="38100" dir="2700000" algn="tl">
                  <a:srgbClr val="000000">
                    <a:alpha val="43137"/>
                  </a:srgbClr>
                </a:outerShdw>
              </a:effectLst>
            </a:rPr>
            <a:t>Acan</a:t>
          </a:r>
          <a:r>
            <a:rPr lang="ro-RO"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359738" y="1770289"/>
        <a:ext cx="2526090" cy="1515654"/>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0FCAE-4238-45F0-BA7E-625D530A3F72}" type="datetimeFigureOut">
              <a:rPr lang="es-ES" smtClean="0"/>
              <a:t>27/10/2025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10ECE3-9DDC-426C-BE52-EEFB55A6A241}" type="slidenum">
              <a:rPr lang="es-ES" smtClean="0"/>
              <a:t>‹Nº›</a:t>
            </a:fld>
            <a:endParaRPr lang="es-ES"/>
          </a:p>
        </p:txBody>
      </p:sp>
    </p:spTree>
    <p:extLst>
      <p:ext uri="{BB962C8B-B14F-4D97-AF65-F5344CB8AC3E}">
        <p14:creationId xmlns:p14="http://schemas.microsoft.com/office/powerpoint/2010/main" val="2045104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85A58-AB5A-888B-9610-DEFCC781CAA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52E4C23-9735-93A4-5B3F-3540EC08EB5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B210B86-2DD0-1526-7C7C-21C18A48D53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1BE1A08E-17D8-4C5B-97F0-2C80571C2F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20BFE-FB92-412C-968E-547767D88FA2}"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4529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0A3937-C155-F926-6E99-9E4DF3F97F0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414AAEA-353E-5823-6220-E831C2CDEA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FFB6B10-D190-3463-1E16-8FB55C2A9632}"/>
              </a:ext>
            </a:extLst>
          </p:cNvPr>
          <p:cNvSpPr>
            <a:spLocks noGrp="1"/>
          </p:cNvSpPr>
          <p:nvPr>
            <p:ph type="dt" sz="half" idx="10"/>
          </p:nvPr>
        </p:nvSpPr>
        <p:spPr/>
        <p:txBody>
          <a:bodyPr/>
          <a:lstStyle/>
          <a:p>
            <a:fld id="{65C4432A-7186-4879-A084-736CB60F48A3}" type="datetimeFigureOut">
              <a:rPr lang="es-ES" smtClean="0"/>
              <a:t>27/10/2025</a:t>
            </a:fld>
            <a:endParaRPr lang="es-ES"/>
          </a:p>
        </p:txBody>
      </p:sp>
      <p:sp>
        <p:nvSpPr>
          <p:cNvPr id="5" name="Marcador de pie de página 4">
            <a:extLst>
              <a:ext uri="{FF2B5EF4-FFF2-40B4-BE49-F238E27FC236}">
                <a16:creationId xmlns:a16="http://schemas.microsoft.com/office/drawing/2014/main" id="{925CE2E0-2140-560C-F0D7-8401D43A712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597352-8207-9BBE-CFBC-F21D05531CCE}"/>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275768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5C1E73-39EB-20B6-A66D-9E833AB88B3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6899ECF-D331-E569-EDD5-D6E29998918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CD5B3E1-FDD4-B360-7F76-FF7162FAB18C}"/>
              </a:ext>
            </a:extLst>
          </p:cNvPr>
          <p:cNvSpPr>
            <a:spLocks noGrp="1"/>
          </p:cNvSpPr>
          <p:nvPr>
            <p:ph type="dt" sz="half" idx="10"/>
          </p:nvPr>
        </p:nvSpPr>
        <p:spPr/>
        <p:txBody>
          <a:bodyPr/>
          <a:lstStyle/>
          <a:p>
            <a:fld id="{65C4432A-7186-4879-A084-736CB60F48A3}" type="datetimeFigureOut">
              <a:rPr lang="es-ES" smtClean="0"/>
              <a:t>27/10/2025</a:t>
            </a:fld>
            <a:endParaRPr lang="es-ES"/>
          </a:p>
        </p:txBody>
      </p:sp>
      <p:sp>
        <p:nvSpPr>
          <p:cNvPr id="5" name="Marcador de pie de página 4">
            <a:extLst>
              <a:ext uri="{FF2B5EF4-FFF2-40B4-BE49-F238E27FC236}">
                <a16:creationId xmlns:a16="http://schemas.microsoft.com/office/drawing/2014/main" id="{205A1B13-4640-31A8-B199-B7C8FD1C78A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8169F13-B872-2E76-82C6-EF0A47BF3209}"/>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86824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B79DF2A-8464-D3B0-52C0-F30A166CA1B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4D537F8-0488-F346-F6A0-A3083046BB7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1F73FB-19AF-E0ED-B141-0C9C0D004D59}"/>
              </a:ext>
            </a:extLst>
          </p:cNvPr>
          <p:cNvSpPr>
            <a:spLocks noGrp="1"/>
          </p:cNvSpPr>
          <p:nvPr>
            <p:ph type="dt" sz="half" idx="10"/>
          </p:nvPr>
        </p:nvSpPr>
        <p:spPr/>
        <p:txBody>
          <a:bodyPr/>
          <a:lstStyle/>
          <a:p>
            <a:fld id="{65C4432A-7186-4879-A084-736CB60F48A3}" type="datetimeFigureOut">
              <a:rPr lang="es-ES" smtClean="0"/>
              <a:t>27/10/2025</a:t>
            </a:fld>
            <a:endParaRPr lang="es-ES"/>
          </a:p>
        </p:txBody>
      </p:sp>
      <p:sp>
        <p:nvSpPr>
          <p:cNvPr id="5" name="Marcador de pie de página 4">
            <a:extLst>
              <a:ext uri="{FF2B5EF4-FFF2-40B4-BE49-F238E27FC236}">
                <a16:creationId xmlns:a16="http://schemas.microsoft.com/office/drawing/2014/main" id="{0925111B-7F1B-3687-32D1-DF19A382F8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0A95DA-F953-D0C5-136D-C88FF6907794}"/>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318781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27/10/2025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1968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27/10/2025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5197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27/10/2025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4703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27/10/2025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29585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27/10/2025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8945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27/10/2025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2885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27/10/2025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994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27/10/2025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533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F2C1E-540C-7092-DA03-E35E9B5EC4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61844D-71FC-F7CE-91FF-C303E52F179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3219B5F-614E-3BEC-FE5A-E3E9D65808D6}"/>
              </a:ext>
            </a:extLst>
          </p:cNvPr>
          <p:cNvSpPr>
            <a:spLocks noGrp="1"/>
          </p:cNvSpPr>
          <p:nvPr>
            <p:ph type="dt" sz="half" idx="10"/>
          </p:nvPr>
        </p:nvSpPr>
        <p:spPr/>
        <p:txBody>
          <a:bodyPr/>
          <a:lstStyle/>
          <a:p>
            <a:fld id="{65C4432A-7186-4879-A084-736CB60F48A3}" type="datetimeFigureOut">
              <a:rPr lang="es-ES" smtClean="0"/>
              <a:t>27/10/2025</a:t>
            </a:fld>
            <a:endParaRPr lang="es-ES"/>
          </a:p>
        </p:txBody>
      </p:sp>
      <p:sp>
        <p:nvSpPr>
          <p:cNvPr id="5" name="Marcador de pie de página 4">
            <a:extLst>
              <a:ext uri="{FF2B5EF4-FFF2-40B4-BE49-F238E27FC236}">
                <a16:creationId xmlns:a16="http://schemas.microsoft.com/office/drawing/2014/main" id="{1466CA47-678A-D51E-C8B0-8BD59302AB1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F089C06-A0A7-AF1E-4E72-8B41CF417C8B}"/>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274154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27/10/2025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0231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27/10/2025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8216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27/10/2025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3236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DAF338-F40C-D320-A6E3-AACC1312D28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7A15E39-F963-8C8A-C15D-89C7B5604A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CF0B8F8-8667-43EA-EC75-0D6C6F43EB50}"/>
              </a:ext>
            </a:extLst>
          </p:cNvPr>
          <p:cNvSpPr>
            <a:spLocks noGrp="1"/>
          </p:cNvSpPr>
          <p:nvPr>
            <p:ph type="dt" sz="half" idx="10"/>
          </p:nvPr>
        </p:nvSpPr>
        <p:spPr/>
        <p:txBody>
          <a:bodyPr/>
          <a:lstStyle/>
          <a:p>
            <a:fld id="{65C4432A-7186-4879-A084-736CB60F48A3}" type="datetimeFigureOut">
              <a:rPr lang="es-ES" smtClean="0"/>
              <a:t>27/10/2025</a:t>
            </a:fld>
            <a:endParaRPr lang="es-ES"/>
          </a:p>
        </p:txBody>
      </p:sp>
      <p:sp>
        <p:nvSpPr>
          <p:cNvPr id="5" name="Marcador de pie de página 4">
            <a:extLst>
              <a:ext uri="{FF2B5EF4-FFF2-40B4-BE49-F238E27FC236}">
                <a16:creationId xmlns:a16="http://schemas.microsoft.com/office/drawing/2014/main" id="{C410A15E-D88F-87AC-3087-62FE318DB0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B17323-B689-266C-A54A-2ACDD32586A0}"/>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394646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0511C8-44BA-BA63-325F-054F5759756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6D5EE9D-A7BF-7539-01F5-49EFC926044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29772D2-7996-5CFD-1338-D94C60ADE30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512F3B1-1242-0316-B584-65E83671CAA1}"/>
              </a:ext>
            </a:extLst>
          </p:cNvPr>
          <p:cNvSpPr>
            <a:spLocks noGrp="1"/>
          </p:cNvSpPr>
          <p:nvPr>
            <p:ph type="dt" sz="half" idx="10"/>
          </p:nvPr>
        </p:nvSpPr>
        <p:spPr/>
        <p:txBody>
          <a:bodyPr/>
          <a:lstStyle/>
          <a:p>
            <a:fld id="{65C4432A-7186-4879-A084-736CB60F48A3}" type="datetimeFigureOut">
              <a:rPr lang="es-ES" smtClean="0"/>
              <a:t>27/10/2025</a:t>
            </a:fld>
            <a:endParaRPr lang="es-ES"/>
          </a:p>
        </p:txBody>
      </p:sp>
      <p:sp>
        <p:nvSpPr>
          <p:cNvPr id="6" name="Marcador de pie de página 5">
            <a:extLst>
              <a:ext uri="{FF2B5EF4-FFF2-40B4-BE49-F238E27FC236}">
                <a16:creationId xmlns:a16="http://schemas.microsoft.com/office/drawing/2014/main" id="{E511A4A0-F39D-D181-E8CF-E80D66F739C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C58479-A836-FFF8-3918-2C46E70C95EC}"/>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100211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57FAEB-3A49-AB90-6E88-8F9E22CFF5D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751DE35-E681-2C79-956A-31E72BB80C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6C961AB-291F-8DE5-4930-49873CCB943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CED47AF-5261-9F44-155C-839B76D225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4E1C5ED-6EC6-1F51-B7B4-D4319B26F2A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BE2451-FDC6-8D55-55A5-0EA1A9014973}"/>
              </a:ext>
            </a:extLst>
          </p:cNvPr>
          <p:cNvSpPr>
            <a:spLocks noGrp="1"/>
          </p:cNvSpPr>
          <p:nvPr>
            <p:ph type="dt" sz="half" idx="10"/>
          </p:nvPr>
        </p:nvSpPr>
        <p:spPr/>
        <p:txBody>
          <a:bodyPr/>
          <a:lstStyle/>
          <a:p>
            <a:fld id="{65C4432A-7186-4879-A084-736CB60F48A3}" type="datetimeFigureOut">
              <a:rPr lang="es-ES" smtClean="0"/>
              <a:t>27/10/2025</a:t>
            </a:fld>
            <a:endParaRPr lang="es-ES"/>
          </a:p>
        </p:txBody>
      </p:sp>
      <p:sp>
        <p:nvSpPr>
          <p:cNvPr id="8" name="Marcador de pie de página 7">
            <a:extLst>
              <a:ext uri="{FF2B5EF4-FFF2-40B4-BE49-F238E27FC236}">
                <a16:creationId xmlns:a16="http://schemas.microsoft.com/office/drawing/2014/main" id="{6B64A53B-26B6-4FC8-9FD1-38D3C468D0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C55B8CD-077D-C16B-3A7A-D6D08BEB5C6E}"/>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191538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2127FC-ADD8-5DB9-1BE1-98A139F3891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F861AAF-665C-B31B-27D1-E9AFDB081C53}"/>
              </a:ext>
            </a:extLst>
          </p:cNvPr>
          <p:cNvSpPr>
            <a:spLocks noGrp="1"/>
          </p:cNvSpPr>
          <p:nvPr>
            <p:ph type="dt" sz="half" idx="10"/>
          </p:nvPr>
        </p:nvSpPr>
        <p:spPr/>
        <p:txBody>
          <a:bodyPr/>
          <a:lstStyle/>
          <a:p>
            <a:fld id="{65C4432A-7186-4879-A084-736CB60F48A3}" type="datetimeFigureOut">
              <a:rPr lang="es-ES" smtClean="0"/>
              <a:t>27/10/2025</a:t>
            </a:fld>
            <a:endParaRPr lang="es-ES"/>
          </a:p>
        </p:txBody>
      </p:sp>
      <p:sp>
        <p:nvSpPr>
          <p:cNvPr id="4" name="Marcador de pie de página 3">
            <a:extLst>
              <a:ext uri="{FF2B5EF4-FFF2-40B4-BE49-F238E27FC236}">
                <a16:creationId xmlns:a16="http://schemas.microsoft.com/office/drawing/2014/main" id="{9BA19FEF-7483-3143-B3BC-6C81986C9DB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2B76B13-279B-6340-E3D1-B17749FF6B46}"/>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383815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215AE7D-64D9-1B2D-77CE-0F45CB5563CF}"/>
              </a:ext>
            </a:extLst>
          </p:cNvPr>
          <p:cNvSpPr>
            <a:spLocks noGrp="1"/>
          </p:cNvSpPr>
          <p:nvPr>
            <p:ph type="dt" sz="half" idx="10"/>
          </p:nvPr>
        </p:nvSpPr>
        <p:spPr/>
        <p:txBody>
          <a:bodyPr/>
          <a:lstStyle/>
          <a:p>
            <a:fld id="{65C4432A-7186-4879-A084-736CB60F48A3}" type="datetimeFigureOut">
              <a:rPr lang="es-ES" smtClean="0"/>
              <a:t>27/10/2025</a:t>
            </a:fld>
            <a:endParaRPr lang="es-ES"/>
          </a:p>
        </p:txBody>
      </p:sp>
      <p:sp>
        <p:nvSpPr>
          <p:cNvPr id="3" name="Marcador de pie de página 2">
            <a:extLst>
              <a:ext uri="{FF2B5EF4-FFF2-40B4-BE49-F238E27FC236}">
                <a16:creationId xmlns:a16="http://schemas.microsoft.com/office/drawing/2014/main" id="{EBB902AF-2B69-99BF-2042-FB7509B6F51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C25650C-60A4-37EB-5E4C-F376015B48F1}"/>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198762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C7F831-4A1D-8FC3-8E51-B668714797E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7A7419B-88D4-90DB-6876-154F8EAD1D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2873B70-B7F7-1983-8C0D-446170031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BC788EA-9184-ACE9-4355-C5F33649A25F}"/>
              </a:ext>
            </a:extLst>
          </p:cNvPr>
          <p:cNvSpPr>
            <a:spLocks noGrp="1"/>
          </p:cNvSpPr>
          <p:nvPr>
            <p:ph type="dt" sz="half" idx="10"/>
          </p:nvPr>
        </p:nvSpPr>
        <p:spPr/>
        <p:txBody>
          <a:bodyPr/>
          <a:lstStyle/>
          <a:p>
            <a:fld id="{65C4432A-7186-4879-A084-736CB60F48A3}" type="datetimeFigureOut">
              <a:rPr lang="es-ES" smtClean="0"/>
              <a:t>27/10/2025</a:t>
            </a:fld>
            <a:endParaRPr lang="es-ES"/>
          </a:p>
        </p:txBody>
      </p:sp>
      <p:sp>
        <p:nvSpPr>
          <p:cNvPr id="6" name="Marcador de pie de página 5">
            <a:extLst>
              <a:ext uri="{FF2B5EF4-FFF2-40B4-BE49-F238E27FC236}">
                <a16:creationId xmlns:a16="http://schemas.microsoft.com/office/drawing/2014/main" id="{277CEE82-01C1-FC67-E948-FEFCB9BC3D1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AAEEC07-18D5-2CBC-5B1F-9EF32B2B568B}"/>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240008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C9DF38-9B3B-D4E0-230D-71C8F3BA64B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67B86A8-2EC4-6971-A788-4BCAA09654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BD5FE35-E496-51C7-5A06-99D58622F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89E5235-8AD6-3C43-2D87-5BF605A58DD8}"/>
              </a:ext>
            </a:extLst>
          </p:cNvPr>
          <p:cNvSpPr>
            <a:spLocks noGrp="1"/>
          </p:cNvSpPr>
          <p:nvPr>
            <p:ph type="dt" sz="half" idx="10"/>
          </p:nvPr>
        </p:nvSpPr>
        <p:spPr/>
        <p:txBody>
          <a:bodyPr/>
          <a:lstStyle/>
          <a:p>
            <a:fld id="{65C4432A-7186-4879-A084-736CB60F48A3}" type="datetimeFigureOut">
              <a:rPr lang="es-ES" smtClean="0"/>
              <a:t>27/10/2025</a:t>
            </a:fld>
            <a:endParaRPr lang="es-ES"/>
          </a:p>
        </p:txBody>
      </p:sp>
      <p:sp>
        <p:nvSpPr>
          <p:cNvPr id="6" name="Marcador de pie de página 5">
            <a:extLst>
              <a:ext uri="{FF2B5EF4-FFF2-40B4-BE49-F238E27FC236}">
                <a16:creationId xmlns:a16="http://schemas.microsoft.com/office/drawing/2014/main" id="{967C0242-2B19-D4D7-81B3-95599BAAF8B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34BE4D1-BF11-5B11-BE7F-CC55E3D640EB}"/>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416443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12AA7AD-2734-AF86-8A96-D5998D84B3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DA2C2E7-384B-60A8-5F09-FEBEB68A9D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2FA628C-3CBA-53CB-5DF5-218CB40DD2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C4432A-7186-4879-A084-736CB60F48A3}" type="datetimeFigureOut">
              <a:rPr lang="es-ES" smtClean="0"/>
              <a:t>27/10/2025</a:t>
            </a:fld>
            <a:endParaRPr lang="es-ES"/>
          </a:p>
        </p:txBody>
      </p:sp>
      <p:sp>
        <p:nvSpPr>
          <p:cNvPr id="5" name="Marcador de pie de página 4">
            <a:extLst>
              <a:ext uri="{FF2B5EF4-FFF2-40B4-BE49-F238E27FC236}">
                <a16:creationId xmlns:a16="http://schemas.microsoft.com/office/drawing/2014/main" id="{55ED2299-4E24-5A43-42CD-2FA31FFFD5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0B3E87B-222C-30B0-52B9-CF9AC172AD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A3C5EC8-985F-493E-8E89-BDF38E32BEA5}" type="slidenum">
              <a:rPr lang="es-ES" smtClean="0"/>
              <a:t>‹Nº›</a:t>
            </a:fld>
            <a:endParaRPr lang="es-ES"/>
          </a:p>
        </p:txBody>
      </p:sp>
    </p:spTree>
    <p:extLst>
      <p:ext uri="{BB962C8B-B14F-4D97-AF65-F5344CB8AC3E}">
        <p14:creationId xmlns:p14="http://schemas.microsoft.com/office/powerpoint/2010/main" val="1490129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27/10/2025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162080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4.jpg"/><Relationship Id="rId7" Type="http://schemas.openxmlformats.org/officeDocument/2006/relationships/diagramQuickStyle" Target="../diagrams/quickStyle2.xml"/><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5.jp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1.jpe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20.jpeg"/><Relationship Id="rId5" Type="http://schemas.openxmlformats.org/officeDocument/2006/relationships/diagramQuickStyle" Target="../diagrams/quickStyle3.xml"/><Relationship Id="rId10" Type="http://schemas.openxmlformats.org/officeDocument/2006/relationships/image" Target="../media/image19.jpg"/><Relationship Id="rId4" Type="http://schemas.openxmlformats.org/officeDocument/2006/relationships/diagramLayout" Target="../diagrams/layout3.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6C3C31C-0044-B975-5D83-C3D7B0C5F731}"/>
              </a:ext>
            </a:extLst>
          </p:cNvPr>
          <p:cNvSpPr txBox="1"/>
          <p:nvPr/>
        </p:nvSpPr>
        <p:spPr>
          <a:xfrm>
            <a:off x="5653548" y="111294"/>
            <a:ext cx="6462254" cy="1754326"/>
          </a:xfrm>
          <a:prstGeom prst="rect">
            <a:avLst/>
          </a:prstGeom>
          <a:noFill/>
        </p:spPr>
        <p:txBody>
          <a:bodyPr wrap="square" rtlCol="0">
            <a:spAutoFit/>
            <a:scene3d>
              <a:camera prst="orthographicFront"/>
              <a:lightRig rig="brightRoom" dir="t"/>
            </a:scene3d>
            <a:sp3d extrusionH="57150">
              <a:bevelT w="69850" h="38100" prst="cross"/>
            </a:sp3d>
          </a:bodyPr>
          <a:lstStyle/>
          <a:p>
            <a:pPr algn="ctr"/>
            <a:r>
              <a:rPr lang="ro-RO" sz="5400" b="1" dirty="0">
                <a:ln w="12700">
                  <a:solidFill>
                    <a:schemeClr val="accent2">
                      <a:lumMod val="50000"/>
                    </a:schemeClr>
                  </a:solidFill>
                  <a:prstDash val="solid"/>
                </a:ln>
                <a:solidFill>
                  <a:srgbClr val="E17A4B"/>
                </a:solidFill>
                <a:effectLst>
                  <a:outerShdw dist="38100" dir="2640000" algn="bl" rotWithShape="0">
                    <a:schemeClr val="accent2">
                      <a:lumMod val="50000"/>
                    </a:schemeClr>
                  </a:outerShdw>
                </a:effectLst>
              </a:rPr>
              <a:t>DUMNEZEU LUPTĂ PENTRU TINE</a:t>
            </a:r>
            <a:endParaRPr lang="es-ES" sz="5400" b="1" dirty="0">
              <a:ln w="12700">
                <a:solidFill>
                  <a:schemeClr val="accent2">
                    <a:lumMod val="50000"/>
                  </a:schemeClr>
                </a:solidFill>
                <a:prstDash val="solid"/>
              </a:ln>
              <a:solidFill>
                <a:srgbClr val="E17A4B"/>
              </a:solidFill>
              <a:effectLst>
                <a:outerShdw dist="38100" dir="2640000" algn="bl" rotWithShape="0">
                  <a:schemeClr val="accent2">
                    <a:lumMod val="50000"/>
                  </a:schemeClr>
                </a:outerShdw>
              </a:effectLst>
            </a:endParaRPr>
          </a:p>
        </p:txBody>
      </p:sp>
      <p:sp>
        <p:nvSpPr>
          <p:cNvPr id="5" name="CuadroTexto 4">
            <a:extLst>
              <a:ext uri="{FF2B5EF4-FFF2-40B4-BE49-F238E27FC236}">
                <a16:creationId xmlns:a16="http://schemas.microsoft.com/office/drawing/2014/main" id="{A83F102F-C706-09F1-2B1C-F5EEF4B0E39F}"/>
              </a:ext>
            </a:extLst>
          </p:cNvPr>
          <p:cNvSpPr txBox="1"/>
          <p:nvPr/>
        </p:nvSpPr>
        <p:spPr>
          <a:xfrm>
            <a:off x="114300" y="5646152"/>
            <a:ext cx="1781175" cy="584775"/>
          </a:xfrm>
          <a:prstGeom prst="rect">
            <a:avLst/>
          </a:prstGeom>
          <a:noFill/>
        </p:spPr>
        <p:txBody>
          <a:bodyPr wrap="square" rtlCol="0">
            <a:spAutoFit/>
          </a:bodyPr>
          <a:lstStyle/>
          <a:p>
            <a:r>
              <a:rPr lang="ro-RO" sz="1600" b="1" dirty="0">
                <a:solidFill>
                  <a:srgbClr val="7B4F3D"/>
                </a:solidFill>
              </a:rPr>
              <a:t>Studiul</a:t>
            </a:r>
            <a:r>
              <a:rPr lang="es-ES" sz="1600" b="1" dirty="0">
                <a:solidFill>
                  <a:srgbClr val="7B4F3D"/>
                </a:solidFill>
              </a:rPr>
              <a:t> 5 </a:t>
            </a:r>
            <a:r>
              <a:rPr lang="ro-RO" sz="1600" b="1" dirty="0">
                <a:solidFill>
                  <a:srgbClr val="7B4F3D"/>
                </a:solidFill>
              </a:rPr>
              <a:t>pentru </a:t>
            </a:r>
            <a:r>
              <a:rPr lang="es-ES" sz="1600" b="1" dirty="0">
                <a:solidFill>
                  <a:srgbClr val="7B4F3D"/>
                </a:solidFill>
              </a:rPr>
              <a:t>1 </a:t>
            </a:r>
            <a:r>
              <a:rPr lang="ro-RO" sz="1600" b="1" dirty="0" err="1">
                <a:solidFill>
                  <a:srgbClr val="7B4F3D"/>
                </a:solidFill>
              </a:rPr>
              <a:t>noiembri</a:t>
            </a:r>
            <a:r>
              <a:rPr lang="es-ES" sz="1600" b="1" dirty="0">
                <a:solidFill>
                  <a:srgbClr val="7B4F3D"/>
                </a:solidFill>
              </a:rPr>
              <a:t>e 2025</a:t>
            </a:r>
          </a:p>
        </p:txBody>
      </p:sp>
    </p:spTree>
    <p:extLst>
      <p:ext uri="{BB962C8B-B14F-4D97-AF65-F5344CB8AC3E}">
        <p14:creationId xmlns:p14="http://schemas.microsoft.com/office/powerpoint/2010/main" val="334393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F2D10-2995-9AD2-0CA0-4B1DE1787EFB}"/>
            </a:ext>
          </a:extLst>
        </p:cNvPr>
        <p:cNvGrpSpPr/>
        <p:nvPr/>
      </p:nvGrpSpPr>
      <p:grpSpPr>
        <a:xfrm>
          <a:off x="0" y="0"/>
          <a:ext cx="0" cy="0"/>
          <a:chOff x="0" y="0"/>
          <a:chExt cx="0" cy="0"/>
        </a:xfrm>
      </p:grpSpPr>
      <p:pic>
        <p:nvPicPr>
          <p:cNvPr id="6" name="Imagen 5" descr="Dibujo de una persona&#10;&#10;El contenido generado por IA puede ser incorrecto.">
            <a:extLst>
              <a:ext uri="{FF2B5EF4-FFF2-40B4-BE49-F238E27FC236}">
                <a16:creationId xmlns:a16="http://schemas.microsoft.com/office/drawing/2014/main" id="{ADC5E98B-0E7B-C7E2-6F7F-02919891168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 name="CuadroTexto 1">
            <a:extLst>
              <a:ext uri="{FF2B5EF4-FFF2-40B4-BE49-F238E27FC236}">
                <a16:creationId xmlns:a16="http://schemas.microsoft.com/office/drawing/2014/main" id="{AE28CB7D-9E9E-0C49-BEC6-5B8118AA85CB}"/>
              </a:ext>
            </a:extLst>
          </p:cNvPr>
          <p:cNvSpPr txBox="1"/>
          <p:nvPr/>
        </p:nvSpPr>
        <p:spPr>
          <a:xfrm>
            <a:off x="142874" y="94119"/>
            <a:ext cx="5981701" cy="3416320"/>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ES" sz="3600" b="1" i="0" u="none" strike="noStrike" kern="1200" cap="none" spc="0" normalizeH="0" baseline="0" noProof="0" dirty="0">
                <a:ln w="12700" cmpd="sng">
                  <a:noFill/>
                  <a:prstDash val="solid"/>
                </a:ln>
                <a:solidFill>
                  <a:srgbClr val="613E51"/>
                </a:solidFill>
                <a:effectLst/>
                <a:uLnTx/>
                <a:uFillTx/>
                <a:latin typeface="Comic Sans MS" panose="030F0702030302020204" pitchFamily="66" charset="0"/>
                <a:ea typeface="+mn-ea"/>
                <a:cs typeface="+mn-cs"/>
              </a:rPr>
              <a:t>“Iosua a luat în același timp pe toți împărații aceia și țara lor, căci Domnul Dumnezeul lui Israel lupta pentru Israel.”</a:t>
            </a:r>
            <a:endParaRPr kumimoji="0" lang="es-ES" sz="2800" b="1" i="0" u="none" strike="noStrike" kern="1200" cap="none" spc="0" normalizeH="0" baseline="0" noProof="0" dirty="0">
              <a:ln w="12700" cmpd="sng">
                <a:noFill/>
                <a:prstDash val="solid"/>
              </a:ln>
              <a:solidFill>
                <a:srgbClr val="613E51"/>
              </a:solidFill>
              <a:effectLst/>
              <a:uLnTx/>
              <a:uFillTx/>
              <a:latin typeface="Comic Sans MS" panose="030F0702030302020204" pitchFamily="66" charset="0"/>
              <a:ea typeface="+mn-ea"/>
              <a:cs typeface="+mn-cs"/>
            </a:endParaRPr>
          </a:p>
        </p:txBody>
      </p:sp>
      <p:sp>
        <p:nvSpPr>
          <p:cNvPr id="4" name="CuadroTexto 3">
            <a:extLst>
              <a:ext uri="{FF2B5EF4-FFF2-40B4-BE49-F238E27FC236}">
                <a16:creationId xmlns:a16="http://schemas.microsoft.com/office/drawing/2014/main" id="{07EE901E-494A-3B52-8411-2B6A4BDFE3DA}"/>
              </a:ext>
            </a:extLst>
          </p:cNvPr>
          <p:cNvSpPr txBox="1"/>
          <p:nvPr/>
        </p:nvSpPr>
        <p:spPr>
          <a:xfrm>
            <a:off x="142874" y="3510439"/>
            <a:ext cx="2362200" cy="461665"/>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400" b="1" i="0" u="none" strike="noStrike" kern="1200" cap="none" spc="0" normalizeH="0" baseline="0" noProof="0" dirty="0" err="1">
                <a:ln w="12700" cmpd="sng">
                  <a:noFill/>
                  <a:prstDash val="solid"/>
                </a:ln>
                <a:solidFill>
                  <a:srgbClr val="613E51"/>
                </a:solidFill>
                <a:effectLst/>
                <a:uLnTx/>
                <a:uFillTx/>
                <a:latin typeface="Comic Sans MS" panose="030F0702030302020204" pitchFamily="66" charset="0"/>
                <a:ea typeface="+mn-ea"/>
                <a:cs typeface="+mn-cs"/>
              </a:rPr>
              <a:t>Iosua</a:t>
            </a:r>
            <a:r>
              <a:rPr kumimoji="0" lang="ro-RO" sz="2400" b="1" i="0" u="none" strike="noStrike" kern="1200" cap="none" spc="0" normalizeH="0" baseline="0" noProof="0" dirty="0">
                <a:ln w="12700" cmpd="sng">
                  <a:noFill/>
                  <a:prstDash val="solid"/>
                </a:ln>
                <a:solidFill>
                  <a:srgbClr val="613E51"/>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a:ln w="12700" cmpd="sng">
                  <a:noFill/>
                  <a:prstDash val="solid"/>
                </a:ln>
                <a:solidFill>
                  <a:srgbClr val="613E51"/>
                </a:solidFill>
                <a:effectLst/>
                <a:uLnTx/>
                <a:uFillTx/>
                <a:latin typeface="Comic Sans MS" panose="030F0702030302020204" pitchFamily="66" charset="0"/>
                <a:ea typeface="+mn-ea"/>
                <a:cs typeface="+mn-cs"/>
              </a:rPr>
              <a:t>10:42</a:t>
            </a:r>
            <a:endParaRPr kumimoji="0" lang="es-ES" sz="2400" b="0" i="0" u="none" strike="noStrike" kern="1200" cap="none" spc="0" normalizeH="0" baseline="0" noProof="0" dirty="0">
              <a:ln>
                <a:noFill/>
              </a:ln>
              <a:solidFill>
                <a:srgbClr val="613E51"/>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433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109272F-47F5-D972-CEEA-887DC22843E1}"/>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D2EA4760-494A-FB7C-9486-1330D64D03A0}"/>
              </a:ext>
            </a:extLst>
          </p:cNvPr>
          <p:cNvGraphicFramePr/>
          <p:nvPr>
            <p:extLst>
              <p:ext uri="{D42A27DB-BD31-4B8C-83A1-F6EECF244321}">
                <p14:modId xmlns:p14="http://schemas.microsoft.com/office/powerpoint/2010/main" val="3202828970"/>
              </p:ext>
            </p:extLst>
          </p:nvPr>
        </p:nvGraphicFramePr>
        <p:xfrm>
          <a:off x="4495800" y="3867148"/>
          <a:ext cx="7439025" cy="2793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450FD92C-8549-C0FB-E8B0-A87C7227018F}"/>
              </a:ext>
            </a:extLst>
          </p:cNvPr>
          <p:cNvSpPr txBox="1"/>
          <p:nvPr/>
        </p:nvSpPr>
        <p:spPr>
          <a:xfrm>
            <a:off x="409575" y="256475"/>
            <a:ext cx="6800850" cy="707886"/>
          </a:xfrm>
          <a:prstGeom prst="rect">
            <a:avLst/>
          </a:prstGeom>
          <a:noFill/>
        </p:spPr>
        <p:txBody>
          <a:bodyPr wrap="square" rtlCol="0">
            <a:spAutoFit/>
          </a:bodyPr>
          <a:lstStyle/>
          <a:p>
            <a:pPr>
              <a:spcBef>
                <a:spcPts val="600"/>
              </a:spcBef>
            </a:pPr>
            <a:r>
              <a:rPr lang="es-ES" sz="2000" b="1" dirty="0"/>
              <a:t>Înțelegerea războiului care a determinat Israelul să ia în stăpânire țara Canaanului nu este o chestiune ușoară.</a:t>
            </a:r>
          </a:p>
        </p:txBody>
      </p:sp>
      <p:pic>
        <p:nvPicPr>
          <p:cNvPr id="7" name="Imagen 6" descr="Un grupo de personas en un barco&#10;&#10;El contenido generado por IA puede ser incorrecto.">
            <a:extLst>
              <a:ext uri="{FF2B5EF4-FFF2-40B4-BE49-F238E27FC236}">
                <a16:creationId xmlns:a16="http://schemas.microsoft.com/office/drawing/2014/main" id="{FC98AD17-9172-1F8C-A168-632DD206AFD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527925" y="238125"/>
            <a:ext cx="4406900" cy="3305175"/>
          </a:xfrm>
          <a:prstGeom prst="round2DiagRect">
            <a:avLst>
              <a:gd name="adj1" fmla="val 16667"/>
              <a:gd name="adj2" fmla="val 0"/>
            </a:avLst>
          </a:prstGeom>
          <a:ln w="88900" cap="sq">
            <a:solidFill>
              <a:srgbClr val="AB193E"/>
            </a:solidFill>
            <a:miter lim="800000"/>
          </a:ln>
          <a:effectLst>
            <a:outerShdw blurRad="254000" algn="tl" rotWithShape="0">
              <a:srgbClr val="000000">
                <a:alpha val="43000"/>
              </a:srgbClr>
            </a:outerShdw>
          </a:effectLst>
        </p:spPr>
      </p:pic>
      <p:pic>
        <p:nvPicPr>
          <p:cNvPr id="9" name="Imagen 8" descr="Imagen que contiene grupo, hombre, gente, montar a caballo&#10;&#10;El contenido generado por IA puede ser incorrecto.">
            <a:extLst>
              <a:ext uri="{FF2B5EF4-FFF2-40B4-BE49-F238E27FC236}">
                <a16:creationId xmlns:a16="http://schemas.microsoft.com/office/drawing/2014/main" id="{545442D9-F2C4-4151-F1D8-B668CE01114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57175" y="3867148"/>
            <a:ext cx="3843187" cy="2793206"/>
          </a:xfrm>
          <a:prstGeom prst="round2DiagRect">
            <a:avLst>
              <a:gd name="adj1" fmla="val 0"/>
              <a:gd name="adj2" fmla="val 20801"/>
            </a:avLst>
          </a:prstGeom>
          <a:ln w="88900" cap="sq">
            <a:solidFill>
              <a:srgbClr val="AB193E"/>
            </a:solidFill>
            <a:miter lim="800000"/>
          </a:ln>
          <a:effectLst>
            <a:outerShdw blurRad="254000" algn="tl" rotWithShape="0">
              <a:srgbClr val="000000">
                <a:alpha val="43000"/>
              </a:srgbClr>
            </a:outerShdw>
          </a:effectLst>
        </p:spPr>
      </p:pic>
      <p:sp>
        <p:nvSpPr>
          <p:cNvPr id="5" name="CuadroTexto 4">
            <a:extLst>
              <a:ext uri="{FF2B5EF4-FFF2-40B4-BE49-F238E27FC236}">
                <a16:creationId xmlns:a16="http://schemas.microsoft.com/office/drawing/2014/main" id="{419F85F8-A90E-23BC-3615-B74F86241908}"/>
              </a:ext>
            </a:extLst>
          </p:cNvPr>
          <p:cNvSpPr txBox="1"/>
          <p:nvPr/>
        </p:nvSpPr>
        <p:spPr>
          <a:xfrm>
            <a:off x="409575" y="2349356"/>
            <a:ext cx="6800850" cy="1015663"/>
          </a:xfrm>
          <a:prstGeom prst="rect">
            <a:avLst/>
          </a:prstGeom>
          <a:noFill/>
        </p:spPr>
        <p:txBody>
          <a:bodyPr wrap="square">
            <a:spAutoFit/>
          </a:bodyPr>
          <a:lstStyle/>
          <a:p>
            <a:pPr>
              <a:spcBef>
                <a:spcPts val="600"/>
              </a:spcBef>
            </a:pPr>
            <a:r>
              <a:rPr lang="es-ES" sz="2000" b="1" dirty="0"/>
              <a:t>Pentru a înțelege această problemă, trebuie să aprofundăm conceptul biblic al războiului și valorile morale aflate în joc în acel moment critic al istoriei.</a:t>
            </a:r>
          </a:p>
        </p:txBody>
      </p:sp>
      <p:sp>
        <p:nvSpPr>
          <p:cNvPr id="8" name="CuadroTexto 7">
            <a:extLst>
              <a:ext uri="{FF2B5EF4-FFF2-40B4-BE49-F238E27FC236}">
                <a16:creationId xmlns:a16="http://schemas.microsoft.com/office/drawing/2014/main" id="{A7F3E65F-4EB7-1E41-B190-A4D735E23632}"/>
              </a:ext>
            </a:extLst>
          </p:cNvPr>
          <p:cNvSpPr txBox="1"/>
          <p:nvPr/>
        </p:nvSpPr>
        <p:spPr>
          <a:xfrm>
            <a:off x="409575" y="1656858"/>
            <a:ext cx="6800850" cy="707886"/>
          </a:xfrm>
          <a:prstGeom prst="rect">
            <a:avLst/>
          </a:prstGeom>
          <a:noFill/>
        </p:spPr>
        <p:txBody>
          <a:bodyPr wrap="square">
            <a:spAutoFit/>
          </a:bodyPr>
          <a:lstStyle/>
          <a:p>
            <a:pPr>
              <a:spcBef>
                <a:spcPts val="600"/>
              </a:spcBef>
            </a:pPr>
            <a:r>
              <a:rPr lang="es-ES" sz="2000" b="1" dirty="0"/>
              <a:t>Deci, de ce au murit atâția oameni? Poate fi considerat acel război „sfânt”?</a:t>
            </a:r>
          </a:p>
        </p:txBody>
      </p:sp>
      <p:sp>
        <p:nvSpPr>
          <p:cNvPr id="11" name="CuadroTexto 10">
            <a:extLst>
              <a:ext uri="{FF2B5EF4-FFF2-40B4-BE49-F238E27FC236}">
                <a16:creationId xmlns:a16="http://schemas.microsoft.com/office/drawing/2014/main" id="{C1BA3ABD-9338-ABC4-EE61-3D2ADDFFC365}"/>
              </a:ext>
            </a:extLst>
          </p:cNvPr>
          <p:cNvSpPr txBox="1"/>
          <p:nvPr/>
        </p:nvSpPr>
        <p:spPr>
          <a:xfrm>
            <a:off x="409575" y="964361"/>
            <a:ext cx="6800850" cy="707886"/>
          </a:xfrm>
          <a:prstGeom prst="rect">
            <a:avLst/>
          </a:prstGeom>
          <a:noFill/>
        </p:spPr>
        <p:txBody>
          <a:bodyPr wrap="square">
            <a:spAutoFit/>
          </a:bodyPr>
          <a:lstStyle/>
          <a:p>
            <a:pPr>
              <a:spcBef>
                <a:spcPts val="600"/>
              </a:spcBef>
            </a:pPr>
            <a:r>
              <a:rPr lang="es-ES" sz="2000" b="1" dirty="0"/>
              <a:t>Așa cum Dumnezeu nu a intenționat niciodată să existe păcatul, nici nu a intenționat să existe războiul.</a:t>
            </a:r>
          </a:p>
        </p:txBody>
      </p:sp>
    </p:spTree>
    <p:extLst>
      <p:ext uri="{BB962C8B-B14F-4D97-AF65-F5344CB8AC3E}">
        <p14:creationId xmlns:p14="http://schemas.microsoft.com/office/powerpoint/2010/main" val="216160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upLeft)">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4">
                                            <p:graphicEl>
                                              <a:dgm id="{462FD557-DC1C-4D92-9C46-D5D41FEB10E4}"/>
                                            </p:graphicEl>
                                          </p:spTgt>
                                        </p:tgtEl>
                                        <p:attrNameLst>
                                          <p:attrName>style.visibility</p:attrName>
                                        </p:attrNameLst>
                                      </p:cBhvr>
                                      <p:to>
                                        <p:strVal val="visible"/>
                                      </p:to>
                                    </p:set>
                                    <p:animEffect transition="in" filter="wipe(right)">
                                      <p:cBhvr>
                                        <p:cTn id="35" dur="500"/>
                                        <p:tgtEl>
                                          <p:spTgt spid="4">
                                            <p:graphicEl>
                                              <a:dgm id="{462FD557-DC1C-4D92-9C46-D5D41FEB10E4}"/>
                                            </p:graphic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graphicEl>
                                              <a:dgm id="{AF6B4EAE-865B-4500-A4C9-40F519E4D2AA}"/>
                                            </p:graphicEl>
                                          </p:spTgt>
                                        </p:tgtEl>
                                        <p:attrNameLst>
                                          <p:attrName>style.visibility</p:attrName>
                                        </p:attrNameLst>
                                      </p:cBhvr>
                                      <p:to>
                                        <p:strVal val="visible"/>
                                      </p:to>
                                    </p:set>
                                    <p:animEffect transition="in" filter="wipe(left)">
                                      <p:cBhvr>
                                        <p:cTn id="38" dur="500"/>
                                        <p:tgtEl>
                                          <p:spTgt spid="4">
                                            <p:graphicEl>
                                              <a:dgm id="{AF6B4EAE-865B-4500-A4C9-40F519E4D2A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4">
                                            <p:graphicEl>
                                              <a:dgm id="{70FA5046-234F-49C1-A7DB-A934C6D5A7FB}"/>
                                            </p:graphicEl>
                                          </p:spTgt>
                                        </p:tgtEl>
                                        <p:attrNameLst>
                                          <p:attrName>style.visibility</p:attrName>
                                        </p:attrNameLst>
                                      </p:cBhvr>
                                      <p:to>
                                        <p:strVal val="visible"/>
                                      </p:to>
                                    </p:set>
                                    <p:animEffect transition="in" filter="wipe(right)">
                                      <p:cBhvr>
                                        <p:cTn id="43" dur="500"/>
                                        <p:tgtEl>
                                          <p:spTgt spid="4">
                                            <p:graphicEl>
                                              <a:dgm id="{70FA5046-234F-49C1-A7DB-A934C6D5A7FB}"/>
                                            </p:graphic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4">
                                            <p:graphicEl>
                                              <a:dgm id="{165CA017-8E2B-4B9D-810D-609940850FB3}"/>
                                            </p:graphicEl>
                                          </p:spTgt>
                                        </p:tgtEl>
                                        <p:attrNameLst>
                                          <p:attrName>style.visibility</p:attrName>
                                        </p:attrNameLst>
                                      </p:cBhvr>
                                      <p:to>
                                        <p:strVal val="visible"/>
                                      </p:to>
                                    </p:set>
                                    <p:animEffect transition="in" filter="wipe(left)">
                                      <p:cBhvr>
                                        <p:cTn id="46" dur="500"/>
                                        <p:tgtEl>
                                          <p:spTgt spid="4">
                                            <p:graphicEl>
                                              <a:dgm id="{165CA017-8E2B-4B9D-810D-609940850FB3}"/>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4">
                                            <p:graphicEl>
                                              <a:dgm id="{2C343801-7DFB-4419-A2C6-0702909ED7A9}"/>
                                            </p:graphicEl>
                                          </p:spTgt>
                                        </p:tgtEl>
                                        <p:attrNameLst>
                                          <p:attrName>style.visibility</p:attrName>
                                        </p:attrNameLst>
                                      </p:cBhvr>
                                      <p:to>
                                        <p:strVal val="visible"/>
                                      </p:to>
                                    </p:set>
                                    <p:animEffect transition="in" filter="wipe(right)">
                                      <p:cBhvr>
                                        <p:cTn id="51" dur="500"/>
                                        <p:tgtEl>
                                          <p:spTgt spid="4">
                                            <p:graphicEl>
                                              <a:dgm id="{2C343801-7DFB-4419-A2C6-0702909ED7A9}"/>
                                            </p:graphicEl>
                                          </p:spTgt>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
                                            <p:graphicEl>
                                              <a:dgm id="{A41CD4EF-5E4C-4702-9728-A1108EAD5149}"/>
                                            </p:graphicEl>
                                          </p:spTgt>
                                        </p:tgtEl>
                                        <p:attrNameLst>
                                          <p:attrName>style.visibility</p:attrName>
                                        </p:attrNameLst>
                                      </p:cBhvr>
                                      <p:to>
                                        <p:strVal val="visible"/>
                                      </p:to>
                                    </p:set>
                                    <p:animEffect transition="in" filter="wipe(left)">
                                      <p:cBhvr>
                                        <p:cTn id="54" dur="500"/>
                                        <p:tgtEl>
                                          <p:spTgt spid="4">
                                            <p:graphicEl>
                                              <a:dgm id="{A41CD4EF-5E4C-4702-9728-A1108EAD5149}"/>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4">
                                            <p:graphicEl>
                                              <a:dgm id="{D3EA1FA7-2952-42BA-832A-482A7A02E1B9}"/>
                                            </p:graphicEl>
                                          </p:spTgt>
                                        </p:tgtEl>
                                        <p:attrNameLst>
                                          <p:attrName>style.visibility</p:attrName>
                                        </p:attrNameLst>
                                      </p:cBhvr>
                                      <p:to>
                                        <p:strVal val="visible"/>
                                      </p:to>
                                    </p:set>
                                    <p:animEffect transition="in" filter="wipe(right)">
                                      <p:cBhvr>
                                        <p:cTn id="59" dur="500"/>
                                        <p:tgtEl>
                                          <p:spTgt spid="4">
                                            <p:graphicEl>
                                              <a:dgm id="{D3EA1FA7-2952-42BA-832A-482A7A02E1B9}"/>
                                            </p:graphicEl>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4">
                                            <p:graphicEl>
                                              <a:dgm id="{6EF1FB0D-3FAB-45D8-A1E5-71F2832C3673}"/>
                                            </p:graphicEl>
                                          </p:spTgt>
                                        </p:tgtEl>
                                        <p:attrNameLst>
                                          <p:attrName>style.visibility</p:attrName>
                                        </p:attrNameLst>
                                      </p:cBhvr>
                                      <p:to>
                                        <p:strVal val="visible"/>
                                      </p:to>
                                    </p:set>
                                    <p:animEffect transition="in" filter="wipe(left)">
                                      <p:cBhvr>
                                        <p:cTn id="62" dur="500"/>
                                        <p:tgtEl>
                                          <p:spTgt spid="4">
                                            <p:graphicEl>
                                              <a:dgm id="{6EF1FB0D-3FAB-45D8-A1E5-71F2832C3673}"/>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4">
                                            <p:graphicEl>
                                              <a:dgm id="{71446DB9-0538-4BBB-8AD0-73B4BDD479C5}"/>
                                            </p:graphicEl>
                                          </p:spTgt>
                                        </p:tgtEl>
                                        <p:attrNameLst>
                                          <p:attrName>style.visibility</p:attrName>
                                        </p:attrNameLst>
                                      </p:cBhvr>
                                      <p:to>
                                        <p:strVal val="visible"/>
                                      </p:to>
                                    </p:set>
                                    <p:animEffect transition="in" filter="wipe(right)">
                                      <p:cBhvr>
                                        <p:cTn id="67" dur="500"/>
                                        <p:tgtEl>
                                          <p:spTgt spid="4">
                                            <p:graphicEl>
                                              <a:dgm id="{71446DB9-0538-4BBB-8AD0-73B4BDD479C5}"/>
                                            </p:graphicEl>
                                          </p:spTgt>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4">
                                            <p:graphicEl>
                                              <a:dgm id="{4EE64B60-A514-4181-9FE1-3973B09F54C9}"/>
                                            </p:graphicEl>
                                          </p:spTgt>
                                        </p:tgtEl>
                                        <p:attrNameLst>
                                          <p:attrName>style.visibility</p:attrName>
                                        </p:attrNameLst>
                                      </p:cBhvr>
                                      <p:to>
                                        <p:strVal val="visible"/>
                                      </p:to>
                                    </p:set>
                                    <p:animEffect transition="in" filter="wipe(left)">
                                      <p:cBhvr>
                                        <p:cTn id="70" dur="500"/>
                                        <p:tgtEl>
                                          <p:spTgt spid="4">
                                            <p:graphicEl>
                                              <a:dgm id="{4EE64B60-A514-4181-9FE1-3973B09F54C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5" grpId="0"/>
      <p:bldP spid="8"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16" name="Conector recto 15">
            <a:extLst>
              <a:ext uri="{FF2B5EF4-FFF2-40B4-BE49-F238E27FC236}">
                <a16:creationId xmlns:a16="http://schemas.microsoft.com/office/drawing/2014/main" id="{A4001E16-43A6-E8E3-20CA-D11E5FEB9504}"/>
              </a:ext>
            </a:extLst>
          </p:cNvPr>
          <p:cNvCxnSpPr>
            <a:cxnSpLocks noGrp="1" noRot="1" noMove="1" noResize="1" noEditPoints="1" noAdjustHandles="1" noChangeArrowheads="1" noChangeShapeType="1"/>
          </p:cNvCxnSpPr>
          <p:nvPr/>
        </p:nvCxnSpPr>
        <p:spPr>
          <a:xfrm>
            <a:off x="0" y="1304925"/>
            <a:ext cx="12115800" cy="0"/>
          </a:xfrm>
          <a:prstGeom prst="line">
            <a:avLst/>
          </a:prstGeom>
          <a:ln w="57150">
            <a:gradFill flip="none" rotWithShape="1">
              <a:gsLst>
                <a:gs pos="0">
                  <a:srgbClr val="0004FE"/>
                </a:gs>
                <a:gs pos="52000">
                  <a:srgbClr val="0004FE"/>
                </a:gs>
                <a:gs pos="52000">
                  <a:srgbClr val="FBCD09"/>
                </a:gs>
                <a:gs pos="100000">
                  <a:srgbClr val="FBCD09"/>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3" name="CuadroTexto 2">
            <a:extLst>
              <a:ext uri="{FF2B5EF4-FFF2-40B4-BE49-F238E27FC236}">
                <a16:creationId xmlns:a16="http://schemas.microsoft.com/office/drawing/2014/main" id="{979BF9C8-D64E-39AA-67F0-5CE6E14F55C3}"/>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ro-RO" sz="4400" b="1" dirty="0">
                <a:ln/>
                <a:solidFill>
                  <a:schemeClr val="accent3"/>
                </a:solidFill>
              </a:rPr>
              <a:t>O CHESTIUNE DE NELEGIUIRE</a:t>
            </a:r>
            <a:endParaRPr lang="es-ES" sz="4400" b="1" dirty="0">
              <a:ln/>
              <a:solidFill>
                <a:schemeClr val="accent3"/>
              </a:solidFill>
            </a:endParaRPr>
          </a:p>
        </p:txBody>
      </p:sp>
      <p:sp>
        <p:nvSpPr>
          <p:cNvPr id="5" name="CuadroTexto 4">
            <a:extLst>
              <a:ext uri="{FF2B5EF4-FFF2-40B4-BE49-F238E27FC236}">
                <a16:creationId xmlns:a16="http://schemas.microsoft.com/office/drawing/2014/main" id="{0CB22E68-1730-D699-44A4-C97130B6A79D}"/>
              </a:ext>
            </a:extLst>
          </p:cNvPr>
          <p:cNvSpPr txBox="1"/>
          <p:nvPr/>
        </p:nvSpPr>
        <p:spPr>
          <a:xfrm>
            <a:off x="1638299" y="607516"/>
            <a:ext cx="891540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1B91A1"/>
                </a:solidFill>
                <a:latin typeface="Comic Sans MS" panose="030F0702030302020204" pitchFamily="66" charset="0"/>
              </a:rPr>
              <a:t>“În al patrulea neam, ea se va întoarce aici; căci nelegiuirea amoriților nu și-a atins încă vârful.” </a:t>
            </a:r>
            <a:r>
              <a:rPr lang="es-ES" sz="1400" b="1" dirty="0">
                <a:solidFill>
                  <a:srgbClr val="1B91A1"/>
                </a:solidFill>
                <a:latin typeface="Comic Sans MS" panose="030F0702030302020204" pitchFamily="66" charset="0"/>
              </a:rPr>
              <a:t>(G</a:t>
            </a:r>
            <a:r>
              <a:rPr lang="ro-RO" sz="1400" b="1" dirty="0" err="1">
                <a:solidFill>
                  <a:srgbClr val="1B91A1"/>
                </a:solidFill>
                <a:latin typeface="Comic Sans MS" panose="030F0702030302020204" pitchFamily="66" charset="0"/>
              </a:rPr>
              <a:t>eneza</a:t>
            </a:r>
            <a:r>
              <a:rPr lang="es-ES" sz="1400" b="1" dirty="0">
                <a:solidFill>
                  <a:srgbClr val="1B91A1"/>
                </a:solidFill>
                <a:latin typeface="Comic Sans MS" panose="030F0702030302020204" pitchFamily="66" charset="0"/>
              </a:rPr>
              <a:t> 15:16)</a:t>
            </a:r>
          </a:p>
        </p:txBody>
      </p:sp>
      <p:sp>
        <p:nvSpPr>
          <p:cNvPr id="6" name="CuadroTexto 5">
            <a:extLst>
              <a:ext uri="{FF2B5EF4-FFF2-40B4-BE49-F238E27FC236}">
                <a16:creationId xmlns:a16="http://schemas.microsoft.com/office/drawing/2014/main" id="{B907812C-A126-F55A-0EEE-66B3291366EE}"/>
              </a:ext>
            </a:extLst>
          </p:cNvPr>
          <p:cNvSpPr txBox="1"/>
          <p:nvPr/>
        </p:nvSpPr>
        <p:spPr>
          <a:xfrm>
            <a:off x="2800350" y="1320522"/>
            <a:ext cx="9315449" cy="1015663"/>
          </a:xfrm>
          <a:prstGeom prst="rect">
            <a:avLst/>
          </a:prstGeom>
          <a:noFill/>
        </p:spPr>
        <p:txBody>
          <a:bodyPr wrap="square" rtlCol="0">
            <a:spAutoFit/>
          </a:bodyPr>
          <a:lstStyle/>
          <a:p>
            <a:pPr>
              <a:spcBef>
                <a:spcPts val="600"/>
              </a:spcBef>
            </a:pPr>
            <a:r>
              <a:rPr lang="es-ES" sz="2000" b="1" dirty="0"/>
              <a:t>Arheologia a dezvăluit că religia Canaanului era exact așa cum spune Biblia: vrăjitorie, divinație, comunicarea cu morții, spiritism... și sacrificiu de copii! (Deuteronom 18:9-12)</a:t>
            </a:r>
          </a:p>
        </p:txBody>
      </p:sp>
      <p:pic>
        <p:nvPicPr>
          <p:cNvPr id="8" name="Imagen 7" descr="Imagen que contiene interior, tabla, edificio, florero&#10;&#10;El contenido generado por IA puede ser incorrecto.">
            <a:extLst>
              <a:ext uri="{FF2B5EF4-FFF2-40B4-BE49-F238E27FC236}">
                <a16:creationId xmlns:a16="http://schemas.microsoft.com/office/drawing/2014/main" id="{3382B556-94BA-53C5-6310-B3023F154E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7739" y="1453872"/>
            <a:ext cx="2481072" cy="2919984"/>
          </a:xfrm>
          <a:prstGeom prst="rect">
            <a:avLst/>
          </a:prstGeom>
          <a:ln w="88900" cap="sq" cmpd="thickThin">
            <a:solidFill>
              <a:srgbClr val="9F4726"/>
            </a:solidFill>
            <a:prstDash val="solid"/>
            <a:miter lim="800000"/>
          </a:ln>
          <a:effectLst>
            <a:innerShdw blurRad="76200">
              <a:srgbClr val="000000"/>
            </a:innerShdw>
          </a:effectLst>
        </p:spPr>
      </p:pic>
      <p:pic>
        <p:nvPicPr>
          <p:cNvPr id="10" name="Imagen 9" descr="Un grupo de personas en un escenario&#10;&#10;El contenido generado por IA puede ser incorrecto.">
            <a:extLst>
              <a:ext uri="{FF2B5EF4-FFF2-40B4-BE49-F238E27FC236}">
                <a16:creationId xmlns:a16="http://schemas.microsoft.com/office/drawing/2014/main" id="{F07916F7-0220-A106-84A0-29336FE5A5AC}"/>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6203061" y="3910574"/>
            <a:ext cx="5791200" cy="2710282"/>
          </a:xfrm>
          <a:prstGeom prst="rect">
            <a:avLst/>
          </a:prstGeom>
          <a:ln w="88900" cap="sq" cmpd="thickThin">
            <a:solidFill>
              <a:schemeClr val="bg2">
                <a:lumMod val="40000"/>
                <a:lumOff val="60000"/>
              </a:schemeClr>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451F0456-8156-1CB9-869C-4CCE5A16F5FF}"/>
              </a:ext>
            </a:extLst>
          </p:cNvPr>
          <p:cNvSpPr txBox="1"/>
          <p:nvPr/>
        </p:nvSpPr>
        <p:spPr>
          <a:xfrm>
            <a:off x="2800349" y="3649801"/>
            <a:ext cx="3402711" cy="3170099"/>
          </a:xfrm>
          <a:prstGeom prst="rect">
            <a:avLst/>
          </a:prstGeom>
          <a:noFill/>
        </p:spPr>
        <p:txBody>
          <a:bodyPr wrap="square">
            <a:spAutoFit/>
          </a:bodyPr>
          <a:lstStyle/>
          <a:p>
            <a:pPr>
              <a:spcBef>
                <a:spcPts val="600"/>
              </a:spcBef>
            </a:pPr>
            <a:r>
              <a:rPr lang="es-ES" sz="2000" b="1" dirty="0"/>
              <a:t>În cele din urmă, aceste rituri aberante, care coborau moralitatea oamenilor și alimentau tot felul de vicii, trebuiau să fie puse capăt. Exterminarea canaaniților avea să împiedice – cel puțin pentru o vreme – degradarea morală a umanității.</a:t>
            </a:r>
          </a:p>
        </p:txBody>
      </p:sp>
      <p:pic>
        <p:nvPicPr>
          <p:cNvPr id="14" name="Imagen 13" descr="Mapa&#10;&#10;El contenido generado por IA puede ser incorrecto.">
            <a:extLst>
              <a:ext uri="{FF2B5EF4-FFF2-40B4-BE49-F238E27FC236}">
                <a16:creationId xmlns:a16="http://schemas.microsoft.com/office/drawing/2014/main" id="{0FC1CFBA-5BE0-9280-D9A1-DD111B0CA60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97739" y="4591050"/>
            <a:ext cx="2481072" cy="2076450"/>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6A92BA91-94B6-F88F-2B13-E0A560DC5ACD}"/>
              </a:ext>
            </a:extLst>
          </p:cNvPr>
          <p:cNvSpPr txBox="1"/>
          <p:nvPr/>
        </p:nvSpPr>
        <p:spPr>
          <a:xfrm>
            <a:off x="2800348" y="2975967"/>
            <a:ext cx="9315452" cy="707886"/>
          </a:xfrm>
          <a:prstGeom prst="rect">
            <a:avLst/>
          </a:prstGeom>
          <a:noFill/>
        </p:spPr>
        <p:txBody>
          <a:bodyPr wrap="square">
            <a:spAutoFit/>
          </a:bodyPr>
          <a:lstStyle/>
          <a:p>
            <a:pPr>
              <a:spcBef>
                <a:spcPts val="600"/>
              </a:spcBef>
            </a:pPr>
            <a:r>
              <a:rPr lang="es-ES" sz="2000" b="1" dirty="0"/>
              <a:t>Deși aceste practici erau deja comune pe vremea lui Avraam, Dumnezeu le-a dat peste 400 de ani pentru a-și îndrepta comportamentul.</a:t>
            </a:r>
          </a:p>
        </p:txBody>
      </p:sp>
      <p:sp>
        <p:nvSpPr>
          <p:cNvPr id="9" name="CuadroTexto 8">
            <a:extLst>
              <a:ext uri="{FF2B5EF4-FFF2-40B4-BE49-F238E27FC236}">
                <a16:creationId xmlns:a16="http://schemas.microsoft.com/office/drawing/2014/main" id="{28446076-8980-220A-0F74-D910EF5BE49F}"/>
              </a:ext>
            </a:extLst>
          </p:cNvPr>
          <p:cNvSpPr txBox="1"/>
          <p:nvPr/>
        </p:nvSpPr>
        <p:spPr>
          <a:xfrm>
            <a:off x="2800347" y="2302133"/>
            <a:ext cx="9315452" cy="707886"/>
          </a:xfrm>
          <a:prstGeom prst="rect">
            <a:avLst/>
          </a:prstGeom>
          <a:noFill/>
        </p:spPr>
        <p:txBody>
          <a:bodyPr wrap="square">
            <a:spAutoFit/>
          </a:bodyPr>
          <a:lstStyle/>
          <a:p>
            <a:pPr>
              <a:spcBef>
                <a:spcPts val="600"/>
              </a:spcBef>
            </a:pPr>
            <a:r>
              <a:rPr lang="es-ES" sz="2000" b="1" dirty="0"/>
              <a:t>La aceasta trebuie adăugat ritul „prostituției sacre” – care avea foarte puțin de-a face cu sacralitatea – practicat atât de preoți, cât și de preotese.</a:t>
            </a:r>
          </a:p>
        </p:txBody>
      </p:sp>
    </p:spTree>
    <p:extLst>
      <p:ext uri="{BB962C8B-B14F-4D97-AF65-F5344CB8AC3E}">
        <p14:creationId xmlns:p14="http://schemas.microsoft.com/office/powerpoint/2010/main" val="86246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ox(out)">
                                      <p:cBhvr>
                                        <p:cTn id="21" dur="750"/>
                                        <p:tgtEl>
                                          <p:spTgt spid="8"/>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5"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4"/>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left)">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900" decel="100000" fill="hold"/>
                                        <p:tgtEl>
                                          <p:spTgt spid="1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4"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36B04805-8236-8BD1-3FD1-0986F90BE663}"/>
              </a:ext>
            </a:extLst>
          </p:cNvPr>
          <p:cNvSpPr>
            <a:spLocks noGrp="1" noRot="1" noMove="1" noResize="1" noEditPoints="1" noAdjustHandles="1" noChangeArrowheads="1" noChangeShapeType="1"/>
          </p:cNvSpPr>
          <p:nvPr/>
        </p:nvSpPr>
        <p:spPr>
          <a:xfrm>
            <a:off x="0" y="0"/>
            <a:ext cx="12192000" cy="1353054"/>
          </a:xfrm>
          <a:prstGeom prst="rect">
            <a:avLst/>
          </a:prstGeom>
          <a:solidFill>
            <a:schemeClr val="bg1">
              <a:alpha val="62000"/>
            </a:schemeClr>
          </a:solidFill>
          <a:ln>
            <a:noFill/>
          </a:ln>
          <a:effectLst>
            <a:outerShdw blurRad="50800" dist="38100" dir="5400000" algn="t" rotWithShape="0">
              <a:srgbClr val="C0324A">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9A6C686-8E64-640E-9879-CFD360855672}"/>
              </a:ext>
            </a:extLst>
          </p:cNvPr>
          <p:cNvSpPr txBox="1"/>
          <p:nvPr/>
        </p:nvSpPr>
        <p:spPr>
          <a:xfrm>
            <a:off x="0" y="0"/>
            <a:ext cx="12192000" cy="769441"/>
          </a:xfrm>
          <a:prstGeom prst="rect">
            <a:avLst/>
          </a:prstGeom>
          <a:noFill/>
        </p:spPr>
        <p:txBody>
          <a:bodyPr wrap="square">
            <a:spAutoFit/>
            <a:scene3d>
              <a:camera prst="orthographicFront"/>
              <a:lightRig rig="brightRoom" dir="t"/>
            </a:scene3d>
            <a:sp3d extrusionH="57150" prstMaterial="softEdge">
              <a:bevelT w="25400" h="38100"/>
            </a:sp3d>
          </a:bodyPr>
          <a:lstStyle/>
          <a:p>
            <a:pPr algn="ctr"/>
            <a:r>
              <a:rPr lang="ro-RO" sz="4400" b="1" dirty="0">
                <a:ln/>
                <a:solidFill>
                  <a:srgbClr val="118B9D"/>
                </a:solidFill>
                <a:effectLst>
                  <a:outerShdw blurRad="38100" dist="38100" dir="2700000" algn="tl">
                    <a:srgbClr val="000000">
                      <a:alpha val="43137"/>
                    </a:srgbClr>
                  </a:outerShdw>
                </a:effectLst>
              </a:rPr>
              <a:t>O CHESTIUNE DE DREPTATE</a:t>
            </a:r>
            <a:endParaRPr lang="es-ES" sz="4400" b="1" dirty="0">
              <a:ln/>
              <a:solidFill>
                <a:srgbClr val="118B9D"/>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B263949E-1CA8-59A1-B650-D4FDC84EBD80}"/>
              </a:ext>
            </a:extLst>
          </p:cNvPr>
          <p:cNvSpPr txBox="1"/>
          <p:nvPr/>
        </p:nvSpPr>
        <p:spPr>
          <a:xfrm>
            <a:off x="123824" y="683716"/>
            <a:ext cx="11944351"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2">
                    <a:lumMod val="50000"/>
                  </a:schemeClr>
                </a:solidFill>
                <a:latin typeface="Comic Sans MS" panose="030F0702030302020204" pitchFamily="66" charset="0"/>
              </a:rPr>
              <a:t>“Dumnezeu este un judecător drept, un Dumnezeu care Se mânie în orice vreme. Dacă cel rău nu se întoarce la Dumnezeu, Dumnezeu Își ascute sabia, Își încordează arcul și-l ochește” </a:t>
            </a:r>
            <a:r>
              <a:rPr lang="es-ES" sz="1400" b="1" dirty="0">
                <a:solidFill>
                  <a:schemeClr val="accent2">
                    <a:lumMod val="50000"/>
                  </a:schemeClr>
                </a:solidFill>
                <a:latin typeface="Comic Sans MS" panose="030F0702030302020204" pitchFamily="66" charset="0"/>
              </a:rPr>
              <a:t>(</a:t>
            </a:r>
            <a:r>
              <a:rPr lang="ro-RO" sz="1400" b="1" dirty="0">
                <a:solidFill>
                  <a:schemeClr val="accent2">
                    <a:lumMod val="50000"/>
                  </a:schemeClr>
                </a:solidFill>
                <a:latin typeface="Comic Sans MS" panose="030F0702030302020204" pitchFamily="66" charset="0"/>
              </a:rPr>
              <a:t>Psalmul</a:t>
            </a:r>
            <a:r>
              <a:rPr lang="es-ES" sz="1400" b="1" dirty="0">
                <a:solidFill>
                  <a:schemeClr val="accent2">
                    <a:lumMod val="50000"/>
                  </a:schemeClr>
                </a:solidFill>
                <a:latin typeface="Comic Sans MS" panose="030F0702030302020204" pitchFamily="66" charset="0"/>
              </a:rPr>
              <a:t> 7:11-12)</a:t>
            </a:r>
            <a:endParaRPr lang="es-ES" sz="1100" b="1" dirty="0">
              <a:solidFill>
                <a:schemeClr val="accent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D82FB6D4-0E5F-E54D-1E10-4FF5387612FE}"/>
              </a:ext>
            </a:extLst>
          </p:cNvPr>
          <p:cNvSpPr txBox="1"/>
          <p:nvPr/>
        </p:nvSpPr>
        <p:spPr>
          <a:xfrm>
            <a:off x="160905" y="1440998"/>
            <a:ext cx="7951665" cy="1323439"/>
          </a:xfrm>
          <a:prstGeom prst="rect">
            <a:avLst/>
          </a:prstGeom>
          <a:noFill/>
        </p:spPr>
        <p:txBody>
          <a:bodyPr wrap="square" rtlCol="0">
            <a:spAutoFit/>
          </a:bodyPr>
          <a:lstStyle/>
          <a:p>
            <a:pPr>
              <a:spcBef>
                <a:spcPts val="600"/>
              </a:spcBef>
            </a:pPr>
            <a:r>
              <a:rPr lang="es-ES" sz="2000" b="1" dirty="0"/>
              <a:t>Dragostea și dreptatea sunt temelia caracterului lui Dumnezeu. Aceasta Îl face un judecător drept și imparțial, care amână pedeapsa pentru ca păcătosul să se poată converti, dar care nu va tolera răul pentru totdeauna.</a:t>
            </a:r>
          </a:p>
        </p:txBody>
      </p:sp>
      <p:pic>
        <p:nvPicPr>
          <p:cNvPr id="4" name="Imagen 3" descr="Un dibujo de una persona con una niña&#10;&#10;El contenido generado por IA puede ser incorrecto.">
            <a:extLst>
              <a:ext uri="{FF2B5EF4-FFF2-40B4-BE49-F238E27FC236}">
                <a16:creationId xmlns:a16="http://schemas.microsoft.com/office/drawing/2014/main" id="{6C7D2DBC-5649-6364-3DFE-50F01C92D39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239431" y="1631702"/>
            <a:ext cx="3861447" cy="5126404"/>
          </a:xfrm>
          <a:prstGeom prst="rect">
            <a:avLst/>
          </a:prstGeom>
          <a:effectLst>
            <a:innerShdw blurRad="114300">
              <a:prstClr val="black"/>
            </a:innerShdw>
          </a:effectLst>
        </p:spPr>
      </p:pic>
      <p:pic>
        <p:nvPicPr>
          <p:cNvPr id="8" name="Imagen 7" descr="Imagen que contiene tabla, interior, parado, pastel&#10;&#10;El contenido generado por IA puede ser incorrecto.">
            <a:extLst>
              <a:ext uri="{FF2B5EF4-FFF2-40B4-BE49-F238E27FC236}">
                <a16:creationId xmlns:a16="http://schemas.microsoft.com/office/drawing/2014/main" id="{C9EF08E7-5480-7D53-3C83-034456447E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9185" y="3693251"/>
            <a:ext cx="2291557" cy="2946799"/>
          </a:xfrm>
          <a:prstGeom prst="rect">
            <a:avLst/>
          </a:prstGeom>
          <a:solidFill>
            <a:srgbClr val="FFFFFF">
              <a:shade val="85000"/>
            </a:srgbClr>
          </a:solidFill>
          <a:ln w="88900" cap="sq">
            <a:solidFill>
              <a:srgbClr val="14A1B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B5E50BE7-F17E-B07B-21EA-DB1E87589D46}"/>
              </a:ext>
            </a:extLst>
          </p:cNvPr>
          <p:cNvSpPr txBox="1"/>
          <p:nvPr/>
        </p:nvSpPr>
        <p:spPr>
          <a:xfrm>
            <a:off x="2752724" y="3615752"/>
            <a:ext cx="5486707" cy="1938992"/>
          </a:xfrm>
          <a:prstGeom prst="rect">
            <a:avLst/>
          </a:prstGeom>
          <a:noFill/>
        </p:spPr>
        <p:txBody>
          <a:bodyPr wrap="square">
            <a:spAutoFit/>
          </a:bodyPr>
          <a:lstStyle/>
          <a:p>
            <a:pPr>
              <a:spcBef>
                <a:spcPts val="600"/>
              </a:spcBef>
            </a:pPr>
            <a:r>
              <a:rPr lang="es-ES" sz="2000" b="1" dirty="0"/>
              <a:t>Dorința lui Dumnezeu era să stabilească în acel teritoriu un guvern drept, care să fie un exemplu pentru toate națiunile, motivându-le să-și înalțe conceptele morale și, astfel, să realizeze o stare de pace și dreptate în întreaga lume (Deuteronom 4:5-6)</a:t>
            </a:r>
            <a:r>
              <a:rPr lang="ro-RO" sz="2000" b="1" dirty="0"/>
              <a:t>.</a:t>
            </a:r>
            <a:endParaRPr lang="es-ES" sz="2000" b="1" dirty="0"/>
          </a:p>
        </p:txBody>
      </p:sp>
      <p:sp>
        <p:nvSpPr>
          <p:cNvPr id="7" name="CuadroTexto 6">
            <a:extLst>
              <a:ext uri="{FF2B5EF4-FFF2-40B4-BE49-F238E27FC236}">
                <a16:creationId xmlns:a16="http://schemas.microsoft.com/office/drawing/2014/main" id="{29F6289A-A81A-3FEF-DB12-4FC4322740A1}"/>
              </a:ext>
            </a:extLst>
          </p:cNvPr>
          <p:cNvSpPr txBox="1"/>
          <p:nvPr/>
        </p:nvSpPr>
        <p:spPr>
          <a:xfrm>
            <a:off x="160905" y="2677588"/>
            <a:ext cx="8139981" cy="1015663"/>
          </a:xfrm>
          <a:prstGeom prst="rect">
            <a:avLst/>
          </a:prstGeom>
          <a:noFill/>
        </p:spPr>
        <p:txBody>
          <a:bodyPr wrap="square">
            <a:spAutoFit/>
          </a:bodyPr>
          <a:lstStyle/>
          <a:p>
            <a:pPr>
              <a:spcBef>
                <a:spcPts val="600"/>
              </a:spcBef>
            </a:pPr>
            <a:r>
              <a:rPr lang="es-ES" sz="2000" b="1" dirty="0"/>
              <a:t>Războiul de cucerire a Canaanului nu a fost purtat din motive imperialiste, ci din ordin divin pentru a duce la îndeplinire pedeapsa pe care locuitorii săi nelegiuiți o meritau.</a:t>
            </a:r>
          </a:p>
        </p:txBody>
      </p:sp>
      <p:sp>
        <p:nvSpPr>
          <p:cNvPr id="12" name="CuadroTexto 11">
            <a:extLst>
              <a:ext uri="{FF2B5EF4-FFF2-40B4-BE49-F238E27FC236}">
                <a16:creationId xmlns:a16="http://schemas.microsoft.com/office/drawing/2014/main" id="{F1A6F8C4-FAF5-2188-37D5-A2936B75C87D}"/>
              </a:ext>
            </a:extLst>
          </p:cNvPr>
          <p:cNvSpPr txBox="1"/>
          <p:nvPr/>
        </p:nvSpPr>
        <p:spPr>
          <a:xfrm>
            <a:off x="2752724" y="5494706"/>
            <a:ext cx="5425252" cy="1323439"/>
          </a:xfrm>
          <a:prstGeom prst="rect">
            <a:avLst/>
          </a:prstGeom>
          <a:noFill/>
        </p:spPr>
        <p:txBody>
          <a:bodyPr wrap="square">
            <a:spAutoFit/>
          </a:bodyPr>
          <a:lstStyle/>
          <a:p>
            <a:pPr>
              <a:spcBef>
                <a:spcPts val="600"/>
              </a:spcBef>
            </a:pPr>
            <a:r>
              <a:rPr lang="es-ES" sz="2000" b="1" dirty="0"/>
              <a:t>Ca războinic și judecător, Dumnezeu este dedicat implementării, stabilizării și menținerii statului de drept, ceea ce este o reflectare a caracterului Său.</a:t>
            </a:r>
          </a:p>
        </p:txBody>
      </p:sp>
    </p:spTree>
    <p:extLst>
      <p:ext uri="{BB962C8B-B14F-4D97-AF65-F5344CB8AC3E}">
        <p14:creationId xmlns:p14="http://schemas.microsoft.com/office/powerpoint/2010/main" val="271578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17"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ppt_h/2"/>
                                          </p:val>
                                        </p:tav>
                                        <p:tav tm="100000">
                                          <p:val>
                                            <p:strVal val="#ppt_y"/>
                                          </p:val>
                                        </p:tav>
                                      </p:tavLst>
                                    </p:anim>
                                    <p:anim calcmode="lin" valueType="num">
                                      <p:cBhvr>
                                        <p:cTn id="22" dur="500" fill="hold"/>
                                        <p:tgtEl>
                                          <p:spTgt spid="4"/>
                                        </p:tgtEl>
                                        <p:attrNameLst>
                                          <p:attrName>ppt_w</p:attrName>
                                        </p:attrNameLst>
                                      </p:cBhvr>
                                      <p:tavLst>
                                        <p:tav tm="0">
                                          <p:val>
                                            <p:strVal val="#ppt_w"/>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 calcmode="lin" valueType="num">
                                      <p:cBhvr>
                                        <p:cTn id="40" dur="500" fill="hold"/>
                                        <p:tgtEl>
                                          <p:spTgt spid="8"/>
                                        </p:tgtEl>
                                        <p:attrNameLst>
                                          <p:attrName>style.rotation</p:attrName>
                                        </p:attrNameLst>
                                      </p:cBhvr>
                                      <p:tavLst>
                                        <p:tav tm="0">
                                          <p:val>
                                            <p:fltVal val="360"/>
                                          </p:val>
                                        </p:tav>
                                        <p:tav tm="100000">
                                          <p:val>
                                            <p:fltVal val="0"/>
                                          </p:val>
                                        </p:tav>
                                      </p:tavLst>
                                    </p:anim>
                                    <p:animEffect transition="in" filter="fade">
                                      <p:cBhvr>
                                        <p:cTn id="41" dur="500"/>
                                        <p:tgtEl>
                                          <p:spTgt spid="8"/>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DDB8A5E-AB2C-7671-AF12-51C30D62941F}"/>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D70EEA2A-1933-E22E-EEE9-7E2392BE299F}"/>
              </a:ext>
            </a:extLst>
          </p:cNvPr>
          <p:cNvSpPr>
            <a:spLocks noGrp="1" noRot="1" noMove="1" noResize="1" noEditPoints="1" noAdjustHandles="1" noChangeArrowheads="1" noChangeShapeType="1"/>
          </p:cNvSpPr>
          <p:nvPr/>
        </p:nvSpPr>
        <p:spPr>
          <a:xfrm>
            <a:off x="0" y="0"/>
            <a:ext cx="12192000" cy="1566642"/>
          </a:xfrm>
          <a:prstGeom prst="rect">
            <a:avLst/>
          </a:prstGeom>
          <a:gradFill>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descr="Imagen que contiene bailarín, persona, deporte, hombre&#10;&#10;El contenido generado por IA puede ser incorrecto.">
            <a:extLst>
              <a:ext uri="{FF2B5EF4-FFF2-40B4-BE49-F238E27FC236}">
                <a16:creationId xmlns:a16="http://schemas.microsoft.com/office/drawing/2014/main" id="{DCABE28D-6258-3247-3771-2B5B4C01769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63458" y="4597219"/>
            <a:ext cx="2757949" cy="2068462"/>
          </a:xfrm>
          <a:prstGeom prst="ellipse">
            <a:avLst/>
          </a:prstGeom>
          <a:ln w="63500" cap="rnd">
            <a:solidFill>
              <a:schemeClr val="bg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1" name="Imagen 10" descr="Un grupo de personas disfrazadas posando&#10;&#10;El contenido generado por IA puede ser incorrecto.">
            <a:extLst>
              <a:ext uri="{FF2B5EF4-FFF2-40B4-BE49-F238E27FC236}">
                <a16:creationId xmlns:a16="http://schemas.microsoft.com/office/drawing/2014/main" id="{20CA9841-9291-76E9-9C08-D17307C6310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3459" y="2394769"/>
            <a:ext cx="2757949" cy="2068462"/>
          </a:xfrm>
          <a:prstGeom prst="ellipse">
            <a:avLst/>
          </a:prstGeom>
          <a:ln w="63500" cap="rnd">
            <a:solidFill>
              <a:schemeClr val="bg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sp>
        <p:nvSpPr>
          <p:cNvPr id="3" name="CuadroTexto 2">
            <a:extLst>
              <a:ext uri="{FF2B5EF4-FFF2-40B4-BE49-F238E27FC236}">
                <a16:creationId xmlns:a16="http://schemas.microsoft.com/office/drawing/2014/main" id="{C7118395-C89A-BF19-E912-F8FE08B86D16}"/>
              </a:ext>
            </a:extLst>
          </p:cNvPr>
          <p:cNvSpPr txBox="1"/>
          <p:nvPr/>
        </p:nvSpPr>
        <p:spPr>
          <a:xfrm>
            <a:off x="0" y="0"/>
            <a:ext cx="12192000" cy="769441"/>
          </a:xfrm>
          <a:prstGeom prst="rect">
            <a:avLst/>
          </a:prstGeom>
          <a:noFill/>
        </p:spPr>
        <p:txBody>
          <a:bodyPr wrap="square">
            <a:spAutoFit/>
          </a:bodyPr>
          <a:lstStyle/>
          <a:p>
            <a:pPr algn="ctr"/>
            <a:r>
              <a:rPr lang="ro-RO" sz="4400" b="1" spc="50" dirty="0">
                <a:ln w="0"/>
                <a:solidFill>
                  <a:schemeClr val="bg2">
                    <a:lumMod val="60000"/>
                    <a:lumOff val="40000"/>
                  </a:schemeClr>
                </a:solidFill>
                <a:effectLst>
                  <a:innerShdw blurRad="63500" dist="50800" dir="13500000">
                    <a:srgbClr val="000000">
                      <a:alpha val="50000"/>
                    </a:srgbClr>
                  </a:innerShdw>
                </a:effectLst>
              </a:rPr>
              <a:t>CONCEPTUL BIBLIC DE RĂZBOI</a:t>
            </a:r>
            <a:endParaRPr lang="es-ES" sz="4400" b="1" spc="50" dirty="0">
              <a:ln w="0"/>
              <a:solidFill>
                <a:schemeClr val="bg2">
                  <a:lumMod val="60000"/>
                  <a:lumOff val="40000"/>
                </a:schemeClr>
              </a:solidFill>
              <a:effectLst>
                <a:innerShdw blurRad="63500" dist="50800" dir="13500000">
                  <a:srgbClr val="000000">
                    <a:alpha val="50000"/>
                  </a:srgbClr>
                </a:innerShdw>
              </a:effectLst>
            </a:endParaRPr>
          </a:p>
        </p:txBody>
      </p:sp>
      <p:sp>
        <p:nvSpPr>
          <p:cNvPr id="5" name="CuadroTexto 4">
            <a:extLst>
              <a:ext uri="{FF2B5EF4-FFF2-40B4-BE49-F238E27FC236}">
                <a16:creationId xmlns:a16="http://schemas.microsoft.com/office/drawing/2014/main" id="{BA298BCF-C03B-2046-4033-E19FB1C3D54B}"/>
              </a:ext>
            </a:extLst>
          </p:cNvPr>
          <p:cNvSpPr txBox="1"/>
          <p:nvPr/>
        </p:nvSpPr>
        <p:spPr>
          <a:xfrm>
            <a:off x="700087" y="645616"/>
            <a:ext cx="10791825" cy="923330"/>
          </a:xfrm>
          <a:prstGeom prst="rect">
            <a:avLst/>
          </a:prstGeom>
          <a:noFill/>
        </p:spPr>
        <p:txBody>
          <a:bodyPr wrap="square">
            <a:spAutoFit/>
          </a:bodyPr>
          <a:lstStyle/>
          <a:p>
            <a:pPr algn="ct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“Să știi azi că Domnul Dumnezeul tău va merge El însuși înaintea ta, ca un foc mistuitor; El îi va nimici, El îi va smeri înaintea ta; și tu îi vei izgoni, îi vei pierde curând, cum ți-a spus Domnul.” </a:t>
            </a:r>
            <a:r>
              <a:rPr lang="es-E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(Deuteronom 9:3)</a:t>
            </a:r>
          </a:p>
        </p:txBody>
      </p:sp>
      <p:sp>
        <p:nvSpPr>
          <p:cNvPr id="6" name="CuadroTexto 5">
            <a:extLst>
              <a:ext uri="{FF2B5EF4-FFF2-40B4-BE49-F238E27FC236}">
                <a16:creationId xmlns:a16="http://schemas.microsoft.com/office/drawing/2014/main" id="{ECFB18C0-DB58-7E22-5E3A-63331E288116}"/>
              </a:ext>
            </a:extLst>
          </p:cNvPr>
          <p:cNvSpPr txBox="1"/>
          <p:nvPr/>
        </p:nvSpPr>
        <p:spPr>
          <a:xfrm>
            <a:off x="108156" y="1568946"/>
            <a:ext cx="11631560" cy="707886"/>
          </a:xfrm>
          <a:prstGeom prst="rect">
            <a:avLst/>
          </a:prstGeom>
          <a:noFill/>
        </p:spPr>
        <p:txBody>
          <a:bodyPr wrap="square" rtlCol="0">
            <a:spAutoFit/>
          </a:bodyPr>
          <a:lstStyle/>
          <a:p>
            <a:pPr>
              <a:spcBef>
                <a:spcPts val="600"/>
              </a:spcBef>
            </a:pPr>
            <a:r>
              <a:rPr lang="es-ES" sz="2000" b="1" dirty="0"/>
              <a:t>Conform Bibliei, războaiele trebuiau limitate la situații specifice și erau definite de Dumnezeu Însuși. Acestea sunt regulile care guvernau războaiele autorizate de Dumnezeu:</a:t>
            </a:r>
          </a:p>
        </p:txBody>
      </p:sp>
      <p:graphicFrame>
        <p:nvGraphicFramePr>
          <p:cNvPr id="4" name="Diagrama 3">
            <a:extLst>
              <a:ext uri="{FF2B5EF4-FFF2-40B4-BE49-F238E27FC236}">
                <a16:creationId xmlns:a16="http://schemas.microsoft.com/office/drawing/2014/main" id="{DFB86971-4B8E-A0D5-6C42-2FA207A17575}"/>
              </a:ext>
            </a:extLst>
          </p:cNvPr>
          <p:cNvGraphicFramePr/>
          <p:nvPr>
            <p:extLst>
              <p:ext uri="{D42A27DB-BD31-4B8C-83A1-F6EECF244321}">
                <p14:modId xmlns:p14="http://schemas.microsoft.com/office/powerpoint/2010/main" val="79478526"/>
              </p:ext>
            </p:extLst>
          </p:nvPr>
        </p:nvGraphicFramePr>
        <p:xfrm>
          <a:off x="2703554" y="2279136"/>
          <a:ext cx="9458951" cy="45205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5508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3"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3)">
                                      <p:cBhvr>
                                        <p:cTn id="24" dur="750"/>
                                        <p:tgtEl>
                                          <p:spTgt spid="11"/>
                                        </p:tgtEl>
                                      </p:cBhvr>
                                    </p:animEffect>
                                  </p:childTnLst>
                                </p:cTn>
                              </p:par>
                              <p:par>
                                <p:cTn id="25" presetID="21" presetClass="entr" presetSubtype="3"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3)">
                                      <p:cBhvr>
                                        <p:cTn id="27" dur="750"/>
                                        <p:tgtEl>
                                          <p:spTgt spid="9"/>
                                        </p:tgtEl>
                                      </p:cBhvr>
                                    </p:animEffect>
                                  </p:childTnLst>
                                </p:cTn>
                              </p:par>
                            </p:childTnLst>
                          </p:cTn>
                        </p:par>
                        <p:par>
                          <p:cTn id="28" fill="hold">
                            <p:stCondLst>
                              <p:cond delay="75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graphicEl>
                                              <a:dgm id="{9BFF7371-E42F-4AE2-BB9A-98491E9DACC9}"/>
                                            </p:graphicEl>
                                          </p:spTgt>
                                        </p:tgtEl>
                                        <p:attrNameLst>
                                          <p:attrName>style.visibility</p:attrName>
                                        </p:attrNameLst>
                                      </p:cBhvr>
                                      <p:to>
                                        <p:strVal val="visible"/>
                                      </p:to>
                                    </p:set>
                                    <p:animEffect transition="in" filter="wipe(left)">
                                      <p:cBhvr>
                                        <p:cTn id="36" dur="500"/>
                                        <p:tgtEl>
                                          <p:spTgt spid="4">
                                            <p:graphicEl>
                                              <a:dgm id="{9BFF7371-E42F-4AE2-BB9A-98491E9DACC9}"/>
                                            </p:graphic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
                                            <p:graphicEl>
                                              <a:dgm id="{AE74F7CC-BEAC-4A37-851F-82FF8547FEF0}"/>
                                            </p:graphicEl>
                                          </p:spTgt>
                                        </p:tgtEl>
                                        <p:attrNameLst>
                                          <p:attrName>style.visibility</p:attrName>
                                        </p:attrNameLst>
                                      </p:cBhvr>
                                      <p:to>
                                        <p:strVal val="visible"/>
                                      </p:to>
                                    </p:set>
                                    <p:anim calcmode="lin" valueType="num">
                                      <p:cBhvr>
                                        <p:cTn id="39" dur="500" fill="hold"/>
                                        <p:tgtEl>
                                          <p:spTgt spid="4">
                                            <p:graphicEl>
                                              <a:dgm id="{AE74F7CC-BEAC-4A37-851F-82FF8547FEF0}"/>
                                            </p:graphicEl>
                                          </p:spTgt>
                                        </p:tgtEl>
                                        <p:attrNameLst>
                                          <p:attrName>ppt_w</p:attrName>
                                        </p:attrNameLst>
                                      </p:cBhvr>
                                      <p:tavLst>
                                        <p:tav tm="0">
                                          <p:val>
                                            <p:fltVal val="0"/>
                                          </p:val>
                                        </p:tav>
                                        <p:tav tm="100000">
                                          <p:val>
                                            <p:strVal val="#ppt_w"/>
                                          </p:val>
                                        </p:tav>
                                      </p:tavLst>
                                    </p:anim>
                                    <p:anim calcmode="lin" valueType="num">
                                      <p:cBhvr>
                                        <p:cTn id="40" dur="500" fill="hold"/>
                                        <p:tgtEl>
                                          <p:spTgt spid="4">
                                            <p:graphicEl>
                                              <a:dgm id="{AE74F7CC-BEAC-4A37-851F-82FF8547FEF0}"/>
                                            </p:graphicEl>
                                          </p:spTgt>
                                        </p:tgtEl>
                                        <p:attrNameLst>
                                          <p:attrName>ppt_h</p:attrName>
                                        </p:attrNameLst>
                                      </p:cBhvr>
                                      <p:tavLst>
                                        <p:tav tm="0">
                                          <p:val>
                                            <p:fltVal val="0"/>
                                          </p:val>
                                        </p:tav>
                                        <p:tav tm="100000">
                                          <p:val>
                                            <p:strVal val="#ppt_h"/>
                                          </p:val>
                                        </p:tav>
                                      </p:tavLst>
                                    </p:anim>
                                    <p:animEffect transition="in" filter="fade">
                                      <p:cBhvr>
                                        <p:cTn id="41" dur="500"/>
                                        <p:tgtEl>
                                          <p:spTgt spid="4">
                                            <p:graphicEl>
                                              <a:dgm id="{AE74F7CC-BEAC-4A37-851F-82FF8547FEF0}"/>
                                            </p:graphicEl>
                                          </p:spTgt>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4">
                                            <p:graphicEl>
                                              <a:dgm id="{24154291-EA21-463F-8989-C20BFCE21A66}"/>
                                            </p:graphicEl>
                                          </p:spTgt>
                                        </p:tgtEl>
                                        <p:attrNameLst>
                                          <p:attrName>style.visibility</p:attrName>
                                        </p:attrNameLst>
                                      </p:cBhvr>
                                      <p:to>
                                        <p:strVal val="visible"/>
                                      </p:to>
                                    </p:set>
                                    <p:animEffect transition="in" filter="wipe(left)">
                                      <p:cBhvr>
                                        <p:cTn id="45" dur="500"/>
                                        <p:tgtEl>
                                          <p:spTgt spid="4">
                                            <p:graphicEl>
                                              <a:dgm id="{24154291-EA21-463F-8989-C20BFCE21A66}"/>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4">
                                            <p:graphicEl>
                                              <a:dgm id="{084B62E5-F22E-4F07-B5B1-770FC4A73F38}"/>
                                            </p:graphicEl>
                                          </p:spTgt>
                                        </p:tgtEl>
                                        <p:attrNameLst>
                                          <p:attrName>style.visibility</p:attrName>
                                        </p:attrNameLst>
                                      </p:cBhvr>
                                      <p:to>
                                        <p:strVal val="visible"/>
                                      </p:to>
                                    </p:set>
                                    <p:anim calcmode="lin" valueType="num">
                                      <p:cBhvr>
                                        <p:cTn id="50" dur="500" fill="hold"/>
                                        <p:tgtEl>
                                          <p:spTgt spid="4">
                                            <p:graphicEl>
                                              <a:dgm id="{084B62E5-F22E-4F07-B5B1-770FC4A73F38}"/>
                                            </p:graphicEl>
                                          </p:spTgt>
                                        </p:tgtEl>
                                        <p:attrNameLst>
                                          <p:attrName>ppt_w</p:attrName>
                                        </p:attrNameLst>
                                      </p:cBhvr>
                                      <p:tavLst>
                                        <p:tav tm="0">
                                          <p:val>
                                            <p:fltVal val="0"/>
                                          </p:val>
                                        </p:tav>
                                        <p:tav tm="100000">
                                          <p:val>
                                            <p:strVal val="#ppt_w"/>
                                          </p:val>
                                        </p:tav>
                                      </p:tavLst>
                                    </p:anim>
                                    <p:anim calcmode="lin" valueType="num">
                                      <p:cBhvr>
                                        <p:cTn id="51" dur="500" fill="hold"/>
                                        <p:tgtEl>
                                          <p:spTgt spid="4">
                                            <p:graphicEl>
                                              <a:dgm id="{084B62E5-F22E-4F07-B5B1-770FC4A73F38}"/>
                                            </p:graphicEl>
                                          </p:spTgt>
                                        </p:tgtEl>
                                        <p:attrNameLst>
                                          <p:attrName>ppt_h</p:attrName>
                                        </p:attrNameLst>
                                      </p:cBhvr>
                                      <p:tavLst>
                                        <p:tav tm="0">
                                          <p:val>
                                            <p:fltVal val="0"/>
                                          </p:val>
                                        </p:tav>
                                        <p:tav tm="100000">
                                          <p:val>
                                            <p:strVal val="#ppt_h"/>
                                          </p:val>
                                        </p:tav>
                                      </p:tavLst>
                                    </p:anim>
                                    <p:animEffect transition="in" filter="fade">
                                      <p:cBhvr>
                                        <p:cTn id="52" dur="500"/>
                                        <p:tgtEl>
                                          <p:spTgt spid="4">
                                            <p:graphicEl>
                                              <a:dgm id="{084B62E5-F22E-4F07-B5B1-770FC4A73F38}"/>
                                            </p:graphicEl>
                                          </p:spTgt>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4">
                                            <p:graphicEl>
                                              <a:dgm id="{6217C05A-B1F4-4ED6-B575-E5B67FAC8085}"/>
                                            </p:graphicEl>
                                          </p:spTgt>
                                        </p:tgtEl>
                                        <p:attrNameLst>
                                          <p:attrName>style.visibility</p:attrName>
                                        </p:attrNameLst>
                                      </p:cBhvr>
                                      <p:to>
                                        <p:strVal val="visible"/>
                                      </p:to>
                                    </p:set>
                                    <p:animEffect transition="in" filter="wipe(left)">
                                      <p:cBhvr>
                                        <p:cTn id="56" dur="500"/>
                                        <p:tgtEl>
                                          <p:spTgt spid="4">
                                            <p:graphicEl>
                                              <a:dgm id="{6217C05A-B1F4-4ED6-B575-E5B67FAC8085}"/>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4">
                                            <p:graphicEl>
                                              <a:dgm id="{281349C6-0B2D-4342-BA0D-1069848ADF44}"/>
                                            </p:graphicEl>
                                          </p:spTgt>
                                        </p:tgtEl>
                                        <p:attrNameLst>
                                          <p:attrName>style.visibility</p:attrName>
                                        </p:attrNameLst>
                                      </p:cBhvr>
                                      <p:to>
                                        <p:strVal val="visible"/>
                                      </p:to>
                                    </p:set>
                                    <p:anim calcmode="lin" valueType="num">
                                      <p:cBhvr>
                                        <p:cTn id="61" dur="500" fill="hold"/>
                                        <p:tgtEl>
                                          <p:spTgt spid="4">
                                            <p:graphicEl>
                                              <a:dgm id="{281349C6-0B2D-4342-BA0D-1069848ADF44}"/>
                                            </p:graphicEl>
                                          </p:spTgt>
                                        </p:tgtEl>
                                        <p:attrNameLst>
                                          <p:attrName>ppt_w</p:attrName>
                                        </p:attrNameLst>
                                      </p:cBhvr>
                                      <p:tavLst>
                                        <p:tav tm="0">
                                          <p:val>
                                            <p:fltVal val="0"/>
                                          </p:val>
                                        </p:tav>
                                        <p:tav tm="100000">
                                          <p:val>
                                            <p:strVal val="#ppt_w"/>
                                          </p:val>
                                        </p:tav>
                                      </p:tavLst>
                                    </p:anim>
                                    <p:anim calcmode="lin" valueType="num">
                                      <p:cBhvr>
                                        <p:cTn id="62" dur="500" fill="hold"/>
                                        <p:tgtEl>
                                          <p:spTgt spid="4">
                                            <p:graphicEl>
                                              <a:dgm id="{281349C6-0B2D-4342-BA0D-1069848ADF44}"/>
                                            </p:graphicEl>
                                          </p:spTgt>
                                        </p:tgtEl>
                                        <p:attrNameLst>
                                          <p:attrName>ppt_h</p:attrName>
                                        </p:attrNameLst>
                                      </p:cBhvr>
                                      <p:tavLst>
                                        <p:tav tm="0">
                                          <p:val>
                                            <p:fltVal val="0"/>
                                          </p:val>
                                        </p:tav>
                                        <p:tav tm="100000">
                                          <p:val>
                                            <p:strVal val="#ppt_h"/>
                                          </p:val>
                                        </p:tav>
                                      </p:tavLst>
                                    </p:anim>
                                    <p:animEffect transition="in" filter="fade">
                                      <p:cBhvr>
                                        <p:cTn id="63" dur="500"/>
                                        <p:tgtEl>
                                          <p:spTgt spid="4">
                                            <p:graphicEl>
                                              <a:dgm id="{281349C6-0B2D-4342-BA0D-1069848ADF44}"/>
                                            </p:graphicEl>
                                          </p:spTgt>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4">
                                            <p:graphicEl>
                                              <a:dgm id="{38128BB0-E918-4A63-8D8F-D120DA0FE575}"/>
                                            </p:graphicEl>
                                          </p:spTgt>
                                        </p:tgtEl>
                                        <p:attrNameLst>
                                          <p:attrName>style.visibility</p:attrName>
                                        </p:attrNameLst>
                                      </p:cBhvr>
                                      <p:to>
                                        <p:strVal val="visible"/>
                                      </p:to>
                                    </p:set>
                                    <p:animEffect transition="in" filter="wipe(left)">
                                      <p:cBhvr>
                                        <p:cTn id="67" dur="500"/>
                                        <p:tgtEl>
                                          <p:spTgt spid="4">
                                            <p:graphicEl>
                                              <a:dgm id="{38128BB0-E918-4A63-8D8F-D120DA0FE575}"/>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4">
                                            <p:graphicEl>
                                              <a:dgm id="{65A11B11-D3EA-424D-9450-54F6BB2D110C}"/>
                                            </p:graphicEl>
                                          </p:spTgt>
                                        </p:tgtEl>
                                        <p:attrNameLst>
                                          <p:attrName>style.visibility</p:attrName>
                                        </p:attrNameLst>
                                      </p:cBhvr>
                                      <p:to>
                                        <p:strVal val="visible"/>
                                      </p:to>
                                    </p:set>
                                    <p:anim calcmode="lin" valueType="num">
                                      <p:cBhvr>
                                        <p:cTn id="72" dur="500" fill="hold"/>
                                        <p:tgtEl>
                                          <p:spTgt spid="4">
                                            <p:graphicEl>
                                              <a:dgm id="{65A11B11-D3EA-424D-9450-54F6BB2D110C}"/>
                                            </p:graphicEl>
                                          </p:spTgt>
                                        </p:tgtEl>
                                        <p:attrNameLst>
                                          <p:attrName>ppt_w</p:attrName>
                                        </p:attrNameLst>
                                      </p:cBhvr>
                                      <p:tavLst>
                                        <p:tav tm="0">
                                          <p:val>
                                            <p:fltVal val="0"/>
                                          </p:val>
                                        </p:tav>
                                        <p:tav tm="100000">
                                          <p:val>
                                            <p:strVal val="#ppt_w"/>
                                          </p:val>
                                        </p:tav>
                                      </p:tavLst>
                                    </p:anim>
                                    <p:anim calcmode="lin" valueType="num">
                                      <p:cBhvr>
                                        <p:cTn id="73" dur="500" fill="hold"/>
                                        <p:tgtEl>
                                          <p:spTgt spid="4">
                                            <p:graphicEl>
                                              <a:dgm id="{65A11B11-D3EA-424D-9450-54F6BB2D110C}"/>
                                            </p:graphicEl>
                                          </p:spTgt>
                                        </p:tgtEl>
                                        <p:attrNameLst>
                                          <p:attrName>ppt_h</p:attrName>
                                        </p:attrNameLst>
                                      </p:cBhvr>
                                      <p:tavLst>
                                        <p:tav tm="0">
                                          <p:val>
                                            <p:fltVal val="0"/>
                                          </p:val>
                                        </p:tav>
                                        <p:tav tm="100000">
                                          <p:val>
                                            <p:strVal val="#ppt_h"/>
                                          </p:val>
                                        </p:tav>
                                      </p:tavLst>
                                    </p:anim>
                                    <p:animEffect transition="in" filter="fade">
                                      <p:cBhvr>
                                        <p:cTn id="74" dur="500"/>
                                        <p:tgtEl>
                                          <p:spTgt spid="4">
                                            <p:graphicEl>
                                              <a:dgm id="{65A11B11-D3EA-424D-9450-54F6BB2D110C}"/>
                                            </p:graphicEl>
                                          </p:spTgt>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4">
                                            <p:graphicEl>
                                              <a:dgm id="{1DCE2BA5-D9E7-462A-B62F-97CD8A40DB03}"/>
                                            </p:graphicEl>
                                          </p:spTgt>
                                        </p:tgtEl>
                                        <p:attrNameLst>
                                          <p:attrName>style.visibility</p:attrName>
                                        </p:attrNameLst>
                                      </p:cBhvr>
                                      <p:to>
                                        <p:strVal val="visible"/>
                                      </p:to>
                                    </p:set>
                                    <p:animEffect transition="in" filter="wipe(left)">
                                      <p:cBhvr>
                                        <p:cTn id="78" dur="500"/>
                                        <p:tgtEl>
                                          <p:spTgt spid="4">
                                            <p:graphicEl>
                                              <a:dgm id="{1DCE2BA5-D9E7-462A-B62F-97CD8A40DB03}"/>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4">
                                            <p:graphicEl>
                                              <a:dgm id="{8831F3A7-B6A1-4F0C-9F12-00A36A593EC3}"/>
                                            </p:graphicEl>
                                          </p:spTgt>
                                        </p:tgtEl>
                                        <p:attrNameLst>
                                          <p:attrName>style.visibility</p:attrName>
                                        </p:attrNameLst>
                                      </p:cBhvr>
                                      <p:to>
                                        <p:strVal val="visible"/>
                                      </p:to>
                                    </p:set>
                                    <p:anim calcmode="lin" valueType="num">
                                      <p:cBhvr>
                                        <p:cTn id="83" dur="500" fill="hold"/>
                                        <p:tgtEl>
                                          <p:spTgt spid="4">
                                            <p:graphicEl>
                                              <a:dgm id="{8831F3A7-B6A1-4F0C-9F12-00A36A593EC3}"/>
                                            </p:graphicEl>
                                          </p:spTgt>
                                        </p:tgtEl>
                                        <p:attrNameLst>
                                          <p:attrName>ppt_w</p:attrName>
                                        </p:attrNameLst>
                                      </p:cBhvr>
                                      <p:tavLst>
                                        <p:tav tm="0">
                                          <p:val>
                                            <p:fltVal val="0"/>
                                          </p:val>
                                        </p:tav>
                                        <p:tav tm="100000">
                                          <p:val>
                                            <p:strVal val="#ppt_w"/>
                                          </p:val>
                                        </p:tav>
                                      </p:tavLst>
                                    </p:anim>
                                    <p:anim calcmode="lin" valueType="num">
                                      <p:cBhvr>
                                        <p:cTn id="84" dur="500" fill="hold"/>
                                        <p:tgtEl>
                                          <p:spTgt spid="4">
                                            <p:graphicEl>
                                              <a:dgm id="{8831F3A7-B6A1-4F0C-9F12-00A36A593EC3}"/>
                                            </p:graphicEl>
                                          </p:spTgt>
                                        </p:tgtEl>
                                        <p:attrNameLst>
                                          <p:attrName>ppt_h</p:attrName>
                                        </p:attrNameLst>
                                      </p:cBhvr>
                                      <p:tavLst>
                                        <p:tav tm="0">
                                          <p:val>
                                            <p:fltVal val="0"/>
                                          </p:val>
                                        </p:tav>
                                        <p:tav tm="100000">
                                          <p:val>
                                            <p:strVal val="#ppt_h"/>
                                          </p:val>
                                        </p:tav>
                                      </p:tavLst>
                                    </p:anim>
                                    <p:animEffect transition="in" filter="fade">
                                      <p:cBhvr>
                                        <p:cTn id="85" dur="500"/>
                                        <p:tgtEl>
                                          <p:spTgt spid="4">
                                            <p:graphicEl>
                                              <a:dgm id="{8831F3A7-B6A1-4F0C-9F12-00A36A593EC3}"/>
                                            </p:graphicEl>
                                          </p:spTgt>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4">
                                            <p:graphicEl>
                                              <a:dgm id="{080E79A0-2389-4C01-901B-EC399F7A70FB}"/>
                                            </p:graphicEl>
                                          </p:spTgt>
                                        </p:tgtEl>
                                        <p:attrNameLst>
                                          <p:attrName>style.visibility</p:attrName>
                                        </p:attrNameLst>
                                      </p:cBhvr>
                                      <p:to>
                                        <p:strVal val="visible"/>
                                      </p:to>
                                    </p:set>
                                    <p:animEffect transition="in" filter="wipe(left)">
                                      <p:cBhvr>
                                        <p:cTn id="89" dur="500"/>
                                        <p:tgtEl>
                                          <p:spTgt spid="4">
                                            <p:graphicEl>
                                              <a:dgm id="{080E79A0-2389-4C01-901B-EC399F7A70FB}"/>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4">
                                            <p:graphicEl>
                                              <a:dgm id="{25949BFB-8531-4404-AC7B-DE8EACFB641D}"/>
                                            </p:graphicEl>
                                          </p:spTgt>
                                        </p:tgtEl>
                                        <p:attrNameLst>
                                          <p:attrName>style.visibility</p:attrName>
                                        </p:attrNameLst>
                                      </p:cBhvr>
                                      <p:to>
                                        <p:strVal val="visible"/>
                                      </p:to>
                                    </p:set>
                                    <p:anim calcmode="lin" valueType="num">
                                      <p:cBhvr>
                                        <p:cTn id="94" dur="500" fill="hold"/>
                                        <p:tgtEl>
                                          <p:spTgt spid="4">
                                            <p:graphicEl>
                                              <a:dgm id="{25949BFB-8531-4404-AC7B-DE8EACFB641D}"/>
                                            </p:graphicEl>
                                          </p:spTgt>
                                        </p:tgtEl>
                                        <p:attrNameLst>
                                          <p:attrName>ppt_w</p:attrName>
                                        </p:attrNameLst>
                                      </p:cBhvr>
                                      <p:tavLst>
                                        <p:tav tm="0">
                                          <p:val>
                                            <p:fltVal val="0"/>
                                          </p:val>
                                        </p:tav>
                                        <p:tav tm="100000">
                                          <p:val>
                                            <p:strVal val="#ppt_w"/>
                                          </p:val>
                                        </p:tav>
                                      </p:tavLst>
                                    </p:anim>
                                    <p:anim calcmode="lin" valueType="num">
                                      <p:cBhvr>
                                        <p:cTn id="95" dur="500" fill="hold"/>
                                        <p:tgtEl>
                                          <p:spTgt spid="4">
                                            <p:graphicEl>
                                              <a:dgm id="{25949BFB-8531-4404-AC7B-DE8EACFB641D}"/>
                                            </p:graphicEl>
                                          </p:spTgt>
                                        </p:tgtEl>
                                        <p:attrNameLst>
                                          <p:attrName>ppt_h</p:attrName>
                                        </p:attrNameLst>
                                      </p:cBhvr>
                                      <p:tavLst>
                                        <p:tav tm="0">
                                          <p:val>
                                            <p:fltVal val="0"/>
                                          </p:val>
                                        </p:tav>
                                        <p:tav tm="100000">
                                          <p:val>
                                            <p:strVal val="#ppt_h"/>
                                          </p:val>
                                        </p:tav>
                                      </p:tavLst>
                                    </p:anim>
                                    <p:animEffect transition="in" filter="fade">
                                      <p:cBhvr>
                                        <p:cTn id="96" dur="500"/>
                                        <p:tgtEl>
                                          <p:spTgt spid="4">
                                            <p:graphicEl>
                                              <a:dgm id="{25949BFB-8531-4404-AC7B-DE8EACFB641D}"/>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4">
                                            <p:graphicEl>
                                              <a:dgm id="{20B86878-CB99-4878-9CAF-DAA83D8B4BBA}"/>
                                            </p:graphicEl>
                                          </p:spTgt>
                                        </p:tgtEl>
                                        <p:attrNameLst>
                                          <p:attrName>style.visibility</p:attrName>
                                        </p:attrNameLst>
                                      </p:cBhvr>
                                      <p:to>
                                        <p:strVal val="visible"/>
                                      </p:to>
                                    </p:set>
                                    <p:animEffect transition="in" filter="wipe(left)">
                                      <p:cBhvr>
                                        <p:cTn id="100" dur="500"/>
                                        <p:tgtEl>
                                          <p:spTgt spid="4">
                                            <p:graphicEl>
                                              <a:dgm id="{20B86878-CB99-4878-9CAF-DAA83D8B4BBA}"/>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4">
                                            <p:graphicEl>
                                              <a:dgm id="{FEF755CF-ECD6-4835-8D5C-EA830F06A519}"/>
                                            </p:graphicEl>
                                          </p:spTgt>
                                        </p:tgtEl>
                                        <p:attrNameLst>
                                          <p:attrName>style.visibility</p:attrName>
                                        </p:attrNameLst>
                                      </p:cBhvr>
                                      <p:to>
                                        <p:strVal val="visible"/>
                                      </p:to>
                                    </p:set>
                                    <p:anim calcmode="lin" valueType="num">
                                      <p:cBhvr>
                                        <p:cTn id="105" dur="500" fill="hold"/>
                                        <p:tgtEl>
                                          <p:spTgt spid="4">
                                            <p:graphicEl>
                                              <a:dgm id="{FEF755CF-ECD6-4835-8D5C-EA830F06A519}"/>
                                            </p:graphicEl>
                                          </p:spTgt>
                                        </p:tgtEl>
                                        <p:attrNameLst>
                                          <p:attrName>ppt_w</p:attrName>
                                        </p:attrNameLst>
                                      </p:cBhvr>
                                      <p:tavLst>
                                        <p:tav tm="0">
                                          <p:val>
                                            <p:fltVal val="0"/>
                                          </p:val>
                                        </p:tav>
                                        <p:tav tm="100000">
                                          <p:val>
                                            <p:strVal val="#ppt_w"/>
                                          </p:val>
                                        </p:tav>
                                      </p:tavLst>
                                    </p:anim>
                                    <p:anim calcmode="lin" valueType="num">
                                      <p:cBhvr>
                                        <p:cTn id="106" dur="500" fill="hold"/>
                                        <p:tgtEl>
                                          <p:spTgt spid="4">
                                            <p:graphicEl>
                                              <a:dgm id="{FEF755CF-ECD6-4835-8D5C-EA830F06A519}"/>
                                            </p:graphicEl>
                                          </p:spTgt>
                                        </p:tgtEl>
                                        <p:attrNameLst>
                                          <p:attrName>ppt_h</p:attrName>
                                        </p:attrNameLst>
                                      </p:cBhvr>
                                      <p:tavLst>
                                        <p:tav tm="0">
                                          <p:val>
                                            <p:fltVal val="0"/>
                                          </p:val>
                                        </p:tav>
                                        <p:tav tm="100000">
                                          <p:val>
                                            <p:strVal val="#ppt_h"/>
                                          </p:val>
                                        </p:tav>
                                      </p:tavLst>
                                    </p:anim>
                                    <p:animEffect transition="in" filter="fade">
                                      <p:cBhvr>
                                        <p:cTn id="107" dur="500"/>
                                        <p:tgtEl>
                                          <p:spTgt spid="4">
                                            <p:graphicEl>
                                              <a:dgm id="{FEF755CF-ECD6-4835-8D5C-EA830F06A519}"/>
                                            </p:graphicEl>
                                          </p:spTgt>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4">
                                            <p:graphicEl>
                                              <a:dgm id="{E1558316-8C16-4EDD-93C8-298AAF0743A7}"/>
                                            </p:graphicEl>
                                          </p:spTgt>
                                        </p:tgtEl>
                                        <p:attrNameLst>
                                          <p:attrName>style.visibility</p:attrName>
                                        </p:attrNameLst>
                                      </p:cBhvr>
                                      <p:to>
                                        <p:strVal val="visible"/>
                                      </p:to>
                                    </p:set>
                                    <p:animEffect transition="in" filter="wipe(left)">
                                      <p:cBhvr>
                                        <p:cTn id="111" dur="500"/>
                                        <p:tgtEl>
                                          <p:spTgt spid="4">
                                            <p:graphicEl>
                                              <a:dgm id="{E1558316-8C16-4EDD-93C8-298AAF0743A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BAF33CC-D118-44B2-57DE-9A6E342767DB}"/>
              </a:ext>
            </a:extLst>
          </p:cNvPr>
          <p:cNvSpPr txBox="1"/>
          <p:nvPr/>
        </p:nvSpPr>
        <p:spPr>
          <a:xfrm>
            <a:off x="2282336" y="0"/>
            <a:ext cx="9909663" cy="769441"/>
          </a:xfrm>
          <a:prstGeom prst="rect">
            <a:avLst/>
          </a:prstGeom>
          <a:noFill/>
        </p:spPr>
        <p:txBody>
          <a:bodyPr wrap="square">
            <a:spAutoFit/>
          </a:bodyPr>
          <a:lstStyle/>
          <a:p>
            <a:pPr algn="ctr"/>
            <a:r>
              <a:rPr lang="ro-RO"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DISTRUȘI DE PROPRIILE ALEGERI</a:t>
            </a:r>
            <a:endPar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CuadroTexto 4">
            <a:extLst>
              <a:ext uri="{FF2B5EF4-FFF2-40B4-BE49-F238E27FC236}">
                <a16:creationId xmlns:a16="http://schemas.microsoft.com/office/drawing/2014/main" id="{3A6E1E90-FACD-4D7C-2AC4-875A408269A8}"/>
              </a:ext>
            </a:extLst>
          </p:cNvPr>
          <p:cNvSpPr txBox="1"/>
          <p:nvPr/>
        </p:nvSpPr>
        <p:spPr>
          <a:xfrm>
            <a:off x="2360367" y="616636"/>
            <a:ext cx="9753600" cy="923330"/>
          </a:xfrm>
          <a:prstGeom prst="rect">
            <a:avLst/>
          </a:prstGeom>
          <a:noFill/>
        </p:spPr>
        <p:txBody>
          <a:bodyPr wrap="square">
            <a:spAutoFit/>
          </a:bodyPr>
          <a:lstStyle/>
          <a:p>
            <a:pPr algn="ctr"/>
            <a:r>
              <a:rPr lang="es-ES" b="1" dirty="0">
                <a:solidFill>
                  <a:schemeClr val="accent5">
                    <a:lumMod val="75000"/>
                  </a:schemeClr>
                </a:solidFill>
                <a:latin typeface="Comic Sans MS" panose="030F0702030302020204" pitchFamily="66" charset="0"/>
              </a:rPr>
              <a:t>“Iosua a bătut astfel toată țara, muntele, partea de miazăzi, câmpia și costișele, și a bătut pe toți împărații; n-a lăsat să scape nimeni și a nimicit cu desăvârșire tot ce avea suflare, cum poruncise Domnul Dumnezeul lui Israel.” </a:t>
            </a:r>
            <a:r>
              <a:rPr lang="es-ES" sz="1400" b="1" dirty="0">
                <a:solidFill>
                  <a:schemeClr val="accent5">
                    <a:lumMod val="75000"/>
                  </a:schemeClr>
                </a:solidFill>
                <a:latin typeface="Comic Sans MS" panose="030F0702030302020204" pitchFamily="66" charset="0"/>
              </a:rPr>
              <a:t>(</a:t>
            </a:r>
            <a:r>
              <a:rPr lang="ro-RO" sz="1400" b="1" dirty="0" err="1">
                <a:solidFill>
                  <a:schemeClr val="accent5">
                    <a:lumMod val="75000"/>
                  </a:schemeClr>
                </a:solidFill>
                <a:latin typeface="Comic Sans MS" panose="030F0702030302020204" pitchFamily="66" charset="0"/>
              </a:rPr>
              <a:t>Iosua</a:t>
            </a:r>
            <a:r>
              <a:rPr lang="es-ES" sz="1400" b="1" dirty="0">
                <a:solidFill>
                  <a:schemeClr val="accent5">
                    <a:lumMod val="75000"/>
                  </a:schemeClr>
                </a:solidFill>
                <a:latin typeface="Comic Sans MS" panose="030F0702030302020204" pitchFamily="66" charset="0"/>
              </a:rPr>
              <a:t> 10:40)</a:t>
            </a:r>
          </a:p>
        </p:txBody>
      </p:sp>
      <p:sp>
        <p:nvSpPr>
          <p:cNvPr id="6" name="CuadroTexto 5">
            <a:extLst>
              <a:ext uri="{FF2B5EF4-FFF2-40B4-BE49-F238E27FC236}">
                <a16:creationId xmlns:a16="http://schemas.microsoft.com/office/drawing/2014/main" id="{495D6F0C-59B7-4BC2-F850-E1F8D2191D44}"/>
              </a:ext>
            </a:extLst>
          </p:cNvPr>
          <p:cNvSpPr txBox="1"/>
          <p:nvPr/>
        </p:nvSpPr>
        <p:spPr>
          <a:xfrm>
            <a:off x="145254" y="1694975"/>
            <a:ext cx="6176888" cy="1015663"/>
          </a:xfrm>
          <a:prstGeom prst="rect">
            <a:avLst/>
          </a:prstGeom>
          <a:noFill/>
        </p:spPr>
        <p:txBody>
          <a:bodyPr wrap="square" rtlCol="0">
            <a:spAutoFit/>
          </a:bodyPr>
          <a:lstStyle/>
          <a:p>
            <a:pPr>
              <a:spcBef>
                <a:spcPts val="600"/>
              </a:spcBef>
            </a:pPr>
            <a:r>
              <a:rPr lang="es-ES" sz="2000" b="1" dirty="0"/>
              <a:t>Întregul teritoriu al Canaanului a fost declarat anatem</a:t>
            </a:r>
            <a:r>
              <a:rPr lang="ro-RO" sz="2000" b="1" dirty="0"/>
              <a:t>a</a:t>
            </a:r>
            <a:r>
              <a:rPr lang="es-ES" sz="2000" b="1" dirty="0"/>
              <a:t>, adică dedicat distrugerii. Orice ființă vie urma să moară (Deuteronom 20:16-18; Iosua 10:40).</a:t>
            </a:r>
          </a:p>
        </p:txBody>
      </p:sp>
      <p:graphicFrame>
        <p:nvGraphicFramePr>
          <p:cNvPr id="15" name="Diagrama 14">
            <a:extLst>
              <a:ext uri="{FF2B5EF4-FFF2-40B4-BE49-F238E27FC236}">
                <a16:creationId xmlns:a16="http://schemas.microsoft.com/office/drawing/2014/main" id="{F75B1A08-66DB-0E4D-DBA7-79405482F5C8}"/>
              </a:ext>
            </a:extLst>
          </p:cNvPr>
          <p:cNvGraphicFramePr/>
          <p:nvPr>
            <p:extLst>
              <p:ext uri="{D42A27DB-BD31-4B8C-83A1-F6EECF244321}">
                <p14:modId xmlns:p14="http://schemas.microsoft.com/office/powerpoint/2010/main" val="2052934258"/>
              </p:ext>
            </p:extLst>
          </p:nvPr>
        </p:nvGraphicFramePr>
        <p:xfrm>
          <a:off x="6185175" y="1734303"/>
          <a:ext cx="3245567" cy="3287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0357B5CD-4097-D560-08CD-0953ECB4E433}"/>
              </a:ext>
            </a:extLst>
          </p:cNvPr>
          <p:cNvSpPr txBox="1"/>
          <p:nvPr/>
        </p:nvSpPr>
        <p:spPr>
          <a:xfrm>
            <a:off x="2606801" y="5162151"/>
            <a:ext cx="9460863" cy="1015663"/>
          </a:xfrm>
          <a:prstGeom prst="rect">
            <a:avLst/>
          </a:prstGeom>
          <a:noFill/>
        </p:spPr>
        <p:txBody>
          <a:bodyPr wrap="square" rtlCol="0">
            <a:spAutoFit/>
          </a:bodyPr>
          <a:lstStyle/>
          <a:p>
            <a:pPr>
              <a:spcBef>
                <a:spcPts val="600"/>
              </a:spcBef>
            </a:pPr>
            <a:r>
              <a:rPr lang="es-ES" sz="2000" b="1" dirty="0"/>
              <a:t>Înaintea lui Dumnezeu, canaaniții și israeliții erau priviți în mod egal: imparțial. Diferența era că unii au ales să persevereze în răzvrătirea lor împotriva lui Dumnezeu, în timp ce alții au ales să-L asculte.</a:t>
            </a:r>
          </a:p>
        </p:txBody>
      </p:sp>
      <p:pic>
        <p:nvPicPr>
          <p:cNvPr id="10" name="Imagen 9" descr="Imagen que contiene persona, edificio, exterior, hombre&#10;&#10;El contenido generado por IA puede ser incorrecto.">
            <a:extLst>
              <a:ext uri="{FF2B5EF4-FFF2-40B4-BE49-F238E27FC236}">
                <a16:creationId xmlns:a16="http://schemas.microsoft.com/office/drawing/2014/main" id="{B5618BD7-EDBD-18ED-D036-B898125BE0D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307987" y="1570998"/>
            <a:ext cx="2738760" cy="3569702"/>
          </a:xfrm>
          <a:prstGeom prst="snip2DiagRect">
            <a:avLst/>
          </a:prstGeom>
          <a:solidFill>
            <a:srgbClr val="FFFFFF">
              <a:shade val="85000"/>
            </a:srgbClr>
          </a:solidFill>
          <a:ln w="38100"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 niño acostado en un sillón&#10;&#10;El contenido generado por IA puede ser incorrecto.">
            <a:extLst>
              <a:ext uri="{FF2B5EF4-FFF2-40B4-BE49-F238E27FC236}">
                <a16:creationId xmlns:a16="http://schemas.microsoft.com/office/drawing/2014/main" id="{6A84B33F-6FAD-03A7-8DD0-901915095FD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850432" y="3199656"/>
            <a:ext cx="3245568" cy="1883308"/>
          </a:xfrm>
          <a:prstGeom prst="snip2DiagRect">
            <a:avLst>
              <a:gd name="adj1" fmla="val 18795"/>
              <a:gd name="adj2" fmla="val 0"/>
            </a:avLst>
          </a:prstGeom>
          <a:solidFill>
            <a:srgbClr val="FFFFFF">
              <a:shade val="85000"/>
            </a:srgbClr>
          </a:solidFill>
          <a:ln w="3810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Dibujo de una persona&#10;&#10;El contenido generado por IA puede ser incorrecto.">
            <a:extLst>
              <a:ext uri="{FF2B5EF4-FFF2-40B4-BE49-F238E27FC236}">
                <a16:creationId xmlns:a16="http://schemas.microsoft.com/office/drawing/2014/main" id="{E92C5D29-A065-CA1D-4E8C-79E758AD4FE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7905" y="105191"/>
            <a:ext cx="2479904" cy="1499533"/>
          </a:xfrm>
          <a:prstGeom prst="rect">
            <a:avLst/>
          </a:prstGeom>
          <a:ln>
            <a:noFill/>
          </a:ln>
          <a:effectLst>
            <a:reflection blurRad="12700" stA="30000" endPos="11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17" name="Grupo 16">
            <a:extLst>
              <a:ext uri="{FF2B5EF4-FFF2-40B4-BE49-F238E27FC236}">
                <a16:creationId xmlns:a16="http://schemas.microsoft.com/office/drawing/2014/main" id="{3F9809C8-0E0D-AE6E-4E63-CB7EC8C3E3C4}"/>
              </a:ext>
            </a:extLst>
          </p:cNvPr>
          <p:cNvGrpSpPr/>
          <p:nvPr/>
        </p:nvGrpSpPr>
        <p:grpSpPr>
          <a:xfrm>
            <a:off x="302822" y="3134686"/>
            <a:ext cx="2120633" cy="3618123"/>
            <a:chOff x="262880" y="3113109"/>
            <a:chExt cx="2120633" cy="3618123"/>
          </a:xfrm>
        </p:grpSpPr>
        <p:pic>
          <p:nvPicPr>
            <p:cNvPr id="4" name="Imagen 3" descr="Imagen en blanco y negro de una oveja&#10;&#10;El contenido generado por IA puede ser incorrecto.">
              <a:extLst>
                <a:ext uri="{FF2B5EF4-FFF2-40B4-BE49-F238E27FC236}">
                  <a16:creationId xmlns:a16="http://schemas.microsoft.com/office/drawing/2014/main" id="{DE42EEE1-111B-BC2E-26F9-61B9A060D0F4}"/>
                </a:ext>
              </a:extLst>
            </p:cNvPr>
            <p:cNvPicPr>
              <a:picLocks noChangeAspect="1"/>
            </p:cNvPicPr>
            <p:nvPr/>
          </p:nvPicPr>
          <p:blipFill>
            <a:blip r:embed="rId11" cstate="hqprint">
              <a:extLst>
                <a:ext uri="{28A0092B-C50C-407E-A947-70E740481C1C}">
                  <a14:useLocalDpi xmlns:a14="http://schemas.microsoft.com/office/drawing/2010/main"/>
                </a:ext>
              </a:extLst>
            </a:blip>
            <a:srcRect/>
            <a:stretch>
              <a:fillRect/>
            </a:stretch>
          </p:blipFill>
          <p:spPr>
            <a:xfrm>
              <a:off x="265518" y="3113109"/>
              <a:ext cx="2117995" cy="1767741"/>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pic>
          <p:nvPicPr>
            <p:cNvPr id="16" name="Imagen 15" descr="Imagen en blanco y negro de una oveja&#10;&#10;El contenido generado por IA puede ser incorrecto.">
              <a:extLst>
                <a:ext uri="{FF2B5EF4-FFF2-40B4-BE49-F238E27FC236}">
                  <a16:creationId xmlns:a16="http://schemas.microsoft.com/office/drawing/2014/main" id="{AA09BBF5-8744-AF83-14D2-3D53B11729C5}"/>
                </a:ext>
              </a:extLst>
            </p:cNvPr>
            <p:cNvPicPr>
              <a:picLocks noChangeAspect="1"/>
            </p:cNvPicPr>
            <p:nvPr/>
          </p:nvPicPr>
          <p:blipFill>
            <a:blip r:embed="rId12" cstate="hqprint">
              <a:extLst>
                <a:ext uri="{28A0092B-C50C-407E-A947-70E740481C1C}">
                  <a14:useLocalDpi xmlns:a14="http://schemas.microsoft.com/office/drawing/2010/main"/>
                </a:ext>
              </a:extLst>
            </a:blip>
            <a:srcRect/>
            <a:stretch>
              <a:fillRect/>
            </a:stretch>
          </p:blipFill>
          <p:spPr>
            <a:xfrm>
              <a:off x="262880" y="4963491"/>
              <a:ext cx="2120633" cy="176774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grpSp>
      <p:sp>
        <p:nvSpPr>
          <p:cNvPr id="7" name="CuadroTexto 6">
            <a:extLst>
              <a:ext uri="{FF2B5EF4-FFF2-40B4-BE49-F238E27FC236}">
                <a16:creationId xmlns:a16="http://schemas.microsoft.com/office/drawing/2014/main" id="{26A00ED2-B2A2-CEB1-35EF-7D12C9DA8F0C}"/>
              </a:ext>
            </a:extLst>
          </p:cNvPr>
          <p:cNvSpPr txBox="1"/>
          <p:nvPr/>
        </p:nvSpPr>
        <p:spPr>
          <a:xfrm>
            <a:off x="145253" y="2671599"/>
            <a:ext cx="6176888" cy="400110"/>
          </a:xfrm>
          <a:prstGeom prst="rect">
            <a:avLst/>
          </a:prstGeom>
          <a:noFill/>
        </p:spPr>
        <p:txBody>
          <a:bodyPr wrap="square">
            <a:spAutoFit/>
          </a:bodyPr>
          <a:lstStyle/>
          <a:p>
            <a:pPr>
              <a:spcBef>
                <a:spcPts val="600"/>
              </a:spcBef>
            </a:pPr>
            <a:r>
              <a:rPr lang="ro-RO" sz="2000" b="1" dirty="0"/>
              <a:t>Totuși</a:t>
            </a:r>
            <a:r>
              <a:rPr lang="es-ES" sz="2000" b="1" dirty="0"/>
              <a:t>, </a:t>
            </a:r>
            <a:r>
              <a:rPr lang="ro-RO" sz="2000" b="1" dirty="0"/>
              <a:t>erau și excepții</a:t>
            </a:r>
            <a:r>
              <a:rPr lang="es-ES" sz="2000" b="1" dirty="0"/>
              <a:t>:</a:t>
            </a:r>
          </a:p>
        </p:txBody>
      </p:sp>
      <p:sp>
        <p:nvSpPr>
          <p:cNvPr id="11" name="CuadroTexto 10">
            <a:extLst>
              <a:ext uri="{FF2B5EF4-FFF2-40B4-BE49-F238E27FC236}">
                <a16:creationId xmlns:a16="http://schemas.microsoft.com/office/drawing/2014/main" id="{589A78BE-DF31-1F93-AB79-9041F5BBD3BF}"/>
              </a:ext>
            </a:extLst>
          </p:cNvPr>
          <p:cNvSpPr txBox="1"/>
          <p:nvPr/>
        </p:nvSpPr>
        <p:spPr>
          <a:xfrm>
            <a:off x="2606801" y="6177814"/>
            <a:ext cx="9507166" cy="707886"/>
          </a:xfrm>
          <a:prstGeom prst="rect">
            <a:avLst/>
          </a:prstGeom>
          <a:noFill/>
        </p:spPr>
        <p:txBody>
          <a:bodyPr wrap="square">
            <a:spAutoFit/>
          </a:bodyPr>
          <a:lstStyle/>
          <a:p>
            <a:pPr>
              <a:spcBef>
                <a:spcPts val="600"/>
              </a:spcBef>
            </a:pPr>
            <a:r>
              <a:rPr lang="es-ES" sz="2000" b="1" dirty="0"/>
              <a:t>Acum, decizia este încă a noastră. Când va veni Isus, vom fi mântuiți sau distruși </a:t>
            </a:r>
            <a:r>
              <a:rPr lang="ro-RO" sz="2000" b="1" dirty="0"/>
              <a:t>datorită</a:t>
            </a:r>
            <a:r>
              <a:rPr lang="es-ES" sz="2000" b="1" dirty="0"/>
              <a:t> propri</a:t>
            </a:r>
            <a:r>
              <a:rPr lang="ro-RO" sz="2000" b="1" dirty="0"/>
              <a:t>ei</a:t>
            </a:r>
            <a:r>
              <a:rPr lang="es-ES" sz="2000" b="1" dirty="0"/>
              <a:t> noastr</a:t>
            </a:r>
            <a:r>
              <a:rPr lang="ro-RO" sz="2000" b="1" dirty="0"/>
              <a:t>e</a:t>
            </a:r>
            <a:r>
              <a:rPr lang="es-ES" sz="2000" b="1" dirty="0"/>
              <a:t> aleger</a:t>
            </a:r>
            <a:r>
              <a:rPr lang="ro-RO" sz="2000" b="1" dirty="0"/>
              <a:t>i</a:t>
            </a:r>
            <a:r>
              <a:rPr lang="es-ES" sz="2000" b="1" dirty="0"/>
              <a:t>.</a:t>
            </a:r>
          </a:p>
        </p:txBody>
      </p:sp>
    </p:spTree>
    <p:extLst>
      <p:ext uri="{BB962C8B-B14F-4D97-AF65-F5344CB8AC3E}">
        <p14:creationId xmlns:p14="http://schemas.microsoft.com/office/powerpoint/2010/main" val="369837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900" decel="100000" fill="hold"/>
                                        <p:tgtEl>
                                          <p:spTgt spid="1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53" presetClass="entr" presetSubtype="52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anim calcmode="lin" valueType="num">
                                      <p:cBhvr>
                                        <p:cTn id="26" dur="500" fill="hold"/>
                                        <p:tgtEl>
                                          <p:spTgt spid="5"/>
                                        </p:tgtEl>
                                        <p:attrNameLst>
                                          <p:attrName>ppt_x</p:attrName>
                                        </p:attrNameLst>
                                      </p:cBhvr>
                                      <p:tavLst>
                                        <p:tav tm="0">
                                          <p:val>
                                            <p:fltVal val="0.5"/>
                                          </p:val>
                                        </p:tav>
                                        <p:tav tm="100000">
                                          <p:val>
                                            <p:strVal val="#ppt_x"/>
                                          </p:val>
                                        </p:tav>
                                      </p:tavLst>
                                    </p:anim>
                                    <p:anim calcmode="lin" valueType="num">
                                      <p:cBhvr>
                                        <p:cTn id="27"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fltVal val="0"/>
                                          </p:val>
                                        </p:tav>
                                        <p:tav tm="100000">
                                          <p:val>
                                            <p:strVal val="#ppt_w"/>
                                          </p:val>
                                        </p:tav>
                                      </p:tavLst>
                                    </p:anim>
                                    <p:anim calcmode="lin" valueType="num">
                                      <p:cBhvr>
                                        <p:cTn id="43" dur="1000" fill="hold"/>
                                        <p:tgtEl>
                                          <p:spTgt spid="10"/>
                                        </p:tgtEl>
                                        <p:attrNameLst>
                                          <p:attrName>ppt_h</p:attrName>
                                        </p:attrNameLst>
                                      </p:cBhvr>
                                      <p:tavLst>
                                        <p:tav tm="0">
                                          <p:val>
                                            <p:fltVal val="0"/>
                                          </p:val>
                                        </p:tav>
                                        <p:tav tm="100000">
                                          <p:val>
                                            <p:strVal val="#ppt_h"/>
                                          </p:val>
                                        </p:tav>
                                      </p:tavLst>
                                    </p:anim>
                                    <p:anim calcmode="lin" valueType="num">
                                      <p:cBhvr>
                                        <p:cTn id="44" dur="1000" fill="hold"/>
                                        <p:tgtEl>
                                          <p:spTgt spid="10"/>
                                        </p:tgtEl>
                                        <p:attrNameLst>
                                          <p:attrName>style.rotation</p:attrName>
                                        </p:attrNameLst>
                                      </p:cBhvr>
                                      <p:tavLst>
                                        <p:tav tm="0">
                                          <p:val>
                                            <p:fltVal val="90"/>
                                          </p:val>
                                        </p:tav>
                                        <p:tav tm="100000">
                                          <p:val>
                                            <p:fltVal val="0"/>
                                          </p:val>
                                        </p:tav>
                                      </p:tavLst>
                                    </p:anim>
                                    <p:animEffect transition="in" filter="fade">
                                      <p:cBhvr>
                                        <p:cTn id="45" dur="1000"/>
                                        <p:tgtEl>
                                          <p:spTgt spid="10"/>
                                        </p:tgtEl>
                                      </p:cBhvr>
                                    </p:animEffect>
                                  </p:childTnLst>
                                </p:cTn>
                              </p:par>
                            </p:childTnLst>
                          </p:cTn>
                        </p:par>
                        <p:par>
                          <p:cTn id="46" fill="hold">
                            <p:stCondLst>
                              <p:cond delay="1000"/>
                            </p:stCondLst>
                            <p:childTnLst>
                              <p:par>
                                <p:cTn id="47" presetID="14" presetClass="entr" presetSubtype="10" fill="hold" grpId="0" nodeType="afterEffect">
                                  <p:stCondLst>
                                    <p:cond delay="0"/>
                                  </p:stCondLst>
                                  <p:childTnLst>
                                    <p:set>
                                      <p:cBhvr>
                                        <p:cTn id="48" dur="1" fill="hold">
                                          <p:stCondLst>
                                            <p:cond delay="0"/>
                                          </p:stCondLst>
                                        </p:cTn>
                                        <p:tgtEl>
                                          <p:spTgt spid="15">
                                            <p:graphicEl>
                                              <a:dgm id="{E3888C61-A3FC-47D8-9C8A-06939183A8E0}"/>
                                            </p:graphicEl>
                                          </p:spTgt>
                                        </p:tgtEl>
                                        <p:attrNameLst>
                                          <p:attrName>style.visibility</p:attrName>
                                        </p:attrNameLst>
                                      </p:cBhvr>
                                      <p:to>
                                        <p:strVal val="visible"/>
                                      </p:to>
                                    </p:set>
                                    <p:animEffect transition="in" filter="randombar(horizontal)">
                                      <p:cBhvr>
                                        <p:cTn id="49" dur="500"/>
                                        <p:tgtEl>
                                          <p:spTgt spid="15">
                                            <p:graphicEl>
                                              <a:dgm id="{E3888C61-A3FC-47D8-9C8A-06939183A8E0}"/>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par>
                          <p:cTn id="58" fill="hold">
                            <p:stCondLst>
                              <p:cond delay="1000"/>
                            </p:stCondLst>
                            <p:childTnLst>
                              <p:par>
                                <p:cTn id="59" presetID="14" presetClass="entr" presetSubtype="10" fill="hold" grpId="0" nodeType="afterEffect">
                                  <p:stCondLst>
                                    <p:cond delay="0"/>
                                  </p:stCondLst>
                                  <p:childTnLst>
                                    <p:set>
                                      <p:cBhvr>
                                        <p:cTn id="60" dur="1" fill="hold">
                                          <p:stCondLst>
                                            <p:cond delay="0"/>
                                          </p:stCondLst>
                                        </p:cTn>
                                        <p:tgtEl>
                                          <p:spTgt spid="15">
                                            <p:graphicEl>
                                              <a:dgm id="{3128F560-8630-45CC-81ED-844341F038CC}"/>
                                            </p:graphicEl>
                                          </p:spTgt>
                                        </p:tgtEl>
                                        <p:attrNameLst>
                                          <p:attrName>style.visibility</p:attrName>
                                        </p:attrNameLst>
                                      </p:cBhvr>
                                      <p:to>
                                        <p:strVal val="visible"/>
                                      </p:to>
                                    </p:set>
                                    <p:animEffect transition="in" filter="randombar(horizontal)">
                                      <p:cBhvr>
                                        <p:cTn id="61" dur="500"/>
                                        <p:tgtEl>
                                          <p:spTgt spid="15">
                                            <p:graphicEl>
                                              <a:dgm id="{3128F560-8630-45CC-81ED-844341F038CC}"/>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p:cTn id="71" dur="1000" fill="hold"/>
                                        <p:tgtEl>
                                          <p:spTgt spid="17"/>
                                        </p:tgtEl>
                                        <p:attrNameLst>
                                          <p:attrName>ppt_w</p:attrName>
                                        </p:attrNameLst>
                                      </p:cBhvr>
                                      <p:tavLst>
                                        <p:tav tm="0">
                                          <p:val>
                                            <p:fltVal val="0"/>
                                          </p:val>
                                        </p:tav>
                                        <p:tav tm="100000">
                                          <p:val>
                                            <p:strVal val="#ppt_w"/>
                                          </p:val>
                                        </p:tav>
                                      </p:tavLst>
                                    </p:anim>
                                    <p:anim calcmode="lin" valueType="num">
                                      <p:cBhvr>
                                        <p:cTn id="72" dur="1000" fill="hold"/>
                                        <p:tgtEl>
                                          <p:spTgt spid="17"/>
                                        </p:tgtEl>
                                        <p:attrNameLst>
                                          <p:attrName>ppt_h</p:attrName>
                                        </p:attrNameLst>
                                      </p:cBhvr>
                                      <p:tavLst>
                                        <p:tav tm="0">
                                          <p:val>
                                            <p:fltVal val="0"/>
                                          </p:val>
                                        </p:tav>
                                        <p:tav tm="100000">
                                          <p:val>
                                            <p:strVal val="#ppt_h"/>
                                          </p:val>
                                        </p:tav>
                                      </p:tavLst>
                                    </p:anim>
                                    <p:anim calcmode="lin" valueType="num">
                                      <p:cBhvr>
                                        <p:cTn id="73" dur="1000" fill="hold"/>
                                        <p:tgtEl>
                                          <p:spTgt spid="17"/>
                                        </p:tgtEl>
                                        <p:attrNameLst>
                                          <p:attrName>style.rotation</p:attrName>
                                        </p:attrNameLst>
                                      </p:cBhvr>
                                      <p:tavLst>
                                        <p:tav tm="0">
                                          <p:val>
                                            <p:fltVal val="90"/>
                                          </p:val>
                                        </p:tav>
                                        <p:tav tm="100000">
                                          <p:val>
                                            <p:fltVal val="0"/>
                                          </p:val>
                                        </p:tav>
                                      </p:tavLst>
                                    </p:anim>
                                    <p:animEffect transition="in" filter="fade">
                                      <p:cBhvr>
                                        <p:cTn id="74" dur="1000"/>
                                        <p:tgtEl>
                                          <p:spTgt spid="17"/>
                                        </p:tgtEl>
                                      </p:cBhvr>
                                    </p:animEffect>
                                  </p:childTnLst>
                                </p:cTn>
                              </p:par>
                            </p:childTnLst>
                          </p:cTn>
                        </p:par>
                        <p:par>
                          <p:cTn id="75" fill="hold">
                            <p:stCondLst>
                              <p:cond delay="1000"/>
                            </p:stCondLst>
                            <p:childTnLst>
                              <p:par>
                                <p:cTn id="76" presetID="22" presetClass="entr" presetSubtype="8" fill="hold" grpId="0" nodeType="after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wipe(left)">
                                      <p:cBhvr>
                                        <p:cTn id="7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5" grpId="0" uiExpand="1">
        <p:bldSub>
          <a:bldDgm bld="one"/>
        </p:bldSub>
      </p:bldGraphic>
      <p:bldP spid="8"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6AB29E1-B28E-86C1-F519-85ABA0C3568D}"/>
              </a:ext>
            </a:extLst>
          </p:cNvPr>
          <p:cNvSpPr txBox="1"/>
          <p:nvPr/>
        </p:nvSpPr>
        <p:spPr>
          <a:xfrm>
            <a:off x="5804034" y="0"/>
            <a:ext cx="6387965" cy="769441"/>
          </a:xfrm>
          <a:prstGeom prst="rect">
            <a:avLst/>
          </a:prstGeom>
          <a:noFill/>
        </p:spPr>
        <p:txBody>
          <a:bodyPr wrap="square">
            <a:spAutoFit/>
          </a:bodyPr>
          <a:lstStyle/>
          <a:p>
            <a:pPr algn="ctr"/>
            <a:r>
              <a:rPr lang="ro-RO" sz="4400" b="1" spc="300" dirty="0">
                <a:ln w="10160">
                  <a:solidFill>
                    <a:schemeClr val="accent5"/>
                  </a:solidFill>
                  <a:prstDash val="solid"/>
                </a:ln>
                <a:solidFill>
                  <a:schemeClr val="accent5">
                    <a:lumMod val="40000"/>
                    <a:lumOff val="60000"/>
                  </a:schemeClr>
                </a:solidFill>
                <a:effectLst>
                  <a:outerShdw blurRad="38100" dist="22860" dir="5400000" algn="tl" rotWithShape="0">
                    <a:schemeClr val="accent5">
                      <a:lumMod val="50000"/>
                    </a:schemeClr>
                  </a:outerShdw>
                </a:effectLst>
              </a:rPr>
              <a:t>CĂUTAREA PĂCII</a:t>
            </a:r>
            <a:endParaRPr lang="es-ES" sz="4400" b="1" spc="300" dirty="0">
              <a:ln w="10160">
                <a:solidFill>
                  <a:schemeClr val="accent5"/>
                </a:solidFill>
                <a:prstDash val="solid"/>
              </a:ln>
              <a:solidFill>
                <a:schemeClr val="accent5">
                  <a:lumMod val="40000"/>
                  <a:lumOff val="60000"/>
                </a:schemeClr>
              </a:solidFill>
              <a:effectLst>
                <a:outerShdw blurRad="38100" dist="22860" dir="5400000" algn="tl" rotWithShape="0">
                  <a:schemeClr val="accent5">
                    <a:lumMod val="50000"/>
                  </a:schemeClr>
                </a:outerShdw>
              </a:effectLst>
            </a:endParaRPr>
          </a:p>
        </p:txBody>
      </p:sp>
      <p:sp>
        <p:nvSpPr>
          <p:cNvPr id="5" name="CuadroTexto 4">
            <a:extLst>
              <a:ext uri="{FF2B5EF4-FFF2-40B4-BE49-F238E27FC236}">
                <a16:creationId xmlns:a16="http://schemas.microsoft.com/office/drawing/2014/main" id="{093E445B-2D02-F6A5-9379-33EA7E6CF684}"/>
              </a:ext>
            </a:extLst>
          </p:cNvPr>
          <p:cNvSpPr txBox="1"/>
          <p:nvPr/>
        </p:nvSpPr>
        <p:spPr>
          <a:xfrm>
            <a:off x="5804034" y="632400"/>
            <a:ext cx="6387965" cy="646331"/>
          </a:xfrm>
          <a:prstGeom prst="rect">
            <a:avLst/>
          </a:prstGeom>
          <a:noFill/>
        </p:spPr>
        <p:txBody>
          <a:bodyPr wrap="square">
            <a:spAutoFit/>
          </a:bodyPr>
          <a:lstStyle/>
          <a:p>
            <a:pPr algn="ctr"/>
            <a:r>
              <a:rPr lang="es-ES"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“Voi face ca pacea să domnească peste tine, și să stăpânească dreptatea.” </a:t>
            </a:r>
            <a:r>
              <a:rPr lang="es-ES" sz="1600"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(Isa</a:t>
            </a:r>
            <a:r>
              <a:rPr lang="ro-RO" sz="1600"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ia</a:t>
            </a:r>
            <a:r>
              <a:rPr lang="es-ES" sz="1600"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 60:17</a:t>
            </a:r>
            <a:r>
              <a:rPr lang="ro-RO" sz="1600" b="1" dirty="0" err="1">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u.p.</a:t>
            </a:r>
            <a:r>
              <a:rPr lang="es-ES" sz="1600"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7F24439E-B76F-5474-FC46-8C9182995B80}"/>
              </a:ext>
            </a:extLst>
          </p:cNvPr>
          <p:cNvSpPr txBox="1"/>
          <p:nvPr/>
        </p:nvSpPr>
        <p:spPr>
          <a:xfrm>
            <a:off x="5836084" y="1325779"/>
            <a:ext cx="6387965" cy="707886"/>
          </a:xfrm>
          <a:prstGeom prst="rect">
            <a:avLst/>
          </a:prstGeom>
          <a:noFill/>
        </p:spPr>
        <p:txBody>
          <a:bodyPr wrap="square" rtlCol="0">
            <a:spAutoFit/>
          </a:bodyPr>
          <a:lstStyle/>
          <a:p>
            <a:pPr>
              <a:spcBef>
                <a:spcPts val="600"/>
              </a:spcBef>
            </a:pPr>
            <a:r>
              <a:rPr lang="es-ES" sz="2000" b="1" dirty="0"/>
              <a:t>Isus este numit „Prințul Păcii” (Is</a:t>
            </a:r>
            <a:r>
              <a:rPr lang="ro-RO" sz="2000" b="1" dirty="0"/>
              <a:t>.</a:t>
            </a:r>
            <a:r>
              <a:rPr lang="es-ES" sz="2000" b="1" dirty="0"/>
              <a:t> 9:6). El a venit să aducă pacea și va domni în pace (Ioan 14:27; Is</a:t>
            </a:r>
            <a:r>
              <a:rPr lang="ro-RO" sz="2000" b="1" dirty="0"/>
              <a:t>.</a:t>
            </a:r>
            <a:r>
              <a:rPr lang="es-ES" sz="2000" b="1" dirty="0"/>
              <a:t>60:17).</a:t>
            </a:r>
          </a:p>
        </p:txBody>
      </p:sp>
      <p:pic>
        <p:nvPicPr>
          <p:cNvPr id="8" name="Imagen 7" descr="Foto montaje de un caballo&#10;&#10;El contenido generado por IA puede ser incorrecto.">
            <a:extLst>
              <a:ext uri="{FF2B5EF4-FFF2-40B4-BE49-F238E27FC236}">
                <a16:creationId xmlns:a16="http://schemas.microsoft.com/office/drawing/2014/main" id="{FB9B4CAF-0628-BF1D-33F5-B7E430D056C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74589" y="3153205"/>
            <a:ext cx="2940919" cy="1654267"/>
          </a:xfrm>
          <a:prstGeom prst="snip2DiagRect">
            <a:avLst>
              <a:gd name="adj1" fmla="val 16873"/>
              <a:gd name="adj2" fmla="val 0"/>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grupo de personas en frente de edificio&#10;&#10;El contenido generado por IA puede ser incorrecto.">
            <a:extLst>
              <a:ext uri="{FF2B5EF4-FFF2-40B4-BE49-F238E27FC236}">
                <a16:creationId xmlns:a16="http://schemas.microsoft.com/office/drawing/2014/main" id="{450ACE14-9FF3-5985-0C31-BDB28690727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065344" y="3153206"/>
            <a:ext cx="2940919" cy="1654267"/>
          </a:xfrm>
          <a:prstGeom prst="snip2DiagRect">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edificio, mujer, hombre, vistiendo&#10;&#10;El contenido generado por IA puede ser incorrecto.">
            <a:extLst>
              <a:ext uri="{FF2B5EF4-FFF2-40B4-BE49-F238E27FC236}">
                <a16:creationId xmlns:a16="http://schemas.microsoft.com/office/drawing/2014/main" id="{0317B892-02A0-550D-9184-A53426AC5F8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874589" y="5046004"/>
            <a:ext cx="2940919" cy="1654267"/>
          </a:xfrm>
          <a:prstGeom prst="snip2DiagRect">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Una caricatura de un hombre&#10;&#10;El contenido generado por IA puede ser incorrecto.">
            <a:extLst>
              <a:ext uri="{FF2B5EF4-FFF2-40B4-BE49-F238E27FC236}">
                <a16:creationId xmlns:a16="http://schemas.microsoft.com/office/drawing/2014/main" id="{5C8B9968-78C9-B62C-4A9B-787C9439880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69203" y="5046005"/>
            <a:ext cx="2940919" cy="1654267"/>
          </a:xfrm>
          <a:prstGeom prst="snip2DiagRect">
            <a:avLst>
              <a:gd name="adj1" fmla="val 18037"/>
              <a:gd name="adj2" fmla="val 0"/>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79591CEF-A93A-3422-E86A-5676C6EA560B}"/>
              </a:ext>
            </a:extLst>
          </p:cNvPr>
          <p:cNvSpPr txBox="1"/>
          <p:nvPr/>
        </p:nvSpPr>
        <p:spPr>
          <a:xfrm>
            <a:off x="-1" y="3615850"/>
            <a:ext cx="5997677" cy="2246769"/>
          </a:xfrm>
          <a:prstGeom prst="rect">
            <a:avLst/>
          </a:prstGeom>
          <a:noFill/>
        </p:spPr>
        <p:txBody>
          <a:bodyPr wrap="square">
            <a:spAutoFit/>
          </a:bodyPr>
          <a:lstStyle/>
          <a:p>
            <a:pPr>
              <a:spcBef>
                <a:spcPts val="600"/>
              </a:spcBef>
            </a:pPr>
            <a:r>
              <a:rPr lang="es-ES" sz="2000" b="1" dirty="0"/>
              <a:t>Când armata siriană a asediat Dotanul pentru a-l captura pe profetul Elisei, el nu I-a cerut lui Dumnezeu ca armata cerească din jurul său să-i distrugă pe sirieni. În schimb, a cerut să conducă armata siriană orbită la Samaria, astfel încât, odată ajuns acolo, să poată aduce pacea între cele două națiuni aflate în război (2 Regi 6:12-23).</a:t>
            </a:r>
          </a:p>
        </p:txBody>
      </p:sp>
      <p:pic>
        <p:nvPicPr>
          <p:cNvPr id="18" name="Imagen 17" descr="Dibujo de un hombre&#10;&#10;El contenido generado por IA puede ser incorrecto.">
            <a:extLst>
              <a:ext uri="{FF2B5EF4-FFF2-40B4-BE49-F238E27FC236}">
                <a16:creationId xmlns:a16="http://schemas.microsoft.com/office/drawing/2014/main" id="{75C5E1D9-F0BF-167F-6C1C-659474FAE91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25128" y="144045"/>
            <a:ext cx="5499625" cy="3388427"/>
          </a:xfrm>
          <a:prstGeom prst="roundRect">
            <a:avLst>
              <a:gd name="adj" fmla="val 4167"/>
            </a:avLst>
          </a:prstGeom>
          <a:solidFill>
            <a:srgbClr val="FFFFFF"/>
          </a:solidFill>
          <a:ln w="76200" cap="sq">
            <a:solidFill>
              <a:schemeClr val="accent2">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sp>
        <p:nvSpPr>
          <p:cNvPr id="19" name="Diagrama de flujo: decisión 18">
            <a:extLst>
              <a:ext uri="{FF2B5EF4-FFF2-40B4-BE49-F238E27FC236}">
                <a16:creationId xmlns:a16="http://schemas.microsoft.com/office/drawing/2014/main" id="{4938C98C-4459-FC6C-D7B8-72D7E33CCC0D}"/>
              </a:ext>
            </a:extLst>
          </p:cNvPr>
          <p:cNvSpPr/>
          <p:nvPr/>
        </p:nvSpPr>
        <p:spPr>
          <a:xfrm>
            <a:off x="8655113" y="4641502"/>
            <a:ext cx="597505" cy="570471"/>
          </a:xfrm>
          <a:prstGeom prst="flowChartDecision">
            <a:avLst/>
          </a:prstGeom>
          <a:solidFill>
            <a:schemeClr val="accent5">
              <a:lumMod val="50000"/>
            </a:scheme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4593192A-7A98-1414-E81F-1352CBCC36EE}"/>
              </a:ext>
            </a:extLst>
          </p:cNvPr>
          <p:cNvSpPr txBox="1"/>
          <p:nvPr/>
        </p:nvSpPr>
        <p:spPr>
          <a:xfrm>
            <a:off x="5906637" y="2033665"/>
            <a:ext cx="6285361" cy="1015663"/>
          </a:xfrm>
          <a:prstGeom prst="rect">
            <a:avLst/>
          </a:prstGeom>
          <a:noFill/>
        </p:spPr>
        <p:txBody>
          <a:bodyPr wrap="square">
            <a:spAutoFit/>
          </a:bodyPr>
          <a:lstStyle/>
          <a:p>
            <a:pPr>
              <a:spcBef>
                <a:spcPts val="600"/>
              </a:spcBef>
            </a:pPr>
            <a:r>
              <a:rPr lang="es-ES" sz="2000" b="1" dirty="0"/>
              <a:t>Însă până când împărăția sa de pace nu va deveni realitate, rămânem într-un teritoriu aflat în război, cufundați în conflictul cosmic dintre bine și rău.</a:t>
            </a:r>
          </a:p>
        </p:txBody>
      </p:sp>
      <p:sp>
        <p:nvSpPr>
          <p:cNvPr id="9" name="CuadroTexto 8">
            <a:extLst>
              <a:ext uri="{FF2B5EF4-FFF2-40B4-BE49-F238E27FC236}">
                <a16:creationId xmlns:a16="http://schemas.microsoft.com/office/drawing/2014/main" id="{5FC79913-EC90-0DEE-3577-17A8656DA5B3}"/>
              </a:ext>
            </a:extLst>
          </p:cNvPr>
          <p:cNvSpPr txBox="1"/>
          <p:nvPr/>
        </p:nvSpPr>
        <p:spPr>
          <a:xfrm>
            <a:off x="0" y="5773614"/>
            <a:ext cx="5804034" cy="1015663"/>
          </a:xfrm>
          <a:prstGeom prst="rect">
            <a:avLst/>
          </a:prstGeom>
          <a:noFill/>
        </p:spPr>
        <p:txBody>
          <a:bodyPr wrap="square">
            <a:spAutoFit/>
          </a:bodyPr>
          <a:lstStyle/>
          <a:p>
            <a:pPr>
              <a:spcBef>
                <a:spcPts val="600"/>
              </a:spcBef>
            </a:pPr>
            <a:r>
              <a:rPr lang="es-ES" sz="2000" b="1" dirty="0"/>
              <a:t>Acesta este exemplul pe care ni l-a </a:t>
            </a:r>
            <a:r>
              <a:rPr lang="ro-RO" sz="2000" b="1" dirty="0"/>
              <a:t>oferit</a:t>
            </a:r>
            <a:r>
              <a:rPr lang="es-ES" sz="2000" b="1" dirty="0"/>
              <a:t> Isus: să căutăm întotdeauna pacea în conflict. Să biruim răul cu binele (Romani 12:20-21).</a:t>
            </a:r>
          </a:p>
        </p:txBody>
      </p:sp>
    </p:spTree>
    <p:extLst>
      <p:ext uri="{BB962C8B-B14F-4D97-AF65-F5344CB8AC3E}">
        <p14:creationId xmlns:p14="http://schemas.microsoft.com/office/powerpoint/2010/main" val="427001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6"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1+#ppt_w/2"/>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1000"/>
                            </p:stCondLst>
                            <p:childTnLst>
                              <p:par>
                                <p:cTn id="53" presetID="18" presetClass="entr" presetSubtype="9" fill="hold"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strips(upLeft)">
                                      <p:cBhvr>
                                        <p:cTn id="55" dur="250"/>
                                        <p:tgtEl>
                                          <p:spTgt spid="8"/>
                                        </p:tgtEl>
                                      </p:cBhvr>
                                    </p:animEffect>
                                  </p:childTnLst>
                                </p:cTn>
                              </p:par>
                            </p:childTnLst>
                          </p:cTn>
                        </p:par>
                        <p:par>
                          <p:cTn id="56" fill="hold">
                            <p:stCondLst>
                              <p:cond delay="1250"/>
                            </p:stCondLst>
                            <p:childTnLst>
                              <p:par>
                                <p:cTn id="57" presetID="18" presetClass="entr" presetSubtype="3"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strips(upRight)">
                                      <p:cBhvr>
                                        <p:cTn id="59" dur="250"/>
                                        <p:tgtEl>
                                          <p:spTgt spid="10"/>
                                        </p:tgtEl>
                                      </p:cBhvr>
                                    </p:animEffect>
                                  </p:childTnLst>
                                </p:cTn>
                              </p:par>
                            </p:childTnLst>
                          </p:cTn>
                        </p:par>
                        <p:par>
                          <p:cTn id="60" fill="hold">
                            <p:stCondLst>
                              <p:cond delay="1500"/>
                            </p:stCondLst>
                            <p:childTnLst>
                              <p:par>
                                <p:cTn id="61" presetID="18" presetClass="entr" presetSubtype="12"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strips(downLeft)">
                                      <p:cBhvr>
                                        <p:cTn id="63" dur="250"/>
                                        <p:tgtEl>
                                          <p:spTgt spid="12"/>
                                        </p:tgtEl>
                                      </p:cBhvr>
                                    </p:animEffect>
                                  </p:childTnLst>
                                </p:cTn>
                              </p:par>
                            </p:childTnLst>
                          </p:cTn>
                        </p:par>
                        <p:par>
                          <p:cTn id="64" fill="hold">
                            <p:stCondLst>
                              <p:cond delay="1750"/>
                            </p:stCondLst>
                            <p:childTnLst>
                              <p:par>
                                <p:cTn id="65" presetID="18" presetClass="entr" presetSubtype="6"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strips(downRight)">
                                      <p:cBhvr>
                                        <p:cTn id="67" dur="250"/>
                                        <p:tgtEl>
                                          <p:spTgt spid="14"/>
                                        </p:tgtEl>
                                      </p:cBhvr>
                                    </p:animEffect>
                                  </p:childTnLst>
                                </p:cTn>
                              </p:par>
                            </p:childTnLst>
                          </p:cTn>
                        </p:par>
                        <p:par>
                          <p:cTn id="68" fill="hold">
                            <p:stCondLst>
                              <p:cond delay="2000"/>
                            </p:stCondLst>
                            <p:childTnLst>
                              <p:par>
                                <p:cTn id="69" presetID="22" presetClass="entr" presetSubtype="8"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left)">
                                      <p:cBhvr>
                                        <p:cTn id="71" dur="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left)">
                                      <p:cBhvr>
                                        <p:cTn id="7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9" grpId="0" animBg="1"/>
      <p:bldP spid="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081F300-D37E-48A9-5FAA-13C01306246A}"/>
              </a:ext>
            </a:extLst>
          </p:cNvPr>
          <p:cNvSpPr txBox="1"/>
          <p:nvPr/>
        </p:nvSpPr>
        <p:spPr>
          <a:xfrm>
            <a:off x="1434164" y="1418195"/>
            <a:ext cx="10532344" cy="4893647"/>
          </a:xfrm>
          <a:prstGeom prst="rect">
            <a:avLst/>
          </a:prstGeom>
          <a:noFill/>
        </p:spPr>
        <p:txBody>
          <a:bodyPr wrap="square">
            <a:spAutoFit/>
          </a:bodyPr>
          <a:lstStyle/>
          <a:p>
            <a:pPr>
              <a:spcBef>
                <a:spcPts val="600"/>
              </a:spcBef>
            </a:pPr>
            <a:r>
              <a:rPr lang="es-ES" sz="2400" b="1" dirty="0">
                <a:solidFill>
                  <a:srgbClr val="11471E"/>
                </a:solidFill>
                <a:latin typeface="Constantia" panose="02030602050306030303" pitchFamily="18" charset="0"/>
              </a:rPr>
              <a:t>“Nimicirea deplină a celor din Ierihon era numai o împlinire a poruncii date mai înainte prin Moise cu privire la locuitorii Canaanului[...] Multora li se pare că poruncile acestea sunt potrivnice spiritului de milă și iubire descoperit în alte părți ale Bibliei; dar, în realitate, nu este altceva decât ceea ce cerea dreptatea și înțelepciunea infinită. Dumnezeu Se pregătea să îi așeze pe izraeliți în Canaan și să dezvolte între ei o cârmuire și o națiune care să fie manifestarea împărăției Lui pe pământ. Ei nu trebuia să fie numai moștenitorii adevăratei religii, ci să și răspândească pe întreaga față a pământului principiile acesteia. Canaaniții se dedaseră la păgânismul cel mai depravat și cel mai degradant și era necesar ca pământul să fie curățit de aceia care ar fi împiedicat cu siguranță împlinirea planurilor milostive ale lui Dumnezeu.”</a:t>
            </a:r>
          </a:p>
        </p:txBody>
      </p:sp>
      <p:sp>
        <p:nvSpPr>
          <p:cNvPr id="4" name="CuadroTexto 3">
            <a:extLst>
              <a:ext uri="{FF2B5EF4-FFF2-40B4-BE49-F238E27FC236}">
                <a16:creationId xmlns:a16="http://schemas.microsoft.com/office/drawing/2014/main" id="{A468C5AB-FDB0-7778-3705-B99ADC5DA315}"/>
              </a:ext>
            </a:extLst>
          </p:cNvPr>
          <p:cNvSpPr txBox="1"/>
          <p:nvPr/>
        </p:nvSpPr>
        <p:spPr>
          <a:xfrm>
            <a:off x="8450273" y="6519446"/>
            <a:ext cx="3589573" cy="338554"/>
          </a:xfrm>
          <a:prstGeom prst="rect">
            <a:avLst/>
          </a:prstGeom>
          <a:noFill/>
        </p:spPr>
        <p:txBody>
          <a:bodyPr wrap="none" rtlCol="0">
            <a:spAutoFit/>
          </a:bodyPr>
          <a:lstStyle/>
          <a:p>
            <a:pPr algn="r"/>
            <a:r>
              <a:rPr lang="es-ES" sz="1600" b="1" dirty="0">
                <a:solidFill>
                  <a:srgbClr val="11471E"/>
                </a:solidFill>
              </a:rPr>
              <a:t>E. G. W. (</a:t>
            </a:r>
            <a:r>
              <a:rPr lang="ro-RO" sz="1600" b="1" dirty="0">
                <a:solidFill>
                  <a:srgbClr val="11471E"/>
                </a:solidFill>
              </a:rPr>
              <a:t>Patriarhi și profeți</a:t>
            </a:r>
            <a:r>
              <a:rPr lang="es-ES" sz="1600" b="1" dirty="0">
                <a:solidFill>
                  <a:srgbClr val="11471E"/>
                </a:solidFill>
              </a:rPr>
              <a:t>, p</a:t>
            </a:r>
            <a:r>
              <a:rPr lang="ro-RO" sz="1600" b="1" dirty="0">
                <a:solidFill>
                  <a:srgbClr val="11471E"/>
                </a:solidFill>
              </a:rPr>
              <a:t>a</a:t>
            </a:r>
            <a:r>
              <a:rPr lang="es-ES" sz="1600" b="1" dirty="0">
                <a:solidFill>
                  <a:srgbClr val="11471E"/>
                </a:solidFill>
              </a:rPr>
              <a:t>g. 4</a:t>
            </a:r>
            <a:r>
              <a:rPr lang="ro-RO" sz="1600" b="1" dirty="0">
                <a:solidFill>
                  <a:srgbClr val="11471E"/>
                </a:solidFill>
              </a:rPr>
              <a:t>92</a:t>
            </a:r>
            <a:r>
              <a:rPr lang="es-ES" sz="1600" b="1" dirty="0">
                <a:solidFill>
                  <a:srgbClr val="11471E"/>
                </a:solidFill>
              </a:rPr>
              <a:t>)</a:t>
            </a:r>
          </a:p>
        </p:txBody>
      </p:sp>
    </p:spTree>
    <p:extLst>
      <p:ext uri="{BB962C8B-B14F-4D97-AF65-F5344CB8AC3E}">
        <p14:creationId xmlns:p14="http://schemas.microsoft.com/office/powerpoint/2010/main" val="318851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330</TotalTime>
  <Words>1172</Words>
  <Application>Microsoft Office PowerPoint</Application>
  <PresentationFormat>Panorámica</PresentationFormat>
  <Paragraphs>52</Paragraphs>
  <Slides>9</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Aptos</vt:lpstr>
      <vt:lpstr>Constantia</vt:lpstr>
      <vt:lpstr>Arial</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Isabel Laveda</cp:lastModifiedBy>
  <cp:revision>58</cp:revision>
  <dcterms:created xsi:type="dcterms:W3CDTF">2025-10-06T14:35:36Z</dcterms:created>
  <dcterms:modified xsi:type="dcterms:W3CDTF">2025-10-27T09:40:05Z</dcterms:modified>
</cp:coreProperties>
</file>