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F4B"/>
    <a:srgbClr val="036C94"/>
    <a:srgbClr val="B2BF5E"/>
    <a:srgbClr val="F7DC83"/>
    <a:srgbClr val="F389CD"/>
    <a:srgbClr val="9BFF9B"/>
    <a:srgbClr val="2E1500"/>
    <a:srgbClr val="752C24"/>
    <a:srgbClr val="E9B477"/>
    <a:srgbClr val="FDD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C10AE-1E1C-4EA3-A425-6F58F6688395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9D3DE4F-B035-4419-AD42-BC19FCCA72F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o-RO" sz="1800" b="1" dirty="0"/>
            <a:t>Povestea pe care a scris-o Dumnezeu (</a:t>
          </a:r>
          <a:r>
            <a:rPr lang="ro-RO" sz="1800" b="1" dirty="0" err="1"/>
            <a:t>Iosua</a:t>
          </a:r>
          <a:r>
            <a:rPr lang="ro-RO" sz="1800" b="1" dirty="0"/>
            <a:t> 24:1-13)</a:t>
          </a:r>
          <a:endParaRPr lang="es-ES" sz="1800" dirty="0"/>
        </a:p>
      </dgm:t>
    </dgm:pt>
    <dgm:pt modelId="{A1B53E60-9D13-4BE9-91F7-7B16909B0AEF}" type="parTrans" cxnId="{97D0D79E-C93E-499D-9A9D-28C6673EB9ED}">
      <dgm:prSet/>
      <dgm:spPr/>
      <dgm:t>
        <a:bodyPr/>
        <a:lstStyle/>
        <a:p>
          <a:endParaRPr lang="es-ES" sz="1800"/>
        </a:p>
      </dgm:t>
    </dgm:pt>
    <dgm:pt modelId="{91A12EA2-232C-43CD-8203-FBE0C5DE4404}" type="sibTrans" cxnId="{97D0D79E-C93E-499D-9A9D-28C6673EB9ED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1A6284D3-E313-48D3-B99B-D0070036B40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it-IT" sz="1800" b="1" dirty="0"/>
            <a:t>Apelul la integritate (Iosua 24:14-15)</a:t>
          </a:r>
          <a:endParaRPr lang="es-ES" sz="1800" dirty="0"/>
        </a:p>
      </dgm:t>
    </dgm:pt>
    <dgm:pt modelId="{49CF05A3-0305-44C5-B26D-D1CA93F52DB9}" type="parTrans" cxnId="{B4001F67-C065-4AE4-9419-B5FA3125DDB3}">
      <dgm:prSet/>
      <dgm:spPr/>
      <dgm:t>
        <a:bodyPr/>
        <a:lstStyle/>
        <a:p>
          <a:endParaRPr lang="es-ES" sz="1800"/>
        </a:p>
      </dgm:t>
    </dgm:pt>
    <dgm:pt modelId="{B70DD2CC-751A-4730-9BEE-743ABCDC9BBB}" type="sibTrans" cxnId="{B4001F67-C065-4AE4-9419-B5FA3125DDB3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B0754501-22AF-43A4-95CC-8DBB6EC082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o-RO" sz="1800" b="1" dirty="0"/>
            <a:t>Alegerea poporului (</a:t>
          </a:r>
          <a:r>
            <a:rPr lang="ro-RO" sz="1800" b="1" dirty="0" err="1"/>
            <a:t>Iosua</a:t>
          </a:r>
          <a:r>
            <a:rPr lang="ro-RO" sz="1800" b="1" dirty="0"/>
            <a:t> 24:16-21)</a:t>
          </a:r>
          <a:endParaRPr lang="es-ES" sz="1800" dirty="0"/>
        </a:p>
      </dgm:t>
    </dgm:pt>
    <dgm:pt modelId="{AE2A275F-E5F3-4212-BC77-A4CDD94A7B18}" type="parTrans" cxnId="{F802C522-6422-4224-88CC-62D8C8E722BB}">
      <dgm:prSet/>
      <dgm:spPr/>
      <dgm:t>
        <a:bodyPr/>
        <a:lstStyle/>
        <a:p>
          <a:endParaRPr lang="es-ES" sz="1800"/>
        </a:p>
      </dgm:t>
    </dgm:pt>
    <dgm:pt modelId="{58DA6EA0-74B8-401E-AA9D-EC13163F1649}" type="sibTrans" cxnId="{F802C522-6422-4224-88CC-62D8C8E722BB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96ADB1B9-DB91-4486-8D5A-89A253DAD0F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o-RO" sz="1800" b="1" dirty="0"/>
            <a:t>Reînnoirea legământului (</a:t>
          </a:r>
          <a:r>
            <a:rPr lang="ro-RO" sz="1800" b="1" dirty="0" err="1"/>
            <a:t>Iosua</a:t>
          </a:r>
          <a:r>
            <a:rPr lang="ro-RO" sz="1800" b="1" dirty="0"/>
            <a:t> 24:22-28)</a:t>
          </a:r>
          <a:endParaRPr lang="es-ES" sz="1800" dirty="0"/>
        </a:p>
      </dgm:t>
    </dgm:pt>
    <dgm:pt modelId="{E23060D4-195C-4D2F-9188-99FC0E923E8A}" type="parTrans" cxnId="{8F841D31-1B66-4CD5-81FB-BDEC6215F39C}">
      <dgm:prSet/>
      <dgm:spPr/>
      <dgm:t>
        <a:bodyPr/>
        <a:lstStyle/>
        <a:p>
          <a:endParaRPr lang="es-ES" sz="1800"/>
        </a:p>
      </dgm:t>
    </dgm:pt>
    <dgm:pt modelId="{9107974C-75DB-4635-BA96-54C674F07C83}" type="sibTrans" cxnId="{8F841D31-1B66-4CD5-81FB-BDEC6215F39C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EAF55A3F-1180-4F60-BCD7-EEB76A32204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o-RO" sz="1800" b="1" dirty="0"/>
            <a:t>Continuarea poveștii (</a:t>
          </a:r>
          <a:r>
            <a:rPr lang="ro-RO" sz="1800" b="1" dirty="0" err="1"/>
            <a:t>Iosua</a:t>
          </a:r>
          <a:r>
            <a:rPr lang="ro-RO" sz="1800" b="1" dirty="0"/>
            <a:t> 24:29-33)</a:t>
          </a:r>
          <a:endParaRPr lang="es-ES" sz="1800" dirty="0"/>
        </a:p>
      </dgm:t>
    </dgm:pt>
    <dgm:pt modelId="{7F4AD1DA-3CDA-4037-980B-73E5F6F9EDA1}" type="parTrans" cxnId="{EA680ABF-567B-47B3-AADB-26012927175B}">
      <dgm:prSet/>
      <dgm:spPr/>
      <dgm:t>
        <a:bodyPr/>
        <a:lstStyle/>
        <a:p>
          <a:endParaRPr lang="es-ES" sz="1800"/>
        </a:p>
      </dgm:t>
    </dgm:pt>
    <dgm:pt modelId="{762135BC-7C22-4CCC-BC86-65612B40F1D6}" type="sibTrans" cxnId="{EA680ABF-567B-47B3-AADB-26012927175B}">
      <dgm:prSet/>
      <dgm:spPr/>
      <dgm:t>
        <a:bodyPr/>
        <a:lstStyle/>
        <a:p>
          <a:endParaRPr lang="es-ES" sz="1800"/>
        </a:p>
      </dgm:t>
    </dgm:pt>
    <dgm:pt modelId="{52AC8C0A-D394-4FD5-8DCB-AF5430D490F0}" type="pres">
      <dgm:prSet presAssocID="{7D5C10AE-1E1C-4EA3-A425-6F58F6688395}" presName="outerComposite" presStyleCnt="0">
        <dgm:presLayoutVars>
          <dgm:chMax val="5"/>
          <dgm:dir/>
          <dgm:resizeHandles val="exact"/>
        </dgm:presLayoutVars>
      </dgm:prSet>
      <dgm:spPr/>
    </dgm:pt>
    <dgm:pt modelId="{013482AC-7192-4E8E-8F9D-7C92992CA12E}" type="pres">
      <dgm:prSet presAssocID="{7D5C10AE-1E1C-4EA3-A425-6F58F6688395}" presName="dummyMaxCanvas" presStyleCnt="0">
        <dgm:presLayoutVars/>
      </dgm:prSet>
      <dgm:spPr/>
    </dgm:pt>
    <dgm:pt modelId="{2127D0A3-08E0-4B77-9149-12877E4553DC}" type="pres">
      <dgm:prSet presAssocID="{7D5C10AE-1E1C-4EA3-A425-6F58F6688395}" presName="FiveNodes_1" presStyleLbl="node1" presStyleIdx="0" presStyleCnt="5" custScaleX="115134">
        <dgm:presLayoutVars>
          <dgm:bulletEnabled val="1"/>
        </dgm:presLayoutVars>
      </dgm:prSet>
      <dgm:spPr/>
    </dgm:pt>
    <dgm:pt modelId="{FC48FDAD-A8DC-4628-A83F-0C218EBE3173}" type="pres">
      <dgm:prSet presAssocID="{7D5C10AE-1E1C-4EA3-A425-6F58F6688395}" presName="FiveNodes_2" presStyleLbl="node1" presStyleIdx="1" presStyleCnt="5">
        <dgm:presLayoutVars>
          <dgm:bulletEnabled val="1"/>
        </dgm:presLayoutVars>
      </dgm:prSet>
      <dgm:spPr/>
    </dgm:pt>
    <dgm:pt modelId="{171BE40D-DF9A-40DE-B4BB-CCE5EF279C3E}" type="pres">
      <dgm:prSet presAssocID="{7D5C10AE-1E1C-4EA3-A425-6F58F6688395}" presName="FiveNodes_3" presStyleLbl="node1" presStyleIdx="2" presStyleCnt="5">
        <dgm:presLayoutVars>
          <dgm:bulletEnabled val="1"/>
        </dgm:presLayoutVars>
      </dgm:prSet>
      <dgm:spPr/>
    </dgm:pt>
    <dgm:pt modelId="{7A0EC5D2-A8C8-43F0-949B-679A0C3ED567}" type="pres">
      <dgm:prSet presAssocID="{7D5C10AE-1E1C-4EA3-A425-6F58F6688395}" presName="FiveNodes_4" presStyleLbl="node1" presStyleIdx="3" presStyleCnt="5">
        <dgm:presLayoutVars>
          <dgm:bulletEnabled val="1"/>
        </dgm:presLayoutVars>
      </dgm:prSet>
      <dgm:spPr/>
    </dgm:pt>
    <dgm:pt modelId="{A69A85D2-7D25-468F-B109-5D85D6A87DA0}" type="pres">
      <dgm:prSet presAssocID="{7D5C10AE-1E1C-4EA3-A425-6F58F6688395}" presName="FiveNodes_5" presStyleLbl="node1" presStyleIdx="4" presStyleCnt="5">
        <dgm:presLayoutVars>
          <dgm:bulletEnabled val="1"/>
        </dgm:presLayoutVars>
      </dgm:prSet>
      <dgm:spPr/>
    </dgm:pt>
    <dgm:pt modelId="{942E5999-5789-441C-A104-F2DD05307549}" type="pres">
      <dgm:prSet presAssocID="{7D5C10AE-1E1C-4EA3-A425-6F58F6688395}" presName="FiveConn_1-2" presStyleLbl="fgAccFollowNode1" presStyleIdx="0" presStyleCnt="4">
        <dgm:presLayoutVars>
          <dgm:bulletEnabled val="1"/>
        </dgm:presLayoutVars>
      </dgm:prSet>
      <dgm:spPr/>
    </dgm:pt>
    <dgm:pt modelId="{BC1B2083-8856-4B85-9091-BF19E4CB9BFA}" type="pres">
      <dgm:prSet presAssocID="{7D5C10AE-1E1C-4EA3-A425-6F58F6688395}" presName="FiveConn_2-3" presStyleLbl="fgAccFollowNode1" presStyleIdx="1" presStyleCnt="4">
        <dgm:presLayoutVars>
          <dgm:bulletEnabled val="1"/>
        </dgm:presLayoutVars>
      </dgm:prSet>
      <dgm:spPr/>
    </dgm:pt>
    <dgm:pt modelId="{C4F65A43-9A3C-4A61-BCB0-8631152C7599}" type="pres">
      <dgm:prSet presAssocID="{7D5C10AE-1E1C-4EA3-A425-6F58F6688395}" presName="FiveConn_3-4" presStyleLbl="fgAccFollowNode1" presStyleIdx="2" presStyleCnt="4">
        <dgm:presLayoutVars>
          <dgm:bulletEnabled val="1"/>
        </dgm:presLayoutVars>
      </dgm:prSet>
      <dgm:spPr/>
    </dgm:pt>
    <dgm:pt modelId="{E2A91DB1-799A-4297-93C2-42494D9CE027}" type="pres">
      <dgm:prSet presAssocID="{7D5C10AE-1E1C-4EA3-A425-6F58F6688395}" presName="FiveConn_4-5" presStyleLbl="fgAccFollowNode1" presStyleIdx="3" presStyleCnt="4">
        <dgm:presLayoutVars>
          <dgm:bulletEnabled val="1"/>
        </dgm:presLayoutVars>
      </dgm:prSet>
      <dgm:spPr/>
    </dgm:pt>
    <dgm:pt modelId="{180508B8-0DEE-4CAC-8443-C8FD4B94EDD4}" type="pres">
      <dgm:prSet presAssocID="{7D5C10AE-1E1C-4EA3-A425-6F58F6688395}" presName="FiveNodes_1_text" presStyleLbl="node1" presStyleIdx="4" presStyleCnt="5">
        <dgm:presLayoutVars>
          <dgm:bulletEnabled val="1"/>
        </dgm:presLayoutVars>
      </dgm:prSet>
      <dgm:spPr/>
    </dgm:pt>
    <dgm:pt modelId="{D5504A13-09B0-47C9-9B67-0B097066B96E}" type="pres">
      <dgm:prSet presAssocID="{7D5C10AE-1E1C-4EA3-A425-6F58F6688395}" presName="FiveNodes_2_text" presStyleLbl="node1" presStyleIdx="4" presStyleCnt="5">
        <dgm:presLayoutVars>
          <dgm:bulletEnabled val="1"/>
        </dgm:presLayoutVars>
      </dgm:prSet>
      <dgm:spPr/>
    </dgm:pt>
    <dgm:pt modelId="{95F916E9-4C9A-4EE6-9048-3FED81429CCC}" type="pres">
      <dgm:prSet presAssocID="{7D5C10AE-1E1C-4EA3-A425-6F58F6688395}" presName="FiveNodes_3_text" presStyleLbl="node1" presStyleIdx="4" presStyleCnt="5">
        <dgm:presLayoutVars>
          <dgm:bulletEnabled val="1"/>
        </dgm:presLayoutVars>
      </dgm:prSet>
      <dgm:spPr/>
    </dgm:pt>
    <dgm:pt modelId="{A06B007F-F2B4-4A30-B5C1-FAC497B4C24C}" type="pres">
      <dgm:prSet presAssocID="{7D5C10AE-1E1C-4EA3-A425-6F58F6688395}" presName="FiveNodes_4_text" presStyleLbl="node1" presStyleIdx="4" presStyleCnt="5">
        <dgm:presLayoutVars>
          <dgm:bulletEnabled val="1"/>
        </dgm:presLayoutVars>
      </dgm:prSet>
      <dgm:spPr/>
    </dgm:pt>
    <dgm:pt modelId="{5E7BF8F3-DF6A-4EAC-871F-3A9230D88A55}" type="pres">
      <dgm:prSet presAssocID="{7D5C10AE-1E1C-4EA3-A425-6F58F668839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D50A80E-DE05-4D1F-922F-900FCC36881A}" type="presOf" srcId="{69D3DE4F-B035-4419-AD42-BC19FCCA72FE}" destId="{180508B8-0DEE-4CAC-8443-C8FD4B94EDD4}" srcOrd="1" destOrd="0" presId="urn:microsoft.com/office/officeart/2005/8/layout/vProcess5"/>
    <dgm:cxn modelId="{90C4A616-1B2F-4CAF-8173-8DB27BAEB8C7}" type="presOf" srcId="{58DA6EA0-74B8-401E-AA9D-EC13163F1649}" destId="{C4F65A43-9A3C-4A61-BCB0-8631152C7599}" srcOrd="0" destOrd="0" presId="urn:microsoft.com/office/officeart/2005/8/layout/vProcess5"/>
    <dgm:cxn modelId="{1978631C-27C1-491A-8303-F98F3DC645FC}" type="presOf" srcId="{9107974C-75DB-4635-BA96-54C674F07C83}" destId="{E2A91DB1-799A-4297-93C2-42494D9CE027}" srcOrd="0" destOrd="0" presId="urn:microsoft.com/office/officeart/2005/8/layout/vProcess5"/>
    <dgm:cxn modelId="{F802C522-6422-4224-88CC-62D8C8E722BB}" srcId="{7D5C10AE-1E1C-4EA3-A425-6F58F6688395}" destId="{B0754501-22AF-43A4-95CC-8DBB6EC082BD}" srcOrd="2" destOrd="0" parTransId="{AE2A275F-E5F3-4212-BC77-A4CDD94A7B18}" sibTransId="{58DA6EA0-74B8-401E-AA9D-EC13163F1649}"/>
    <dgm:cxn modelId="{8F841D31-1B66-4CD5-81FB-BDEC6215F39C}" srcId="{7D5C10AE-1E1C-4EA3-A425-6F58F6688395}" destId="{96ADB1B9-DB91-4486-8D5A-89A253DAD0F3}" srcOrd="3" destOrd="0" parTransId="{E23060D4-195C-4D2F-9188-99FC0E923E8A}" sibTransId="{9107974C-75DB-4635-BA96-54C674F07C83}"/>
    <dgm:cxn modelId="{CE2E9733-22B2-414E-AF0D-5B8C2EB8BC77}" type="presOf" srcId="{7D5C10AE-1E1C-4EA3-A425-6F58F6688395}" destId="{52AC8C0A-D394-4FD5-8DCB-AF5430D490F0}" srcOrd="0" destOrd="0" presId="urn:microsoft.com/office/officeart/2005/8/layout/vProcess5"/>
    <dgm:cxn modelId="{92DE0645-F61F-4CD9-9322-7A431E97DB57}" type="presOf" srcId="{91A12EA2-232C-43CD-8203-FBE0C5DE4404}" destId="{942E5999-5789-441C-A104-F2DD05307549}" srcOrd="0" destOrd="0" presId="urn:microsoft.com/office/officeart/2005/8/layout/vProcess5"/>
    <dgm:cxn modelId="{6C800647-5285-4DBD-8219-DE24891D1C18}" type="presOf" srcId="{96ADB1B9-DB91-4486-8D5A-89A253DAD0F3}" destId="{7A0EC5D2-A8C8-43F0-949B-679A0C3ED567}" srcOrd="0" destOrd="0" presId="urn:microsoft.com/office/officeart/2005/8/layout/vProcess5"/>
    <dgm:cxn modelId="{B4001F67-C065-4AE4-9419-B5FA3125DDB3}" srcId="{7D5C10AE-1E1C-4EA3-A425-6F58F6688395}" destId="{1A6284D3-E313-48D3-B99B-D0070036B406}" srcOrd="1" destOrd="0" parTransId="{49CF05A3-0305-44C5-B26D-D1CA93F52DB9}" sibTransId="{B70DD2CC-751A-4730-9BEE-743ABCDC9BBB}"/>
    <dgm:cxn modelId="{4D5DB26C-5312-471D-ADB6-73DC7A06F50E}" type="presOf" srcId="{B70DD2CC-751A-4730-9BEE-743ABCDC9BBB}" destId="{BC1B2083-8856-4B85-9091-BF19E4CB9BFA}" srcOrd="0" destOrd="0" presId="urn:microsoft.com/office/officeart/2005/8/layout/vProcess5"/>
    <dgm:cxn modelId="{7C56337E-00BF-4CFD-93A6-7A67B3E2AA04}" type="presOf" srcId="{EAF55A3F-1180-4F60-BCD7-EEB76A322046}" destId="{5E7BF8F3-DF6A-4EAC-871F-3A9230D88A55}" srcOrd="1" destOrd="0" presId="urn:microsoft.com/office/officeart/2005/8/layout/vProcess5"/>
    <dgm:cxn modelId="{97D0D79E-C93E-499D-9A9D-28C6673EB9ED}" srcId="{7D5C10AE-1E1C-4EA3-A425-6F58F6688395}" destId="{69D3DE4F-B035-4419-AD42-BC19FCCA72FE}" srcOrd="0" destOrd="0" parTransId="{A1B53E60-9D13-4BE9-91F7-7B16909B0AEF}" sibTransId="{91A12EA2-232C-43CD-8203-FBE0C5DE4404}"/>
    <dgm:cxn modelId="{20F619A1-3BA3-41BA-BF7C-FC63F0AB2BEC}" type="presOf" srcId="{B0754501-22AF-43A4-95CC-8DBB6EC082BD}" destId="{95F916E9-4C9A-4EE6-9048-3FED81429CCC}" srcOrd="1" destOrd="0" presId="urn:microsoft.com/office/officeart/2005/8/layout/vProcess5"/>
    <dgm:cxn modelId="{83E139AB-42A2-4C34-B669-2A979ECE2A42}" type="presOf" srcId="{96ADB1B9-DB91-4486-8D5A-89A253DAD0F3}" destId="{A06B007F-F2B4-4A30-B5C1-FAC497B4C24C}" srcOrd="1" destOrd="0" presId="urn:microsoft.com/office/officeart/2005/8/layout/vProcess5"/>
    <dgm:cxn modelId="{C5BE20BD-0317-415F-84A0-1B63451CAAB4}" type="presOf" srcId="{EAF55A3F-1180-4F60-BCD7-EEB76A322046}" destId="{A69A85D2-7D25-468F-B109-5D85D6A87DA0}" srcOrd="0" destOrd="0" presId="urn:microsoft.com/office/officeart/2005/8/layout/vProcess5"/>
    <dgm:cxn modelId="{EA680ABF-567B-47B3-AADB-26012927175B}" srcId="{7D5C10AE-1E1C-4EA3-A425-6F58F6688395}" destId="{EAF55A3F-1180-4F60-BCD7-EEB76A322046}" srcOrd="4" destOrd="0" parTransId="{7F4AD1DA-3CDA-4037-980B-73E5F6F9EDA1}" sibTransId="{762135BC-7C22-4CCC-BC86-65612B40F1D6}"/>
    <dgm:cxn modelId="{BE830ED1-2ECC-4E6F-A3C8-79C2FEFA23F5}" type="presOf" srcId="{1A6284D3-E313-48D3-B99B-D0070036B406}" destId="{D5504A13-09B0-47C9-9B67-0B097066B96E}" srcOrd="1" destOrd="0" presId="urn:microsoft.com/office/officeart/2005/8/layout/vProcess5"/>
    <dgm:cxn modelId="{0AD243DD-5C00-4EC8-842D-EE6214933BA6}" type="presOf" srcId="{B0754501-22AF-43A4-95CC-8DBB6EC082BD}" destId="{171BE40D-DF9A-40DE-B4BB-CCE5EF279C3E}" srcOrd="0" destOrd="0" presId="urn:microsoft.com/office/officeart/2005/8/layout/vProcess5"/>
    <dgm:cxn modelId="{FCE387E9-2EAF-4592-94B5-684BB76F9776}" type="presOf" srcId="{1A6284D3-E313-48D3-B99B-D0070036B406}" destId="{FC48FDAD-A8DC-4628-A83F-0C218EBE3173}" srcOrd="0" destOrd="0" presId="urn:microsoft.com/office/officeart/2005/8/layout/vProcess5"/>
    <dgm:cxn modelId="{349286FA-4086-43BF-970D-912C2F4787FC}" type="presOf" srcId="{69D3DE4F-B035-4419-AD42-BC19FCCA72FE}" destId="{2127D0A3-08E0-4B77-9149-12877E4553DC}" srcOrd="0" destOrd="0" presId="urn:microsoft.com/office/officeart/2005/8/layout/vProcess5"/>
    <dgm:cxn modelId="{8A7F8A19-40D5-45DC-B973-1D149C40F084}" type="presParOf" srcId="{52AC8C0A-D394-4FD5-8DCB-AF5430D490F0}" destId="{013482AC-7192-4E8E-8F9D-7C92992CA12E}" srcOrd="0" destOrd="0" presId="urn:microsoft.com/office/officeart/2005/8/layout/vProcess5"/>
    <dgm:cxn modelId="{FEC341C8-8547-4CE8-9F45-F8BA673D688E}" type="presParOf" srcId="{52AC8C0A-D394-4FD5-8DCB-AF5430D490F0}" destId="{2127D0A3-08E0-4B77-9149-12877E4553DC}" srcOrd="1" destOrd="0" presId="urn:microsoft.com/office/officeart/2005/8/layout/vProcess5"/>
    <dgm:cxn modelId="{F2D546D0-A159-4316-A1F3-D4FE4DF53238}" type="presParOf" srcId="{52AC8C0A-D394-4FD5-8DCB-AF5430D490F0}" destId="{FC48FDAD-A8DC-4628-A83F-0C218EBE3173}" srcOrd="2" destOrd="0" presId="urn:microsoft.com/office/officeart/2005/8/layout/vProcess5"/>
    <dgm:cxn modelId="{9B355BBB-6126-4771-BBFF-E2EBAE758C7A}" type="presParOf" srcId="{52AC8C0A-D394-4FD5-8DCB-AF5430D490F0}" destId="{171BE40D-DF9A-40DE-B4BB-CCE5EF279C3E}" srcOrd="3" destOrd="0" presId="urn:microsoft.com/office/officeart/2005/8/layout/vProcess5"/>
    <dgm:cxn modelId="{696E1FDA-35CF-424D-91C1-7DC74DCC8E9F}" type="presParOf" srcId="{52AC8C0A-D394-4FD5-8DCB-AF5430D490F0}" destId="{7A0EC5D2-A8C8-43F0-949B-679A0C3ED567}" srcOrd="4" destOrd="0" presId="urn:microsoft.com/office/officeart/2005/8/layout/vProcess5"/>
    <dgm:cxn modelId="{41BFC8CA-F71F-4365-A176-C46FCF83B99F}" type="presParOf" srcId="{52AC8C0A-D394-4FD5-8DCB-AF5430D490F0}" destId="{A69A85D2-7D25-468F-B109-5D85D6A87DA0}" srcOrd="5" destOrd="0" presId="urn:microsoft.com/office/officeart/2005/8/layout/vProcess5"/>
    <dgm:cxn modelId="{62649F23-4350-4B4A-9465-02C9952EF4BA}" type="presParOf" srcId="{52AC8C0A-D394-4FD5-8DCB-AF5430D490F0}" destId="{942E5999-5789-441C-A104-F2DD05307549}" srcOrd="6" destOrd="0" presId="urn:microsoft.com/office/officeart/2005/8/layout/vProcess5"/>
    <dgm:cxn modelId="{9EB95C67-EDA8-4927-A762-956A5CECFEA7}" type="presParOf" srcId="{52AC8C0A-D394-4FD5-8DCB-AF5430D490F0}" destId="{BC1B2083-8856-4B85-9091-BF19E4CB9BFA}" srcOrd="7" destOrd="0" presId="urn:microsoft.com/office/officeart/2005/8/layout/vProcess5"/>
    <dgm:cxn modelId="{B3881BE3-8119-4714-8527-11A6E14E66FC}" type="presParOf" srcId="{52AC8C0A-D394-4FD5-8DCB-AF5430D490F0}" destId="{C4F65A43-9A3C-4A61-BCB0-8631152C7599}" srcOrd="8" destOrd="0" presId="urn:microsoft.com/office/officeart/2005/8/layout/vProcess5"/>
    <dgm:cxn modelId="{41161A11-2727-42F0-B2ED-0798E7E8B2F5}" type="presParOf" srcId="{52AC8C0A-D394-4FD5-8DCB-AF5430D490F0}" destId="{E2A91DB1-799A-4297-93C2-42494D9CE027}" srcOrd="9" destOrd="0" presId="urn:microsoft.com/office/officeart/2005/8/layout/vProcess5"/>
    <dgm:cxn modelId="{B1FE44CD-4E38-4FCF-AD1A-8B36E5D85331}" type="presParOf" srcId="{52AC8C0A-D394-4FD5-8DCB-AF5430D490F0}" destId="{180508B8-0DEE-4CAC-8443-C8FD4B94EDD4}" srcOrd="10" destOrd="0" presId="urn:microsoft.com/office/officeart/2005/8/layout/vProcess5"/>
    <dgm:cxn modelId="{11F35ADC-8320-4BEB-86FF-B4C8B6F29248}" type="presParOf" srcId="{52AC8C0A-D394-4FD5-8DCB-AF5430D490F0}" destId="{D5504A13-09B0-47C9-9B67-0B097066B96E}" srcOrd="11" destOrd="0" presId="urn:microsoft.com/office/officeart/2005/8/layout/vProcess5"/>
    <dgm:cxn modelId="{5406C82C-9C6A-466B-AEFF-8B071E90DE12}" type="presParOf" srcId="{52AC8C0A-D394-4FD5-8DCB-AF5430D490F0}" destId="{95F916E9-4C9A-4EE6-9048-3FED81429CCC}" srcOrd="12" destOrd="0" presId="urn:microsoft.com/office/officeart/2005/8/layout/vProcess5"/>
    <dgm:cxn modelId="{A09A7486-9F65-4722-8159-D50CBFED7F1A}" type="presParOf" srcId="{52AC8C0A-D394-4FD5-8DCB-AF5430D490F0}" destId="{A06B007F-F2B4-4A30-B5C1-FAC497B4C24C}" srcOrd="13" destOrd="0" presId="urn:microsoft.com/office/officeart/2005/8/layout/vProcess5"/>
    <dgm:cxn modelId="{38865636-8BBC-49B5-B4DC-0FBCA15AD7EE}" type="presParOf" srcId="{52AC8C0A-D394-4FD5-8DCB-AF5430D490F0}" destId="{5E7BF8F3-DF6A-4EAC-871F-3A9230D88A5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C10BB6-9906-415A-9957-9AAB382B0671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D387350-E4A0-417A-8737-FF93E2BBE432}">
      <dgm:prSet custT="1"/>
      <dgm:spPr>
        <a:solidFill>
          <a:srgbClr val="7030A0"/>
        </a:solidFill>
      </dgm:spPr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A fost primul loc din Canaan unde Avraam și-a așezat tabăra (Gen. 12:6)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04A33F-3951-4B2E-BDCB-6C608C23C2B9}" type="par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59C789-2916-481C-AC45-2AC6DEE08FF2}" type="sib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8AB19D-ECD5-4E83-93C1-1F58EE9C9242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A fost primul loc din Canaan unde Iacov și-a așezat tabăra (Gen. 33:18)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1D8306-6909-42BF-A6B5-E5BFCA4E097A}" type="par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47D89-E1FA-4F40-B4AD-1013812343E6}" type="sib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932EA2-E8FC-4F08-9329-B9288A5015F7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A fost singura posesiune dobândită de Iacov (Gen. 33:19)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FF5F50-66DE-4BD0-B98A-7F76583B89BD}" type="par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B1D79-C48C-4C6E-9381-445E99C7E658}" type="sib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1201E9-3500-4A94-AC51-4821C99C61EC}">
      <dgm:prSet custT="1"/>
      <dgm:spPr>
        <a:solidFill>
          <a:srgbClr val="375170"/>
        </a:solidFill>
      </dgm:spPr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Acolo Iacov a îngropat zeii străini pe care familia sa îi mai avea (Gen. 35:4)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00FFD2-0BCB-4419-BE9D-92530486C4B7}" type="par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6424F7-61A9-48A4-9816-9017B5555AE2}" type="sib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698DE-538E-4611-B39E-0660C0FA78DD}" type="pres">
      <dgm:prSet presAssocID="{9AC10BB6-9906-415A-9957-9AAB382B0671}" presName="linear" presStyleCnt="0">
        <dgm:presLayoutVars>
          <dgm:animLvl val="lvl"/>
          <dgm:resizeHandles val="exact"/>
        </dgm:presLayoutVars>
      </dgm:prSet>
      <dgm:spPr/>
    </dgm:pt>
    <dgm:pt modelId="{11E0DE68-D6C6-4A99-AE8F-6B0DB7F1EF15}" type="pres">
      <dgm:prSet presAssocID="{CD387350-E4A0-417A-8737-FF93E2BBE43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AE775A6-BC74-4981-AFFA-CCE0C81B60DB}" type="pres">
      <dgm:prSet presAssocID="{D159C789-2916-481C-AC45-2AC6DEE08FF2}" presName="spacer" presStyleCnt="0"/>
      <dgm:spPr/>
    </dgm:pt>
    <dgm:pt modelId="{F28057B6-914F-4162-A1E6-62C0FACC967C}" type="pres">
      <dgm:prSet presAssocID="{798AB19D-ECD5-4E83-93C1-1F58EE9C92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7CCA0B-0676-4C3E-A6E4-DA3282A1084A}" type="pres">
      <dgm:prSet presAssocID="{4E747D89-E1FA-4F40-B4AD-1013812343E6}" presName="spacer" presStyleCnt="0"/>
      <dgm:spPr/>
    </dgm:pt>
    <dgm:pt modelId="{AC61220C-B99C-49DF-98C9-45D044822E5A}" type="pres">
      <dgm:prSet presAssocID="{D1932EA2-E8FC-4F08-9329-B9288A5015F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850C61C-B71E-4A5B-95DB-D1885DF61CFA}" type="pres">
      <dgm:prSet presAssocID="{906B1D79-C48C-4C6E-9381-445E99C7E658}" presName="spacer" presStyleCnt="0"/>
      <dgm:spPr/>
    </dgm:pt>
    <dgm:pt modelId="{D8E3A47D-7AAD-492B-87DB-471556F70C0E}" type="pres">
      <dgm:prSet presAssocID="{7E1201E9-3500-4A94-AC51-4821C99C61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4F620C-B815-4835-A0E1-BF177369AD77}" srcId="{9AC10BB6-9906-415A-9957-9AAB382B0671}" destId="{D1932EA2-E8FC-4F08-9329-B9288A5015F7}" srcOrd="2" destOrd="0" parTransId="{A6FF5F50-66DE-4BD0-B98A-7F76583B89BD}" sibTransId="{906B1D79-C48C-4C6E-9381-445E99C7E658}"/>
    <dgm:cxn modelId="{7430F156-280A-4F8F-AB88-82FD3BBE04DB}" type="presOf" srcId="{7E1201E9-3500-4A94-AC51-4821C99C61EC}" destId="{D8E3A47D-7AAD-492B-87DB-471556F70C0E}" srcOrd="0" destOrd="0" presId="urn:microsoft.com/office/officeart/2005/8/layout/vList2"/>
    <dgm:cxn modelId="{FE490D5A-4FC7-477D-81C1-B9B994831A4B}" type="presOf" srcId="{798AB19D-ECD5-4E83-93C1-1F58EE9C9242}" destId="{F28057B6-914F-4162-A1E6-62C0FACC967C}" srcOrd="0" destOrd="0" presId="urn:microsoft.com/office/officeart/2005/8/layout/vList2"/>
    <dgm:cxn modelId="{FC606192-AE35-484D-8FE2-E4F289761943}" type="presOf" srcId="{9AC10BB6-9906-415A-9957-9AAB382B0671}" destId="{8CF698DE-538E-4611-B39E-0660C0FA78DD}" srcOrd="0" destOrd="0" presId="urn:microsoft.com/office/officeart/2005/8/layout/vList2"/>
    <dgm:cxn modelId="{DF583B94-4596-4A0D-B099-A88C06C373AE}" srcId="{9AC10BB6-9906-415A-9957-9AAB382B0671}" destId="{CD387350-E4A0-417A-8737-FF93E2BBE432}" srcOrd="0" destOrd="0" parTransId="{4E04A33F-3951-4B2E-BDCB-6C608C23C2B9}" sibTransId="{D159C789-2916-481C-AC45-2AC6DEE08FF2}"/>
    <dgm:cxn modelId="{5A09459B-61BE-4C65-BAD8-6C027EE7CBC4}" srcId="{9AC10BB6-9906-415A-9957-9AAB382B0671}" destId="{7E1201E9-3500-4A94-AC51-4821C99C61EC}" srcOrd="3" destOrd="0" parTransId="{4700FFD2-0BCB-4419-BE9D-92530486C4B7}" sibTransId="{B16424F7-61A9-48A4-9816-9017B5555AE2}"/>
    <dgm:cxn modelId="{17AC4EB7-811B-4AF4-93E0-EDC902B84062}" type="presOf" srcId="{D1932EA2-E8FC-4F08-9329-B9288A5015F7}" destId="{AC61220C-B99C-49DF-98C9-45D044822E5A}" srcOrd="0" destOrd="0" presId="urn:microsoft.com/office/officeart/2005/8/layout/vList2"/>
    <dgm:cxn modelId="{5DA6ADCE-4E43-45EC-92C5-E6D7E74035A2}" srcId="{9AC10BB6-9906-415A-9957-9AAB382B0671}" destId="{798AB19D-ECD5-4E83-93C1-1F58EE9C9242}" srcOrd="1" destOrd="0" parTransId="{B31D8306-6909-42BF-A6B5-E5BFCA4E097A}" sibTransId="{4E747D89-E1FA-4F40-B4AD-1013812343E6}"/>
    <dgm:cxn modelId="{EA3726E5-E0F4-4774-9894-D89BFB1DB371}" type="presOf" srcId="{CD387350-E4A0-417A-8737-FF93E2BBE432}" destId="{11E0DE68-D6C6-4A99-AE8F-6B0DB7F1EF15}" srcOrd="0" destOrd="0" presId="urn:microsoft.com/office/officeart/2005/8/layout/vList2"/>
    <dgm:cxn modelId="{B59D99D7-75D0-4320-841F-D90D137ABDA8}" type="presParOf" srcId="{8CF698DE-538E-4611-B39E-0660C0FA78DD}" destId="{11E0DE68-D6C6-4A99-AE8F-6B0DB7F1EF15}" srcOrd="0" destOrd="0" presId="urn:microsoft.com/office/officeart/2005/8/layout/vList2"/>
    <dgm:cxn modelId="{B27704F9-E769-4C20-8129-D3E9C548EDA1}" type="presParOf" srcId="{8CF698DE-538E-4611-B39E-0660C0FA78DD}" destId="{DAE775A6-BC74-4981-AFFA-CCE0C81B60DB}" srcOrd="1" destOrd="0" presId="urn:microsoft.com/office/officeart/2005/8/layout/vList2"/>
    <dgm:cxn modelId="{E71B7355-D340-4F7B-B3A9-ABA5EDF5E096}" type="presParOf" srcId="{8CF698DE-538E-4611-B39E-0660C0FA78DD}" destId="{F28057B6-914F-4162-A1E6-62C0FACC967C}" srcOrd="2" destOrd="0" presId="urn:microsoft.com/office/officeart/2005/8/layout/vList2"/>
    <dgm:cxn modelId="{8C5F8303-1897-4B13-A383-DBF62493FE8E}" type="presParOf" srcId="{8CF698DE-538E-4611-B39E-0660C0FA78DD}" destId="{557CCA0B-0676-4C3E-A6E4-DA3282A1084A}" srcOrd="3" destOrd="0" presId="urn:microsoft.com/office/officeart/2005/8/layout/vList2"/>
    <dgm:cxn modelId="{52E12894-1D35-4A0D-B23B-692C486A3AFA}" type="presParOf" srcId="{8CF698DE-538E-4611-B39E-0660C0FA78DD}" destId="{AC61220C-B99C-49DF-98C9-45D044822E5A}" srcOrd="4" destOrd="0" presId="urn:microsoft.com/office/officeart/2005/8/layout/vList2"/>
    <dgm:cxn modelId="{F04F0397-253A-467E-982B-F7130487ACCF}" type="presParOf" srcId="{8CF698DE-538E-4611-B39E-0660C0FA78DD}" destId="{8850C61C-B71E-4A5B-95DB-D1885DF61CFA}" srcOrd="5" destOrd="0" presId="urn:microsoft.com/office/officeart/2005/8/layout/vList2"/>
    <dgm:cxn modelId="{9040D6CD-DDB9-4FCB-9232-8A0C72C31B1D}" type="presParOf" srcId="{8CF698DE-538E-4611-B39E-0660C0FA78DD}" destId="{D8E3A47D-7AAD-492B-87DB-471556F70C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756E1-E72D-4807-8D87-6D8E689921C8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2ED169-2531-4C62-A3DC-2B0118B8A22F}">
      <dgm:prSet custT="1"/>
      <dgm:spPr/>
      <dgm:t>
        <a:bodyPr/>
        <a:lstStyle/>
        <a:p>
          <a:pPr algn="ctr"/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 se teamă de Dumnezeu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BB5BF2-3FF5-420E-B500-A2CC5076C520}" type="par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9B741E-FD94-4C9B-BF46-E2AC0EF3ABC3}" type="sib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5B538-CBC3-4A5D-96C6-835A833FD8DB}">
      <dgm:prSet custT="1"/>
      <dgm:spPr/>
      <dgm:t>
        <a:bodyPr/>
        <a:lstStyle/>
        <a:p>
          <a:pPr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o-RO" sz="2000" b="1" dirty="0">
              <a:effectLst/>
            </a:rPr>
            <a:t>Să arate un respect profund pentru Cel care este infinit mai mare decât mine și să-L accept ca Rege și Domn al lor</a:t>
          </a:r>
          <a:endParaRPr lang="es-ES" sz="2000" dirty="0">
            <a:effectLst/>
          </a:endParaRPr>
        </a:p>
      </dgm:t>
    </dgm:pt>
    <dgm:pt modelId="{284CEC1C-7B15-4C33-8C7F-D2AB55074723}" type="par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C5BBF-A54A-4F39-B01A-76BAF292E932}" type="sib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54EEC4-DF4A-4B57-AE62-D704C4B36887}">
      <dgm:prSet custT="1"/>
      <dgm:spPr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</a:gradFill>
      </dgm:spPr>
      <dgm:t>
        <a:bodyPr/>
        <a:lstStyle/>
        <a:p>
          <a:pPr algn="ctr"/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Să-L slujească pe Dumnezeu cu integritate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484190-5C0A-4B78-91B4-4459ED2044DF}" type="par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EF28C9-33F4-472A-B31A-126855C473C9}" type="sib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6E93B-5677-45CB-B94E-91B158F39FBD}">
      <dgm:prSet custT="1"/>
      <dgm:spPr/>
      <dgm:t>
        <a:bodyPr/>
        <a:lstStyle/>
        <a:p>
          <a:pPr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o-RO" sz="2000" b="1" dirty="0">
              <a:effectLst/>
            </a:rPr>
            <a:t>O jertfă fără cusur (așa era definit animalul care era potrivit pentru sacrificare doar dacă era „fără defecte” [integru])</a:t>
          </a:r>
          <a:endParaRPr lang="es-ES" sz="2000" dirty="0">
            <a:effectLst/>
          </a:endParaRPr>
        </a:p>
      </dgm:t>
    </dgm:pt>
    <dgm:pt modelId="{F0B31A59-10F3-47A4-8561-F4FCFCB6FF16}" type="par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61B2D-1246-4AEB-83D3-E6EB6B95BA43}" type="sib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57E65D-C111-415A-97A6-2D0FDEF89D6E}">
      <dgm:prSet custT="1"/>
      <dgm:spPr/>
      <dgm:t>
        <a:bodyPr/>
        <a:lstStyle/>
        <a:p>
          <a:pPr algn="ctr"/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Să-L slujească pe Dumnezeu în adevăr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602198-6F05-418E-9FF0-66A183B9187A}" type="par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277E73-D29A-4FB2-ADBF-5CD71A1DE245}" type="sib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57E86D-CC5D-41E7-9D5C-8F0BF098E704}">
      <dgm:prSet custT="1"/>
      <dgm:spPr/>
      <dgm:t>
        <a:bodyPr/>
        <a:lstStyle/>
        <a:p>
          <a:pPr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o-RO" sz="2000" b="1" dirty="0">
              <a:effectLst/>
            </a:rPr>
            <a:t>Să fie credincioși, demni de încredere, loiali, nedivizați și consecvenți. Să reflecte prin viața lor recunoștința față de Dumnezeu pentru ceea ce a făcut El în ei.</a:t>
          </a:r>
          <a:endParaRPr lang="es-ES" sz="2000" dirty="0">
            <a:effectLst/>
          </a:endParaRPr>
        </a:p>
      </dgm:t>
    </dgm:pt>
    <dgm:pt modelId="{7FFEA975-AF79-4D38-B73E-D59FC536A63D}" type="par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D6C82-253A-4160-8B21-1EFD9CA8DCEB}" type="sib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4658F-1381-4912-BDD2-CF4A73DDEF41}" type="pres">
      <dgm:prSet presAssocID="{67C756E1-E72D-4807-8D87-6D8E689921C8}" presName="linear" presStyleCnt="0">
        <dgm:presLayoutVars>
          <dgm:animLvl val="lvl"/>
          <dgm:resizeHandles val="exact"/>
        </dgm:presLayoutVars>
      </dgm:prSet>
      <dgm:spPr/>
    </dgm:pt>
    <dgm:pt modelId="{2E1229BB-88F6-4208-A452-84AC4F717891}" type="pres">
      <dgm:prSet presAssocID="{B82ED169-2531-4C62-A3DC-2B0118B8A2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4F4650-27AE-4C03-B454-E09E451F5BDE}" type="pres">
      <dgm:prSet presAssocID="{B82ED169-2531-4C62-A3DC-2B0118B8A22F}" presName="childText" presStyleLbl="revTx" presStyleIdx="0" presStyleCnt="3">
        <dgm:presLayoutVars>
          <dgm:bulletEnabled val="1"/>
        </dgm:presLayoutVars>
      </dgm:prSet>
      <dgm:spPr/>
    </dgm:pt>
    <dgm:pt modelId="{91EBD55B-773A-4BEF-B76C-4D8BBE65E8E9}" type="pres">
      <dgm:prSet presAssocID="{0554EEC4-DF4A-4B57-AE62-D704C4B368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F48978-E8B4-4BA6-95E8-43AAEF845A18}" type="pres">
      <dgm:prSet presAssocID="{0554EEC4-DF4A-4B57-AE62-D704C4B36887}" presName="childText" presStyleLbl="revTx" presStyleIdx="1" presStyleCnt="3">
        <dgm:presLayoutVars>
          <dgm:bulletEnabled val="1"/>
        </dgm:presLayoutVars>
      </dgm:prSet>
      <dgm:spPr/>
    </dgm:pt>
    <dgm:pt modelId="{DC838278-61D5-4F0B-A5CA-D07614038E8A}" type="pres">
      <dgm:prSet presAssocID="{3B57E65D-C111-415A-97A6-2D0FDEF89D6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1C0CC6-238B-429D-AD18-2848C863196E}" type="pres">
      <dgm:prSet presAssocID="{3B57E65D-C111-415A-97A6-2D0FDEF89D6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40BDA03-D6D1-43A9-8404-3850DFEBB7C8}" srcId="{0554EEC4-DF4A-4B57-AE62-D704C4B36887}" destId="{B2E6E93B-5677-45CB-B94E-91B158F39FBD}" srcOrd="0" destOrd="0" parTransId="{F0B31A59-10F3-47A4-8561-F4FCFCB6FF16}" sibTransId="{5A961B2D-1246-4AEB-83D3-E6EB6B95BA43}"/>
    <dgm:cxn modelId="{C6001206-E348-46B4-8255-CBFC8F924106}" type="presOf" srcId="{B2E6E93B-5677-45CB-B94E-91B158F39FBD}" destId="{7CF48978-E8B4-4BA6-95E8-43AAEF845A18}" srcOrd="0" destOrd="0" presId="urn:microsoft.com/office/officeart/2005/8/layout/vList2"/>
    <dgm:cxn modelId="{82FF432E-1C37-49C0-A7C1-142824BD06EB}" type="presOf" srcId="{0554EEC4-DF4A-4B57-AE62-D704C4B36887}" destId="{91EBD55B-773A-4BEF-B76C-4D8BBE65E8E9}" srcOrd="0" destOrd="0" presId="urn:microsoft.com/office/officeart/2005/8/layout/vList2"/>
    <dgm:cxn modelId="{8C11E631-1CA3-4840-9693-88064502F191}" srcId="{B82ED169-2531-4C62-A3DC-2B0118B8A22F}" destId="{03D5B538-CBC3-4A5D-96C6-835A833FD8DB}" srcOrd="0" destOrd="0" parTransId="{284CEC1C-7B15-4C33-8C7F-D2AB55074723}" sibTransId="{47FC5BBF-A54A-4F39-B01A-76BAF292E932}"/>
    <dgm:cxn modelId="{A1D31F41-FC3F-43E8-B4E5-29E829516421}" type="presOf" srcId="{67C756E1-E72D-4807-8D87-6D8E689921C8}" destId="{80B4658F-1381-4912-BDD2-CF4A73DDEF41}" srcOrd="0" destOrd="0" presId="urn:microsoft.com/office/officeart/2005/8/layout/vList2"/>
    <dgm:cxn modelId="{F64AF563-DA2F-4381-8DC9-8AD4331854EF}" srcId="{67C756E1-E72D-4807-8D87-6D8E689921C8}" destId="{3B57E65D-C111-415A-97A6-2D0FDEF89D6E}" srcOrd="2" destOrd="0" parTransId="{E9602198-6F05-418E-9FF0-66A183B9187A}" sibTransId="{49277E73-D29A-4FB2-ADBF-5CD71A1DE245}"/>
    <dgm:cxn modelId="{FC90DC4C-FBBD-4456-8C74-3F172C72D07E}" type="presOf" srcId="{03D5B538-CBC3-4A5D-96C6-835A833FD8DB}" destId="{854F4650-27AE-4C03-B454-E09E451F5BDE}" srcOrd="0" destOrd="0" presId="urn:microsoft.com/office/officeart/2005/8/layout/vList2"/>
    <dgm:cxn modelId="{574E4A83-6506-4F45-A51D-B521355A2675}" type="presOf" srcId="{3B57E65D-C111-415A-97A6-2D0FDEF89D6E}" destId="{DC838278-61D5-4F0B-A5CA-D07614038E8A}" srcOrd="0" destOrd="0" presId="urn:microsoft.com/office/officeart/2005/8/layout/vList2"/>
    <dgm:cxn modelId="{AE2048AC-29C7-43C3-A5C0-CE3667E98FB3}" type="presOf" srcId="{4F57E86D-CC5D-41E7-9D5C-8F0BF098E704}" destId="{F01C0CC6-238B-429D-AD18-2848C863196E}" srcOrd="0" destOrd="0" presId="urn:microsoft.com/office/officeart/2005/8/layout/vList2"/>
    <dgm:cxn modelId="{C2A1F0CF-479B-45A4-B9D0-C74719F75166}" type="presOf" srcId="{B82ED169-2531-4C62-A3DC-2B0118B8A22F}" destId="{2E1229BB-88F6-4208-A452-84AC4F717891}" srcOrd="0" destOrd="0" presId="urn:microsoft.com/office/officeart/2005/8/layout/vList2"/>
    <dgm:cxn modelId="{B630FDE3-8E01-40EA-8EBB-2CDE72CD207A}" srcId="{67C756E1-E72D-4807-8D87-6D8E689921C8}" destId="{0554EEC4-DF4A-4B57-AE62-D704C4B36887}" srcOrd="1" destOrd="0" parTransId="{D7484190-5C0A-4B78-91B4-4459ED2044DF}" sibTransId="{D3EF28C9-33F4-472A-B31A-126855C473C9}"/>
    <dgm:cxn modelId="{EF160BF2-027B-4562-907E-0F5BA055FB20}" srcId="{67C756E1-E72D-4807-8D87-6D8E689921C8}" destId="{B82ED169-2531-4C62-A3DC-2B0118B8A22F}" srcOrd="0" destOrd="0" parTransId="{2DBB5BF2-3FF5-420E-B500-A2CC5076C520}" sibTransId="{A29B741E-FD94-4C9B-BF46-E2AC0EF3ABC3}"/>
    <dgm:cxn modelId="{35B242FF-77B2-4A09-8454-3A6DAFE2C6CC}" srcId="{3B57E65D-C111-415A-97A6-2D0FDEF89D6E}" destId="{4F57E86D-CC5D-41E7-9D5C-8F0BF098E704}" srcOrd="0" destOrd="0" parTransId="{7FFEA975-AF79-4D38-B73E-D59FC536A63D}" sibTransId="{DE1D6C82-253A-4160-8B21-1EFD9CA8DCEB}"/>
    <dgm:cxn modelId="{B70193D8-BDD5-46DE-A7AE-661C2D67A2DA}" type="presParOf" srcId="{80B4658F-1381-4912-BDD2-CF4A73DDEF41}" destId="{2E1229BB-88F6-4208-A452-84AC4F717891}" srcOrd="0" destOrd="0" presId="urn:microsoft.com/office/officeart/2005/8/layout/vList2"/>
    <dgm:cxn modelId="{AA7D8626-8929-43E0-8FE5-DE95EF0F94D8}" type="presParOf" srcId="{80B4658F-1381-4912-BDD2-CF4A73DDEF41}" destId="{854F4650-27AE-4C03-B454-E09E451F5BDE}" srcOrd="1" destOrd="0" presId="urn:microsoft.com/office/officeart/2005/8/layout/vList2"/>
    <dgm:cxn modelId="{4A97C415-6F18-4460-BCAC-22161FAE7B8F}" type="presParOf" srcId="{80B4658F-1381-4912-BDD2-CF4A73DDEF41}" destId="{91EBD55B-773A-4BEF-B76C-4D8BBE65E8E9}" srcOrd="2" destOrd="0" presId="urn:microsoft.com/office/officeart/2005/8/layout/vList2"/>
    <dgm:cxn modelId="{52561AD6-B48B-4949-8DD9-557C850E67B8}" type="presParOf" srcId="{80B4658F-1381-4912-BDD2-CF4A73DDEF41}" destId="{7CF48978-E8B4-4BA6-95E8-43AAEF845A18}" srcOrd="3" destOrd="0" presId="urn:microsoft.com/office/officeart/2005/8/layout/vList2"/>
    <dgm:cxn modelId="{C0683F7B-762C-4DCF-AB5C-5FF8098672B7}" type="presParOf" srcId="{80B4658F-1381-4912-BDD2-CF4A73DDEF41}" destId="{DC838278-61D5-4F0B-A5CA-D07614038E8A}" srcOrd="4" destOrd="0" presId="urn:microsoft.com/office/officeart/2005/8/layout/vList2"/>
    <dgm:cxn modelId="{27FCFB85-5179-49E3-9C99-3EED1A21009E}" type="presParOf" srcId="{80B4658F-1381-4912-BDD2-CF4A73DDEF41}" destId="{F01C0CC6-238B-429D-AD18-2848C863196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D0A3-08E0-4B77-9149-12877E4553DC}">
      <dsp:nvSpPr>
        <dsp:cNvPr id="0" name=""/>
        <dsp:cNvSpPr/>
      </dsp:nvSpPr>
      <dsp:spPr>
        <a:xfrm>
          <a:off x="-212402" y="0"/>
          <a:ext cx="6463537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Povestea pe care a scris-o Dumnezeu (</a:t>
          </a:r>
          <a:r>
            <a:rPr lang="ro-RO" sz="1800" b="1" kern="1200" dirty="0" err="1"/>
            <a:t>Iosua</a:t>
          </a:r>
          <a:r>
            <a:rPr lang="ro-RO" sz="1800" b="1" kern="1200" dirty="0"/>
            <a:t> 24:1-13)</a:t>
          </a:r>
          <a:endParaRPr lang="es-ES" sz="1800" kern="1200" dirty="0"/>
        </a:p>
      </dsp:txBody>
      <dsp:txXfrm>
        <a:off x="-197095" y="15307"/>
        <a:ext cx="5748468" cy="492010"/>
      </dsp:txXfrm>
    </dsp:sp>
    <dsp:sp modelId="{FC48FDAD-A8DC-4628-A83F-0C218EBE3173}">
      <dsp:nvSpPr>
        <dsp:cNvPr id="0" name=""/>
        <dsp:cNvSpPr/>
      </dsp:nvSpPr>
      <dsp:spPr>
        <a:xfrm>
          <a:off x="631624" y="595211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Apelul la integritate (Iosua 24:14-15)</a:t>
          </a:r>
          <a:endParaRPr lang="es-ES" sz="1800" kern="1200" dirty="0"/>
        </a:p>
      </dsp:txBody>
      <dsp:txXfrm>
        <a:off x="646931" y="610518"/>
        <a:ext cx="4824384" cy="492010"/>
      </dsp:txXfrm>
    </dsp:sp>
    <dsp:sp modelId="{171BE40D-DF9A-40DE-B4BB-CCE5EF279C3E}">
      <dsp:nvSpPr>
        <dsp:cNvPr id="0" name=""/>
        <dsp:cNvSpPr/>
      </dsp:nvSpPr>
      <dsp:spPr>
        <a:xfrm>
          <a:off x="1050846" y="1190422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Alegerea poporului (</a:t>
          </a:r>
          <a:r>
            <a:rPr lang="ro-RO" sz="1800" b="1" kern="1200" dirty="0" err="1"/>
            <a:t>Iosua</a:t>
          </a:r>
          <a:r>
            <a:rPr lang="ro-RO" sz="1800" b="1" kern="1200" dirty="0"/>
            <a:t> 24:16-21)</a:t>
          </a:r>
          <a:endParaRPr lang="es-ES" sz="1800" kern="1200" dirty="0"/>
        </a:p>
      </dsp:txBody>
      <dsp:txXfrm>
        <a:off x="1066153" y="1205729"/>
        <a:ext cx="4824384" cy="492010"/>
      </dsp:txXfrm>
    </dsp:sp>
    <dsp:sp modelId="{7A0EC5D2-A8C8-43F0-949B-679A0C3ED567}">
      <dsp:nvSpPr>
        <dsp:cNvPr id="0" name=""/>
        <dsp:cNvSpPr/>
      </dsp:nvSpPr>
      <dsp:spPr>
        <a:xfrm>
          <a:off x="1470068" y="1785634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Reînnoirea legământului (</a:t>
          </a:r>
          <a:r>
            <a:rPr lang="ro-RO" sz="1800" b="1" kern="1200" dirty="0" err="1"/>
            <a:t>Iosua</a:t>
          </a:r>
          <a:r>
            <a:rPr lang="ro-RO" sz="1800" b="1" kern="1200" dirty="0"/>
            <a:t> 24:22-28)</a:t>
          </a:r>
          <a:endParaRPr lang="es-ES" sz="1800" kern="1200" dirty="0"/>
        </a:p>
      </dsp:txBody>
      <dsp:txXfrm>
        <a:off x="1485375" y="1800941"/>
        <a:ext cx="4824384" cy="492010"/>
      </dsp:txXfrm>
    </dsp:sp>
    <dsp:sp modelId="{A69A85D2-7D25-468F-B109-5D85D6A87DA0}">
      <dsp:nvSpPr>
        <dsp:cNvPr id="0" name=""/>
        <dsp:cNvSpPr/>
      </dsp:nvSpPr>
      <dsp:spPr>
        <a:xfrm>
          <a:off x="1889289" y="2380845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Continuarea poveștii (</a:t>
          </a:r>
          <a:r>
            <a:rPr lang="ro-RO" sz="1800" b="1" kern="1200" dirty="0" err="1"/>
            <a:t>Iosua</a:t>
          </a:r>
          <a:r>
            <a:rPr lang="ro-RO" sz="1800" b="1" kern="1200" dirty="0"/>
            <a:t> 24:29-33)</a:t>
          </a:r>
          <a:endParaRPr lang="es-ES" sz="1800" kern="1200" dirty="0"/>
        </a:p>
      </dsp:txBody>
      <dsp:txXfrm>
        <a:off x="1904596" y="2396152"/>
        <a:ext cx="4824384" cy="492010"/>
      </dsp:txXfrm>
    </dsp:sp>
    <dsp:sp modelId="{942E5999-5789-441C-A104-F2DD05307549}">
      <dsp:nvSpPr>
        <dsp:cNvPr id="0" name=""/>
        <dsp:cNvSpPr/>
      </dsp:nvSpPr>
      <dsp:spPr>
        <a:xfrm>
          <a:off x="5486622" y="38180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563056" y="381806"/>
        <a:ext cx="186837" cy="255628"/>
      </dsp:txXfrm>
    </dsp:sp>
    <dsp:sp modelId="{BC1B2083-8856-4B85-9091-BF19E4CB9BFA}">
      <dsp:nvSpPr>
        <dsp:cNvPr id="0" name=""/>
        <dsp:cNvSpPr/>
      </dsp:nvSpPr>
      <dsp:spPr>
        <a:xfrm>
          <a:off x="5905844" y="977017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982278" y="977017"/>
        <a:ext cx="186837" cy="255628"/>
      </dsp:txXfrm>
    </dsp:sp>
    <dsp:sp modelId="{C4F65A43-9A3C-4A61-BCB0-8631152C7599}">
      <dsp:nvSpPr>
        <dsp:cNvPr id="0" name=""/>
        <dsp:cNvSpPr/>
      </dsp:nvSpPr>
      <dsp:spPr>
        <a:xfrm>
          <a:off x="6325066" y="1563518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401500" y="1563518"/>
        <a:ext cx="186837" cy="255628"/>
      </dsp:txXfrm>
    </dsp:sp>
    <dsp:sp modelId="{E2A91DB1-799A-4297-93C2-42494D9CE027}">
      <dsp:nvSpPr>
        <dsp:cNvPr id="0" name=""/>
        <dsp:cNvSpPr/>
      </dsp:nvSpPr>
      <dsp:spPr>
        <a:xfrm>
          <a:off x="6744288" y="216453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820722" y="2164536"/>
        <a:ext cx="186837" cy="255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DE68-D6C6-4A99-AE8F-6B0DB7F1EF15}">
      <dsp:nvSpPr>
        <dsp:cNvPr id="0" name=""/>
        <dsp:cNvSpPr/>
      </dsp:nvSpPr>
      <dsp:spPr>
        <a:xfrm>
          <a:off x="0" y="175"/>
          <a:ext cx="8467725" cy="322851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A fost primul loc din Canaan unde Avraam și-a așezat tabăra (Gen. 12:6)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60" y="15935"/>
        <a:ext cx="8436205" cy="291331"/>
      </dsp:txXfrm>
    </dsp:sp>
    <dsp:sp modelId="{F28057B6-914F-4162-A1E6-62C0FACC967C}">
      <dsp:nvSpPr>
        <dsp:cNvPr id="0" name=""/>
        <dsp:cNvSpPr/>
      </dsp:nvSpPr>
      <dsp:spPr>
        <a:xfrm>
          <a:off x="0" y="333587"/>
          <a:ext cx="8467725" cy="322851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A fost primul loc din Canaan unde Iacov și-a așezat tabăra (Gen. 33:18)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60" y="349347"/>
        <a:ext cx="8436205" cy="291331"/>
      </dsp:txXfrm>
    </dsp:sp>
    <dsp:sp modelId="{AC61220C-B99C-49DF-98C9-45D044822E5A}">
      <dsp:nvSpPr>
        <dsp:cNvPr id="0" name=""/>
        <dsp:cNvSpPr/>
      </dsp:nvSpPr>
      <dsp:spPr>
        <a:xfrm>
          <a:off x="0" y="666999"/>
          <a:ext cx="8467725" cy="322851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A fost singura posesiune dobândită de Iacov (Gen. 33:19)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60" y="682759"/>
        <a:ext cx="8436205" cy="291331"/>
      </dsp:txXfrm>
    </dsp:sp>
    <dsp:sp modelId="{D8E3A47D-7AAD-492B-87DB-471556F70C0E}">
      <dsp:nvSpPr>
        <dsp:cNvPr id="0" name=""/>
        <dsp:cNvSpPr/>
      </dsp:nvSpPr>
      <dsp:spPr>
        <a:xfrm>
          <a:off x="0" y="1000412"/>
          <a:ext cx="8467725" cy="322851"/>
        </a:xfrm>
        <a:prstGeom prst="roundRect">
          <a:avLst/>
        </a:prstGeom>
        <a:solidFill>
          <a:srgbClr val="37517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Acolo Iacov a îngropat zeii străini pe care familia sa îi mai avea (Gen. 35:4)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60" y="1016172"/>
        <a:ext cx="8436205" cy="291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229BB-88F6-4208-A452-84AC4F717891}">
      <dsp:nvSpPr>
        <dsp:cNvPr id="0" name=""/>
        <dsp:cNvSpPr/>
      </dsp:nvSpPr>
      <dsp:spPr>
        <a:xfrm>
          <a:off x="0" y="1483"/>
          <a:ext cx="9088067" cy="4252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 se teamă de Dumnezeu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61" y="22244"/>
        <a:ext cx="9046545" cy="383768"/>
      </dsp:txXfrm>
    </dsp:sp>
    <dsp:sp modelId="{854F4650-27AE-4C03-B454-E09E451F5BDE}">
      <dsp:nvSpPr>
        <dsp:cNvPr id="0" name=""/>
        <dsp:cNvSpPr/>
      </dsp:nvSpPr>
      <dsp:spPr>
        <a:xfrm>
          <a:off x="0" y="426774"/>
          <a:ext cx="9088067" cy="50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o-RO" sz="2000" b="1" kern="1200" dirty="0">
              <a:effectLst/>
            </a:rPr>
            <a:t>Să arate un respect profund pentru Cel care este infinit mai mare decât mine și să-L accept ca Rege și Domn al lor</a:t>
          </a:r>
          <a:endParaRPr lang="es-ES" sz="2000" kern="1200" dirty="0">
            <a:effectLst/>
          </a:endParaRPr>
        </a:p>
      </dsp:txBody>
      <dsp:txXfrm>
        <a:off x="0" y="426774"/>
        <a:ext cx="9088067" cy="508403"/>
      </dsp:txXfrm>
    </dsp:sp>
    <dsp:sp modelId="{91EBD55B-773A-4BEF-B76C-4D8BBE65E8E9}">
      <dsp:nvSpPr>
        <dsp:cNvPr id="0" name=""/>
        <dsp:cNvSpPr/>
      </dsp:nvSpPr>
      <dsp:spPr>
        <a:xfrm>
          <a:off x="0" y="935177"/>
          <a:ext cx="9088067" cy="425290"/>
        </a:xfrm>
        <a:prstGeom prst="roundRect">
          <a:avLst/>
        </a:prstGeom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Să-L slujească pe Dumnezeu cu integritate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61" y="955938"/>
        <a:ext cx="9046545" cy="383768"/>
      </dsp:txXfrm>
    </dsp:sp>
    <dsp:sp modelId="{7CF48978-E8B4-4BA6-95E8-43AAEF845A18}">
      <dsp:nvSpPr>
        <dsp:cNvPr id="0" name=""/>
        <dsp:cNvSpPr/>
      </dsp:nvSpPr>
      <dsp:spPr>
        <a:xfrm>
          <a:off x="0" y="1360467"/>
          <a:ext cx="9088067" cy="508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o-RO" sz="2000" b="1" kern="1200" dirty="0">
              <a:effectLst/>
            </a:rPr>
            <a:t>O jertfă fără cusur (așa era definit animalul care era potrivit pentru sacrificare doar dacă era „fără defecte” [integru])</a:t>
          </a:r>
          <a:endParaRPr lang="es-ES" sz="2000" kern="1200" dirty="0">
            <a:effectLst/>
          </a:endParaRPr>
        </a:p>
      </dsp:txBody>
      <dsp:txXfrm>
        <a:off x="0" y="1360467"/>
        <a:ext cx="9088067" cy="508403"/>
      </dsp:txXfrm>
    </dsp:sp>
    <dsp:sp modelId="{DC838278-61D5-4F0B-A5CA-D07614038E8A}">
      <dsp:nvSpPr>
        <dsp:cNvPr id="0" name=""/>
        <dsp:cNvSpPr/>
      </dsp:nvSpPr>
      <dsp:spPr>
        <a:xfrm>
          <a:off x="0" y="1868871"/>
          <a:ext cx="9088067" cy="425290"/>
        </a:xfrm>
        <a:prstGeom prst="roundRect">
          <a:avLst/>
        </a:prstGeom>
        <a:gradFill rotWithShape="0">
          <a:gsLst>
            <a:gs pos="0">
              <a:schemeClr val="accent5">
                <a:hueOff val="1007998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007998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007998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Să-L slujească pe Dumnezeu în adevăr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61" y="1889632"/>
        <a:ext cx="9046545" cy="383768"/>
      </dsp:txXfrm>
    </dsp:sp>
    <dsp:sp modelId="{F01C0CC6-238B-429D-AD18-2848C863196E}">
      <dsp:nvSpPr>
        <dsp:cNvPr id="0" name=""/>
        <dsp:cNvSpPr/>
      </dsp:nvSpPr>
      <dsp:spPr>
        <a:xfrm>
          <a:off x="0" y="2294161"/>
          <a:ext cx="9088067" cy="8744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o-RO" sz="2000" b="1" kern="1200" dirty="0">
              <a:effectLst/>
            </a:rPr>
            <a:t>Să fie credincioși, demni de încredere, loiali, nedivizați și consecvenți. Să reflecte prin viața lor recunoștința față de Dumnezeu pentru ceea ce a făcut El în ei.</a:t>
          </a:r>
          <a:endParaRPr lang="es-ES" sz="2000" kern="1200" dirty="0">
            <a:effectLst/>
          </a:endParaRPr>
        </a:p>
      </dsp:txBody>
      <dsp:txXfrm>
        <a:off x="0" y="2294161"/>
        <a:ext cx="9088067" cy="874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8773-DC8C-7B87-CCE8-22525452E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F5439F-DADC-ACCA-FC81-344701BB8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256B9-7E34-4937-ACFB-08194E9A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23A86-5C39-6B06-64FA-56A521F6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6CDD3-1707-F676-3B90-F508AEE5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9037-6D5B-6971-04BA-1B0D78D4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08CB8-22AE-2A25-8606-1A5893B01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19974E-7BCD-3241-A148-52CDCEB2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0726DC-1DD3-AC36-BAA3-1C6C4DB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D9D1-FD0B-6B4D-1DD5-A283E938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1D9C00-71B1-E6F1-1748-39EEBC6C7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F61124-7D92-81A6-C54B-A0B7A2966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A3457-973F-4A47-16A5-AB696D1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01FF6-A193-4105-5DF3-AB398AD3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36A79-7F1D-23DD-F798-9E385110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8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6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0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0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4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DAFEA-B890-EF1E-7D3B-78F6A182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3A6EAC-4006-9A11-5A10-D36F587A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CB7384-AEF9-59F2-3147-B257D98B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CF877-A089-AE15-FBB6-2FCB9881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428D3B-94ED-60A1-C4C1-6F64762D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2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7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6773A-C394-495D-0975-DB432CBF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520582-3954-CD53-92D6-D53B91024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1230E5-2716-92B2-AEBD-65A270CF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108F22-91F3-B441-5D54-F987CC23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12568F-5D1B-52D9-3AAF-858FDC9A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0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E2662-AB21-AAF1-335E-1C5F49E9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326BB1-0DB9-74AC-DE56-DD63FAE5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53B20-0B4C-835D-58E2-78EBC450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58C9F-08BD-8EB9-CD1E-71DFC70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806249-0701-16F1-4C00-133C0A38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7DBC6-1AF2-E34E-F653-FBCDE034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1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9CD15-9730-77FC-4C9C-C889E295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083516-2BB3-A074-35DE-CDC0AE2C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6A8868-D21F-207F-79AF-E90D026C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1F6740-5A76-D747-B49B-8537D0C43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22024C-C1CA-3E84-D035-B9BEA8762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96A790-F89B-3ACB-2432-FFB3A06B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2BAE489-6375-B679-4DA4-56730FF5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0F27D4-ED7C-BE7C-1A86-AABE994D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5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AD523-2A5F-7733-713E-80D9FAE6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FA0C58-8138-2534-4B9E-69134FF9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45D3F-EF01-1811-C7BD-F97B0E85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0A882B-DEE4-D85F-260C-9A231CBC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5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F254BC5-D173-4608-E6AB-FDC3481F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B15AC4-63D8-BBE5-7374-0F092E10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49F302-2D40-B164-D393-F56C39AD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30ACE-403C-D523-07EA-9699B78F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F580A1-0F33-29B2-21E8-B0B9DD32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4E98E1-A283-64C5-DF88-E4A961B31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A50291-B444-A7B4-6558-1B7A3D28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BD0AB6-2219-A430-6F45-A01740F6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44F5DE-F7B4-C1A5-B9F4-A4E354A5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2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D9303-8643-2173-2E77-C616571C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332910-154E-6682-CD6F-00CA5A8F3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4566D-EE41-0325-5C34-E098259B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9E5E30-3F0E-B00C-4061-6848C0C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F4C389-B818-E053-709C-B6A929B7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6ED8B3-D0DB-2DA5-AF06-98AC00BD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45652E-C87B-0481-65A5-9010EAC9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74D6B-90B9-E328-4594-43C5B607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BCBFE9-E79F-3FD6-B003-08BCE3D5C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2ABA19-88E2-51A8-C2E1-DB8DD38C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EC6BE-0D8A-D348-FC5E-569F685AD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8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22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g"/><Relationship Id="rId4" Type="http://schemas.openxmlformats.org/officeDocument/2006/relationships/diagramData" Target="../diagrams/data2.xml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03A100F-CC3E-B442-E2CB-AFBBCD6CA90B}"/>
              </a:ext>
            </a:extLst>
          </p:cNvPr>
          <p:cNvSpPr txBox="1"/>
          <p:nvPr/>
        </p:nvSpPr>
        <p:spPr>
          <a:xfrm>
            <a:off x="3647874" y="154712"/>
            <a:ext cx="3988339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74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31750">
              <a:bevelT h="25400" prst="softRound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ro-RO" sz="72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75170"/>
                </a:solidFill>
                <a:effectLst>
                  <a:outerShdw dist="38100" dir="2700000" algn="bl" rotWithShape="0">
                    <a:srgbClr val="F5F86C"/>
                  </a:outerShdw>
                </a:effectLst>
              </a:rPr>
              <a:t>ALEGE ASTĂZI!</a:t>
            </a:r>
            <a:endParaRPr lang="es-ES" sz="7200" b="1" spc="600" dirty="0">
              <a:ln w="13462">
                <a:solidFill>
                  <a:schemeClr val="bg1"/>
                </a:solidFill>
                <a:prstDash val="solid"/>
              </a:ln>
              <a:solidFill>
                <a:srgbClr val="375170"/>
              </a:solidFill>
              <a:effectLst>
                <a:outerShdw dist="38100" dir="2700000" algn="bl" rotWithShape="0">
                  <a:srgbClr val="F5F86C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114AEA-31C6-2C8D-584A-CF7A10B6BA16}"/>
              </a:ext>
            </a:extLst>
          </p:cNvPr>
          <p:cNvSpPr txBox="1"/>
          <p:nvPr/>
        </p:nvSpPr>
        <p:spPr>
          <a:xfrm>
            <a:off x="8671484" y="6519446"/>
            <a:ext cx="35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o-RO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Studiul</a:t>
            </a:r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ro-RO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de</a:t>
            </a:r>
            <a:r>
              <a:rPr lang="ro-RO" sz="1600" b="1" dirty="0" err="1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cembrie</a:t>
            </a:r>
            <a:r>
              <a:rPr lang="ro-RO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164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274485" y="3526406"/>
            <a:ext cx="5992949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“Și dacă nu găsiți cu cale să slujiți Domnului, alegeți astăzi cui vreți să slujiți</a:t>
            </a:r>
            <a:r>
              <a:rPr kumimoji="0" lang="ro-RO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[…] Cât despre mine, eu și casa mea vom sluji Domnului.”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ro-RO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Iosua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3778858-28B2-FBDC-37D8-4B5AC2BAE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3152535"/>
              </p:ext>
            </p:extLst>
          </p:nvPr>
        </p:nvGraphicFramePr>
        <p:xfrm>
          <a:off x="4795735" y="3852153"/>
          <a:ext cx="7290813" cy="290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B628F2F-2C94-90B3-31B1-D5F4C02C80F2}"/>
              </a:ext>
            </a:extLst>
          </p:cNvPr>
          <p:cNvSpPr txBox="1"/>
          <p:nvPr/>
        </p:nvSpPr>
        <p:spPr>
          <a:xfrm>
            <a:off x="234680" y="102377"/>
            <a:ext cx="691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Iosua simțea că sfârșitul lui era aproape. El luptase lupta cea bună. Isprăvise cursa. Își păstrase credința. Putea aștepta cu încredere, asemenea lui Pavel, cununa </a:t>
            </a:r>
            <a:r>
              <a:rPr lang="ro-RO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neprihănirii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sale (2 Timotei 4:7-8).</a:t>
            </a:r>
          </a:p>
        </p:txBody>
      </p:sp>
      <p:pic>
        <p:nvPicPr>
          <p:cNvPr id="5" name="Imagen 4" descr="Imagen que contiene grupo, grande, parado, viejo&#10;&#10;El contenido generado por IA puede ser incorrecto.">
            <a:extLst>
              <a:ext uri="{FF2B5EF4-FFF2-40B4-BE49-F238E27FC236}">
                <a16:creationId xmlns:a16="http://schemas.microsoft.com/office/drawing/2014/main" id="{E80D3438-B228-FFDD-5104-2C5D3647E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16478"/>
          <a:stretch>
            <a:fillRect/>
          </a:stretch>
        </p:blipFill>
        <p:spPr>
          <a:xfrm>
            <a:off x="338916" y="3667977"/>
            <a:ext cx="4046271" cy="27661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95332E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734384E2-2A96-C75D-6829-54FD4CEFD1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1715" b="5703"/>
          <a:stretch>
            <a:fillRect/>
          </a:stretch>
        </p:blipFill>
        <p:spPr>
          <a:xfrm>
            <a:off x="7315200" y="160745"/>
            <a:ext cx="4731290" cy="34377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542BA6D-5D0E-E71A-1311-C395944CDEE0}"/>
              </a:ext>
            </a:extLst>
          </p:cNvPr>
          <p:cNvSpPr txBox="1"/>
          <p:nvPr/>
        </p:nvSpPr>
        <p:spPr>
          <a:xfrm>
            <a:off x="234679" y="2426090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 acest motiv, el a adunat poporul la Sihem pentru a reînnoi legământul credincioșiei și pentru a-i îndemna să aleagă o viață în slujba lui Dumnezeu.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76650F-569B-405C-F97D-C438C3688631}"/>
              </a:ext>
            </a:extLst>
          </p:cNvPr>
          <p:cNvSpPr txBox="1"/>
          <p:nvPr/>
        </p:nvSpPr>
        <p:spPr>
          <a:xfrm>
            <a:off x="234678" y="1425816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Dar, la fel ca și Caleb, el trebuia totuși să se asigure că și alții vor prelua torța și vor călăuzi poporul lui Dumnezeu pe calea cea dreaptă.</a:t>
            </a:r>
          </a:p>
        </p:txBody>
      </p:sp>
    </p:spTree>
    <p:extLst>
      <p:ext uri="{BB962C8B-B14F-4D97-AF65-F5344CB8AC3E}">
        <p14:creationId xmlns:p14="http://schemas.microsoft.com/office/powerpoint/2010/main" val="8981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DD031E11-868D-60ED-DAD4-A251ED6E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21" y="81756"/>
            <a:ext cx="2426774" cy="136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1000" dist="5000" dir="5400000" sy="-100000" algn="bl" rotWithShape="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038E1B-6E5D-7350-4C3F-AD4AFFBD2495}"/>
              </a:ext>
            </a:extLst>
          </p:cNvPr>
          <p:cNvSpPr txBox="1"/>
          <p:nvPr/>
        </p:nvSpPr>
        <p:spPr>
          <a:xfrm>
            <a:off x="0" y="0"/>
            <a:ext cx="967902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chemeClr val="accent1">
                    <a:lumMod val="50000"/>
                  </a:schemeClr>
                </a:solidFill>
              </a:rPr>
              <a:t>POVESTEA PE CARE A SCRIS-O DUMNEZEU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69549F-F539-BC14-D64F-4AD14B99F660}"/>
              </a:ext>
            </a:extLst>
          </p:cNvPr>
          <p:cNvSpPr txBox="1"/>
          <p:nvPr/>
        </p:nvSpPr>
        <p:spPr>
          <a:xfrm>
            <a:off x="270651" y="646464"/>
            <a:ext cx="9137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“V-am dat o țară pe care n-o munciserăți, cetăți pe care nu le zidiserăți, dar pe care le locuiți, vii și măslini pe care nu-i sădiserăți, dar care vă slujesc ca hrană.”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Iosua</a:t>
            </a:r>
            <a:r>
              <a:rPr lang="ro-RO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24:13)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3CF3B3-EB09-F2FA-778F-B0B067FE70A2}"/>
              </a:ext>
            </a:extLst>
          </p:cNvPr>
          <p:cNvSpPr txBox="1"/>
          <p:nvPr/>
        </p:nvSpPr>
        <p:spPr>
          <a:xfrm>
            <a:off x="101527" y="1487321"/>
            <a:ext cx="1177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Locul ales de Iosua pentru discursul său final a fost un loc istoric: Sihemul (Iosua 24:1).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6ECA78-EB9D-A22F-DA05-19E69402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863293"/>
              </p:ext>
            </p:extLst>
          </p:nvPr>
        </p:nvGraphicFramePr>
        <p:xfrm>
          <a:off x="2207595" y="1935637"/>
          <a:ext cx="8467725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5397633-5406-A6F1-CF51-A456DD737843}"/>
              </a:ext>
            </a:extLst>
          </p:cNvPr>
          <p:cNvSpPr txBox="1"/>
          <p:nvPr/>
        </p:nvSpPr>
        <p:spPr>
          <a:xfrm>
            <a:off x="2150445" y="3259076"/>
            <a:ext cx="8582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Iosua a început prin a le povesti despre „zeii străini” pe care i-a venerat Terah, strămoșul lor (Iosua 24:2). De acolo, le-a amintit la persoana întâi tot ceea ce făcuse Dumnezeu: </a:t>
            </a:r>
            <a:r>
              <a:rPr lang="ro-RO" sz="2000" b="1" dirty="0"/>
              <a:t>a</a:t>
            </a:r>
            <a:r>
              <a:rPr lang="es-ES" sz="2000" b="1" dirty="0"/>
              <a:t>m luat; </a:t>
            </a:r>
            <a:r>
              <a:rPr lang="ro-RO" sz="2000" b="1" dirty="0"/>
              <a:t>l-am purtat</a:t>
            </a:r>
            <a:r>
              <a:rPr lang="es-ES" sz="2000" b="1" dirty="0"/>
              <a:t>; </a:t>
            </a:r>
            <a:r>
              <a:rPr lang="ro-RO" sz="2000" b="1" dirty="0"/>
              <a:t>i-a</a:t>
            </a:r>
            <a:r>
              <a:rPr lang="es-ES" sz="2000" b="1" dirty="0"/>
              <a:t>m înmulțit; </a:t>
            </a:r>
            <a:r>
              <a:rPr lang="ro-RO" sz="2000" b="1" dirty="0"/>
              <a:t>i-a</a:t>
            </a:r>
            <a:r>
              <a:rPr lang="es-ES" sz="2000" b="1" dirty="0"/>
              <a:t>m trimis; </a:t>
            </a:r>
            <a:r>
              <a:rPr lang="ro-RO" sz="2000" b="1" dirty="0"/>
              <a:t>a</a:t>
            </a:r>
            <a:r>
              <a:rPr lang="es-ES" sz="2000" b="1" dirty="0"/>
              <a:t>m lovit;</a:t>
            </a:r>
            <a:r>
              <a:rPr lang="ro-RO" sz="2000" b="1" dirty="0"/>
              <a:t>le-am făcut; v-a</a:t>
            </a:r>
            <a:r>
              <a:rPr lang="es-ES" sz="2000" b="1" dirty="0"/>
              <a:t>m scos afară; V-am adus; </a:t>
            </a:r>
            <a:r>
              <a:rPr lang="ro-RO" sz="2000" b="1" dirty="0"/>
              <a:t>i-am dat;</a:t>
            </a:r>
            <a:r>
              <a:rPr lang="es-ES" sz="2000" b="1" dirty="0"/>
              <a:t> I-am nimicit; </a:t>
            </a:r>
            <a:r>
              <a:rPr lang="ro-RO" sz="2000" b="1" dirty="0"/>
              <a:t>n-am vrut să ascult </a:t>
            </a:r>
            <a:r>
              <a:rPr lang="es-ES" sz="2000" b="1" dirty="0"/>
              <a:t>pe Balaam; V-am izbăvit; I-am </a:t>
            </a:r>
            <a:r>
              <a:rPr lang="ro-RO" sz="2000" b="1" dirty="0"/>
              <a:t>dat</a:t>
            </a:r>
            <a:r>
              <a:rPr lang="es-ES" sz="2000" b="1" dirty="0"/>
              <a:t>; Am trimis muște; V-am dat țara (Iosua 24:3-13).</a:t>
            </a:r>
          </a:p>
        </p:txBody>
      </p:sp>
      <p:pic>
        <p:nvPicPr>
          <p:cNvPr id="9" name="Imagen 8" descr="Una pintura de un 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4F5B217F-EF1D-8DAF-3659-31B5ACB4D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915657"/>
            <a:ext cx="1930471" cy="115828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agen 10" descr="Imagen que contiene edificio, parado, colgando, grupo&#10;&#10;El contenido generado por IA puede ser incorrecto.">
            <a:extLst>
              <a:ext uri="{FF2B5EF4-FFF2-40B4-BE49-F238E27FC236}">
                <a16:creationId xmlns:a16="http://schemas.microsoft.com/office/drawing/2014/main" id="{80B7B1CE-8EF0-D122-EC4A-BB7DA118E9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894" y="1905000"/>
            <a:ext cx="1273179" cy="16975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Imagen 1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C39884F-4AFB-D873-7AF7-0DA19F1E13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6821"/>
          <a:stretch>
            <a:fillRect/>
          </a:stretch>
        </p:blipFill>
        <p:spPr>
          <a:xfrm>
            <a:off x="161923" y="3170262"/>
            <a:ext cx="1939995" cy="16975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Imagen 14" descr="Imagen que contiene persona, parado, hombre, gente&#10;&#10;El contenido generado por IA puede ser incorrecto.">
            <a:extLst>
              <a:ext uri="{FF2B5EF4-FFF2-40B4-BE49-F238E27FC236}">
                <a16:creationId xmlns:a16="http://schemas.microsoft.com/office/drawing/2014/main" id="{85257F27-8005-43A8-484F-7DB8412D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5535"/>
          <a:stretch>
            <a:fillRect/>
          </a:stretch>
        </p:blipFill>
        <p:spPr>
          <a:xfrm flipH="1">
            <a:off x="10756893" y="3688237"/>
            <a:ext cx="1273179" cy="1488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EFB3F69-1589-89E4-DEEF-975A5AE291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275"/>
          <a:stretch>
            <a:fillRect/>
          </a:stretch>
        </p:blipFill>
        <p:spPr>
          <a:xfrm>
            <a:off x="161923" y="4964156"/>
            <a:ext cx="1930473" cy="172682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Imagen 18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09B02A7-10C7-90C8-2EAE-52E61F2A21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b="15591"/>
          <a:stretch>
            <a:fillRect/>
          </a:stretch>
        </p:blipFill>
        <p:spPr>
          <a:xfrm>
            <a:off x="10756893" y="5262234"/>
            <a:ext cx="1273179" cy="1428750"/>
          </a:xfrm>
          <a:prstGeom prst="rect">
            <a:avLst/>
          </a:prstGeom>
          <a:ln w="28575">
            <a:solidFill>
              <a:srgbClr val="D5D00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EED6FE-27C1-B0D5-C8F1-4A344581AC77}"/>
              </a:ext>
            </a:extLst>
          </p:cNvPr>
          <p:cNvSpPr txBox="1"/>
          <p:nvPr/>
        </p:nvSpPr>
        <p:spPr>
          <a:xfrm>
            <a:off x="2150444" y="5176569"/>
            <a:ext cx="85248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 această relatare, generațiile trec una după alta fără distincție. Toate sunt incluse. Cei care l-au ascultat pe Iosua au venit „de dincolo de râu”; au coborât în ​​Egipt; au plecat cu mare putere; au traversat marea; au luat Transiordania; au stăpânit Canaanul. Ceea ce a făcut Dumnezeu cu strămoșii lor, El face cu ei și El va face cu noi astăzi.</a:t>
            </a:r>
          </a:p>
        </p:txBody>
      </p:sp>
    </p:spTree>
    <p:extLst>
      <p:ext uri="{BB962C8B-B14F-4D97-AF65-F5344CB8AC3E}">
        <p14:creationId xmlns:p14="http://schemas.microsoft.com/office/powerpoint/2010/main" val="3946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8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28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t="-43000" r="-21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973D90-6B37-DAAF-0243-0CD383DC431A}"/>
              </a:ext>
            </a:extLst>
          </p:cNvPr>
          <p:cNvSpPr txBox="1"/>
          <p:nvPr/>
        </p:nvSpPr>
        <p:spPr>
          <a:xfrm>
            <a:off x="0" y="-77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APELUL LA INTEGRITATE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A39841-FFC3-94CF-1925-D159799B6498}"/>
              </a:ext>
            </a:extLst>
          </p:cNvPr>
          <p:cNvSpPr txBox="1"/>
          <p:nvPr/>
        </p:nvSpPr>
        <p:spPr>
          <a:xfrm>
            <a:off x="0" y="56939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“Și dacă nu găsiți cu cale să slujiți Domnului, alegeți astăzi cui vreți să slujiți: sau dumnezeilor cărora le slujeau părinții voștri dincolo de Râu, sau dumnezeilor amoriților în a căror țară locuiți. Cât despre mine, eu și casa mea vom sluji Domnului.” </a:t>
            </a:r>
            <a:r>
              <a:rPr lang="es-ES" sz="1400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24:15)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74A76E-A254-1A85-942A-A3A8B5029A99}"/>
              </a:ext>
            </a:extLst>
          </p:cNvPr>
          <p:cNvSpPr txBox="1"/>
          <p:nvPr/>
        </p:nvSpPr>
        <p:spPr>
          <a:xfrm>
            <a:off x="3229582" y="1835002"/>
            <a:ext cx="896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Așa cum Iacov și-a invitat familia să-și îngroape zeii înainte de a-și reînnoi legământul cu Dumnezeu la Betel, Iosua invită poporul să-și abandoneze zeii înainte de a-și reînnoi legământul cu Dumnezeu (Iosua 24:14b).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6A9D332-0BC2-2201-C2A6-9417CA23E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842442"/>
              </p:ext>
            </p:extLst>
          </p:nvPr>
        </p:nvGraphicFramePr>
        <p:xfrm>
          <a:off x="211576" y="3690868"/>
          <a:ext cx="9088067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E960CFFD-0A65-C3A9-F933-5768349C5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6" y="1557807"/>
            <a:ext cx="2842910" cy="1971842"/>
          </a:xfrm>
          <a:prstGeom prst="roundRect">
            <a:avLst>
              <a:gd name="adj" fmla="val 117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4A68F0-C1A9-162B-1F11-62150D26D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1014" y="3368063"/>
            <a:ext cx="2359410" cy="330511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489275-2147-86CE-66D9-EF51F7B2D359}"/>
              </a:ext>
            </a:extLst>
          </p:cNvPr>
          <p:cNvSpPr txBox="1"/>
          <p:nvPr/>
        </p:nvSpPr>
        <p:spPr>
          <a:xfrm>
            <a:off x="3229582" y="2850665"/>
            <a:ext cx="8962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Ei trebuiau să se teamă de Dumnezeu și să-I slujească „</a:t>
            </a:r>
            <a:r>
              <a:rPr lang="ro-RO" sz="2000" b="1" dirty="0"/>
              <a:t>cu scumpătate și credincioșie</a:t>
            </a:r>
            <a:r>
              <a:rPr lang="es-ES" sz="2000" b="1" dirty="0"/>
              <a:t>” (Iosua 24:14a). Ce implică aceasta?</a:t>
            </a:r>
          </a:p>
        </p:txBody>
      </p:sp>
    </p:spTree>
    <p:extLst>
      <p:ext uri="{BB962C8B-B14F-4D97-AF65-F5344CB8AC3E}">
        <p14:creationId xmlns:p14="http://schemas.microsoft.com/office/powerpoint/2010/main" val="24532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F27709-7696-10EB-0B3B-D50741D169ED}"/>
              </a:ext>
            </a:extLst>
          </p:cNvPr>
          <p:cNvSpPr txBox="1"/>
          <p:nvPr/>
        </p:nvSpPr>
        <p:spPr>
          <a:xfrm>
            <a:off x="1935804" y="0"/>
            <a:ext cx="1025619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52C24"/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ALEGEREA POPORULUI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D0EFA1-92E4-690D-28C2-A1D2B66E7D66}"/>
              </a:ext>
            </a:extLst>
          </p:cNvPr>
          <p:cNvSpPr txBox="1"/>
          <p:nvPr/>
        </p:nvSpPr>
        <p:spPr>
          <a:xfrm>
            <a:off x="5610225" y="722440"/>
            <a:ext cx="6142714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“Poporul a răspuns și a zis: „Departe de noi gândul să părăsim pe Domnul și să slujim altor dumnezei.”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24:16)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DD57D5-F0E1-EF01-8D35-EBB9AE127102}"/>
              </a:ext>
            </a:extLst>
          </p:cNvPr>
          <p:cNvSpPr txBox="1"/>
          <p:nvPr/>
        </p:nvSpPr>
        <p:spPr>
          <a:xfrm>
            <a:off x="5610225" y="1584214"/>
            <a:ext cx="6581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Care a fost răspunsul la chemarea lui Iosua (Iosua 24:16)? Întregul popor a spus nu zeilor lor și a acceptat că aveau un singur Dumnezeu: „Dumnezeul nostru”, același care îi călăuzise – atât pe strămoșii lor, cât și pe ei înșiși – până în acel moment (Iosua 24:17-18).</a:t>
            </a:r>
          </a:p>
        </p:txBody>
      </p:sp>
      <p:pic>
        <p:nvPicPr>
          <p:cNvPr id="4" name="Imagen 3" descr="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C4DD677-BEF9-D158-62D7-A5255FA7A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/>
          <a:stretch>
            <a:fillRect/>
          </a:stretch>
        </p:blipFill>
        <p:spPr>
          <a:xfrm>
            <a:off x="6381345" y="3287952"/>
            <a:ext cx="5640118" cy="3416192"/>
          </a:xfrm>
          <a:prstGeom prst="rect">
            <a:avLst/>
          </a:prstGeom>
          <a:ln w="88900" cap="sq" cmpd="thickThin">
            <a:solidFill>
              <a:srgbClr val="752C2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BD755FF6-2C27-75DA-8799-E7B99B22C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1273"/>
          <a:stretch>
            <a:fillRect/>
          </a:stretch>
        </p:blipFill>
        <p:spPr>
          <a:xfrm>
            <a:off x="170537" y="827808"/>
            <a:ext cx="5247769" cy="288034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3D3D9A0-2C3B-2338-BB43-650283C8903B}"/>
              </a:ext>
            </a:extLst>
          </p:cNvPr>
          <p:cNvSpPr txBox="1"/>
          <p:nvPr/>
        </p:nvSpPr>
        <p:spPr>
          <a:xfrm>
            <a:off x="170537" y="3855102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 loc să felicite poporul pentru decizia lor, Iosua a dat un răspuns neașteptat: „</a:t>
            </a:r>
            <a:r>
              <a:rPr lang="ro-RO" sz="2000" b="1" dirty="0"/>
              <a:t>Nu veți putea </a:t>
            </a:r>
            <a:r>
              <a:rPr lang="es-ES" sz="2000" b="1" dirty="0"/>
              <a:t>să slujiți Domnului” (Iosua 24:19). Ce dezamăgire!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808A0F-A66A-E63B-9D59-69B512E42D95}"/>
              </a:ext>
            </a:extLst>
          </p:cNvPr>
          <p:cNvSpPr txBox="1"/>
          <p:nvPr/>
        </p:nvSpPr>
        <p:spPr>
          <a:xfrm>
            <a:off x="170537" y="5871038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Acest răspuns dur și-a atins scopul. Noua generație era hotărâtă să nu repete aceleași greșeli (Iosua 24:21).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885664-13F6-7FAA-E898-113364F04451}"/>
              </a:ext>
            </a:extLst>
          </p:cNvPr>
          <p:cNvSpPr txBox="1"/>
          <p:nvPr/>
        </p:nvSpPr>
        <p:spPr>
          <a:xfrm>
            <a:off x="170537" y="4870765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Iosua îi auzise pe părinții săi făcând aceeași promisiune (Exod 19:8) și văzuse cum o încălcaseră în mod repetat timp de 40 de ani.</a:t>
            </a:r>
          </a:p>
        </p:txBody>
      </p:sp>
    </p:spTree>
    <p:extLst>
      <p:ext uri="{BB962C8B-B14F-4D97-AF65-F5344CB8AC3E}">
        <p14:creationId xmlns:p14="http://schemas.microsoft.com/office/powerpoint/2010/main" val="26152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6FB5FC50-B865-D378-A6BA-CA28F53112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923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ED3742-56EF-8569-A26E-290E9443C66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31750" prstMaterial="powder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66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REÎNNOIREA</a:t>
            </a:r>
            <a:r>
              <a:rPr lang="ro-RO" sz="4400" b="1" spc="600" dirty="0">
                <a:ln w="66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LEGĂMÂNTULUI</a:t>
            </a:r>
            <a:endParaRPr lang="es-ES" sz="4400" b="1" spc="600" dirty="0">
              <a:ln w="660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C1FE5A-4290-A5D7-5EE4-1E75318C76E1}"/>
              </a:ext>
            </a:extLst>
          </p:cNvPr>
          <p:cNvSpPr txBox="1"/>
          <p:nvPr/>
        </p:nvSpPr>
        <p:spPr>
          <a:xfrm>
            <a:off x="1" y="6531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“Iosua a făcut în ziua aceea un legământ cu poporul și i-a dat legi și porunci, la Sihem.” </a:t>
            </a:r>
            <a:r>
              <a:rPr lang="es-ES" sz="14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24:25)</a:t>
            </a:r>
            <a:endParaRPr lang="es-ES" b="1" dirty="0">
              <a:solidFill>
                <a:srgbClr val="9BFF9B"/>
              </a:solidFill>
              <a:effectLst>
                <a:glow rad="127000">
                  <a:srgbClr val="2E15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2C04F-332D-3864-786D-1E82D59EAB01}"/>
              </a:ext>
            </a:extLst>
          </p:cNvPr>
          <p:cNvSpPr txBox="1"/>
          <p:nvPr/>
        </p:nvSpPr>
        <p:spPr>
          <a:xfrm>
            <a:off x="2309662" y="1152365"/>
            <a:ext cx="988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 încheierea discursului său, Iosua le-a cerut să îndepărteze dumnezeii care sunt „</a:t>
            </a:r>
            <a:r>
              <a:rPr lang="ro-RO" sz="2000" b="1" dirty="0"/>
              <a:t>în mijlocul</a:t>
            </a:r>
            <a:r>
              <a:rPr lang="es-ES" sz="2000" b="1" dirty="0"/>
              <a:t>” </a:t>
            </a:r>
            <a:r>
              <a:rPr lang="ro-RO" sz="2000" b="1" dirty="0"/>
              <a:t>lor </a:t>
            </a:r>
            <a:r>
              <a:rPr lang="es-ES" sz="2000" b="1" dirty="0"/>
              <a:t>și să-și întoarcă inimile la Dumnezeu (Iosua 24:23).</a:t>
            </a:r>
          </a:p>
        </p:txBody>
      </p:sp>
      <p:pic>
        <p:nvPicPr>
          <p:cNvPr id="4" name="Imagen 3" descr="Un grupo de personas posando delante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EE44073D-F304-D653-A747-55E56DFF0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b="402"/>
          <a:stretch>
            <a:fillRect/>
          </a:stretch>
        </p:blipFill>
        <p:spPr>
          <a:xfrm>
            <a:off x="2338846" y="2692362"/>
            <a:ext cx="2991912" cy="2967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grupo, hombre, gente&#10;&#10;El contenido generado por IA puede ser incorrecto.">
            <a:extLst>
              <a:ext uri="{FF2B5EF4-FFF2-40B4-BE49-F238E27FC236}">
                <a16:creationId xmlns:a16="http://schemas.microsoft.com/office/drawing/2014/main" id="{9072121F-A758-4CD0-3869-E279506C4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/>
          <a:stretch>
            <a:fillRect/>
          </a:stretch>
        </p:blipFill>
        <p:spPr>
          <a:xfrm>
            <a:off x="8804540" y="2681631"/>
            <a:ext cx="3240381" cy="4035435"/>
          </a:xfrm>
          <a:prstGeom prst="snip2DiagRect">
            <a:avLst>
              <a:gd name="adj1" fmla="val 1798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01FF75A-C590-03AD-3326-C6DD6325D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9" y="1278824"/>
            <a:ext cx="1993726" cy="2548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16828F0-8D5B-C9B7-E473-D31B98ECE2B2}"/>
              </a:ext>
            </a:extLst>
          </p:cNvPr>
          <p:cNvSpPr txBox="1"/>
          <p:nvPr/>
        </p:nvSpPr>
        <p:spPr>
          <a:xfrm>
            <a:off x="2309662" y="5789095"/>
            <a:ext cx="6658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a pus în scris legământul și a ridicat un monument comemorativ: o piatră care să slujească drept mărturie a angajamentului pe care îl luaseră (Iosua 24:26-27).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C2B083-2995-DF5C-B723-D59542E9732F}"/>
              </a:ext>
            </a:extLst>
          </p:cNvPr>
          <p:cNvSpPr txBox="1"/>
          <p:nvPr/>
        </p:nvSpPr>
        <p:spPr>
          <a:xfrm>
            <a:off x="5382619" y="2740993"/>
            <a:ext cx="33700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Deși legământul cu Dumnezeu se bazează pe o relație vie cu El și nu poate fi exprimat pe deplin prin simple reguli, Iosua a înțeles că era necesar să lase </a:t>
            </a:r>
            <a:r>
              <a:rPr lang="ro-RO" sz="2000" b="1" dirty="0"/>
              <a:t>îndrumări </a:t>
            </a:r>
            <a:r>
              <a:rPr lang="es-ES" sz="2000" b="1" dirty="0"/>
              <a:t>clare care să-i ajute să rămână în legământ.</a:t>
            </a:r>
          </a:p>
        </p:txBody>
      </p:sp>
      <p:pic>
        <p:nvPicPr>
          <p:cNvPr id="18" name="Imagen 1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663AC796-3F93-D44D-5460-8A47B2F147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6344" r="3268"/>
          <a:stretch>
            <a:fillRect/>
          </a:stretch>
        </p:blipFill>
        <p:spPr>
          <a:xfrm>
            <a:off x="147079" y="4013994"/>
            <a:ext cx="1993725" cy="2703073"/>
          </a:xfrm>
          <a:prstGeom prst="roundRect">
            <a:avLst>
              <a:gd name="adj" fmla="val 12623"/>
            </a:avLst>
          </a:prstGeom>
          <a:ln w="762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991D8D-0DE4-C8D3-F345-D64E6A5C670F}"/>
              </a:ext>
            </a:extLst>
          </p:cNvPr>
          <p:cNvSpPr txBox="1"/>
          <p:nvPr/>
        </p:nvSpPr>
        <p:spPr>
          <a:xfrm>
            <a:off x="2140803" y="1854590"/>
            <a:ext cx="10208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Pentru a treia oară, poporul a jurat să-I slujească lui Dumnezeu (Iosua 24:24). Legămân</a:t>
            </a:r>
            <a:r>
              <a:rPr lang="ro-RO" sz="2000" b="1" dirty="0"/>
              <a:t>-</a:t>
            </a:r>
            <a:r>
              <a:rPr lang="es-ES" sz="2000" b="1" dirty="0"/>
              <a:t>tul a fost ratificat și, la fel ca Moise, Iosua „le-a dat </a:t>
            </a:r>
            <a:r>
              <a:rPr lang="ro-RO" sz="2000" b="1" dirty="0"/>
              <a:t>legi și porunci</a:t>
            </a:r>
            <a:r>
              <a:rPr lang="es-ES" sz="2000" b="1" dirty="0"/>
              <a:t>” (Iosua 24:25).</a:t>
            </a:r>
          </a:p>
        </p:txBody>
      </p:sp>
    </p:spTree>
    <p:extLst>
      <p:ext uri="{BB962C8B-B14F-4D97-AF65-F5344CB8AC3E}">
        <p14:creationId xmlns:p14="http://schemas.microsoft.com/office/powerpoint/2010/main" val="17146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D13D27-CBCA-217C-03DB-DF81DCFBCED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4400" b="1" dirty="0">
                <a:ln/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accent2">
                      <a:lumMod val="7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CONTINUAREA POVE</a:t>
            </a:r>
            <a:r>
              <a:rPr lang="ro-RO" sz="4400" b="1" dirty="0">
                <a:ln/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accent2">
                      <a:lumMod val="7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ȘTII</a:t>
            </a:r>
            <a:endParaRPr lang="es-ES" sz="4400" b="1" dirty="0">
              <a:ln/>
              <a:pattFill prst="dkUpDiag">
                <a:fgClr>
                  <a:schemeClr val="bg1">
                    <a:lumMod val="75000"/>
                  </a:schemeClr>
                </a:fgClr>
                <a:bgClr>
                  <a:schemeClr val="accent2">
                    <a:lumMod val="7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4A1A73-8EE7-1A40-CBCA-6DAC81F1E139}"/>
              </a:ext>
            </a:extLst>
          </p:cNvPr>
          <p:cNvSpPr txBox="1"/>
          <p:nvPr/>
        </p:nvSpPr>
        <p:spPr>
          <a:xfrm>
            <a:off x="0" y="64284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“Israel a slujit Domnului în tot timpul vieții lui Iosua și în tot timpul vieții bătrânilor care au trăit după Iosua și care cunoșteau tot ce făcuse Domnul pentru Israel.”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24:31)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4A7B3D-EC19-0D1F-D77C-5C7964A6A6F8}"/>
              </a:ext>
            </a:extLst>
          </p:cNvPr>
          <p:cNvSpPr txBox="1"/>
          <p:nvPr/>
        </p:nvSpPr>
        <p:spPr>
          <a:xfrm>
            <a:off x="197128" y="1289179"/>
            <a:ext cx="4581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Cartea lui Iosua se încheie cu trei înmormântări. Una dintre ele, profețită cu sute de ani mai devreme, a fost înmormântarea lui Iosif în moștenirea lui Iacov (Gen. 50:24-26; Iosua 24:32).</a:t>
            </a:r>
          </a:p>
        </p:txBody>
      </p:sp>
      <p:pic>
        <p:nvPicPr>
          <p:cNvPr id="4" name="Imagen 3" descr="Dibujo de una niña&#10;&#10;El contenido generado por IA puede ser incorrecto.">
            <a:extLst>
              <a:ext uri="{FF2B5EF4-FFF2-40B4-BE49-F238E27FC236}">
                <a16:creationId xmlns:a16="http://schemas.microsoft.com/office/drawing/2014/main" id="{0631A66D-77BB-788F-5CA4-7BCA8DA3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90" y="1412290"/>
            <a:ext cx="2200656" cy="1650492"/>
          </a:xfrm>
          <a:prstGeom prst="rect">
            <a:avLst/>
          </a:prstGeom>
          <a:ln w="38100" cap="sq">
            <a:solidFill>
              <a:srgbClr val="F7DC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A0E38B-BB85-023E-C7FA-781D02E4A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414" r="3509" b="3491"/>
          <a:stretch>
            <a:fillRect/>
          </a:stretch>
        </p:blipFill>
        <p:spPr>
          <a:xfrm>
            <a:off x="4841866" y="1411604"/>
            <a:ext cx="2391156" cy="1650492"/>
          </a:xfrm>
          <a:prstGeom prst="rect">
            <a:avLst/>
          </a:prstGeom>
          <a:ln w="38100" cap="sq">
            <a:solidFill>
              <a:srgbClr val="F389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B4F8F4B4-476E-00B6-91F3-E7884DB34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14" y="1412289"/>
            <a:ext cx="2200657" cy="1650493"/>
          </a:xfrm>
          <a:prstGeom prst="rect">
            <a:avLst/>
          </a:prstGeom>
          <a:ln w="38100" cap="sq">
            <a:solidFill>
              <a:srgbClr val="CBCF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pastel, tabla, cumpleaños&#10;&#10;El contenido generado por IA puede ser incorrecto.">
            <a:extLst>
              <a:ext uri="{FF2B5EF4-FFF2-40B4-BE49-F238E27FC236}">
                <a16:creationId xmlns:a16="http://schemas.microsoft.com/office/drawing/2014/main" id="{C18E1F97-0853-9989-A51B-4D6C6728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12" y="4462326"/>
            <a:ext cx="3388615" cy="239567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062A7FD-2A65-CA42-1A9D-004BA1FC610F}"/>
              </a:ext>
            </a:extLst>
          </p:cNvPr>
          <p:cNvSpPr txBox="1"/>
          <p:nvPr/>
        </p:nvSpPr>
        <p:spPr>
          <a:xfrm>
            <a:off x="2796372" y="4801178"/>
            <a:ext cx="57622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Fiecare generație trebuie să facă propriul legământ cu Dumnezeu. Credința părinților lor îi poate ajuta să ia decizia corectă. Dar decizia este a lor. Să luăm decizia noastră astăzi: „Cât despre mine și casa mea, vom sluji Domnului” (Iosua 24:15).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FAAA361-84A7-E21A-B7F0-80148A8CA996}"/>
              </a:ext>
            </a:extLst>
          </p:cNvPr>
          <p:cNvSpPr txBox="1"/>
          <p:nvPr/>
        </p:nvSpPr>
        <p:spPr>
          <a:xfrm>
            <a:off x="197128" y="3131309"/>
            <a:ext cx="11994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Generația răzvrătită care ieșise din Egipt a fost îngropată în deșert. Dar noua generație urma să fie îngropată „în moștenirea ei”, împreună cu cei care rămăseseră credincioși într-o generație necredincioasă: Iosua și Eleazar (Iosua 24:29-30, 33).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5448D7-3CDB-421F-6E7B-36A78322AC0D}"/>
              </a:ext>
            </a:extLst>
          </p:cNvPr>
          <p:cNvSpPr txBox="1"/>
          <p:nvPr/>
        </p:nvSpPr>
        <p:spPr>
          <a:xfrm>
            <a:off x="2796372" y="4093292"/>
            <a:ext cx="78664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Această nouă generație a rămas credincioasă (Iosua 24:31). Dar ce se va întâmpla cu următoarea generație (Judecători 2:10-11)?</a:t>
            </a:r>
          </a:p>
        </p:txBody>
      </p:sp>
      <p:pic>
        <p:nvPicPr>
          <p:cNvPr id="20" name="Imagen 19" descr="Imagen que contiene vestido&#10;&#10;El contenido generado por IA puede ser incorrecto.">
            <a:extLst>
              <a:ext uri="{FF2B5EF4-FFF2-40B4-BE49-F238E27FC236}">
                <a16:creationId xmlns:a16="http://schemas.microsoft.com/office/drawing/2014/main" id="{9D9B5072-7B84-A6F6-35AB-E9C42FE33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1030" r="45828" b="589"/>
          <a:stretch>
            <a:fillRect/>
          </a:stretch>
        </p:blipFill>
        <p:spPr>
          <a:xfrm>
            <a:off x="161794" y="4237406"/>
            <a:ext cx="2470874" cy="2511408"/>
          </a:xfrm>
          <a:prstGeom prst="rect">
            <a:avLst/>
          </a:prstGeom>
          <a:effectLst>
            <a:innerShdw blurRad="114300">
              <a:schemeClr val="accent2">
                <a:lumMod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852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A462DA-B35C-4DD5-D6F7-DB5F7B617DEB}"/>
              </a:ext>
            </a:extLst>
          </p:cNvPr>
          <p:cNvSpPr txBox="1"/>
          <p:nvPr/>
        </p:nvSpPr>
        <p:spPr>
          <a:xfrm>
            <a:off x="2321169" y="226943"/>
            <a:ext cx="969665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“Generalul nostru, care nu a pierdut niciodată o bătălie, așteaptă un serviciu credincios și voluntar din partea tuturor celor care s-au înrolat sub stindardul Său. În conflictul final care se desfășoară în prezent între forțele binelui și oștirile celui rău, El așteaptă ca toți, laici și slujitori, să-și facă partea. Toți cei care s-au înrolat ca soldați ai Săi trebuie să-I acorde un serviciu credincios, cu un profund simț al responsabilității lor individuale.”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B76F75-3111-93EE-FB74-5E2DC4989168}"/>
              </a:ext>
            </a:extLst>
          </p:cNvPr>
          <p:cNvSpPr txBox="1"/>
          <p:nvPr/>
        </p:nvSpPr>
        <p:spPr>
          <a:xfrm>
            <a:off x="7420094" y="5577525"/>
            <a:ext cx="4597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o-RO" sz="1600" b="1" dirty="0"/>
              <a:t>Mărturii pentru biserică</a:t>
            </a:r>
            <a:r>
              <a:rPr lang="es-ES" sz="1600" b="1" dirty="0"/>
              <a:t>, </a:t>
            </a:r>
            <a:r>
              <a:rPr lang="ro-RO" sz="1600" b="1" dirty="0"/>
              <a:t>vol.</a:t>
            </a:r>
            <a:r>
              <a:rPr lang="es-ES" sz="1600" b="1" dirty="0"/>
              <a:t> 9, p</a:t>
            </a:r>
            <a:r>
              <a:rPr lang="ro-RO" sz="1600" b="1" dirty="0"/>
              <a:t>a</a:t>
            </a:r>
            <a:r>
              <a:rPr lang="es-ES" sz="1600" b="1" dirty="0"/>
              <a:t>g. 94)</a:t>
            </a:r>
          </a:p>
        </p:txBody>
      </p:sp>
    </p:spTree>
    <p:extLst>
      <p:ext uri="{BB962C8B-B14F-4D97-AF65-F5344CB8AC3E}">
        <p14:creationId xmlns:p14="http://schemas.microsoft.com/office/powerpoint/2010/main" val="13301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1324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Arial</vt:lpstr>
      <vt:lpstr>Constantia</vt:lpstr>
      <vt:lpstr>Wingdings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60</cp:revision>
  <dcterms:created xsi:type="dcterms:W3CDTF">2025-12-04T08:44:01Z</dcterms:created>
  <dcterms:modified xsi:type="dcterms:W3CDTF">2025-12-23T18:10:55Z</dcterms:modified>
</cp:coreProperties>
</file>