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5" r:id="rId3"/>
    <p:sldId id="281" r:id="rId4"/>
    <p:sldId id="287" r:id="rId5"/>
    <p:sldId id="258" r:id="rId6"/>
    <p:sldId id="259" r:id="rId7"/>
    <p:sldId id="260" r:id="rId8"/>
    <p:sldId id="288" r:id="rId9"/>
    <p:sldId id="289" r:id="rId10"/>
    <p:sldId id="290" r:id="rId11"/>
    <p:sldId id="264" r:id="rId12"/>
    <p:sldId id="282" r:id="rId13"/>
    <p:sldId id="28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9ABF"/>
    <a:srgbClr val="C5F9C7"/>
    <a:srgbClr val="FFF37D"/>
    <a:srgbClr val="F8E191"/>
    <a:srgbClr val="753F11"/>
    <a:srgbClr val="B26631"/>
    <a:srgbClr val="BE4F35"/>
    <a:srgbClr val="FFEB1D"/>
    <a:srgbClr val="3069A8"/>
    <a:srgbClr val="264A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8C1593-413E-4B36-87D5-938BAF40EB32}" type="doc">
      <dgm:prSet loTypeId="urn:microsoft.com/office/officeart/2009/layout/CirclePictureHierarchy" loCatId="picture" qsTypeId="urn:microsoft.com/office/officeart/2005/8/quickstyle/simple5" qsCatId="simple" csTypeId="urn:microsoft.com/office/officeart/2005/8/colors/colorful1" csCatId="colorful" phldr="1"/>
      <dgm:spPr/>
      <dgm:t>
        <a:bodyPr/>
        <a:lstStyle/>
        <a:p>
          <a:endParaRPr lang="es-ES"/>
        </a:p>
      </dgm:t>
    </dgm:pt>
    <dgm:pt modelId="{EFE4F8F4-FC20-4CC7-A3F0-3031CC5375E5}">
      <dgm:prSet custT="1"/>
      <dgm:spPr/>
      <dgm:t>
        <a:bodyPr>
          <a:scene3d>
            <a:camera prst="orthographicFront"/>
            <a:lightRig rig="threePt" dir="t"/>
          </a:scene3d>
          <a:sp3d extrusionH="57150">
            <a:bevelT w="38100" h="38100"/>
          </a:sp3d>
        </a:bodyPr>
        <a:lstStyle/>
        <a:p>
          <a:r>
            <a:rPr lang="ro-RO" sz="2400" b="1" dirty="0">
              <a:solidFill>
                <a:srgbClr val="C00000"/>
              </a:solidFill>
            </a:rPr>
            <a:t>Exemple de mândrie</a:t>
          </a:r>
          <a:endParaRPr lang="es-ES" sz="2400" dirty="0">
            <a:solidFill>
              <a:srgbClr val="C00000"/>
            </a:solidFill>
          </a:endParaRPr>
        </a:p>
      </dgm:t>
    </dgm:pt>
    <dgm:pt modelId="{0923F283-038F-4881-893F-240EAEA95917}" type="parTrans" cxnId="{78995FB9-B89E-446B-973A-01D10A5F801E}">
      <dgm:prSet/>
      <dgm:spPr/>
      <dgm:t>
        <a:bodyPr/>
        <a:lstStyle/>
        <a:p>
          <a:endParaRPr lang="es-ES" sz="2000"/>
        </a:p>
      </dgm:t>
    </dgm:pt>
    <dgm:pt modelId="{2864CDCC-60C7-42EA-8EAA-3AE87F559A45}" type="sibTrans" cxnId="{78995FB9-B89E-446B-973A-01D10A5F801E}">
      <dgm:prSet/>
      <dgm:spPr/>
      <dgm:t>
        <a:bodyPr/>
        <a:lstStyle/>
        <a:p>
          <a:endParaRPr lang="es-ES" sz="2000"/>
        </a:p>
      </dgm:t>
    </dgm:pt>
    <dgm:pt modelId="{3DD8E087-9B68-41DA-AD12-D1884F1AAF32}">
      <dgm:prSet custT="1"/>
      <dgm:spPr/>
      <dgm:t>
        <a:bodyPr/>
        <a:lstStyle/>
        <a:p>
          <a:pPr algn="ctr"/>
          <a:r>
            <a:rPr lang="es-ES" sz="2000" b="1" dirty="0"/>
            <a:t>Lucifer</a:t>
          </a:r>
          <a:endParaRPr lang="es-ES" sz="2000" dirty="0"/>
        </a:p>
      </dgm:t>
    </dgm:pt>
    <dgm:pt modelId="{2F3F663B-52BF-4D0D-87B3-17D10C25CA61}" type="parTrans" cxnId="{40B2D8D0-5CCF-416B-B781-D6D2C8E8C67A}">
      <dgm:prSet/>
      <dgm:spPr>
        <a:ln>
          <a:solidFill>
            <a:srgbClr val="C00000"/>
          </a:solidFill>
        </a:ln>
      </dgm:spPr>
      <dgm:t>
        <a:bodyPr/>
        <a:lstStyle/>
        <a:p>
          <a:endParaRPr lang="es-ES" sz="2000"/>
        </a:p>
      </dgm:t>
    </dgm:pt>
    <dgm:pt modelId="{0FA83591-DF50-4931-9170-115730AE35C0}" type="sibTrans" cxnId="{40B2D8D0-5CCF-416B-B781-D6D2C8E8C67A}">
      <dgm:prSet/>
      <dgm:spPr/>
      <dgm:t>
        <a:bodyPr/>
        <a:lstStyle/>
        <a:p>
          <a:endParaRPr lang="es-ES" sz="2000"/>
        </a:p>
      </dgm:t>
    </dgm:pt>
    <dgm:pt modelId="{CA04D727-BAC3-4071-9C9A-A9B4CECFCB94}">
      <dgm:prSet custT="1"/>
      <dgm:spPr/>
      <dgm:t>
        <a:bodyPr/>
        <a:lstStyle/>
        <a:p>
          <a:pPr algn="ctr"/>
          <a:r>
            <a:rPr lang="ro-RO" sz="2000" b="1" dirty="0"/>
            <a:t>Ucenicii lui Isus</a:t>
          </a:r>
          <a:endParaRPr lang="es-ES" sz="2000" dirty="0"/>
        </a:p>
      </dgm:t>
    </dgm:pt>
    <dgm:pt modelId="{AF79DB2B-2CC3-4EE9-8570-92B99BAD9F19}" type="parTrans" cxnId="{37E97683-8EC6-4CE2-863F-2D36422F8798}">
      <dgm:prSet/>
      <dgm:spPr>
        <a:ln>
          <a:solidFill>
            <a:srgbClr val="C00000"/>
          </a:solidFill>
        </a:ln>
      </dgm:spPr>
      <dgm:t>
        <a:bodyPr/>
        <a:lstStyle/>
        <a:p>
          <a:endParaRPr lang="es-ES" sz="2000"/>
        </a:p>
      </dgm:t>
    </dgm:pt>
    <dgm:pt modelId="{05693285-B8E5-431D-BBE0-48F4E4F2B92E}" type="sibTrans" cxnId="{37E97683-8EC6-4CE2-863F-2D36422F8798}">
      <dgm:prSet/>
      <dgm:spPr/>
      <dgm:t>
        <a:bodyPr/>
        <a:lstStyle/>
        <a:p>
          <a:endParaRPr lang="es-ES" sz="2000"/>
        </a:p>
      </dgm:t>
    </dgm:pt>
    <dgm:pt modelId="{17F485C1-6BF8-45B4-A948-A84FBEA8F179}">
      <dgm:prSet custT="1"/>
      <dgm:spPr/>
      <dgm:t>
        <a:bodyPr>
          <a:scene3d>
            <a:camera prst="orthographicFront"/>
            <a:lightRig rig="threePt" dir="t"/>
          </a:scene3d>
          <a:sp3d extrusionH="57150">
            <a:bevelT w="38100" h="38100"/>
          </a:sp3d>
        </a:bodyPr>
        <a:lstStyle/>
        <a:p>
          <a:r>
            <a:rPr lang="ro-RO" sz="2400" b="1" dirty="0">
              <a:solidFill>
                <a:schemeClr val="accent4">
                  <a:lumMod val="75000"/>
                </a:schemeClr>
              </a:solidFill>
            </a:rPr>
            <a:t>Exemple de smerenie</a:t>
          </a:r>
          <a:endParaRPr lang="es-ES" sz="2400" dirty="0">
            <a:solidFill>
              <a:schemeClr val="accent4">
                <a:lumMod val="75000"/>
              </a:schemeClr>
            </a:solidFill>
          </a:endParaRPr>
        </a:p>
      </dgm:t>
    </dgm:pt>
    <dgm:pt modelId="{AA342DA1-619C-4499-AE44-5ED39E6AAA93}" type="parTrans" cxnId="{074D12E9-DAB1-4267-8435-4805DC845C62}">
      <dgm:prSet/>
      <dgm:spPr/>
      <dgm:t>
        <a:bodyPr/>
        <a:lstStyle/>
        <a:p>
          <a:endParaRPr lang="es-ES" sz="2000"/>
        </a:p>
      </dgm:t>
    </dgm:pt>
    <dgm:pt modelId="{8F267BE6-18B1-490A-88C3-9E7AC8BBE74C}" type="sibTrans" cxnId="{074D12E9-DAB1-4267-8435-4805DC845C62}">
      <dgm:prSet/>
      <dgm:spPr/>
      <dgm:t>
        <a:bodyPr/>
        <a:lstStyle/>
        <a:p>
          <a:endParaRPr lang="es-ES" sz="2000"/>
        </a:p>
      </dgm:t>
    </dgm:pt>
    <dgm:pt modelId="{4B0F2653-3DBC-40F1-A08A-456AC20D33D9}">
      <dgm:prSet custT="1"/>
      <dgm:spPr/>
      <dgm:t>
        <a:bodyPr/>
        <a:lstStyle/>
        <a:p>
          <a:pPr algn="ctr"/>
          <a:r>
            <a:rPr lang="ro-RO" sz="2000" b="1" dirty="0"/>
            <a:t>Vameșul</a:t>
          </a:r>
          <a:endParaRPr lang="es-ES" sz="2000" dirty="0"/>
        </a:p>
      </dgm:t>
    </dgm:pt>
    <dgm:pt modelId="{09C93E84-C938-4CAA-916D-A3EC55C806BD}" type="parTrans" cxnId="{351590F9-AAAB-43C7-B460-9F71DF8C0253}">
      <dgm:prSet/>
      <dgm:spPr>
        <a:ln>
          <a:solidFill>
            <a:schemeClr val="accent4">
              <a:lumMod val="75000"/>
            </a:schemeClr>
          </a:solidFill>
        </a:ln>
      </dgm:spPr>
      <dgm:t>
        <a:bodyPr/>
        <a:lstStyle/>
        <a:p>
          <a:endParaRPr lang="es-ES" sz="2000"/>
        </a:p>
      </dgm:t>
    </dgm:pt>
    <dgm:pt modelId="{C288617A-F40F-4C2E-B32C-3A3A87C45FAB}" type="sibTrans" cxnId="{351590F9-AAAB-43C7-B460-9F71DF8C0253}">
      <dgm:prSet/>
      <dgm:spPr/>
      <dgm:t>
        <a:bodyPr/>
        <a:lstStyle/>
        <a:p>
          <a:endParaRPr lang="es-ES" sz="2000"/>
        </a:p>
      </dgm:t>
    </dgm:pt>
    <dgm:pt modelId="{59028718-01A7-48FD-A177-4B780A2EAC8F}">
      <dgm:prSet custT="1"/>
      <dgm:spPr/>
      <dgm:t>
        <a:bodyPr/>
        <a:lstStyle/>
        <a:p>
          <a:pPr algn="ctr"/>
          <a:r>
            <a:rPr lang="ro-RO" sz="2000" b="1" dirty="0"/>
            <a:t>Moise</a:t>
          </a:r>
          <a:endParaRPr lang="es-ES" sz="2000" dirty="0"/>
        </a:p>
      </dgm:t>
    </dgm:pt>
    <dgm:pt modelId="{0C5A5CC6-20B8-447F-9A03-96FDFCD79F8B}" type="parTrans" cxnId="{C9BAC9EB-E265-466D-92B3-EA6A999A06E1}">
      <dgm:prSet/>
      <dgm:spPr>
        <a:ln>
          <a:solidFill>
            <a:schemeClr val="accent4">
              <a:lumMod val="75000"/>
            </a:schemeClr>
          </a:solidFill>
        </a:ln>
      </dgm:spPr>
      <dgm:t>
        <a:bodyPr/>
        <a:lstStyle/>
        <a:p>
          <a:endParaRPr lang="es-ES" sz="2000"/>
        </a:p>
      </dgm:t>
    </dgm:pt>
    <dgm:pt modelId="{E5403D29-F5C4-4352-B3F0-95A99DB4496C}" type="sibTrans" cxnId="{C9BAC9EB-E265-466D-92B3-EA6A999A06E1}">
      <dgm:prSet/>
      <dgm:spPr/>
      <dgm:t>
        <a:bodyPr/>
        <a:lstStyle/>
        <a:p>
          <a:endParaRPr lang="es-ES" sz="2000"/>
        </a:p>
      </dgm:t>
    </dgm:pt>
    <dgm:pt modelId="{F50D0D12-EDDD-4F46-BF2E-C544FBF5E03B}">
      <dgm:prSet custT="1"/>
      <dgm:spPr/>
      <dgm:t>
        <a:bodyPr/>
        <a:lstStyle/>
        <a:p>
          <a:pPr algn="ctr"/>
          <a:r>
            <a:rPr lang="ro-RO" sz="2000" b="1" dirty="0"/>
            <a:t>Isus, exemplul perfect</a:t>
          </a:r>
          <a:endParaRPr lang="es-ES" sz="2000" dirty="0"/>
        </a:p>
      </dgm:t>
    </dgm:pt>
    <dgm:pt modelId="{E829DD70-E314-41F8-A7B2-20E772E309BE}" type="parTrans" cxnId="{0AAC5519-B946-4F90-892C-8D9FFF52299D}">
      <dgm:prSet/>
      <dgm:spPr>
        <a:ln>
          <a:solidFill>
            <a:schemeClr val="accent4">
              <a:lumMod val="75000"/>
            </a:schemeClr>
          </a:solidFill>
        </a:ln>
      </dgm:spPr>
      <dgm:t>
        <a:bodyPr/>
        <a:lstStyle/>
        <a:p>
          <a:endParaRPr lang="es-ES" sz="2000"/>
        </a:p>
      </dgm:t>
    </dgm:pt>
    <dgm:pt modelId="{86F8F824-031F-42CA-8748-B30F5806E117}" type="sibTrans" cxnId="{0AAC5519-B946-4F90-892C-8D9FFF52299D}">
      <dgm:prSet/>
      <dgm:spPr/>
      <dgm:t>
        <a:bodyPr/>
        <a:lstStyle/>
        <a:p>
          <a:endParaRPr lang="es-ES" sz="2000"/>
        </a:p>
      </dgm:t>
    </dgm:pt>
    <dgm:pt modelId="{26CB28E8-D9BF-47B5-ADE8-97D06107C6F7}" type="pres">
      <dgm:prSet presAssocID="{DE8C1593-413E-4B36-87D5-938BAF40EB32}" presName="hierChild1" presStyleCnt="0">
        <dgm:presLayoutVars>
          <dgm:chPref val="1"/>
          <dgm:dir/>
          <dgm:animOne val="branch"/>
          <dgm:animLvl val="lvl"/>
          <dgm:resizeHandles/>
        </dgm:presLayoutVars>
      </dgm:prSet>
      <dgm:spPr/>
    </dgm:pt>
    <dgm:pt modelId="{78A4B74D-C2B6-497D-A9A0-867CACB94EE8}" type="pres">
      <dgm:prSet presAssocID="{EFE4F8F4-FC20-4CC7-A3F0-3031CC5375E5}" presName="hierRoot1" presStyleCnt="0"/>
      <dgm:spPr/>
    </dgm:pt>
    <dgm:pt modelId="{0E5291B5-D9D3-4882-ABBE-7A48985748F5}" type="pres">
      <dgm:prSet presAssocID="{EFE4F8F4-FC20-4CC7-A3F0-3031CC5375E5}" presName="composite" presStyleCnt="0"/>
      <dgm:spPr/>
    </dgm:pt>
    <dgm:pt modelId="{3BA24623-433E-40CB-A10D-174C13A2677B}" type="pres">
      <dgm:prSet presAssocID="{EFE4F8F4-FC20-4CC7-A3F0-3031CC5375E5}" presName="image" presStyleLbl="node0" presStyleIdx="0" presStyleCnt="2" custLinFactNeighborX="62399" custLinFactNeighborY="-79529"/>
      <dgm:spPr>
        <a:solidFill>
          <a:srgbClr val="C00000"/>
        </a:solidFill>
        <a:scene3d>
          <a:camera prst="orthographicFront"/>
          <a:lightRig rig="threePt" dir="t"/>
        </a:scene3d>
        <a:sp3d>
          <a:bevelT prst="convex"/>
        </a:sp3d>
      </dgm:spPr>
    </dgm:pt>
    <dgm:pt modelId="{510E2D3F-32C0-40AB-A906-BF6B2C5438C1}" type="pres">
      <dgm:prSet presAssocID="{EFE4F8F4-FC20-4CC7-A3F0-3031CC5375E5}" presName="text" presStyleLbl="revTx" presStyleIdx="0" presStyleCnt="7" custScaleX="265373" custLinFactX="24757" custLinFactNeighborX="100000" custLinFactNeighborY="-77691">
        <dgm:presLayoutVars>
          <dgm:chPref val="3"/>
        </dgm:presLayoutVars>
      </dgm:prSet>
      <dgm:spPr/>
    </dgm:pt>
    <dgm:pt modelId="{AEC9C2BE-D9B9-4E4B-A47A-861A9DE4E61C}" type="pres">
      <dgm:prSet presAssocID="{EFE4F8F4-FC20-4CC7-A3F0-3031CC5375E5}" presName="hierChild2" presStyleCnt="0"/>
      <dgm:spPr/>
    </dgm:pt>
    <dgm:pt modelId="{1562CF81-8BC5-41A5-8122-31F0FC2DA5DE}" type="pres">
      <dgm:prSet presAssocID="{2F3F663B-52BF-4D0D-87B3-17D10C25CA61}" presName="Name10" presStyleLbl="parChTrans1D2" presStyleIdx="0" presStyleCnt="5"/>
      <dgm:spPr/>
    </dgm:pt>
    <dgm:pt modelId="{F7BDD553-DA79-45E3-BE72-A14551FBF72E}" type="pres">
      <dgm:prSet presAssocID="{3DD8E087-9B68-41DA-AD12-D1884F1AAF32}" presName="hierRoot2" presStyleCnt="0"/>
      <dgm:spPr/>
    </dgm:pt>
    <dgm:pt modelId="{5354CCA9-8D0C-402B-85CC-E841CF0AC949}" type="pres">
      <dgm:prSet presAssocID="{3DD8E087-9B68-41DA-AD12-D1884F1AAF32}" presName="composite2" presStyleCnt="0"/>
      <dgm:spPr/>
    </dgm:pt>
    <dgm:pt modelId="{00CFEA07-048C-4452-9699-8EA7D6BBFFAD}" type="pres">
      <dgm:prSet presAssocID="{3DD8E087-9B68-41DA-AD12-D1884F1AAF32}" presName="image2" presStyleLbl="node2" presStyleIdx="0" presStyleCnt="5" custScaleX="295135" custScaleY="372689" custLinFactNeighborX="62399" custLinFactNeighborY="-79529"/>
      <dgm:spPr>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4FCF5FF-A20F-4878-9DEC-9A5EC9FF98A1}" type="pres">
      <dgm:prSet presAssocID="{3DD8E087-9B68-41DA-AD12-D1884F1AAF32}" presName="text2" presStyleLbl="revTx" presStyleIdx="1" presStyleCnt="7" custScaleX="134790" custLinFactY="64765" custLinFactNeighborX="-37843" custLinFactNeighborY="100000">
        <dgm:presLayoutVars>
          <dgm:chPref val="3"/>
        </dgm:presLayoutVars>
      </dgm:prSet>
      <dgm:spPr/>
    </dgm:pt>
    <dgm:pt modelId="{D9734FAE-D4EE-4E37-BA0A-8943236FD838}" type="pres">
      <dgm:prSet presAssocID="{3DD8E087-9B68-41DA-AD12-D1884F1AAF32}" presName="hierChild3" presStyleCnt="0"/>
      <dgm:spPr/>
    </dgm:pt>
    <dgm:pt modelId="{0DEABA19-00C7-49C8-B92F-1EB5ECB7895B}" type="pres">
      <dgm:prSet presAssocID="{AF79DB2B-2CC3-4EE9-8570-92B99BAD9F19}" presName="Name10" presStyleLbl="parChTrans1D2" presStyleIdx="1" presStyleCnt="5"/>
      <dgm:spPr/>
    </dgm:pt>
    <dgm:pt modelId="{8F096068-AF7E-4EBF-A3F5-009F886D4D1D}" type="pres">
      <dgm:prSet presAssocID="{CA04D727-BAC3-4071-9C9A-A9B4CECFCB94}" presName="hierRoot2" presStyleCnt="0"/>
      <dgm:spPr/>
    </dgm:pt>
    <dgm:pt modelId="{BCB16D18-ED5F-4D86-AA0E-E3BD2CC04F84}" type="pres">
      <dgm:prSet presAssocID="{CA04D727-BAC3-4071-9C9A-A9B4CECFCB94}" presName="composite2" presStyleCnt="0"/>
      <dgm:spPr/>
    </dgm:pt>
    <dgm:pt modelId="{1962EC93-D6B2-4A34-AC84-9B92D9C68EFA}" type="pres">
      <dgm:prSet presAssocID="{CA04D727-BAC3-4071-9C9A-A9B4CECFCB94}" presName="image2" presStyleLbl="node2" presStyleIdx="1" presStyleCnt="5" custScaleX="295135" custScaleY="372689" custLinFactNeighborX="62399" custLinFactNeighborY="-79529"/>
      <dgm:spPr>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E3C68D1D-A05C-4337-AD13-B987058F21B8}" type="pres">
      <dgm:prSet presAssocID="{CA04D727-BAC3-4071-9C9A-A9B4CECFCB94}" presName="text2" presStyleLbl="revTx" presStyleIdx="2" presStyleCnt="7" custScaleX="171255" custLinFactY="100000" custLinFactNeighborX="-41556" custLinFactNeighborY="111909">
        <dgm:presLayoutVars>
          <dgm:chPref val="3"/>
        </dgm:presLayoutVars>
      </dgm:prSet>
      <dgm:spPr/>
    </dgm:pt>
    <dgm:pt modelId="{959F24D7-95CF-4FDA-9E80-DAAF293E45A7}" type="pres">
      <dgm:prSet presAssocID="{CA04D727-BAC3-4071-9C9A-A9B4CECFCB94}" presName="hierChild3" presStyleCnt="0"/>
      <dgm:spPr/>
    </dgm:pt>
    <dgm:pt modelId="{3BDF34C9-8986-4C4C-A5F6-D9AA87F8A6B6}" type="pres">
      <dgm:prSet presAssocID="{17F485C1-6BF8-45B4-A948-A84FBEA8F179}" presName="hierRoot1" presStyleCnt="0"/>
      <dgm:spPr/>
    </dgm:pt>
    <dgm:pt modelId="{77A8D972-CE1C-4A03-B1D8-9564C9070F2E}" type="pres">
      <dgm:prSet presAssocID="{17F485C1-6BF8-45B4-A948-A84FBEA8F179}" presName="composite" presStyleCnt="0"/>
      <dgm:spPr/>
    </dgm:pt>
    <dgm:pt modelId="{16E1F04A-5A82-48D9-8B41-F2BE1BE4B8A0}" type="pres">
      <dgm:prSet presAssocID="{17F485C1-6BF8-45B4-A948-A84FBEA8F179}" presName="image" presStyleLbl="node0" presStyleIdx="1" presStyleCnt="2" custLinFactNeighborX="62399" custLinFactNeighborY="-79529"/>
      <dgm:spPr>
        <a:solidFill>
          <a:schemeClr val="accent4">
            <a:lumMod val="75000"/>
          </a:schemeClr>
        </a:solidFill>
        <a:scene3d>
          <a:camera prst="orthographicFront"/>
          <a:lightRig rig="threePt" dir="t"/>
        </a:scene3d>
        <a:sp3d>
          <a:bevelT prst="convex"/>
        </a:sp3d>
      </dgm:spPr>
    </dgm:pt>
    <dgm:pt modelId="{1249BB74-BBA5-4F24-94B5-839061C62E1D}" type="pres">
      <dgm:prSet presAssocID="{17F485C1-6BF8-45B4-A948-A84FBEA8F179}" presName="text" presStyleLbl="revTx" presStyleIdx="3" presStyleCnt="7" custScaleX="306262" custLinFactX="46169" custLinFactNeighborX="100000" custLinFactNeighborY="-77911">
        <dgm:presLayoutVars>
          <dgm:chPref val="3"/>
        </dgm:presLayoutVars>
      </dgm:prSet>
      <dgm:spPr/>
    </dgm:pt>
    <dgm:pt modelId="{25D5A4D8-77DD-46B5-9A23-C810F1562A75}" type="pres">
      <dgm:prSet presAssocID="{17F485C1-6BF8-45B4-A948-A84FBEA8F179}" presName="hierChild2" presStyleCnt="0"/>
      <dgm:spPr/>
    </dgm:pt>
    <dgm:pt modelId="{F8DB5EF6-39F3-4BD1-8C88-F34105FF8B6B}" type="pres">
      <dgm:prSet presAssocID="{09C93E84-C938-4CAA-916D-A3EC55C806BD}" presName="Name10" presStyleLbl="parChTrans1D2" presStyleIdx="2" presStyleCnt="5"/>
      <dgm:spPr/>
    </dgm:pt>
    <dgm:pt modelId="{A3DA16C8-E494-41B2-8C77-2F129D0C00BF}" type="pres">
      <dgm:prSet presAssocID="{4B0F2653-3DBC-40F1-A08A-456AC20D33D9}" presName="hierRoot2" presStyleCnt="0"/>
      <dgm:spPr/>
    </dgm:pt>
    <dgm:pt modelId="{DE4CB595-0DC9-495F-BE41-473C4BD3905C}" type="pres">
      <dgm:prSet presAssocID="{4B0F2653-3DBC-40F1-A08A-456AC20D33D9}" presName="composite2" presStyleCnt="0"/>
      <dgm:spPr/>
    </dgm:pt>
    <dgm:pt modelId="{1AFFD3DE-C5D3-4C82-BF8E-6F6258E0342A}" type="pres">
      <dgm:prSet presAssocID="{4B0F2653-3DBC-40F1-A08A-456AC20D33D9}" presName="image2" presStyleLbl="node2" presStyleIdx="2" presStyleCnt="5" custScaleX="295135" custScaleY="372689" custLinFactNeighborX="62399" custLinFactNeighborY="-79529"/>
      <dgm:spPr>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8656182-B978-45B2-8D11-F63749FF76A5}" type="pres">
      <dgm:prSet presAssocID="{4B0F2653-3DBC-40F1-A08A-456AC20D33D9}" presName="text2" presStyleLbl="revTx" presStyleIdx="4" presStyleCnt="7" custScaleX="175576" custLinFactY="86933" custLinFactNeighborX="-42818" custLinFactNeighborY="100000">
        <dgm:presLayoutVars>
          <dgm:chPref val="3"/>
        </dgm:presLayoutVars>
      </dgm:prSet>
      <dgm:spPr/>
    </dgm:pt>
    <dgm:pt modelId="{502BFF9E-68C1-407E-B61F-BE28159B8895}" type="pres">
      <dgm:prSet presAssocID="{4B0F2653-3DBC-40F1-A08A-456AC20D33D9}" presName="hierChild3" presStyleCnt="0"/>
      <dgm:spPr/>
    </dgm:pt>
    <dgm:pt modelId="{48FD490C-71E0-4A3A-BC3D-802D5014F915}" type="pres">
      <dgm:prSet presAssocID="{0C5A5CC6-20B8-447F-9A03-96FDFCD79F8B}" presName="Name10" presStyleLbl="parChTrans1D2" presStyleIdx="3" presStyleCnt="5"/>
      <dgm:spPr/>
    </dgm:pt>
    <dgm:pt modelId="{AA46B93B-44AF-4B0A-8BC2-CE19AFC57DBC}" type="pres">
      <dgm:prSet presAssocID="{59028718-01A7-48FD-A177-4B780A2EAC8F}" presName="hierRoot2" presStyleCnt="0"/>
      <dgm:spPr/>
    </dgm:pt>
    <dgm:pt modelId="{860F480E-1055-43D8-8566-99B1DEA75F73}" type="pres">
      <dgm:prSet presAssocID="{59028718-01A7-48FD-A177-4B780A2EAC8F}" presName="composite2" presStyleCnt="0"/>
      <dgm:spPr/>
    </dgm:pt>
    <dgm:pt modelId="{4F2B43F8-D675-4644-9C2C-17FD2B384624}" type="pres">
      <dgm:prSet presAssocID="{59028718-01A7-48FD-A177-4B780A2EAC8F}" presName="image2" presStyleLbl="node2" presStyleIdx="3" presStyleCnt="5" custScaleX="295135" custScaleY="372689" custLinFactNeighborX="62399" custLinFactNeighborY="-79529"/>
      <dgm:spPr>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3CA18995-E5EB-48BF-BAC2-6358DD4362E6}" type="pres">
      <dgm:prSet presAssocID="{59028718-01A7-48FD-A177-4B780A2EAC8F}" presName="text2" presStyleLbl="revTx" presStyleIdx="5" presStyleCnt="7" custScaleX="140912" custLinFactY="56923" custLinFactNeighborX="-43148" custLinFactNeighborY="100000">
        <dgm:presLayoutVars>
          <dgm:chPref val="3"/>
        </dgm:presLayoutVars>
      </dgm:prSet>
      <dgm:spPr/>
    </dgm:pt>
    <dgm:pt modelId="{DDBF338D-2FF2-46BB-BC8B-8C845DB42D09}" type="pres">
      <dgm:prSet presAssocID="{59028718-01A7-48FD-A177-4B780A2EAC8F}" presName="hierChild3" presStyleCnt="0"/>
      <dgm:spPr/>
    </dgm:pt>
    <dgm:pt modelId="{19F18D73-C6AB-45C8-8A2E-35606C1E08EB}" type="pres">
      <dgm:prSet presAssocID="{E829DD70-E314-41F8-A7B2-20E772E309BE}" presName="Name10" presStyleLbl="parChTrans1D2" presStyleIdx="4" presStyleCnt="5"/>
      <dgm:spPr/>
    </dgm:pt>
    <dgm:pt modelId="{CAA835D7-D0E1-40AA-8167-D64158914D23}" type="pres">
      <dgm:prSet presAssocID="{F50D0D12-EDDD-4F46-BF2E-C544FBF5E03B}" presName="hierRoot2" presStyleCnt="0"/>
      <dgm:spPr/>
    </dgm:pt>
    <dgm:pt modelId="{5C19E6E0-D2CD-4525-8AE7-C202F0E4D85B}" type="pres">
      <dgm:prSet presAssocID="{F50D0D12-EDDD-4F46-BF2E-C544FBF5E03B}" presName="composite2" presStyleCnt="0"/>
      <dgm:spPr/>
    </dgm:pt>
    <dgm:pt modelId="{101C6BA2-231A-435E-B28C-20B1FEBC0A42}" type="pres">
      <dgm:prSet presAssocID="{F50D0D12-EDDD-4F46-BF2E-C544FBF5E03B}" presName="image2" presStyleLbl="node2" presStyleIdx="4" presStyleCnt="5" custScaleX="295135" custScaleY="372689" custLinFactNeighborX="62399" custLinFactNeighborY="-79529"/>
      <dgm:spPr>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556C58B-6EB1-47C2-908E-416BA974202F}" type="pres">
      <dgm:prSet presAssocID="{F50D0D12-EDDD-4F46-BF2E-C544FBF5E03B}" presName="text2" presStyleLbl="revTx" presStyleIdx="6" presStyleCnt="7" custScaleX="202660" custLinFactY="100000" custLinFactNeighborX="-36856" custLinFactNeighborY="108796">
        <dgm:presLayoutVars>
          <dgm:chPref val="3"/>
        </dgm:presLayoutVars>
      </dgm:prSet>
      <dgm:spPr/>
    </dgm:pt>
    <dgm:pt modelId="{E4A126F5-4268-4849-AEB0-EBD30007E18F}" type="pres">
      <dgm:prSet presAssocID="{F50D0D12-EDDD-4F46-BF2E-C544FBF5E03B}" presName="hierChild3" presStyleCnt="0"/>
      <dgm:spPr/>
    </dgm:pt>
  </dgm:ptLst>
  <dgm:cxnLst>
    <dgm:cxn modelId="{EE492C12-487B-4BA4-B9B4-C5DF60F07C8F}" type="presOf" srcId="{F50D0D12-EDDD-4F46-BF2E-C544FBF5E03B}" destId="{4556C58B-6EB1-47C2-908E-416BA974202F}" srcOrd="0" destOrd="0" presId="urn:microsoft.com/office/officeart/2009/layout/CirclePictureHierarchy"/>
    <dgm:cxn modelId="{99429F14-A7F2-48F7-8370-6563FD245D0A}" type="presOf" srcId="{E829DD70-E314-41F8-A7B2-20E772E309BE}" destId="{19F18D73-C6AB-45C8-8A2E-35606C1E08EB}" srcOrd="0" destOrd="0" presId="urn:microsoft.com/office/officeart/2009/layout/CirclePictureHierarchy"/>
    <dgm:cxn modelId="{0AAC5519-B946-4F90-892C-8D9FFF52299D}" srcId="{17F485C1-6BF8-45B4-A948-A84FBEA8F179}" destId="{F50D0D12-EDDD-4F46-BF2E-C544FBF5E03B}" srcOrd="2" destOrd="0" parTransId="{E829DD70-E314-41F8-A7B2-20E772E309BE}" sibTransId="{86F8F824-031F-42CA-8748-B30F5806E117}"/>
    <dgm:cxn modelId="{E4519D49-1E1A-4CB6-88DD-1D0F40281A75}" type="presOf" srcId="{3DD8E087-9B68-41DA-AD12-D1884F1AAF32}" destId="{44FCF5FF-A20F-4878-9DEC-9A5EC9FF98A1}" srcOrd="0" destOrd="0" presId="urn:microsoft.com/office/officeart/2009/layout/CirclePictureHierarchy"/>
    <dgm:cxn modelId="{37EC2E53-8F1D-4FD0-9CDE-F33C9AA8996E}" type="presOf" srcId="{CA04D727-BAC3-4071-9C9A-A9B4CECFCB94}" destId="{E3C68D1D-A05C-4337-AD13-B987058F21B8}" srcOrd="0" destOrd="0" presId="urn:microsoft.com/office/officeart/2009/layout/CirclePictureHierarchy"/>
    <dgm:cxn modelId="{E4949055-BDFE-4191-AFEA-C847234D800B}" type="presOf" srcId="{AF79DB2B-2CC3-4EE9-8570-92B99BAD9F19}" destId="{0DEABA19-00C7-49C8-B92F-1EB5ECB7895B}" srcOrd="0" destOrd="0" presId="urn:microsoft.com/office/officeart/2009/layout/CirclePictureHierarchy"/>
    <dgm:cxn modelId="{5A1FFE56-B602-40C1-8053-EADC1A7659FF}" type="presOf" srcId="{2F3F663B-52BF-4D0D-87B3-17D10C25CA61}" destId="{1562CF81-8BC5-41A5-8122-31F0FC2DA5DE}" srcOrd="0" destOrd="0" presId="urn:microsoft.com/office/officeart/2009/layout/CirclePictureHierarchy"/>
    <dgm:cxn modelId="{37E97683-8EC6-4CE2-863F-2D36422F8798}" srcId="{EFE4F8F4-FC20-4CC7-A3F0-3031CC5375E5}" destId="{CA04D727-BAC3-4071-9C9A-A9B4CECFCB94}" srcOrd="1" destOrd="0" parTransId="{AF79DB2B-2CC3-4EE9-8570-92B99BAD9F19}" sibTransId="{05693285-B8E5-431D-BBE0-48F4E4F2B92E}"/>
    <dgm:cxn modelId="{8660A28D-394B-4D5E-995F-523DC50E4C17}" type="presOf" srcId="{DE8C1593-413E-4B36-87D5-938BAF40EB32}" destId="{26CB28E8-D9BF-47B5-ADE8-97D06107C6F7}" srcOrd="0" destOrd="0" presId="urn:microsoft.com/office/officeart/2009/layout/CirclePictureHierarchy"/>
    <dgm:cxn modelId="{5462A39B-ED6B-4C51-B26D-D3306A2D1E05}" type="presOf" srcId="{0C5A5CC6-20B8-447F-9A03-96FDFCD79F8B}" destId="{48FD490C-71E0-4A3A-BC3D-802D5014F915}" srcOrd="0" destOrd="0" presId="urn:microsoft.com/office/officeart/2009/layout/CirclePictureHierarchy"/>
    <dgm:cxn modelId="{595CD9A0-C30F-4EB0-A54A-3C058BD224E8}" type="presOf" srcId="{17F485C1-6BF8-45B4-A948-A84FBEA8F179}" destId="{1249BB74-BBA5-4F24-94B5-839061C62E1D}" srcOrd="0" destOrd="0" presId="urn:microsoft.com/office/officeart/2009/layout/CirclePictureHierarchy"/>
    <dgm:cxn modelId="{6416C7A8-7EDD-4392-A0BB-7D5E6C27DE67}" type="presOf" srcId="{EFE4F8F4-FC20-4CC7-A3F0-3031CC5375E5}" destId="{510E2D3F-32C0-40AB-A906-BF6B2C5438C1}" srcOrd="0" destOrd="0" presId="urn:microsoft.com/office/officeart/2009/layout/CirclePictureHierarchy"/>
    <dgm:cxn modelId="{A5F963B8-9795-4E7E-BF0A-CC96A7606CB0}" type="presOf" srcId="{4B0F2653-3DBC-40F1-A08A-456AC20D33D9}" destId="{48656182-B978-45B2-8D11-F63749FF76A5}" srcOrd="0" destOrd="0" presId="urn:microsoft.com/office/officeart/2009/layout/CirclePictureHierarchy"/>
    <dgm:cxn modelId="{78995FB9-B89E-446B-973A-01D10A5F801E}" srcId="{DE8C1593-413E-4B36-87D5-938BAF40EB32}" destId="{EFE4F8F4-FC20-4CC7-A3F0-3031CC5375E5}" srcOrd="0" destOrd="0" parTransId="{0923F283-038F-4881-893F-240EAEA95917}" sibTransId="{2864CDCC-60C7-42EA-8EAA-3AE87F559A45}"/>
    <dgm:cxn modelId="{3FF72ABF-25F8-4191-B60D-2016598EBA9E}" type="presOf" srcId="{09C93E84-C938-4CAA-916D-A3EC55C806BD}" destId="{F8DB5EF6-39F3-4BD1-8C88-F34105FF8B6B}" srcOrd="0" destOrd="0" presId="urn:microsoft.com/office/officeart/2009/layout/CirclePictureHierarchy"/>
    <dgm:cxn modelId="{169F04CF-F9D5-4A1D-BA11-AEF442E760E5}" type="presOf" srcId="{59028718-01A7-48FD-A177-4B780A2EAC8F}" destId="{3CA18995-E5EB-48BF-BAC2-6358DD4362E6}" srcOrd="0" destOrd="0" presId="urn:microsoft.com/office/officeart/2009/layout/CirclePictureHierarchy"/>
    <dgm:cxn modelId="{40B2D8D0-5CCF-416B-B781-D6D2C8E8C67A}" srcId="{EFE4F8F4-FC20-4CC7-A3F0-3031CC5375E5}" destId="{3DD8E087-9B68-41DA-AD12-D1884F1AAF32}" srcOrd="0" destOrd="0" parTransId="{2F3F663B-52BF-4D0D-87B3-17D10C25CA61}" sibTransId="{0FA83591-DF50-4931-9170-115730AE35C0}"/>
    <dgm:cxn modelId="{074D12E9-DAB1-4267-8435-4805DC845C62}" srcId="{DE8C1593-413E-4B36-87D5-938BAF40EB32}" destId="{17F485C1-6BF8-45B4-A948-A84FBEA8F179}" srcOrd="1" destOrd="0" parTransId="{AA342DA1-619C-4499-AE44-5ED39E6AAA93}" sibTransId="{8F267BE6-18B1-490A-88C3-9E7AC8BBE74C}"/>
    <dgm:cxn modelId="{C9BAC9EB-E265-466D-92B3-EA6A999A06E1}" srcId="{17F485C1-6BF8-45B4-A948-A84FBEA8F179}" destId="{59028718-01A7-48FD-A177-4B780A2EAC8F}" srcOrd="1" destOrd="0" parTransId="{0C5A5CC6-20B8-447F-9A03-96FDFCD79F8B}" sibTransId="{E5403D29-F5C4-4352-B3F0-95A99DB4496C}"/>
    <dgm:cxn modelId="{351590F9-AAAB-43C7-B460-9F71DF8C0253}" srcId="{17F485C1-6BF8-45B4-A948-A84FBEA8F179}" destId="{4B0F2653-3DBC-40F1-A08A-456AC20D33D9}" srcOrd="0" destOrd="0" parTransId="{09C93E84-C938-4CAA-916D-A3EC55C806BD}" sibTransId="{C288617A-F40F-4C2E-B32C-3A3A87C45FAB}"/>
    <dgm:cxn modelId="{B925AF5C-EE13-43EB-8DE8-65B6546D5475}" type="presParOf" srcId="{26CB28E8-D9BF-47B5-ADE8-97D06107C6F7}" destId="{78A4B74D-C2B6-497D-A9A0-867CACB94EE8}" srcOrd="0" destOrd="0" presId="urn:microsoft.com/office/officeart/2009/layout/CirclePictureHierarchy"/>
    <dgm:cxn modelId="{12F5C4C0-6258-47C7-9B63-4CAD3A2F537D}" type="presParOf" srcId="{78A4B74D-C2B6-497D-A9A0-867CACB94EE8}" destId="{0E5291B5-D9D3-4882-ABBE-7A48985748F5}" srcOrd="0" destOrd="0" presId="urn:microsoft.com/office/officeart/2009/layout/CirclePictureHierarchy"/>
    <dgm:cxn modelId="{95A2059E-84A8-4396-A452-00B5BA8CAC52}" type="presParOf" srcId="{0E5291B5-D9D3-4882-ABBE-7A48985748F5}" destId="{3BA24623-433E-40CB-A10D-174C13A2677B}" srcOrd="0" destOrd="0" presId="urn:microsoft.com/office/officeart/2009/layout/CirclePictureHierarchy"/>
    <dgm:cxn modelId="{51412221-C78E-4750-A2D6-E20CBFB0B558}" type="presParOf" srcId="{0E5291B5-D9D3-4882-ABBE-7A48985748F5}" destId="{510E2D3F-32C0-40AB-A906-BF6B2C5438C1}" srcOrd="1" destOrd="0" presId="urn:microsoft.com/office/officeart/2009/layout/CirclePictureHierarchy"/>
    <dgm:cxn modelId="{2B85B2CB-D7C8-461B-8841-750DFEE12376}" type="presParOf" srcId="{78A4B74D-C2B6-497D-A9A0-867CACB94EE8}" destId="{AEC9C2BE-D9B9-4E4B-A47A-861A9DE4E61C}" srcOrd="1" destOrd="0" presId="urn:microsoft.com/office/officeart/2009/layout/CirclePictureHierarchy"/>
    <dgm:cxn modelId="{8D2B1F12-FA8B-4C64-84D6-565016A06267}" type="presParOf" srcId="{AEC9C2BE-D9B9-4E4B-A47A-861A9DE4E61C}" destId="{1562CF81-8BC5-41A5-8122-31F0FC2DA5DE}" srcOrd="0" destOrd="0" presId="urn:microsoft.com/office/officeart/2009/layout/CirclePictureHierarchy"/>
    <dgm:cxn modelId="{97EA31BA-EBE8-4F94-8874-165B570F8850}" type="presParOf" srcId="{AEC9C2BE-D9B9-4E4B-A47A-861A9DE4E61C}" destId="{F7BDD553-DA79-45E3-BE72-A14551FBF72E}" srcOrd="1" destOrd="0" presId="urn:microsoft.com/office/officeart/2009/layout/CirclePictureHierarchy"/>
    <dgm:cxn modelId="{7DAC5202-AF62-484B-B120-798CC574DC6B}" type="presParOf" srcId="{F7BDD553-DA79-45E3-BE72-A14551FBF72E}" destId="{5354CCA9-8D0C-402B-85CC-E841CF0AC949}" srcOrd="0" destOrd="0" presId="urn:microsoft.com/office/officeart/2009/layout/CirclePictureHierarchy"/>
    <dgm:cxn modelId="{117CDAB8-E2BA-4B0B-8631-086C6430CC27}" type="presParOf" srcId="{5354CCA9-8D0C-402B-85CC-E841CF0AC949}" destId="{00CFEA07-048C-4452-9699-8EA7D6BBFFAD}" srcOrd="0" destOrd="0" presId="urn:microsoft.com/office/officeart/2009/layout/CirclePictureHierarchy"/>
    <dgm:cxn modelId="{620CA137-BA85-4659-8A2E-D41586B55DBB}" type="presParOf" srcId="{5354CCA9-8D0C-402B-85CC-E841CF0AC949}" destId="{44FCF5FF-A20F-4878-9DEC-9A5EC9FF98A1}" srcOrd="1" destOrd="0" presId="urn:microsoft.com/office/officeart/2009/layout/CirclePictureHierarchy"/>
    <dgm:cxn modelId="{6B2DDBF5-2503-4AFD-892C-B711127F8544}" type="presParOf" srcId="{F7BDD553-DA79-45E3-BE72-A14551FBF72E}" destId="{D9734FAE-D4EE-4E37-BA0A-8943236FD838}" srcOrd="1" destOrd="0" presId="urn:microsoft.com/office/officeart/2009/layout/CirclePictureHierarchy"/>
    <dgm:cxn modelId="{8F792B19-665E-4566-BAE2-9DBFEB64FC6B}" type="presParOf" srcId="{AEC9C2BE-D9B9-4E4B-A47A-861A9DE4E61C}" destId="{0DEABA19-00C7-49C8-B92F-1EB5ECB7895B}" srcOrd="2" destOrd="0" presId="urn:microsoft.com/office/officeart/2009/layout/CirclePictureHierarchy"/>
    <dgm:cxn modelId="{F5F0F96C-10F2-480C-8BA4-AF956FB91DAC}" type="presParOf" srcId="{AEC9C2BE-D9B9-4E4B-A47A-861A9DE4E61C}" destId="{8F096068-AF7E-4EBF-A3F5-009F886D4D1D}" srcOrd="3" destOrd="0" presId="urn:microsoft.com/office/officeart/2009/layout/CirclePictureHierarchy"/>
    <dgm:cxn modelId="{0F101B08-E50A-426C-A6A6-E4217EA3D318}" type="presParOf" srcId="{8F096068-AF7E-4EBF-A3F5-009F886D4D1D}" destId="{BCB16D18-ED5F-4D86-AA0E-E3BD2CC04F84}" srcOrd="0" destOrd="0" presId="urn:microsoft.com/office/officeart/2009/layout/CirclePictureHierarchy"/>
    <dgm:cxn modelId="{E9639040-C36E-45CA-A5A5-64874220F553}" type="presParOf" srcId="{BCB16D18-ED5F-4D86-AA0E-E3BD2CC04F84}" destId="{1962EC93-D6B2-4A34-AC84-9B92D9C68EFA}" srcOrd="0" destOrd="0" presId="urn:microsoft.com/office/officeart/2009/layout/CirclePictureHierarchy"/>
    <dgm:cxn modelId="{A950169D-73BA-4D34-8DDE-64534DCA631A}" type="presParOf" srcId="{BCB16D18-ED5F-4D86-AA0E-E3BD2CC04F84}" destId="{E3C68D1D-A05C-4337-AD13-B987058F21B8}" srcOrd="1" destOrd="0" presId="urn:microsoft.com/office/officeart/2009/layout/CirclePictureHierarchy"/>
    <dgm:cxn modelId="{61A59606-1478-44E3-A6DA-BAAEDB339C7F}" type="presParOf" srcId="{8F096068-AF7E-4EBF-A3F5-009F886D4D1D}" destId="{959F24D7-95CF-4FDA-9E80-DAAF293E45A7}" srcOrd="1" destOrd="0" presId="urn:microsoft.com/office/officeart/2009/layout/CirclePictureHierarchy"/>
    <dgm:cxn modelId="{4E2EA6C5-6DBA-4026-98E0-28E15F735FF0}" type="presParOf" srcId="{26CB28E8-D9BF-47B5-ADE8-97D06107C6F7}" destId="{3BDF34C9-8986-4C4C-A5F6-D9AA87F8A6B6}" srcOrd="1" destOrd="0" presId="urn:microsoft.com/office/officeart/2009/layout/CirclePictureHierarchy"/>
    <dgm:cxn modelId="{47554EEC-28C7-4B28-9ABE-D24BDD118643}" type="presParOf" srcId="{3BDF34C9-8986-4C4C-A5F6-D9AA87F8A6B6}" destId="{77A8D972-CE1C-4A03-B1D8-9564C9070F2E}" srcOrd="0" destOrd="0" presId="urn:microsoft.com/office/officeart/2009/layout/CirclePictureHierarchy"/>
    <dgm:cxn modelId="{1534660B-C09F-4C56-9DD6-123C9125846B}" type="presParOf" srcId="{77A8D972-CE1C-4A03-B1D8-9564C9070F2E}" destId="{16E1F04A-5A82-48D9-8B41-F2BE1BE4B8A0}" srcOrd="0" destOrd="0" presId="urn:microsoft.com/office/officeart/2009/layout/CirclePictureHierarchy"/>
    <dgm:cxn modelId="{2B954ECA-D795-45FF-B172-E169FAAB3A64}" type="presParOf" srcId="{77A8D972-CE1C-4A03-B1D8-9564C9070F2E}" destId="{1249BB74-BBA5-4F24-94B5-839061C62E1D}" srcOrd="1" destOrd="0" presId="urn:microsoft.com/office/officeart/2009/layout/CirclePictureHierarchy"/>
    <dgm:cxn modelId="{B142A0B2-4CD1-4C42-AD52-BF3EBCD5182A}" type="presParOf" srcId="{3BDF34C9-8986-4C4C-A5F6-D9AA87F8A6B6}" destId="{25D5A4D8-77DD-46B5-9A23-C810F1562A75}" srcOrd="1" destOrd="0" presId="urn:microsoft.com/office/officeart/2009/layout/CirclePictureHierarchy"/>
    <dgm:cxn modelId="{DD8F6F37-B81D-4705-A10F-031D566903E9}" type="presParOf" srcId="{25D5A4D8-77DD-46B5-9A23-C810F1562A75}" destId="{F8DB5EF6-39F3-4BD1-8C88-F34105FF8B6B}" srcOrd="0" destOrd="0" presId="urn:microsoft.com/office/officeart/2009/layout/CirclePictureHierarchy"/>
    <dgm:cxn modelId="{B18887DC-FA89-47AF-A92C-80B3B6C73827}" type="presParOf" srcId="{25D5A4D8-77DD-46B5-9A23-C810F1562A75}" destId="{A3DA16C8-E494-41B2-8C77-2F129D0C00BF}" srcOrd="1" destOrd="0" presId="urn:microsoft.com/office/officeart/2009/layout/CirclePictureHierarchy"/>
    <dgm:cxn modelId="{02062AD0-DA51-4C9D-9892-BAE1F3412385}" type="presParOf" srcId="{A3DA16C8-E494-41B2-8C77-2F129D0C00BF}" destId="{DE4CB595-0DC9-495F-BE41-473C4BD3905C}" srcOrd="0" destOrd="0" presId="urn:microsoft.com/office/officeart/2009/layout/CirclePictureHierarchy"/>
    <dgm:cxn modelId="{1F5D0061-D4EF-4032-BA87-024773F6A29B}" type="presParOf" srcId="{DE4CB595-0DC9-495F-BE41-473C4BD3905C}" destId="{1AFFD3DE-C5D3-4C82-BF8E-6F6258E0342A}" srcOrd="0" destOrd="0" presId="urn:microsoft.com/office/officeart/2009/layout/CirclePictureHierarchy"/>
    <dgm:cxn modelId="{4243F9A8-5448-4DC6-8B9A-19E304D132B9}" type="presParOf" srcId="{DE4CB595-0DC9-495F-BE41-473C4BD3905C}" destId="{48656182-B978-45B2-8D11-F63749FF76A5}" srcOrd="1" destOrd="0" presId="urn:microsoft.com/office/officeart/2009/layout/CirclePictureHierarchy"/>
    <dgm:cxn modelId="{346E768F-CE0C-4B95-B82F-4EFA6E8F1BBD}" type="presParOf" srcId="{A3DA16C8-E494-41B2-8C77-2F129D0C00BF}" destId="{502BFF9E-68C1-407E-B61F-BE28159B8895}" srcOrd="1" destOrd="0" presId="urn:microsoft.com/office/officeart/2009/layout/CirclePictureHierarchy"/>
    <dgm:cxn modelId="{33D7BE17-C685-4831-80C4-C8A7B7A7C30B}" type="presParOf" srcId="{25D5A4D8-77DD-46B5-9A23-C810F1562A75}" destId="{48FD490C-71E0-4A3A-BC3D-802D5014F915}" srcOrd="2" destOrd="0" presId="urn:microsoft.com/office/officeart/2009/layout/CirclePictureHierarchy"/>
    <dgm:cxn modelId="{517FFC07-B32E-4EBA-B0AD-ACDEB55D857E}" type="presParOf" srcId="{25D5A4D8-77DD-46B5-9A23-C810F1562A75}" destId="{AA46B93B-44AF-4B0A-8BC2-CE19AFC57DBC}" srcOrd="3" destOrd="0" presId="urn:microsoft.com/office/officeart/2009/layout/CirclePictureHierarchy"/>
    <dgm:cxn modelId="{7560ED33-A537-458D-B6F8-FE3A622B75E2}" type="presParOf" srcId="{AA46B93B-44AF-4B0A-8BC2-CE19AFC57DBC}" destId="{860F480E-1055-43D8-8566-99B1DEA75F73}" srcOrd="0" destOrd="0" presId="urn:microsoft.com/office/officeart/2009/layout/CirclePictureHierarchy"/>
    <dgm:cxn modelId="{40D24DBC-66C0-431C-A2B3-C40816BFE382}" type="presParOf" srcId="{860F480E-1055-43D8-8566-99B1DEA75F73}" destId="{4F2B43F8-D675-4644-9C2C-17FD2B384624}" srcOrd="0" destOrd="0" presId="urn:microsoft.com/office/officeart/2009/layout/CirclePictureHierarchy"/>
    <dgm:cxn modelId="{F8A42CA3-C5FC-4F85-AC4F-F0A0945DCF8B}" type="presParOf" srcId="{860F480E-1055-43D8-8566-99B1DEA75F73}" destId="{3CA18995-E5EB-48BF-BAC2-6358DD4362E6}" srcOrd="1" destOrd="0" presId="urn:microsoft.com/office/officeart/2009/layout/CirclePictureHierarchy"/>
    <dgm:cxn modelId="{F8017864-1112-4657-AB82-087880F9691B}" type="presParOf" srcId="{AA46B93B-44AF-4B0A-8BC2-CE19AFC57DBC}" destId="{DDBF338D-2FF2-46BB-BC8B-8C845DB42D09}" srcOrd="1" destOrd="0" presId="urn:microsoft.com/office/officeart/2009/layout/CirclePictureHierarchy"/>
    <dgm:cxn modelId="{F050D063-BADC-4201-A54F-7E8CDD4DBBE9}" type="presParOf" srcId="{25D5A4D8-77DD-46B5-9A23-C810F1562A75}" destId="{19F18D73-C6AB-45C8-8A2E-35606C1E08EB}" srcOrd="4" destOrd="0" presId="urn:microsoft.com/office/officeart/2009/layout/CirclePictureHierarchy"/>
    <dgm:cxn modelId="{6A29D017-3AAA-4B26-86B8-F78CE4EA4B29}" type="presParOf" srcId="{25D5A4D8-77DD-46B5-9A23-C810F1562A75}" destId="{CAA835D7-D0E1-40AA-8167-D64158914D23}" srcOrd="5" destOrd="0" presId="urn:microsoft.com/office/officeart/2009/layout/CirclePictureHierarchy"/>
    <dgm:cxn modelId="{8067DE15-0FA6-4F3E-B6C6-7D7E879F54E0}" type="presParOf" srcId="{CAA835D7-D0E1-40AA-8167-D64158914D23}" destId="{5C19E6E0-D2CD-4525-8AE7-C202F0E4D85B}" srcOrd="0" destOrd="0" presId="urn:microsoft.com/office/officeart/2009/layout/CirclePictureHierarchy"/>
    <dgm:cxn modelId="{4746E1DB-FC1B-4B8D-A0B0-2877455F90CD}" type="presParOf" srcId="{5C19E6E0-D2CD-4525-8AE7-C202F0E4D85B}" destId="{101C6BA2-231A-435E-B28C-20B1FEBC0A42}" srcOrd="0" destOrd="0" presId="urn:microsoft.com/office/officeart/2009/layout/CirclePictureHierarchy"/>
    <dgm:cxn modelId="{A38817B4-FDCD-414A-B76F-327AD5066087}" type="presParOf" srcId="{5C19E6E0-D2CD-4525-8AE7-C202F0E4D85B}" destId="{4556C58B-6EB1-47C2-908E-416BA974202F}" srcOrd="1" destOrd="0" presId="urn:microsoft.com/office/officeart/2009/layout/CirclePictureHierarchy"/>
    <dgm:cxn modelId="{93447843-4834-4F7D-8ADE-E4B2D720D3E5}" type="presParOf" srcId="{CAA835D7-D0E1-40AA-8167-D64158914D23}" destId="{E4A126F5-4268-4849-AEB0-EBD30007E18F}"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04A059-CE36-47DB-AA40-71B88005C837}" type="doc">
      <dgm:prSet loTypeId="urn:microsoft.com/office/officeart/2005/8/layout/target3" loCatId="relationship" qsTypeId="urn:microsoft.com/office/officeart/2005/8/quickstyle/simple5" qsCatId="simple" csTypeId="urn:microsoft.com/office/officeart/2005/8/colors/colorful1" csCatId="colorful" phldr="1"/>
      <dgm:spPr/>
      <dgm:t>
        <a:bodyPr/>
        <a:lstStyle/>
        <a:p>
          <a:endParaRPr lang="es-ES"/>
        </a:p>
      </dgm:t>
    </dgm:pt>
    <dgm:pt modelId="{7562AF03-AC76-43AD-9B41-BDC61D852B5D}">
      <dgm:prSet custT="1"/>
      <dgm:spPr>
        <a:solidFill>
          <a:schemeClr val="accent2">
            <a:lumMod val="20000"/>
            <a:lumOff val="80000"/>
          </a:schemeClr>
        </a:solidFill>
        <a:effectLst>
          <a:outerShdw blurRad="50800" dist="38100" dir="5400000" algn="t" rotWithShape="0">
            <a:prstClr val="black">
              <a:alpha val="40000"/>
            </a:prstClr>
          </a:outerShdw>
        </a:effectLst>
      </dgm:spPr>
      <dgm:t>
        <a:bodyPr/>
        <a:lstStyle/>
        <a:p>
          <a:r>
            <a:rPr lang="ro-RO" sz="2000" b="1" dirty="0">
              <a:solidFill>
                <a:schemeClr val="accent2">
                  <a:lumMod val="50000"/>
                </a:schemeClr>
              </a:solidFill>
            </a:rPr>
            <a:t>Să nu îi privim pe ceilalți ca inferiori </a:t>
          </a:r>
          <a:r>
            <a:rPr lang="es-ES" sz="2000" b="1" dirty="0">
              <a:solidFill>
                <a:schemeClr val="accent2">
                  <a:lumMod val="50000"/>
                </a:schemeClr>
              </a:solidFill>
            </a:rPr>
            <a:t>(F</a:t>
          </a:r>
          <a:r>
            <a:rPr lang="ro-RO" sz="2000" b="1" dirty="0">
              <a:solidFill>
                <a:schemeClr val="accent2">
                  <a:lumMod val="50000"/>
                </a:schemeClr>
              </a:solidFill>
            </a:rPr>
            <a:t>i</a:t>
          </a:r>
          <a:r>
            <a:rPr lang="es-ES" sz="2000" b="1" dirty="0">
              <a:solidFill>
                <a:schemeClr val="accent2">
                  <a:lumMod val="50000"/>
                </a:schemeClr>
              </a:solidFill>
            </a:rPr>
            <a:t>l</a:t>
          </a:r>
          <a:r>
            <a:rPr lang="ro-RO" sz="2000" b="1" dirty="0">
              <a:solidFill>
                <a:schemeClr val="accent2">
                  <a:lumMod val="50000"/>
                </a:schemeClr>
              </a:solidFill>
            </a:rPr>
            <a:t>i</a:t>
          </a:r>
          <a:r>
            <a:rPr lang="es-ES" sz="2000" b="1" dirty="0">
              <a:solidFill>
                <a:schemeClr val="accent2">
                  <a:lumMod val="50000"/>
                </a:schemeClr>
              </a:solidFill>
            </a:rPr>
            <a:t>p</a:t>
          </a:r>
          <a:r>
            <a:rPr lang="ro-RO" sz="2000" b="1" dirty="0" err="1">
              <a:solidFill>
                <a:schemeClr val="accent2">
                  <a:lumMod val="50000"/>
                </a:schemeClr>
              </a:solidFill>
            </a:rPr>
            <a:t>eni</a:t>
          </a:r>
          <a:r>
            <a:rPr lang="ro-RO" sz="2000" b="1" dirty="0">
              <a:solidFill>
                <a:schemeClr val="accent2">
                  <a:lumMod val="50000"/>
                </a:schemeClr>
              </a:solidFill>
            </a:rPr>
            <a:t> </a:t>
          </a:r>
          <a:r>
            <a:rPr lang="es-ES" sz="2000" b="1" dirty="0">
              <a:solidFill>
                <a:schemeClr val="accent2">
                  <a:lumMod val="50000"/>
                </a:schemeClr>
              </a:solidFill>
            </a:rPr>
            <a:t>2:3)</a:t>
          </a:r>
          <a:endParaRPr lang="es-ES" sz="2000" dirty="0">
            <a:solidFill>
              <a:schemeClr val="accent2">
                <a:lumMod val="50000"/>
              </a:schemeClr>
            </a:solidFill>
          </a:endParaRPr>
        </a:p>
      </dgm:t>
    </dgm:pt>
    <dgm:pt modelId="{3DDD9521-ACA8-4933-B0F5-A68478FE4F4E}" type="parTrans" cxnId="{A5DE0E85-C667-4039-83E0-E44437CECBE3}">
      <dgm:prSet/>
      <dgm:spPr/>
      <dgm:t>
        <a:bodyPr/>
        <a:lstStyle/>
        <a:p>
          <a:endParaRPr lang="es-ES" sz="2000"/>
        </a:p>
      </dgm:t>
    </dgm:pt>
    <dgm:pt modelId="{F3E18651-E9E4-47EA-AD78-90C598D8D2D8}" type="sibTrans" cxnId="{A5DE0E85-C667-4039-83E0-E44437CECBE3}">
      <dgm:prSet/>
      <dgm:spPr/>
      <dgm:t>
        <a:bodyPr/>
        <a:lstStyle/>
        <a:p>
          <a:endParaRPr lang="es-ES" sz="2000"/>
        </a:p>
      </dgm:t>
    </dgm:pt>
    <dgm:pt modelId="{1D6EAA4C-C0A7-433F-A9FB-5AC598DE826D}">
      <dgm:prSet custT="1"/>
      <dgm:spPr>
        <a:solidFill>
          <a:schemeClr val="accent3">
            <a:lumMod val="20000"/>
            <a:lumOff val="80000"/>
          </a:schemeClr>
        </a:solidFill>
        <a:effectLst>
          <a:outerShdw blurRad="50800" dist="38100" dir="5400000" algn="t" rotWithShape="0">
            <a:prstClr val="black">
              <a:alpha val="40000"/>
            </a:prstClr>
          </a:outerShdw>
        </a:effectLst>
      </dgm:spPr>
      <dgm:t>
        <a:bodyPr/>
        <a:lstStyle/>
        <a:p>
          <a:r>
            <a:rPr lang="ro-RO" sz="2000" b="1" dirty="0">
              <a:solidFill>
                <a:srgbClr val="7D7A00"/>
              </a:solidFill>
            </a:rPr>
            <a:t>Să nu căutăm recunoașterea publică </a:t>
          </a:r>
          <a:r>
            <a:rPr lang="es-ES" sz="2000" b="1" dirty="0">
              <a:solidFill>
                <a:srgbClr val="7D7A00"/>
              </a:solidFill>
            </a:rPr>
            <a:t>(L</a:t>
          </a:r>
          <a:r>
            <a:rPr lang="ro-RO" sz="2000" b="1" dirty="0" err="1">
              <a:solidFill>
                <a:srgbClr val="7D7A00"/>
              </a:solidFill>
            </a:rPr>
            <a:t>uca</a:t>
          </a:r>
          <a:r>
            <a:rPr lang="es-ES" sz="2000" b="1" dirty="0">
              <a:solidFill>
                <a:srgbClr val="7D7A00"/>
              </a:solidFill>
            </a:rPr>
            <a:t> 14:7-11)</a:t>
          </a:r>
          <a:endParaRPr lang="es-ES" sz="2000" dirty="0">
            <a:solidFill>
              <a:srgbClr val="7D7A00"/>
            </a:solidFill>
          </a:endParaRPr>
        </a:p>
      </dgm:t>
    </dgm:pt>
    <dgm:pt modelId="{35006261-50DF-4D3A-940F-FF214CA317F3}" type="parTrans" cxnId="{B367703A-385A-47F5-AD53-CF510801567B}">
      <dgm:prSet/>
      <dgm:spPr/>
      <dgm:t>
        <a:bodyPr/>
        <a:lstStyle/>
        <a:p>
          <a:endParaRPr lang="es-ES" sz="2000"/>
        </a:p>
      </dgm:t>
    </dgm:pt>
    <dgm:pt modelId="{DA268053-969A-4F69-A417-8966F264469E}" type="sibTrans" cxnId="{B367703A-385A-47F5-AD53-CF510801567B}">
      <dgm:prSet/>
      <dgm:spPr/>
      <dgm:t>
        <a:bodyPr/>
        <a:lstStyle/>
        <a:p>
          <a:endParaRPr lang="es-ES" sz="2000"/>
        </a:p>
      </dgm:t>
    </dgm:pt>
    <dgm:pt modelId="{6927C519-871C-44BE-A11C-CD506CDCA47E}">
      <dgm:prSet custT="1"/>
      <dgm:spPr>
        <a:solidFill>
          <a:srgbClr val="D1FFD1"/>
        </a:solidFill>
        <a:effectLst>
          <a:outerShdw blurRad="50800" dist="38100" dir="5400000" algn="t" rotWithShape="0">
            <a:prstClr val="black">
              <a:alpha val="40000"/>
            </a:prstClr>
          </a:outerShdw>
        </a:effectLst>
      </dgm:spPr>
      <dgm:t>
        <a:bodyPr/>
        <a:lstStyle/>
        <a:p>
          <a:r>
            <a:rPr lang="ro-RO" sz="2000" b="1" dirty="0">
              <a:solidFill>
                <a:schemeClr val="accent4">
                  <a:lumMod val="50000"/>
                </a:schemeClr>
              </a:solidFill>
            </a:rPr>
            <a:t>Îi vom lăsa pe alții să ne ofere recunoașterea.</a:t>
          </a:r>
          <a:r>
            <a:rPr lang="es-ES" sz="2000" b="1" dirty="0">
              <a:solidFill>
                <a:schemeClr val="accent4">
                  <a:lumMod val="50000"/>
                </a:schemeClr>
              </a:solidFill>
            </a:rPr>
            <a:t>(Pr. 27:2)</a:t>
          </a:r>
          <a:endParaRPr lang="es-ES" sz="2000" dirty="0">
            <a:solidFill>
              <a:schemeClr val="accent4">
                <a:lumMod val="50000"/>
              </a:schemeClr>
            </a:solidFill>
          </a:endParaRPr>
        </a:p>
      </dgm:t>
    </dgm:pt>
    <dgm:pt modelId="{FC03356B-0B12-4946-A157-DD2A5104B3F9}" type="parTrans" cxnId="{B8655EBF-9DF4-4891-B7B2-92B672FE21ED}">
      <dgm:prSet/>
      <dgm:spPr/>
      <dgm:t>
        <a:bodyPr/>
        <a:lstStyle/>
        <a:p>
          <a:endParaRPr lang="es-ES" sz="2000"/>
        </a:p>
      </dgm:t>
    </dgm:pt>
    <dgm:pt modelId="{A069125C-C88B-420B-8CAF-C422B2BF4F52}" type="sibTrans" cxnId="{B8655EBF-9DF4-4891-B7B2-92B672FE21ED}">
      <dgm:prSet/>
      <dgm:spPr/>
      <dgm:t>
        <a:bodyPr/>
        <a:lstStyle/>
        <a:p>
          <a:endParaRPr lang="es-ES" sz="2000"/>
        </a:p>
      </dgm:t>
    </dgm:pt>
    <dgm:pt modelId="{6D7ABD59-272E-4506-8E55-090F8572CF31}">
      <dgm:prSet custT="1"/>
      <dgm:spPr>
        <a:solidFill>
          <a:schemeClr val="accent5">
            <a:lumMod val="20000"/>
            <a:lumOff val="80000"/>
          </a:schemeClr>
        </a:solidFill>
        <a:effectLst>
          <a:outerShdw blurRad="50800" dist="38100" dir="5400000" algn="t" rotWithShape="0">
            <a:prstClr val="black">
              <a:alpha val="40000"/>
            </a:prstClr>
          </a:outerShdw>
        </a:effectLst>
      </dgm:spPr>
      <dgm:t>
        <a:bodyPr/>
        <a:lstStyle/>
        <a:p>
          <a:r>
            <a:rPr lang="it-IT" sz="2000" b="1" dirty="0">
              <a:solidFill>
                <a:schemeClr val="accent5">
                  <a:lumMod val="50000"/>
                </a:schemeClr>
              </a:solidFill>
            </a:rPr>
            <a:t>Vom primi harul lui Dumnezeu</a:t>
          </a:r>
          <a:r>
            <a:rPr lang="ro-RO" sz="2000" b="1" dirty="0">
              <a:solidFill>
                <a:schemeClr val="accent5">
                  <a:lumMod val="50000"/>
                </a:schemeClr>
              </a:solidFill>
            </a:rPr>
            <a:t> </a:t>
          </a:r>
          <a:r>
            <a:rPr lang="es-ES" sz="2000" b="1" dirty="0">
              <a:solidFill>
                <a:schemeClr val="accent5">
                  <a:lumMod val="50000"/>
                </a:schemeClr>
              </a:solidFill>
            </a:rPr>
            <a:t>(</a:t>
          </a:r>
          <a:r>
            <a:rPr lang="ro-RO" sz="2000" b="1" dirty="0">
              <a:solidFill>
                <a:schemeClr val="accent5">
                  <a:lumMod val="50000"/>
                </a:schemeClr>
              </a:solidFill>
            </a:rPr>
            <a:t>Iacov </a:t>
          </a:r>
          <a:r>
            <a:rPr lang="es-ES" sz="2000" b="1" dirty="0">
              <a:solidFill>
                <a:schemeClr val="accent5">
                  <a:lumMod val="50000"/>
                </a:schemeClr>
              </a:solidFill>
            </a:rPr>
            <a:t>4:6)</a:t>
          </a:r>
          <a:endParaRPr lang="es-ES" sz="2000" dirty="0">
            <a:solidFill>
              <a:schemeClr val="accent5">
                <a:lumMod val="50000"/>
              </a:schemeClr>
            </a:solidFill>
          </a:endParaRPr>
        </a:p>
      </dgm:t>
    </dgm:pt>
    <dgm:pt modelId="{4BBFE6A2-D8C1-42A2-8D1E-D19BBC29C2E2}" type="parTrans" cxnId="{F4D6E1A3-64B3-4F80-B1D7-D167457CD3FC}">
      <dgm:prSet/>
      <dgm:spPr/>
      <dgm:t>
        <a:bodyPr/>
        <a:lstStyle/>
        <a:p>
          <a:endParaRPr lang="es-ES" sz="2000"/>
        </a:p>
      </dgm:t>
    </dgm:pt>
    <dgm:pt modelId="{8DBD8122-CFE0-4AF7-BFD1-10A15B6897D2}" type="sibTrans" cxnId="{F4D6E1A3-64B3-4F80-B1D7-D167457CD3FC}">
      <dgm:prSet/>
      <dgm:spPr/>
      <dgm:t>
        <a:bodyPr/>
        <a:lstStyle/>
        <a:p>
          <a:endParaRPr lang="es-ES" sz="2000"/>
        </a:p>
      </dgm:t>
    </dgm:pt>
    <dgm:pt modelId="{E347F780-C221-4A87-B0D6-692110341847}">
      <dgm:prSet custT="1"/>
      <dgm:spPr>
        <a:solidFill>
          <a:srgbClr val="E1F4FF"/>
        </a:solidFill>
        <a:effectLst>
          <a:outerShdw blurRad="50800" dist="38100" dir="5400000" algn="t" rotWithShape="0">
            <a:prstClr val="black">
              <a:alpha val="40000"/>
            </a:prstClr>
          </a:outerShdw>
        </a:effectLst>
      </dgm:spPr>
      <dgm:t>
        <a:bodyPr/>
        <a:lstStyle/>
        <a:p>
          <a:r>
            <a:rPr lang="ro-RO" sz="2000" b="1" dirty="0">
              <a:solidFill>
                <a:schemeClr val="accent6">
                  <a:lumMod val="50000"/>
                </a:schemeClr>
              </a:solidFill>
            </a:rPr>
            <a:t>Vom împărtăși acel har și altora</a:t>
          </a:r>
          <a:r>
            <a:rPr lang="es-ES" sz="2000" b="1" dirty="0">
              <a:solidFill>
                <a:schemeClr val="accent6">
                  <a:lumMod val="50000"/>
                </a:schemeClr>
              </a:solidFill>
            </a:rPr>
            <a:t>(1P. 4:10)</a:t>
          </a:r>
          <a:endParaRPr lang="es-ES" sz="2000" dirty="0">
            <a:solidFill>
              <a:schemeClr val="accent6">
                <a:lumMod val="50000"/>
              </a:schemeClr>
            </a:solidFill>
          </a:endParaRPr>
        </a:p>
      </dgm:t>
    </dgm:pt>
    <dgm:pt modelId="{B94F11D2-BEB9-48AE-A790-A28B33FB74BD}" type="parTrans" cxnId="{877E88C7-7879-4670-BB7A-003ABD789E75}">
      <dgm:prSet/>
      <dgm:spPr/>
      <dgm:t>
        <a:bodyPr/>
        <a:lstStyle/>
        <a:p>
          <a:endParaRPr lang="es-ES" sz="2000"/>
        </a:p>
      </dgm:t>
    </dgm:pt>
    <dgm:pt modelId="{46A33B4D-0B09-4FF5-BDDC-6905C1E18A29}" type="sibTrans" cxnId="{877E88C7-7879-4670-BB7A-003ABD789E75}">
      <dgm:prSet/>
      <dgm:spPr/>
      <dgm:t>
        <a:bodyPr/>
        <a:lstStyle/>
        <a:p>
          <a:endParaRPr lang="es-ES" sz="2000"/>
        </a:p>
      </dgm:t>
    </dgm:pt>
    <dgm:pt modelId="{79A7DE57-5836-4940-B0C5-EF4EAB3F8713}" type="pres">
      <dgm:prSet presAssocID="{9F04A059-CE36-47DB-AA40-71B88005C837}" presName="Name0" presStyleCnt="0">
        <dgm:presLayoutVars>
          <dgm:chMax val="7"/>
          <dgm:dir/>
          <dgm:animLvl val="lvl"/>
          <dgm:resizeHandles val="exact"/>
        </dgm:presLayoutVars>
      </dgm:prSet>
      <dgm:spPr/>
    </dgm:pt>
    <dgm:pt modelId="{F49C0427-4DA6-4A51-A7F4-081AADF88CEF}" type="pres">
      <dgm:prSet presAssocID="{7562AF03-AC76-43AD-9B41-BDC61D852B5D}" presName="circle1" presStyleLbl="node1" presStyleIdx="0" presStyleCnt="5"/>
      <dgm:spPr/>
    </dgm:pt>
    <dgm:pt modelId="{5BAE0A80-9A07-4C2D-AF0A-E47AB22752E3}" type="pres">
      <dgm:prSet presAssocID="{7562AF03-AC76-43AD-9B41-BDC61D852B5D}" presName="space" presStyleCnt="0"/>
      <dgm:spPr/>
    </dgm:pt>
    <dgm:pt modelId="{415CB9B6-AA61-4AF6-8869-E0865DEE36C1}" type="pres">
      <dgm:prSet presAssocID="{7562AF03-AC76-43AD-9B41-BDC61D852B5D}" presName="rect1" presStyleLbl="alignAcc1" presStyleIdx="0" presStyleCnt="5"/>
      <dgm:spPr/>
    </dgm:pt>
    <dgm:pt modelId="{0FF9C4BE-9A87-4708-883A-6FEF18DC7A48}" type="pres">
      <dgm:prSet presAssocID="{1D6EAA4C-C0A7-433F-A9FB-5AC598DE826D}" presName="vertSpace2" presStyleLbl="node1" presStyleIdx="0" presStyleCnt="5"/>
      <dgm:spPr/>
    </dgm:pt>
    <dgm:pt modelId="{FA655AD6-F8EE-4AE4-B832-BF921CD6E03D}" type="pres">
      <dgm:prSet presAssocID="{1D6EAA4C-C0A7-433F-A9FB-5AC598DE826D}" presName="circle2" presStyleLbl="node1" presStyleIdx="1" presStyleCnt="5"/>
      <dgm:spPr/>
    </dgm:pt>
    <dgm:pt modelId="{7C690686-78D2-4A19-B875-4A1BE3D73413}" type="pres">
      <dgm:prSet presAssocID="{1D6EAA4C-C0A7-433F-A9FB-5AC598DE826D}" presName="rect2" presStyleLbl="alignAcc1" presStyleIdx="1" presStyleCnt="5"/>
      <dgm:spPr/>
    </dgm:pt>
    <dgm:pt modelId="{FBF22544-7330-4A8B-9F24-34CE49CC0661}" type="pres">
      <dgm:prSet presAssocID="{6927C519-871C-44BE-A11C-CD506CDCA47E}" presName="vertSpace3" presStyleLbl="node1" presStyleIdx="1" presStyleCnt="5"/>
      <dgm:spPr/>
    </dgm:pt>
    <dgm:pt modelId="{D4C219FE-2BBE-43F0-9680-EBFA6ECFF7DF}" type="pres">
      <dgm:prSet presAssocID="{6927C519-871C-44BE-A11C-CD506CDCA47E}" presName="circle3" presStyleLbl="node1" presStyleIdx="2" presStyleCnt="5"/>
      <dgm:spPr/>
    </dgm:pt>
    <dgm:pt modelId="{113D251D-8ED8-4791-A46C-1EB330AC1790}" type="pres">
      <dgm:prSet presAssocID="{6927C519-871C-44BE-A11C-CD506CDCA47E}" presName="rect3" presStyleLbl="alignAcc1" presStyleIdx="2" presStyleCnt="5"/>
      <dgm:spPr/>
    </dgm:pt>
    <dgm:pt modelId="{05DA718B-E65C-4CDD-8B1B-A7092131DCC8}" type="pres">
      <dgm:prSet presAssocID="{6D7ABD59-272E-4506-8E55-090F8572CF31}" presName="vertSpace4" presStyleLbl="node1" presStyleIdx="2" presStyleCnt="5"/>
      <dgm:spPr/>
    </dgm:pt>
    <dgm:pt modelId="{14783451-1D58-4DAD-9C4F-D86D2FB7B64B}" type="pres">
      <dgm:prSet presAssocID="{6D7ABD59-272E-4506-8E55-090F8572CF31}" presName="circle4" presStyleLbl="node1" presStyleIdx="3" presStyleCnt="5"/>
      <dgm:spPr/>
    </dgm:pt>
    <dgm:pt modelId="{ACF9E586-E093-4E4C-9803-D91D986B45BC}" type="pres">
      <dgm:prSet presAssocID="{6D7ABD59-272E-4506-8E55-090F8572CF31}" presName="rect4" presStyleLbl="alignAcc1" presStyleIdx="3" presStyleCnt="5"/>
      <dgm:spPr/>
    </dgm:pt>
    <dgm:pt modelId="{DB71117F-40AE-4BA8-870C-1C389D9E2A00}" type="pres">
      <dgm:prSet presAssocID="{E347F780-C221-4A87-B0D6-692110341847}" presName="vertSpace5" presStyleLbl="node1" presStyleIdx="3" presStyleCnt="5"/>
      <dgm:spPr/>
    </dgm:pt>
    <dgm:pt modelId="{BC8E12EB-D1F1-46B5-AD69-AD90B8D71D55}" type="pres">
      <dgm:prSet presAssocID="{E347F780-C221-4A87-B0D6-692110341847}" presName="circle5" presStyleLbl="node1" presStyleIdx="4" presStyleCnt="5"/>
      <dgm:spPr/>
    </dgm:pt>
    <dgm:pt modelId="{D6770688-2255-4D16-8BEA-DEC4BAF564DD}" type="pres">
      <dgm:prSet presAssocID="{E347F780-C221-4A87-B0D6-692110341847}" presName="rect5" presStyleLbl="alignAcc1" presStyleIdx="4" presStyleCnt="5"/>
      <dgm:spPr/>
    </dgm:pt>
    <dgm:pt modelId="{6042B259-EF53-44D7-BD02-69AFC7FDA1BF}" type="pres">
      <dgm:prSet presAssocID="{7562AF03-AC76-43AD-9B41-BDC61D852B5D}" presName="rect1ParTxNoCh" presStyleLbl="alignAcc1" presStyleIdx="4" presStyleCnt="5">
        <dgm:presLayoutVars>
          <dgm:chMax val="1"/>
          <dgm:bulletEnabled val="1"/>
        </dgm:presLayoutVars>
      </dgm:prSet>
      <dgm:spPr/>
    </dgm:pt>
    <dgm:pt modelId="{13B697B9-5DD3-4743-928C-F9F08526015D}" type="pres">
      <dgm:prSet presAssocID="{1D6EAA4C-C0A7-433F-A9FB-5AC598DE826D}" presName="rect2ParTxNoCh" presStyleLbl="alignAcc1" presStyleIdx="4" presStyleCnt="5">
        <dgm:presLayoutVars>
          <dgm:chMax val="1"/>
          <dgm:bulletEnabled val="1"/>
        </dgm:presLayoutVars>
      </dgm:prSet>
      <dgm:spPr/>
    </dgm:pt>
    <dgm:pt modelId="{D5011CA0-7620-4B7A-852A-70AF19CA0BB4}" type="pres">
      <dgm:prSet presAssocID="{6927C519-871C-44BE-A11C-CD506CDCA47E}" presName="rect3ParTxNoCh" presStyleLbl="alignAcc1" presStyleIdx="4" presStyleCnt="5">
        <dgm:presLayoutVars>
          <dgm:chMax val="1"/>
          <dgm:bulletEnabled val="1"/>
        </dgm:presLayoutVars>
      </dgm:prSet>
      <dgm:spPr/>
    </dgm:pt>
    <dgm:pt modelId="{85166122-0D87-4098-B408-5D011238FA95}" type="pres">
      <dgm:prSet presAssocID="{6D7ABD59-272E-4506-8E55-090F8572CF31}" presName="rect4ParTxNoCh" presStyleLbl="alignAcc1" presStyleIdx="4" presStyleCnt="5">
        <dgm:presLayoutVars>
          <dgm:chMax val="1"/>
          <dgm:bulletEnabled val="1"/>
        </dgm:presLayoutVars>
      </dgm:prSet>
      <dgm:spPr/>
    </dgm:pt>
    <dgm:pt modelId="{64E5316D-98C2-462C-9271-FB4AE1B8F3CD}" type="pres">
      <dgm:prSet presAssocID="{E347F780-C221-4A87-B0D6-692110341847}" presName="rect5ParTxNoCh" presStyleLbl="alignAcc1" presStyleIdx="4" presStyleCnt="5">
        <dgm:presLayoutVars>
          <dgm:chMax val="1"/>
          <dgm:bulletEnabled val="1"/>
        </dgm:presLayoutVars>
      </dgm:prSet>
      <dgm:spPr/>
    </dgm:pt>
  </dgm:ptLst>
  <dgm:cxnLst>
    <dgm:cxn modelId="{D5685D05-1241-4475-BD15-FFEE41885286}" type="presOf" srcId="{7562AF03-AC76-43AD-9B41-BDC61D852B5D}" destId="{6042B259-EF53-44D7-BD02-69AFC7FDA1BF}" srcOrd="1" destOrd="0" presId="urn:microsoft.com/office/officeart/2005/8/layout/target3"/>
    <dgm:cxn modelId="{F27AAB16-EA47-412B-A8A2-CCA3538F0DF5}" type="presOf" srcId="{E347F780-C221-4A87-B0D6-692110341847}" destId="{D6770688-2255-4D16-8BEA-DEC4BAF564DD}" srcOrd="0" destOrd="0" presId="urn:microsoft.com/office/officeart/2005/8/layout/target3"/>
    <dgm:cxn modelId="{3CEE642D-E1AC-4A03-9266-719408178DB8}" type="presOf" srcId="{6D7ABD59-272E-4506-8E55-090F8572CF31}" destId="{ACF9E586-E093-4E4C-9803-D91D986B45BC}" srcOrd="0" destOrd="0" presId="urn:microsoft.com/office/officeart/2005/8/layout/target3"/>
    <dgm:cxn modelId="{B367703A-385A-47F5-AD53-CF510801567B}" srcId="{9F04A059-CE36-47DB-AA40-71B88005C837}" destId="{1D6EAA4C-C0A7-433F-A9FB-5AC598DE826D}" srcOrd="1" destOrd="0" parTransId="{35006261-50DF-4D3A-940F-FF214CA317F3}" sibTransId="{DA268053-969A-4F69-A417-8966F264469E}"/>
    <dgm:cxn modelId="{F62ADF3B-81E4-47C2-BB3F-C60DF02DC63B}" type="presOf" srcId="{6927C519-871C-44BE-A11C-CD506CDCA47E}" destId="{D5011CA0-7620-4B7A-852A-70AF19CA0BB4}" srcOrd="1" destOrd="0" presId="urn:microsoft.com/office/officeart/2005/8/layout/target3"/>
    <dgm:cxn modelId="{78518E40-F576-418C-850A-CA7FAB738256}" type="presOf" srcId="{1D6EAA4C-C0A7-433F-A9FB-5AC598DE826D}" destId="{7C690686-78D2-4A19-B875-4A1BE3D73413}" srcOrd="0" destOrd="0" presId="urn:microsoft.com/office/officeart/2005/8/layout/target3"/>
    <dgm:cxn modelId="{9900C56D-A5C6-4F87-890B-FF3B1EB7AE6F}" type="presOf" srcId="{6D7ABD59-272E-4506-8E55-090F8572CF31}" destId="{85166122-0D87-4098-B408-5D011238FA95}" srcOrd="1" destOrd="0" presId="urn:microsoft.com/office/officeart/2005/8/layout/target3"/>
    <dgm:cxn modelId="{A5DE0E85-C667-4039-83E0-E44437CECBE3}" srcId="{9F04A059-CE36-47DB-AA40-71B88005C837}" destId="{7562AF03-AC76-43AD-9B41-BDC61D852B5D}" srcOrd="0" destOrd="0" parTransId="{3DDD9521-ACA8-4933-B0F5-A68478FE4F4E}" sibTransId="{F3E18651-E9E4-47EA-AD78-90C598D8D2D8}"/>
    <dgm:cxn modelId="{3D0E2E8E-FA55-420E-B4BF-0F596016411C}" type="presOf" srcId="{7562AF03-AC76-43AD-9B41-BDC61D852B5D}" destId="{415CB9B6-AA61-4AF6-8869-E0865DEE36C1}" srcOrd="0" destOrd="0" presId="urn:microsoft.com/office/officeart/2005/8/layout/target3"/>
    <dgm:cxn modelId="{65E86894-363C-467A-B08A-9B60378F751E}" type="presOf" srcId="{1D6EAA4C-C0A7-433F-A9FB-5AC598DE826D}" destId="{13B697B9-5DD3-4743-928C-F9F08526015D}" srcOrd="1" destOrd="0" presId="urn:microsoft.com/office/officeart/2005/8/layout/target3"/>
    <dgm:cxn modelId="{D22B169B-DD0B-4355-87A5-48B89BAB72E6}" type="presOf" srcId="{9F04A059-CE36-47DB-AA40-71B88005C837}" destId="{79A7DE57-5836-4940-B0C5-EF4EAB3F8713}" srcOrd="0" destOrd="0" presId="urn:microsoft.com/office/officeart/2005/8/layout/target3"/>
    <dgm:cxn modelId="{F4D6E1A3-64B3-4F80-B1D7-D167457CD3FC}" srcId="{9F04A059-CE36-47DB-AA40-71B88005C837}" destId="{6D7ABD59-272E-4506-8E55-090F8572CF31}" srcOrd="3" destOrd="0" parTransId="{4BBFE6A2-D8C1-42A2-8D1E-D19BBC29C2E2}" sibTransId="{8DBD8122-CFE0-4AF7-BFD1-10A15B6897D2}"/>
    <dgm:cxn modelId="{094B17B0-3941-4E98-AFF6-DE3E4E773DF3}" type="presOf" srcId="{E347F780-C221-4A87-B0D6-692110341847}" destId="{64E5316D-98C2-462C-9271-FB4AE1B8F3CD}" srcOrd="1" destOrd="0" presId="urn:microsoft.com/office/officeart/2005/8/layout/target3"/>
    <dgm:cxn modelId="{B8655EBF-9DF4-4891-B7B2-92B672FE21ED}" srcId="{9F04A059-CE36-47DB-AA40-71B88005C837}" destId="{6927C519-871C-44BE-A11C-CD506CDCA47E}" srcOrd="2" destOrd="0" parTransId="{FC03356B-0B12-4946-A157-DD2A5104B3F9}" sibTransId="{A069125C-C88B-420B-8CAF-C422B2BF4F52}"/>
    <dgm:cxn modelId="{877E88C7-7879-4670-BB7A-003ABD789E75}" srcId="{9F04A059-CE36-47DB-AA40-71B88005C837}" destId="{E347F780-C221-4A87-B0D6-692110341847}" srcOrd="4" destOrd="0" parTransId="{B94F11D2-BEB9-48AE-A790-A28B33FB74BD}" sibTransId="{46A33B4D-0B09-4FF5-BDDC-6905C1E18A29}"/>
    <dgm:cxn modelId="{B50DC4EC-FC4E-41DE-B1A8-393E3FAE02B8}" type="presOf" srcId="{6927C519-871C-44BE-A11C-CD506CDCA47E}" destId="{113D251D-8ED8-4791-A46C-1EB330AC1790}" srcOrd="0" destOrd="0" presId="urn:microsoft.com/office/officeart/2005/8/layout/target3"/>
    <dgm:cxn modelId="{A8889EA8-76BD-4E09-A90B-40DC376F0C55}" type="presParOf" srcId="{79A7DE57-5836-4940-B0C5-EF4EAB3F8713}" destId="{F49C0427-4DA6-4A51-A7F4-081AADF88CEF}" srcOrd="0" destOrd="0" presId="urn:microsoft.com/office/officeart/2005/8/layout/target3"/>
    <dgm:cxn modelId="{65AB4A97-13D1-41E0-A634-513A016390B6}" type="presParOf" srcId="{79A7DE57-5836-4940-B0C5-EF4EAB3F8713}" destId="{5BAE0A80-9A07-4C2D-AF0A-E47AB22752E3}" srcOrd="1" destOrd="0" presId="urn:microsoft.com/office/officeart/2005/8/layout/target3"/>
    <dgm:cxn modelId="{97BF6E4A-0B5A-40D8-938C-23A78A626BE6}" type="presParOf" srcId="{79A7DE57-5836-4940-B0C5-EF4EAB3F8713}" destId="{415CB9B6-AA61-4AF6-8869-E0865DEE36C1}" srcOrd="2" destOrd="0" presId="urn:microsoft.com/office/officeart/2005/8/layout/target3"/>
    <dgm:cxn modelId="{3096F9FE-6576-4492-8060-5109FE3534AC}" type="presParOf" srcId="{79A7DE57-5836-4940-B0C5-EF4EAB3F8713}" destId="{0FF9C4BE-9A87-4708-883A-6FEF18DC7A48}" srcOrd="3" destOrd="0" presId="urn:microsoft.com/office/officeart/2005/8/layout/target3"/>
    <dgm:cxn modelId="{7D4C4E80-5770-4665-9143-BDD08780DBCD}" type="presParOf" srcId="{79A7DE57-5836-4940-B0C5-EF4EAB3F8713}" destId="{FA655AD6-F8EE-4AE4-B832-BF921CD6E03D}" srcOrd="4" destOrd="0" presId="urn:microsoft.com/office/officeart/2005/8/layout/target3"/>
    <dgm:cxn modelId="{5CB7230A-F615-47E2-AD1C-7B3DFB82E85E}" type="presParOf" srcId="{79A7DE57-5836-4940-B0C5-EF4EAB3F8713}" destId="{7C690686-78D2-4A19-B875-4A1BE3D73413}" srcOrd="5" destOrd="0" presId="urn:microsoft.com/office/officeart/2005/8/layout/target3"/>
    <dgm:cxn modelId="{80154921-9E08-4E4F-9B5A-E7ABD3C44DF4}" type="presParOf" srcId="{79A7DE57-5836-4940-B0C5-EF4EAB3F8713}" destId="{FBF22544-7330-4A8B-9F24-34CE49CC0661}" srcOrd="6" destOrd="0" presId="urn:microsoft.com/office/officeart/2005/8/layout/target3"/>
    <dgm:cxn modelId="{15C95C7A-367B-4125-A78B-9ADA8B8AA82A}" type="presParOf" srcId="{79A7DE57-5836-4940-B0C5-EF4EAB3F8713}" destId="{D4C219FE-2BBE-43F0-9680-EBFA6ECFF7DF}" srcOrd="7" destOrd="0" presId="urn:microsoft.com/office/officeart/2005/8/layout/target3"/>
    <dgm:cxn modelId="{8485201E-3FF5-4906-A492-6035F2DCA32F}" type="presParOf" srcId="{79A7DE57-5836-4940-B0C5-EF4EAB3F8713}" destId="{113D251D-8ED8-4791-A46C-1EB330AC1790}" srcOrd="8" destOrd="0" presId="urn:microsoft.com/office/officeart/2005/8/layout/target3"/>
    <dgm:cxn modelId="{24C75B30-2150-4A88-9201-C1BDD1098C10}" type="presParOf" srcId="{79A7DE57-5836-4940-B0C5-EF4EAB3F8713}" destId="{05DA718B-E65C-4CDD-8B1B-A7092131DCC8}" srcOrd="9" destOrd="0" presId="urn:microsoft.com/office/officeart/2005/8/layout/target3"/>
    <dgm:cxn modelId="{BDCA77D7-0605-45DF-8F1C-9572044F2846}" type="presParOf" srcId="{79A7DE57-5836-4940-B0C5-EF4EAB3F8713}" destId="{14783451-1D58-4DAD-9C4F-D86D2FB7B64B}" srcOrd="10" destOrd="0" presId="urn:microsoft.com/office/officeart/2005/8/layout/target3"/>
    <dgm:cxn modelId="{BF706326-ED92-46C0-BCB3-0AB74A71769A}" type="presParOf" srcId="{79A7DE57-5836-4940-B0C5-EF4EAB3F8713}" destId="{ACF9E586-E093-4E4C-9803-D91D986B45BC}" srcOrd="11" destOrd="0" presId="urn:microsoft.com/office/officeart/2005/8/layout/target3"/>
    <dgm:cxn modelId="{E2AAB813-A5DE-4734-96B9-D65C786DA718}" type="presParOf" srcId="{79A7DE57-5836-4940-B0C5-EF4EAB3F8713}" destId="{DB71117F-40AE-4BA8-870C-1C389D9E2A00}" srcOrd="12" destOrd="0" presId="urn:microsoft.com/office/officeart/2005/8/layout/target3"/>
    <dgm:cxn modelId="{01387481-A9E3-4C3F-9C89-98F109BD10A1}" type="presParOf" srcId="{79A7DE57-5836-4940-B0C5-EF4EAB3F8713}" destId="{BC8E12EB-D1F1-46B5-AD69-AD90B8D71D55}" srcOrd="13" destOrd="0" presId="urn:microsoft.com/office/officeart/2005/8/layout/target3"/>
    <dgm:cxn modelId="{6365F237-2F98-4A15-8432-517366FA3B9E}" type="presParOf" srcId="{79A7DE57-5836-4940-B0C5-EF4EAB3F8713}" destId="{D6770688-2255-4D16-8BEA-DEC4BAF564DD}" srcOrd="14" destOrd="0" presId="urn:microsoft.com/office/officeart/2005/8/layout/target3"/>
    <dgm:cxn modelId="{F2BD7557-F15C-43E3-85FC-64265A5503DC}" type="presParOf" srcId="{79A7DE57-5836-4940-B0C5-EF4EAB3F8713}" destId="{6042B259-EF53-44D7-BD02-69AFC7FDA1BF}" srcOrd="15" destOrd="0" presId="urn:microsoft.com/office/officeart/2005/8/layout/target3"/>
    <dgm:cxn modelId="{14F7367B-018A-42F4-B5C7-BBBA5118ECC8}" type="presParOf" srcId="{79A7DE57-5836-4940-B0C5-EF4EAB3F8713}" destId="{13B697B9-5DD3-4743-928C-F9F08526015D}" srcOrd="16" destOrd="0" presId="urn:microsoft.com/office/officeart/2005/8/layout/target3"/>
    <dgm:cxn modelId="{417504A6-1F6A-443B-A678-97CC6E801AAA}" type="presParOf" srcId="{79A7DE57-5836-4940-B0C5-EF4EAB3F8713}" destId="{D5011CA0-7620-4B7A-852A-70AF19CA0BB4}" srcOrd="17" destOrd="0" presId="urn:microsoft.com/office/officeart/2005/8/layout/target3"/>
    <dgm:cxn modelId="{85B6DBB8-4BF4-46AF-8EEA-712F29B31771}" type="presParOf" srcId="{79A7DE57-5836-4940-B0C5-EF4EAB3F8713}" destId="{85166122-0D87-4098-B408-5D011238FA95}" srcOrd="18" destOrd="0" presId="urn:microsoft.com/office/officeart/2005/8/layout/target3"/>
    <dgm:cxn modelId="{F3B7EA13-CF56-46C6-BF7D-7655E3FF53CF}" type="presParOf" srcId="{79A7DE57-5836-4940-B0C5-EF4EAB3F8713}" destId="{64E5316D-98C2-462C-9271-FB4AE1B8F3CD}" srcOrd="19"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18D73-C6AB-45C8-8A2E-35606C1E08EB}">
      <dsp:nvSpPr>
        <dsp:cNvPr id="0" name=""/>
        <dsp:cNvSpPr/>
      </dsp:nvSpPr>
      <dsp:spPr>
        <a:xfrm>
          <a:off x="7646421" y="643678"/>
          <a:ext cx="2618722" cy="171728"/>
        </a:xfrm>
        <a:custGeom>
          <a:avLst/>
          <a:gdLst/>
          <a:ahLst/>
          <a:cxnLst/>
          <a:rect l="0" t="0" r="0" b="0"/>
          <a:pathLst>
            <a:path>
              <a:moveTo>
                <a:pt x="0" y="0"/>
              </a:moveTo>
              <a:lnTo>
                <a:pt x="0" y="85864"/>
              </a:lnTo>
              <a:lnTo>
                <a:pt x="2618722" y="85864"/>
              </a:lnTo>
              <a:lnTo>
                <a:pt x="2618722" y="17172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8FD490C-71E0-4A3A-BC3D-802D5014F915}">
      <dsp:nvSpPr>
        <dsp:cNvPr id="0" name=""/>
        <dsp:cNvSpPr/>
      </dsp:nvSpPr>
      <dsp:spPr>
        <a:xfrm>
          <a:off x="7646421" y="643678"/>
          <a:ext cx="402725" cy="171728"/>
        </a:xfrm>
        <a:custGeom>
          <a:avLst/>
          <a:gdLst/>
          <a:ahLst/>
          <a:cxnLst/>
          <a:rect l="0" t="0" r="0" b="0"/>
          <a:pathLst>
            <a:path>
              <a:moveTo>
                <a:pt x="0" y="0"/>
              </a:moveTo>
              <a:lnTo>
                <a:pt x="0" y="85864"/>
              </a:lnTo>
              <a:lnTo>
                <a:pt x="402725" y="85864"/>
              </a:lnTo>
              <a:lnTo>
                <a:pt x="402725" y="17172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F8DB5EF6-39F3-4BD1-8C88-F34105FF8B6B}">
      <dsp:nvSpPr>
        <dsp:cNvPr id="0" name=""/>
        <dsp:cNvSpPr/>
      </dsp:nvSpPr>
      <dsp:spPr>
        <a:xfrm>
          <a:off x="5690284" y="643678"/>
          <a:ext cx="1956137" cy="171728"/>
        </a:xfrm>
        <a:custGeom>
          <a:avLst/>
          <a:gdLst/>
          <a:ahLst/>
          <a:cxnLst/>
          <a:rect l="0" t="0" r="0" b="0"/>
          <a:pathLst>
            <a:path>
              <a:moveTo>
                <a:pt x="1956137" y="0"/>
              </a:moveTo>
              <a:lnTo>
                <a:pt x="1956137" y="85864"/>
              </a:lnTo>
              <a:lnTo>
                <a:pt x="0" y="85864"/>
              </a:lnTo>
              <a:lnTo>
                <a:pt x="0" y="17172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EABA19-00C7-49C8-B92F-1EB5ECB7895B}">
      <dsp:nvSpPr>
        <dsp:cNvPr id="0" name=""/>
        <dsp:cNvSpPr/>
      </dsp:nvSpPr>
      <dsp:spPr>
        <a:xfrm>
          <a:off x="1857837" y="643678"/>
          <a:ext cx="1491392" cy="171728"/>
        </a:xfrm>
        <a:custGeom>
          <a:avLst/>
          <a:gdLst/>
          <a:ahLst/>
          <a:cxnLst/>
          <a:rect l="0" t="0" r="0" b="0"/>
          <a:pathLst>
            <a:path>
              <a:moveTo>
                <a:pt x="0" y="0"/>
              </a:moveTo>
              <a:lnTo>
                <a:pt x="0" y="85864"/>
              </a:lnTo>
              <a:lnTo>
                <a:pt x="1491392" y="85864"/>
              </a:lnTo>
              <a:lnTo>
                <a:pt x="1491392" y="171728"/>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1562CF81-8BC5-41A5-8122-31F0FC2DA5DE}">
      <dsp:nvSpPr>
        <dsp:cNvPr id="0" name=""/>
        <dsp:cNvSpPr/>
      </dsp:nvSpPr>
      <dsp:spPr>
        <a:xfrm>
          <a:off x="1158465" y="643678"/>
          <a:ext cx="699372" cy="171728"/>
        </a:xfrm>
        <a:custGeom>
          <a:avLst/>
          <a:gdLst/>
          <a:ahLst/>
          <a:cxnLst/>
          <a:rect l="0" t="0" r="0" b="0"/>
          <a:pathLst>
            <a:path>
              <a:moveTo>
                <a:pt x="699372" y="0"/>
              </a:moveTo>
              <a:lnTo>
                <a:pt x="699372" y="85864"/>
              </a:lnTo>
              <a:lnTo>
                <a:pt x="0" y="85864"/>
              </a:lnTo>
              <a:lnTo>
                <a:pt x="0" y="171728"/>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3BA24623-433E-40CB-A10D-174C13A2677B}">
      <dsp:nvSpPr>
        <dsp:cNvPr id="0" name=""/>
        <dsp:cNvSpPr/>
      </dsp:nvSpPr>
      <dsp:spPr>
        <a:xfrm>
          <a:off x="1583071" y="94146"/>
          <a:ext cx="549532" cy="549532"/>
        </a:xfrm>
        <a:prstGeom prst="ellipse">
          <a:avLst/>
        </a:prstGeom>
        <a:solidFill>
          <a:srgbClr val="C00000"/>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sp>
    <dsp:sp modelId="{510E2D3F-32C0-40AB-A906-BF6B2C5438C1}">
      <dsp:nvSpPr>
        <dsp:cNvPr id="0" name=""/>
        <dsp:cNvSpPr/>
      </dsp:nvSpPr>
      <dsp:spPr>
        <a:xfrm>
          <a:off x="2136487" y="102873"/>
          <a:ext cx="2187464"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scene3d>
            <a:camera prst="orthographicFront"/>
            <a:lightRig rig="threePt" dir="t"/>
          </a:scene3d>
          <a:sp3d extrusionH="57150">
            <a:bevelT w="38100" h="38100"/>
          </a:sp3d>
        </a:bodyPr>
        <a:lstStyle/>
        <a:p>
          <a:pPr marL="0" lvl="0" indent="0" algn="l" defTabSz="1066800">
            <a:lnSpc>
              <a:spcPct val="90000"/>
            </a:lnSpc>
            <a:spcBef>
              <a:spcPct val="0"/>
            </a:spcBef>
            <a:spcAft>
              <a:spcPct val="35000"/>
            </a:spcAft>
            <a:buNone/>
          </a:pPr>
          <a:r>
            <a:rPr lang="ro-RO" sz="2400" b="1" kern="1200" dirty="0">
              <a:solidFill>
                <a:srgbClr val="C00000"/>
              </a:solidFill>
            </a:rPr>
            <a:t>Exemple de mândrie</a:t>
          </a:r>
          <a:endParaRPr lang="es-ES" sz="2400" kern="1200" dirty="0">
            <a:solidFill>
              <a:srgbClr val="C00000"/>
            </a:solidFill>
          </a:endParaRPr>
        </a:p>
      </dsp:txBody>
      <dsp:txXfrm>
        <a:off x="2136487" y="102873"/>
        <a:ext cx="2187464" cy="549532"/>
      </dsp:txXfrm>
    </dsp:sp>
    <dsp:sp modelId="{00CFEA07-048C-4452-9699-8EA7D6BBFFAD}">
      <dsp:nvSpPr>
        <dsp:cNvPr id="0" name=""/>
        <dsp:cNvSpPr/>
      </dsp:nvSpPr>
      <dsp:spPr>
        <a:xfrm>
          <a:off x="347534" y="815407"/>
          <a:ext cx="1621861" cy="2048045"/>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4FCF5FF-A20F-4878-9DEC-9A5EC9FF98A1}">
      <dsp:nvSpPr>
        <dsp:cNvPr id="0" name=""/>
        <dsp:cNvSpPr/>
      </dsp:nvSpPr>
      <dsp:spPr>
        <a:xfrm>
          <a:off x="635003" y="2905763"/>
          <a:ext cx="1111071"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Lucifer</a:t>
          </a:r>
          <a:endParaRPr lang="es-ES" sz="2000" kern="1200" dirty="0"/>
        </a:p>
      </dsp:txBody>
      <dsp:txXfrm>
        <a:off x="635003" y="2905763"/>
        <a:ext cx="1111071" cy="549532"/>
      </dsp:txXfrm>
    </dsp:sp>
    <dsp:sp modelId="{1962EC93-D6B2-4A34-AC84-9B92D9C68EFA}">
      <dsp:nvSpPr>
        <dsp:cNvPr id="0" name=""/>
        <dsp:cNvSpPr/>
      </dsp:nvSpPr>
      <dsp:spPr>
        <a:xfrm>
          <a:off x="2538299" y="815407"/>
          <a:ext cx="1621861" cy="2048045"/>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E3C68D1D-A05C-4337-AD13-B987058F21B8}">
      <dsp:nvSpPr>
        <dsp:cNvPr id="0" name=""/>
        <dsp:cNvSpPr/>
      </dsp:nvSpPr>
      <dsp:spPr>
        <a:xfrm>
          <a:off x="2644871" y="3164835"/>
          <a:ext cx="1411651"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Ucenicii lui Isus</a:t>
          </a:r>
          <a:endParaRPr lang="es-ES" sz="2000" kern="1200" dirty="0"/>
        </a:p>
      </dsp:txBody>
      <dsp:txXfrm>
        <a:off x="2644871" y="3164835"/>
        <a:ext cx="1411651" cy="549532"/>
      </dsp:txXfrm>
    </dsp:sp>
    <dsp:sp modelId="{16E1F04A-5A82-48D9-8B41-F2BE1BE4B8A0}">
      <dsp:nvSpPr>
        <dsp:cNvPr id="0" name=""/>
        <dsp:cNvSpPr/>
      </dsp:nvSpPr>
      <dsp:spPr>
        <a:xfrm>
          <a:off x="7371655" y="94146"/>
          <a:ext cx="549532" cy="549532"/>
        </a:xfrm>
        <a:prstGeom prst="ellipse">
          <a:avLst/>
        </a:prstGeom>
        <a:solidFill>
          <a:schemeClr val="accent4">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sp>
    <dsp:sp modelId="{1249BB74-BBA5-4F24-94B5-839061C62E1D}">
      <dsp:nvSpPr>
        <dsp:cNvPr id="0" name=""/>
        <dsp:cNvSpPr/>
      </dsp:nvSpPr>
      <dsp:spPr>
        <a:xfrm>
          <a:off x="7933046" y="101664"/>
          <a:ext cx="2524511"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scene3d>
            <a:camera prst="orthographicFront"/>
            <a:lightRig rig="threePt" dir="t"/>
          </a:scene3d>
          <a:sp3d extrusionH="57150">
            <a:bevelT w="38100" h="38100"/>
          </a:sp3d>
        </a:bodyPr>
        <a:lstStyle/>
        <a:p>
          <a:pPr marL="0" lvl="0" indent="0" algn="l" defTabSz="1066800">
            <a:lnSpc>
              <a:spcPct val="90000"/>
            </a:lnSpc>
            <a:spcBef>
              <a:spcPct val="0"/>
            </a:spcBef>
            <a:spcAft>
              <a:spcPct val="35000"/>
            </a:spcAft>
            <a:buNone/>
          </a:pPr>
          <a:r>
            <a:rPr lang="ro-RO" sz="2400" b="1" kern="1200" dirty="0">
              <a:solidFill>
                <a:schemeClr val="accent4">
                  <a:lumMod val="75000"/>
                </a:schemeClr>
              </a:solidFill>
            </a:rPr>
            <a:t>Exemple de smerenie</a:t>
          </a:r>
          <a:endParaRPr lang="es-ES" sz="2400" kern="1200" dirty="0">
            <a:solidFill>
              <a:schemeClr val="accent4">
                <a:lumMod val="75000"/>
              </a:schemeClr>
            </a:solidFill>
          </a:endParaRPr>
        </a:p>
      </dsp:txBody>
      <dsp:txXfrm>
        <a:off x="7933046" y="101664"/>
        <a:ext cx="2524511" cy="549532"/>
      </dsp:txXfrm>
    </dsp:sp>
    <dsp:sp modelId="{1AFFD3DE-C5D3-4C82-BF8E-6F6258E0342A}">
      <dsp:nvSpPr>
        <dsp:cNvPr id="0" name=""/>
        <dsp:cNvSpPr/>
      </dsp:nvSpPr>
      <dsp:spPr>
        <a:xfrm>
          <a:off x="4879353" y="815407"/>
          <a:ext cx="1621861" cy="2048045"/>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8656182-B978-45B2-8D11-F63749FF76A5}">
      <dsp:nvSpPr>
        <dsp:cNvPr id="0" name=""/>
        <dsp:cNvSpPr/>
      </dsp:nvSpPr>
      <dsp:spPr>
        <a:xfrm>
          <a:off x="4957714" y="3027584"/>
          <a:ext cx="1447269"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Vameșul</a:t>
          </a:r>
          <a:endParaRPr lang="es-ES" sz="2000" kern="1200" dirty="0"/>
        </a:p>
      </dsp:txBody>
      <dsp:txXfrm>
        <a:off x="4957714" y="3027584"/>
        <a:ext cx="1447269" cy="549532"/>
      </dsp:txXfrm>
    </dsp:sp>
    <dsp:sp modelId="{4F2B43F8-D675-4644-9C2C-17FD2B384624}">
      <dsp:nvSpPr>
        <dsp:cNvPr id="0" name=""/>
        <dsp:cNvSpPr/>
      </dsp:nvSpPr>
      <dsp:spPr>
        <a:xfrm>
          <a:off x="7238217" y="815407"/>
          <a:ext cx="1621861" cy="2048045"/>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3CA18995-E5EB-48BF-BAC2-6358DD4362E6}">
      <dsp:nvSpPr>
        <dsp:cNvPr id="0" name=""/>
        <dsp:cNvSpPr/>
      </dsp:nvSpPr>
      <dsp:spPr>
        <a:xfrm>
          <a:off x="7456724" y="2862669"/>
          <a:ext cx="1161534"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Moise</a:t>
          </a:r>
          <a:endParaRPr lang="es-ES" sz="2000" kern="1200" dirty="0"/>
        </a:p>
      </dsp:txBody>
      <dsp:txXfrm>
        <a:off x="7456724" y="2862669"/>
        <a:ext cx="1161534" cy="549532"/>
      </dsp:txXfrm>
    </dsp:sp>
    <dsp:sp modelId="{101C6BA2-231A-435E-B28C-20B1FEBC0A42}">
      <dsp:nvSpPr>
        <dsp:cNvPr id="0" name=""/>
        <dsp:cNvSpPr/>
      </dsp:nvSpPr>
      <dsp:spPr>
        <a:xfrm>
          <a:off x="9454213" y="815407"/>
          <a:ext cx="1621861" cy="2048045"/>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556C58B-6EB1-47C2-908E-416BA974202F}">
      <dsp:nvSpPr>
        <dsp:cNvPr id="0" name=""/>
        <dsp:cNvSpPr/>
      </dsp:nvSpPr>
      <dsp:spPr>
        <a:xfrm>
          <a:off x="9470092" y="3147728"/>
          <a:ext cx="1670522"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Isus, exemplul perfect</a:t>
          </a:r>
          <a:endParaRPr lang="es-ES" sz="2000" kern="1200" dirty="0"/>
        </a:p>
      </dsp:txBody>
      <dsp:txXfrm>
        <a:off x="9470092" y="3147728"/>
        <a:ext cx="1670522" cy="549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C0427-4DA6-4A51-A7F4-081AADF88CEF}">
      <dsp:nvSpPr>
        <dsp:cNvPr id="0" name=""/>
        <dsp:cNvSpPr/>
      </dsp:nvSpPr>
      <dsp:spPr>
        <a:xfrm>
          <a:off x="0" y="0"/>
          <a:ext cx="2099369" cy="2099369"/>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5CB9B6-AA61-4AF6-8869-E0865DEE36C1}">
      <dsp:nvSpPr>
        <dsp:cNvPr id="0" name=""/>
        <dsp:cNvSpPr/>
      </dsp:nvSpPr>
      <dsp:spPr>
        <a:xfrm>
          <a:off x="1049684" y="0"/>
          <a:ext cx="8821905" cy="2099369"/>
        </a:xfrm>
        <a:prstGeom prst="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accent2">
                  <a:lumMod val="50000"/>
                </a:schemeClr>
              </a:solidFill>
            </a:rPr>
            <a:t>Să nu îi privim pe ceilalți ca inferiori </a:t>
          </a:r>
          <a:r>
            <a:rPr lang="es-ES" sz="2000" b="1" kern="1200" dirty="0">
              <a:solidFill>
                <a:schemeClr val="accent2">
                  <a:lumMod val="50000"/>
                </a:schemeClr>
              </a:solidFill>
            </a:rPr>
            <a:t>(F</a:t>
          </a:r>
          <a:r>
            <a:rPr lang="ro-RO" sz="2000" b="1" kern="1200" dirty="0">
              <a:solidFill>
                <a:schemeClr val="accent2">
                  <a:lumMod val="50000"/>
                </a:schemeClr>
              </a:solidFill>
            </a:rPr>
            <a:t>i</a:t>
          </a:r>
          <a:r>
            <a:rPr lang="es-ES" sz="2000" b="1" kern="1200" dirty="0">
              <a:solidFill>
                <a:schemeClr val="accent2">
                  <a:lumMod val="50000"/>
                </a:schemeClr>
              </a:solidFill>
            </a:rPr>
            <a:t>l</a:t>
          </a:r>
          <a:r>
            <a:rPr lang="ro-RO" sz="2000" b="1" kern="1200" dirty="0">
              <a:solidFill>
                <a:schemeClr val="accent2">
                  <a:lumMod val="50000"/>
                </a:schemeClr>
              </a:solidFill>
            </a:rPr>
            <a:t>i</a:t>
          </a:r>
          <a:r>
            <a:rPr lang="es-ES" sz="2000" b="1" kern="1200" dirty="0">
              <a:solidFill>
                <a:schemeClr val="accent2">
                  <a:lumMod val="50000"/>
                </a:schemeClr>
              </a:solidFill>
            </a:rPr>
            <a:t>p</a:t>
          </a:r>
          <a:r>
            <a:rPr lang="ro-RO" sz="2000" b="1" kern="1200" dirty="0" err="1">
              <a:solidFill>
                <a:schemeClr val="accent2">
                  <a:lumMod val="50000"/>
                </a:schemeClr>
              </a:solidFill>
            </a:rPr>
            <a:t>eni</a:t>
          </a:r>
          <a:r>
            <a:rPr lang="ro-RO" sz="2000" b="1" kern="1200" dirty="0">
              <a:solidFill>
                <a:schemeClr val="accent2">
                  <a:lumMod val="50000"/>
                </a:schemeClr>
              </a:solidFill>
            </a:rPr>
            <a:t> </a:t>
          </a:r>
          <a:r>
            <a:rPr lang="es-ES" sz="2000" b="1" kern="1200" dirty="0">
              <a:solidFill>
                <a:schemeClr val="accent2">
                  <a:lumMod val="50000"/>
                </a:schemeClr>
              </a:solidFill>
            </a:rPr>
            <a:t>2:3)</a:t>
          </a:r>
          <a:endParaRPr lang="es-ES" sz="2000" kern="1200" dirty="0">
            <a:solidFill>
              <a:schemeClr val="accent2">
                <a:lumMod val="50000"/>
              </a:schemeClr>
            </a:solidFill>
          </a:endParaRPr>
        </a:p>
      </dsp:txBody>
      <dsp:txXfrm>
        <a:off x="1049684" y="0"/>
        <a:ext cx="8821905" cy="335899"/>
      </dsp:txXfrm>
    </dsp:sp>
    <dsp:sp modelId="{FA655AD6-F8EE-4AE4-B832-BF921CD6E03D}">
      <dsp:nvSpPr>
        <dsp:cNvPr id="0" name=""/>
        <dsp:cNvSpPr/>
      </dsp:nvSpPr>
      <dsp:spPr>
        <a:xfrm>
          <a:off x="220433" y="335899"/>
          <a:ext cx="1658501" cy="1658501"/>
        </a:xfrm>
        <a:prstGeom prst="pie">
          <a:avLst>
            <a:gd name="adj1" fmla="val 5400000"/>
            <a:gd name="adj2" fmla="val 162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C690686-78D2-4A19-B875-4A1BE3D73413}">
      <dsp:nvSpPr>
        <dsp:cNvPr id="0" name=""/>
        <dsp:cNvSpPr/>
      </dsp:nvSpPr>
      <dsp:spPr>
        <a:xfrm>
          <a:off x="1049684" y="335899"/>
          <a:ext cx="8821905" cy="1658501"/>
        </a:xfrm>
        <a:prstGeom prst="rect">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rgbClr val="7D7A00"/>
              </a:solidFill>
            </a:rPr>
            <a:t>Să nu căutăm recunoașterea publică </a:t>
          </a:r>
          <a:r>
            <a:rPr lang="es-ES" sz="2000" b="1" kern="1200" dirty="0">
              <a:solidFill>
                <a:srgbClr val="7D7A00"/>
              </a:solidFill>
            </a:rPr>
            <a:t>(L</a:t>
          </a:r>
          <a:r>
            <a:rPr lang="ro-RO" sz="2000" b="1" kern="1200" dirty="0" err="1">
              <a:solidFill>
                <a:srgbClr val="7D7A00"/>
              </a:solidFill>
            </a:rPr>
            <a:t>uca</a:t>
          </a:r>
          <a:r>
            <a:rPr lang="es-ES" sz="2000" b="1" kern="1200" dirty="0">
              <a:solidFill>
                <a:srgbClr val="7D7A00"/>
              </a:solidFill>
            </a:rPr>
            <a:t> 14:7-11)</a:t>
          </a:r>
          <a:endParaRPr lang="es-ES" sz="2000" kern="1200" dirty="0">
            <a:solidFill>
              <a:srgbClr val="7D7A00"/>
            </a:solidFill>
          </a:endParaRPr>
        </a:p>
      </dsp:txBody>
      <dsp:txXfrm>
        <a:off x="1049684" y="335899"/>
        <a:ext cx="8821905" cy="335899"/>
      </dsp:txXfrm>
    </dsp:sp>
    <dsp:sp modelId="{D4C219FE-2BBE-43F0-9680-EBFA6ECFF7DF}">
      <dsp:nvSpPr>
        <dsp:cNvPr id="0" name=""/>
        <dsp:cNvSpPr/>
      </dsp:nvSpPr>
      <dsp:spPr>
        <a:xfrm>
          <a:off x="440867" y="671798"/>
          <a:ext cx="1217634" cy="1217634"/>
        </a:xfrm>
        <a:prstGeom prst="pie">
          <a:avLst>
            <a:gd name="adj1" fmla="val 54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13D251D-8ED8-4791-A46C-1EB330AC1790}">
      <dsp:nvSpPr>
        <dsp:cNvPr id="0" name=""/>
        <dsp:cNvSpPr/>
      </dsp:nvSpPr>
      <dsp:spPr>
        <a:xfrm>
          <a:off x="1049684" y="671798"/>
          <a:ext cx="8821905" cy="1217634"/>
        </a:xfrm>
        <a:prstGeom prst="rect">
          <a:avLst/>
        </a:prstGeom>
        <a:solidFill>
          <a:srgbClr val="D1FFD1"/>
        </a:solidFill>
        <a:ln w="12700" cap="flat" cmpd="sng" algn="ctr">
          <a:solidFill>
            <a:schemeClr val="accent4">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accent4">
                  <a:lumMod val="50000"/>
                </a:schemeClr>
              </a:solidFill>
            </a:rPr>
            <a:t>Îi vom lăsa pe alții să ne ofere recunoașterea.</a:t>
          </a:r>
          <a:r>
            <a:rPr lang="es-ES" sz="2000" b="1" kern="1200" dirty="0">
              <a:solidFill>
                <a:schemeClr val="accent4">
                  <a:lumMod val="50000"/>
                </a:schemeClr>
              </a:solidFill>
            </a:rPr>
            <a:t>(Pr. 27:2)</a:t>
          </a:r>
          <a:endParaRPr lang="es-ES" sz="2000" kern="1200" dirty="0">
            <a:solidFill>
              <a:schemeClr val="accent4">
                <a:lumMod val="50000"/>
              </a:schemeClr>
            </a:solidFill>
          </a:endParaRPr>
        </a:p>
      </dsp:txBody>
      <dsp:txXfrm>
        <a:off x="1049684" y="671798"/>
        <a:ext cx="8821905" cy="335899"/>
      </dsp:txXfrm>
    </dsp:sp>
    <dsp:sp modelId="{14783451-1D58-4DAD-9C4F-D86D2FB7B64B}">
      <dsp:nvSpPr>
        <dsp:cNvPr id="0" name=""/>
        <dsp:cNvSpPr/>
      </dsp:nvSpPr>
      <dsp:spPr>
        <a:xfrm>
          <a:off x="661301" y="1007697"/>
          <a:ext cx="776766" cy="776766"/>
        </a:xfrm>
        <a:prstGeom prst="pie">
          <a:avLst>
            <a:gd name="adj1" fmla="val 54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F9E586-E093-4E4C-9803-D91D986B45BC}">
      <dsp:nvSpPr>
        <dsp:cNvPr id="0" name=""/>
        <dsp:cNvSpPr/>
      </dsp:nvSpPr>
      <dsp:spPr>
        <a:xfrm>
          <a:off x="1049684" y="1007697"/>
          <a:ext cx="8821905" cy="776766"/>
        </a:xfrm>
        <a:prstGeom prst="rect">
          <a:avLst/>
        </a:prstGeom>
        <a:solidFill>
          <a:schemeClr val="accent5">
            <a:lumMod val="20000"/>
            <a:lumOff val="80000"/>
          </a:schemeClr>
        </a:solidFill>
        <a:ln w="12700" cap="flat" cmpd="sng" algn="ctr">
          <a:solidFill>
            <a:schemeClr val="accent5">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accent5">
                  <a:lumMod val="50000"/>
                </a:schemeClr>
              </a:solidFill>
            </a:rPr>
            <a:t>Vom primi harul lui Dumnezeu</a:t>
          </a:r>
          <a:r>
            <a:rPr lang="ro-RO" sz="2000" b="1" kern="1200" dirty="0">
              <a:solidFill>
                <a:schemeClr val="accent5">
                  <a:lumMod val="50000"/>
                </a:schemeClr>
              </a:solidFill>
            </a:rPr>
            <a:t> </a:t>
          </a:r>
          <a:r>
            <a:rPr lang="es-ES" sz="2000" b="1" kern="1200" dirty="0">
              <a:solidFill>
                <a:schemeClr val="accent5">
                  <a:lumMod val="50000"/>
                </a:schemeClr>
              </a:solidFill>
            </a:rPr>
            <a:t>(</a:t>
          </a:r>
          <a:r>
            <a:rPr lang="ro-RO" sz="2000" b="1" kern="1200" dirty="0">
              <a:solidFill>
                <a:schemeClr val="accent5">
                  <a:lumMod val="50000"/>
                </a:schemeClr>
              </a:solidFill>
            </a:rPr>
            <a:t>Iacov </a:t>
          </a:r>
          <a:r>
            <a:rPr lang="es-ES" sz="2000" b="1" kern="1200" dirty="0">
              <a:solidFill>
                <a:schemeClr val="accent5">
                  <a:lumMod val="50000"/>
                </a:schemeClr>
              </a:solidFill>
            </a:rPr>
            <a:t>4:6)</a:t>
          </a:r>
          <a:endParaRPr lang="es-ES" sz="2000" kern="1200" dirty="0">
            <a:solidFill>
              <a:schemeClr val="accent5">
                <a:lumMod val="50000"/>
              </a:schemeClr>
            </a:solidFill>
          </a:endParaRPr>
        </a:p>
      </dsp:txBody>
      <dsp:txXfrm>
        <a:off x="1049684" y="1007697"/>
        <a:ext cx="8821905" cy="335899"/>
      </dsp:txXfrm>
    </dsp:sp>
    <dsp:sp modelId="{BC8E12EB-D1F1-46B5-AD69-AD90B8D71D55}">
      <dsp:nvSpPr>
        <dsp:cNvPr id="0" name=""/>
        <dsp:cNvSpPr/>
      </dsp:nvSpPr>
      <dsp:spPr>
        <a:xfrm>
          <a:off x="881734" y="1343596"/>
          <a:ext cx="335899" cy="335899"/>
        </a:xfrm>
        <a:prstGeom prst="pie">
          <a:avLst>
            <a:gd name="adj1" fmla="val 5400000"/>
            <a:gd name="adj2" fmla="val 162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6770688-2255-4D16-8BEA-DEC4BAF564DD}">
      <dsp:nvSpPr>
        <dsp:cNvPr id="0" name=""/>
        <dsp:cNvSpPr/>
      </dsp:nvSpPr>
      <dsp:spPr>
        <a:xfrm>
          <a:off x="1049684" y="1343596"/>
          <a:ext cx="8821905" cy="335899"/>
        </a:xfrm>
        <a:prstGeom prst="rect">
          <a:avLst/>
        </a:prstGeom>
        <a:solidFill>
          <a:srgbClr val="E1F4FF"/>
        </a:solidFill>
        <a:ln w="12700" cap="flat" cmpd="sng" algn="ctr">
          <a:solidFill>
            <a:schemeClr val="accent6">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accent6">
                  <a:lumMod val="50000"/>
                </a:schemeClr>
              </a:solidFill>
            </a:rPr>
            <a:t>Vom împărtăși acel har și altora</a:t>
          </a:r>
          <a:r>
            <a:rPr lang="es-ES" sz="2000" b="1" kern="1200" dirty="0">
              <a:solidFill>
                <a:schemeClr val="accent6">
                  <a:lumMod val="50000"/>
                </a:schemeClr>
              </a:solidFill>
            </a:rPr>
            <a:t>(1P. 4:10)</a:t>
          </a:r>
          <a:endParaRPr lang="es-ES" sz="2000" kern="1200" dirty="0">
            <a:solidFill>
              <a:schemeClr val="accent6">
                <a:lumMod val="50000"/>
              </a:schemeClr>
            </a:solidFill>
          </a:endParaRPr>
        </a:p>
      </dsp:txBody>
      <dsp:txXfrm>
        <a:off x="1049684" y="1343596"/>
        <a:ext cx="8821905" cy="335899"/>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1FFBF-5AEC-EF51-6098-AA54985974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1742BCC-13C4-E1A8-CB1E-F62D34B3D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250919F-F2F9-B273-3498-7A113E5F61EB}"/>
              </a:ext>
            </a:extLst>
          </p:cNvPr>
          <p:cNvSpPr>
            <a:spLocks noGrp="1"/>
          </p:cNvSpPr>
          <p:nvPr>
            <p:ph type="dt" sz="half" idx="10"/>
          </p:nvPr>
        </p:nvSpPr>
        <p:spPr/>
        <p:txBody>
          <a:bodyPr/>
          <a:lstStyle/>
          <a:p>
            <a:fld id="{A3C9CD0D-EE1F-4D7D-8F6F-F263EF570B82}" type="datetimeFigureOut">
              <a:rPr lang="es-ES" smtClean="0"/>
              <a:t>12/04/2026</a:t>
            </a:fld>
            <a:endParaRPr lang="es-ES"/>
          </a:p>
        </p:txBody>
      </p:sp>
      <p:sp>
        <p:nvSpPr>
          <p:cNvPr id="5" name="Marcador de pie de página 4">
            <a:extLst>
              <a:ext uri="{FF2B5EF4-FFF2-40B4-BE49-F238E27FC236}">
                <a16:creationId xmlns:a16="http://schemas.microsoft.com/office/drawing/2014/main" id="{0259E2C5-26F5-E822-2F4A-37C4B2FEAD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FA8B33-3D8D-907B-6565-C11F45B7C3F7}"/>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70014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186045-FA0B-55FC-27C8-111C70D1550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E6F07B5-C59A-8DA6-62AE-DC4763CBFB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889D1C-EFF3-7B62-1F23-B39D75E0CF66}"/>
              </a:ext>
            </a:extLst>
          </p:cNvPr>
          <p:cNvSpPr>
            <a:spLocks noGrp="1"/>
          </p:cNvSpPr>
          <p:nvPr>
            <p:ph type="dt" sz="half" idx="10"/>
          </p:nvPr>
        </p:nvSpPr>
        <p:spPr/>
        <p:txBody>
          <a:bodyPr/>
          <a:lstStyle/>
          <a:p>
            <a:fld id="{A3C9CD0D-EE1F-4D7D-8F6F-F263EF570B82}" type="datetimeFigureOut">
              <a:rPr lang="es-ES" smtClean="0"/>
              <a:t>12/04/2026</a:t>
            </a:fld>
            <a:endParaRPr lang="es-ES"/>
          </a:p>
        </p:txBody>
      </p:sp>
      <p:sp>
        <p:nvSpPr>
          <p:cNvPr id="5" name="Marcador de pie de página 4">
            <a:extLst>
              <a:ext uri="{FF2B5EF4-FFF2-40B4-BE49-F238E27FC236}">
                <a16:creationId xmlns:a16="http://schemas.microsoft.com/office/drawing/2014/main" id="{12CAB0A4-B63F-E653-604C-0668DED952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819C05D-B084-523B-D1F0-C1D45C816880}"/>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4198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39EB365-6DDE-8B11-A250-34E78FDC35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086FD5-7329-CFE6-D35F-5C1B2571FA0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4F60687-7016-C7A6-F11D-284F0E8352D5}"/>
              </a:ext>
            </a:extLst>
          </p:cNvPr>
          <p:cNvSpPr>
            <a:spLocks noGrp="1"/>
          </p:cNvSpPr>
          <p:nvPr>
            <p:ph type="dt" sz="half" idx="10"/>
          </p:nvPr>
        </p:nvSpPr>
        <p:spPr/>
        <p:txBody>
          <a:bodyPr/>
          <a:lstStyle/>
          <a:p>
            <a:fld id="{A3C9CD0D-EE1F-4D7D-8F6F-F263EF570B82}" type="datetimeFigureOut">
              <a:rPr lang="es-ES" smtClean="0"/>
              <a:t>12/04/2026</a:t>
            </a:fld>
            <a:endParaRPr lang="es-ES"/>
          </a:p>
        </p:txBody>
      </p:sp>
      <p:sp>
        <p:nvSpPr>
          <p:cNvPr id="5" name="Marcador de pie de página 4">
            <a:extLst>
              <a:ext uri="{FF2B5EF4-FFF2-40B4-BE49-F238E27FC236}">
                <a16:creationId xmlns:a16="http://schemas.microsoft.com/office/drawing/2014/main" id="{D13A73A7-0F0C-1DA8-4220-757B09D4F8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068FC9-7C20-0FC6-B210-7DF1D09D071F}"/>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7769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3835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0763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5039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1529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9271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500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0997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88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90E9B-F363-131F-35C2-82BA4B460ED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DE601C-0BA4-F33C-B898-DF99D8CCE3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95C97F-A395-5B52-DDD2-2ADE45909B1B}"/>
              </a:ext>
            </a:extLst>
          </p:cNvPr>
          <p:cNvSpPr>
            <a:spLocks noGrp="1"/>
          </p:cNvSpPr>
          <p:nvPr>
            <p:ph type="dt" sz="half" idx="10"/>
          </p:nvPr>
        </p:nvSpPr>
        <p:spPr/>
        <p:txBody>
          <a:bodyPr/>
          <a:lstStyle/>
          <a:p>
            <a:fld id="{A3C9CD0D-EE1F-4D7D-8F6F-F263EF570B82}" type="datetimeFigureOut">
              <a:rPr lang="es-ES" smtClean="0"/>
              <a:t>12/04/2026</a:t>
            </a:fld>
            <a:endParaRPr lang="es-ES"/>
          </a:p>
        </p:txBody>
      </p:sp>
      <p:sp>
        <p:nvSpPr>
          <p:cNvPr id="5" name="Marcador de pie de página 4">
            <a:extLst>
              <a:ext uri="{FF2B5EF4-FFF2-40B4-BE49-F238E27FC236}">
                <a16:creationId xmlns:a16="http://schemas.microsoft.com/office/drawing/2014/main" id="{572E40E2-177F-8BEB-8680-63574E3069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895780-063D-CC19-CCCF-19B43B77E488}"/>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09152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088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4964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6015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65D43F-40A0-024B-51E6-0F3DF2360B1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818E50-1F78-F4F5-39F5-51AA2FBFF5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A27EDB4-C7A9-A9A7-3430-996CD2C32BB0}"/>
              </a:ext>
            </a:extLst>
          </p:cNvPr>
          <p:cNvSpPr>
            <a:spLocks noGrp="1"/>
          </p:cNvSpPr>
          <p:nvPr>
            <p:ph type="dt" sz="half" idx="10"/>
          </p:nvPr>
        </p:nvSpPr>
        <p:spPr/>
        <p:txBody>
          <a:bodyPr/>
          <a:lstStyle/>
          <a:p>
            <a:fld id="{A3C9CD0D-EE1F-4D7D-8F6F-F263EF570B82}" type="datetimeFigureOut">
              <a:rPr lang="es-ES" smtClean="0"/>
              <a:t>12/04/2026</a:t>
            </a:fld>
            <a:endParaRPr lang="es-ES"/>
          </a:p>
        </p:txBody>
      </p:sp>
      <p:sp>
        <p:nvSpPr>
          <p:cNvPr id="5" name="Marcador de pie de página 4">
            <a:extLst>
              <a:ext uri="{FF2B5EF4-FFF2-40B4-BE49-F238E27FC236}">
                <a16:creationId xmlns:a16="http://schemas.microsoft.com/office/drawing/2014/main" id="{1223D5B3-E2C1-D056-4164-7023AABF5B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72CD61-645C-583C-B3EF-12EDC813B8B3}"/>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98993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33FB23-9737-55CF-B100-5F0EC78111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080EBA-4C10-4E8B-EE8E-986BB68002F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8029D9A-1FD6-375C-3D3A-75EDFD4C7AA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81BC334-2572-BCD5-8A8F-00853BF8402B}"/>
              </a:ext>
            </a:extLst>
          </p:cNvPr>
          <p:cNvSpPr>
            <a:spLocks noGrp="1"/>
          </p:cNvSpPr>
          <p:nvPr>
            <p:ph type="dt" sz="half" idx="10"/>
          </p:nvPr>
        </p:nvSpPr>
        <p:spPr/>
        <p:txBody>
          <a:bodyPr/>
          <a:lstStyle/>
          <a:p>
            <a:fld id="{A3C9CD0D-EE1F-4D7D-8F6F-F263EF570B82}" type="datetimeFigureOut">
              <a:rPr lang="es-ES" smtClean="0"/>
              <a:t>12/04/2026</a:t>
            </a:fld>
            <a:endParaRPr lang="es-ES"/>
          </a:p>
        </p:txBody>
      </p:sp>
      <p:sp>
        <p:nvSpPr>
          <p:cNvPr id="6" name="Marcador de pie de página 5">
            <a:extLst>
              <a:ext uri="{FF2B5EF4-FFF2-40B4-BE49-F238E27FC236}">
                <a16:creationId xmlns:a16="http://schemas.microsoft.com/office/drawing/2014/main" id="{4DE106F2-6D70-1932-366A-C5A3CCB237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70073F2-F34E-713F-C0F3-A07D8435EE40}"/>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413948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E7A76E-7B14-CEC0-BC2D-6295F86DFF5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38DE-7EAF-E777-D79E-E5EE214F5C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E358E00-8BB8-6DD3-F8B5-676B47A5B56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8568282-65A0-28F6-E8FE-72249FF7A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248527E-40C6-4902-2FF5-3EF8950BBB2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F8DEF0C-4465-A464-ABBB-FD1E340BC635}"/>
              </a:ext>
            </a:extLst>
          </p:cNvPr>
          <p:cNvSpPr>
            <a:spLocks noGrp="1"/>
          </p:cNvSpPr>
          <p:nvPr>
            <p:ph type="dt" sz="half" idx="10"/>
          </p:nvPr>
        </p:nvSpPr>
        <p:spPr/>
        <p:txBody>
          <a:bodyPr/>
          <a:lstStyle/>
          <a:p>
            <a:fld id="{A3C9CD0D-EE1F-4D7D-8F6F-F263EF570B82}" type="datetimeFigureOut">
              <a:rPr lang="es-ES" smtClean="0"/>
              <a:t>12/04/2026</a:t>
            </a:fld>
            <a:endParaRPr lang="es-ES"/>
          </a:p>
        </p:txBody>
      </p:sp>
      <p:sp>
        <p:nvSpPr>
          <p:cNvPr id="8" name="Marcador de pie de página 7">
            <a:extLst>
              <a:ext uri="{FF2B5EF4-FFF2-40B4-BE49-F238E27FC236}">
                <a16:creationId xmlns:a16="http://schemas.microsoft.com/office/drawing/2014/main" id="{711A10DF-6B6E-8E37-5C5C-86F57816E7F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4C17B6F-3115-D3B0-2ACA-93453023A23E}"/>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23450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2FDAC3-6F9D-A22A-AFD8-5418696ABE0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B7F7FA2-9C33-D0C3-2581-FA23DE339D35}"/>
              </a:ext>
            </a:extLst>
          </p:cNvPr>
          <p:cNvSpPr>
            <a:spLocks noGrp="1"/>
          </p:cNvSpPr>
          <p:nvPr>
            <p:ph type="dt" sz="half" idx="10"/>
          </p:nvPr>
        </p:nvSpPr>
        <p:spPr/>
        <p:txBody>
          <a:bodyPr/>
          <a:lstStyle/>
          <a:p>
            <a:fld id="{A3C9CD0D-EE1F-4D7D-8F6F-F263EF570B82}" type="datetimeFigureOut">
              <a:rPr lang="es-ES" smtClean="0"/>
              <a:t>12/04/2026</a:t>
            </a:fld>
            <a:endParaRPr lang="es-ES"/>
          </a:p>
        </p:txBody>
      </p:sp>
      <p:sp>
        <p:nvSpPr>
          <p:cNvPr id="4" name="Marcador de pie de página 3">
            <a:extLst>
              <a:ext uri="{FF2B5EF4-FFF2-40B4-BE49-F238E27FC236}">
                <a16:creationId xmlns:a16="http://schemas.microsoft.com/office/drawing/2014/main" id="{5E68F152-2150-A882-A429-E4C6785CEF2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531133D-915A-45B4-623E-6F8EDBFFB7C1}"/>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32016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33FC32-D445-48D1-D922-9E59ECEE77B6}"/>
              </a:ext>
            </a:extLst>
          </p:cNvPr>
          <p:cNvSpPr>
            <a:spLocks noGrp="1"/>
          </p:cNvSpPr>
          <p:nvPr>
            <p:ph type="dt" sz="half" idx="10"/>
          </p:nvPr>
        </p:nvSpPr>
        <p:spPr/>
        <p:txBody>
          <a:bodyPr/>
          <a:lstStyle/>
          <a:p>
            <a:fld id="{A3C9CD0D-EE1F-4D7D-8F6F-F263EF570B82}" type="datetimeFigureOut">
              <a:rPr lang="es-ES" smtClean="0"/>
              <a:t>12/04/2026</a:t>
            </a:fld>
            <a:endParaRPr lang="es-ES"/>
          </a:p>
        </p:txBody>
      </p:sp>
      <p:sp>
        <p:nvSpPr>
          <p:cNvPr id="3" name="Marcador de pie de página 2">
            <a:extLst>
              <a:ext uri="{FF2B5EF4-FFF2-40B4-BE49-F238E27FC236}">
                <a16:creationId xmlns:a16="http://schemas.microsoft.com/office/drawing/2014/main" id="{A469EFEC-F230-1BDF-CEFB-EC5FA458B00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B284A0-5602-F08E-C2F0-F38E9A5328DC}"/>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22926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B47EC3-F27F-1C1A-0AF2-6A3D02E12B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B5E8F7-0FB7-3FB6-AC0A-CA220D2BB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45E1C98-3E51-D9D6-6BCC-D232EC83E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56439E-542D-8F62-BDBC-081821131C76}"/>
              </a:ext>
            </a:extLst>
          </p:cNvPr>
          <p:cNvSpPr>
            <a:spLocks noGrp="1"/>
          </p:cNvSpPr>
          <p:nvPr>
            <p:ph type="dt" sz="half" idx="10"/>
          </p:nvPr>
        </p:nvSpPr>
        <p:spPr/>
        <p:txBody>
          <a:bodyPr/>
          <a:lstStyle/>
          <a:p>
            <a:fld id="{A3C9CD0D-EE1F-4D7D-8F6F-F263EF570B82}" type="datetimeFigureOut">
              <a:rPr lang="es-ES" smtClean="0"/>
              <a:t>12/04/2026</a:t>
            </a:fld>
            <a:endParaRPr lang="es-ES"/>
          </a:p>
        </p:txBody>
      </p:sp>
      <p:sp>
        <p:nvSpPr>
          <p:cNvPr id="6" name="Marcador de pie de página 5">
            <a:extLst>
              <a:ext uri="{FF2B5EF4-FFF2-40B4-BE49-F238E27FC236}">
                <a16:creationId xmlns:a16="http://schemas.microsoft.com/office/drawing/2014/main" id="{FC15DEF0-247D-FC43-F5F7-03404CECA5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AF0384-3D7E-3FC1-6FA9-8E6E333F99E1}"/>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57468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A61C5B-0862-5A72-6AA7-B85F894F9D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F85793E-990B-6A82-3DEA-7B75E61E6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03B2BEA-6E9D-39CB-5678-D4A5FDAEB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23E455-F880-C95A-755A-1D80817ECB03}"/>
              </a:ext>
            </a:extLst>
          </p:cNvPr>
          <p:cNvSpPr>
            <a:spLocks noGrp="1"/>
          </p:cNvSpPr>
          <p:nvPr>
            <p:ph type="dt" sz="half" idx="10"/>
          </p:nvPr>
        </p:nvSpPr>
        <p:spPr/>
        <p:txBody>
          <a:bodyPr/>
          <a:lstStyle/>
          <a:p>
            <a:fld id="{A3C9CD0D-EE1F-4D7D-8F6F-F263EF570B82}" type="datetimeFigureOut">
              <a:rPr lang="es-ES" smtClean="0"/>
              <a:t>12/04/2026</a:t>
            </a:fld>
            <a:endParaRPr lang="es-ES"/>
          </a:p>
        </p:txBody>
      </p:sp>
      <p:sp>
        <p:nvSpPr>
          <p:cNvPr id="6" name="Marcador de pie de página 5">
            <a:extLst>
              <a:ext uri="{FF2B5EF4-FFF2-40B4-BE49-F238E27FC236}">
                <a16:creationId xmlns:a16="http://schemas.microsoft.com/office/drawing/2014/main" id="{8DDAC3D1-D26F-CFEF-97D6-4B81E7CC46E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3E0A47-16B3-E007-B58B-0C5283EDA5D4}"/>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01005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0AB3D1-8B67-2744-1FE7-573DC101C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4C1DDE-F38B-45C6-B738-F973B71AFC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C1DE19-3513-0FDF-F7A1-31EA2BF7D6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C9CD0D-EE1F-4D7D-8F6F-F263EF570B82}" type="datetimeFigureOut">
              <a:rPr lang="es-ES" smtClean="0"/>
              <a:t>12/04/2026</a:t>
            </a:fld>
            <a:endParaRPr lang="es-ES"/>
          </a:p>
        </p:txBody>
      </p:sp>
      <p:sp>
        <p:nvSpPr>
          <p:cNvPr id="5" name="Marcador de pie de página 4">
            <a:extLst>
              <a:ext uri="{FF2B5EF4-FFF2-40B4-BE49-F238E27FC236}">
                <a16:creationId xmlns:a16="http://schemas.microsoft.com/office/drawing/2014/main" id="{1DAC26B3-FEEA-AFF8-FE3A-5FD1E93D6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C71BB94-4FDB-8FE7-AE0D-41808ADBBB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F54AA0-60EC-4413-86CF-0DCE7B62483B}" type="slidenum">
              <a:rPr lang="es-ES" smtClean="0"/>
              <a:t>‹Nº›</a:t>
            </a:fld>
            <a:endParaRPr lang="es-ES"/>
          </a:p>
        </p:txBody>
      </p:sp>
    </p:spTree>
    <p:extLst>
      <p:ext uri="{BB962C8B-B14F-4D97-AF65-F5344CB8AC3E}">
        <p14:creationId xmlns:p14="http://schemas.microsoft.com/office/powerpoint/2010/main" val="120419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12/04/2026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06555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12" Type="http://schemas.microsoft.com/office/2007/relationships/hdphoto" Target="../media/hdphoto3.wdp"/><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29.png"/><Relationship Id="rId5" Type="http://schemas.openxmlformats.org/officeDocument/2006/relationships/diagramLayout" Target="../diagrams/layout2.xml"/><Relationship Id="rId10" Type="http://schemas.openxmlformats.org/officeDocument/2006/relationships/image" Target="../media/image28.jpeg"/><Relationship Id="rId4" Type="http://schemas.openxmlformats.org/officeDocument/2006/relationships/diagramData" Target="../diagrams/data2.xml"/><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microsoft.com/office/2007/relationships/hdphoto" Target="../media/hdphoto5.wdp"/><Relationship Id="rId12" Type="http://schemas.openxmlformats.org/officeDocument/2006/relationships/image" Target="../media/image38.jpe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jpeg"/><Relationship Id="rId5" Type="http://schemas.microsoft.com/office/2007/relationships/hdphoto" Target="../media/hdphoto4.wdp"/><Relationship Id="rId10" Type="http://schemas.openxmlformats.org/officeDocument/2006/relationships/image" Target="../media/image36.jpeg"/><Relationship Id="rId4" Type="http://schemas.openxmlformats.org/officeDocument/2006/relationships/image" Target="../media/image32.pn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F57001-A7C4-7DC6-6AE6-CBEF3739FE3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1A0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D091270-A997-4E85-96EA-1567402BE923}"/>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a:fill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schemeClr val="bg1"/>
            </a:outerShdw>
          </a:effectLst>
        </p:spPr>
      </p:pic>
      <p:sp>
        <p:nvSpPr>
          <p:cNvPr id="3" name="CuadroTexto 2">
            <a:extLst>
              <a:ext uri="{FF2B5EF4-FFF2-40B4-BE49-F238E27FC236}">
                <a16:creationId xmlns:a16="http://schemas.microsoft.com/office/drawing/2014/main" id="{8AF962D5-EF8A-8E36-8CFA-F0EF505C19E7}"/>
              </a:ext>
            </a:extLst>
          </p:cNvPr>
          <p:cNvSpPr txBox="1"/>
          <p:nvPr/>
        </p:nvSpPr>
        <p:spPr>
          <a:xfrm>
            <a:off x="159518" y="506814"/>
            <a:ext cx="4773641" cy="4516365"/>
          </a:xfrm>
          <a:prstGeom prst="rect">
            <a:avLst/>
          </a:prstGeom>
          <a:noFill/>
        </p:spPr>
        <p:txBody>
          <a:bodyPr wrap="square" rtlCol="0">
            <a:spAutoFit/>
            <a:scene3d>
              <a:camera prst="orthographicFront"/>
              <a:lightRig rig="threePt" dir="t"/>
            </a:scene3d>
            <a:sp3d extrusionH="57150">
              <a:bevelT w="82550" h="38100" prst="coolSlant"/>
            </a:sp3d>
          </a:bodyPr>
          <a:lstStyle/>
          <a:p>
            <a:pPr algn="ctr">
              <a:lnSpc>
                <a:spcPct val="150000"/>
              </a:lnSpc>
            </a:pPr>
            <a:r>
              <a:rPr lang="ro-RO" sz="6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rPr>
              <a:t>MÂNDRIE SAU SMERENIE?</a:t>
            </a:r>
            <a:endParaRPr lang="es-ES" sz="6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endParaRPr>
          </a:p>
        </p:txBody>
      </p:sp>
      <p:sp>
        <p:nvSpPr>
          <p:cNvPr id="4" name="CuadroTexto 3">
            <a:extLst>
              <a:ext uri="{FF2B5EF4-FFF2-40B4-BE49-F238E27FC236}">
                <a16:creationId xmlns:a16="http://schemas.microsoft.com/office/drawing/2014/main" id="{8E3B2B4E-C712-E618-63EE-A58A5BDC5CDD}"/>
              </a:ext>
            </a:extLst>
          </p:cNvPr>
          <p:cNvSpPr txBox="1"/>
          <p:nvPr/>
        </p:nvSpPr>
        <p:spPr>
          <a:xfrm>
            <a:off x="15028" y="6351186"/>
            <a:ext cx="4918132" cy="338554"/>
          </a:xfrm>
          <a:prstGeom prst="rect">
            <a:avLst/>
          </a:prstGeom>
          <a:noFill/>
        </p:spPr>
        <p:txBody>
          <a:bodyPr wrap="square" rtlCol="0">
            <a:spAutoFit/>
          </a:bodyPr>
          <a:lstStyle/>
          <a:p>
            <a:pPr algn="ctr"/>
            <a:r>
              <a:rPr lang="ro-RO" sz="1600" b="1" dirty="0">
                <a:solidFill>
                  <a:srgbClr val="D2C8BF"/>
                </a:solidFill>
              </a:rPr>
              <a:t>Studiul</a:t>
            </a:r>
            <a:r>
              <a:rPr lang="es-ES" sz="1600" b="1" dirty="0">
                <a:solidFill>
                  <a:srgbClr val="D2C8BF"/>
                </a:solidFill>
              </a:rPr>
              <a:t> 3 </a:t>
            </a:r>
            <a:r>
              <a:rPr lang="ro-RO" sz="1600" b="1" dirty="0">
                <a:solidFill>
                  <a:srgbClr val="D2C8BF"/>
                </a:solidFill>
              </a:rPr>
              <a:t>pentru </a:t>
            </a:r>
            <a:r>
              <a:rPr lang="es-ES" sz="1600" b="1" dirty="0">
                <a:solidFill>
                  <a:srgbClr val="D2C8BF"/>
                </a:solidFill>
              </a:rPr>
              <a:t>18 </a:t>
            </a:r>
            <a:r>
              <a:rPr lang="ro-RO" sz="1600" b="1" dirty="0">
                <a:solidFill>
                  <a:srgbClr val="D2C8BF"/>
                </a:solidFill>
              </a:rPr>
              <a:t>aprilie </a:t>
            </a:r>
            <a:r>
              <a:rPr lang="es-ES" sz="1600" b="1" dirty="0">
                <a:solidFill>
                  <a:srgbClr val="D2C8BF"/>
                </a:solidFill>
              </a:rPr>
              <a:t>2026</a:t>
            </a:r>
          </a:p>
        </p:txBody>
      </p:sp>
    </p:spTree>
    <p:extLst>
      <p:ext uri="{BB962C8B-B14F-4D97-AF65-F5344CB8AC3E}">
        <p14:creationId xmlns:p14="http://schemas.microsoft.com/office/powerpoint/2010/main" val="328247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9219580-6427-CE43-565A-00279EE00988}"/>
              </a:ext>
            </a:extLst>
          </p:cNvPr>
          <p:cNvSpPr>
            <a:spLocks noGrp="1" noRot="1" noMove="1" noResize="1" noEditPoints="1" noAdjustHandles="1" noChangeArrowheads="1" noChangeShapeType="1"/>
          </p:cNvSpPr>
          <p:nvPr/>
        </p:nvSpPr>
        <p:spPr>
          <a:xfrm>
            <a:off x="0" y="0"/>
            <a:ext cx="12192000" cy="1309165"/>
          </a:xfrm>
          <a:prstGeom prst="rect">
            <a:avLst/>
          </a:prstGeom>
          <a:blipFill dpi="0" rotWithShape="1">
            <a:blip r:embed="rId3"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5937DA3-A17A-CBC3-5119-01835F6FACE1}"/>
              </a:ext>
            </a:extLst>
          </p:cNvPr>
          <p:cNvSpPr txBox="1"/>
          <p:nvPr/>
        </p:nvSpPr>
        <p:spPr>
          <a:xfrm>
            <a:off x="0" y="0"/>
            <a:ext cx="8380579" cy="769441"/>
          </a:xfrm>
          <a:prstGeom prst="rect">
            <a:avLst/>
          </a:prstGeom>
          <a:noFill/>
          <a:effectLst>
            <a:outerShdw blurRad="50800" dist="38100" dir="2700000" algn="tl" rotWithShape="0">
              <a:prstClr val="black"/>
            </a:outerShdw>
          </a:effectLst>
        </p:spPr>
        <p:txBody>
          <a:bodyPr wrap="square">
            <a:spAutoFit/>
          </a:bodyPr>
          <a:lstStyle/>
          <a:p>
            <a:pPr algn="ctr"/>
            <a:r>
              <a:rPr lang="ro-RO"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t>ISUS, EXEMPLUL PERFECT</a:t>
            </a:r>
            <a:endParaRPr lang="es-ES"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endParaRPr>
          </a:p>
        </p:txBody>
      </p:sp>
      <p:sp>
        <p:nvSpPr>
          <p:cNvPr id="4" name="CuadroTexto 3">
            <a:extLst>
              <a:ext uri="{FF2B5EF4-FFF2-40B4-BE49-F238E27FC236}">
                <a16:creationId xmlns:a16="http://schemas.microsoft.com/office/drawing/2014/main" id="{D771A938-F182-DF2D-C3FF-7B9A6DDEA5DF}"/>
              </a:ext>
            </a:extLst>
          </p:cNvPr>
          <p:cNvSpPr txBox="1"/>
          <p:nvPr/>
        </p:nvSpPr>
        <p:spPr>
          <a:xfrm>
            <a:off x="0" y="662834"/>
            <a:ext cx="8380579" cy="646331"/>
          </a:xfrm>
          <a:prstGeom prst="rect">
            <a:avLst/>
          </a:prstGeom>
          <a:noFill/>
        </p:spPr>
        <p:txBody>
          <a:bodyPr wrap="square">
            <a:spAutoFit/>
          </a:bodyPr>
          <a:lstStyle/>
          <a:p>
            <a:pPr algn="ctr"/>
            <a:r>
              <a:rPr lang="es-ES" b="1" dirty="0">
                <a:solidFill>
                  <a:srgbClr val="C5F9C7"/>
                </a:solidFill>
                <a:effectLst>
                  <a:outerShdw blurRad="38100" dist="38100" dir="2700000" algn="tl">
                    <a:srgbClr val="000000"/>
                  </a:outerShdw>
                </a:effectLst>
                <a:latin typeface="Comic Sans MS" panose="030F0702030302020204" pitchFamily="66" charset="0"/>
              </a:rPr>
              <a:t>“La înfățișare a fost găsit ca un om, S-a smerit și S-a făcut ascultător până la moarte, și încă moarte de cruce.” </a:t>
            </a:r>
            <a:r>
              <a:rPr lang="es-ES" sz="1400" b="1" dirty="0">
                <a:solidFill>
                  <a:srgbClr val="C5F9C7"/>
                </a:solidFill>
                <a:effectLst>
                  <a:outerShdw blurRad="38100" dist="38100" dir="2700000" algn="tl">
                    <a:srgbClr val="000000"/>
                  </a:outerShdw>
                </a:effectLst>
                <a:latin typeface="Comic Sans MS" panose="030F0702030302020204" pitchFamily="66" charset="0"/>
              </a:rPr>
              <a:t>(Filipen</a:t>
            </a:r>
            <a:r>
              <a:rPr lang="ro-RO" sz="1400" b="1" dirty="0">
                <a:solidFill>
                  <a:srgbClr val="C5F9C7"/>
                </a:solidFill>
                <a:effectLst>
                  <a:outerShdw blurRad="38100" dist="38100" dir="2700000" algn="tl">
                    <a:srgbClr val="000000"/>
                  </a:outerShdw>
                </a:effectLst>
                <a:latin typeface="Comic Sans MS" panose="030F0702030302020204" pitchFamily="66" charset="0"/>
              </a:rPr>
              <a:t>i</a:t>
            </a:r>
            <a:r>
              <a:rPr lang="es-ES" sz="1400" b="1" dirty="0">
                <a:solidFill>
                  <a:srgbClr val="C5F9C7"/>
                </a:solidFill>
                <a:effectLst>
                  <a:outerShdw blurRad="38100" dist="38100" dir="2700000" algn="tl">
                    <a:srgbClr val="000000"/>
                  </a:outerShdw>
                </a:effectLst>
                <a:latin typeface="Comic Sans MS" panose="030F0702030302020204" pitchFamily="66" charset="0"/>
              </a:rPr>
              <a:t> 2:8)</a:t>
            </a:r>
          </a:p>
        </p:txBody>
      </p:sp>
      <p:sp>
        <p:nvSpPr>
          <p:cNvPr id="5" name="CuadroTexto 4">
            <a:extLst>
              <a:ext uri="{FF2B5EF4-FFF2-40B4-BE49-F238E27FC236}">
                <a16:creationId xmlns:a16="http://schemas.microsoft.com/office/drawing/2014/main" id="{E3B7F708-20E4-0E6E-D7D7-22D63A725370}"/>
              </a:ext>
            </a:extLst>
          </p:cNvPr>
          <p:cNvSpPr txBox="1"/>
          <p:nvPr/>
        </p:nvSpPr>
        <p:spPr>
          <a:xfrm>
            <a:off x="333375" y="1373907"/>
            <a:ext cx="8022684" cy="1631216"/>
          </a:xfrm>
          <a:prstGeom prst="rect">
            <a:avLst/>
          </a:prstGeom>
          <a:noFill/>
        </p:spPr>
        <p:txBody>
          <a:bodyPr wrap="square" rtlCol="0">
            <a:spAutoFit/>
          </a:bodyPr>
          <a:lstStyle/>
          <a:p>
            <a:pPr>
              <a:spcBef>
                <a:spcPts val="600"/>
              </a:spcBef>
            </a:pPr>
            <a:r>
              <a:rPr lang="es-ES" sz="2000" b="1" dirty="0"/>
              <a:t>Nimeni în lumea aceasta nu a avut vreodată – și nici nu va avea vreodată – măreția pe care o avea Isus înainte de întruparea sa. Totuși, el a renunțat la tot din dragoste pentru noi. În fața unei astfel de umilințe, tot ceea ce avem, tot ceea ce suntem sau tot ceea ce am putea deveni vreodată pălește în comparație.</a:t>
            </a:r>
          </a:p>
        </p:txBody>
      </p:sp>
      <p:pic>
        <p:nvPicPr>
          <p:cNvPr id="9" name="Imagen 8">
            <a:extLst>
              <a:ext uri="{FF2B5EF4-FFF2-40B4-BE49-F238E27FC236}">
                <a16:creationId xmlns:a16="http://schemas.microsoft.com/office/drawing/2014/main" id="{DC9BA1BB-666F-01CE-1F38-A5CAA6FBC7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7857" y="2393979"/>
            <a:ext cx="3478044" cy="198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a:extLst>
              <a:ext uri="{FF2B5EF4-FFF2-40B4-BE49-F238E27FC236}">
                <a16:creationId xmlns:a16="http://schemas.microsoft.com/office/drawing/2014/main" id="{FF56295B-57EA-2CE7-9D99-745B2F2EC8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7857" y="4647449"/>
            <a:ext cx="3478044" cy="198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a:extLst>
              <a:ext uri="{FF2B5EF4-FFF2-40B4-BE49-F238E27FC236}">
                <a16:creationId xmlns:a16="http://schemas.microsoft.com/office/drawing/2014/main" id="{F5F072E6-9F8B-B9C7-B6EE-B02C21F4E46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77857" y="171564"/>
            <a:ext cx="3478044" cy="195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uadroTexto 14">
            <a:extLst>
              <a:ext uri="{FF2B5EF4-FFF2-40B4-BE49-F238E27FC236}">
                <a16:creationId xmlns:a16="http://schemas.microsoft.com/office/drawing/2014/main" id="{B17841F7-F4CE-FA54-29E8-6395DE861301}"/>
              </a:ext>
            </a:extLst>
          </p:cNvPr>
          <p:cNvSpPr txBox="1"/>
          <p:nvPr/>
        </p:nvSpPr>
        <p:spPr>
          <a:xfrm>
            <a:off x="2607013" y="4197724"/>
            <a:ext cx="5651769" cy="707886"/>
          </a:xfrm>
          <a:prstGeom prst="rect">
            <a:avLst/>
          </a:prstGeom>
          <a:noFill/>
        </p:spPr>
        <p:txBody>
          <a:bodyPr wrap="square">
            <a:spAutoFit/>
          </a:bodyPr>
          <a:lstStyle/>
          <a:p>
            <a:pPr>
              <a:spcBef>
                <a:spcPts val="600"/>
              </a:spcBef>
            </a:pPr>
            <a:r>
              <a:rPr lang="es-ES" sz="2000" b="1" dirty="0"/>
              <a:t>“Să aveți în voi gândul acesta care era și în Hristos Isus” (Flp. 2:5).</a:t>
            </a:r>
          </a:p>
        </p:txBody>
      </p:sp>
      <p:pic>
        <p:nvPicPr>
          <p:cNvPr id="17" name="Imagen 16">
            <a:extLst>
              <a:ext uri="{FF2B5EF4-FFF2-40B4-BE49-F238E27FC236}">
                <a16:creationId xmlns:a16="http://schemas.microsoft.com/office/drawing/2014/main" id="{8FB1E02C-B981-2B29-CF39-3C7BF2FFE35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3048" y="4328562"/>
            <a:ext cx="2109412" cy="2381163"/>
          </a:xfrm>
          <a:prstGeom prst="roundRect">
            <a:avLst>
              <a:gd name="adj" fmla="val 11111"/>
            </a:avLst>
          </a:prstGeom>
          <a:ln w="95250" cap="rnd">
            <a:solidFill>
              <a:schemeClr val="accent4">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228600" h="152400" prst="hardEdge"/>
            <a:extrusionClr>
              <a:srgbClr val="FFFFFF"/>
            </a:extrusionClr>
          </a:sp3d>
        </p:spPr>
      </p:pic>
      <p:sp>
        <p:nvSpPr>
          <p:cNvPr id="22" name="Flecha: hacia abajo 21">
            <a:extLst>
              <a:ext uri="{FF2B5EF4-FFF2-40B4-BE49-F238E27FC236}">
                <a16:creationId xmlns:a16="http://schemas.microsoft.com/office/drawing/2014/main" id="{4F23A4BD-A1DA-B513-0302-37561C9DFF6F}"/>
              </a:ext>
            </a:extLst>
          </p:cNvPr>
          <p:cNvSpPr/>
          <p:nvPr/>
        </p:nvSpPr>
        <p:spPr>
          <a:xfrm>
            <a:off x="10075828" y="2127964"/>
            <a:ext cx="282102" cy="266015"/>
          </a:xfrm>
          <a:prstGeom prst="downArrow">
            <a:avLst/>
          </a:prstGeom>
          <a:solidFill>
            <a:srgbClr val="753F11"/>
          </a:solidFill>
          <a:ln>
            <a:solidFill>
              <a:srgbClr val="FFF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lecha: hacia abajo 22">
            <a:extLst>
              <a:ext uri="{FF2B5EF4-FFF2-40B4-BE49-F238E27FC236}">
                <a16:creationId xmlns:a16="http://schemas.microsoft.com/office/drawing/2014/main" id="{F5454576-2F40-7E00-CDE1-F65EF806B197}"/>
              </a:ext>
            </a:extLst>
          </p:cNvPr>
          <p:cNvSpPr/>
          <p:nvPr/>
        </p:nvSpPr>
        <p:spPr>
          <a:xfrm>
            <a:off x="10075828" y="4381433"/>
            <a:ext cx="282102" cy="266015"/>
          </a:xfrm>
          <a:prstGeom prst="downArrow">
            <a:avLst/>
          </a:prstGeom>
          <a:solidFill>
            <a:srgbClr val="753F11"/>
          </a:solidFill>
          <a:ln>
            <a:solidFill>
              <a:srgbClr val="FFF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0F4C8D0F-F3E8-BCDA-EE18-A6560B749613}"/>
              </a:ext>
            </a:extLst>
          </p:cNvPr>
          <p:cNvSpPr txBox="1"/>
          <p:nvPr/>
        </p:nvSpPr>
        <p:spPr>
          <a:xfrm>
            <a:off x="333374" y="3005123"/>
            <a:ext cx="7925407" cy="1323439"/>
          </a:xfrm>
          <a:prstGeom prst="rect">
            <a:avLst/>
          </a:prstGeom>
          <a:noFill/>
        </p:spPr>
        <p:txBody>
          <a:bodyPr wrap="square">
            <a:spAutoFit/>
          </a:bodyPr>
          <a:lstStyle/>
          <a:p>
            <a:pPr lvl="0">
              <a:spcBef>
                <a:spcPts val="600"/>
              </a:spcBef>
              <a:defRPr/>
            </a:pPr>
            <a:r>
              <a:rPr lang="es-ES" sz="2000" b="1" dirty="0">
                <a:solidFill>
                  <a:prstClr val="black"/>
                </a:solidFill>
              </a:rPr>
              <a:t>Isus a renunțat la Rai pentru a muri pentru omenire în speranța că vom înțelege actul Său de har și vom răspunde invitației Sale de a avea o relație cu El (Filipeni 2:5-8). El este, fără îndoială, exemplul perfect de smerenie.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3068DD2E-0717-1CDD-9AFA-2EA050483519}"/>
              </a:ext>
            </a:extLst>
          </p:cNvPr>
          <p:cNvSpPr txBox="1"/>
          <p:nvPr/>
        </p:nvSpPr>
        <p:spPr>
          <a:xfrm>
            <a:off x="2607013" y="4905610"/>
            <a:ext cx="5651768" cy="1938992"/>
          </a:xfrm>
          <a:prstGeom prst="rect">
            <a:avLst/>
          </a:prstGeom>
          <a:noFill/>
        </p:spPr>
        <p:txBody>
          <a:bodyPr wrap="square">
            <a:spAutoFit/>
          </a:bodyPr>
          <a:lstStyle/>
          <a:p>
            <a:pPr lvl="0">
              <a:spcBef>
                <a:spcPts val="600"/>
              </a:spcBef>
              <a:defRPr/>
            </a:pPr>
            <a:r>
              <a:rPr lang="es-ES" sz="2000" b="1" dirty="0">
                <a:solidFill>
                  <a:prstClr val="black"/>
                </a:solidFill>
              </a:rPr>
              <a:t>Urmând exemplul Său, „ Nu faceți nimic din duh de ceartă sau din slavă deșartă; ci, în smerenie, fiecare să privească pe altul mai presus de el însuși.</a:t>
            </a:r>
            <a:r>
              <a:rPr lang="it-IT" sz="2000" b="1" dirty="0">
                <a:solidFill>
                  <a:prstClr val="black"/>
                </a:solidFill>
              </a:rPr>
              <a:t> Fiecare din voi să se uite nu la foloasele lui, ci și la foloasele altora.</a:t>
            </a:r>
            <a:r>
              <a:rPr lang="es-ES" sz="2000" b="1" dirty="0">
                <a:solidFill>
                  <a:prstClr val="black"/>
                </a:solidFill>
              </a:rPr>
              <a:t>” (Filipeni 2:3-4).</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87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4" presetClass="entr" presetSubtype="5"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vertical)">
                                      <p:cBhvr>
                                        <p:cTn id="34" dur="500"/>
                                        <p:tgtEl>
                                          <p:spTgt spid="13"/>
                                        </p:tgtEl>
                                      </p:cBhvr>
                                    </p:animEffect>
                                  </p:childTnLst>
                                </p:cTn>
                              </p:par>
                            </p:childTnLst>
                          </p:cTn>
                        </p:par>
                        <p:par>
                          <p:cTn id="35" fill="hold">
                            <p:stCondLst>
                              <p:cond delay="500"/>
                            </p:stCondLst>
                            <p:childTnLst>
                              <p:par>
                                <p:cTn id="36" presetID="17" presetClass="entr" presetSubtype="1"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ppt_h/2"/>
                                          </p:val>
                                        </p:tav>
                                        <p:tav tm="100000">
                                          <p:val>
                                            <p:strVal val="#ppt_y"/>
                                          </p:val>
                                        </p:tav>
                                      </p:tavLst>
                                    </p:anim>
                                    <p:anim calcmode="lin" valueType="num">
                                      <p:cBhvr>
                                        <p:cTn id="40" dur="500" fill="hold"/>
                                        <p:tgtEl>
                                          <p:spTgt spid="22"/>
                                        </p:tgtEl>
                                        <p:attrNameLst>
                                          <p:attrName>ppt_w</p:attrName>
                                        </p:attrNameLst>
                                      </p:cBhvr>
                                      <p:tavLst>
                                        <p:tav tm="0">
                                          <p:val>
                                            <p:strVal val="#ppt_w"/>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childTnLst>
                                </p:cTn>
                              </p:par>
                            </p:childTnLst>
                          </p:cTn>
                        </p:par>
                        <p:par>
                          <p:cTn id="42" fill="hold">
                            <p:stCondLst>
                              <p:cond delay="1000"/>
                            </p:stCondLst>
                            <p:childTnLst>
                              <p:par>
                                <p:cTn id="43" presetID="14" presetClass="entr" presetSubtype="5"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vertical)">
                                      <p:cBhvr>
                                        <p:cTn id="45" dur="500"/>
                                        <p:tgtEl>
                                          <p:spTgt spid="9"/>
                                        </p:tgtEl>
                                      </p:cBhvr>
                                    </p:animEffect>
                                  </p:childTnLst>
                                </p:cTn>
                              </p:par>
                            </p:childTnLst>
                          </p:cTn>
                        </p:par>
                        <p:par>
                          <p:cTn id="46" fill="hold">
                            <p:stCondLst>
                              <p:cond delay="1500"/>
                            </p:stCondLst>
                            <p:childTnLst>
                              <p:par>
                                <p:cTn id="47" presetID="17" presetClass="entr" presetSubtype="1"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ppt_x</p:attrName>
                                        </p:attrNameLst>
                                      </p:cBhvr>
                                      <p:tavLst>
                                        <p:tav tm="0">
                                          <p:val>
                                            <p:strVal val="#ppt_x"/>
                                          </p:val>
                                        </p:tav>
                                        <p:tav tm="100000">
                                          <p:val>
                                            <p:strVal val="#ppt_x"/>
                                          </p:val>
                                        </p:tav>
                                      </p:tavLst>
                                    </p:anim>
                                    <p:anim calcmode="lin" valueType="num">
                                      <p:cBhvr>
                                        <p:cTn id="50" dur="500" fill="hold"/>
                                        <p:tgtEl>
                                          <p:spTgt spid="23"/>
                                        </p:tgtEl>
                                        <p:attrNameLst>
                                          <p:attrName>ppt_y</p:attrName>
                                        </p:attrNameLst>
                                      </p:cBhvr>
                                      <p:tavLst>
                                        <p:tav tm="0">
                                          <p:val>
                                            <p:strVal val="#ppt_y-#ppt_h/2"/>
                                          </p:val>
                                        </p:tav>
                                        <p:tav tm="100000">
                                          <p:val>
                                            <p:strVal val="#ppt_y"/>
                                          </p:val>
                                        </p:tav>
                                      </p:tavLst>
                                    </p:anim>
                                    <p:anim calcmode="lin" valueType="num">
                                      <p:cBhvr>
                                        <p:cTn id="51" dur="500" fill="hold"/>
                                        <p:tgtEl>
                                          <p:spTgt spid="23"/>
                                        </p:tgtEl>
                                        <p:attrNameLst>
                                          <p:attrName>ppt_w</p:attrName>
                                        </p:attrNameLst>
                                      </p:cBhvr>
                                      <p:tavLst>
                                        <p:tav tm="0">
                                          <p:val>
                                            <p:strVal val="#ppt_w"/>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childTnLst>
                                </p:cTn>
                              </p:par>
                            </p:childTnLst>
                          </p:cTn>
                        </p:par>
                        <p:par>
                          <p:cTn id="53" fill="hold">
                            <p:stCondLst>
                              <p:cond delay="2000"/>
                            </p:stCondLst>
                            <p:childTnLst>
                              <p:par>
                                <p:cTn id="54" presetID="14" presetClass="entr" presetSubtype="5"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vertical)">
                                      <p:cBhvr>
                                        <p:cTn id="56" dur="500"/>
                                        <p:tgtEl>
                                          <p:spTgt spid="11"/>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left)">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1000"/>
                                        <p:tgtEl>
                                          <p:spTgt spid="8"/>
                                        </p:tgtEl>
                                      </p:cBhvr>
                                    </p:animEffect>
                                    <p:anim calcmode="lin" valueType="num">
                                      <p:cBhvr>
                                        <p:cTn id="81" dur="1000" fill="hold"/>
                                        <p:tgtEl>
                                          <p:spTgt spid="8"/>
                                        </p:tgtEl>
                                        <p:attrNameLst>
                                          <p:attrName>ppt_x</p:attrName>
                                        </p:attrNameLst>
                                      </p:cBhvr>
                                      <p:tavLst>
                                        <p:tav tm="0">
                                          <p:val>
                                            <p:strVal val="#ppt_x"/>
                                          </p:val>
                                        </p:tav>
                                        <p:tav tm="100000">
                                          <p:val>
                                            <p:strVal val="#ppt_x"/>
                                          </p:val>
                                        </p:tav>
                                      </p:tavLst>
                                    </p:anim>
                                    <p:anim calcmode="lin" valueType="num">
                                      <p:cBhvr>
                                        <p:cTn id="8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5" grpId="0"/>
      <p:bldP spid="22" grpId="0" animBg="1"/>
      <p:bldP spid="23" grpId="0" animBg="1"/>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FEE114-BF10-DAB2-7917-01BA993FF25A}"/>
              </a:ext>
            </a:extLst>
          </p:cNvPr>
          <p:cNvSpPr txBox="1"/>
          <p:nvPr/>
        </p:nvSpPr>
        <p:spPr>
          <a:xfrm>
            <a:off x="253932" y="343540"/>
            <a:ext cx="8296682" cy="6247864"/>
          </a:xfrm>
          <a:prstGeom prst="rect">
            <a:avLst/>
          </a:prstGeom>
          <a:noFill/>
        </p:spPr>
        <p:txBody>
          <a:bodyPr wrap="square">
            <a:spAutoFit/>
          </a:bodyPr>
          <a:lstStyle/>
          <a:p>
            <a:pPr marL="542925" indent="-542925">
              <a:spcBef>
                <a:spcPts val="600"/>
              </a:spcBef>
            </a:pPr>
            <a:r>
              <a:rPr lang="es-ES" sz="2000" b="1" dirty="0">
                <a:latin typeface="Comic Sans MS" panose="030F0702030302020204" pitchFamily="66" charset="0"/>
              </a:rPr>
              <a:t>“Îți voi mulțumi din toată inima mea;</a:t>
            </a:r>
            <a:r>
              <a:rPr lang="ro-RO" sz="2000" b="1" dirty="0">
                <a:latin typeface="Comic Sans MS" panose="030F0702030302020204" pitchFamily="66" charset="0"/>
              </a:rPr>
              <a:t> </a:t>
            </a:r>
            <a:r>
              <a:rPr lang="es-ES" sz="2000" b="1" dirty="0">
                <a:latin typeface="Comic Sans MS" panose="030F0702030302020204" pitchFamily="66" charset="0"/>
              </a:rPr>
              <a:t>Voi cânta spre lauda Ta înaintea dumnezeilor!</a:t>
            </a:r>
          </a:p>
          <a:p>
            <a:pPr marL="542925" indent="-542925">
              <a:spcBef>
                <a:spcPts val="600"/>
              </a:spcBef>
            </a:pPr>
            <a:r>
              <a:rPr lang="es-ES" sz="2000" b="1" dirty="0">
                <a:latin typeface="Comic Sans MS" panose="030F0702030302020204" pitchFamily="66" charset="0"/>
              </a:rPr>
              <a:t>Mă voi închina în Templul Tău cel sfânt</a:t>
            </a:r>
            <a:r>
              <a:rPr lang="ro-RO" sz="2000" b="1" dirty="0">
                <a:latin typeface="Comic Sans MS" panose="030F0702030302020204" pitchFamily="66" charset="0"/>
              </a:rPr>
              <a:t> </a:t>
            </a:r>
            <a:r>
              <a:rPr lang="es-ES" sz="2000" b="1" dirty="0">
                <a:latin typeface="Comic Sans MS" panose="030F0702030302020204" pitchFamily="66" charset="0"/>
              </a:rPr>
              <a:t>și voi aduce mulțumiri Numelui Tău,pentru îndurarea Ta și pentru credincioșia Ta,</a:t>
            </a:r>
            <a:r>
              <a:rPr lang="ro-RO" sz="2000" b="1" dirty="0">
                <a:latin typeface="Comic Sans MS" panose="030F0702030302020204" pitchFamily="66" charset="0"/>
              </a:rPr>
              <a:t> </a:t>
            </a:r>
            <a:r>
              <a:rPr lang="es-ES" sz="2000" b="1" dirty="0">
                <a:latin typeface="Comic Sans MS" panose="030F0702030302020204" pitchFamily="66" charset="0"/>
              </a:rPr>
              <a:t>căci Ți-ai înălțat Cuvântul mai presus de toată faima Ta.</a:t>
            </a:r>
          </a:p>
          <a:p>
            <a:pPr marL="542925" indent="-542925">
              <a:spcBef>
                <a:spcPts val="600"/>
              </a:spcBef>
            </a:pPr>
            <a:r>
              <a:rPr lang="es-ES" sz="2000" b="1" dirty="0">
                <a:latin typeface="Comic Sans MS" panose="030F0702030302020204" pitchFamily="66" charset="0"/>
              </a:rPr>
              <a:t>În ziua când Te-am chemat, Tu mi-ai răspuns,mi-ai încurajat sufletul cu putere.</a:t>
            </a:r>
          </a:p>
          <a:p>
            <a:pPr marL="542925" indent="-542925">
              <a:spcBef>
                <a:spcPts val="600"/>
              </a:spcBef>
            </a:pPr>
            <a:r>
              <a:rPr lang="es-ES" sz="2000" b="1" dirty="0">
                <a:latin typeface="Comic Sans MS" panose="030F0702030302020204" pitchFamily="66" charset="0"/>
              </a:rPr>
              <a:t>Doamne, toți regii pământului îți vor aduce mulțumiri</a:t>
            </a:r>
            <a:r>
              <a:rPr lang="ro-RO" sz="2000" b="1" dirty="0">
                <a:latin typeface="Comic Sans MS" panose="030F0702030302020204" pitchFamily="66" charset="0"/>
              </a:rPr>
              <a:t> </a:t>
            </a:r>
            <a:r>
              <a:rPr lang="es-ES" sz="2000" b="1" dirty="0">
                <a:latin typeface="Comic Sans MS" panose="030F0702030302020204" pitchFamily="66" charset="0"/>
              </a:rPr>
              <a:t>când vor auzi cuvintele gurii Tale!</a:t>
            </a:r>
          </a:p>
          <a:p>
            <a:pPr marL="542925" indent="-542925">
              <a:spcBef>
                <a:spcPts val="600"/>
              </a:spcBef>
            </a:pPr>
            <a:r>
              <a:rPr lang="es-ES" sz="2000" b="1" dirty="0">
                <a:latin typeface="Comic Sans MS" panose="030F0702030302020204" pitchFamily="66" charset="0"/>
              </a:rPr>
              <a:t>Vor cânta despre căile Domnului,căci mare este gloria Ta, Doamne!</a:t>
            </a:r>
          </a:p>
          <a:p>
            <a:pPr marL="542925" indent="-542925">
              <a:spcBef>
                <a:spcPts val="600"/>
              </a:spcBef>
            </a:pPr>
            <a:r>
              <a:rPr lang="es-ES" sz="2000" b="1" dirty="0">
                <a:latin typeface="Comic Sans MS" panose="030F0702030302020204" pitchFamily="66" charset="0"/>
              </a:rPr>
              <a:t>Deși este înălțat, Domnul îl vede pe cel smerit</a:t>
            </a:r>
            <a:r>
              <a:rPr lang="ro-RO" sz="2000" b="1" dirty="0">
                <a:latin typeface="Comic Sans MS" panose="030F0702030302020204" pitchFamily="66" charset="0"/>
              </a:rPr>
              <a:t> </a:t>
            </a:r>
            <a:r>
              <a:rPr lang="es-ES" sz="2000" b="1" dirty="0">
                <a:latin typeface="Comic Sans MS" panose="030F0702030302020204" pitchFamily="66" charset="0"/>
              </a:rPr>
              <a:t>și îl cunoaște, de departe, pe cel mândru.</a:t>
            </a:r>
          </a:p>
          <a:p>
            <a:pPr marL="542925" indent="-542925">
              <a:spcBef>
                <a:spcPts val="600"/>
              </a:spcBef>
            </a:pPr>
            <a:r>
              <a:rPr lang="es-ES" sz="2000" b="1" dirty="0">
                <a:latin typeface="Comic Sans MS" panose="030F0702030302020204" pitchFamily="66" charset="0"/>
              </a:rPr>
              <a:t>Când umblu prin mijlocul necazului,Tu mă înviorezi,Îți întinzi mâna împotriva mâniei dușmanilor mei</a:t>
            </a:r>
            <a:r>
              <a:rPr lang="ro-RO" sz="2000" b="1" dirty="0">
                <a:latin typeface="Comic Sans MS" panose="030F0702030302020204" pitchFamily="66" charset="0"/>
              </a:rPr>
              <a:t> </a:t>
            </a:r>
            <a:r>
              <a:rPr lang="es-ES" sz="2000" b="1" dirty="0">
                <a:latin typeface="Comic Sans MS" panose="030F0702030302020204" pitchFamily="66" charset="0"/>
              </a:rPr>
              <a:t>și mă salvezi cu dreapta Ta.</a:t>
            </a:r>
            <a:endParaRPr lang="ro-RO" sz="2000" b="1" dirty="0">
              <a:latin typeface="Comic Sans MS" panose="030F0702030302020204" pitchFamily="66" charset="0"/>
            </a:endParaRPr>
          </a:p>
          <a:p>
            <a:pPr marL="542925" indent="-542925">
              <a:spcBef>
                <a:spcPts val="600"/>
              </a:spcBef>
            </a:pPr>
            <a:r>
              <a:rPr lang="es-ES" sz="2000" b="1" dirty="0">
                <a:latin typeface="Comic Sans MS" panose="030F0702030302020204" pitchFamily="66" charset="0"/>
              </a:rPr>
              <a:t>Domnul mă va răzbuna.</a:t>
            </a:r>
            <a:r>
              <a:rPr lang="ro-RO" sz="2000" b="1" dirty="0">
                <a:latin typeface="Comic Sans MS" panose="030F0702030302020204" pitchFamily="66" charset="0"/>
              </a:rPr>
              <a:t> </a:t>
            </a:r>
            <a:r>
              <a:rPr lang="es-ES" sz="2000" b="1" dirty="0">
                <a:latin typeface="Comic Sans MS" panose="030F0702030302020204" pitchFamily="66" charset="0"/>
              </a:rPr>
              <a:t>Doamne, îndurarea Ta este veșnică:</a:t>
            </a:r>
            <a:r>
              <a:rPr lang="ro-RO" sz="2000" b="1" dirty="0">
                <a:latin typeface="Comic Sans MS" panose="030F0702030302020204" pitchFamily="66" charset="0"/>
              </a:rPr>
              <a:t> </a:t>
            </a:r>
            <a:r>
              <a:rPr lang="es-ES" sz="2000" b="1" dirty="0">
                <a:latin typeface="Comic Sans MS" panose="030F0702030302020204" pitchFamily="66" charset="0"/>
              </a:rPr>
              <a:t>nu părăsi lucrările mâinilor Tale!”</a:t>
            </a:r>
          </a:p>
        </p:txBody>
      </p:sp>
      <p:sp>
        <p:nvSpPr>
          <p:cNvPr id="5" name="CuadroTexto 4">
            <a:extLst>
              <a:ext uri="{FF2B5EF4-FFF2-40B4-BE49-F238E27FC236}">
                <a16:creationId xmlns:a16="http://schemas.microsoft.com/office/drawing/2014/main" id="{B6642C9B-40AD-0254-7BCE-20C57A79A652}"/>
              </a:ext>
            </a:extLst>
          </p:cNvPr>
          <p:cNvSpPr txBox="1"/>
          <p:nvPr/>
        </p:nvSpPr>
        <p:spPr>
          <a:xfrm>
            <a:off x="9366319" y="326667"/>
            <a:ext cx="2571750" cy="461665"/>
          </a:xfrm>
          <a:prstGeom prst="rect">
            <a:avLst/>
          </a:prstGeom>
          <a:noFill/>
        </p:spPr>
        <p:txBody>
          <a:bodyPr wrap="square">
            <a:spAutoFit/>
          </a:bodyPr>
          <a:lstStyle/>
          <a:p>
            <a:pPr algn="ctr"/>
            <a:r>
              <a:rPr lang="ro-RO" sz="2400" b="1" dirty="0">
                <a:solidFill>
                  <a:srgbClr val="789ABF"/>
                </a:solidFill>
              </a:rPr>
              <a:t>Psalm</a:t>
            </a:r>
            <a:r>
              <a:rPr lang="es-ES" sz="2400" b="1" dirty="0">
                <a:solidFill>
                  <a:srgbClr val="789ABF"/>
                </a:solidFill>
              </a:rPr>
              <a:t> 138 </a:t>
            </a:r>
          </a:p>
        </p:txBody>
      </p:sp>
    </p:spTree>
    <p:extLst>
      <p:ext uri="{BB962C8B-B14F-4D97-AF65-F5344CB8AC3E}">
        <p14:creationId xmlns:p14="http://schemas.microsoft.com/office/powerpoint/2010/main" val="408921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F21242-2E3C-266F-7983-2472A3D2F919}"/>
              </a:ext>
            </a:extLst>
          </p:cNvPr>
          <p:cNvSpPr txBox="1"/>
          <p:nvPr/>
        </p:nvSpPr>
        <p:spPr>
          <a:xfrm>
            <a:off x="1641592" y="727982"/>
            <a:ext cx="8967180" cy="4893647"/>
          </a:xfrm>
          <a:prstGeom prst="rect">
            <a:avLst/>
          </a:prstGeom>
          <a:noFill/>
        </p:spPr>
        <p:txBody>
          <a:bodyPr wrap="square">
            <a:spAutoFit/>
          </a:bodyPr>
          <a:lstStyle/>
          <a:p>
            <a:pPr>
              <a:spcBef>
                <a:spcPts val="600"/>
              </a:spcBef>
            </a:pPr>
            <a:r>
              <a:rPr lang="es-ES" sz="2600" b="1" dirty="0">
                <a:latin typeface="Constantia" panose="02030602050306030303" pitchFamily="18" charset="0"/>
              </a:rPr>
              <a:t>“En el amor al yo, la exaltación propia y el orgullo, hay gran debilidad; pero en la humildad hay gran fuerza. Nuestra verdadera dignidad no se mantiene cuando más pensamos en nosotros mismos, sino cuando Dios está en todos nuestros pensamientos, y en nuestro corazón arde el amor hacia nuestro Redentor y hacia nuestros semejantes. La sencillez de carácter y la humildad de corazón darán felicidad, mientras que el engreimiento producirá descontento, murmuraciones y continua desilusión. Lo que nos infundirá fuerza divina será aprender a pensar menos en nosotros mismos y más en hacer felices a los demás”</a:t>
            </a:r>
          </a:p>
        </p:txBody>
      </p:sp>
      <p:sp>
        <p:nvSpPr>
          <p:cNvPr id="4" name="CuadroTexto 3">
            <a:extLst>
              <a:ext uri="{FF2B5EF4-FFF2-40B4-BE49-F238E27FC236}">
                <a16:creationId xmlns:a16="http://schemas.microsoft.com/office/drawing/2014/main" id="{11A710B8-254F-C1D6-A67F-813F8889A797}"/>
              </a:ext>
            </a:extLst>
          </p:cNvPr>
          <p:cNvSpPr txBox="1"/>
          <p:nvPr/>
        </p:nvSpPr>
        <p:spPr>
          <a:xfrm>
            <a:off x="5609214" y="5960741"/>
            <a:ext cx="5126019" cy="338554"/>
          </a:xfrm>
          <a:prstGeom prst="rect">
            <a:avLst/>
          </a:prstGeom>
          <a:noFill/>
        </p:spPr>
        <p:txBody>
          <a:bodyPr wrap="none" rtlCol="0">
            <a:spAutoFit/>
          </a:bodyPr>
          <a:lstStyle/>
          <a:p>
            <a:pPr algn="r"/>
            <a:r>
              <a:rPr lang="es-ES" sz="1600" b="1" dirty="0"/>
              <a:t>E. G. W. (Testimonios para la iglesia, tomo 3, pág. 523)</a:t>
            </a:r>
          </a:p>
        </p:txBody>
      </p:sp>
    </p:spTree>
    <p:extLst>
      <p:ext uri="{BB962C8B-B14F-4D97-AF65-F5344CB8AC3E}">
        <p14:creationId xmlns:p14="http://schemas.microsoft.com/office/powerpoint/2010/main" val="192383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486C8-F674-F336-CC12-1B1AF46E1DA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0DFF88-45FD-925C-F2EF-06A30B7FB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Imagen que contiene hombre, tabla, parado, mujer&#10;&#10;El contenido generado por IA puede ser incorrecto.">
            <a:extLst>
              <a:ext uri="{FF2B5EF4-FFF2-40B4-BE49-F238E27FC236}">
                <a16:creationId xmlns:a16="http://schemas.microsoft.com/office/drawing/2014/main" id="{1EC59816-B3CA-2568-7FF7-78A79CCD897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47186" y="147958"/>
            <a:ext cx="11697628" cy="6562084"/>
          </a:xfrm>
          <a:prstGeom prst="rect">
            <a:avLst/>
          </a:prstGeom>
        </p:spPr>
      </p:pic>
      <p:sp>
        <p:nvSpPr>
          <p:cNvPr id="6" name="CuadroTexto 5">
            <a:extLst>
              <a:ext uri="{FF2B5EF4-FFF2-40B4-BE49-F238E27FC236}">
                <a16:creationId xmlns:a16="http://schemas.microsoft.com/office/drawing/2014/main" id="{7B964995-E515-79F7-0354-A01A09013CB7}"/>
              </a:ext>
            </a:extLst>
          </p:cNvPr>
          <p:cNvSpPr txBox="1"/>
          <p:nvPr/>
        </p:nvSpPr>
        <p:spPr>
          <a:xfrm>
            <a:off x="247186" y="1658035"/>
            <a:ext cx="2372189" cy="45550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omic Sans MS" panose="030F0702030302020204" pitchFamily="66" charset="0"/>
                <a:ea typeface="+mn-ea"/>
                <a:cs typeface="+mn-cs"/>
              </a:rPr>
              <a:t>“Căci oricine se înalță va fi smerit; și cine se smerește va fi înălțat.</a:t>
            </a:r>
            <a:r>
              <a:rPr kumimoji="0" lang="es-ES" sz="3200" b="1" i="0" u="none" strike="noStrike" kern="1200" cap="none" spc="0" normalizeH="0" baseline="0" noProof="0" dirty="0">
                <a:ln w="12700" cmpd="sng">
                  <a:solidFill>
                    <a:srgbClr val="5E4138"/>
                  </a:solidFill>
                  <a:prstDash val="solid"/>
                </a:ln>
                <a:gradFill>
                  <a:gsLst>
                    <a:gs pos="35000">
                      <a:srgbClr val="FFFF00"/>
                    </a:gs>
                    <a:gs pos="74000">
                      <a:srgbClr val="8064A2">
                        <a:lumMod val="60000"/>
                        <a:lumOff val="40000"/>
                      </a:srgbClr>
                    </a:gs>
                    <a:gs pos="100000">
                      <a:srgbClr val="AF6A82"/>
                    </a:gs>
                  </a:gsLst>
                  <a:lin ang="5400000"/>
                </a:gradFill>
                <a:effectLst>
                  <a:outerShdw blurRad="38100" dist="38100" dir="2700000" algn="tl">
                    <a:prstClr val="black"/>
                  </a:outerShdw>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w="12700" cmpd="sng">
                  <a:solidFill>
                    <a:srgbClr val="5E4138"/>
                  </a:solidFill>
                  <a:prstDash val="solid"/>
                </a:ln>
                <a:solidFill>
                  <a:srgbClr val="FFFF99"/>
                </a:solidFill>
                <a:effectLst>
                  <a:outerShdw blurRad="38100" dist="38100" dir="2700000" algn="tl">
                    <a:prstClr val="black"/>
                  </a:outerShdw>
                </a:effectLst>
                <a:uLnTx/>
                <a:uFillTx/>
                <a:latin typeface="Comic Sans MS" panose="030F0702030302020204" pitchFamily="66" charset="0"/>
                <a:ea typeface="+mn-ea"/>
                <a:cs typeface="+mn-cs"/>
              </a:rPr>
              <a:t>(Luca 14:11)</a:t>
            </a:r>
          </a:p>
        </p:txBody>
      </p:sp>
    </p:spTree>
    <p:extLst>
      <p:ext uri="{BB962C8B-B14F-4D97-AF65-F5344CB8AC3E}">
        <p14:creationId xmlns:p14="http://schemas.microsoft.com/office/powerpoint/2010/main" val="168459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88AD898-0F82-A2F3-D45D-B52042AE7C53}"/>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A50F1B0D-C259-C22F-CF11-3515602AAEE1}"/>
              </a:ext>
            </a:extLst>
          </p:cNvPr>
          <p:cNvGraphicFramePr/>
          <p:nvPr>
            <p:extLst>
              <p:ext uri="{D42A27DB-BD31-4B8C-83A1-F6EECF244321}">
                <p14:modId xmlns:p14="http://schemas.microsoft.com/office/powerpoint/2010/main" val="944161491"/>
              </p:ext>
            </p:extLst>
          </p:nvPr>
        </p:nvGraphicFramePr>
        <p:xfrm>
          <a:off x="371475" y="2920574"/>
          <a:ext cx="11449050" cy="383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819E104B-5783-09EC-24D8-D3BC8DE4AA92}"/>
              </a:ext>
            </a:extLst>
          </p:cNvPr>
          <p:cNvSpPr txBox="1"/>
          <p:nvPr/>
        </p:nvSpPr>
        <p:spPr>
          <a:xfrm>
            <a:off x="60222" y="48946"/>
            <a:ext cx="7317351" cy="707886"/>
          </a:xfrm>
          <a:prstGeom prst="rect">
            <a:avLst/>
          </a:prstGeom>
          <a:noFill/>
        </p:spPr>
        <p:txBody>
          <a:bodyPr wrap="square" rtlCol="0">
            <a:spAutoFit/>
          </a:bodyPr>
          <a:lstStyle/>
          <a:p>
            <a:pPr>
              <a:spcBef>
                <a:spcPts val="600"/>
              </a:spcBef>
            </a:pPr>
            <a:r>
              <a:rPr lang="es-ES" sz="2000" b="1" dirty="0"/>
              <a:t>Ce este </a:t>
            </a:r>
            <a:r>
              <a:rPr lang="ro-RO" sz="2000" b="1" dirty="0"/>
              <a:t>de </a:t>
            </a:r>
            <a:r>
              <a:rPr lang="es-ES" sz="2000" b="1" dirty="0"/>
              <a:t>valoro</a:t>
            </a:r>
            <a:r>
              <a:rPr lang="ro-RO" sz="2000" b="1" dirty="0"/>
              <a:t>are</a:t>
            </a:r>
            <a:r>
              <a:rPr lang="es-ES" sz="2000" b="1" dirty="0"/>
              <a:t> la mine? Aceasta este o întrebare dificil de răspuns.</a:t>
            </a:r>
          </a:p>
        </p:txBody>
      </p:sp>
      <p:pic>
        <p:nvPicPr>
          <p:cNvPr id="11" name="Imagen 10">
            <a:extLst>
              <a:ext uri="{FF2B5EF4-FFF2-40B4-BE49-F238E27FC236}">
                <a16:creationId xmlns:a16="http://schemas.microsoft.com/office/drawing/2014/main" id="{262EEAD6-1C76-584F-3688-F4D0C8D34E2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7796981" y="107126"/>
            <a:ext cx="4156894" cy="2554546"/>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839FDAA4-6DA1-ADE1-0A2F-389EDDB594B2}"/>
              </a:ext>
            </a:extLst>
          </p:cNvPr>
          <p:cNvSpPr txBox="1"/>
          <p:nvPr/>
        </p:nvSpPr>
        <p:spPr>
          <a:xfrm>
            <a:off x="60222" y="2437180"/>
            <a:ext cx="7631983" cy="707886"/>
          </a:xfrm>
          <a:prstGeom prst="rect">
            <a:avLst/>
          </a:prstGeom>
          <a:noFill/>
        </p:spPr>
        <p:txBody>
          <a:bodyPr wrap="square">
            <a:spAutoFit/>
          </a:bodyPr>
          <a:lstStyle/>
          <a:p>
            <a:pPr>
              <a:spcBef>
                <a:spcPts val="600"/>
              </a:spcBef>
            </a:pPr>
            <a:r>
              <a:rPr lang="es-ES" sz="2000" b="1" dirty="0"/>
              <a:t>Ce se întâmplă dacă nu spun nimic pentru că îmi lipsește stima de sine?</a:t>
            </a:r>
          </a:p>
        </p:txBody>
      </p:sp>
      <p:sp>
        <p:nvSpPr>
          <p:cNvPr id="7" name="CuadroTexto 6">
            <a:extLst>
              <a:ext uri="{FF2B5EF4-FFF2-40B4-BE49-F238E27FC236}">
                <a16:creationId xmlns:a16="http://schemas.microsoft.com/office/drawing/2014/main" id="{A7EE68D5-67A0-9991-0C20-9CE8F3A82E9B}"/>
              </a:ext>
            </a:extLst>
          </p:cNvPr>
          <p:cNvSpPr txBox="1"/>
          <p:nvPr/>
        </p:nvSpPr>
        <p:spPr>
          <a:xfrm>
            <a:off x="60222" y="1840121"/>
            <a:ext cx="7317351" cy="707886"/>
          </a:xfrm>
          <a:prstGeom prst="rect">
            <a:avLst/>
          </a:prstGeom>
          <a:noFill/>
        </p:spPr>
        <p:txBody>
          <a:bodyPr wrap="square">
            <a:spAutoFit/>
          </a:bodyPr>
          <a:lstStyle/>
          <a:p>
            <a:pPr>
              <a:spcBef>
                <a:spcPts val="600"/>
              </a:spcBef>
            </a:pPr>
            <a:r>
              <a:rPr lang="es-ES" sz="2000" b="1" dirty="0" err="1"/>
              <a:t>Dacă</a:t>
            </a:r>
            <a:r>
              <a:rPr lang="es-ES" sz="2000" b="1" dirty="0"/>
              <a:t> </a:t>
            </a:r>
            <a:r>
              <a:rPr lang="es-ES" sz="2000" b="1" dirty="0" err="1"/>
              <a:t>nu</a:t>
            </a:r>
            <a:r>
              <a:rPr lang="es-ES" sz="2000" b="1" dirty="0"/>
              <a:t> </a:t>
            </a:r>
            <a:r>
              <a:rPr lang="es-ES" sz="2000" b="1" dirty="0" err="1"/>
              <a:t>spun</a:t>
            </a:r>
            <a:r>
              <a:rPr lang="es-ES" sz="2000" b="1" dirty="0"/>
              <a:t> </a:t>
            </a:r>
            <a:r>
              <a:rPr lang="es-ES" sz="2000" b="1" dirty="0" err="1"/>
              <a:t>nimic</a:t>
            </a:r>
            <a:r>
              <a:rPr lang="es-ES" sz="2000" b="1" dirty="0"/>
              <a:t> (</a:t>
            </a:r>
            <a:r>
              <a:rPr lang="es-ES" sz="2000" b="1" dirty="0" err="1"/>
              <a:t>poziție</a:t>
            </a:r>
            <a:r>
              <a:rPr lang="es-ES" sz="2000" b="1" dirty="0"/>
              <a:t> </a:t>
            </a:r>
            <a:r>
              <a:rPr lang="es-ES" sz="2000" b="1" dirty="0" err="1"/>
              <a:t>umilă</a:t>
            </a:r>
            <a:r>
              <a:rPr lang="es-ES" sz="2000" b="1" dirty="0"/>
              <a:t>), </a:t>
            </a:r>
            <a:r>
              <a:rPr lang="es-ES" sz="2000" b="1" dirty="0" err="1"/>
              <a:t>recunosc</a:t>
            </a:r>
            <a:r>
              <a:rPr lang="es-ES" sz="2000" b="1" dirty="0"/>
              <a:t> </a:t>
            </a:r>
            <a:r>
              <a:rPr lang="es-ES" sz="2000" b="1" dirty="0" err="1"/>
              <a:t>că</a:t>
            </a:r>
            <a:r>
              <a:rPr lang="es-ES" sz="2000" b="1" dirty="0"/>
              <a:t> </a:t>
            </a:r>
            <a:r>
              <a:rPr lang="es-ES" sz="2000" b="1" dirty="0" err="1"/>
              <a:t>tot</a:t>
            </a:r>
            <a:r>
              <a:rPr lang="es-ES" sz="2000" b="1" dirty="0"/>
              <a:t> </a:t>
            </a:r>
            <a:r>
              <a:rPr lang="es-ES" sz="2000" b="1" dirty="0" err="1"/>
              <a:t>ceea</a:t>
            </a:r>
            <a:r>
              <a:rPr lang="es-ES" sz="2000" b="1" dirty="0"/>
              <a:t> ce sunt </a:t>
            </a:r>
            <a:r>
              <a:rPr lang="es-ES" sz="2000" b="1" dirty="0" err="1"/>
              <a:t>și</a:t>
            </a:r>
            <a:r>
              <a:rPr lang="es-ES" sz="2000" b="1" dirty="0"/>
              <a:t> am vine de la </a:t>
            </a:r>
            <a:r>
              <a:rPr lang="es-ES" sz="2000" b="1" dirty="0" err="1"/>
              <a:t>Dumnezeu</a:t>
            </a:r>
            <a:r>
              <a:rPr lang="es-ES" sz="2000" b="1" dirty="0"/>
              <a:t>.</a:t>
            </a:r>
          </a:p>
        </p:txBody>
      </p:sp>
      <p:sp>
        <p:nvSpPr>
          <p:cNvPr id="9" name="CuadroTexto 8">
            <a:extLst>
              <a:ext uri="{FF2B5EF4-FFF2-40B4-BE49-F238E27FC236}">
                <a16:creationId xmlns:a16="http://schemas.microsoft.com/office/drawing/2014/main" id="{BA789C93-394B-E70F-72ED-0D3679FC3233}"/>
              </a:ext>
            </a:extLst>
          </p:cNvPr>
          <p:cNvSpPr txBox="1"/>
          <p:nvPr/>
        </p:nvSpPr>
        <p:spPr>
          <a:xfrm>
            <a:off x="60222" y="1243063"/>
            <a:ext cx="7479584" cy="707886"/>
          </a:xfrm>
          <a:prstGeom prst="rect">
            <a:avLst/>
          </a:prstGeom>
          <a:noFill/>
        </p:spPr>
        <p:txBody>
          <a:bodyPr wrap="square">
            <a:spAutoFit/>
          </a:bodyPr>
          <a:lstStyle/>
          <a:p>
            <a:pPr>
              <a:spcBef>
                <a:spcPts val="600"/>
              </a:spcBef>
            </a:pPr>
            <a:r>
              <a:rPr lang="es-ES" sz="2000" b="1" dirty="0"/>
              <a:t>Ce se </a:t>
            </a:r>
            <a:r>
              <a:rPr lang="es-ES" sz="2000" b="1" dirty="0" err="1"/>
              <a:t>întâmplă</a:t>
            </a:r>
            <a:r>
              <a:rPr lang="es-ES" sz="2000" b="1" dirty="0"/>
              <a:t> </a:t>
            </a:r>
            <a:r>
              <a:rPr lang="es-ES" sz="2000" b="1" dirty="0" err="1"/>
              <a:t>dacă</a:t>
            </a:r>
            <a:r>
              <a:rPr lang="es-ES" sz="2000" b="1" dirty="0"/>
              <a:t> </a:t>
            </a:r>
            <a:r>
              <a:rPr lang="es-ES" sz="2000" b="1" dirty="0" err="1"/>
              <a:t>spun</a:t>
            </a:r>
            <a:r>
              <a:rPr lang="es-ES" sz="2000" b="1" dirty="0"/>
              <a:t> multe </a:t>
            </a:r>
            <a:r>
              <a:rPr lang="es-ES" sz="2000" b="1" dirty="0" err="1"/>
              <a:t>pentru</a:t>
            </a:r>
            <a:r>
              <a:rPr lang="es-ES" sz="2000" b="1" dirty="0"/>
              <a:t> </a:t>
            </a:r>
            <a:r>
              <a:rPr lang="es-ES" sz="2000" b="1" dirty="0" err="1"/>
              <a:t>că</a:t>
            </a:r>
            <a:r>
              <a:rPr lang="es-ES" sz="2000" b="1" dirty="0"/>
              <a:t> </a:t>
            </a:r>
            <a:r>
              <a:rPr lang="es-ES" sz="2000" b="1" dirty="0" err="1"/>
              <a:t>Dumnezeu</a:t>
            </a:r>
            <a:r>
              <a:rPr lang="es-ES" sz="2000" b="1" dirty="0"/>
              <a:t> </a:t>
            </a:r>
            <a:r>
              <a:rPr lang="es-ES" sz="2000" b="1" dirty="0" err="1"/>
              <a:t>mă</a:t>
            </a:r>
            <a:r>
              <a:rPr lang="es-ES" sz="2000" b="1" dirty="0"/>
              <a:t> </a:t>
            </a:r>
            <a:r>
              <a:rPr lang="es-ES" sz="2000" b="1" dirty="0" err="1"/>
              <a:t>consideră</a:t>
            </a:r>
            <a:r>
              <a:rPr lang="es-ES" sz="2000" b="1" dirty="0"/>
              <a:t> </a:t>
            </a:r>
            <a:r>
              <a:rPr lang="es-ES" sz="2000" b="1" dirty="0" err="1"/>
              <a:t>fiul</a:t>
            </a:r>
            <a:r>
              <a:rPr lang="es-ES" sz="2000" b="1" dirty="0"/>
              <a:t> </a:t>
            </a:r>
            <a:r>
              <a:rPr lang="es-ES" sz="2000" b="1" dirty="0" err="1"/>
              <a:t>Său</a:t>
            </a:r>
            <a:r>
              <a:rPr lang="es-ES" sz="2000" b="1" dirty="0"/>
              <a:t>?</a:t>
            </a:r>
          </a:p>
        </p:txBody>
      </p:sp>
      <p:sp>
        <p:nvSpPr>
          <p:cNvPr id="12" name="CuadroTexto 11">
            <a:extLst>
              <a:ext uri="{FF2B5EF4-FFF2-40B4-BE49-F238E27FC236}">
                <a16:creationId xmlns:a16="http://schemas.microsoft.com/office/drawing/2014/main" id="{21A9A84C-041F-2D78-87C0-1BE6CE203CBC}"/>
              </a:ext>
            </a:extLst>
          </p:cNvPr>
          <p:cNvSpPr txBox="1"/>
          <p:nvPr/>
        </p:nvSpPr>
        <p:spPr>
          <a:xfrm>
            <a:off x="60222" y="646004"/>
            <a:ext cx="7317351" cy="707886"/>
          </a:xfrm>
          <a:prstGeom prst="rect">
            <a:avLst/>
          </a:prstGeom>
          <a:noFill/>
        </p:spPr>
        <p:txBody>
          <a:bodyPr wrap="square">
            <a:spAutoFit/>
          </a:bodyPr>
          <a:lstStyle/>
          <a:p>
            <a:pPr>
              <a:spcBef>
                <a:spcPts val="600"/>
              </a:spcBef>
            </a:pPr>
            <a:r>
              <a:rPr lang="es-ES" sz="2000" b="1" dirty="0"/>
              <a:t>Dacă spun mult (poziție de mândrie), recunosc că tot ceea ce sunt și am am realizat singur.</a:t>
            </a:r>
          </a:p>
        </p:txBody>
      </p:sp>
    </p:spTree>
    <p:extLst>
      <p:ext uri="{BB962C8B-B14F-4D97-AF65-F5344CB8AC3E}">
        <p14:creationId xmlns:p14="http://schemas.microsoft.com/office/powerpoint/2010/main" val="290531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750"/>
                                        <p:tgtEl>
                                          <p:spTgt spid="11"/>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528" fill="hold" grpId="0" nodeType="clickEffect">
                                  <p:stCondLst>
                                    <p:cond delay="0"/>
                                  </p:stCondLst>
                                  <p:childTnLst>
                                    <p:set>
                                      <p:cBhvr>
                                        <p:cTn id="35" dur="1" fill="hold">
                                          <p:stCondLst>
                                            <p:cond delay="0"/>
                                          </p:stCondLst>
                                        </p:cTn>
                                        <p:tgtEl>
                                          <p:spTgt spid="4">
                                            <p:graphicEl>
                                              <a:dgm id="{3BA24623-433E-40CB-A10D-174C13A2677B}"/>
                                            </p:graphicEl>
                                          </p:spTgt>
                                        </p:tgtEl>
                                        <p:attrNameLst>
                                          <p:attrName>style.visibility</p:attrName>
                                        </p:attrNameLst>
                                      </p:cBhvr>
                                      <p:to>
                                        <p:strVal val="visible"/>
                                      </p:to>
                                    </p:set>
                                    <p:anim calcmode="lin" valueType="num">
                                      <p:cBhvr>
                                        <p:cTn id="36" dur="500" fill="hold"/>
                                        <p:tgtEl>
                                          <p:spTgt spid="4">
                                            <p:graphicEl>
                                              <a:dgm id="{3BA24623-433E-40CB-A10D-174C13A2677B}"/>
                                            </p:graphicEl>
                                          </p:spTgt>
                                        </p:tgtEl>
                                        <p:attrNameLst>
                                          <p:attrName>ppt_w</p:attrName>
                                        </p:attrNameLst>
                                      </p:cBhvr>
                                      <p:tavLst>
                                        <p:tav tm="0">
                                          <p:val>
                                            <p:fltVal val="0"/>
                                          </p:val>
                                        </p:tav>
                                        <p:tav tm="100000">
                                          <p:val>
                                            <p:strVal val="#ppt_w"/>
                                          </p:val>
                                        </p:tav>
                                      </p:tavLst>
                                    </p:anim>
                                    <p:anim calcmode="lin" valueType="num">
                                      <p:cBhvr>
                                        <p:cTn id="37" dur="500" fill="hold"/>
                                        <p:tgtEl>
                                          <p:spTgt spid="4">
                                            <p:graphicEl>
                                              <a:dgm id="{3BA24623-433E-40CB-A10D-174C13A2677B}"/>
                                            </p:graphicEl>
                                          </p:spTgt>
                                        </p:tgtEl>
                                        <p:attrNameLst>
                                          <p:attrName>ppt_h</p:attrName>
                                        </p:attrNameLst>
                                      </p:cBhvr>
                                      <p:tavLst>
                                        <p:tav tm="0">
                                          <p:val>
                                            <p:fltVal val="0"/>
                                          </p:val>
                                        </p:tav>
                                        <p:tav tm="100000">
                                          <p:val>
                                            <p:strVal val="#ppt_h"/>
                                          </p:val>
                                        </p:tav>
                                      </p:tavLst>
                                    </p:anim>
                                    <p:animEffect transition="in" filter="fade">
                                      <p:cBhvr>
                                        <p:cTn id="38" dur="500"/>
                                        <p:tgtEl>
                                          <p:spTgt spid="4">
                                            <p:graphicEl>
                                              <a:dgm id="{3BA24623-433E-40CB-A10D-174C13A2677B}"/>
                                            </p:graphicEl>
                                          </p:spTgt>
                                        </p:tgtEl>
                                      </p:cBhvr>
                                    </p:animEffect>
                                    <p:anim calcmode="lin" valueType="num">
                                      <p:cBhvr>
                                        <p:cTn id="39" dur="500" fill="hold"/>
                                        <p:tgtEl>
                                          <p:spTgt spid="4">
                                            <p:graphicEl>
                                              <a:dgm id="{3BA24623-433E-40CB-A10D-174C13A2677B}"/>
                                            </p:graphicEl>
                                          </p:spTgt>
                                        </p:tgtEl>
                                        <p:attrNameLst>
                                          <p:attrName>ppt_x</p:attrName>
                                        </p:attrNameLst>
                                      </p:cBhvr>
                                      <p:tavLst>
                                        <p:tav tm="0">
                                          <p:val>
                                            <p:fltVal val="0.5"/>
                                          </p:val>
                                        </p:tav>
                                        <p:tav tm="100000">
                                          <p:val>
                                            <p:strVal val="#ppt_x"/>
                                          </p:val>
                                        </p:tav>
                                      </p:tavLst>
                                    </p:anim>
                                    <p:anim calcmode="lin" valueType="num">
                                      <p:cBhvr>
                                        <p:cTn id="40" dur="500" fill="hold"/>
                                        <p:tgtEl>
                                          <p:spTgt spid="4">
                                            <p:graphicEl>
                                              <a:dgm id="{3BA24623-433E-40CB-A10D-174C13A2677B}"/>
                                            </p:graphicEl>
                                          </p:spTgt>
                                        </p:tgtEl>
                                        <p:attrNameLst>
                                          <p:attrName>ppt_y</p:attrName>
                                        </p:attrNameLst>
                                      </p:cBhvr>
                                      <p:tavLst>
                                        <p:tav tm="0">
                                          <p:val>
                                            <p:fltVal val="0.5"/>
                                          </p:val>
                                        </p:tav>
                                        <p:tav tm="100000">
                                          <p:val>
                                            <p:strVal val="#ppt_y"/>
                                          </p:val>
                                        </p:tav>
                                      </p:tavLst>
                                    </p:anim>
                                  </p:childTnLst>
                                </p:cTn>
                              </p:par>
                              <p:par>
                                <p:cTn id="41" presetID="53" presetClass="entr" presetSubtype="528" fill="hold" grpId="0" nodeType="withEffect">
                                  <p:stCondLst>
                                    <p:cond delay="0"/>
                                  </p:stCondLst>
                                  <p:childTnLst>
                                    <p:set>
                                      <p:cBhvr>
                                        <p:cTn id="42" dur="1" fill="hold">
                                          <p:stCondLst>
                                            <p:cond delay="0"/>
                                          </p:stCondLst>
                                        </p:cTn>
                                        <p:tgtEl>
                                          <p:spTgt spid="4">
                                            <p:graphicEl>
                                              <a:dgm id="{510E2D3F-32C0-40AB-A906-BF6B2C5438C1}"/>
                                            </p:graphicEl>
                                          </p:spTgt>
                                        </p:tgtEl>
                                        <p:attrNameLst>
                                          <p:attrName>style.visibility</p:attrName>
                                        </p:attrNameLst>
                                      </p:cBhvr>
                                      <p:to>
                                        <p:strVal val="visible"/>
                                      </p:to>
                                    </p:set>
                                    <p:anim calcmode="lin" valueType="num">
                                      <p:cBhvr>
                                        <p:cTn id="43" dur="500" fill="hold"/>
                                        <p:tgtEl>
                                          <p:spTgt spid="4">
                                            <p:graphicEl>
                                              <a:dgm id="{510E2D3F-32C0-40AB-A906-BF6B2C5438C1}"/>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510E2D3F-32C0-40AB-A906-BF6B2C5438C1}"/>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510E2D3F-32C0-40AB-A906-BF6B2C5438C1}"/>
                                            </p:graphicEl>
                                          </p:spTgt>
                                        </p:tgtEl>
                                      </p:cBhvr>
                                    </p:animEffect>
                                    <p:anim calcmode="lin" valueType="num">
                                      <p:cBhvr>
                                        <p:cTn id="46" dur="500" fill="hold"/>
                                        <p:tgtEl>
                                          <p:spTgt spid="4">
                                            <p:graphicEl>
                                              <a:dgm id="{510E2D3F-32C0-40AB-A906-BF6B2C5438C1}"/>
                                            </p:graphicEl>
                                          </p:spTgt>
                                        </p:tgtEl>
                                        <p:attrNameLst>
                                          <p:attrName>ppt_x</p:attrName>
                                        </p:attrNameLst>
                                      </p:cBhvr>
                                      <p:tavLst>
                                        <p:tav tm="0">
                                          <p:val>
                                            <p:fltVal val="0.5"/>
                                          </p:val>
                                        </p:tav>
                                        <p:tav tm="100000">
                                          <p:val>
                                            <p:strVal val="#ppt_x"/>
                                          </p:val>
                                        </p:tav>
                                      </p:tavLst>
                                    </p:anim>
                                    <p:anim calcmode="lin" valueType="num">
                                      <p:cBhvr>
                                        <p:cTn id="47" dur="500" fill="hold"/>
                                        <p:tgtEl>
                                          <p:spTgt spid="4">
                                            <p:graphicEl>
                                              <a:dgm id="{510E2D3F-32C0-40AB-A906-BF6B2C5438C1}"/>
                                            </p:graphicEl>
                                          </p:spTgt>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4">
                                            <p:graphicEl>
                                              <a:dgm id="{1562CF81-8BC5-41A5-8122-31F0FC2DA5DE}"/>
                                            </p:graphicEl>
                                          </p:spTgt>
                                        </p:tgtEl>
                                        <p:attrNameLst>
                                          <p:attrName>style.visibility</p:attrName>
                                        </p:attrNameLst>
                                      </p:cBhvr>
                                      <p:to>
                                        <p:strVal val="visible"/>
                                      </p:to>
                                    </p:set>
                                    <p:animEffect transition="in" filter="fade">
                                      <p:cBhvr>
                                        <p:cTn id="52" dur="1000"/>
                                        <p:tgtEl>
                                          <p:spTgt spid="4">
                                            <p:graphicEl>
                                              <a:dgm id="{1562CF81-8BC5-41A5-8122-31F0FC2DA5DE}"/>
                                            </p:graphicEl>
                                          </p:spTgt>
                                        </p:tgtEl>
                                      </p:cBhvr>
                                    </p:animEffect>
                                    <p:anim calcmode="lin" valueType="num">
                                      <p:cBhvr>
                                        <p:cTn id="53" dur="1000" fill="hold"/>
                                        <p:tgtEl>
                                          <p:spTgt spid="4">
                                            <p:graphicEl>
                                              <a:dgm id="{1562CF81-8BC5-41A5-8122-31F0FC2DA5DE}"/>
                                            </p:graphicEl>
                                          </p:spTgt>
                                        </p:tgtEl>
                                        <p:attrNameLst>
                                          <p:attrName>ppt_x</p:attrName>
                                        </p:attrNameLst>
                                      </p:cBhvr>
                                      <p:tavLst>
                                        <p:tav tm="0">
                                          <p:val>
                                            <p:strVal val="#ppt_x"/>
                                          </p:val>
                                        </p:tav>
                                        <p:tav tm="100000">
                                          <p:val>
                                            <p:strVal val="#ppt_x"/>
                                          </p:val>
                                        </p:tav>
                                      </p:tavLst>
                                    </p:anim>
                                    <p:anim calcmode="lin" valueType="num">
                                      <p:cBhvr>
                                        <p:cTn id="54" dur="1000" fill="hold"/>
                                        <p:tgtEl>
                                          <p:spTgt spid="4">
                                            <p:graphicEl>
                                              <a:dgm id="{1562CF81-8BC5-41A5-8122-31F0FC2DA5DE}"/>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4">
                                            <p:graphicEl>
                                              <a:dgm id="{00CFEA07-048C-4452-9699-8EA7D6BBFFAD}"/>
                                            </p:graphicEl>
                                          </p:spTgt>
                                        </p:tgtEl>
                                        <p:attrNameLst>
                                          <p:attrName>style.visibility</p:attrName>
                                        </p:attrNameLst>
                                      </p:cBhvr>
                                      <p:to>
                                        <p:strVal val="visible"/>
                                      </p:to>
                                    </p:set>
                                    <p:animEffect transition="in" filter="fade">
                                      <p:cBhvr>
                                        <p:cTn id="57" dur="1000"/>
                                        <p:tgtEl>
                                          <p:spTgt spid="4">
                                            <p:graphicEl>
                                              <a:dgm id="{00CFEA07-048C-4452-9699-8EA7D6BBFFAD}"/>
                                            </p:graphicEl>
                                          </p:spTgt>
                                        </p:tgtEl>
                                      </p:cBhvr>
                                    </p:animEffect>
                                    <p:anim calcmode="lin" valueType="num">
                                      <p:cBhvr>
                                        <p:cTn id="58" dur="1000" fill="hold"/>
                                        <p:tgtEl>
                                          <p:spTgt spid="4">
                                            <p:graphicEl>
                                              <a:dgm id="{00CFEA07-048C-4452-9699-8EA7D6BBFFAD}"/>
                                            </p:graphicEl>
                                          </p:spTgt>
                                        </p:tgtEl>
                                        <p:attrNameLst>
                                          <p:attrName>ppt_x</p:attrName>
                                        </p:attrNameLst>
                                      </p:cBhvr>
                                      <p:tavLst>
                                        <p:tav tm="0">
                                          <p:val>
                                            <p:strVal val="#ppt_x"/>
                                          </p:val>
                                        </p:tav>
                                        <p:tav tm="100000">
                                          <p:val>
                                            <p:strVal val="#ppt_x"/>
                                          </p:val>
                                        </p:tav>
                                      </p:tavLst>
                                    </p:anim>
                                    <p:anim calcmode="lin" valueType="num">
                                      <p:cBhvr>
                                        <p:cTn id="59" dur="1000" fill="hold"/>
                                        <p:tgtEl>
                                          <p:spTgt spid="4">
                                            <p:graphicEl>
                                              <a:dgm id="{00CFEA07-048C-4452-9699-8EA7D6BBFFAD}"/>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4">
                                            <p:graphicEl>
                                              <a:dgm id="{44FCF5FF-A20F-4878-9DEC-9A5EC9FF98A1}"/>
                                            </p:graphicEl>
                                          </p:spTgt>
                                        </p:tgtEl>
                                        <p:attrNameLst>
                                          <p:attrName>style.visibility</p:attrName>
                                        </p:attrNameLst>
                                      </p:cBhvr>
                                      <p:to>
                                        <p:strVal val="visible"/>
                                      </p:to>
                                    </p:set>
                                    <p:animEffect transition="in" filter="fade">
                                      <p:cBhvr>
                                        <p:cTn id="62" dur="1000"/>
                                        <p:tgtEl>
                                          <p:spTgt spid="4">
                                            <p:graphicEl>
                                              <a:dgm id="{44FCF5FF-A20F-4878-9DEC-9A5EC9FF98A1}"/>
                                            </p:graphicEl>
                                          </p:spTgt>
                                        </p:tgtEl>
                                      </p:cBhvr>
                                    </p:animEffect>
                                    <p:anim calcmode="lin" valueType="num">
                                      <p:cBhvr>
                                        <p:cTn id="63" dur="1000" fill="hold"/>
                                        <p:tgtEl>
                                          <p:spTgt spid="4">
                                            <p:graphicEl>
                                              <a:dgm id="{44FCF5FF-A20F-4878-9DEC-9A5EC9FF98A1}"/>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44FCF5FF-A20F-4878-9DEC-9A5EC9FF98A1}"/>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4">
                                            <p:graphicEl>
                                              <a:dgm id="{0DEABA19-00C7-49C8-B92F-1EB5ECB7895B}"/>
                                            </p:graphicEl>
                                          </p:spTgt>
                                        </p:tgtEl>
                                        <p:attrNameLst>
                                          <p:attrName>style.visibility</p:attrName>
                                        </p:attrNameLst>
                                      </p:cBhvr>
                                      <p:to>
                                        <p:strVal val="visible"/>
                                      </p:to>
                                    </p:set>
                                    <p:animEffect transition="in" filter="fade">
                                      <p:cBhvr>
                                        <p:cTn id="69" dur="1000"/>
                                        <p:tgtEl>
                                          <p:spTgt spid="4">
                                            <p:graphicEl>
                                              <a:dgm id="{0DEABA19-00C7-49C8-B92F-1EB5ECB7895B}"/>
                                            </p:graphicEl>
                                          </p:spTgt>
                                        </p:tgtEl>
                                      </p:cBhvr>
                                    </p:animEffect>
                                    <p:anim calcmode="lin" valueType="num">
                                      <p:cBhvr>
                                        <p:cTn id="70" dur="1000" fill="hold"/>
                                        <p:tgtEl>
                                          <p:spTgt spid="4">
                                            <p:graphicEl>
                                              <a:dgm id="{0DEABA19-00C7-49C8-B92F-1EB5ECB7895B}"/>
                                            </p:graphicEl>
                                          </p:spTgt>
                                        </p:tgtEl>
                                        <p:attrNameLst>
                                          <p:attrName>ppt_x</p:attrName>
                                        </p:attrNameLst>
                                      </p:cBhvr>
                                      <p:tavLst>
                                        <p:tav tm="0">
                                          <p:val>
                                            <p:strVal val="#ppt_x"/>
                                          </p:val>
                                        </p:tav>
                                        <p:tav tm="100000">
                                          <p:val>
                                            <p:strVal val="#ppt_x"/>
                                          </p:val>
                                        </p:tav>
                                      </p:tavLst>
                                    </p:anim>
                                    <p:anim calcmode="lin" valueType="num">
                                      <p:cBhvr>
                                        <p:cTn id="71" dur="1000" fill="hold"/>
                                        <p:tgtEl>
                                          <p:spTgt spid="4">
                                            <p:graphicEl>
                                              <a:dgm id="{0DEABA19-00C7-49C8-B92F-1EB5ECB7895B}"/>
                                            </p:graphicEl>
                                          </p:spTgt>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4">
                                            <p:graphicEl>
                                              <a:dgm id="{1962EC93-D6B2-4A34-AC84-9B92D9C68EFA}"/>
                                            </p:graphicEl>
                                          </p:spTgt>
                                        </p:tgtEl>
                                        <p:attrNameLst>
                                          <p:attrName>style.visibility</p:attrName>
                                        </p:attrNameLst>
                                      </p:cBhvr>
                                      <p:to>
                                        <p:strVal val="visible"/>
                                      </p:to>
                                    </p:set>
                                    <p:animEffect transition="in" filter="fade">
                                      <p:cBhvr>
                                        <p:cTn id="74" dur="1000"/>
                                        <p:tgtEl>
                                          <p:spTgt spid="4">
                                            <p:graphicEl>
                                              <a:dgm id="{1962EC93-D6B2-4A34-AC84-9B92D9C68EFA}"/>
                                            </p:graphicEl>
                                          </p:spTgt>
                                        </p:tgtEl>
                                      </p:cBhvr>
                                    </p:animEffect>
                                    <p:anim calcmode="lin" valueType="num">
                                      <p:cBhvr>
                                        <p:cTn id="75" dur="1000" fill="hold"/>
                                        <p:tgtEl>
                                          <p:spTgt spid="4">
                                            <p:graphicEl>
                                              <a:dgm id="{1962EC93-D6B2-4A34-AC84-9B92D9C68EFA}"/>
                                            </p:graphicEl>
                                          </p:spTgt>
                                        </p:tgtEl>
                                        <p:attrNameLst>
                                          <p:attrName>ppt_x</p:attrName>
                                        </p:attrNameLst>
                                      </p:cBhvr>
                                      <p:tavLst>
                                        <p:tav tm="0">
                                          <p:val>
                                            <p:strVal val="#ppt_x"/>
                                          </p:val>
                                        </p:tav>
                                        <p:tav tm="100000">
                                          <p:val>
                                            <p:strVal val="#ppt_x"/>
                                          </p:val>
                                        </p:tav>
                                      </p:tavLst>
                                    </p:anim>
                                    <p:anim calcmode="lin" valueType="num">
                                      <p:cBhvr>
                                        <p:cTn id="76" dur="1000" fill="hold"/>
                                        <p:tgtEl>
                                          <p:spTgt spid="4">
                                            <p:graphicEl>
                                              <a:dgm id="{1962EC93-D6B2-4A34-AC84-9B92D9C68EFA}"/>
                                            </p:graphicEl>
                                          </p:spTgt>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4">
                                            <p:graphicEl>
                                              <a:dgm id="{E3C68D1D-A05C-4337-AD13-B987058F21B8}"/>
                                            </p:graphicEl>
                                          </p:spTgt>
                                        </p:tgtEl>
                                        <p:attrNameLst>
                                          <p:attrName>style.visibility</p:attrName>
                                        </p:attrNameLst>
                                      </p:cBhvr>
                                      <p:to>
                                        <p:strVal val="visible"/>
                                      </p:to>
                                    </p:set>
                                    <p:animEffect transition="in" filter="fade">
                                      <p:cBhvr>
                                        <p:cTn id="79" dur="1000"/>
                                        <p:tgtEl>
                                          <p:spTgt spid="4">
                                            <p:graphicEl>
                                              <a:dgm id="{E3C68D1D-A05C-4337-AD13-B987058F21B8}"/>
                                            </p:graphicEl>
                                          </p:spTgt>
                                        </p:tgtEl>
                                      </p:cBhvr>
                                    </p:animEffect>
                                    <p:anim calcmode="lin" valueType="num">
                                      <p:cBhvr>
                                        <p:cTn id="80" dur="1000" fill="hold"/>
                                        <p:tgtEl>
                                          <p:spTgt spid="4">
                                            <p:graphicEl>
                                              <a:dgm id="{E3C68D1D-A05C-4337-AD13-B987058F21B8}"/>
                                            </p:graphicEl>
                                          </p:spTgt>
                                        </p:tgtEl>
                                        <p:attrNameLst>
                                          <p:attrName>ppt_x</p:attrName>
                                        </p:attrNameLst>
                                      </p:cBhvr>
                                      <p:tavLst>
                                        <p:tav tm="0">
                                          <p:val>
                                            <p:strVal val="#ppt_x"/>
                                          </p:val>
                                        </p:tav>
                                        <p:tav tm="100000">
                                          <p:val>
                                            <p:strVal val="#ppt_x"/>
                                          </p:val>
                                        </p:tav>
                                      </p:tavLst>
                                    </p:anim>
                                    <p:anim calcmode="lin" valueType="num">
                                      <p:cBhvr>
                                        <p:cTn id="81" dur="1000" fill="hold"/>
                                        <p:tgtEl>
                                          <p:spTgt spid="4">
                                            <p:graphicEl>
                                              <a:dgm id="{E3C68D1D-A05C-4337-AD13-B987058F21B8}"/>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528" fill="hold" grpId="0" nodeType="clickEffect">
                                  <p:stCondLst>
                                    <p:cond delay="0"/>
                                  </p:stCondLst>
                                  <p:childTnLst>
                                    <p:set>
                                      <p:cBhvr>
                                        <p:cTn id="85" dur="1" fill="hold">
                                          <p:stCondLst>
                                            <p:cond delay="0"/>
                                          </p:stCondLst>
                                        </p:cTn>
                                        <p:tgtEl>
                                          <p:spTgt spid="4">
                                            <p:graphicEl>
                                              <a:dgm id="{16E1F04A-5A82-48D9-8B41-F2BE1BE4B8A0}"/>
                                            </p:graphicEl>
                                          </p:spTgt>
                                        </p:tgtEl>
                                        <p:attrNameLst>
                                          <p:attrName>style.visibility</p:attrName>
                                        </p:attrNameLst>
                                      </p:cBhvr>
                                      <p:to>
                                        <p:strVal val="visible"/>
                                      </p:to>
                                    </p:set>
                                    <p:anim calcmode="lin" valueType="num">
                                      <p:cBhvr>
                                        <p:cTn id="86" dur="500" fill="hold"/>
                                        <p:tgtEl>
                                          <p:spTgt spid="4">
                                            <p:graphicEl>
                                              <a:dgm id="{16E1F04A-5A82-48D9-8B41-F2BE1BE4B8A0}"/>
                                            </p:graphicEl>
                                          </p:spTgt>
                                        </p:tgtEl>
                                        <p:attrNameLst>
                                          <p:attrName>ppt_w</p:attrName>
                                        </p:attrNameLst>
                                      </p:cBhvr>
                                      <p:tavLst>
                                        <p:tav tm="0">
                                          <p:val>
                                            <p:fltVal val="0"/>
                                          </p:val>
                                        </p:tav>
                                        <p:tav tm="100000">
                                          <p:val>
                                            <p:strVal val="#ppt_w"/>
                                          </p:val>
                                        </p:tav>
                                      </p:tavLst>
                                    </p:anim>
                                    <p:anim calcmode="lin" valueType="num">
                                      <p:cBhvr>
                                        <p:cTn id="87" dur="500" fill="hold"/>
                                        <p:tgtEl>
                                          <p:spTgt spid="4">
                                            <p:graphicEl>
                                              <a:dgm id="{16E1F04A-5A82-48D9-8B41-F2BE1BE4B8A0}"/>
                                            </p:graphicEl>
                                          </p:spTgt>
                                        </p:tgtEl>
                                        <p:attrNameLst>
                                          <p:attrName>ppt_h</p:attrName>
                                        </p:attrNameLst>
                                      </p:cBhvr>
                                      <p:tavLst>
                                        <p:tav tm="0">
                                          <p:val>
                                            <p:fltVal val="0"/>
                                          </p:val>
                                        </p:tav>
                                        <p:tav tm="100000">
                                          <p:val>
                                            <p:strVal val="#ppt_h"/>
                                          </p:val>
                                        </p:tav>
                                      </p:tavLst>
                                    </p:anim>
                                    <p:animEffect transition="in" filter="fade">
                                      <p:cBhvr>
                                        <p:cTn id="88" dur="500"/>
                                        <p:tgtEl>
                                          <p:spTgt spid="4">
                                            <p:graphicEl>
                                              <a:dgm id="{16E1F04A-5A82-48D9-8B41-F2BE1BE4B8A0}"/>
                                            </p:graphicEl>
                                          </p:spTgt>
                                        </p:tgtEl>
                                      </p:cBhvr>
                                    </p:animEffect>
                                    <p:anim calcmode="lin" valueType="num">
                                      <p:cBhvr>
                                        <p:cTn id="89" dur="500" fill="hold"/>
                                        <p:tgtEl>
                                          <p:spTgt spid="4">
                                            <p:graphicEl>
                                              <a:dgm id="{16E1F04A-5A82-48D9-8B41-F2BE1BE4B8A0}"/>
                                            </p:graphicEl>
                                          </p:spTgt>
                                        </p:tgtEl>
                                        <p:attrNameLst>
                                          <p:attrName>ppt_x</p:attrName>
                                        </p:attrNameLst>
                                      </p:cBhvr>
                                      <p:tavLst>
                                        <p:tav tm="0">
                                          <p:val>
                                            <p:fltVal val="0.5"/>
                                          </p:val>
                                        </p:tav>
                                        <p:tav tm="100000">
                                          <p:val>
                                            <p:strVal val="#ppt_x"/>
                                          </p:val>
                                        </p:tav>
                                      </p:tavLst>
                                    </p:anim>
                                    <p:anim calcmode="lin" valueType="num">
                                      <p:cBhvr>
                                        <p:cTn id="90" dur="500" fill="hold"/>
                                        <p:tgtEl>
                                          <p:spTgt spid="4">
                                            <p:graphicEl>
                                              <a:dgm id="{16E1F04A-5A82-48D9-8B41-F2BE1BE4B8A0}"/>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4">
                                            <p:graphicEl>
                                              <a:dgm id="{1249BB74-BBA5-4F24-94B5-839061C62E1D}"/>
                                            </p:graphicEl>
                                          </p:spTgt>
                                        </p:tgtEl>
                                        <p:attrNameLst>
                                          <p:attrName>style.visibility</p:attrName>
                                        </p:attrNameLst>
                                      </p:cBhvr>
                                      <p:to>
                                        <p:strVal val="visible"/>
                                      </p:to>
                                    </p:set>
                                    <p:anim calcmode="lin" valueType="num">
                                      <p:cBhvr>
                                        <p:cTn id="93" dur="500" fill="hold"/>
                                        <p:tgtEl>
                                          <p:spTgt spid="4">
                                            <p:graphicEl>
                                              <a:dgm id="{1249BB74-BBA5-4F24-94B5-839061C62E1D}"/>
                                            </p:graphicEl>
                                          </p:spTgt>
                                        </p:tgtEl>
                                        <p:attrNameLst>
                                          <p:attrName>ppt_w</p:attrName>
                                        </p:attrNameLst>
                                      </p:cBhvr>
                                      <p:tavLst>
                                        <p:tav tm="0">
                                          <p:val>
                                            <p:fltVal val="0"/>
                                          </p:val>
                                        </p:tav>
                                        <p:tav tm="100000">
                                          <p:val>
                                            <p:strVal val="#ppt_w"/>
                                          </p:val>
                                        </p:tav>
                                      </p:tavLst>
                                    </p:anim>
                                    <p:anim calcmode="lin" valueType="num">
                                      <p:cBhvr>
                                        <p:cTn id="94" dur="500" fill="hold"/>
                                        <p:tgtEl>
                                          <p:spTgt spid="4">
                                            <p:graphicEl>
                                              <a:dgm id="{1249BB74-BBA5-4F24-94B5-839061C62E1D}"/>
                                            </p:graphicEl>
                                          </p:spTgt>
                                        </p:tgtEl>
                                        <p:attrNameLst>
                                          <p:attrName>ppt_h</p:attrName>
                                        </p:attrNameLst>
                                      </p:cBhvr>
                                      <p:tavLst>
                                        <p:tav tm="0">
                                          <p:val>
                                            <p:fltVal val="0"/>
                                          </p:val>
                                        </p:tav>
                                        <p:tav tm="100000">
                                          <p:val>
                                            <p:strVal val="#ppt_h"/>
                                          </p:val>
                                        </p:tav>
                                      </p:tavLst>
                                    </p:anim>
                                    <p:animEffect transition="in" filter="fade">
                                      <p:cBhvr>
                                        <p:cTn id="95" dur="500"/>
                                        <p:tgtEl>
                                          <p:spTgt spid="4">
                                            <p:graphicEl>
                                              <a:dgm id="{1249BB74-BBA5-4F24-94B5-839061C62E1D}"/>
                                            </p:graphicEl>
                                          </p:spTgt>
                                        </p:tgtEl>
                                      </p:cBhvr>
                                    </p:animEffect>
                                    <p:anim calcmode="lin" valueType="num">
                                      <p:cBhvr>
                                        <p:cTn id="96" dur="500" fill="hold"/>
                                        <p:tgtEl>
                                          <p:spTgt spid="4">
                                            <p:graphicEl>
                                              <a:dgm id="{1249BB74-BBA5-4F24-94B5-839061C62E1D}"/>
                                            </p:graphicEl>
                                          </p:spTgt>
                                        </p:tgtEl>
                                        <p:attrNameLst>
                                          <p:attrName>ppt_x</p:attrName>
                                        </p:attrNameLst>
                                      </p:cBhvr>
                                      <p:tavLst>
                                        <p:tav tm="0">
                                          <p:val>
                                            <p:fltVal val="0.5"/>
                                          </p:val>
                                        </p:tav>
                                        <p:tav tm="100000">
                                          <p:val>
                                            <p:strVal val="#ppt_x"/>
                                          </p:val>
                                        </p:tav>
                                      </p:tavLst>
                                    </p:anim>
                                    <p:anim calcmode="lin" valueType="num">
                                      <p:cBhvr>
                                        <p:cTn id="97" dur="500" fill="hold"/>
                                        <p:tgtEl>
                                          <p:spTgt spid="4">
                                            <p:graphicEl>
                                              <a:dgm id="{1249BB74-BBA5-4F24-94B5-839061C62E1D}"/>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7" presetClass="entr" presetSubtype="0" fill="hold" grpId="0" nodeType="clickEffect">
                                  <p:stCondLst>
                                    <p:cond delay="0"/>
                                  </p:stCondLst>
                                  <p:childTnLst>
                                    <p:set>
                                      <p:cBhvr>
                                        <p:cTn id="101" dur="1" fill="hold">
                                          <p:stCondLst>
                                            <p:cond delay="0"/>
                                          </p:stCondLst>
                                        </p:cTn>
                                        <p:tgtEl>
                                          <p:spTgt spid="4">
                                            <p:graphicEl>
                                              <a:dgm id="{F8DB5EF6-39F3-4BD1-8C88-F34105FF8B6B}"/>
                                            </p:graphicEl>
                                          </p:spTgt>
                                        </p:tgtEl>
                                        <p:attrNameLst>
                                          <p:attrName>style.visibility</p:attrName>
                                        </p:attrNameLst>
                                      </p:cBhvr>
                                      <p:to>
                                        <p:strVal val="visible"/>
                                      </p:to>
                                    </p:set>
                                    <p:animEffect transition="in" filter="fade">
                                      <p:cBhvr>
                                        <p:cTn id="102" dur="1000"/>
                                        <p:tgtEl>
                                          <p:spTgt spid="4">
                                            <p:graphicEl>
                                              <a:dgm id="{F8DB5EF6-39F3-4BD1-8C88-F34105FF8B6B}"/>
                                            </p:graphicEl>
                                          </p:spTgt>
                                        </p:tgtEl>
                                      </p:cBhvr>
                                    </p:animEffect>
                                    <p:anim calcmode="lin" valueType="num">
                                      <p:cBhvr>
                                        <p:cTn id="103" dur="1000" fill="hold"/>
                                        <p:tgtEl>
                                          <p:spTgt spid="4">
                                            <p:graphicEl>
                                              <a:dgm id="{F8DB5EF6-39F3-4BD1-8C88-F34105FF8B6B}"/>
                                            </p:graphicEl>
                                          </p:spTgt>
                                        </p:tgtEl>
                                        <p:attrNameLst>
                                          <p:attrName>ppt_x</p:attrName>
                                        </p:attrNameLst>
                                      </p:cBhvr>
                                      <p:tavLst>
                                        <p:tav tm="0">
                                          <p:val>
                                            <p:strVal val="#ppt_x"/>
                                          </p:val>
                                        </p:tav>
                                        <p:tav tm="100000">
                                          <p:val>
                                            <p:strVal val="#ppt_x"/>
                                          </p:val>
                                        </p:tav>
                                      </p:tavLst>
                                    </p:anim>
                                    <p:anim calcmode="lin" valueType="num">
                                      <p:cBhvr>
                                        <p:cTn id="104" dur="1000" fill="hold"/>
                                        <p:tgtEl>
                                          <p:spTgt spid="4">
                                            <p:graphicEl>
                                              <a:dgm id="{F8DB5EF6-39F3-4BD1-8C88-F34105FF8B6B}"/>
                                            </p:graphicEl>
                                          </p:spTgt>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0"/>
                                  </p:stCondLst>
                                  <p:childTnLst>
                                    <p:set>
                                      <p:cBhvr>
                                        <p:cTn id="106" dur="1" fill="hold">
                                          <p:stCondLst>
                                            <p:cond delay="0"/>
                                          </p:stCondLst>
                                        </p:cTn>
                                        <p:tgtEl>
                                          <p:spTgt spid="4">
                                            <p:graphicEl>
                                              <a:dgm id="{1AFFD3DE-C5D3-4C82-BF8E-6F6258E0342A}"/>
                                            </p:graphicEl>
                                          </p:spTgt>
                                        </p:tgtEl>
                                        <p:attrNameLst>
                                          <p:attrName>style.visibility</p:attrName>
                                        </p:attrNameLst>
                                      </p:cBhvr>
                                      <p:to>
                                        <p:strVal val="visible"/>
                                      </p:to>
                                    </p:set>
                                    <p:animEffect transition="in" filter="fade">
                                      <p:cBhvr>
                                        <p:cTn id="107" dur="1000"/>
                                        <p:tgtEl>
                                          <p:spTgt spid="4">
                                            <p:graphicEl>
                                              <a:dgm id="{1AFFD3DE-C5D3-4C82-BF8E-6F6258E0342A}"/>
                                            </p:graphicEl>
                                          </p:spTgt>
                                        </p:tgtEl>
                                      </p:cBhvr>
                                    </p:animEffect>
                                    <p:anim calcmode="lin" valueType="num">
                                      <p:cBhvr>
                                        <p:cTn id="108" dur="1000" fill="hold"/>
                                        <p:tgtEl>
                                          <p:spTgt spid="4">
                                            <p:graphicEl>
                                              <a:dgm id="{1AFFD3DE-C5D3-4C82-BF8E-6F6258E0342A}"/>
                                            </p:graphicEl>
                                          </p:spTgt>
                                        </p:tgtEl>
                                        <p:attrNameLst>
                                          <p:attrName>ppt_x</p:attrName>
                                        </p:attrNameLst>
                                      </p:cBhvr>
                                      <p:tavLst>
                                        <p:tav tm="0">
                                          <p:val>
                                            <p:strVal val="#ppt_x"/>
                                          </p:val>
                                        </p:tav>
                                        <p:tav tm="100000">
                                          <p:val>
                                            <p:strVal val="#ppt_x"/>
                                          </p:val>
                                        </p:tav>
                                      </p:tavLst>
                                    </p:anim>
                                    <p:anim calcmode="lin" valueType="num">
                                      <p:cBhvr>
                                        <p:cTn id="109" dur="1000" fill="hold"/>
                                        <p:tgtEl>
                                          <p:spTgt spid="4">
                                            <p:graphicEl>
                                              <a:dgm id="{1AFFD3DE-C5D3-4C82-BF8E-6F6258E0342A}"/>
                                            </p:graphicEl>
                                          </p:spTgt>
                                        </p:tgtEl>
                                        <p:attrNameLst>
                                          <p:attrName>ppt_y</p:attrName>
                                        </p:attrNameLst>
                                      </p:cBhvr>
                                      <p:tavLst>
                                        <p:tav tm="0">
                                          <p:val>
                                            <p:strVal val="#ppt_y-.1"/>
                                          </p:val>
                                        </p:tav>
                                        <p:tav tm="100000">
                                          <p:val>
                                            <p:strVal val="#ppt_y"/>
                                          </p:val>
                                        </p:tav>
                                      </p:tavLst>
                                    </p:anim>
                                  </p:childTnLst>
                                </p:cTn>
                              </p:par>
                              <p:par>
                                <p:cTn id="110" presetID="47" presetClass="entr" presetSubtype="0" fill="hold" grpId="0" nodeType="withEffect">
                                  <p:stCondLst>
                                    <p:cond delay="0"/>
                                  </p:stCondLst>
                                  <p:childTnLst>
                                    <p:set>
                                      <p:cBhvr>
                                        <p:cTn id="111" dur="1" fill="hold">
                                          <p:stCondLst>
                                            <p:cond delay="0"/>
                                          </p:stCondLst>
                                        </p:cTn>
                                        <p:tgtEl>
                                          <p:spTgt spid="4">
                                            <p:graphicEl>
                                              <a:dgm id="{48656182-B978-45B2-8D11-F63749FF76A5}"/>
                                            </p:graphicEl>
                                          </p:spTgt>
                                        </p:tgtEl>
                                        <p:attrNameLst>
                                          <p:attrName>style.visibility</p:attrName>
                                        </p:attrNameLst>
                                      </p:cBhvr>
                                      <p:to>
                                        <p:strVal val="visible"/>
                                      </p:to>
                                    </p:set>
                                    <p:animEffect transition="in" filter="fade">
                                      <p:cBhvr>
                                        <p:cTn id="112" dur="1000"/>
                                        <p:tgtEl>
                                          <p:spTgt spid="4">
                                            <p:graphicEl>
                                              <a:dgm id="{48656182-B978-45B2-8D11-F63749FF76A5}"/>
                                            </p:graphicEl>
                                          </p:spTgt>
                                        </p:tgtEl>
                                      </p:cBhvr>
                                    </p:animEffect>
                                    <p:anim calcmode="lin" valueType="num">
                                      <p:cBhvr>
                                        <p:cTn id="113" dur="1000" fill="hold"/>
                                        <p:tgtEl>
                                          <p:spTgt spid="4">
                                            <p:graphicEl>
                                              <a:dgm id="{48656182-B978-45B2-8D11-F63749FF76A5}"/>
                                            </p:graphicEl>
                                          </p:spTgt>
                                        </p:tgtEl>
                                        <p:attrNameLst>
                                          <p:attrName>ppt_x</p:attrName>
                                        </p:attrNameLst>
                                      </p:cBhvr>
                                      <p:tavLst>
                                        <p:tav tm="0">
                                          <p:val>
                                            <p:strVal val="#ppt_x"/>
                                          </p:val>
                                        </p:tav>
                                        <p:tav tm="100000">
                                          <p:val>
                                            <p:strVal val="#ppt_x"/>
                                          </p:val>
                                        </p:tav>
                                      </p:tavLst>
                                    </p:anim>
                                    <p:anim calcmode="lin" valueType="num">
                                      <p:cBhvr>
                                        <p:cTn id="114" dur="1000" fill="hold"/>
                                        <p:tgtEl>
                                          <p:spTgt spid="4">
                                            <p:graphicEl>
                                              <a:dgm id="{48656182-B978-45B2-8D11-F63749FF76A5}"/>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4">
                                            <p:graphicEl>
                                              <a:dgm id="{48FD490C-71E0-4A3A-BC3D-802D5014F915}"/>
                                            </p:graphicEl>
                                          </p:spTgt>
                                        </p:tgtEl>
                                        <p:attrNameLst>
                                          <p:attrName>style.visibility</p:attrName>
                                        </p:attrNameLst>
                                      </p:cBhvr>
                                      <p:to>
                                        <p:strVal val="visible"/>
                                      </p:to>
                                    </p:set>
                                    <p:animEffect transition="in" filter="fade">
                                      <p:cBhvr>
                                        <p:cTn id="119" dur="1000"/>
                                        <p:tgtEl>
                                          <p:spTgt spid="4">
                                            <p:graphicEl>
                                              <a:dgm id="{48FD490C-71E0-4A3A-BC3D-802D5014F915}"/>
                                            </p:graphicEl>
                                          </p:spTgt>
                                        </p:tgtEl>
                                      </p:cBhvr>
                                    </p:animEffect>
                                    <p:anim calcmode="lin" valueType="num">
                                      <p:cBhvr>
                                        <p:cTn id="120" dur="1000" fill="hold"/>
                                        <p:tgtEl>
                                          <p:spTgt spid="4">
                                            <p:graphicEl>
                                              <a:dgm id="{48FD490C-71E0-4A3A-BC3D-802D5014F915}"/>
                                            </p:graphicEl>
                                          </p:spTgt>
                                        </p:tgtEl>
                                        <p:attrNameLst>
                                          <p:attrName>ppt_x</p:attrName>
                                        </p:attrNameLst>
                                      </p:cBhvr>
                                      <p:tavLst>
                                        <p:tav tm="0">
                                          <p:val>
                                            <p:strVal val="#ppt_x"/>
                                          </p:val>
                                        </p:tav>
                                        <p:tav tm="100000">
                                          <p:val>
                                            <p:strVal val="#ppt_x"/>
                                          </p:val>
                                        </p:tav>
                                      </p:tavLst>
                                    </p:anim>
                                    <p:anim calcmode="lin" valueType="num">
                                      <p:cBhvr>
                                        <p:cTn id="121" dur="1000" fill="hold"/>
                                        <p:tgtEl>
                                          <p:spTgt spid="4">
                                            <p:graphicEl>
                                              <a:dgm id="{48FD490C-71E0-4A3A-BC3D-802D5014F915}"/>
                                            </p:graphicEl>
                                          </p:spTgt>
                                        </p:tgtEl>
                                        <p:attrNameLst>
                                          <p:attrName>ppt_y</p:attrName>
                                        </p:attrNameLst>
                                      </p:cBhvr>
                                      <p:tavLst>
                                        <p:tav tm="0">
                                          <p:val>
                                            <p:strVal val="#ppt_y-.1"/>
                                          </p:val>
                                        </p:tav>
                                        <p:tav tm="100000">
                                          <p:val>
                                            <p:strVal val="#ppt_y"/>
                                          </p:val>
                                        </p:tav>
                                      </p:tavLst>
                                    </p:anim>
                                  </p:childTnLst>
                                </p:cTn>
                              </p:par>
                              <p:par>
                                <p:cTn id="122" presetID="47" presetClass="entr" presetSubtype="0" fill="hold" grpId="0" nodeType="withEffect">
                                  <p:stCondLst>
                                    <p:cond delay="0"/>
                                  </p:stCondLst>
                                  <p:childTnLst>
                                    <p:set>
                                      <p:cBhvr>
                                        <p:cTn id="123" dur="1" fill="hold">
                                          <p:stCondLst>
                                            <p:cond delay="0"/>
                                          </p:stCondLst>
                                        </p:cTn>
                                        <p:tgtEl>
                                          <p:spTgt spid="4">
                                            <p:graphicEl>
                                              <a:dgm id="{4F2B43F8-D675-4644-9C2C-17FD2B384624}"/>
                                            </p:graphicEl>
                                          </p:spTgt>
                                        </p:tgtEl>
                                        <p:attrNameLst>
                                          <p:attrName>style.visibility</p:attrName>
                                        </p:attrNameLst>
                                      </p:cBhvr>
                                      <p:to>
                                        <p:strVal val="visible"/>
                                      </p:to>
                                    </p:set>
                                    <p:animEffect transition="in" filter="fade">
                                      <p:cBhvr>
                                        <p:cTn id="124" dur="1000"/>
                                        <p:tgtEl>
                                          <p:spTgt spid="4">
                                            <p:graphicEl>
                                              <a:dgm id="{4F2B43F8-D675-4644-9C2C-17FD2B384624}"/>
                                            </p:graphicEl>
                                          </p:spTgt>
                                        </p:tgtEl>
                                      </p:cBhvr>
                                    </p:animEffect>
                                    <p:anim calcmode="lin" valueType="num">
                                      <p:cBhvr>
                                        <p:cTn id="125" dur="1000" fill="hold"/>
                                        <p:tgtEl>
                                          <p:spTgt spid="4">
                                            <p:graphicEl>
                                              <a:dgm id="{4F2B43F8-D675-4644-9C2C-17FD2B384624}"/>
                                            </p:graphicEl>
                                          </p:spTgt>
                                        </p:tgtEl>
                                        <p:attrNameLst>
                                          <p:attrName>ppt_x</p:attrName>
                                        </p:attrNameLst>
                                      </p:cBhvr>
                                      <p:tavLst>
                                        <p:tav tm="0">
                                          <p:val>
                                            <p:strVal val="#ppt_x"/>
                                          </p:val>
                                        </p:tav>
                                        <p:tav tm="100000">
                                          <p:val>
                                            <p:strVal val="#ppt_x"/>
                                          </p:val>
                                        </p:tav>
                                      </p:tavLst>
                                    </p:anim>
                                    <p:anim calcmode="lin" valueType="num">
                                      <p:cBhvr>
                                        <p:cTn id="126" dur="1000" fill="hold"/>
                                        <p:tgtEl>
                                          <p:spTgt spid="4">
                                            <p:graphicEl>
                                              <a:dgm id="{4F2B43F8-D675-4644-9C2C-17FD2B384624}"/>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4">
                                            <p:graphicEl>
                                              <a:dgm id="{3CA18995-E5EB-48BF-BAC2-6358DD4362E6}"/>
                                            </p:graphicEl>
                                          </p:spTgt>
                                        </p:tgtEl>
                                        <p:attrNameLst>
                                          <p:attrName>style.visibility</p:attrName>
                                        </p:attrNameLst>
                                      </p:cBhvr>
                                      <p:to>
                                        <p:strVal val="visible"/>
                                      </p:to>
                                    </p:set>
                                    <p:animEffect transition="in" filter="fade">
                                      <p:cBhvr>
                                        <p:cTn id="129" dur="1000"/>
                                        <p:tgtEl>
                                          <p:spTgt spid="4">
                                            <p:graphicEl>
                                              <a:dgm id="{3CA18995-E5EB-48BF-BAC2-6358DD4362E6}"/>
                                            </p:graphicEl>
                                          </p:spTgt>
                                        </p:tgtEl>
                                      </p:cBhvr>
                                    </p:animEffect>
                                    <p:anim calcmode="lin" valueType="num">
                                      <p:cBhvr>
                                        <p:cTn id="130" dur="1000" fill="hold"/>
                                        <p:tgtEl>
                                          <p:spTgt spid="4">
                                            <p:graphicEl>
                                              <a:dgm id="{3CA18995-E5EB-48BF-BAC2-6358DD4362E6}"/>
                                            </p:graphicEl>
                                          </p:spTgt>
                                        </p:tgtEl>
                                        <p:attrNameLst>
                                          <p:attrName>ppt_x</p:attrName>
                                        </p:attrNameLst>
                                      </p:cBhvr>
                                      <p:tavLst>
                                        <p:tav tm="0">
                                          <p:val>
                                            <p:strVal val="#ppt_x"/>
                                          </p:val>
                                        </p:tav>
                                        <p:tav tm="100000">
                                          <p:val>
                                            <p:strVal val="#ppt_x"/>
                                          </p:val>
                                        </p:tav>
                                      </p:tavLst>
                                    </p:anim>
                                    <p:anim calcmode="lin" valueType="num">
                                      <p:cBhvr>
                                        <p:cTn id="131" dur="1000" fill="hold"/>
                                        <p:tgtEl>
                                          <p:spTgt spid="4">
                                            <p:graphicEl>
                                              <a:dgm id="{3CA18995-E5EB-48BF-BAC2-6358DD4362E6}"/>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4">
                                            <p:graphicEl>
                                              <a:dgm id="{19F18D73-C6AB-45C8-8A2E-35606C1E08EB}"/>
                                            </p:graphicEl>
                                          </p:spTgt>
                                        </p:tgtEl>
                                        <p:attrNameLst>
                                          <p:attrName>style.visibility</p:attrName>
                                        </p:attrNameLst>
                                      </p:cBhvr>
                                      <p:to>
                                        <p:strVal val="visible"/>
                                      </p:to>
                                    </p:set>
                                    <p:animEffect transition="in" filter="fade">
                                      <p:cBhvr>
                                        <p:cTn id="136" dur="1000"/>
                                        <p:tgtEl>
                                          <p:spTgt spid="4">
                                            <p:graphicEl>
                                              <a:dgm id="{19F18D73-C6AB-45C8-8A2E-35606C1E08EB}"/>
                                            </p:graphicEl>
                                          </p:spTgt>
                                        </p:tgtEl>
                                      </p:cBhvr>
                                    </p:animEffect>
                                    <p:anim calcmode="lin" valueType="num">
                                      <p:cBhvr>
                                        <p:cTn id="137" dur="1000" fill="hold"/>
                                        <p:tgtEl>
                                          <p:spTgt spid="4">
                                            <p:graphicEl>
                                              <a:dgm id="{19F18D73-C6AB-45C8-8A2E-35606C1E08EB}"/>
                                            </p:graphicEl>
                                          </p:spTgt>
                                        </p:tgtEl>
                                        <p:attrNameLst>
                                          <p:attrName>ppt_x</p:attrName>
                                        </p:attrNameLst>
                                      </p:cBhvr>
                                      <p:tavLst>
                                        <p:tav tm="0">
                                          <p:val>
                                            <p:strVal val="#ppt_x"/>
                                          </p:val>
                                        </p:tav>
                                        <p:tav tm="100000">
                                          <p:val>
                                            <p:strVal val="#ppt_x"/>
                                          </p:val>
                                        </p:tav>
                                      </p:tavLst>
                                    </p:anim>
                                    <p:anim calcmode="lin" valueType="num">
                                      <p:cBhvr>
                                        <p:cTn id="138" dur="1000" fill="hold"/>
                                        <p:tgtEl>
                                          <p:spTgt spid="4">
                                            <p:graphicEl>
                                              <a:dgm id="{19F18D73-C6AB-45C8-8A2E-35606C1E08EB}"/>
                                            </p:graphicEl>
                                          </p:spTgt>
                                        </p:tgtEl>
                                        <p:attrNameLst>
                                          <p:attrName>ppt_y</p:attrName>
                                        </p:attrNameLst>
                                      </p:cBhvr>
                                      <p:tavLst>
                                        <p:tav tm="0">
                                          <p:val>
                                            <p:strVal val="#ppt_y-.1"/>
                                          </p:val>
                                        </p:tav>
                                        <p:tav tm="100000">
                                          <p:val>
                                            <p:strVal val="#ppt_y"/>
                                          </p:val>
                                        </p:tav>
                                      </p:tavLst>
                                    </p:anim>
                                  </p:childTnLst>
                                </p:cTn>
                              </p:par>
                              <p:par>
                                <p:cTn id="139" presetID="47" presetClass="entr" presetSubtype="0" fill="hold" grpId="0" nodeType="withEffect">
                                  <p:stCondLst>
                                    <p:cond delay="0"/>
                                  </p:stCondLst>
                                  <p:childTnLst>
                                    <p:set>
                                      <p:cBhvr>
                                        <p:cTn id="140" dur="1" fill="hold">
                                          <p:stCondLst>
                                            <p:cond delay="0"/>
                                          </p:stCondLst>
                                        </p:cTn>
                                        <p:tgtEl>
                                          <p:spTgt spid="4">
                                            <p:graphicEl>
                                              <a:dgm id="{101C6BA2-231A-435E-B28C-20B1FEBC0A42}"/>
                                            </p:graphicEl>
                                          </p:spTgt>
                                        </p:tgtEl>
                                        <p:attrNameLst>
                                          <p:attrName>style.visibility</p:attrName>
                                        </p:attrNameLst>
                                      </p:cBhvr>
                                      <p:to>
                                        <p:strVal val="visible"/>
                                      </p:to>
                                    </p:set>
                                    <p:animEffect transition="in" filter="fade">
                                      <p:cBhvr>
                                        <p:cTn id="141" dur="1000"/>
                                        <p:tgtEl>
                                          <p:spTgt spid="4">
                                            <p:graphicEl>
                                              <a:dgm id="{101C6BA2-231A-435E-B28C-20B1FEBC0A42}"/>
                                            </p:graphicEl>
                                          </p:spTgt>
                                        </p:tgtEl>
                                      </p:cBhvr>
                                    </p:animEffect>
                                    <p:anim calcmode="lin" valueType="num">
                                      <p:cBhvr>
                                        <p:cTn id="142" dur="1000" fill="hold"/>
                                        <p:tgtEl>
                                          <p:spTgt spid="4">
                                            <p:graphicEl>
                                              <a:dgm id="{101C6BA2-231A-435E-B28C-20B1FEBC0A42}"/>
                                            </p:graphicEl>
                                          </p:spTgt>
                                        </p:tgtEl>
                                        <p:attrNameLst>
                                          <p:attrName>ppt_x</p:attrName>
                                        </p:attrNameLst>
                                      </p:cBhvr>
                                      <p:tavLst>
                                        <p:tav tm="0">
                                          <p:val>
                                            <p:strVal val="#ppt_x"/>
                                          </p:val>
                                        </p:tav>
                                        <p:tav tm="100000">
                                          <p:val>
                                            <p:strVal val="#ppt_x"/>
                                          </p:val>
                                        </p:tav>
                                      </p:tavLst>
                                    </p:anim>
                                    <p:anim calcmode="lin" valueType="num">
                                      <p:cBhvr>
                                        <p:cTn id="143" dur="1000" fill="hold"/>
                                        <p:tgtEl>
                                          <p:spTgt spid="4">
                                            <p:graphicEl>
                                              <a:dgm id="{101C6BA2-231A-435E-B28C-20B1FEBC0A42}"/>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4">
                                            <p:graphicEl>
                                              <a:dgm id="{4556C58B-6EB1-47C2-908E-416BA974202F}"/>
                                            </p:graphicEl>
                                          </p:spTgt>
                                        </p:tgtEl>
                                        <p:attrNameLst>
                                          <p:attrName>style.visibility</p:attrName>
                                        </p:attrNameLst>
                                      </p:cBhvr>
                                      <p:to>
                                        <p:strVal val="visible"/>
                                      </p:to>
                                    </p:set>
                                    <p:animEffect transition="in" filter="fade">
                                      <p:cBhvr>
                                        <p:cTn id="146" dur="1000"/>
                                        <p:tgtEl>
                                          <p:spTgt spid="4">
                                            <p:graphicEl>
                                              <a:dgm id="{4556C58B-6EB1-47C2-908E-416BA974202F}"/>
                                            </p:graphicEl>
                                          </p:spTgt>
                                        </p:tgtEl>
                                      </p:cBhvr>
                                    </p:animEffect>
                                    <p:anim calcmode="lin" valueType="num">
                                      <p:cBhvr>
                                        <p:cTn id="147" dur="1000" fill="hold"/>
                                        <p:tgtEl>
                                          <p:spTgt spid="4">
                                            <p:graphicEl>
                                              <a:dgm id="{4556C58B-6EB1-47C2-908E-416BA974202F}"/>
                                            </p:graphicEl>
                                          </p:spTgt>
                                        </p:tgtEl>
                                        <p:attrNameLst>
                                          <p:attrName>ppt_x</p:attrName>
                                        </p:attrNameLst>
                                      </p:cBhvr>
                                      <p:tavLst>
                                        <p:tav tm="0">
                                          <p:val>
                                            <p:strVal val="#ppt_x"/>
                                          </p:val>
                                        </p:tav>
                                        <p:tav tm="100000">
                                          <p:val>
                                            <p:strVal val="#ppt_x"/>
                                          </p:val>
                                        </p:tav>
                                      </p:tavLst>
                                    </p:anim>
                                    <p:anim calcmode="lin" valueType="num">
                                      <p:cBhvr>
                                        <p:cTn id="148" dur="1000" fill="hold"/>
                                        <p:tgtEl>
                                          <p:spTgt spid="4">
                                            <p:graphicEl>
                                              <a:dgm id="{4556C58B-6EB1-47C2-908E-416BA974202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7"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7E9AB50-ECFA-7EAF-5F07-669A8A71CC5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47638" y="1798528"/>
            <a:ext cx="11896725" cy="3394294"/>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6A99011F-EBED-3D06-0057-9A24522EC69F}"/>
              </a:ext>
            </a:extLst>
          </p:cNvPr>
          <p:cNvSpPr txBox="1"/>
          <p:nvPr/>
        </p:nvSpPr>
        <p:spPr>
          <a:xfrm>
            <a:off x="752475" y="2875002"/>
            <a:ext cx="10687050" cy="1107996"/>
          </a:xfrm>
          <a:prstGeom prst="rect">
            <a:avLst/>
          </a:prstGeom>
          <a:noFill/>
        </p:spPr>
        <p:txBody>
          <a:bodyPr wrap="square">
            <a:spAutoFit/>
            <a:scene3d>
              <a:camera prst="orthographicFront"/>
              <a:lightRig rig="sunset" dir="t"/>
            </a:scene3d>
            <a:sp3d extrusionH="57150">
              <a:bevelT h="25400" prst="softRound"/>
            </a:sp3d>
          </a:bodyPr>
          <a:lstStyle/>
          <a:p>
            <a:pPr algn="ctr"/>
            <a:r>
              <a:rPr lang="ro-RO" sz="6600" b="1" dirty="0">
                <a:ln w="12700">
                  <a:solidFill>
                    <a:schemeClr val="tx2">
                      <a:lumMod val="75000"/>
                    </a:schemeClr>
                  </a:solidFill>
                  <a:prstDash val="solid"/>
                </a:ln>
                <a:pattFill prst="dkUpDiag">
                  <a:fgClr>
                    <a:srgbClr val="C00000"/>
                  </a:fgClr>
                  <a:bgClr>
                    <a:schemeClr val="tx2">
                      <a:lumMod val="20000"/>
                      <a:lumOff val="80000"/>
                    </a:schemeClr>
                  </a:bgClr>
                </a:pattFill>
                <a:effectLst>
                  <a:outerShdw dist="38100" dir="2640000" algn="bl" rotWithShape="0">
                    <a:schemeClr val="tx2">
                      <a:lumMod val="75000"/>
                    </a:schemeClr>
                  </a:outerShdw>
                </a:effectLst>
              </a:rPr>
              <a:t>EXEMPLE DE MÂNDRIE</a:t>
            </a:r>
            <a:endParaRPr lang="es-ES" sz="6600" b="1" dirty="0">
              <a:ln w="12700">
                <a:solidFill>
                  <a:schemeClr val="tx2">
                    <a:lumMod val="75000"/>
                  </a:schemeClr>
                </a:solidFill>
                <a:prstDash val="solid"/>
              </a:ln>
              <a:pattFill prst="dkUpDiag">
                <a:fgClr>
                  <a:srgbClr val="C00000"/>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057837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3E47E7C-73D1-C500-28F6-39F634ACB468}"/>
              </a:ext>
            </a:extLst>
          </p:cNvPr>
          <p:cNvSpPr>
            <a:spLocks noGrp="1" noRot="1" noMove="1" noResize="1" noEditPoints="1" noAdjustHandles="1" noChangeArrowheads="1" noChangeShapeType="1"/>
          </p:cNvSpPr>
          <p:nvPr/>
        </p:nvSpPr>
        <p:spPr>
          <a:xfrm>
            <a:off x="0" y="0"/>
            <a:ext cx="12192000" cy="154400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773F0DC-2E94-DF43-3DBE-66CD7403C562}"/>
              </a:ext>
            </a:extLst>
          </p:cNvPr>
          <p:cNvSpPr txBox="1"/>
          <p:nvPr/>
        </p:nvSpPr>
        <p:spPr>
          <a:xfrm>
            <a:off x="0" y="-114300"/>
            <a:ext cx="12192000" cy="923330"/>
          </a:xfrm>
          <a:prstGeom prst="rect">
            <a:avLst/>
          </a:prstGeom>
          <a:noFill/>
        </p:spPr>
        <p:txBody>
          <a:bodyPr wrap="square">
            <a:spAutoFit/>
          </a:bodyPr>
          <a:lstStyle/>
          <a:p>
            <a:pPr algn="ctr"/>
            <a:r>
              <a:rPr lang="es-ES" sz="5400" b="1" spc="600" dirty="0">
                <a:ln w="10160">
                  <a:solidFill>
                    <a:schemeClr val="accent3"/>
                  </a:solidFill>
                  <a:prstDash val="solid"/>
                </a:ln>
                <a:solidFill>
                  <a:srgbClr val="FFFFFF"/>
                </a:solidFill>
                <a:effectLst>
                  <a:outerShdw blurRad="38100" dist="22860" dir="5400000" algn="tl" rotWithShape="0">
                    <a:srgbClr val="000000">
                      <a:alpha val="97000"/>
                    </a:srgbClr>
                  </a:outerShdw>
                </a:effectLst>
              </a:rPr>
              <a:t>LUCIFER</a:t>
            </a:r>
          </a:p>
        </p:txBody>
      </p:sp>
      <p:sp>
        <p:nvSpPr>
          <p:cNvPr id="5" name="CuadroTexto 4">
            <a:extLst>
              <a:ext uri="{FF2B5EF4-FFF2-40B4-BE49-F238E27FC236}">
                <a16:creationId xmlns:a16="http://schemas.microsoft.com/office/drawing/2014/main" id="{1DDAFEAA-CCB9-296E-D0AA-A4C66660C67F}"/>
              </a:ext>
            </a:extLst>
          </p:cNvPr>
          <p:cNvSpPr txBox="1"/>
          <p:nvPr/>
        </p:nvSpPr>
        <p:spPr>
          <a:xfrm>
            <a:off x="314325" y="626566"/>
            <a:ext cx="11563349" cy="646331"/>
          </a:xfrm>
          <a:prstGeom prst="rect">
            <a:avLst/>
          </a:prstGeom>
          <a:noFill/>
        </p:spPr>
        <p:txBody>
          <a:bodyPr wrap="square">
            <a:spAutoFit/>
          </a:bodyPr>
          <a:lstStyle/>
          <a:p>
            <a:pPr algn="ctr"/>
            <a:r>
              <a:rPr lang="es-ES" b="1" dirty="0">
                <a:solidFill>
                  <a:schemeClr val="accent3"/>
                </a:solidFill>
                <a:effectLst>
                  <a:outerShdw blurRad="38100" dist="38100" dir="2700000" algn="tl">
                    <a:srgbClr val="000000">
                      <a:alpha val="43137"/>
                    </a:srgbClr>
                  </a:outerShdw>
                </a:effectLst>
                <a:latin typeface="Comic Sans MS" panose="030F0702030302020204" pitchFamily="66" charset="0"/>
              </a:rPr>
              <a:t>“Căci tot ce este în lume: pofta firii pământești, pofta ochilor și lăudăroșia vieții, nu este de la Tatăl, ci din lume.” </a:t>
            </a:r>
            <a:r>
              <a:rPr lang="es-ES" sz="1400" b="1" dirty="0">
                <a:solidFill>
                  <a:schemeClr val="accent3"/>
                </a:solidFill>
                <a:effectLst>
                  <a:outerShdw blurRad="38100" dist="38100" dir="2700000" algn="tl">
                    <a:srgbClr val="000000">
                      <a:alpha val="43137"/>
                    </a:srgbClr>
                  </a:outerShdw>
                </a:effectLst>
                <a:latin typeface="Comic Sans MS" panose="030F0702030302020204" pitchFamily="66" charset="0"/>
              </a:rPr>
              <a:t>(1</a:t>
            </a:r>
            <a:r>
              <a:rPr lang="ro-RO" sz="1400" b="1" dirty="0">
                <a:solidFill>
                  <a:schemeClr val="accent3"/>
                </a:solidFill>
                <a:effectLst>
                  <a:outerShdw blurRad="38100" dist="38100" dir="2700000" algn="tl">
                    <a:srgbClr val="000000">
                      <a:alpha val="43137"/>
                    </a:srgbClr>
                  </a:outerShdw>
                </a:effectLst>
                <a:latin typeface="Comic Sans MS" panose="030F0702030302020204" pitchFamily="66" charset="0"/>
              </a:rPr>
              <a:t> Io</a:t>
            </a:r>
            <a:r>
              <a:rPr lang="es-ES" sz="1400" b="1" dirty="0">
                <a:solidFill>
                  <a:schemeClr val="accent3"/>
                </a:solidFill>
                <a:effectLst>
                  <a:outerShdw blurRad="38100" dist="38100" dir="2700000" algn="tl">
                    <a:srgbClr val="000000">
                      <a:alpha val="43137"/>
                    </a:srgbClr>
                  </a:outerShdw>
                </a:effectLst>
                <a:latin typeface="Comic Sans MS" panose="030F0702030302020204" pitchFamily="66" charset="0"/>
              </a:rPr>
              <a:t>an 2:16)</a:t>
            </a:r>
            <a:endParaRPr lang="es-ES" b="1" dirty="0">
              <a:solidFill>
                <a:schemeClr val="accent3"/>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1367AFD-59EE-398E-84CB-056B71066577}"/>
              </a:ext>
            </a:extLst>
          </p:cNvPr>
          <p:cNvSpPr txBox="1"/>
          <p:nvPr/>
        </p:nvSpPr>
        <p:spPr>
          <a:xfrm>
            <a:off x="148251" y="1594724"/>
            <a:ext cx="8429624" cy="1631216"/>
          </a:xfrm>
          <a:prstGeom prst="rect">
            <a:avLst/>
          </a:prstGeom>
          <a:noFill/>
        </p:spPr>
        <p:txBody>
          <a:bodyPr wrap="square" rtlCol="0">
            <a:spAutoFit/>
          </a:bodyPr>
          <a:lstStyle/>
          <a:p>
            <a:pPr>
              <a:spcBef>
                <a:spcPts val="600"/>
              </a:spcBef>
            </a:pPr>
            <a:r>
              <a:rPr lang="es-ES" sz="2000" b="1" dirty="0"/>
              <a:t>Dacă vorbim despre mândrie, trebuie să vorbim despre cel în care s-a născut pentru prima dată acest sentiment: Lucifer. El a decis să nu se mulțumească cu poziția sa, ci a vrut să se înalțe la una superioară. În timp, a dorit să fie atât de înălțat încât a tânjit să ocupe chiar tronul lui Dumnezeu (Isaia 14:12-14).</a:t>
            </a:r>
          </a:p>
        </p:txBody>
      </p:sp>
      <p:pic>
        <p:nvPicPr>
          <p:cNvPr id="4" name="Imagen 3">
            <a:extLst>
              <a:ext uri="{FF2B5EF4-FFF2-40B4-BE49-F238E27FC236}">
                <a16:creationId xmlns:a16="http://schemas.microsoft.com/office/drawing/2014/main" id="{4D6BCE1C-970D-2C59-BB8D-ECC8EEE4C1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8615362" y="1639552"/>
            <a:ext cx="3428387" cy="2586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882BF7FA-D550-4EF7-3CC2-0345CCA98638}"/>
              </a:ext>
            </a:extLst>
          </p:cNvPr>
          <p:cNvSpPr txBox="1"/>
          <p:nvPr/>
        </p:nvSpPr>
        <p:spPr>
          <a:xfrm>
            <a:off x="2438399" y="4367922"/>
            <a:ext cx="7505701" cy="1015663"/>
          </a:xfrm>
          <a:prstGeom prst="rect">
            <a:avLst/>
          </a:prstGeom>
          <a:noFill/>
        </p:spPr>
        <p:txBody>
          <a:bodyPr wrap="square">
            <a:spAutoFit/>
          </a:bodyPr>
          <a:lstStyle/>
          <a:p>
            <a:pPr>
              <a:spcBef>
                <a:spcPts val="600"/>
              </a:spcBef>
            </a:pPr>
            <a:r>
              <a:rPr lang="es-ES" sz="2000" b="1" dirty="0"/>
              <a:t>Însă nu orice aspirație este mândrie. Satisfacția derivată din succesul sau ambiția personală a unui copil nu este neapărat mândrie nesănătoasă.</a:t>
            </a:r>
          </a:p>
        </p:txBody>
      </p:sp>
      <p:pic>
        <p:nvPicPr>
          <p:cNvPr id="10" name="Imagen 9">
            <a:extLst>
              <a:ext uri="{FF2B5EF4-FFF2-40B4-BE49-F238E27FC236}">
                <a16:creationId xmlns:a16="http://schemas.microsoft.com/office/drawing/2014/main" id="{E565F9BE-1725-574D-B9EC-9A531AE324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3136" y="4321761"/>
            <a:ext cx="2165263" cy="2369874"/>
          </a:xfrm>
          <a:prstGeom prst="rect">
            <a:avLst/>
          </a:prstGeom>
          <a:ln w="38100">
            <a:solidFill>
              <a:schemeClr val="accent2"/>
            </a:solidFill>
          </a:ln>
          <a:effectLst>
            <a:outerShdw blurRad="50800" dist="127000" dir="10800000" algn="r" rotWithShape="0">
              <a:srgbClr val="7030A0">
                <a:alpha val="40000"/>
              </a:srgbClr>
            </a:outerShdw>
          </a:effectLst>
          <a:scene3d>
            <a:camera prst="perspectiveContrastingLeftFacing">
              <a:rot lat="300000" lon="19800000" rev="0"/>
            </a:camera>
            <a:lightRig rig="threePt" dir="t">
              <a:rot lat="0" lon="0" rev="2700000"/>
            </a:lightRig>
          </a:scene3d>
          <a:sp3d>
            <a:bevelT w="63500" h="50800"/>
          </a:sp3d>
        </p:spPr>
      </p:pic>
      <p:pic>
        <p:nvPicPr>
          <p:cNvPr id="12" name="Imagen 11">
            <a:extLst>
              <a:ext uri="{FF2B5EF4-FFF2-40B4-BE49-F238E27FC236}">
                <a16:creationId xmlns:a16="http://schemas.microsoft.com/office/drawing/2014/main" id="{1DBE1557-EC5F-ECB0-7AE7-702C5B9FB2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78025" y="4344841"/>
            <a:ext cx="2099649" cy="2369874"/>
          </a:xfrm>
          <a:prstGeom prst="rect">
            <a:avLst/>
          </a:prstGeom>
          <a:solidFill>
            <a:srgbClr val="FFFFFF">
              <a:shade val="85000"/>
            </a:srgbClr>
          </a:solidFill>
          <a:ln w="38100" cap="flat">
            <a:solidFill>
              <a:schemeClr val="accent4">
                <a:lumMod val="75000"/>
              </a:schemeClr>
            </a:solidFill>
          </a:ln>
          <a:effectLst>
            <a:outerShdw blurRad="50800" dist="127000" algn="l" rotWithShape="0">
              <a:srgbClr val="7030A0">
                <a:alpha val="40000"/>
              </a:srgbClr>
            </a:outerShdw>
          </a:effectLst>
          <a:scene3d>
            <a:camera prst="perspectiveContrastingLeftFacing">
              <a:rot lat="240000" lon="2100000" rev="0"/>
            </a:camera>
            <a:lightRig rig="soft" dir="t">
              <a:rot lat="0" lon="0" rev="2700000"/>
            </a:lightRig>
          </a:scene3d>
          <a:sp3d contourW="12700" prstMaterial="matte">
            <a:bevelT w="63500" h="50800"/>
            <a:contourClr>
              <a:srgbClr val="C0C0C0"/>
            </a:contourClr>
          </a:sp3d>
        </p:spPr>
      </p:pic>
      <p:sp>
        <p:nvSpPr>
          <p:cNvPr id="7" name="CuadroTexto 6">
            <a:extLst>
              <a:ext uri="{FF2B5EF4-FFF2-40B4-BE49-F238E27FC236}">
                <a16:creationId xmlns:a16="http://schemas.microsoft.com/office/drawing/2014/main" id="{56751F80-2E5B-DA27-F6B8-1D29CAE44C07}"/>
              </a:ext>
            </a:extLst>
          </p:cNvPr>
          <p:cNvSpPr txBox="1"/>
          <p:nvPr/>
        </p:nvSpPr>
        <p:spPr>
          <a:xfrm>
            <a:off x="148251" y="3225940"/>
            <a:ext cx="8429624" cy="1015663"/>
          </a:xfrm>
          <a:prstGeom prst="rect">
            <a:avLst/>
          </a:prstGeom>
          <a:noFill/>
        </p:spPr>
        <p:txBody>
          <a:bodyPr wrap="square">
            <a:spAutoFit/>
          </a:bodyPr>
          <a:lstStyle/>
          <a:p>
            <a:pPr lvl="0">
              <a:spcBef>
                <a:spcPts val="600"/>
              </a:spcBef>
              <a:defRPr/>
            </a:pPr>
            <a:r>
              <a:rPr lang="es-ES" sz="2000" b="1" dirty="0">
                <a:solidFill>
                  <a:prstClr val="black"/>
                </a:solidFill>
              </a:rPr>
              <a:t>Am „moștenit” dorința de a face orice ne place, de a poseda orice ne dorim și de a obține poziții care ne permit să dobândim faimă sau bogăție. Asta ne oferă lumea! (1 Ioan 2:16)</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4E8DEAA5-5C3A-2562-532D-691EE33408E2}"/>
              </a:ext>
            </a:extLst>
          </p:cNvPr>
          <p:cNvSpPr txBox="1"/>
          <p:nvPr/>
        </p:nvSpPr>
        <p:spPr>
          <a:xfrm>
            <a:off x="2438398" y="5382077"/>
            <a:ext cx="7505701" cy="1323439"/>
          </a:xfrm>
          <a:prstGeom prst="rect">
            <a:avLst/>
          </a:prstGeom>
          <a:noFill/>
        </p:spPr>
        <p:txBody>
          <a:bodyPr wrap="square">
            <a:spAutoFit/>
          </a:bodyPr>
          <a:lstStyle/>
          <a:p>
            <a:pPr lvl="0">
              <a:spcBef>
                <a:spcPts val="600"/>
              </a:spcBef>
              <a:defRPr/>
            </a:pPr>
            <a:r>
              <a:rPr lang="es-ES" sz="2000" b="1" dirty="0">
                <a:solidFill>
                  <a:prstClr val="black"/>
                </a:solidFill>
              </a:rPr>
              <a:t>Important este să ne amintim că bunurile, abilitățile și realizările noastre nu ne determină valoarea. Mândria constă în a nu-I da lui Dumnezeu glorie pentru ceea ce face El în viețile noastre.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050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ppt_w/2"/>
                                          </p:val>
                                        </p:tav>
                                        <p:tav tm="100000">
                                          <p:val>
                                            <p:strVal val="#ppt_x"/>
                                          </p:val>
                                        </p:tav>
                                      </p:tavLst>
                                    </p:anim>
                                    <p:anim calcmode="lin" valueType="num">
                                      <p:cBhvr>
                                        <p:cTn id="32" dur="500" fill="hold"/>
                                        <p:tgtEl>
                                          <p:spTgt spid="10"/>
                                        </p:tgtEl>
                                        <p:attrNameLst>
                                          <p:attrName>ppt_y</p:attrName>
                                        </p:attrNameLst>
                                      </p:cBhvr>
                                      <p:tavLst>
                                        <p:tav tm="0">
                                          <p:val>
                                            <p:strVal val="#ppt_y"/>
                                          </p:val>
                                        </p:tav>
                                        <p:tav tm="100000">
                                          <p:val>
                                            <p:strVal val="#ppt_y"/>
                                          </p:val>
                                        </p:tav>
                                      </p:tavLst>
                                    </p:anim>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strVal val="#ppt_h"/>
                                          </p:val>
                                        </p:tav>
                                        <p:tav tm="100000">
                                          <p:val>
                                            <p:strVal val="#ppt_h"/>
                                          </p:val>
                                        </p:tav>
                                      </p:tavLst>
                                    </p:anim>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2"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ppt_w/2"/>
                                          </p:val>
                                        </p:tav>
                                        <p:tav tm="100000">
                                          <p:val>
                                            <p:strVal val="#ppt_x"/>
                                          </p:val>
                                        </p:tav>
                                      </p:tavLst>
                                    </p:anim>
                                    <p:anim calcmode="lin" valueType="num">
                                      <p:cBhvr>
                                        <p:cTn id="48" dur="500" fill="hold"/>
                                        <p:tgtEl>
                                          <p:spTgt spid="12"/>
                                        </p:tgtEl>
                                        <p:attrNameLst>
                                          <p:attrName>ppt_y</p:attrName>
                                        </p:attrNameLst>
                                      </p:cBhvr>
                                      <p:tavLst>
                                        <p:tav tm="0">
                                          <p:val>
                                            <p:strVal val="#ppt_y"/>
                                          </p:val>
                                        </p:tav>
                                        <p:tav tm="100000">
                                          <p:val>
                                            <p:strVal val="#ppt_y"/>
                                          </p:val>
                                        </p:tav>
                                      </p:tavLst>
                                    </p:anim>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20B9C091-D6EA-CFB1-82B1-4DA1D042649F}"/>
              </a:ext>
            </a:extLst>
          </p:cNvPr>
          <p:cNvSpPr>
            <a:spLocks noGrp="1" noRot="1" noMove="1" noResize="1" noEditPoints="1" noAdjustHandles="1" noChangeArrowheads="1" noChangeShapeType="1"/>
          </p:cNvSpPr>
          <p:nvPr/>
        </p:nvSpPr>
        <p:spPr>
          <a:xfrm>
            <a:off x="0" y="0"/>
            <a:ext cx="12192000" cy="105625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AB0C32B-7765-FA8E-871E-384BEC2FBEA0}"/>
              </a:ext>
            </a:extLst>
          </p:cNvPr>
          <p:cNvSpPr txBox="1"/>
          <p:nvPr/>
        </p:nvSpPr>
        <p:spPr>
          <a:xfrm>
            <a:off x="0" y="0"/>
            <a:ext cx="12191999" cy="769441"/>
          </a:xfrm>
          <a:prstGeom prst="rect">
            <a:avLst/>
          </a:prstGeom>
          <a:noFill/>
        </p:spPr>
        <p:txBody>
          <a:bodyPr wrap="square">
            <a:spAutoFit/>
            <a:scene3d>
              <a:camera prst="orthographicFront"/>
              <a:lightRig rig="soft" dir="t"/>
            </a:scene3d>
            <a:sp3d extrusionH="57150" prstMaterial="plastic">
              <a:bevelT h="25400" prst="softRound"/>
            </a:sp3d>
          </a:bodyPr>
          <a:lstStyle/>
          <a:p>
            <a:pPr algn="ctr"/>
            <a:r>
              <a:rPr lang="ro-RO"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UCENICII LUI ISUS</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5CF0D02-AE86-448F-D14A-A16BC909D4F6}"/>
              </a:ext>
            </a:extLst>
          </p:cNvPr>
          <p:cNvSpPr txBox="1"/>
          <p:nvPr/>
        </p:nvSpPr>
        <p:spPr>
          <a:xfrm>
            <a:off x="0" y="655141"/>
            <a:ext cx="12192000"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“Între apostoli s-a iscat și o ceartă, ca să știe care din ei avea să fie socotit ca cel mai mare.”</a:t>
            </a:r>
            <a:r>
              <a:rPr lang="es-ES" sz="1400" b="1" dirty="0">
                <a:solidFill>
                  <a:schemeClr val="accent5">
                    <a:lumMod val="50000"/>
                  </a:schemeClr>
                </a:solidFill>
                <a:latin typeface="Comic Sans MS" panose="030F0702030302020204" pitchFamily="66" charset="0"/>
              </a:rPr>
              <a:t>(Luca 22:24)</a:t>
            </a:r>
          </a:p>
        </p:txBody>
      </p:sp>
      <p:sp>
        <p:nvSpPr>
          <p:cNvPr id="6" name="CuadroTexto 5">
            <a:extLst>
              <a:ext uri="{FF2B5EF4-FFF2-40B4-BE49-F238E27FC236}">
                <a16:creationId xmlns:a16="http://schemas.microsoft.com/office/drawing/2014/main" id="{CC14821B-A2DB-FF61-BDAC-1EAC342F0BC7}"/>
              </a:ext>
            </a:extLst>
          </p:cNvPr>
          <p:cNvSpPr txBox="1"/>
          <p:nvPr/>
        </p:nvSpPr>
        <p:spPr>
          <a:xfrm>
            <a:off x="4746894" y="1122934"/>
            <a:ext cx="7445105" cy="1631216"/>
          </a:xfrm>
          <a:prstGeom prst="rect">
            <a:avLst/>
          </a:prstGeom>
          <a:noFill/>
        </p:spPr>
        <p:txBody>
          <a:bodyPr wrap="square" rtlCol="0">
            <a:spAutoFit/>
          </a:bodyPr>
          <a:lstStyle/>
          <a:p>
            <a:pPr>
              <a:spcBef>
                <a:spcPts val="600"/>
              </a:spcBef>
            </a:pPr>
            <a:r>
              <a:rPr lang="es-ES" sz="2000" b="1" dirty="0"/>
              <a:t>Petrecuseră mai mult de trei ani cu Isus. El tocmai le spălase picioarele și le spusese despre sângele Său vărsat pentru toți. Totuși, în timp ce luau cina, conversația lor nu avea nicio legătură cu toate acestea: care dintre ei era cel mai mare? (Luca 22:24).</a:t>
            </a:r>
          </a:p>
        </p:txBody>
      </p:sp>
      <p:pic>
        <p:nvPicPr>
          <p:cNvPr id="4" name="Imagen 3">
            <a:extLst>
              <a:ext uri="{FF2B5EF4-FFF2-40B4-BE49-F238E27FC236}">
                <a16:creationId xmlns:a16="http://schemas.microsoft.com/office/drawing/2014/main" id="{24E473E4-621E-B54A-E74A-16A3A28FD6F8}"/>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569140" y="2632866"/>
            <a:ext cx="3516634" cy="1978464"/>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10" name="Imagen 9">
            <a:extLst>
              <a:ext uri="{FF2B5EF4-FFF2-40B4-BE49-F238E27FC236}">
                <a16:creationId xmlns:a16="http://schemas.microsoft.com/office/drawing/2014/main" id="{578DB146-2235-79F9-57B0-C9910BFBC900}"/>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61659" y="1156116"/>
            <a:ext cx="4477428" cy="2495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D98BCA5F-CA42-C8DF-3711-1910B3B261F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61659" y="3816531"/>
            <a:ext cx="2184730" cy="2934929"/>
          </a:xfrm>
          <a:prstGeom prst="round2DiagRect">
            <a:avLst>
              <a:gd name="adj1" fmla="val 0"/>
              <a:gd name="adj2" fmla="val 14851"/>
            </a:avLst>
          </a:prstGeom>
          <a:ln w="38100" cap="sq">
            <a:solidFill>
              <a:srgbClr val="A7CEBB"/>
            </a:solidFill>
            <a:miter lim="800000"/>
          </a:ln>
          <a:effectLst>
            <a:outerShdw blurRad="50800" dist="38100" dir="8100000" algn="tr" rotWithShape="0">
              <a:prstClr val="black">
                <a:alpha val="40000"/>
              </a:prstClr>
            </a:outerShdw>
          </a:effectLst>
        </p:spPr>
      </p:pic>
      <p:sp>
        <p:nvSpPr>
          <p:cNvPr id="14" name="CuadroTexto 13">
            <a:extLst>
              <a:ext uri="{FF2B5EF4-FFF2-40B4-BE49-F238E27FC236}">
                <a16:creationId xmlns:a16="http://schemas.microsoft.com/office/drawing/2014/main" id="{749A770A-8354-858C-10A3-A9DA696F6D88}"/>
              </a:ext>
            </a:extLst>
          </p:cNvPr>
          <p:cNvSpPr txBox="1"/>
          <p:nvPr/>
        </p:nvSpPr>
        <p:spPr>
          <a:xfrm>
            <a:off x="4746895" y="2786218"/>
            <a:ext cx="3822244" cy="1938992"/>
          </a:xfrm>
          <a:prstGeom prst="rect">
            <a:avLst/>
          </a:prstGeom>
          <a:noFill/>
        </p:spPr>
        <p:txBody>
          <a:bodyPr wrap="square">
            <a:spAutoFit/>
          </a:bodyPr>
          <a:lstStyle/>
          <a:p>
            <a:pPr>
              <a:spcBef>
                <a:spcPts val="600"/>
              </a:spcBef>
            </a:pPr>
            <a:r>
              <a:rPr lang="es-ES" sz="2000" b="1" dirty="0"/>
              <a:t>Mândria lor i-a făcut să creadă că merită primul loc. Nu au reușit să înțeleagă gravitatea sentimentelor lor. Îl îndepărtau pe Dumnezeu din inimile lor din cauza mândriei lor.</a:t>
            </a:r>
          </a:p>
        </p:txBody>
      </p:sp>
      <p:sp>
        <p:nvSpPr>
          <p:cNvPr id="16" name="CuadroTexto 15">
            <a:extLst>
              <a:ext uri="{FF2B5EF4-FFF2-40B4-BE49-F238E27FC236}">
                <a16:creationId xmlns:a16="http://schemas.microsoft.com/office/drawing/2014/main" id="{D5EAD3B0-D898-7713-756C-F411100F5B1B}"/>
              </a:ext>
            </a:extLst>
          </p:cNvPr>
          <p:cNvSpPr txBox="1"/>
          <p:nvPr/>
        </p:nvSpPr>
        <p:spPr>
          <a:xfrm>
            <a:off x="4746895" y="4757278"/>
            <a:ext cx="7445104" cy="1015663"/>
          </a:xfrm>
          <a:prstGeom prst="rect">
            <a:avLst/>
          </a:prstGeom>
          <a:noFill/>
        </p:spPr>
        <p:txBody>
          <a:bodyPr wrap="square">
            <a:spAutoFit/>
          </a:bodyPr>
          <a:lstStyle/>
          <a:p>
            <a:pPr>
              <a:spcBef>
                <a:spcPts val="600"/>
              </a:spcBef>
            </a:pPr>
            <a:r>
              <a:rPr lang="es-ES" sz="2000" b="1" dirty="0"/>
              <a:t>Isus a mers direct la subiect: „ Eu totuși sunt în mijlocul vostru ca cel ce slujește la masă.” (Luca 22:27). Cu alte cuvinte: dacă vrei să fii mare ca Învățătorul tău, slujește-i pe ceilalți.</a:t>
            </a:r>
          </a:p>
        </p:txBody>
      </p:sp>
      <p:pic>
        <p:nvPicPr>
          <p:cNvPr id="18" name="Imagen 17">
            <a:extLst>
              <a:ext uri="{FF2B5EF4-FFF2-40B4-BE49-F238E27FC236}">
                <a16:creationId xmlns:a16="http://schemas.microsoft.com/office/drawing/2014/main" id="{93AAFB9D-81C0-A615-8730-9D94772C12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54358" y="3806769"/>
            <a:ext cx="2184729" cy="2954454"/>
          </a:xfrm>
          <a:prstGeom prst="round2DiagRect">
            <a:avLst>
              <a:gd name="adj1" fmla="val 16667"/>
              <a:gd name="adj2" fmla="val 0"/>
            </a:avLst>
          </a:prstGeom>
          <a:ln w="38100" cap="sq">
            <a:solidFill>
              <a:srgbClr val="A7CEBB"/>
            </a:solidFill>
            <a:miter lim="800000"/>
          </a:ln>
          <a:effectLst>
            <a:outerShdw blurRad="50800" dist="38100" dir="2700000" algn="tl" rotWithShape="0">
              <a:prstClr val="black">
                <a:alpha val="40000"/>
              </a:prstClr>
            </a:outerShdw>
          </a:effectLst>
        </p:spPr>
      </p:pic>
      <p:sp>
        <p:nvSpPr>
          <p:cNvPr id="22" name="CuadroTexto 21">
            <a:extLst>
              <a:ext uri="{FF2B5EF4-FFF2-40B4-BE49-F238E27FC236}">
                <a16:creationId xmlns:a16="http://schemas.microsoft.com/office/drawing/2014/main" id="{4115281A-C33C-3242-B03B-7CF7AA57823B}"/>
              </a:ext>
            </a:extLst>
          </p:cNvPr>
          <p:cNvSpPr txBox="1"/>
          <p:nvPr/>
        </p:nvSpPr>
        <p:spPr>
          <a:xfrm>
            <a:off x="4746894" y="5805010"/>
            <a:ext cx="7445104" cy="1015663"/>
          </a:xfrm>
          <a:prstGeom prst="rect">
            <a:avLst/>
          </a:prstGeom>
          <a:noFill/>
        </p:spPr>
        <p:txBody>
          <a:bodyPr wrap="square">
            <a:spAutoFit/>
          </a:bodyPr>
          <a:lstStyle/>
          <a:p>
            <a:pPr lvl="0">
              <a:spcBef>
                <a:spcPts val="600"/>
              </a:spcBef>
              <a:defRPr/>
            </a:pPr>
            <a:r>
              <a:rPr lang="es-ES" sz="2000" b="1" dirty="0">
                <a:solidFill>
                  <a:prstClr val="black"/>
                </a:solidFill>
              </a:rPr>
              <a:t>Mândria noastră ne spune că merităm să fim slujiți de alții (suntem mai buni decât ei). Avem nevoie de harul lui Dumnezeu pentru a deveni slujitori umili.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02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750"/>
                                        <p:tgtEl>
                                          <p:spTgt spid="10"/>
                                        </p:tgtEl>
                                      </p:cBhvr>
                                    </p:animEffect>
                                  </p:childTnLst>
                                </p:cTn>
                              </p:par>
                            </p:childTnLst>
                          </p:cTn>
                        </p:par>
                        <p:par>
                          <p:cTn id="24" fill="hold">
                            <p:stCondLst>
                              <p:cond delay="75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par>
                                <p:cTn id="53" presetID="31" presetClass="entr" presetSubtype="0" fill="hold" nodeType="withEffect">
                                  <p:stCondLst>
                                    <p:cond delay="5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9566083-1498-F5ED-8609-8BDE655A2D57}"/>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6D98BDD7-648B-4C79-94CF-672C770B7FC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47638" y="1800000"/>
            <a:ext cx="11896725" cy="3394800"/>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071DC402-F4A8-A960-F73B-782C0D63CFC7}"/>
              </a:ext>
            </a:extLst>
          </p:cNvPr>
          <p:cNvSpPr txBox="1"/>
          <p:nvPr/>
        </p:nvSpPr>
        <p:spPr>
          <a:xfrm>
            <a:off x="752475" y="2875002"/>
            <a:ext cx="10687050" cy="1107996"/>
          </a:xfrm>
          <a:prstGeom prst="rect">
            <a:avLst/>
          </a:prstGeom>
          <a:noFill/>
        </p:spPr>
        <p:txBody>
          <a:bodyPr wrap="square">
            <a:spAutoFit/>
            <a:scene3d>
              <a:camera prst="orthographicFront"/>
              <a:lightRig rig="chilly" dir="t"/>
            </a:scene3d>
            <a:sp3d extrusionH="57150">
              <a:bevelT h="25400" prst="softRound"/>
            </a:sp3d>
          </a:bodyPr>
          <a:lstStyle/>
          <a:p>
            <a:pPr algn="ctr"/>
            <a:r>
              <a:rPr lang="ro-RO" sz="6600" b="1" dirty="0">
                <a:ln w="12700">
                  <a:solidFill>
                    <a:schemeClr val="tx2">
                      <a:lumMod val="75000"/>
                    </a:schemeClr>
                  </a:solidFill>
                  <a:prstDash val="solid"/>
                </a:ln>
                <a:pattFill prst="dkUpDiag">
                  <a:fgClr>
                    <a:schemeClr val="accent4"/>
                  </a:fgClr>
                  <a:bgClr>
                    <a:schemeClr val="tx2">
                      <a:lumMod val="20000"/>
                      <a:lumOff val="80000"/>
                    </a:schemeClr>
                  </a:bgClr>
                </a:pattFill>
                <a:effectLst>
                  <a:outerShdw dist="38100" dir="2640000" algn="bl" rotWithShape="0">
                    <a:schemeClr val="tx2">
                      <a:lumMod val="75000"/>
                    </a:schemeClr>
                  </a:outerShdw>
                </a:effectLst>
              </a:rPr>
              <a:t>EXEMPLE DE SMERENIE</a:t>
            </a:r>
            <a:endParaRPr lang="es-ES" sz="6600" b="1" dirty="0">
              <a:ln w="12700">
                <a:solidFill>
                  <a:schemeClr val="tx2">
                    <a:lumMod val="75000"/>
                  </a:schemeClr>
                </a:solidFill>
                <a:prstDash val="solid"/>
              </a:ln>
              <a:pattFill prst="dkUpDiag">
                <a:fgClr>
                  <a:schemeClr val="accent4"/>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097618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EB849F5-908C-22BF-A30A-FB01712A209D}"/>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1CDEADA2-AF18-3DF5-59AD-EAE7475DAF62}"/>
              </a:ext>
            </a:extLst>
          </p:cNvPr>
          <p:cNvSpPr>
            <a:spLocks noGrp="1" noRot="1" noMove="1" noResize="1" noEditPoints="1" noAdjustHandles="1" noChangeArrowheads="1" noChangeShapeType="1"/>
          </p:cNvSpPr>
          <p:nvPr/>
        </p:nvSpPr>
        <p:spPr>
          <a:xfrm>
            <a:off x="0" y="0"/>
            <a:ext cx="12192000" cy="1250540"/>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D6C2696-529A-BBF4-0C4B-155810E49687}"/>
              </a:ext>
            </a:extLst>
          </p:cNvPr>
          <p:cNvSpPr txBox="1"/>
          <p:nvPr/>
        </p:nvSpPr>
        <p:spPr>
          <a:xfrm>
            <a:off x="0" y="-88488"/>
            <a:ext cx="12192000" cy="830997"/>
          </a:xfrm>
          <a:prstGeom prst="rect">
            <a:avLst/>
          </a:prstGeom>
          <a:noFill/>
        </p:spPr>
        <p:txBody>
          <a:bodyPr wrap="square">
            <a:spAutoFit/>
          </a:bodyPr>
          <a:lstStyle/>
          <a:p>
            <a:pPr algn="ctr"/>
            <a:r>
              <a:rPr lang="ro-RO" sz="4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90000"/>
                    </a:srgbClr>
                  </a:outerShdw>
                </a:effectLst>
              </a:rPr>
              <a:t>VAMEȘUL</a:t>
            </a:r>
            <a:endParaRPr lang="es-ES" sz="4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90000"/>
                  </a:srgbClr>
                </a:outerShdw>
              </a:effectLst>
            </a:endParaRPr>
          </a:p>
        </p:txBody>
      </p:sp>
      <p:sp>
        <p:nvSpPr>
          <p:cNvPr id="4" name="CuadroTexto 3">
            <a:extLst>
              <a:ext uri="{FF2B5EF4-FFF2-40B4-BE49-F238E27FC236}">
                <a16:creationId xmlns:a16="http://schemas.microsoft.com/office/drawing/2014/main" id="{F0170A51-A08C-4C70-EB24-58833A11BEF5}"/>
              </a:ext>
            </a:extLst>
          </p:cNvPr>
          <p:cNvSpPr txBox="1"/>
          <p:nvPr/>
        </p:nvSpPr>
        <p:spPr>
          <a:xfrm>
            <a:off x="0" y="571797"/>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00665A"/>
                </a:solidFill>
                <a:latin typeface="Comic Sans MS" panose="030F0702030302020204" pitchFamily="66" charset="0"/>
              </a:rPr>
              <a:t>“Vameșul stătea departe și nu îndrăznea nici ochii să și-i ridice spre cer; ci se bătea în piept și zicea: „Dumnezeule, ai milă de mine, păcătosul!”” </a:t>
            </a:r>
            <a:r>
              <a:rPr lang="es-ES" sz="1400" b="1" dirty="0">
                <a:solidFill>
                  <a:srgbClr val="00665A"/>
                </a:solidFill>
                <a:latin typeface="Comic Sans MS" panose="030F0702030302020204" pitchFamily="66" charset="0"/>
              </a:rPr>
              <a:t>(Luca 18:13)</a:t>
            </a:r>
            <a:endParaRPr lang="es-ES" b="1" dirty="0">
              <a:solidFill>
                <a:srgbClr val="00665A"/>
              </a:solidFill>
              <a:latin typeface="Comic Sans MS" panose="030F0702030302020204" pitchFamily="66" charset="0"/>
            </a:endParaRPr>
          </a:p>
        </p:txBody>
      </p:sp>
      <p:sp>
        <p:nvSpPr>
          <p:cNvPr id="5" name="CuadroTexto 4">
            <a:extLst>
              <a:ext uri="{FF2B5EF4-FFF2-40B4-BE49-F238E27FC236}">
                <a16:creationId xmlns:a16="http://schemas.microsoft.com/office/drawing/2014/main" id="{879DE154-4174-2219-6223-8A6824B2521F}"/>
              </a:ext>
            </a:extLst>
          </p:cNvPr>
          <p:cNvSpPr txBox="1"/>
          <p:nvPr/>
        </p:nvSpPr>
        <p:spPr>
          <a:xfrm>
            <a:off x="0" y="1419894"/>
            <a:ext cx="4090224" cy="2554545"/>
          </a:xfrm>
          <a:prstGeom prst="rect">
            <a:avLst/>
          </a:prstGeom>
          <a:noFill/>
        </p:spPr>
        <p:txBody>
          <a:bodyPr wrap="square" rtlCol="0">
            <a:spAutoFit/>
          </a:bodyPr>
          <a:lstStyle/>
          <a:p>
            <a:pPr>
              <a:spcBef>
                <a:spcPts val="600"/>
              </a:spcBef>
            </a:pPr>
            <a:r>
              <a:rPr lang="es-ES" sz="2000" b="1" dirty="0"/>
              <a:t>Un fariseu îi vorbea lui Dumnezeu despre faptele bune pe care le făcea și despre meritele pe care le avea înaintea Cerului. Dar Isus a spus că el „se ruga pentru sine” și nu pentru Dumnezeu (Luca 18:11-12). Un exemplu perfect de mândrie.</a:t>
            </a:r>
          </a:p>
        </p:txBody>
      </p:sp>
      <p:graphicFrame>
        <p:nvGraphicFramePr>
          <p:cNvPr id="7" name="Diagrama 6">
            <a:extLst>
              <a:ext uri="{FF2B5EF4-FFF2-40B4-BE49-F238E27FC236}">
                <a16:creationId xmlns:a16="http://schemas.microsoft.com/office/drawing/2014/main" id="{6A0A5C51-3EEF-AE47-C39B-1E05B89597C9}"/>
              </a:ext>
            </a:extLst>
          </p:cNvPr>
          <p:cNvGraphicFramePr/>
          <p:nvPr>
            <p:extLst>
              <p:ext uri="{D42A27DB-BD31-4B8C-83A1-F6EECF244321}">
                <p14:modId xmlns:p14="http://schemas.microsoft.com/office/powerpoint/2010/main" val="506306711"/>
              </p:ext>
            </p:extLst>
          </p:nvPr>
        </p:nvGraphicFramePr>
        <p:xfrm>
          <a:off x="204535" y="4481219"/>
          <a:ext cx="9871590" cy="20993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1C639692-CFF3-4561-D6CE-2778F034D0A0}"/>
              </a:ext>
            </a:extLst>
          </p:cNvPr>
          <p:cNvSpPr txBox="1"/>
          <p:nvPr/>
        </p:nvSpPr>
        <p:spPr>
          <a:xfrm>
            <a:off x="7627844" y="1495632"/>
            <a:ext cx="4564154" cy="2246769"/>
          </a:xfrm>
          <a:prstGeom prst="rect">
            <a:avLst/>
          </a:prstGeom>
          <a:noFill/>
        </p:spPr>
        <p:txBody>
          <a:bodyPr wrap="square">
            <a:spAutoFit/>
          </a:bodyPr>
          <a:lstStyle/>
          <a:p>
            <a:pPr lvl="0">
              <a:spcBef>
                <a:spcPts val="600"/>
              </a:spcBef>
              <a:defRPr/>
            </a:pPr>
            <a:r>
              <a:rPr lang="es-ES" sz="2000" b="1" dirty="0">
                <a:solidFill>
                  <a:prstClr val="black"/>
                </a:solidFill>
              </a:rPr>
              <a:t>Un vameș L-a rugat pe Dumnezeu să-l ajute, căci era un păcătos (Luca 18:13). Prezentându-se cu umilință înaintea lui Dumnezeu, „s-a pogorât acasă neprihănit”, pentru că „oricine se înalță va fi smerit, și oricine se smerește va fi înălțat” (Luca 18:14).</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E0B21883-9367-1644-DC0E-9EF9FCAA2F8F}"/>
              </a:ext>
            </a:extLst>
          </p:cNvPr>
          <p:cNvSpPr txBox="1"/>
          <p:nvPr/>
        </p:nvSpPr>
        <p:spPr>
          <a:xfrm>
            <a:off x="167144" y="3911755"/>
            <a:ext cx="12024854" cy="400110"/>
          </a:xfrm>
          <a:prstGeom prst="rect">
            <a:avLst/>
          </a:prstGeom>
          <a:noFill/>
        </p:spPr>
        <p:txBody>
          <a:bodyPr wrap="square">
            <a:spAutoFit/>
          </a:bodyPr>
          <a:lstStyle/>
          <a:p>
            <a:pPr>
              <a:spcBef>
                <a:spcPts val="600"/>
              </a:spcBef>
            </a:pPr>
            <a:r>
              <a:rPr lang="es-ES" sz="2000" b="1" dirty="0"/>
              <a:t>Adevărata smerenie începe atunci când ne recunoaștem păcatul și cerem ajutorul lui Hristos. Apoi…</a:t>
            </a:r>
          </a:p>
        </p:txBody>
      </p:sp>
      <p:pic>
        <p:nvPicPr>
          <p:cNvPr id="13" name="Imagen 12">
            <a:extLst>
              <a:ext uri="{FF2B5EF4-FFF2-40B4-BE49-F238E27FC236}">
                <a16:creationId xmlns:a16="http://schemas.microsoft.com/office/drawing/2014/main" id="{38E04564-FB59-829D-7A98-758D3C9B18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35880" y="1419894"/>
            <a:ext cx="1645444" cy="2426613"/>
          </a:xfrm>
          <a:prstGeom prst="snip2DiagRect">
            <a:avLst>
              <a:gd name="adj1" fmla="val 16134"/>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73490C21-62A3-303E-5E73-AFFD61C83BB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81704" y="1397265"/>
            <a:ext cx="1629001" cy="2443502"/>
          </a:xfrm>
          <a:prstGeom prst="snip2DiagRect">
            <a:avLst/>
          </a:prstGeom>
          <a:solidFill>
            <a:srgbClr val="FFFFFF">
              <a:shade val="85000"/>
            </a:srgbClr>
          </a:solidFill>
          <a:ln w="381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234D3563-E76C-7556-7031-F9B4EC6242EB}"/>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10212576" y="4481219"/>
            <a:ext cx="1861440" cy="2099369"/>
          </a:xfrm>
          <a:prstGeom prst="snip2DiagRect">
            <a:avLst>
              <a:gd name="adj1" fmla="val 20600"/>
              <a:gd name="adj2" fmla="val 16667"/>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36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trips(upLeft)">
                                      <p:cBhvr>
                                        <p:cTn id="24" dur="500"/>
                                        <p:tgtEl>
                                          <p:spTgt spid="1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upRight)">
                                      <p:cBhvr>
                                        <p:cTn id="33" dur="500"/>
                                        <p:tgtEl>
                                          <p:spTgt spid="1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7">
                                            <p:graphicEl>
                                              <a:dgm id="{F49C0427-4DA6-4A51-A7F4-081AADF88CEF}"/>
                                            </p:graphicEl>
                                          </p:spTgt>
                                        </p:tgtEl>
                                        <p:attrNameLst>
                                          <p:attrName>style.visibility</p:attrName>
                                        </p:attrNameLst>
                                      </p:cBhvr>
                                      <p:to>
                                        <p:strVal val="visible"/>
                                      </p:to>
                                    </p:set>
                                    <p:animEffect transition="in" filter="wipe(right)">
                                      <p:cBhvr>
                                        <p:cTn id="53" dur="500"/>
                                        <p:tgtEl>
                                          <p:spTgt spid="7">
                                            <p:graphicEl>
                                              <a:dgm id="{F49C0427-4DA6-4A51-A7F4-081AADF88CEF}"/>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
                                            <p:graphicEl>
                                              <a:dgm id="{415CB9B6-AA61-4AF6-8869-E0865DEE36C1}"/>
                                            </p:graphicEl>
                                          </p:spTgt>
                                        </p:tgtEl>
                                        <p:attrNameLst>
                                          <p:attrName>style.visibility</p:attrName>
                                        </p:attrNameLst>
                                      </p:cBhvr>
                                      <p:to>
                                        <p:strVal val="visible"/>
                                      </p:to>
                                    </p:set>
                                    <p:animEffect transition="in" filter="wipe(left)">
                                      <p:cBhvr>
                                        <p:cTn id="56" dur="500"/>
                                        <p:tgtEl>
                                          <p:spTgt spid="7">
                                            <p:graphicEl>
                                              <a:dgm id="{415CB9B6-AA61-4AF6-8869-E0865DEE36C1}"/>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7">
                                            <p:graphicEl>
                                              <a:dgm id="{FA655AD6-F8EE-4AE4-B832-BF921CD6E03D}"/>
                                            </p:graphicEl>
                                          </p:spTgt>
                                        </p:tgtEl>
                                        <p:attrNameLst>
                                          <p:attrName>style.visibility</p:attrName>
                                        </p:attrNameLst>
                                      </p:cBhvr>
                                      <p:to>
                                        <p:strVal val="visible"/>
                                      </p:to>
                                    </p:set>
                                    <p:animEffect transition="in" filter="wipe(right)">
                                      <p:cBhvr>
                                        <p:cTn id="61" dur="500"/>
                                        <p:tgtEl>
                                          <p:spTgt spid="7">
                                            <p:graphicEl>
                                              <a:dgm id="{FA655AD6-F8EE-4AE4-B832-BF921CD6E03D}"/>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7">
                                            <p:graphicEl>
                                              <a:dgm id="{7C690686-78D2-4A19-B875-4A1BE3D73413}"/>
                                            </p:graphicEl>
                                          </p:spTgt>
                                        </p:tgtEl>
                                        <p:attrNameLst>
                                          <p:attrName>style.visibility</p:attrName>
                                        </p:attrNameLst>
                                      </p:cBhvr>
                                      <p:to>
                                        <p:strVal val="visible"/>
                                      </p:to>
                                    </p:set>
                                    <p:animEffect transition="in" filter="wipe(left)">
                                      <p:cBhvr>
                                        <p:cTn id="64" dur="500"/>
                                        <p:tgtEl>
                                          <p:spTgt spid="7">
                                            <p:graphicEl>
                                              <a:dgm id="{7C690686-78D2-4A19-B875-4A1BE3D7341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7">
                                            <p:graphicEl>
                                              <a:dgm id="{D4C219FE-2BBE-43F0-9680-EBFA6ECFF7DF}"/>
                                            </p:graphicEl>
                                          </p:spTgt>
                                        </p:tgtEl>
                                        <p:attrNameLst>
                                          <p:attrName>style.visibility</p:attrName>
                                        </p:attrNameLst>
                                      </p:cBhvr>
                                      <p:to>
                                        <p:strVal val="visible"/>
                                      </p:to>
                                    </p:set>
                                    <p:animEffect transition="in" filter="wipe(right)">
                                      <p:cBhvr>
                                        <p:cTn id="69" dur="500"/>
                                        <p:tgtEl>
                                          <p:spTgt spid="7">
                                            <p:graphicEl>
                                              <a:dgm id="{D4C219FE-2BBE-43F0-9680-EBFA6ECFF7DF}"/>
                                            </p:graphic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7">
                                            <p:graphicEl>
                                              <a:dgm id="{113D251D-8ED8-4791-A46C-1EB330AC1790}"/>
                                            </p:graphicEl>
                                          </p:spTgt>
                                        </p:tgtEl>
                                        <p:attrNameLst>
                                          <p:attrName>style.visibility</p:attrName>
                                        </p:attrNameLst>
                                      </p:cBhvr>
                                      <p:to>
                                        <p:strVal val="visible"/>
                                      </p:to>
                                    </p:set>
                                    <p:animEffect transition="in" filter="wipe(left)">
                                      <p:cBhvr>
                                        <p:cTn id="72" dur="500"/>
                                        <p:tgtEl>
                                          <p:spTgt spid="7">
                                            <p:graphicEl>
                                              <a:dgm id="{113D251D-8ED8-4791-A46C-1EB330AC179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7">
                                            <p:graphicEl>
                                              <a:dgm id="{14783451-1D58-4DAD-9C4F-D86D2FB7B64B}"/>
                                            </p:graphicEl>
                                          </p:spTgt>
                                        </p:tgtEl>
                                        <p:attrNameLst>
                                          <p:attrName>style.visibility</p:attrName>
                                        </p:attrNameLst>
                                      </p:cBhvr>
                                      <p:to>
                                        <p:strVal val="visible"/>
                                      </p:to>
                                    </p:set>
                                    <p:animEffect transition="in" filter="wipe(right)">
                                      <p:cBhvr>
                                        <p:cTn id="77" dur="500"/>
                                        <p:tgtEl>
                                          <p:spTgt spid="7">
                                            <p:graphicEl>
                                              <a:dgm id="{14783451-1D58-4DAD-9C4F-D86D2FB7B64B}"/>
                                            </p:graphic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7">
                                            <p:graphicEl>
                                              <a:dgm id="{ACF9E586-E093-4E4C-9803-D91D986B45BC}"/>
                                            </p:graphicEl>
                                          </p:spTgt>
                                        </p:tgtEl>
                                        <p:attrNameLst>
                                          <p:attrName>style.visibility</p:attrName>
                                        </p:attrNameLst>
                                      </p:cBhvr>
                                      <p:to>
                                        <p:strVal val="visible"/>
                                      </p:to>
                                    </p:set>
                                    <p:animEffect transition="in" filter="wipe(left)">
                                      <p:cBhvr>
                                        <p:cTn id="80" dur="500"/>
                                        <p:tgtEl>
                                          <p:spTgt spid="7">
                                            <p:graphicEl>
                                              <a:dgm id="{ACF9E586-E093-4E4C-9803-D91D986B45BC}"/>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7">
                                            <p:graphicEl>
                                              <a:dgm id="{BC8E12EB-D1F1-46B5-AD69-AD90B8D71D55}"/>
                                            </p:graphicEl>
                                          </p:spTgt>
                                        </p:tgtEl>
                                        <p:attrNameLst>
                                          <p:attrName>style.visibility</p:attrName>
                                        </p:attrNameLst>
                                      </p:cBhvr>
                                      <p:to>
                                        <p:strVal val="visible"/>
                                      </p:to>
                                    </p:set>
                                    <p:animEffect transition="in" filter="wipe(right)">
                                      <p:cBhvr>
                                        <p:cTn id="85" dur="500"/>
                                        <p:tgtEl>
                                          <p:spTgt spid="7">
                                            <p:graphicEl>
                                              <a:dgm id="{BC8E12EB-D1F1-46B5-AD69-AD90B8D71D55}"/>
                                            </p:graphicEl>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7">
                                            <p:graphicEl>
                                              <a:dgm id="{D6770688-2255-4D16-8BEA-DEC4BAF564DD}"/>
                                            </p:graphicEl>
                                          </p:spTgt>
                                        </p:tgtEl>
                                        <p:attrNameLst>
                                          <p:attrName>style.visibility</p:attrName>
                                        </p:attrNameLst>
                                      </p:cBhvr>
                                      <p:to>
                                        <p:strVal val="visible"/>
                                      </p:to>
                                    </p:set>
                                    <p:animEffect transition="in" filter="wipe(left)">
                                      <p:cBhvr>
                                        <p:cTn id="88" dur="500"/>
                                        <p:tgtEl>
                                          <p:spTgt spid="7">
                                            <p:graphicEl>
                                              <a:dgm id="{D6770688-2255-4D16-8BEA-DEC4BAF564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7" grpId="0" uiExpand="1">
        <p:bldSub>
          <a:bldDgm bld="one"/>
        </p:bldSub>
      </p:bldGraphic>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a:extLst>
            <a:ext uri="{FF2B5EF4-FFF2-40B4-BE49-F238E27FC236}">
              <a16:creationId xmlns:a16="http://schemas.microsoft.com/office/drawing/2014/main" id="{F829137D-5E62-8766-9909-C25276C370A1}"/>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07797C59-993C-07F6-4377-D4737170EA55}"/>
              </a:ext>
            </a:extLst>
          </p:cNvPr>
          <p:cNvSpPr>
            <a:spLocks noGrp="1" noRot="1" noMove="1" noResize="1" noEditPoints="1" noAdjustHandles="1" noChangeArrowheads="1" noChangeShapeType="1"/>
          </p:cNvSpPr>
          <p:nvPr/>
        </p:nvSpPr>
        <p:spPr>
          <a:xfrm>
            <a:off x="0" y="0"/>
            <a:ext cx="12191999" cy="985457"/>
          </a:xfrm>
          <a:prstGeom prst="rect">
            <a:avLst/>
          </a:prstGeom>
          <a:blipFill>
            <a:blip r:embed="rId3" cstate="screen">
              <a:alphaModFix amt="68000"/>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4ACD2A9-2E2D-AE6F-539E-618CB29AF620}"/>
              </a:ext>
            </a:extLst>
          </p:cNvPr>
          <p:cNvSpPr txBox="1"/>
          <p:nvPr/>
        </p:nvSpPr>
        <p:spPr>
          <a:xfrm>
            <a:off x="8724900" y="76945"/>
            <a:ext cx="3467099" cy="769441"/>
          </a:xfrm>
          <a:prstGeom prst="rect">
            <a:avLst/>
          </a:prstGeom>
          <a:noFill/>
        </p:spPr>
        <p:txBody>
          <a:bodyPr wrap="square">
            <a:spAutoFit/>
          </a:bodyPr>
          <a:lstStyle/>
          <a:p>
            <a:pPr algn="ctr"/>
            <a:r>
              <a:rPr lang="es-ES" sz="4400" b="1" dirty="0">
                <a:ln w="13462">
                  <a:solidFill>
                    <a:schemeClr val="accent4">
                      <a:lumMod val="40000"/>
                      <a:lumOff val="60000"/>
                    </a:schemeClr>
                  </a:solidFill>
                  <a:prstDash val="solid"/>
                </a:ln>
                <a:solidFill>
                  <a:srgbClr val="BE4F35"/>
                </a:solidFill>
                <a:effectLst>
                  <a:outerShdw dist="38100" dir="2700000" algn="bl" rotWithShape="0">
                    <a:schemeClr val="accent3">
                      <a:lumMod val="60000"/>
                      <a:lumOff val="40000"/>
                    </a:schemeClr>
                  </a:outerShdw>
                </a:effectLst>
              </a:rPr>
              <a:t>MOIS</a:t>
            </a:r>
            <a:r>
              <a:rPr lang="ro-RO" sz="4400" b="1" dirty="0">
                <a:ln w="13462">
                  <a:solidFill>
                    <a:schemeClr val="accent4">
                      <a:lumMod val="40000"/>
                      <a:lumOff val="60000"/>
                    </a:schemeClr>
                  </a:solidFill>
                  <a:prstDash val="solid"/>
                </a:ln>
                <a:solidFill>
                  <a:srgbClr val="BE4F35"/>
                </a:solidFill>
                <a:effectLst>
                  <a:outerShdw dist="38100" dir="2700000" algn="bl" rotWithShape="0">
                    <a:schemeClr val="accent3">
                      <a:lumMod val="60000"/>
                      <a:lumOff val="40000"/>
                    </a:schemeClr>
                  </a:outerShdw>
                </a:effectLst>
              </a:rPr>
              <a:t>E</a:t>
            </a:r>
            <a:endParaRPr lang="es-ES" sz="4400" b="1" dirty="0">
              <a:ln w="13462">
                <a:solidFill>
                  <a:schemeClr val="accent4">
                    <a:lumMod val="40000"/>
                    <a:lumOff val="60000"/>
                  </a:schemeClr>
                </a:solidFill>
                <a:prstDash val="solid"/>
              </a:ln>
              <a:solidFill>
                <a:srgbClr val="BE4F35"/>
              </a:solidFill>
              <a:effectLst>
                <a:outerShdw dist="38100" dir="2700000" algn="bl" rotWithShape="0">
                  <a:schemeClr val="accent3">
                    <a:lumMod val="60000"/>
                    <a:lumOff val="40000"/>
                  </a:schemeClr>
                </a:outerShdw>
              </a:effectLst>
            </a:endParaRPr>
          </a:p>
        </p:txBody>
      </p:sp>
      <p:sp>
        <p:nvSpPr>
          <p:cNvPr id="4" name="CuadroTexto 3">
            <a:extLst>
              <a:ext uri="{FF2B5EF4-FFF2-40B4-BE49-F238E27FC236}">
                <a16:creationId xmlns:a16="http://schemas.microsoft.com/office/drawing/2014/main" id="{B9D55184-F944-C35B-A62F-0E9F11386542}"/>
              </a:ext>
            </a:extLst>
          </p:cNvPr>
          <p:cNvSpPr txBox="1"/>
          <p:nvPr/>
        </p:nvSpPr>
        <p:spPr>
          <a:xfrm>
            <a:off x="85725" y="48986"/>
            <a:ext cx="8639175" cy="923330"/>
          </a:xfrm>
          <a:prstGeom prst="rect">
            <a:avLst/>
          </a:prstGeom>
          <a:noFill/>
        </p:spPr>
        <p:txBody>
          <a:bodyPr wrap="square">
            <a:spAutoFit/>
          </a:bodyPr>
          <a:lstStyle/>
          <a:p>
            <a:pPr algn="ctr"/>
            <a:r>
              <a:rPr lang="es-ES"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“Prin credință Moise, când s-a făcut mare, n-a vrut să fie numit fiul fiicei lui faraon, ci a vrut mai bine să sufere împreună cu poporul lui Dumnezeu decât să se bucure de plăcerile de o clipă ale păcatului.” </a:t>
            </a:r>
            <a:r>
              <a:rPr lang="es-ES" sz="1400"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a:t>
            </a:r>
            <a:r>
              <a:rPr lang="ro-RO" sz="1400"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Evrei</a:t>
            </a:r>
            <a:r>
              <a:rPr lang="es-ES" sz="1400"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 11:24-25)</a:t>
            </a:r>
          </a:p>
        </p:txBody>
      </p:sp>
      <p:sp>
        <p:nvSpPr>
          <p:cNvPr id="5" name="CuadroTexto 4">
            <a:extLst>
              <a:ext uri="{FF2B5EF4-FFF2-40B4-BE49-F238E27FC236}">
                <a16:creationId xmlns:a16="http://schemas.microsoft.com/office/drawing/2014/main" id="{0E458120-0E61-F815-FEDE-1D02AB1B8501}"/>
              </a:ext>
            </a:extLst>
          </p:cNvPr>
          <p:cNvSpPr txBox="1"/>
          <p:nvPr/>
        </p:nvSpPr>
        <p:spPr>
          <a:xfrm>
            <a:off x="3576610" y="1034443"/>
            <a:ext cx="4966139" cy="2246769"/>
          </a:xfrm>
          <a:prstGeom prst="rect">
            <a:avLst/>
          </a:prstGeom>
          <a:noFill/>
        </p:spPr>
        <p:txBody>
          <a:bodyPr wrap="square" rtlCol="0">
            <a:spAutoFit/>
          </a:bodyPr>
          <a:lstStyle/>
          <a:p>
            <a:pPr>
              <a:spcBef>
                <a:spcPts val="600"/>
              </a:spcBef>
            </a:pPr>
            <a:r>
              <a:rPr lang="es-ES" sz="2000" b="1" dirty="0"/>
              <a:t>Moise a fost instruit să fie următorul faraon al Egiptului. A fost un mare strateg și avea o mare capacitate intelectuală (Faptele Apostolilor 7:22). La vârsta de 40 de ani, a decis să lase toate acestea deoparte și să se alăture poporului său (Evrei 11:24-25).</a:t>
            </a:r>
          </a:p>
        </p:txBody>
      </p:sp>
      <p:pic>
        <p:nvPicPr>
          <p:cNvPr id="6" name="Imagen 5">
            <a:extLst>
              <a:ext uri="{FF2B5EF4-FFF2-40B4-BE49-F238E27FC236}">
                <a16:creationId xmlns:a16="http://schemas.microsoft.com/office/drawing/2014/main" id="{4061CD26-7F11-9D33-9377-23F67AE00A82}"/>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707897" y="1197294"/>
            <a:ext cx="1594503" cy="2361984"/>
          </a:xfrm>
          <a:prstGeom prst="roundRect">
            <a:avLst>
              <a:gd name="adj" fmla="val 0"/>
            </a:avLst>
          </a:prstGeom>
          <a:solidFill>
            <a:srgbClr val="FFFFFF"/>
          </a:solidFill>
          <a:ln w="76200" cap="sq">
            <a:solidFill>
              <a:srgbClr val="FFF37D"/>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DDA9FD3B-D635-A4F2-972E-2E65B22501DE}"/>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0528260" y="1175192"/>
            <a:ext cx="1549440" cy="2387180"/>
          </a:xfrm>
          <a:prstGeom prst="roundRect">
            <a:avLst>
              <a:gd name="adj" fmla="val 0"/>
            </a:avLst>
          </a:prstGeom>
          <a:solidFill>
            <a:srgbClr val="FFFFFF"/>
          </a:solidFill>
          <a:ln w="76200" cap="sq">
            <a:solidFill>
              <a:srgbClr val="B26631"/>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16F4D748-7752-9B02-FD27-46870F54B34F}"/>
              </a:ext>
            </a:extLst>
          </p:cNvPr>
          <p:cNvSpPr txBox="1"/>
          <p:nvPr/>
        </p:nvSpPr>
        <p:spPr>
          <a:xfrm>
            <a:off x="3576610" y="4168992"/>
            <a:ext cx="8514818" cy="1938992"/>
          </a:xfrm>
          <a:prstGeom prst="rect">
            <a:avLst/>
          </a:prstGeom>
          <a:noFill/>
        </p:spPr>
        <p:txBody>
          <a:bodyPr wrap="square">
            <a:spAutoFit/>
          </a:bodyPr>
          <a:lstStyle/>
          <a:p>
            <a:pPr>
              <a:spcBef>
                <a:spcPts val="600"/>
              </a:spcBef>
            </a:pPr>
            <a:r>
              <a:rPr lang="es-ES" sz="2000" b="1" dirty="0"/>
              <a:t>Alți 40 de ani petrecuți în comuniune cu Dumnezeu în deșert l-au transformat într-un om foarte smerit (Numeri 12:3). Acum putea fi folosit de Dumnezeu pentru a trimite plăgi; a traversa marea; a primi cele zece porunci; a vorbi direct cu Dumnezeu; a lovi stânca… A fost chiar capabil să accepte cu umilință pedeapsa pentru actul său de mândrie, asumându-și meritul pentru ceea ce a făcut (Numeri 20:10-12).</a:t>
            </a:r>
          </a:p>
        </p:txBody>
      </p:sp>
      <p:sp>
        <p:nvSpPr>
          <p:cNvPr id="12" name="CuadroTexto 11">
            <a:extLst>
              <a:ext uri="{FF2B5EF4-FFF2-40B4-BE49-F238E27FC236}">
                <a16:creationId xmlns:a16="http://schemas.microsoft.com/office/drawing/2014/main" id="{69741807-8EBD-661E-53B8-5EA81E1F5B03}"/>
              </a:ext>
            </a:extLst>
          </p:cNvPr>
          <p:cNvSpPr txBox="1"/>
          <p:nvPr/>
        </p:nvSpPr>
        <p:spPr>
          <a:xfrm>
            <a:off x="3576610" y="3181593"/>
            <a:ext cx="5459235" cy="707886"/>
          </a:xfrm>
          <a:prstGeom prst="rect">
            <a:avLst/>
          </a:prstGeom>
          <a:noFill/>
        </p:spPr>
        <p:txBody>
          <a:bodyPr wrap="square">
            <a:spAutoFit/>
          </a:bodyPr>
          <a:lstStyle/>
          <a:p>
            <a:pPr>
              <a:spcBef>
                <a:spcPts val="600"/>
              </a:spcBef>
            </a:pPr>
            <a:r>
              <a:rPr lang="es-ES" sz="2000" b="1" dirty="0"/>
              <a:t>El era eliberatorul! Brațul Său puternic avea să-i elibereze pe frații Săi! O greșeală gravă. </a:t>
            </a:r>
          </a:p>
        </p:txBody>
      </p:sp>
      <p:pic>
        <p:nvPicPr>
          <p:cNvPr id="20" name="Imagen 19">
            <a:extLst>
              <a:ext uri="{FF2B5EF4-FFF2-40B4-BE49-F238E27FC236}">
                <a16:creationId xmlns:a16="http://schemas.microsoft.com/office/drawing/2014/main" id="{5AEBFEEF-D54D-20B6-7AC7-1F0A06058D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1361" y="1146021"/>
            <a:ext cx="1642670" cy="1214527"/>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2" name="Imagen 21">
            <a:extLst>
              <a:ext uri="{FF2B5EF4-FFF2-40B4-BE49-F238E27FC236}">
                <a16:creationId xmlns:a16="http://schemas.microsoft.com/office/drawing/2014/main" id="{D98D5051-5114-55B7-5093-6AEBCC06ED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9600" y="1146022"/>
            <a:ext cx="1619370" cy="1214527"/>
          </a:xfrm>
          <a:prstGeom prst="snip2DiagRect">
            <a:avLst>
              <a:gd name="adj1" fmla="val 16820"/>
              <a:gd name="adj2" fmla="val 0"/>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4" name="Imagen 23">
            <a:extLst>
              <a:ext uri="{FF2B5EF4-FFF2-40B4-BE49-F238E27FC236}">
                <a16:creationId xmlns:a16="http://schemas.microsoft.com/office/drawing/2014/main" id="{20132A81-832A-BC1A-EF22-9DC3E90466FA}"/>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141361" y="2593508"/>
            <a:ext cx="1449738" cy="1951200"/>
          </a:xfrm>
          <a:prstGeom prst="snip2DiagRect">
            <a:avLst>
              <a:gd name="adj1" fmla="val 18788"/>
              <a:gd name="adj2" fmla="val 0"/>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6" name="Imagen 25">
            <a:extLst>
              <a:ext uri="{FF2B5EF4-FFF2-40B4-BE49-F238E27FC236}">
                <a16:creationId xmlns:a16="http://schemas.microsoft.com/office/drawing/2014/main" id="{A7B5C700-942B-6B02-CA7C-79D7A50A7DD9}"/>
              </a:ext>
            </a:extLst>
          </p:cNvPr>
          <p:cNvPicPr>
            <a:picLocks/>
          </p:cNvPicPr>
          <p:nvPr/>
        </p:nvPicPr>
        <p:blipFill rotWithShape="1">
          <a:blip r:embed="rId11" cstate="screen">
            <a:extLst>
              <a:ext uri="{28A0092B-C50C-407E-A947-70E740481C1C}">
                <a14:useLocalDpi xmlns:a14="http://schemas.microsoft.com/office/drawing/2010/main"/>
              </a:ext>
            </a:extLst>
          </a:blip>
          <a:srcRect t="-268"/>
          <a:stretch>
            <a:fillRect/>
          </a:stretch>
        </p:blipFill>
        <p:spPr>
          <a:xfrm>
            <a:off x="1707830" y="2594416"/>
            <a:ext cx="1801140" cy="1949386"/>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8" name="Imagen 27">
            <a:extLst>
              <a:ext uri="{FF2B5EF4-FFF2-40B4-BE49-F238E27FC236}">
                <a16:creationId xmlns:a16="http://schemas.microsoft.com/office/drawing/2014/main" id="{E2A4A6FB-F2A2-BD9E-07A1-D5B3382377C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a:fillRect/>
          </a:stretch>
        </p:blipFill>
        <p:spPr>
          <a:xfrm>
            <a:off x="141361" y="4777669"/>
            <a:ext cx="3367609" cy="1931652"/>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sp>
        <p:nvSpPr>
          <p:cNvPr id="7" name="CuadroTexto 6">
            <a:extLst>
              <a:ext uri="{FF2B5EF4-FFF2-40B4-BE49-F238E27FC236}">
                <a16:creationId xmlns:a16="http://schemas.microsoft.com/office/drawing/2014/main" id="{F4C74731-753B-73DF-4F13-013BD811985F}"/>
              </a:ext>
            </a:extLst>
          </p:cNvPr>
          <p:cNvSpPr txBox="1"/>
          <p:nvPr/>
        </p:nvSpPr>
        <p:spPr>
          <a:xfrm>
            <a:off x="3576610" y="6033949"/>
            <a:ext cx="8615389" cy="707886"/>
          </a:xfrm>
          <a:prstGeom prst="rect">
            <a:avLst/>
          </a:prstGeom>
          <a:noFill/>
        </p:spPr>
        <p:txBody>
          <a:bodyPr wrap="square">
            <a:spAutoFit/>
          </a:bodyPr>
          <a:lstStyle/>
          <a:p>
            <a:pPr>
              <a:spcBef>
                <a:spcPts val="600"/>
              </a:spcBef>
            </a:pPr>
            <a:r>
              <a:rPr lang="es-ES" sz="2000" b="1" dirty="0"/>
              <a:t>Exemplul lui Moise ne arată că smerenia nu se naște spontan în noi, ci trebuie să-I cerem lui Dumnezeu să ne umple de ea în fiecare zi.</a:t>
            </a:r>
          </a:p>
        </p:txBody>
      </p:sp>
      <p:sp>
        <p:nvSpPr>
          <p:cNvPr id="11" name="CasetăText 10">
            <a:extLst>
              <a:ext uri="{FF2B5EF4-FFF2-40B4-BE49-F238E27FC236}">
                <a16:creationId xmlns:a16="http://schemas.microsoft.com/office/drawing/2014/main" id="{40AA5B65-E282-B571-F58B-765143D6331B}"/>
              </a:ext>
            </a:extLst>
          </p:cNvPr>
          <p:cNvSpPr txBox="1"/>
          <p:nvPr/>
        </p:nvSpPr>
        <p:spPr>
          <a:xfrm>
            <a:off x="3576610" y="3838846"/>
            <a:ext cx="7995958" cy="400110"/>
          </a:xfrm>
          <a:prstGeom prst="rect">
            <a:avLst/>
          </a:prstGeom>
          <a:noFill/>
        </p:spPr>
        <p:txBody>
          <a:bodyPr wrap="square">
            <a:spAutoFit/>
          </a:bodyPr>
          <a:lstStyle/>
          <a:p>
            <a:r>
              <a:rPr lang="es-ES" sz="2000" b="1" dirty="0"/>
              <a:t>Dumnezeu nu-l putea folosi cât timp nutrea atâta mândrie.</a:t>
            </a:r>
            <a:endParaRPr lang="ro-RO" sz="2000" dirty="0"/>
          </a:p>
        </p:txBody>
      </p:sp>
    </p:spTree>
    <p:extLst>
      <p:ext uri="{BB962C8B-B14F-4D97-AF65-F5344CB8AC3E}">
        <p14:creationId xmlns:p14="http://schemas.microsoft.com/office/powerpoint/2010/main" val="356123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900" decel="100000" fill="hold"/>
                                        <p:tgtEl>
                                          <p:spTgt spid="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ppt_w*0.70"/>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 calcmode="lin" valueType="num">
                                      <p:cBhvr>
                                        <p:cTn id="53" dur="500" fill="hold"/>
                                        <p:tgtEl>
                                          <p:spTgt spid="20"/>
                                        </p:tgtEl>
                                        <p:attrNameLst>
                                          <p:attrName>style.rotation</p:attrName>
                                        </p:attrNameLst>
                                      </p:cBhvr>
                                      <p:tavLst>
                                        <p:tav tm="0">
                                          <p:val>
                                            <p:fltVal val="360"/>
                                          </p:val>
                                        </p:tav>
                                        <p:tav tm="100000">
                                          <p:val>
                                            <p:fltVal val="0"/>
                                          </p:val>
                                        </p:tav>
                                      </p:tavLst>
                                    </p:anim>
                                    <p:animEffect transition="in" filter="fade">
                                      <p:cBhvr>
                                        <p:cTn id="54" dur="500"/>
                                        <p:tgtEl>
                                          <p:spTgt spid="20"/>
                                        </p:tgtEl>
                                      </p:cBhvr>
                                    </p:animEffect>
                                  </p:childTnLst>
                                </p:cTn>
                              </p:par>
                              <p:par>
                                <p:cTn id="55" presetID="49" presetClass="entr" presetSubtype="0" decel="100000" fill="hold" nodeType="withEffect">
                                  <p:stCondLst>
                                    <p:cond delay="25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 calcmode="lin" valueType="num">
                                      <p:cBhvr>
                                        <p:cTn id="59" dur="500" fill="hold"/>
                                        <p:tgtEl>
                                          <p:spTgt spid="22"/>
                                        </p:tgtEl>
                                        <p:attrNameLst>
                                          <p:attrName>style.rotation</p:attrName>
                                        </p:attrNameLst>
                                      </p:cBhvr>
                                      <p:tavLst>
                                        <p:tav tm="0">
                                          <p:val>
                                            <p:fltVal val="360"/>
                                          </p:val>
                                        </p:tav>
                                        <p:tav tm="100000">
                                          <p:val>
                                            <p:fltVal val="0"/>
                                          </p:val>
                                        </p:tav>
                                      </p:tavLst>
                                    </p:anim>
                                    <p:animEffect transition="in" filter="fade">
                                      <p:cBhvr>
                                        <p:cTn id="60" dur="500"/>
                                        <p:tgtEl>
                                          <p:spTgt spid="22"/>
                                        </p:tgtEl>
                                      </p:cBhvr>
                                    </p:animEffect>
                                  </p:childTnLst>
                                </p:cTn>
                              </p:par>
                              <p:par>
                                <p:cTn id="61" presetID="49" presetClass="entr" presetSubtype="0" decel="100000" fill="hold" nodeType="withEffect">
                                  <p:stCondLst>
                                    <p:cond delay="50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 calcmode="lin" valueType="num">
                                      <p:cBhvr>
                                        <p:cTn id="65" dur="500" fill="hold"/>
                                        <p:tgtEl>
                                          <p:spTgt spid="24"/>
                                        </p:tgtEl>
                                        <p:attrNameLst>
                                          <p:attrName>style.rotation</p:attrName>
                                        </p:attrNameLst>
                                      </p:cBhvr>
                                      <p:tavLst>
                                        <p:tav tm="0">
                                          <p:val>
                                            <p:fltVal val="360"/>
                                          </p:val>
                                        </p:tav>
                                        <p:tav tm="100000">
                                          <p:val>
                                            <p:fltVal val="0"/>
                                          </p:val>
                                        </p:tav>
                                      </p:tavLst>
                                    </p:anim>
                                    <p:animEffect transition="in" filter="fade">
                                      <p:cBhvr>
                                        <p:cTn id="66" dur="500"/>
                                        <p:tgtEl>
                                          <p:spTgt spid="24"/>
                                        </p:tgtEl>
                                      </p:cBhvr>
                                    </p:animEffect>
                                  </p:childTnLst>
                                </p:cTn>
                              </p:par>
                              <p:par>
                                <p:cTn id="67" presetID="49" presetClass="entr" presetSubtype="0" decel="100000" fill="hold" nodeType="withEffect">
                                  <p:stCondLst>
                                    <p:cond delay="75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 calcmode="lin" valueType="num">
                                      <p:cBhvr>
                                        <p:cTn id="71" dur="500" fill="hold"/>
                                        <p:tgtEl>
                                          <p:spTgt spid="26"/>
                                        </p:tgtEl>
                                        <p:attrNameLst>
                                          <p:attrName>style.rotation</p:attrName>
                                        </p:attrNameLst>
                                      </p:cBhvr>
                                      <p:tavLst>
                                        <p:tav tm="0">
                                          <p:val>
                                            <p:fltVal val="360"/>
                                          </p:val>
                                        </p:tav>
                                        <p:tav tm="100000">
                                          <p:val>
                                            <p:fltVal val="0"/>
                                          </p:val>
                                        </p:tav>
                                      </p:tavLst>
                                    </p:anim>
                                    <p:animEffect transition="in" filter="fade">
                                      <p:cBhvr>
                                        <p:cTn id="72" dur="500"/>
                                        <p:tgtEl>
                                          <p:spTgt spid="26"/>
                                        </p:tgtEl>
                                      </p:cBhvr>
                                    </p:animEffect>
                                  </p:childTnLst>
                                </p:cTn>
                              </p:par>
                              <p:par>
                                <p:cTn id="73" presetID="49" presetClass="entr" presetSubtype="0" decel="100000" fill="hold" nodeType="withEffect">
                                  <p:stCondLst>
                                    <p:cond delay="100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 calcmode="lin" valueType="num">
                                      <p:cBhvr>
                                        <p:cTn id="77" dur="500" fill="hold"/>
                                        <p:tgtEl>
                                          <p:spTgt spid="28"/>
                                        </p:tgtEl>
                                        <p:attrNameLst>
                                          <p:attrName>style.rotation</p:attrName>
                                        </p:attrNameLst>
                                      </p:cBhvr>
                                      <p:tavLst>
                                        <p:tav tm="0">
                                          <p:val>
                                            <p:fltVal val="360"/>
                                          </p:val>
                                        </p:tav>
                                        <p:tav tm="100000">
                                          <p:val>
                                            <p:fltVal val="0"/>
                                          </p:val>
                                        </p:tav>
                                      </p:tavLst>
                                    </p:anim>
                                    <p:animEffect transition="in" filter="fade">
                                      <p:cBhvr>
                                        <p:cTn id="78" dur="500"/>
                                        <p:tgtEl>
                                          <p:spTgt spid="28"/>
                                        </p:tgtEl>
                                      </p:cBhvr>
                                    </p:animEffect>
                                  </p:childTnLst>
                                </p:cTn>
                              </p:par>
                            </p:childTnLst>
                          </p:cTn>
                        </p:par>
                        <p:par>
                          <p:cTn id="79" fill="hold">
                            <p:stCondLst>
                              <p:cond delay="1500"/>
                            </p:stCondLst>
                            <p:childTnLst>
                              <p:par>
                                <p:cTn id="80" presetID="22" presetClass="entr" presetSubtype="8" fill="hold" grpId="0" nodeType="after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left)">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P spid="7" grpId="0"/>
      <p:bldP spid="11"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662</TotalTime>
  <Words>1516</Words>
  <Application>Microsoft Office PowerPoint</Application>
  <PresentationFormat>Panorámica</PresentationFormat>
  <Paragraphs>64</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Comic Sans MS</vt:lpstr>
      <vt:lpstr>Arial</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78</cp:revision>
  <dcterms:created xsi:type="dcterms:W3CDTF">2026-03-07T07:45:25Z</dcterms:created>
  <dcterms:modified xsi:type="dcterms:W3CDTF">2026-04-12T14:58:19Z</dcterms:modified>
</cp:coreProperties>
</file>