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94" r:id="rId2"/>
    <p:sldId id="289" r:id="rId3"/>
    <p:sldId id="258" r:id="rId4"/>
    <p:sldId id="295" r:id="rId5"/>
    <p:sldId id="299" r:id="rId6"/>
    <p:sldId id="261" r:id="rId7"/>
    <p:sldId id="296" r:id="rId8"/>
    <p:sldId id="263" r:id="rId9"/>
    <p:sldId id="297" r:id="rId10"/>
    <p:sldId id="264" r:id="rId11"/>
    <p:sldId id="293" r:id="rId12"/>
    <p:sldId id="291" r:id="rId13"/>
  </p:sldIdLst>
  <p:sldSz cx="12192000" cy="6858000"/>
  <p:notesSz cx="6858000" cy="9144000"/>
  <p:embeddedFontLst>
    <p:embeddedFont>
      <p:font typeface="Comic Sans MS" panose="030F0702030302020204" pitchFamily="66" charset="0"/>
      <p:regular r:id="rId14"/>
      <p:bold r:id="rId15"/>
      <p:italic r:id="rId16"/>
      <p:boldItalic r:id="rId17"/>
    </p:embeddedFont>
    <p:embeddedFont>
      <p:font typeface="Constantia" panose="02030602050306030303" pitchFamily="18" charset="0"/>
      <p:regular r:id="rId18"/>
      <p:bold r:id="rId19"/>
      <p:italic r:id="rId20"/>
      <p:boldItalic r:id="rId21"/>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C3C4C"/>
    <a:srgbClr val="1F6D99"/>
    <a:srgbClr val="40A2D8"/>
    <a:srgbClr val="A97B92"/>
    <a:srgbClr val="5D7F63"/>
    <a:srgbClr val="5F3B1F"/>
    <a:srgbClr val="FFCC00"/>
    <a:srgbClr val="FDB273"/>
    <a:srgbClr val="502800"/>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1" d="100"/>
          <a:sy n="101" d="100"/>
        </p:scale>
        <p:origin x="91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 Id="rId5" Type="http://schemas.openxmlformats.org/officeDocument/2006/relationships/image" Target="../media/image19.jpeg"/><Relationship Id="rId4" Type="http://schemas.openxmlformats.org/officeDocument/2006/relationships/image" Target="../media/image18.jpeg"/></Relationships>
</file>

<file path=ppt/diagrams/_rels/data3.xml.rels><?xml version="1.0" encoding="UTF-8" standalone="yes"?>
<Relationships xmlns="http://schemas.openxmlformats.org/package/2006/relationships"><Relationship Id="rId1" Type="http://schemas.openxmlformats.org/officeDocument/2006/relationships/image" Target="../media/image45.png"/></Relationships>
</file>

<file path=ppt/diagrams/_rels/data4.xml.rels><?xml version="1.0" encoding="UTF-8" standalone="yes"?>
<Relationships xmlns="http://schemas.openxmlformats.org/package/2006/relationships"><Relationship Id="rId2" Type="http://schemas.microsoft.com/office/2007/relationships/hdphoto" Target="../media/hdphoto5.wdp"/><Relationship Id="rId1" Type="http://schemas.openxmlformats.org/officeDocument/2006/relationships/image" Target="../media/image46.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 Id="rId5" Type="http://schemas.openxmlformats.org/officeDocument/2006/relationships/image" Target="../media/image19.jpeg"/><Relationship Id="rId4" Type="http://schemas.openxmlformats.org/officeDocument/2006/relationships/image" Target="../media/image18.jpeg"/></Relationships>
</file>

<file path=ppt/diagrams/_rels/drawing3.xml.rels><?xml version="1.0" encoding="UTF-8" standalone="yes"?>
<Relationships xmlns="http://schemas.openxmlformats.org/package/2006/relationships"><Relationship Id="rId1" Type="http://schemas.openxmlformats.org/officeDocument/2006/relationships/image" Target="../media/image45.png"/></Relationships>
</file>

<file path=ppt/diagrams/_rels/drawing4.xml.rels><?xml version="1.0" encoding="UTF-8" standalone="yes"?>
<Relationships xmlns="http://schemas.openxmlformats.org/package/2006/relationships"><Relationship Id="rId2" Type="http://schemas.microsoft.com/office/2007/relationships/hdphoto" Target="../media/hdphoto5.wdp"/><Relationship Id="rId1" Type="http://schemas.openxmlformats.org/officeDocument/2006/relationships/image" Target="../media/image46.png"/></Relationships>
</file>

<file path=ppt/diagrams/colors1.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1">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313355-6819-4705-A30E-A1889181BF5F}" type="doc">
      <dgm:prSet loTypeId="urn:microsoft.com/office/officeart/2005/8/layout/bList2" loCatId="list" qsTypeId="urn:microsoft.com/office/officeart/2005/8/quickstyle/simple5#1" qsCatId="simple" csTypeId="urn:microsoft.com/office/officeart/2005/8/colors/colorful3#1" csCatId="colorful" phldr="1"/>
      <dgm:spPr/>
      <dgm:t>
        <a:bodyPr/>
        <a:lstStyle/>
        <a:p>
          <a:endParaRPr lang="es-ES"/>
        </a:p>
      </dgm:t>
    </dgm:pt>
    <dgm:pt modelId="{3DCD99FE-FC29-4C72-ACC0-90BB7DA1E30A}">
      <dgm:prSet custT="1">
        <dgm:style>
          <a:lnRef idx="1">
            <a:schemeClr val="accent1"/>
          </a:lnRef>
          <a:fillRef idx="3">
            <a:schemeClr val="accent1"/>
          </a:fillRef>
          <a:effectRef idx="2">
            <a:schemeClr val="accent1"/>
          </a:effectRef>
          <a:fontRef idx="minor">
            <a:schemeClr val="lt1"/>
          </a:fontRef>
        </dgm:style>
      </dgm:prSet>
      <dgm:spPr/>
      <dgm:t>
        <a:bodyPr/>
        <a:lstStyle/>
        <a:p>
          <a:r>
            <a:rPr lang="ro-RO" sz="1600" b="1" dirty="0">
              <a:effectLst>
                <a:outerShdw blurRad="38100" dist="38100" dir="2700000" algn="tl">
                  <a:srgbClr val="000000"/>
                </a:outerShdw>
              </a:effectLst>
            </a:rPr>
            <a:t>Să mărturisească despre Isus</a:t>
          </a:r>
          <a:endParaRPr lang="ro-RO" sz="1600" dirty="0">
            <a:effectLst>
              <a:outerShdw blurRad="38100" dist="38100" dir="2700000" algn="tl">
                <a:srgbClr val="000000"/>
              </a:outerShdw>
            </a:effectLst>
          </a:endParaRPr>
        </a:p>
      </dgm:t>
    </dgm:pt>
    <dgm:pt modelId="{9AA046AF-3034-4606-BF3A-9B6BB836833F}" type="parTrans" cxnId="{60F38D7F-6A30-4B22-AEAD-385683F8C91F}">
      <dgm:prSet/>
      <dgm:spPr/>
      <dgm:t>
        <a:bodyPr/>
        <a:lstStyle/>
        <a:p>
          <a:endParaRPr lang="es-ES" sz="2000"/>
        </a:p>
      </dgm:t>
    </dgm:pt>
    <dgm:pt modelId="{CB4F0FCA-53A6-4C5E-B777-0172B2D08E57}" type="sibTrans" cxnId="{60F38D7F-6A30-4B22-AEAD-385683F8C91F}">
      <dgm:prSet/>
      <dgm:spPr/>
      <dgm:t>
        <a:bodyPr/>
        <a:lstStyle/>
        <a:p>
          <a:endParaRPr lang="es-ES" sz="2000"/>
        </a:p>
      </dgm:t>
    </dgm:pt>
    <dgm:pt modelId="{3CD771D0-414F-41EA-AF8F-24EB4EB658E1}">
      <dgm:prSet custT="1"/>
      <dgm:spPr>
        <a:solidFill>
          <a:schemeClr val="accent1">
            <a:lumMod val="20000"/>
            <a:lumOff val="80000"/>
            <a:alpha val="90000"/>
          </a:schemeClr>
        </a:solidFill>
        <a:ln>
          <a:solidFill>
            <a:schemeClr val="accent1"/>
          </a:solidFill>
        </a:ln>
      </dgm:spPr>
      <dgm:t>
        <a:bodyPr/>
        <a:lstStyle/>
        <a:p>
          <a:pPr marL="0" indent="0">
            <a:buNone/>
          </a:pPr>
          <a:r>
            <a:rPr lang="ro-RO" sz="2000" b="1" dirty="0"/>
            <a:t>Misiunea lor principală era să îndrume oamenii spre Isus</a:t>
          </a:r>
          <a:endParaRPr lang="ro-RO" sz="2000" dirty="0"/>
        </a:p>
      </dgm:t>
    </dgm:pt>
    <dgm:pt modelId="{9B2259FD-234E-4E0E-8BA9-7311DDA2EA9C}" type="parTrans" cxnId="{FD56D805-461D-4351-8F6B-ABFAB32BDB5A}">
      <dgm:prSet/>
      <dgm:spPr/>
      <dgm:t>
        <a:bodyPr/>
        <a:lstStyle/>
        <a:p>
          <a:endParaRPr lang="es-ES" sz="2000"/>
        </a:p>
      </dgm:t>
    </dgm:pt>
    <dgm:pt modelId="{EDD2377F-2913-4372-AF30-0941DAB8B237}" type="sibTrans" cxnId="{FD56D805-461D-4351-8F6B-ABFAB32BDB5A}">
      <dgm:prSet/>
      <dgm:spPr/>
      <dgm:t>
        <a:bodyPr/>
        <a:lstStyle/>
        <a:p>
          <a:endParaRPr lang="es-ES" sz="2000"/>
        </a:p>
      </dgm:t>
    </dgm:pt>
    <dgm:pt modelId="{1F1CDFEC-5159-4F78-82D7-98E97277A281}">
      <dgm:prSet custT="1">
        <dgm:style>
          <a:lnRef idx="1">
            <a:schemeClr val="accent5"/>
          </a:lnRef>
          <a:fillRef idx="3">
            <a:schemeClr val="accent5"/>
          </a:fillRef>
          <a:effectRef idx="2">
            <a:schemeClr val="accent5"/>
          </a:effectRef>
          <a:fontRef idx="minor">
            <a:schemeClr val="lt1"/>
          </a:fontRef>
        </dgm:style>
      </dgm:prSet>
      <dgm:spPr/>
      <dgm:t>
        <a:bodyPr/>
        <a:lstStyle/>
        <a:p>
          <a:r>
            <a:rPr lang="ro-RO" sz="2000" b="1" dirty="0">
              <a:effectLst>
                <a:outerShdw blurRad="38100" dist="38100" dir="2700000" algn="tl">
                  <a:srgbClr val="000000"/>
                </a:outerShdw>
              </a:effectLst>
            </a:rPr>
            <a:t>Să vestească viitorul</a:t>
          </a:r>
          <a:endParaRPr lang="ro-RO" sz="2000" dirty="0">
            <a:effectLst>
              <a:outerShdw blurRad="38100" dist="38100" dir="2700000" algn="tl">
                <a:srgbClr val="000000"/>
              </a:outerShdw>
            </a:effectLst>
          </a:endParaRPr>
        </a:p>
      </dgm:t>
    </dgm:pt>
    <dgm:pt modelId="{55412B8B-7B31-45A8-906C-392D7BABBCF3}" type="parTrans" cxnId="{4AC40176-2488-4BD6-AA76-0FFB8F15D2BD}">
      <dgm:prSet/>
      <dgm:spPr/>
      <dgm:t>
        <a:bodyPr/>
        <a:lstStyle/>
        <a:p>
          <a:endParaRPr lang="es-ES" sz="2000"/>
        </a:p>
      </dgm:t>
    </dgm:pt>
    <dgm:pt modelId="{462E2C00-F4F0-4CF8-B4CA-B3394ACE879F}" type="sibTrans" cxnId="{4AC40176-2488-4BD6-AA76-0FFB8F15D2BD}">
      <dgm:prSet/>
      <dgm:spPr/>
      <dgm:t>
        <a:bodyPr/>
        <a:lstStyle/>
        <a:p>
          <a:endParaRPr lang="es-ES" sz="2000"/>
        </a:p>
      </dgm:t>
    </dgm:pt>
    <dgm:pt modelId="{25D733FD-93DC-4658-A46F-67C83CE0A1F7}">
      <dgm:prSet custT="1"/>
      <dgm:spPr>
        <a:solidFill>
          <a:schemeClr val="accent5">
            <a:lumMod val="20000"/>
            <a:lumOff val="80000"/>
            <a:alpha val="90000"/>
          </a:schemeClr>
        </a:solidFill>
        <a:ln>
          <a:solidFill>
            <a:schemeClr val="accent5"/>
          </a:solidFill>
        </a:ln>
      </dgm:spPr>
      <dgm:t>
        <a:bodyPr/>
        <a:lstStyle/>
        <a:p>
          <a:pPr marL="0" indent="0">
            <a:buNone/>
          </a:pPr>
          <a:r>
            <a:rPr lang="ro-RO" sz="2000" b="1" kern="1200" dirty="0">
              <a:latin typeface="Aptos" panose="02110004020202020204"/>
              <a:ea typeface="+mn-ea"/>
              <a:cs typeface="+mn-cs"/>
            </a:rPr>
            <a:t>Descopereau evenimente care se întindeau chiar până în zilele noastre</a:t>
          </a:r>
        </a:p>
      </dgm:t>
    </dgm:pt>
    <dgm:pt modelId="{FFC5D632-0AA4-4567-9488-02B07EEC1AA4}" type="parTrans" cxnId="{0862EA18-D636-46D4-B66E-C0FC6DB15D58}">
      <dgm:prSet/>
      <dgm:spPr/>
      <dgm:t>
        <a:bodyPr/>
        <a:lstStyle/>
        <a:p>
          <a:endParaRPr lang="es-ES" sz="2000"/>
        </a:p>
      </dgm:t>
    </dgm:pt>
    <dgm:pt modelId="{51C9E84F-CC89-4C99-82E9-DC501F717053}" type="sibTrans" cxnId="{0862EA18-D636-46D4-B66E-C0FC6DB15D58}">
      <dgm:prSet/>
      <dgm:spPr/>
      <dgm:t>
        <a:bodyPr/>
        <a:lstStyle/>
        <a:p>
          <a:endParaRPr lang="es-ES" sz="2000"/>
        </a:p>
      </dgm:t>
    </dgm:pt>
    <dgm:pt modelId="{39F1AB83-5A71-4203-951B-3E76E2FA0437}">
      <dgm:prSet custT="1">
        <dgm:style>
          <a:lnRef idx="1">
            <a:schemeClr val="accent2"/>
          </a:lnRef>
          <a:fillRef idx="3">
            <a:schemeClr val="accent2"/>
          </a:fillRef>
          <a:effectRef idx="2">
            <a:schemeClr val="accent2"/>
          </a:effectRef>
          <a:fontRef idx="minor">
            <a:schemeClr val="lt1"/>
          </a:fontRef>
        </dgm:style>
      </dgm:prSet>
      <dgm:spPr/>
      <dgm:t>
        <a:bodyPr/>
        <a:lstStyle/>
        <a:p>
          <a:r>
            <a:rPr lang="ro-RO" sz="2000" b="1" dirty="0">
              <a:effectLst>
                <a:outerShdw blurRad="38100" dist="38100" dir="2700000" algn="tl">
                  <a:srgbClr val="000000"/>
                </a:outerShdw>
              </a:effectLst>
            </a:rPr>
            <a:t>Să zidească</a:t>
          </a:r>
          <a:endParaRPr lang="ro-RO" sz="2000" dirty="0">
            <a:effectLst>
              <a:outerShdw blurRad="38100" dist="38100" dir="2700000" algn="tl">
                <a:srgbClr val="000000"/>
              </a:outerShdw>
            </a:effectLst>
          </a:endParaRPr>
        </a:p>
      </dgm:t>
    </dgm:pt>
    <dgm:pt modelId="{A170A5C2-369A-4932-93AA-88F7883900E1}" type="parTrans" cxnId="{337D6BAF-24DF-44CF-8D75-863E8D7AA2A1}">
      <dgm:prSet/>
      <dgm:spPr/>
      <dgm:t>
        <a:bodyPr/>
        <a:lstStyle/>
        <a:p>
          <a:endParaRPr lang="es-ES" sz="2000"/>
        </a:p>
      </dgm:t>
    </dgm:pt>
    <dgm:pt modelId="{1626E676-3B1E-4454-B7AB-6FF14EDB912F}" type="sibTrans" cxnId="{337D6BAF-24DF-44CF-8D75-863E8D7AA2A1}">
      <dgm:prSet/>
      <dgm:spPr/>
      <dgm:t>
        <a:bodyPr/>
        <a:lstStyle/>
        <a:p>
          <a:endParaRPr lang="es-ES" sz="2000"/>
        </a:p>
      </dgm:t>
    </dgm:pt>
    <dgm:pt modelId="{7D77960C-0D30-421F-B81F-73D18F3CDDA5}">
      <dgm:prSet custT="1"/>
      <dgm:spPr>
        <a:solidFill>
          <a:schemeClr val="accent2">
            <a:lumMod val="20000"/>
            <a:lumOff val="80000"/>
            <a:alpha val="90000"/>
          </a:schemeClr>
        </a:solidFill>
        <a:ln>
          <a:solidFill>
            <a:schemeClr val="accent2"/>
          </a:solidFill>
        </a:ln>
      </dgm:spPr>
      <dgm:t>
        <a:bodyPr/>
        <a:lstStyle/>
        <a:p>
          <a:pPr marL="0" indent="0">
            <a:buNone/>
          </a:pPr>
          <a:r>
            <a:rPr lang="ro-RO" sz="2000" b="1" dirty="0"/>
            <a:t>Să clădească o biserică puternică, în stare să reziste atacurilor vrăjmașului</a:t>
          </a:r>
          <a:endParaRPr lang="ro-RO" sz="2000" dirty="0"/>
        </a:p>
      </dgm:t>
    </dgm:pt>
    <dgm:pt modelId="{F0C5EA2B-7BEA-41F2-A544-39385B2F8F40}" type="parTrans" cxnId="{A9355183-10B7-4A7D-8D97-97D9363BA49E}">
      <dgm:prSet/>
      <dgm:spPr/>
      <dgm:t>
        <a:bodyPr/>
        <a:lstStyle/>
        <a:p>
          <a:endParaRPr lang="es-ES" sz="2000"/>
        </a:p>
      </dgm:t>
    </dgm:pt>
    <dgm:pt modelId="{8CA4453E-1DAB-4734-AACB-5590A2138041}" type="sibTrans" cxnId="{A9355183-10B7-4A7D-8D97-97D9363BA49E}">
      <dgm:prSet/>
      <dgm:spPr/>
      <dgm:t>
        <a:bodyPr/>
        <a:lstStyle/>
        <a:p>
          <a:endParaRPr lang="es-ES" sz="2000"/>
        </a:p>
      </dgm:t>
    </dgm:pt>
    <dgm:pt modelId="{576F84B1-17FF-4C54-A6F9-4787FFEF6346}">
      <dgm:prSet custT="1">
        <dgm:style>
          <a:lnRef idx="1">
            <a:schemeClr val="accent4"/>
          </a:lnRef>
          <a:fillRef idx="3">
            <a:schemeClr val="accent4"/>
          </a:fillRef>
          <a:effectRef idx="2">
            <a:schemeClr val="accent4"/>
          </a:effectRef>
          <a:fontRef idx="minor">
            <a:schemeClr val="lt1"/>
          </a:fontRef>
        </dgm:style>
      </dgm:prSet>
      <dgm:spPr/>
      <dgm:t>
        <a:bodyPr/>
        <a:lstStyle/>
        <a:p>
          <a:r>
            <a:rPr lang="ro-RO" sz="2000" b="1" dirty="0">
              <a:effectLst>
                <a:outerShdw blurRad="38100" dist="38100" dir="2700000" algn="tl">
                  <a:srgbClr val="000000"/>
                </a:outerShdw>
              </a:effectLst>
            </a:rPr>
            <a:t>Să îndemne</a:t>
          </a:r>
          <a:endParaRPr lang="ro-RO" sz="2000" dirty="0">
            <a:effectLst>
              <a:outerShdw blurRad="38100" dist="38100" dir="2700000" algn="tl">
                <a:srgbClr val="000000"/>
              </a:outerShdw>
            </a:effectLst>
          </a:endParaRPr>
        </a:p>
      </dgm:t>
    </dgm:pt>
    <dgm:pt modelId="{C7BC9326-C2EB-4F23-9CDA-41D6BDF1A659}" type="parTrans" cxnId="{F01D63FB-1263-46D6-B705-626D50C1C246}">
      <dgm:prSet/>
      <dgm:spPr/>
      <dgm:t>
        <a:bodyPr/>
        <a:lstStyle/>
        <a:p>
          <a:endParaRPr lang="es-ES" sz="2000"/>
        </a:p>
      </dgm:t>
    </dgm:pt>
    <dgm:pt modelId="{E1DB6DC5-D68E-448E-859E-EF50CEE3BDC3}" type="sibTrans" cxnId="{F01D63FB-1263-46D6-B705-626D50C1C246}">
      <dgm:prSet/>
      <dgm:spPr/>
      <dgm:t>
        <a:bodyPr/>
        <a:lstStyle/>
        <a:p>
          <a:endParaRPr lang="es-ES" sz="2000"/>
        </a:p>
      </dgm:t>
    </dgm:pt>
    <dgm:pt modelId="{F255B581-4A22-43F1-9DDB-022968AAECA8}">
      <dgm:prSet custT="1"/>
      <dgm:spPr>
        <a:solidFill>
          <a:schemeClr val="accent4">
            <a:lumMod val="20000"/>
            <a:lumOff val="80000"/>
            <a:alpha val="90000"/>
          </a:schemeClr>
        </a:solidFill>
        <a:ln>
          <a:solidFill>
            <a:schemeClr val="accent4"/>
          </a:solidFill>
        </a:ln>
      </dgm:spPr>
      <dgm:t>
        <a:bodyPr/>
        <a:lstStyle/>
        <a:p>
          <a:pPr marL="0" indent="0">
            <a:buNone/>
          </a:pPr>
          <a:r>
            <a:rPr lang="ro-RO" sz="2000" b="1" dirty="0"/>
            <a:t>Să dea pe față păcatul, pentru ca oamenii să se poată pocăi</a:t>
          </a:r>
          <a:endParaRPr lang="ro-RO" sz="2000" dirty="0"/>
        </a:p>
      </dgm:t>
    </dgm:pt>
    <dgm:pt modelId="{F8AABC5E-C78C-401F-8510-EAED3F0C5051}" type="parTrans" cxnId="{12C36F5C-9147-440C-8ACE-AA5000BC60E0}">
      <dgm:prSet/>
      <dgm:spPr/>
      <dgm:t>
        <a:bodyPr/>
        <a:lstStyle/>
        <a:p>
          <a:endParaRPr lang="es-ES" sz="2000"/>
        </a:p>
      </dgm:t>
    </dgm:pt>
    <dgm:pt modelId="{A6419884-9C83-4115-9C4A-3476801061CA}" type="sibTrans" cxnId="{12C36F5C-9147-440C-8ACE-AA5000BC60E0}">
      <dgm:prSet/>
      <dgm:spPr/>
      <dgm:t>
        <a:bodyPr/>
        <a:lstStyle/>
        <a:p>
          <a:endParaRPr lang="es-ES" sz="2000"/>
        </a:p>
      </dgm:t>
    </dgm:pt>
    <dgm:pt modelId="{8FACA609-11DE-421F-B7EE-75BB7AAFF962}">
      <dgm:prSet custT="1">
        <dgm:style>
          <a:lnRef idx="1">
            <a:schemeClr val="accent3"/>
          </a:lnRef>
          <a:fillRef idx="3">
            <a:schemeClr val="accent3"/>
          </a:fillRef>
          <a:effectRef idx="2">
            <a:schemeClr val="accent3"/>
          </a:effectRef>
          <a:fontRef idx="minor">
            <a:schemeClr val="lt1"/>
          </a:fontRef>
        </dgm:style>
      </dgm:prSet>
      <dgm:spPr/>
      <dgm:t>
        <a:bodyPr/>
        <a:lstStyle/>
        <a:p>
          <a:r>
            <a:rPr lang="ro-RO" sz="2000" b="1">
              <a:effectLst>
                <a:outerShdw blurRad="38100" dist="38100" dir="2700000" algn="tl">
                  <a:srgbClr val="000000"/>
                </a:outerShdw>
              </a:effectLst>
            </a:rPr>
            <a:t>Să mângâie</a:t>
          </a:r>
          <a:endParaRPr lang="ro-RO" sz="2000">
            <a:effectLst>
              <a:outerShdw blurRad="38100" dist="38100" dir="2700000" algn="tl">
                <a:srgbClr val="000000"/>
              </a:outerShdw>
            </a:effectLst>
          </a:endParaRPr>
        </a:p>
      </dgm:t>
    </dgm:pt>
    <dgm:pt modelId="{8182001B-2E6D-40FA-ADA7-B4681889C8C8}" type="parTrans" cxnId="{51E4D12B-87C9-4102-939D-26865AE28B6E}">
      <dgm:prSet/>
      <dgm:spPr/>
      <dgm:t>
        <a:bodyPr/>
        <a:lstStyle/>
        <a:p>
          <a:endParaRPr lang="es-ES" sz="2000"/>
        </a:p>
      </dgm:t>
    </dgm:pt>
    <dgm:pt modelId="{0FB139CC-C60F-42AA-B27E-0889992B1454}" type="sibTrans" cxnId="{51E4D12B-87C9-4102-939D-26865AE28B6E}">
      <dgm:prSet/>
      <dgm:spPr/>
      <dgm:t>
        <a:bodyPr/>
        <a:lstStyle/>
        <a:p>
          <a:endParaRPr lang="es-ES" sz="2000"/>
        </a:p>
      </dgm:t>
    </dgm:pt>
    <dgm:pt modelId="{FBD893F2-D066-4295-9EC5-A5677D8E95C7}">
      <dgm:prSet custT="1"/>
      <dgm:spPr>
        <a:solidFill>
          <a:schemeClr val="accent3">
            <a:lumMod val="20000"/>
            <a:lumOff val="80000"/>
            <a:alpha val="90000"/>
          </a:schemeClr>
        </a:solidFill>
        <a:ln>
          <a:solidFill>
            <a:schemeClr val="accent3"/>
          </a:solidFill>
        </a:ln>
      </dgm:spPr>
      <dgm:t>
        <a:bodyPr/>
        <a:lstStyle/>
        <a:p>
          <a:pPr marL="0" indent="0">
            <a:buNone/>
          </a:pPr>
          <a:r>
            <a:rPr lang="ro-RO" sz="2000" b="1" dirty="0"/>
            <a:t>Iuda și Sila au fost trimiși la biserici tocmai cu acest scop</a:t>
          </a:r>
          <a:endParaRPr lang="ro-RO" sz="2000" dirty="0"/>
        </a:p>
      </dgm:t>
    </dgm:pt>
    <dgm:pt modelId="{F6F58423-0235-4E36-906E-D436852080FC}" type="parTrans" cxnId="{46AFF13D-3063-4D4D-8871-42434D157A63}">
      <dgm:prSet/>
      <dgm:spPr/>
      <dgm:t>
        <a:bodyPr/>
        <a:lstStyle/>
        <a:p>
          <a:endParaRPr lang="es-ES" sz="2000"/>
        </a:p>
      </dgm:t>
    </dgm:pt>
    <dgm:pt modelId="{A2BE28C3-6A04-466E-9399-8FA26FD0D994}" type="sibTrans" cxnId="{46AFF13D-3063-4D4D-8871-42434D157A63}">
      <dgm:prSet/>
      <dgm:spPr/>
      <dgm:t>
        <a:bodyPr/>
        <a:lstStyle/>
        <a:p>
          <a:endParaRPr lang="es-ES" sz="2000"/>
        </a:p>
      </dgm:t>
    </dgm:pt>
    <dgm:pt modelId="{748C2B61-E1DB-4DE3-B7F0-F7D5C9C47A67}" type="pres">
      <dgm:prSet presAssocID="{FD313355-6819-4705-A30E-A1889181BF5F}" presName="diagram" presStyleCnt="0">
        <dgm:presLayoutVars>
          <dgm:dir/>
          <dgm:animLvl val="lvl"/>
          <dgm:resizeHandles val="exact"/>
        </dgm:presLayoutVars>
      </dgm:prSet>
      <dgm:spPr/>
    </dgm:pt>
    <dgm:pt modelId="{FA90D467-45E9-4424-9A20-89AF1C4BD1D3}" type="pres">
      <dgm:prSet presAssocID="{3DCD99FE-FC29-4C72-ACC0-90BB7DA1E30A}" presName="compNode" presStyleCnt="0"/>
      <dgm:spPr/>
    </dgm:pt>
    <dgm:pt modelId="{04D3CF86-DE88-4173-BB50-CB625C2784C1}" type="pres">
      <dgm:prSet presAssocID="{3DCD99FE-FC29-4C72-ACC0-90BB7DA1E30A}" presName="childRect" presStyleLbl="bgAcc1" presStyleIdx="0" presStyleCnt="5" custScaleX="142715" custScaleY="114179">
        <dgm:presLayoutVars>
          <dgm:bulletEnabled val="1"/>
        </dgm:presLayoutVars>
      </dgm:prSet>
      <dgm:spPr/>
    </dgm:pt>
    <dgm:pt modelId="{4509C98C-D3ED-487A-BE5B-22E7E2A8F68A}" type="pres">
      <dgm:prSet presAssocID="{3DCD99FE-FC29-4C72-ACC0-90BB7DA1E30A}" presName="parentText" presStyleLbl="node1" presStyleIdx="0" presStyleCnt="0">
        <dgm:presLayoutVars>
          <dgm:chMax val="0"/>
          <dgm:bulletEnabled val="1"/>
        </dgm:presLayoutVars>
      </dgm:prSet>
      <dgm:spPr/>
    </dgm:pt>
    <dgm:pt modelId="{83303C94-F2EE-4E3F-8B8F-C30B43A7A5F7}" type="pres">
      <dgm:prSet presAssocID="{3DCD99FE-FC29-4C72-ACC0-90BB7DA1E30A}" presName="parentRect" presStyleLbl="alignNode1" presStyleIdx="0" presStyleCnt="5" custScaleX="142715" custLinFactNeighborY="21509"/>
      <dgm:spPr/>
    </dgm:pt>
    <dgm:pt modelId="{A381FCC2-366C-484C-80F3-42AFE9B46DAC}" type="pres">
      <dgm:prSet presAssocID="{3DCD99FE-FC29-4C72-ACC0-90BB7DA1E30A}" presName="adorn" presStyleLbl="fgAccFollowNode1" presStyleIdx="0" presStyleCnt="5" custLinFactNeighborX="35928"/>
      <dgm:spPr>
        <a:blipFill dpi="0" rotWithShape="1">
          <a:blip xmlns:r="http://schemas.openxmlformats.org/officeDocument/2006/relationships" r:embed="rId1" cstate="hqprint">
            <a:extLst>
              <a:ext uri="{28A0092B-C50C-407E-A947-70E740481C1C}">
                <a14:useLocalDpi xmlns:a14="http://schemas.microsoft.com/office/drawing/2010/main"/>
              </a:ext>
            </a:extLst>
          </a:blip>
          <a:srcRect/>
          <a:stretch>
            <a:fillRect l="-7811" t="-2437" r="-17169" b="-59875"/>
          </a:stretch>
        </a:blipFill>
      </dgm:spPr>
    </dgm:pt>
    <dgm:pt modelId="{D3EFC2CD-A8BD-4538-B2A9-D4F28EFB5015}" type="pres">
      <dgm:prSet presAssocID="{CB4F0FCA-53A6-4C5E-B777-0172B2D08E57}" presName="sibTrans" presStyleLbl="sibTrans2D1" presStyleIdx="0" presStyleCnt="0"/>
      <dgm:spPr/>
    </dgm:pt>
    <dgm:pt modelId="{819EAF1B-F16A-496B-9BC0-3ADE24E1B8DE}" type="pres">
      <dgm:prSet presAssocID="{1F1CDFEC-5159-4F78-82D7-98E97277A281}" presName="compNode" presStyleCnt="0"/>
      <dgm:spPr/>
    </dgm:pt>
    <dgm:pt modelId="{3EE713CA-5DC2-499E-9B70-F3055F077623}" type="pres">
      <dgm:prSet presAssocID="{1F1CDFEC-5159-4F78-82D7-98E97277A281}" presName="childRect" presStyleLbl="bgAcc1" presStyleIdx="1" presStyleCnt="5" custScaleX="142715" custScaleY="114179">
        <dgm:presLayoutVars>
          <dgm:bulletEnabled val="1"/>
        </dgm:presLayoutVars>
      </dgm:prSet>
      <dgm:spPr/>
    </dgm:pt>
    <dgm:pt modelId="{9E64D7C4-F4D0-4608-AFCF-D1688C82FA1F}" type="pres">
      <dgm:prSet presAssocID="{1F1CDFEC-5159-4F78-82D7-98E97277A281}" presName="parentText" presStyleLbl="node1" presStyleIdx="0" presStyleCnt="0">
        <dgm:presLayoutVars>
          <dgm:chMax val="0"/>
          <dgm:bulletEnabled val="1"/>
        </dgm:presLayoutVars>
      </dgm:prSet>
      <dgm:spPr/>
    </dgm:pt>
    <dgm:pt modelId="{A7D34FEE-7DA6-4B37-BBED-CAA95D76B4CC}" type="pres">
      <dgm:prSet presAssocID="{1F1CDFEC-5159-4F78-82D7-98E97277A281}" presName="parentRect" presStyleLbl="alignNode1" presStyleIdx="1" presStyleCnt="5" custScaleX="142715" custLinFactNeighborY="21509"/>
      <dgm:spPr/>
    </dgm:pt>
    <dgm:pt modelId="{404A7F00-D70F-40DB-A253-54411E61105B}" type="pres">
      <dgm:prSet presAssocID="{1F1CDFEC-5159-4F78-82D7-98E97277A281}" presName="adorn" presStyleLbl="fgAccFollowNode1" presStyleIdx="1" presStyleCnt="5" custLinFactNeighborX="35928"/>
      <dgm:spPr>
        <a:blipFill dpi="0" rotWithShape="1">
          <a:blip xmlns:r="http://schemas.openxmlformats.org/officeDocument/2006/relationships" r:embed="rId2" cstate="hqprint">
            <a:extLst>
              <a:ext uri="{28A0092B-C50C-407E-A947-70E740481C1C}">
                <a14:useLocalDpi xmlns:a14="http://schemas.microsoft.com/office/drawing/2010/main"/>
              </a:ext>
            </a:extLst>
          </a:blip>
          <a:srcRect/>
          <a:stretch>
            <a:fillRect l="-20098" t="-23252" r="-13077" b="-46138"/>
          </a:stretch>
        </a:blipFill>
      </dgm:spPr>
    </dgm:pt>
    <dgm:pt modelId="{D9D2F1A1-75FA-437A-8C9E-ACD1EBDAA054}" type="pres">
      <dgm:prSet presAssocID="{462E2C00-F4F0-4CF8-B4CA-B3394ACE879F}" presName="sibTrans" presStyleLbl="sibTrans2D1" presStyleIdx="0" presStyleCnt="0"/>
      <dgm:spPr/>
    </dgm:pt>
    <dgm:pt modelId="{33AB3D4B-C6B2-4CE8-A6C6-0D9768E98443}" type="pres">
      <dgm:prSet presAssocID="{39F1AB83-5A71-4203-951B-3E76E2FA0437}" presName="compNode" presStyleCnt="0"/>
      <dgm:spPr/>
    </dgm:pt>
    <dgm:pt modelId="{B93B6972-D6BF-4224-8F58-E4363ABE05A9}" type="pres">
      <dgm:prSet presAssocID="{39F1AB83-5A71-4203-951B-3E76E2FA0437}" presName="childRect" presStyleLbl="bgAcc1" presStyleIdx="2" presStyleCnt="5" custScaleX="142715" custScaleY="114179">
        <dgm:presLayoutVars>
          <dgm:bulletEnabled val="1"/>
        </dgm:presLayoutVars>
      </dgm:prSet>
      <dgm:spPr/>
    </dgm:pt>
    <dgm:pt modelId="{E6ABE69A-36DD-445F-86C2-EC58035F4C7D}" type="pres">
      <dgm:prSet presAssocID="{39F1AB83-5A71-4203-951B-3E76E2FA0437}" presName="parentText" presStyleLbl="node1" presStyleIdx="0" presStyleCnt="0">
        <dgm:presLayoutVars>
          <dgm:chMax val="0"/>
          <dgm:bulletEnabled val="1"/>
        </dgm:presLayoutVars>
      </dgm:prSet>
      <dgm:spPr/>
    </dgm:pt>
    <dgm:pt modelId="{4D9EC3F5-2B61-4178-AF40-07178C6999D4}" type="pres">
      <dgm:prSet presAssocID="{39F1AB83-5A71-4203-951B-3E76E2FA0437}" presName="parentRect" presStyleLbl="alignNode1" presStyleIdx="2" presStyleCnt="5" custScaleX="142715" custLinFactNeighborY="21509"/>
      <dgm:spPr/>
    </dgm:pt>
    <dgm:pt modelId="{3D6A2FB8-FAD5-4FEF-A1A3-3717E97DEF08}" type="pres">
      <dgm:prSet presAssocID="{39F1AB83-5A71-4203-951B-3E76E2FA0437}" presName="adorn" presStyleLbl="fgAccFollowNode1" presStyleIdx="2" presStyleCnt="5" custLinFactNeighborX="35929"/>
      <dgm:spPr>
        <a:blipFill dpi="0" rotWithShape="1">
          <a:blip xmlns:r="http://schemas.openxmlformats.org/officeDocument/2006/relationships" r:embed="rId3" cstate="hqprint">
            <a:extLst>
              <a:ext uri="{28A0092B-C50C-407E-A947-70E740481C1C}">
                <a14:useLocalDpi xmlns:a14="http://schemas.microsoft.com/office/drawing/2010/main"/>
              </a:ext>
            </a:extLst>
          </a:blip>
          <a:srcRect/>
          <a:stretch>
            <a:fillRect l="-16666" r="-73778" b="-42836"/>
          </a:stretch>
        </a:blipFill>
      </dgm:spPr>
    </dgm:pt>
    <dgm:pt modelId="{473383DD-28FA-49E9-AFC8-9B964FA564E7}" type="pres">
      <dgm:prSet presAssocID="{1626E676-3B1E-4454-B7AB-6FF14EDB912F}" presName="sibTrans" presStyleLbl="sibTrans2D1" presStyleIdx="0" presStyleCnt="0"/>
      <dgm:spPr/>
    </dgm:pt>
    <dgm:pt modelId="{7EF07DD5-2513-4129-826D-BC94208026C1}" type="pres">
      <dgm:prSet presAssocID="{576F84B1-17FF-4C54-A6F9-4787FFEF6346}" presName="compNode" presStyleCnt="0"/>
      <dgm:spPr/>
    </dgm:pt>
    <dgm:pt modelId="{47B3CB62-A8A9-4497-91EE-E14053024428}" type="pres">
      <dgm:prSet presAssocID="{576F84B1-17FF-4C54-A6F9-4787FFEF6346}" presName="childRect" presStyleLbl="bgAcc1" presStyleIdx="3" presStyleCnt="5" custScaleX="152625" custLinFactNeighborX="-67257">
        <dgm:presLayoutVars>
          <dgm:bulletEnabled val="1"/>
        </dgm:presLayoutVars>
      </dgm:prSet>
      <dgm:spPr/>
    </dgm:pt>
    <dgm:pt modelId="{1BD54DEE-E1EB-4C97-81A3-BF427F74E9E9}" type="pres">
      <dgm:prSet presAssocID="{576F84B1-17FF-4C54-A6F9-4787FFEF6346}" presName="parentText" presStyleLbl="node1" presStyleIdx="0" presStyleCnt="0">
        <dgm:presLayoutVars>
          <dgm:chMax val="0"/>
          <dgm:bulletEnabled val="1"/>
        </dgm:presLayoutVars>
      </dgm:prSet>
      <dgm:spPr/>
    </dgm:pt>
    <dgm:pt modelId="{7FC4422D-8C48-4D6F-8899-D3EB750C73B7}" type="pres">
      <dgm:prSet presAssocID="{576F84B1-17FF-4C54-A6F9-4787FFEF6346}" presName="parentRect" presStyleLbl="alignNode1" presStyleIdx="3" presStyleCnt="5" custScaleX="152625" custLinFactNeighborX="-67257"/>
      <dgm:spPr/>
    </dgm:pt>
    <dgm:pt modelId="{3130E0C0-5E31-4FB3-8A92-9A309FDC92A9}" type="pres">
      <dgm:prSet presAssocID="{576F84B1-17FF-4C54-A6F9-4787FFEF6346}" presName="adorn" presStyleLbl="fgAccFollowNode1" presStyleIdx="3" presStyleCnt="5" custLinFactX="-45285" custLinFactNeighborX="-100000" custLinFactNeighborY="-18744"/>
      <dgm:spPr>
        <a:blipFill dpi="0" rotWithShape="1">
          <a:blip xmlns:r="http://schemas.openxmlformats.org/officeDocument/2006/relationships" r:embed="rId4"/>
          <a:srcRect/>
          <a:stretch>
            <a:fillRect l="-67009" t="-35932" r="-224305" b="-84182"/>
          </a:stretch>
        </a:blipFill>
      </dgm:spPr>
    </dgm:pt>
    <dgm:pt modelId="{4CDB36CE-04BE-4A69-9A99-EA24D87313CD}" type="pres">
      <dgm:prSet presAssocID="{E1DB6DC5-D68E-448E-859E-EF50CEE3BDC3}" presName="sibTrans" presStyleLbl="sibTrans2D1" presStyleIdx="0" presStyleCnt="0"/>
      <dgm:spPr/>
    </dgm:pt>
    <dgm:pt modelId="{1E16F162-A051-40BD-BCEC-31D7ADFC5173}" type="pres">
      <dgm:prSet presAssocID="{8FACA609-11DE-421F-B7EE-75BB7AAFF962}" presName="compNode" presStyleCnt="0"/>
      <dgm:spPr/>
    </dgm:pt>
    <dgm:pt modelId="{8C181B66-CC29-4D81-82A1-51CAB7D5DB84}" type="pres">
      <dgm:prSet presAssocID="{8FACA609-11DE-421F-B7EE-75BB7AAFF962}" presName="childRect" presStyleLbl="bgAcc1" presStyleIdx="4" presStyleCnt="5" custScaleX="152625" custLinFactNeighborX="-67257">
        <dgm:presLayoutVars>
          <dgm:bulletEnabled val="1"/>
        </dgm:presLayoutVars>
      </dgm:prSet>
      <dgm:spPr/>
    </dgm:pt>
    <dgm:pt modelId="{4C29B0A9-7ADA-4708-B73F-210F7A8A3AFE}" type="pres">
      <dgm:prSet presAssocID="{8FACA609-11DE-421F-B7EE-75BB7AAFF962}" presName="parentText" presStyleLbl="node1" presStyleIdx="0" presStyleCnt="0">
        <dgm:presLayoutVars>
          <dgm:chMax val="0"/>
          <dgm:bulletEnabled val="1"/>
        </dgm:presLayoutVars>
      </dgm:prSet>
      <dgm:spPr/>
    </dgm:pt>
    <dgm:pt modelId="{33324725-AC41-4188-ADC2-C983F204EAEA}" type="pres">
      <dgm:prSet presAssocID="{8FACA609-11DE-421F-B7EE-75BB7AAFF962}" presName="parentRect" presStyleLbl="alignNode1" presStyleIdx="4" presStyleCnt="5" custScaleX="152625" custLinFactNeighborX="-67257"/>
      <dgm:spPr/>
    </dgm:pt>
    <dgm:pt modelId="{3A686E9C-D473-424C-A616-6FCF3A07A6DA}" type="pres">
      <dgm:prSet presAssocID="{8FACA609-11DE-421F-B7EE-75BB7AAFF962}" presName="adorn" presStyleLbl="fgAccFollowNode1" presStyleIdx="4" presStyleCnt="5" custLinFactX="-42160" custLinFactNeighborX="-100000" custLinFactNeighborY="-18746"/>
      <dgm:spPr>
        <a:blipFill rotWithShape="1">
          <a:blip xmlns:r="http://schemas.openxmlformats.org/officeDocument/2006/relationships" r:embed="rId5" cstate="hqprint">
            <a:extLst>
              <a:ext uri="{28A0092B-C50C-407E-A947-70E740481C1C}">
                <a14:useLocalDpi xmlns:a14="http://schemas.microsoft.com/office/drawing/2010/main"/>
              </a:ext>
            </a:extLst>
          </a:blip>
          <a:srcRect/>
          <a:stretch>
            <a:fillRect l="-17000" r="-17000"/>
          </a:stretch>
        </a:blipFill>
      </dgm:spPr>
    </dgm:pt>
  </dgm:ptLst>
  <dgm:cxnLst>
    <dgm:cxn modelId="{FD56D805-461D-4351-8F6B-ABFAB32BDB5A}" srcId="{3DCD99FE-FC29-4C72-ACC0-90BB7DA1E30A}" destId="{3CD771D0-414F-41EA-AF8F-24EB4EB658E1}" srcOrd="0" destOrd="0" parTransId="{9B2259FD-234E-4E0E-8BA9-7311DDA2EA9C}" sibTransId="{EDD2377F-2913-4372-AF30-0941DAB8B237}"/>
    <dgm:cxn modelId="{0862EA18-D636-46D4-B66E-C0FC6DB15D58}" srcId="{1F1CDFEC-5159-4F78-82D7-98E97277A281}" destId="{25D733FD-93DC-4658-A46F-67C83CE0A1F7}" srcOrd="0" destOrd="0" parTransId="{FFC5D632-0AA4-4567-9488-02B07EEC1AA4}" sibTransId="{51C9E84F-CC89-4C99-82E9-DC501F717053}"/>
    <dgm:cxn modelId="{18D83120-17EA-46B5-9267-67DF29618784}" type="presOf" srcId="{CB4F0FCA-53A6-4C5E-B777-0172B2D08E57}" destId="{D3EFC2CD-A8BD-4538-B2A9-D4F28EFB5015}" srcOrd="0" destOrd="0" presId="urn:microsoft.com/office/officeart/2005/8/layout/bList2"/>
    <dgm:cxn modelId="{51E4D12B-87C9-4102-939D-26865AE28B6E}" srcId="{FD313355-6819-4705-A30E-A1889181BF5F}" destId="{8FACA609-11DE-421F-B7EE-75BB7AAFF962}" srcOrd="4" destOrd="0" parTransId="{8182001B-2E6D-40FA-ADA7-B4681889C8C8}" sibTransId="{0FB139CC-C60F-42AA-B27E-0889992B1454}"/>
    <dgm:cxn modelId="{6EC5F633-05C3-469A-8877-901524390ADF}" type="presOf" srcId="{8FACA609-11DE-421F-B7EE-75BB7AAFF962}" destId="{33324725-AC41-4188-ADC2-C983F204EAEA}" srcOrd="1" destOrd="0" presId="urn:microsoft.com/office/officeart/2005/8/layout/bList2"/>
    <dgm:cxn modelId="{46AFF13D-3063-4D4D-8871-42434D157A63}" srcId="{8FACA609-11DE-421F-B7EE-75BB7AAFF962}" destId="{FBD893F2-D066-4295-9EC5-A5677D8E95C7}" srcOrd="0" destOrd="0" parTransId="{F6F58423-0235-4E36-906E-D436852080FC}" sibTransId="{A2BE28C3-6A04-466E-9399-8FA26FD0D994}"/>
    <dgm:cxn modelId="{12C36F5C-9147-440C-8ACE-AA5000BC60E0}" srcId="{576F84B1-17FF-4C54-A6F9-4787FFEF6346}" destId="{F255B581-4A22-43F1-9DDB-022968AAECA8}" srcOrd="0" destOrd="0" parTransId="{F8AABC5E-C78C-401F-8510-EAED3F0C5051}" sibTransId="{A6419884-9C83-4115-9C4A-3476801061CA}"/>
    <dgm:cxn modelId="{BE0EDA62-E462-45C9-8F2B-D1E21E056DA1}" type="presOf" srcId="{1626E676-3B1E-4454-B7AB-6FF14EDB912F}" destId="{473383DD-28FA-49E9-AFC8-9B964FA564E7}" srcOrd="0" destOrd="0" presId="urn:microsoft.com/office/officeart/2005/8/layout/bList2"/>
    <dgm:cxn modelId="{F88DC466-FAB8-4A91-8BE1-9D063495D824}" type="presOf" srcId="{3DCD99FE-FC29-4C72-ACC0-90BB7DA1E30A}" destId="{4509C98C-D3ED-487A-BE5B-22E7E2A8F68A}" srcOrd="0" destOrd="0" presId="urn:microsoft.com/office/officeart/2005/8/layout/bList2"/>
    <dgm:cxn modelId="{A45B0848-2DEB-4873-84CD-BF6E92D0242A}" type="presOf" srcId="{39F1AB83-5A71-4203-951B-3E76E2FA0437}" destId="{E6ABE69A-36DD-445F-86C2-EC58035F4C7D}" srcOrd="0" destOrd="0" presId="urn:microsoft.com/office/officeart/2005/8/layout/bList2"/>
    <dgm:cxn modelId="{23A7DC6C-397E-4E65-8C25-A7E8BD920F2E}" type="presOf" srcId="{25D733FD-93DC-4658-A46F-67C83CE0A1F7}" destId="{3EE713CA-5DC2-499E-9B70-F3055F077623}" srcOrd="0" destOrd="0" presId="urn:microsoft.com/office/officeart/2005/8/layout/bList2"/>
    <dgm:cxn modelId="{143F6771-2C7E-4D6D-878F-431D498A05ED}" type="presOf" srcId="{1F1CDFEC-5159-4F78-82D7-98E97277A281}" destId="{9E64D7C4-F4D0-4608-AFCF-D1688C82FA1F}" srcOrd="0" destOrd="0" presId="urn:microsoft.com/office/officeart/2005/8/layout/bList2"/>
    <dgm:cxn modelId="{4AC40176-2488-4BD6-AA76-0FFB8F15D2BD}" srcId="{FD313355-6819-4705-A30E-A1889181BF5F}" destId="{1F1CDFEC-5159-4F78-82D7-98E97277A281}" srcOrd="1" destOrd="0" parTransId="{55412B8B-7B31-45A8-906C-392D7BABBCF3}" sibTransId="{462E2C00-F4F0-4CF8-B4CA-B3394ACE879F}"/>
    <dgm:cxn modelId="{60F38D7F-6A30-4B22-AEAD-385683F8C91F}" srcId="{FD313355-6819-4705-A30E-A1889181BF5F}" destId="{3DCD99FE-FC29-4C72-ACC0-90BB7DA1E30A}" srcOrd="0" destOrd="0" parTransId="{9AA046AF-3034-4606-BF3A-9B6BB836833F}" sibTransId="{CB4F0FCA-53A6-4C5E-B777-0172B2D08E57}"/>
    <dgm:cxn modelId="{A9355183-10B7-4A7D-8D97-97D9363BA49E}" srcId="{39F1AB83-5A71-4203-951B-3E76E2FA0437}" destId="{7D77960C-0D30-421F-B81F-73D18F3CDDA5}" srcOrd="0" destOrd="0" parTransId="{F0C5EA2B-7BEA-41F2-A544-39385B2F8F40}" sibTransId="{8CA4453E-1DAB-4734-AACB-5590A2138041}"/>
    <dgm:cxn modelId="{B167078D-DCA3-48A4-9D42-A14A72ACAC3A}" type="presOf" srcId="{462E2C00-F4F0-4CF8-B4CA-B3394ACE879F}" destId="{D9D2F1A1-75FA-437A-8C9E-ACD1EBDAA054}" srcOrd="0" destOrd="0" presId="urn:microsoft.com/office/officeart/2005/8/layout/bList2"/>
    <dgm:cxn modelId="{0B966299-39B2-414F-B82E-70E59853CB1B}" type="presOf" srcId="{8FACA609-11DE-421F-B7EE-75BB7AAFF962}" destId="{4C29B0A9-7ADA-4708-B73F-210F7A8A3AFE}" srcOrd="0" destOrd="0" presId="urn:microsoft.com/office/officeart/2005/8/layout/bList2"/>
    <dgm:cxn modelId="{6C87229D-2923-4626-B458-D572001BAFF2}" type="presOf" srcId="{7D77960C-0D30-421F-B81F-73D18F3CDDA5}" destId="{B93B6972-D6BF-4224-8F58-E4363ABE05A9}" srcOrd="0" destOrd="0" presId="urn:microsoft.com/office/officeart/2005/8/layout/bList2"/>
    <dgm:cxn modelId="{8E16B2AD-DED2-407F-9EA5-D09FCCA07D0D}" type="presOf" srcId="{39F1AB83-5A71-4203-951B-3E76E2FA0437}" destId="{4D9EC3F5-2B61-4178-AF40-07178C6999D4}" srcOrd="1" destOrd="0" presId="urn:microsoft.com/office/officeart/2005/8/layout/bList2"/>
    <dgm:cxn modelId="{337D6BAF-24DF-44CF-8D75-863E8D7AA2A1}" srcId="{FD313355-6819-4705-A30E-A1889181BF5F}" destId="{39F1AB83-5A71-4203-951B-3E76E2FA0437}" srcOrd="2" destOrd="0" parTransId="{A170A5C2-369A-4932-93AA-88F7883900E1}" sibTransId="{1626E676-3B1E-4454-B7AB-6FF14EDB912F}"/>
    <dgm:cxn modelId="{A549B5BD-37F0-4B8C-AB53-B81D8594FAC2}" type="presOf" srcId="{1F1CDFEC-5159-4F78-82D7-98E97277A281}" destId="{A7D34FEE-7DA6-4B37-BBED-CAA95D76B4CC}" srcOrd="1" destOrd="0" presId="urn:microsoft.com/office/officeart/2005/8/layout/bList2"/>
    <dgm:cxn modelId="{D38B35C2-A592-46F9-AC69-F12F37CEE336}" type="presOf" srcId="{F255B581-4A22-43F1-9DDB-022968AAECA8}" destId="{47B3CB62-A8A9-4497-91EE-E14053024428}" srcOrd="0" destOrd="0" presId="urn:microsoft.com/office/officeart/2005/8/layout/bList2"/>
    <dgm:cxn modelId="{042777CA-870F-4C01-A956-4E607E2E32C1}" type="presOf" srcId="{576F84B1-17FF-4C54-A6F9-4787FFEF6346}" destId="{7FC4422D-8C48-4D6F-8899-D3EB750C73B7}" srcOrd="1" destOrd="0" presId="urn:microsoft.com/office/officeart/2005/8/layout/bList2"/>
    <dgm:cxn modelId="{2138DAD5-EDC1-46A2-9DAE-6853A6FA26C2}" type="presOf" srcId="{E1DB6DC5-D68E-448E-859E-EF50CEE3BDC3}" destId="{4CDB36CE-04BE-4A69-9A99-EA24D87313CD}" srcOrd="0" destOrd="0" presId="urn:microsoft.com/office/officeart/2005/8/layout/bList2"/>
    <dgm:cxn modelId="{7AB225D7-A574-4F05-B956-06F37136C7D8}" type="presOf" srcId="{576F84B1-17FF-4C54-A6F9-4787FFEF6346}" destId="{1BD54DEE-E1EB-4C97-81A3-BF427F74E9E9}" srcOrd="0" destOrd="0" presId="urn:microsoft.com/office/officeart/2005/8/layout/bList2"/>
    <dgm:cxn modelId="{58168DD8-B662-4152-AA2E-207957DC3F56}" type="presOf" srcId="{3DCD99FE-FC29-4C72-ACC0-90BB7DA1E30A}" destId="{83303C94-F2EE-4E3F-8B8F-C30B43A7A5F7}" srcOrd="1" destOrd="0" presId="urn:microsoft.com/office/officeart/2005/8/layout/bList2"/>
    <dgm:cxn modelId="{BCFA39DE-A92E-4FDB-B41A-36AABEB8E96A}" type="presOf" srcId="{FD313355-6819-4705-A30E-A1889181BF5F}" destId="{748C2B61-E1DB-4DE3-B7F0-F7D5C9C47A67}" srcOrd="0" destOrd="0" presId="urn:microsoft.com/office/officeart/2005/8/layout/bList2"/>
    <dgm:cxn modelId="{E99F4BE7-BAC4-4E15-9113-C1A95F0AD9B7}" type="presOf" srcId="{3CD771D0-414F-41EA-AF8F-24EB4EB658E1}" destId="{04D3CF86-DE88-4173-BB50-CB625C2784C1}" srcOrd="0" destOrd="0" presId="urn:microsoft.com/office/officeart/2005/8/layout/bList2"/>
    <dgm:cxn modelId="{464988F9-79A0-4DA5-97D8-10619F73DCCB}" type="presOf" srcId="{FBD893F2-D066-4295-9EC5-A5677D8E95C7}" destId="{8C181B66-CC29-4D81-82A1-51CAB7D5DB84}" srcOrd="0" destOrd="0" presId="urn:microsoft.com/office/officeart/2005/8/layout/bList2"/>
    <dgm:cxn modelId="{F01D63FB-1263-46D6-B705-626D50C1C246}" srcId="{FD313355-6819-4705-A30E-A1889181BF5F}" destId="{576F84B1-17FF-4C54-A6F9-4787FFEF6346}" srcOrd="3" destOrd="0" parTransId="{C7BC9326-C2EB-4F23-9CDA-41D6BDF1A659}" sibTransId="{E1DB6DC5-D68E-448E-859E-EF50CEE3BDC3}"/>
    <dgm:cxn modelId="{AE4A8704-B8B4-4B0A-B238-B196D30E5B50}" type="presParOf" srcId="{748C2B61-E1DB-4DE3-B7F0-F7D5C9C47A67}" destId="{FA90D467-45E9-4424-9A20-89AF1C4BD1D3}" srcOrd="0" destOrd="0" presId="urn:microsoft.com/office/officeart/2005/8/layout/bList2"/>
    <dgm:cxn modelId="{898E3E1C-A841-4D6A-870C-293CFD01FD35}" type="presParOf" srcId="{FA90D467-45E9-4424-9A20-89AF1C4BD1D3}" destId="{04D3CF86-DE88-4173-BB50-CB625C2784C1}" srcOrd="0" destOrd="0" presId="urn:microsoft.com/office/officeart/2005/8/layout/bList2"/>
    <dgm:cxn modelId="{45EAA5EE-AC18-4CD0-A69E-22CE33410138}" type="presParOf" srcId="{FA90D467-45E9-4424-9A20-89AF1C4BD1D3}" destId="{4509C98C-D3ED-487A-BE5B-22E7E2A8F68A}" srcOrd="1" destOrd="0" presId="urn:microsoft.com/office/officeart/2005/8/layout/bList2"/>
    <dgm:cxn modelId="{DF6C4398-0C3B-4D64-8AEC-AA284EDC2BB0}" type="presParOf" srcId="{FA90D467-45E9-4424-9A20-89AF1C4BD1D3}" destId="{83303C94-F2EE-4E3F-8B8F-C30B43A7A5F7}" srcOrd="2" destOrd="0" presId="urn:microsoft.com/office/officeart/2005/8/layout/bList2"/>
    <dgm:cxn modelId="{C832077E-3BFE-4B53-9CBF-EFDB29957168}" type="presParOf" srcId="{FA90D467-45E9-4424-9A20-89AF1C4BD1D3}" destId="{A381FCC2-366C-484C-80F3-42AFE9B46DAC}" srcOrd="3" destOrd="0" presId="urn:microsoft.com/office/officeart/2005/8/layout/bList2"/>
    <dgm:cxn modelId="{0014A5A9-F583-46E8-8A37-19B9C87C69EF}" type="presParOf" srcId="{748C2B61-E1DB-4DE3-B7F0-F7D5C9C47A67}" destId="{D3EFC2CD-A8BD-4538-B2A9-D4F28EFB5015}" srcOrd="1" destOrd="0" presId="urn:microsoft.com/office/officeart/2005/8/layout/bList2"/>
    <dgm:cxn modelId="{28D1AD9B-E486-4400-B480-B9BF403B7BB9}" type="presParOf" srcId="{748C2B61-E1DB-4DE3-B7F0-F7D5C9C47A67}" destId="{819EAF1B-F16A-496B-9BC0-3ADE24E1B8DE}" srcOrd="2" destOrd="0" presId="urn:microsoft.com/office/officeart/2005/8/layout/bList2"/>
    <dgm:cxn modelId="{81243BA0-E680-4285-A532-986159910260}" type="presParOf" srcId="{819EAF1B-F16A-496B-9BC0-3ADE24E1B8DE}" destId="{3EE713CA-5DC2-499E-9B70-F3055F077623}" srcOrd="0" destOrd="0" presId="urn:microsoft.com/office/officeart/2005/8/layout/bList2"/>
    <dgm:cxn modelId="{812A9415-7166-4574-B6FA-FA127034287B}" type="presParOf" srcId="{819EAF1B-F16A-496B-9BC0-3ADE24E1B8DE}" destId="{9E64D7C4-F4D0-4608-AFCF-D1688C82FA1F}" srcOrd="1" destOrd="0" presId="urn:microsoft.com/office/officeart/2005/8/layout/bList2"/>
    <dgm:cxn modelId="{733A3AF1-4BE0-4934-AB9C-B60E90EDC955}" type="presParOf" srcId="{819EAF1B-F16A-496B-9BC0-3ADE24E1B8DE}" destId="{A7D34FEE-7DA6-4B37-BBED-CAA95D76B4CC}" srcOrd="2" destOrd="0" presId="urn:microsoft.com/office/officeart/2005/8/layout/bList2"/>
    <dgm:cxn modelId="{E9235157-5441-45CC-A6DF-45CFB632D398}" type="presParOf" srcId="{819EAF1B-F16A-496B-9BC0-3ADE24E1B8DE}" destId="{404A7F00-D70F-40DB-A253-54411E61105B}" srcOrd="3" destOrd="0" presId="urn:microsoft.com/office/officeart/2005/8/layout/bList2"/>
    <dgm:cxn modelId="{25AC4D6E-F8C0-476B-91F7-3D31447098EA}" type="presParOf" srcId="{748C2B61-E1DB-4DE3-B7F0-F7D5C9C47A67}" destId="{D9D2F1A1-75FA-437A-8C9E-ACD1EBDAA054}" srcOrd="3" destOrd="0" presId="urn:microsoft.com/office/officeart/2005/8/layout/bList2"/>
    <dgm:cxn modelId="{E2DD7BFD-D83D-4E22-9231-D3795CE3E8E3}" type="presParOf" srcId="{748C2B61-E1DB-4DE3-B7F0-F7D5C9C47A67}" destId="{33AB3D4B-C6B2-4CE8-A6C6-0D9768E98443}" srcOrd="4" destOrd="0" presId="urn:microsoft.com/office/officeart/2005/8/layout/bList2"/>
    <dgm:cxn modelId="{C27ABB89-9938-430E-8C7C-17E670CE873B}" type="presParOf" srcId="{33AB3D4B-C6B2-4CE8-A6C6-0D9768E98443}" destId="{B93B6972-D6BF-4224-8F58-E4363ABE05A9}" srcOrd="0" destOrd="0" presId="urn:microsoft.com/office/officeart/2005/8/layout/bList2"/>
    <dgm:cxn modelId="{AB9DD84F-4EE6-4246-863C-36A602FB6A33}" type="presParOf" srcId="{33AB3D4B-C6B2-4CE8-A6C6-0D9768E98443}" destId="{E6ABE69A-36DD-445F-86C2-EC58035F4C7D}" srcOrd="1" destOrd="0" presId="urn:microsoft.com/office/officeart/2005/8/layout/bList2"/>
    <dgm:cxn modelId="{8F10039C-8069-4460-9C81-55DF12E6DBBE}" type="presParOf" srcId="{33AB3D4B-C6B2-4CE8-A6C6-0D9768E98443}" destId="{4D9EC3F5-2B61-4178-AF40-07178C6999D4}" srcOrd="2" destOrd="0" presId="urn:microsoft.com/office/officeart/2005/8/layout/bList2"/>
    <dgm:cxn modelId="{79DF0E27-A903-42F9-8F10-4AB40FF6E118}" type="presParOf" srcId="{33AB3D4B-C6B2-4CE8-A6C6-0D9768E98443}" destId="{3D6A2FB8-FAD5-4FEF-A1A3-3717E97DEF08}" srcOrd="3" destOrd="0" presId="urn:microsoft.com/office/officeart/2005/8/layout/bList2"/>
    <dgm:cxn modelId="{A242014A-4BF2-4E87-B89C-91EF87B2785A}" type="presParOf" srcId="{748C2B61-E1DB-4DE3-B7F0-F7D5C9C47A67}" destId="{473383DD-28FA-49E9-AFC8-9B964FA564E7}" srcOrd="5" destOrd="0" presId="urn:microsoft.com/office/officeart/2005/8/layout/bList2"/>
    <dgm:cxn modelId="{BF96763C-A15C-4DAE-A4AF-6E8AF2000147}" type="presParOf" srcId="{748C2B61-E1DB-4DE3-B7F0-F7D5C9C47A67}" destId="{7EF07DD5-2513-4129-826D-BC94208026C1}" srcOrd="6" destOrd="0" presId="urn:microsoft.com/office/officeart/2005/8/layout/bList2"/>
    <dgm:cxn modelId="{E34040B1-EB8C-43AE-B519-8CFE6B36E0BC}" type="presParOf" srcId="{7EF07DD5-2513-4129-826D-BC94208026C1}" destId="{47B3CB62-A8A9-4497-91EE-E14053024428}" srcOrd="0" destOrd="0" presId="urn:microsoft.com/office/officeart/2005/8/layout/bList2"/>
    <dgm:cxn modelId="{C21F71AF-0F69-45AC-8EDD-352A15075E41}" type="presParOf" srcId="{7EF07DD5-2513-4129-826D-BC94208026C1}" destId="{1BD54DEE-E1EB-4C97-81A3-BF427F74E9E9}" srcOrd="1" destOrd="0" presId="urn:microsoft.com/office/officeart/2005/8/layout/bList2"/>
    <dgm:cxn modelId="{5314DB65-CAAC-4C5F-B77A-078FE1605E26}" type="presParOf" srcId="{7EF07DD5-2513-4129-826D-BC94208026C1}" destId="{7FC4422D-8C48-4D6F-8899-D3EB750C73B7}" srcOrd="2" destOrd="0" presId="urn:microsoft.com/office/officeart/2005/8/layout/bList2"/>
    <dgm:cxn modelId="{027DE76D-6B3C-4702-BDB7-8CE19FEEEDAD}" type="presParOf" srcId="{7EF07DD5-2513-4129-826D-BC94208026C1}" destId="{3130E0C0-5E31-4FB3-8A92-9A309FDC92A9}" srcOrd="3" destOrd="0" presId="urn:microsoft.com/office/officeart/2005/8/layout/bList2"/>
    <dgm:cxn modelId="{3EFBDABC-BE80-48CA-82D3-9D5B68E48BBD}" type="presParOf" srcId="{748C2B61-E1DB-4DE3-B7F0-F7D5C9C47A67}" destId="{4CDB36CE-04BE-4A69-9A99-EA24D87313CD}" srcOrd="7" destOrd="0" presId="urn:microsoft.com/office/officeart/2005/8/layout/bList2"/>
    <dgm:cxn modelId="{42CE3045-1D4E-491A-90C5-848FBCEB7C7F}" type="presParOf" srcId="{748C2B61-E1DB-4DE3-B7F0-F7D5C9C47A67}" destId="{1E16F162-A051-40BD-BCEC-31D7ADFC5173}" srcOrd="8" destOrd="0" presId="urn:microsoft.com/office/officeart/2005/8/layout/bList2"/>
    <dgm:cxn modelId="{EEF1A628-E28D-4476-8320-2DDD3CB91C49}" type="presParOf" srcId="{1E16F162-A051-40BD-BCEC-31D7ADFC5173}" destId="{8C181B66-CC29-4D81-82A1-51CAB7D5DB84}" srcOrd="0" destOrd="0" presId="urn:microsoft.com/office/officeart/2005/8/layout/bList2"/>
    <dgm:cxn modelId="{0AD66EB9-CEB2-4B67-8C58-0B2F26FC361F}" type="presParOf" srcId="{1E16F162-A051-40BD-BCEC-31D7ADFC5173}" destId="{4C29B0A9-7ADA-4708-B73F-210F7A8A3AFE}" srcOrd="1" destOrd="0" presId="urn:microsoft.com/office/officeart/2005/8/layout/bList2"/>
    <dgm:cxn modelId="{9FC4361C-98E6-4C84-80B8-390155107AA9}" type="presParOf" srcId="{1E16F162-A051-40BD-BCEC-31D7ADFC5173}" destId="{33324725-AC41-4188-ADC2-C983F204EAEA}" srcOrd="2" destOrd="0" presId="urn:microsoft.com/office/officeart/2005/8/layout/bList2"/>
    <dgm:cxn modelId="{DF743335-CC14-417A-9FFB-397116A19E9F}" type="presParOf" srcId="{1E16F162-A051-40BD-BCEC-31D7ADFC5173}" destId="{3A686E9C-D473-424C-A616-6FCF3A07A6DA}" srcOrd="3" destOrd="0" presId="urn:microsoft.com/office/officeart/2005/8/layout/b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4182879-3EFE-43EF-85CC-72DBE364E13A}" type="doc">
      <dgm:prSet loTypeId="urn:microsoft.com/office/officeart/2005/8/layout/process1" loCatId="process" qsTypeId="urn:microsoft.com/office/officeart/2005/8/quickstyle/3d1#1" qsCatId="3D" csTypeId="urn:microsoft.com/office/officeart/2005/8/colors/colorful2#1" csCatId="colorful" phldr="1"/>
      <dgm:spPr/>
      <dgm:t>
        <a:bodyPr/>
        <a:lstStyle/>
        <a:p>
          <a:endParaRPr lang="es-ES"/>
        </a:p>
      </dgm:t>
    </dgm:pt>
    <dgm:pt modelId="{E3A2A591-5232-49C9-BC7A-F2B6DD05F4BB}">
      <dgm:prSet custT="1"/>
      <dgm:spPr/>
      <dgm:t>
        <a:bodyPr/>
        <a:lstStyle/>
        <a:p>
          <a:r>
            <a:rPr lang="ro-RO" sz="2000" b="1" dirty="0">
              <a:effectLst>
                <a:outerShdw blurRad="38100" dist="38100" dir="2700000" algn="tl">
                  <a:srgbClr val="000000"/>
                </a:outerShdw>
              </a:effectLst>
            </a:rPr>
            <a:t>Sunt oameni trimiși de Dumnezeu</a:t>
          </a:r>
          <a:br>
            <a:rPr lang="ro-RO" sz="2000" b="1" dirty="0">
              <a:effectLst>
                <a:outerShdw blurRad="38100" dist="38100" dir="2700000" algn="tl">
                  <a:srgbClr val="000000"/>
                </a:outerShdw>
              </a:effectLst>
            </a:rPr>
          </a:br>
          <a:r>
            <a:rPr lang="ro-RO" sz="2000" b="1" dirty="0">
              <a:effectLst>
                <a:outerShdw blurRad="38100" dist="38100" dir="2700000" algn="tl">
                  <a:srgbClr val="000000"/>
                </a:outerShdw>
              </a:effectLst>
            </a:rPr>
            <a:t>(Luca 11:49)</a:t>
          </a:r>
          <a:endParaRPr lang="ro-RO" sz="2000" dirty="0">
            <a:effectLst>
              <a:outerShdw blurRad="38100" dist="38100" dir="2700000" algn="tl">
                <a:srgbClr val="000000"/>
              </a:outerShdw>
            </a:effectLst>
          </a:endParaRPr>
        </a:p>
      </dgm:t>
    </dgm:pt>
    <dgm:pt modelId="{A5294D15-A598-439E-98E0-8049EAE3393C}" type="parTrans" cxnId="{3D4E6E88-136D-4662-92BE-3DA95F8A3A83}">
      <dgm:prSet/>
      <dgm:spPr/>
      <dgm:t>
        <a:bodyPr/>
        <a:lstStyle/>
        <a:p>
          <a:endParaRPr lang="es-ES" sz="2000">
            <a:effectLst>
              <a:outerShdw blurRad="38100" dist="38100" dir="2700000" algn="tl">
                <a:srgbClr val="000000"/>
              </a:outerShdw>
            </a:effectLst>
          </a:endParaRPr>
        </a:p>
      </dgm:t>
    </dgm:pt>
    <dgm:pt modelId="{1CFA17F8-F290-4899-B7DF-AFED5EB559BB}" type="sibTrans" cxnId="{3D4E6E88-136D-4662-92BE-3DA95F8A3A83}">
      <dgm:prSet custT="1"/>
      <dgm:spPr/>
      <dgm:t>
        <a:bodyPr/>
        <a:lstStyle/>
        <a:p>
          <a:endParaRPr lang="es-ES" sz="2000">
            <a:effectLst>
              <a:outerShdw blurRad="38100" dist="38100" dir="2700000" algn="tl">
                <a:srgbClr val="000000"/>
              </a:outerShdw>
            </a:effectLst>
          </a:endParaRPr>
        </a:p>
      </dgm:t>
    </dgm:pt>
    <dgm:pt modelId="{CD7CD61B-2C7B-400C-824B-D8FE0561CC60}">
      <dgm:prSet custT="1"/>
      <dgm:spPr/>
      <dgm:t>
        <a:bodyPr/>
        <a:lstStyle/>
        <a:p>
          <a:r>
            <a:rPr lang="ro-RO" sz="2000" b="1" dirty="0">
              <a:effectLst>
                <a:outerShdw blurRad="38100" dist="38100" dir="2700000" algn="tl">
                  <a:srgbClr val="000000"/>
                </a:outerShdw>
              </a:effectLst>
            </a:rPr>
            <a:t>Primesc daruri pentru a conduce biserica</a:t>
          </a:r>
          <a:br>
            <a:rPr lang="ro-RO" sz="2000" b="1" dirty="0">
              <a:effectLst>
                <a:outerShdw blurRad="38100" dist="38100" dir="2700000" algn="tl">
                  <a:srgbClr val="000000"/>
                </a:outerShdw>
              </a:effectLst>
            </a:rPr>
          </a:br>
          <a:r>
            <a:rPr lang="ro-RO" sz="2000" b="1" dirty="0">
              <a:effectLst>
                <a:outerShdw blurRad="38100" dist="38100" dir="2700000" algn="tl">
                  <a:srgbClr val="000000"/>
                </a:outerShdw>
              </a:effectLst>
            </a:rPr>
            <a:t>(1 Cor. 12:28-29; Ef. 4:11-12)</a:t>
          </a:r>
          <a:endParaRPr lang="ro-RO" sz="2000" dirty="0">
            <a:effectLst>
              <a:outerShdw blurRad="38100" dist="38100" dir="2700000" algn="tl">
                <a:srgbClr val="000000"/>
              </a:outerShdw>
            </a:effectLst>
          </a:endParaRPr>
        </a:p>
      </dgm:t>
    </dgm:pt>
    <dgm:pt modelId="{057AE126-88BD-4361-80A4-9DB2F4FFF82D}" type="parTrans" cxnId="{CB7E8E83-3980-4FAD-8180-AB4D4037FAAE}">
      <dgm:prSet/>
      <dgm:spPr/>
      <dgm:t>
        <a:bodyPr/>
        <a:lstStyle/>
        <a:p>
          <a:endParaRPr lang="es-ES" sz="2000">
            <a:effectLst>
              <a:outerShdw blurRad="38100" dist="38100" dir="2700000" algn="tl">
                <a:srgbClr val="000000"/>
              </a:outerShdw>
            </a:effectLst>
          </a:endParaRPr>
        </a:p>
      </dgm:t>
    </dgm:pt>
    <dgm:pt modelId="{9854E4EA-5922-4B0E-99B8-0A3D90ECDE92}" type="sibTrans" cxnId="{CB7E8E83-3980-4FAD-8180-AB4D4037FAAE}">
      <dgm:prSet custT="1"/>
      <dgm:spPr/>
      <dgm:t>
        <a:bodyPr/>
        <a:lstStyle/>
        <a:p>
          <a:endParaRPr lang="es-ES" sz="2000">
            <a:effectLst>
              <a:outerShdw blurRad="38100" dist="38100" dir="2700000" algn="tl">
                <a:srgbClr val="000000"/>
              </a:outerShdw>
            </a:effectLst>
          </a:endParaRPr>
        </a:p>
      </dgm:t>
    </dgm:pt>
    <dgm:pt modelId="{1360EC5C-97ED-448D-8A55-CF3C666FE23C}">
      <dgm:prSet custT="1"/>
      <dgm:spPr/>
      <dgm:t>
        <a:bodyPr/>
        <a:lstStyle/>
        <a:p>
          <a:r>
            <a:rPr lang="ro-RO" sz="2000" b="1" dirty="0">
              <a:effectLst>
                <a:outerShdw blurRad="38100" dist="38100" dir="2700000" algn="tl">
                  <a:srgbClr val="000000"/>
                </a:outerShdw>
              </a:effectLst>
            </a:rPr>
            <a:t>Sunt temelia bisericii </a:t>
          </a:r>
          <a:br>
            <a:rPr lang="es-ES" sz="2000" b="1" dirty="0">
              <a:effectLst>
                <a:outerShdw blurRad="38100" dist="38100" dir="2700000" algn="tl">
                  <a:srgbClr val="000000"/>
                </a:outerShdw>
              </a:effectLst>
            </a:rPr>
          </a:br>
          <a:r>
            <a:rPr lang="ro-RO" sz="2000" b="1" dirty="0">
              <a:effectLst>
                <a:outerShdw blurRad="38100" dist="38100" dir="2700000" algn="tl">
                  <a:srgbClr val="000000"/>
                </a:outerShdw>
              </a:effectLst>
            </a:rPr>
            <a:t>(Ef. 2:20)</a:t>
          </a:r>
          <a:endParaRPr lang="ro-RO" sz="2000" dirty="0">
            <a:effectLst>
              <a:outerShdw blurRad="38100" dist="38100" dir="2700000" algn="tl">
                <a:srgbClr val="000000"/>
              </a:outerShdw>
            </a:effectLst>
          </a:endParaRPr>
        </a:p>
      </dgm:t>
    </dgm:pt>
    <dgm:pt modelId="{0C637A43-F230-4BF6-BCFE-14DF756D4409}" type="parTrans" cxnId="{9A4C1C6E-38AA-4068-B341-69DAD38E0E63}">
      <dgm:prSet/>
      <dgm:spPr/>
      <dgm:t>
        <a:bodyPr/>
        <a:lstStyle/>
        <a:p>
          <a:endParaRPr lang="es-ES" sz="2000">
            <a:effectLst>
              <a:outerShdw blurRad="38100" dist="38100" dir="2700000" algn="tl">
                <a:srgbClr val="000000"/>
              </a:outerShdw>
            </a:effectLst>
          </a:endParaRPr>
        </a:p>
      </dgm:t>
    </dgm:pt>
    <dgm:pt modelId="{40C63DB9-1847-41BA-8833-2AE910AF86BE}" type="sibTrans" cxnId="{9A4C1C6E-38AA-4068-B341-69DAD38E0E63}">
      <dgm:prSet custT="1"/>
      <dgm:spPr/>
      <dgm:t>
        <a:bodyPr/>
        <a:lstStyle/>
        <a:p>
          <a:endParaRPr lang="es-ES" sz="2000">
            <a:effectLst>
              <a:outerShdw blurRad="38100" dist="38100" dir="2700000" algn="tl">
                <a:srgbClr val="000000"/>
              </a:outerShdw>
            </a:effectLst>
          </a:endParaRPr>
        </a:p>
      </dgm:t>
    </dgm:pt>
    <dgm:pt modelId="{F218769F-D67D-4433-AC42-BB56B6FAA3F8}">
      <dgm:prSet custT="1"/>
      <dgm:spPr/>
      <dgm:t>
        <a:bodyPr/>
        <a:lstStyle/>
        <a:p>
          <a:r>
            <a:rPr lang="ro-RO" sz="2000" b="1">
              <a:effectLst>
                <a:outerShdw blurRad="38100" dist="38100" dir="2700000" algn="tl">
                  <a:srgbClr val="000000"/>
                </a:outerShdw>
              </a:effectLst>
            </a:rPr>
            <a:t>Primesc descoperiri (Ef. 3:5)</a:t>
          </a:r>
          <a:endParaRPr lang="ro-RO" sz="2000">
            <a:effectLst>
              <a:outerShdw blurRad="38100" dist="38100" dir="2700000" algn="tl">
                <a:srgbClr val="000000"/>
              </a:outerShdw>
            </a:effectLst>
          </a:endParaRPr>
        </a:p>
      </dgm:t>
    </dgm:pt>
    <dgm:pt modelId="{93EA50F0-5413-44F0-BEF3-ACAC03E5CC4D}" type="parTrans" cxnId="{015D668C-6444-4C24-AD20-78F5087DCBD1}">
      <dgm:prSet/>
      <dgm:spPr/>
      <dgm:t>
        <a:bodyPr/>
        <a:lstStyle/>
        <a:p>
          <a:endParaRPr lang="es-ES" sz="2000">
            <a:effectLst>
              <a:outerShdw blurRad="38100" dist="38100" dir="2700000" algn="tl">
                <a:srgbClr val="000000"/>
              </a:outerShdw>
            </a:effectLst>
          </a:endParaRPr>
        </a:p>
      </dgm:t>
    </dgm:pt>
    <dgm:pt modelId="{F2B6C31C-65BD-47A2-88EA-D9125E25BC26}" type="sibTrans" cxnId="{015D668C-6444-4C24-AD20-78F5087DCBD1}">
      <dgm:prSet custT="1"/>
      <dgm:spPr>
        <a:gradFill rotWithShape="0">
          <a:gsLst>
            <a:gs pos="0">
              <a:srgbClr val="CEC332"/>
            </a:gs>
            <a:gs pos="60000">
              <a:srgbClr val="A69C1A"/>
            </a:gs>
            <a:gs pos="100000">
              <a:srgbClr val="9C9318"/>
            </a:gs>
          </a:gsLst>
        </a:gradFill>
      </dgm:spPr>
      <dgm:t>
        <a:bodyPr/>
        <a:lstStyle/>
        <a:p>
          <a:endParaRPr lang="es-ES" sz="2000">
            <a:effectLst>
              <a:outerShdw blurRad="38100" dist="38100" dir="2700000" algn="tl">
                <a:srgbClr val="000000"/>
              </a:outerShdw>
            </a:effectLst>
          </a:endParaRPr>
        </a:p>
      </dgm:t>
    </dgm:pt>
    <dgm:pt modelId="{FBFC91C5-9EC0-4782-B821-F58BF1FCBA03}">
      <dgm:prSet custT="1"/>
      <dgm:spPr>
        <a:gradFill rotWithShape="0">
          <a:gsLst>
            <a:gs pos="0">
              <a:srgbClr val="CEC332"/>
            </a:gs>
            <a:gs pos="60000">
              <a:srgbClr val="A69C1A"/>
            </a:gs>
            <a:gs pos="100000">
              <a:srgbClr val="9C9318"/>
            </a:gs>
          </a:gsLst>
        </a:gradFill>
      </dgm:spPr>
      <dgm:t>
        <a:bodyPr/>
        <a:lstStyle/>
        <a:p>
          <a:r>
            <a:rPr lang="ro-RO" sz="2000" b="1">
              <a:effectLst>
                <a:outerShdw blurRad="38100" dist="38100" dir="2700000" algn="tl">
                  <a:srgbClr val="000000"/>
                </a:outerShdw>
              </a:effectLst>
            </a:rPr>
            <a:t>Se bucură de dreptate (Apoc. 18:20)</a:t>
          </a:r>
          <a:endParaRPr lang="ro-RO" sz="2000">
            <a:effectLst>
              <a:outerShdw blurRad="38100" dist="38100" dir="2700000" algn="tl">
                <a:srgbClr val="000000"/>
              </a:outerShdw>
            </a:effectLst>
          </a:endParaRPr>
        </a:p>
      </dgm:t>
    </dgm:pt>
    <dgm:pt modelId="{1B4F6812-FBD4-484A-BAD2-3EA0CA3E1160}" type="parTrans" cxnId="{721CD153-C6D1-46EF-9F39-336E5FA7D670}">
      <dgm:prSet/>
      <dgm:spPr/>
      <dgm:t>
        <a:bodyPr/>
        <a:lstStyle/>
        <a:p>
          <a:endParaRPr lang="es-ES" sz="2000">
            <a:effectLst>
              <a:outerShdw blurRad="38100" dist="38100" dir="2700000" algn="tl">
                <a:srgbClr val="000000"/>
              </a:outerShdw>
            </a:effectLst>
          </a:endParaRPr>
        </a:p>
      </dgm:t>
    </dgm:pt>
    <dgm:pt modelId="{1F8BB485-3DBC-4AAB-9333-B272BF6AB6C5}" type="sibTrans" cxnId="{721CD153-C6D1-46EF-9F39-336E5FA7D670}">
      <dgm:prSet/>
      <dgm:spPr/>
      <dgm:t>
        <a:bodyPr/>
        <a:lstStyle/>
        <a:p>
          <a:endParaRPr lang="es-ES" sz="2000">
            <a:effectLst>
              <a:outerShdw blurRad="38100" dist="38100" dir="2700000" algn="tl">
                <a:srgbClr val="000000"/>
              </a:outerShdw>
            </a:effectLst>
          </a:endParaRPr>
        </a:p>
      </dgm:t>
    </dgm:pt>
    <dgm:pt modelId="{1619FBB3-3963-43B0-84B1-EDF8FEDD6270}" type="pres">
      <dgm:prSet presAssocID="{84182879-3EFE-43EF-85CC-72DBE364E13A}" presName="Name0" presStyleCnt="0">
        <dgm:presLayoutVars>
          <dgm:dir/>
          <dgm:resizeHandles val="exact"/>
        </dgm:presLayoutVars>
      </dgm:prSet>
      <dgm:spPr/>
    </dgm:pt>
    <dgm:pt modelId="{18903AEB-E8A1-44C8-ACE2-14E974CD781E}" type="pres">
      <dgm:prSet presAssocID="{E3A2A591-5232-49C9-BC7A-F2B6DD05F4BB}" presName="node" presStyleLbl="node1" presStyleIdx="0" presStyleCnt="5">
        <dgm:presLayoutVars>
          <dgm:bulletEnabled val="1"/>
        </dgm:presLayoutVars>
      </dgm:prSet>
      <dgm:spPr/>
    </dgm:pt>
    <dgm:pt modelId="{6AF94F2D-F79B-42D8-8792-EC5EE5CA65AE}" type="pres">
      <dgm:prSet presAssocID="{1CFA17F8-F290-4899-B7DF-AFED5EB559BB}" presName="sibTrans" presStyleLbl="sibTrans2D1" presStyleIdx="0" presStyleCnt="4" custScaleY="85516"/>
      <dgm:spPr>
        <a:prstGeom prst="star12">
          <a:avLst/>
        </a:prstGeom>
      </dgm:spPr>
    </dgm:pt>
    <dgm:pt modelId="{3E356D2A-A269-42BD-BC10-475F3CD5479F}" type="pres">
      <dgm:prSet presAssocID="{1CFA17F8-F290-4899-B7DF-AFED5EB559BB}" presName="connectorText" presStyleLbl="sibTrans2D1" presStyleIdx="0" presStyleCnt="4"/>
      <dgm:spPr/>
    </dgm:pt>
    <dgm:pt modelId="{FAE57C7A-4FE9-4C1E-89A4-9591EE4B7D30}" type="pres">
      <dgm:prSet presAssocID="{CD7CD61B-2C7B-400C-824B-D8FE0561CC60}" presName="node" presStyleLbl="node1" presStyleIdx="1" presStyleCnt="5" custScaleX="115856">
        <dgm:presLayoutVars>
          <dgm:bulletEnabled val="1"/>
        </dgm:presLayoutVars>
      </dgm:prSet>
      <dgm:spPr/>
    </dgm:pt>
    <dgm:pt modelId="{0D00281B-4660-4C87-BD3A-A048546E75D5}" type="pres">
      <dgm:prSet presAssocID="{9854E4EA-5922-4B0E-99B8-0A3D90ECDE92}" presName="sibTrans" presStyleLbl="sibTrans2D1" presStyleIdx="1" presStyleCnt="4" custScaleY="85516"/>
      <dgm:spPr>
        <a:prstGeom prst="star12">
          <a:avLst/>
        </a:prstGeom>
      </dgm:spPr>
    </dgm:pt>
    <dgm:pt modelId="{50CF20A7-597B-405F-A122-3DB99785019B}" type="pres">
      <dgm:prSet presAssocID="{9854E4EA-5922-4B0E-99B8-0A3D90ECDE92}" presName="connectorText" presStyleLbl="sibTrans2D1" presStyleIdx="1" presStyleCnt="4"/>
      <dgm:spPr/>
    </dgm:pt>
    <dgm:pt modelId="{48825FD6-2E41-4562-AE78-DC5FF4C17433}" type="pres">
      <dgm:prSet presAssocID="{1360EC5C-97ED-448D-8A55-CF3C666FE23C}" presName="node" presStyleLbl="node1" presStyleIdx="2" presStyleCnt="5">
        <dgm:presLayoutVars>
          <dgm:bulletEnabled val="1"/>
        </dgm:presLayoutVars>
      </dgm:prSet>
      <dgm:spPr/>
    </dgm:pt>
    <dgm:pt modelId="{1F634FAF-0CDD-4918-9ECB-BCADC682B67E}" type="pres">
      <dgm:prSet presAssocID="{40C63DB9-1847-41BA-8833-2AE910AF86BE}" presName="sibTrans" presStyleLbl="sibTrans2D1" presStyleIdx="2" presStyleCnt="4" custScaleY="85516"/>
      <dgm:spPr>
        <a:prstGeom prst="star12">
          <a:avLst/>
        </a:prstGeom>
      </dgm:spPr>
    </dgm:pt>
    <dgm:pt modelId="{E1D2ABB2-B8E9-44CA-85C9-7119240A30B6}" type="pres">
      <dgm:prSet presAssocID="{40C63DB9-1847-41BA-8833-2AE910AF86BE}" presName="connectorText" presStyleLbl="sibTrans2D1" presStyleIdx="2" presStyleCnt="4"/>
      <dgm:spPr/>
    </dgm:pt>
    <dgm:pt modelId="{689C0D5C-78C0-4845-A70A-A99F356AC315}" type="pres">
      <dgm:prSet presAssocID="{F218769F-D67D-4433-AC42-BB56B6FAA3F8}" presName="node" presStyleLbl="node1" presStyleIdx="3" presStyleCnt="5">
        <dgm:presLayoutVars>
          <dgm:bulletEnabled val="1"/>
        </dgm:presLayoutVars>
      </dgm:prSet>
      <dgm:spPr/>
    </dgm:pt>
    <dgm:pt modelId="{F24C91FF-F822-43EC-8BDC-F3C25FD177A3}" type="pres">
      <dgm:prSet presAssocID="{F2B6C31C-65BD-47A2-88EA-D9125E25BC26}" presName="sibTrans" presStyleLbl="sibTrans2D1" presStyleIdx="3" presStyleCnt="4" custScaleY="85516"/>
      <dgm:spPr>
        <a:prstGeom prst="star12">
          <a:avLst/>
        </a:prstGeom>
      </dgm:spPr>
    </dgm:pt>
    <dgm:pt modelId="{30A3ECCF-8B0E-44B7-B1E2-5993A27D08F2}" type="pres">
      <dgm:prSet presAssocID="{F2B6C31C-65BD-47A2-88EA-D9125E25BC26}" presName="connectorText" presStyleLbl="sibTrans2D1" presStyleIdx="3" presStyleCnt="4"/>
      <dgm:spPr/>
    </dgm:pt>
    <dgm:pt modelId="{B63C68F4-37F5-4E39-81B9-0FD70A034F30}" type="pres">
      <dgm:prSet presAssocID="{FBFC91C5-9EC0-4782-B821-F58BF1FCBA03}" presName="node" presStyleLbl="node1" presStyleIdx="4" presStyleCnt="5">
        <dgm:presLayoutVars>
          <dgm:bulletEnabled val="1"/>
        </dgm:presLayoutVars>
      </dgm:prSet>
      <dgm:spPr/>
    </dgm:pt>
  </dgm:ptLst>
  <dgm:cxnLst>
    <dgm:cxn modelId="{596EBE11-1C6E-4469-A154-AD9D8F84FF96}" type="presOf" srcId="{40C63DB9-1847-41BA-8833-2AE910AF86BE}" destId="{1F634FAF-0CDD-4918-9ECB-BCADC682B67E}" srcOrd="0" destOrd="0" presId="urn:microsoft.com/office/officeart/2005/8/layout/process1"/>
    <dgm:cxn modelId="{C17C2615-19C5-4C63-92C7-BCCD10C65E93}" type="presOf" srcId="{9854E4EA-5922-4B0E-99B8-0A3D90ECDE92}" destId="{0D00281B-4660-4C87-BD3A-A048546E75D5}" srcOrd="0" destOrd="0" presId="urn:microsoft.com/office/officeart/2005/8/layout/process1"/>
    <dgm:cxn modelId="{E3455B1B-3D88-4EF7-8EAF-83E988B0BA0D}" type="presOf" srcId="{9854E4EA-5922-4B0E-99B8-0A3D90ECDE92}" destId="{50CF20A7-597B-405F-A122-3DB99785019B}" srcOrd="1" destOrd="0" presId="urn:microsoft.com/office/officeart/2005/8/layout/process1"/>
    <dgm:cxn modelId="{64867022-DFE9-4114-9497-92C7B37B80C2}" type="presOf" srcId="{FBFC91C5-9EC0-4782-B821-F58BF1FCBA03}" destId="{B63C68F4-37F5-4E39-81B9-0FD70A034F30}" srcOrd="0" destOrd="0" presId="urn:microsoft.com/office/officeart/2005/8/layout/process1"/>
    <dgm:cxn modelId="{5E784C24-40A3-4459-88AA-75A114532DB3}" type="presOf" srcId="{F2B6C31C-65BD-47A2-88EA-D9125E25BC26}" destId="{F24C91FF-F822-43EC-8BDC-F3C25FD177A3}" srcOrd="0" destOrd="0" presId="urn:microsoft.com/office/officeart/2005/8/layout/process1"/>
    <dgm:cxn modelId="{3169A86D-5B62-4BE4-9A85-4AE54BC1EC4C}" type="presOf" srcId="{1CFA17F8-F290-4899-B7DF-AFED5EB559BB}" destId="{6AF94F2D-F79B-42D8-8792-EC5EE5CA65AE}" srcOrd="0" destOrd="0" presId="urn:microsoft.com/office/officeart/2005/8/layout/process1"/>
    <dgm:cxn modelId="{9A4C1C6E-38AA-4068-B341-69DAD38E0E63}" srcId="{84182879-3EFE-43EF-85CC-72DBE364E13A}" destId="{1360EC5C-97ED-448D-8A55-CF3C666FE23C}" srcOrd="2" destOrd="0" parTransId="{0C637A43-F230-4BF6-BCFE-14DF756D4409}" sibTransId="{40C63DB9-1847-41BA-8833-2AE910AF86BE}"/>
    <dgm:cxn modelId="{721CD153-C6D1-46EF-9F39-336E5FA7D670}" srcId="{84182879-3EFE-43EF-85CC-72DBE364E13A}" destId="{FBFC91C5-9EC0-4782-B821-F58BF1FCBA03}" srcOrd="4" destOrd="0" parTransId="{1B4F6812-FBD4-484A-BAD2-3EA0CA3E1160}" sibTransId="{1F8BB485-3DBC-4AAB-9333-B272BF6AB6C5}"/>
    <dgm:cxn modelId="{05E14C7B-B9BF-4424-9EB2-65AAD7A1A266}" type="presOf" srcId="{F2B6C31C-65BD-47A2-88EA-D9125E25BC26}" destId="{30A3ECCF-8B0E-44B7-B1E2-5993A27D08F2}" srcOrd="1" destOrd="0" presId="urn:microsoft.com/office/officeart/2005/8/layout/process1"/>
    <dgm:cxn modelId="{CB7E8E83-3980-4FAD-8180-AB4D4037FAAE}" srcId="{84182879-3EFE-43EF-85CC-72DBE364E13A}" destId="{CD7CD61B-2C7B-400C-824B-D8FE0561CC60}" srcOrd="1" destOrd="0" parTransId="{057AE126-88BD-4361-80A4-9DB2F4FFF82D}" sibTransId="{9854E4EA-5922-4B0E-99B8-0A3D90ECDE92}"/>
    <dgm:cxn modelId="{3D4E6E88-136D-4662-92BE-3DA95F8A3A83}" srcId="{84182879-3EFE-43EF-85CC-72DBE364E13A}" destId="{E3A2A591-5232-49C9-BC7A-F2B6DD05F4BB}" srcOrd="0" destOrd="0" parTransId="{A5294D15-A598-439E-98E0-8049EAE3393C}" sibTransId="{1CFA17F8-F290-4899-B7DF-AFED5EB559BB}"/>
    <dgm:cxn modelId="{28A39B88-A020-49EF-90A5-10B8886EDF9D}" type="presOf" srcId="{40C63DB9-1847-41BA-8833-2AE910AF86BE}" destId="{E1D2ABB2-B8E9-44CA-85C9-7119240A30B6}" srcOrd="1" destOrd="0" presId="urn:microsoft.com/office/officeart/2005/8/layout/process1"/>
    <dgm:cxn modelId="{015D668C-6444-4C24-AD20-78F5087DCBD1}" srcId="{84182879-3EFE-43EF-85CC-72DBE364E13A}" destId="{F218769F-D67D-4433-AC42-BB56B6FAA3F8}" srcOrd="3" destOrd="0" parTransId="{93EA50F0-5413-44F0-BEF3-ACAC03E5CC4D}" sibTransId="{F2B6C31C-65BD-47A2-88EA-D9125E25BC26}"/>
    <dgm:cxn modelId="{DEDC0B9C-AFDD-4B83-8F10-3056085F2C21}" type="presOf" srcId="{E3A2A591-5232-49C9-BC7A-F2B6DD05F4BB}" destId="{18903AEB-E8A1-44C8-ACE2-14E974CD781E}" srcOrd="0" destOrd="0" presId="urn:microsoft.com/office/officeart/2005/8/layout/process1"/>
    <dgm:cxn modelId="{CB5526A8-E3A5-4CB8-AAAD-7D62B5EC9622}" type="presOf" srcId="{CD7CD61B-2C7B-400C-824B-D8FE0561CC60}" destId="{FAE57C7A-4FE9-4C1E-89A4-9591EE4B7D30}" srcOrd="0" destOrd="0" presId="urn:microsoft.com/office/officeart/2005/8/layout/process1"/>
    <dgm:cxn modelId="{95286FA8-E270-47B0-A9C7-0F70DE13B569}" type="presOf" srcId="{1360EC5C-97ED-448D-8A55-CF3C666FE23C}" destId="{48825FD6-2E41-4562-AE78-DC5FF4C17433}" srcOrd="0" destOrd="0" presId="urn:microsoft.com/office/officeart/2005/8/layout/process1"/>
    <dgm:cxn modelId="{D4B539C4-7C7F-4CC7-8DFB-EEBD8CAF077F}" type="presOf" srcId="{F218769F-D67D-4433-AC42-BB56B6FAA3F8}" destId="{689C0D5C-78C0-4845-A70A-A99F356AC315}" srcOrd="0" destOrd="0" presId="urn:microsoft.com/office/officeart/2005/8/layout/process1"/>
    <dgm:cxn modelId="{AED742C8-4229-44F6-A924-E0069DEA787D}" type="presOf" srcId="{1CFA17F8-F290-4899-B7DF-AFED5EB559BB}" destId="{3E356D2A-A269-42BD-BC10-475F3CD5479F}" srcOrd="1" destOrd="0" presId="urn:microsoft.com/office/officeart/2005/8/layout/process1"/>
    <dgm:cxn modelId="{77E77AD6-8D8C-4BF2-891B-D2426210FE05}" type="presOf" srcId="{84182879-3EFE-43EF-85CC-72DBE364E13A}" destId="{1619FBB3-3963-43B0-84B1-EDF8FEDD6270}" srcOrd="0" destOrd="0" presId="urn:microsoft.com/office/officeart/2005/8/layout/process1"/>
    <dgm:cxn modelId="{310ABF6A-7821-4938-B9CC-BCA11092F666}" type="presParOf" srcId="{1619FBB3-3963-43B0-84B1-EDF8FEDD6270}" destId="{18903AEB-E8A1-44C8-ACE2-14E974CD781E}" srcOrd="0" destOrd="0" presId="urn:microsoft.com/office/officeart/2005/8/layout/process1"/>
    <dgm:cxn modelId="{9D8060BE-5227-483D-8F28-D6EA24DDEE6C}" type="presParOf" srcId="{1619FBB3-3963-43B0-84B1-EDF8FEDD6270}" destId="{6AF94F2D-F79B-42D8-8792-EC5EE5CA65AE}" srcOrd="1" destOrd="0" presId="urn:microsoft.com/office/officeart/2005/8/layout/process1"/>
    <dgm:cxn modelId="{97D0336F-CC0C-4C82-89BF-355106E4DBCC}" type="presParOf" srcId="{6AF94F2D-F79B-42D8-8792-EC5EE5CA65AE}" destId="{3E356D2A-A269-42BD-BC10-475F3CD5479F}" srcOrd="0" destOrd="0" presId="urn:microsoft.com/office/officeart/2005/8/layout/process1"/>
    <dgm:cxn modelId="{51212571-EF5C-488E-BAA7-B2B12A946802}" type="presParOf" srcId="{1619FBB3-3963-43B0-84B1-EDF8FEDD6270}" destId="{FAE57C7A-4FE9-4C1E-89A4-9591EE4B7D30}" srcOrd="2" destOrd="0" presId="urn:microsoft.com/office/officeart/2005/8/layout/process1"/>
    <dgm:cxn modelId="{66D4C411-2BA9-4485-ACF8-740DEC44F470}" type="presParOf" srcId="{1619FBB3-3963-43B0-84B1-EDF8FEDD6270}" destId="{0D00281B-4660-4C87-BD3A-A048546E75D5}" srcOrd="3" destOrd="0" presId="urn:microsoft.com/office/officeart/2005/8/layout/process1"/>
    <dgm:cxn modelId="{00EF516C-388B-4A98-A8F4-729E0C5006EE}" type="presParOf" srcId="{0D00281B-4660-4C87-BD3A-A048546E75D5}" destId="{50CF20A7-597B-405F-A122-3DB99785019B}" srcOrd="0" destOrd="0" presId="urn:microsoft.com/office/officeart/2005/8/layout/process1"/>
    <dgm:cxn modelId="{0832BB39-57DF-4712-96F0-3FB164BB588F}" type="presParOf" srcId="{1619FBB3-3963-43B0-84B1-EDF8FEDD6270}" destId="{48825FD6-2E41-4562-AE78-DC5FF4C17433}" srcOrd="4" destOrd="0" presId="urn:microsoft.com/office/officeart/2005/8/layout/process1"/>
    <dgm:cxn modelId="{248EA247-0311-4C4E-A138-643F601954F2}" type="presParOf" srcId="{1619FBB3-3963-43B0-84B1-EDF8FEDD6270}" destId="{1F634FAF-0CDD-4918-9ECB-BCADC682B67E}" srcOrd="5" destOrd="0" presId="urn:microsoft.com/office/officeart/2005/8/layout/process1"/>
    <dgm:cxn modelId="{B6B9EE54-D524-4551-A0A6-1E0BFD90E762}" type="presParOf" srcId="{1F634FAF-0CDD-4918-9ECB-BCADC682B67E}" destId="{E1D2ABB2-B8E9-44CA-85C9-7119240A30B6}" srcOrd="0" destOrd="0" presId="urn:microsoft.com/office/officeart/2005/8/layout/process1"/>
    <dgm:cxn modelId="{3855F41F-49A6-4B6C-BD00-010A2C97708F}" type="presParOf" srcId="{1619FBB3-3963-43B0-84B1-EDF8FEDD6270}" destId="{689C0D5C-78C0-4845-A70A-A99F356AC315}" srcOrd="6" destOrd="0" presId="urn:microsoft.com/office/officeart/2005/8/layout/process1"/>
    <dgm:cxn modelId="{D060AD3C-B528-446B-BC40-30D7368E3D99}" type="presParOf" srcId="{1619FBB3-3963-43B0-84B1-EDF8FEDD6270}" destId="{F24C91FF-F822-43EC-8BDC-F3C25FD177A3}" srcOrd="7" destOrd="0" presId="urn:microsoft.com/office/officeart/2005/8/layout/process1"/>
    <dgm:cxn modelId="{A53C9310-39F6-4393-84DD-A0430D016404}" type="presParOf" srcId="{F24C91FF-F822-43EC-8BDC-F3C25FD177A3}" destId="{30A3ECCF-8B0E-44B7-B1E2-5993A27D08F2}" srcOrd="0" destOrd="0" presId="urn:microsoft.com/office/officeart/2005/8/layout/process1"/>
    <dgm:cxn modelId="{5E5DC98C-C7D5-4C65-B7C9-24ACD2D91197}" type="presParOf" srcId="{1619FBB3-3963-43B0-84B1-EDF8FEDD6270}" destId="{B63C68F4-37F5-4E39-81B9-0FD70A034F30}" srcOrd="8" destOrd="0" presId="urn:microsoft.com/office/officeart/2005/8/layout/process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5798E23-2DCC-4D1E-860D-9BC2623EF13F}" type="doc">
      <dgm:prSet loTypeId="urn:microsoft.com/office/officeart/2008/layout/TitlePictureLineup" loCatId="picture" qsTypeId="urn:microsoft.com/office/officeart/2005/8/quickstyle/3d2#1" qsCatId="3D" csTypeId="urn:microsoft.com/office/officeart/2005/8/colors/colorful5#1" csCatId="colorful" phldr="1"/>
      <dgm:spPr/>
      <dgm:t>
        <a:bodyPr/>
        <a:lstStyle/>
        <a:p>
          <a:endParaRPr lang="es-ES"/>
        </a:p>
      </dgm:t>
    </dgm:pt>
    <dgm:pt modelId="{2B214731-31FE-45DF-93A0-099E759A72A9}">
      <dgm:prSet custT="1"/>
      <dgm:spPr/>
      <dgm:t>
        <a:bodyPr/>
        <a:lstStyle/>
        <a:p>
          <a:r>
            <a:rPr lang="ro-RO" sz="2400" b="1" spc="600">
              <a:effectLst>
                <a:outerShdw blurRad="38100" dist="38100" dir="2700000" algn="tl">
                  <a:srgbClr val="000000">
                    <a:alpha val="43137"/>
                  </a:srgbClr>
                </a:outerShdw>
              </a:effectLst>
            </a:rPr>
            <a:t>TIMOTEI</a:t>
          </a:r>
          <a:endParaRPr lang="ro-RO" sz="2400" spc="600">
            <a:effectLst>
              <a:outerShdw blurRad="38100" dist="38100" dir="2700000" algn="tl">
                <a:srgbClr val="000000">
                  <a:alpha val="43137"/>
                </a:srgbClr>
              </a:outerShdw>
            </a:effectLst>
          </a:endParaRPr>
        </a:p>
      </dgm:t>
    </dgm:pt>
    <dgm:pt modelId="{B897F3B4-495F-44CD-B9D6-F1881644AE44}" type="parTrans" cxnId="{E615D339-5154-4275-923B-4F7BFC73F13B}">
      <dgm:prSet/>
      <dgm:spPr/>
      <dgm:t>
        <a:bodyPr/>
        <a:lstStyle/>
        <a:p>
          <a:endParaRPr lang="es-ES"/>
        </a:p>
      </dgm:t>
    </dgm:pt>
    <dgm:pt modelId="{5F7A0E92-B225-420C-B540-FB03E6EF2768}" type="sibTrans" cxnId="{E615D339-5154-4275-923B-4F7BFC73F13B}">
      <dgm:prSet/>
      <dgm:spPr/>
      <dgm:t>
        <a:bodyPr/>
        <a:lstStyle/>
        <a:p>
          <a:endParaRPr lang="es-ES"/>
        </a:p>
      </dgm:t>
    </dgm:pt>
    <dgm:pt modelId="{BD93CCB2-B277-4C64-9C17-9EFB85177668}">
      <dgm:prSet custT="1"/>
      <dgm:spPr/>
      <dgm:t>
        <a:bodyPr anchor="ctr" anchorCtr="0"/>
        <a:lstStyle/>
        <a:p>
          <a:r>
            <a:rPr lang="ro-RO" sz="2000" b="1" dirty="0"/>
            <a:t>Chemarea lui la slujire a fost profețită (1 Tim. 1:18). A fost coautor, împreună cu Pavel, al epistolelor: 2 Corinteni (2 Cor. 1:1); Filipeni (Filip. 1:1); Coloseni (Col. 1:1); 1 Tesaloniceni (1 Tes. 1:1); 2 Tesaloniceni (2 Tes. 1:1) și Filimon (Filim. 1:1).</a:t>
          </a:r>
          <a:endParaRPr lang="ro-RO" sz="2000" dirty="0"/>
        </a:p>
      </dgm:t>
    </dgm:pt>
    <dgm:pt modelId="{F7A9E2E8-E791-4D33-8FF6-9B2E6C6A6A84}" type="parTrans" cxnId="{F532B54F-280E-4395-9D9B-C9A95897FB94}">
      <dgm:prSet/>
      <dgm:spPr/>
      <dgm:t>
        <a:bodyPr/>
        <a:lstStyle/>
        <a:p>
          <a:endParaRPr lang="es-ES"/>
        </a:p>
      </dgm:t>
    </dgm:pt>
    <dgm:pt modelId="{C153C0E2-6399-4F7C-B8A5-82F2D32F02C9}" type="sibTrans" cxnId="{F532B54F-280E-4395-9D9B-C9A95897FB94}">
      <dgm:prSet/>
      <dgm:spPr/>
      <dgm:t>
        <a:bodyPr/>
        <a:lstStyle/>
        <a:p>
          <a:endParaRPr lang="es-ES"/>
        </a:p>
      </dgm:t>
    </dgm:pt>
    <dgm:pt modelId="{0CD9C87F-F3C5-4322-A4A2-DC329651B87D}" type="pres">
      <dgm:prSet presAssocID="{95798E23-2DCC-4D1E-860D-9BC2623EF13F}" presName="Name0" presStyleCnt="0">
        <dgm:presLayoutVars>
          <dgm:dir/>
        </dgm:presLayoutVars>
      </dgm:prSet>
      <dgm:spPr/>
    </dgm:pt>
    <dgm:pt modelId="{3F9A3EB4-6162-484A-8B52-AE22C1BA9232}" type="pres">
      <dgm:prSet presAssocID="{2B214731-31FE-45DF-93A0-099E759A72A9}" presName="composite" presStyleCnt="0"/>
      <dgm:spPr/>
    </dgm:pt>
    <dgm:pt modelId="{BC0DF181-48D9-4AB2-B9FC-1400F4F01B95}" type="pres">
      <dgm:prSet presAssocID="{2B214731-31FE-45DF-93A0-099E759A72A9}" presName="Accent" presStyleLbl="alignAcc1" presStyleIdx="0" presStyleCnt="1" custLinFactX="-2109731" custLinFactNeighborX="-2200000"/>
      <dgm:spPr/>
    </dgm:pt>
    <dgm:pt modelId="{2C5E8929-CDA2-4106-8C00-0950C6289CE4}" type="pres">
      <dgm:prSet presAssocID="{2B214731-31FE-45DF-93A0-099E759A72A9}" presName="Image" presStyleLbl="node1" presStyleIdx="0" presStyleCnt="1" custScaleX="195739"/>
      <dgm:spPr>
        <a:blipFill rotWithShape="1">
          <a:blip xmlns:r="http://schemas.openxmlformats.org/officeDocument/2006/relationships" r:embed="rId1"/>
          <a:srcRect/>
          <a:stretch>
            <a:fillRect t="-7000" b="-7000"/>
          </a:stretch>
        </a:blipFill>
      </dgm:spPr>
    </dgm:pt>
    <dgm:pt modelId="{03F4D236-E3C1-4DB8-AD79-7D8D3B476338}" type="pres">
      <dgm:prSet presAssocID="{2B214731-31FE-45DF-93A0-099E759A72A9}" presName="Child" presStyleLbl="revTx" presStyleIdx="0" presStyleCnt="1" custScaleX="272171">
        <dgm:presLayoutVars>
          <dgm:bulletEnabled val="1"/>
        </dgm:presLayoutVars>
      </dgm:prSet>
      <dgm:spPr/>
    </dgm:pt>
    <dgm:pt modelId="{1A1624C9-5461-4E53-8EF3-6E9D0CBACC9F}" type="pres">
      <dgm:prSet presAssocID="{2B214731-31FE-45DF-93A0-099E759A72A9}" presName="Parent" presStyleLbl="alignNode1" presStyleIdx="0" presStyleCnt="1" custScaleX="252370">
        <dgm:presLayoutVars>
          <dgm:bulletEnabled val="1"/>
        </dgm:presLayoutVars>
      </dgm:prSet>
      <dgm:spPr/>
    </dgm:pt>
  </dgm:ptLst>
  <dgm:cxnLst>
    <dgm:cxn modelId="{E615D339-5154-4275-923B-4F7BFC73F13B}" srcId="{95798E23-2DCC-4D1E-860D-9BC2623EF13F}" destId="{2B214731-31FE-45DF-93A0-099E759A72A9}" srcOrd="0" destOrd="0" parTransId="{B897F3B4-495F-44CD-B9D6-F1881644AE44}" sibTransId="{5F7A0E92-B225-420C-B540-FB03E6EF2768}"/>
    <dgm:cxn modelId="{64033563-E5F1-42DE-A5D5-DE780CFCE443}" type="presOf" srcId="{95798E23-2DCC-4D1E-860D-9BC2623EF13F}" destId="{0CD9C87F-F3C5-4322-A4A2-DC329651B87D}" srcOrd="0" destOrd="0" presId="urn:microsoft.com/office/officeart/2008/layout/TitlePictureLineup"/>
    <dgm:cxn modelId="{F532B54F-280E-4395-9D9B-C9A95897FB94}" srcId="{2B214731-31FE-45DF-93A0-099E759A72A9}" destId="{BD93CCB2-B277-4C64-9C17-9EFB85177668}" srcOrd="0" destOrd="0" parTransId="{F7A9E2E8-E791-4D33-8FF6-9B2E6C6A6A84}" sibTransId="{C153C0E2-6399-4F7C-B8A5-82F2D32F02C9}"/>
    <dgm:cxn modelId="{30AAEB7A-1E97-4E42-ABB3-9DAF9CB38C09}" type="presOf" srcId="{2B214731-31FE-45DF-93A0-099E759A72A9}" destId="{1A1624C9-5461-4E53-8EF3-6E9D0CBACC9F}" srcOrd="0" destOrd="0" presId="urn:microsoft.com/office/officeart/2008/layout/TitlePictureLineup"/>
    <dgm:cxn modelId="{08AAEDBC-25D5-425C-A209-C5FDD131148A}" type="presOf" srcId="{BD93CCB2-B277-4C64-9C17-9EFB85177668}" destId="{03F4D236-E3C1-4DB8-AD79-7D8D3B476338}" srcOrd="0" destOrd="0" presId="urn:microsoft.com/office/officeart/2008/layout/TitlePictureLineup"/>
    <dgm:cxn modelId="{C977AFBB-CCC8-44DD-9854-305ACC74CA24}" type="presParOf" srcId="{0CD9C87F-F3C5-4322-A4A2-DC329651B87D}" destId="{3F9A3EB4-6162-484A-8B52-AE22C1BA9232}" srcOrd="0" destOrd="0" presId="urn:microsoft.com/office/officeart/2008/layout/TitlePictureLineup"/>
    <dgm:cxn modelId="{01DF3CD3-5CC8-4BC9-A0BB-C9DB7B29DDCD}" type="presParOf" srcId="{3F9A3EB4-6162-484A-8B52-AE22C1BA9232}" destId="{BC0DF181-48D9-4AB2-B9FC-1400F4F01B95}" srcOrd="0" destOrd="0" presId="urn:microsoft.com/office/officeart/2008/layout/TitlePictureLineup"/>
    <dgm:cxn modelId="{70A7D457-25F4-4152-AA6A-CF0DBF158BB0}" type="presParOf" srcId="{3F9A3EB4-6162-484A-8B52-AE22C1BA9232}" destId="{2C5E8929-CDA2-4106-8C00-0950C6289CE4}" srcOrd="1" destOrd="0" presId="urn:microsoft.com/office/officeart/2008/layout/TitlePictureLineup"/>
    <dgm:cxn modelId="{4B6F6C10-7C80-4554-85BF-2FB0E6740814}" type="presParOf" srcId="{3F9A3EB4-6162-484A-8B52-AE22C1BA9232}" destId="{03F4D236-E3C1-4DB8-AD79-7D8D3B476338}" srcOrd="2" destOrd="0" presId="urn:microsoft.com/office/officeart/2008/layout/TitlePictureLineup"/>
    <dgm:cxn modelId="{08C8BBB2-F1A2-48F3-9744-C5F7B55EE7F5}" type="presParOf" srcId="{3F9A3EB4-6162-484A-8B52-AE22C1BA9232}" destId="{1A1624C9-5461-4E53-8EF3-6E9D0CBACC9F}" srcOrd="3" destOrd="0" presId="urn:microsoft.com/office/officeart/2008/layout/TitlePictureLineup"/>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5798E23-2DCC-4D1E-860D-9BC2623EF13F}" type="doc">
      <dgm:prSet loTypeId="urn:microsoft.com/office/officeart/2008/layout/TitlePictureLineup" loCatId="picture" qsTypeId="urn:microsoft.com/office/officeart/2005/8/quickstyle/3d2#2" qsCatId="3D" csTypeId="urn:microsoft.com/office/officeart/2005/8/colors/accent0_3#1" csCatId="mainScheme" phldr="1"/>
      <dgm:spPr/>
      <dgm:t>
        <a:bodyPr/>
        <a:lstStyle/>
        <a:p>
          <a:endParaRPr lang="es-ES"/>
        </a:p>
      </dgm:t>
    </dgm:pt>
    <dgm:pt modelId="{2B214731-31FE-45DF-93A0-099E759A72A9}">
      <dgm:prSet custT="1"/>
      <dgm:spPr>
        <a:solidFill>
          <a:srgbClr val="454D9D"/>
        </a:solidFill>
      </dgm:spPr>
      <dgm:t>
        <a:bodyPr/>
        <a:lstStyle/>
        <a:p>
          <a:r>
            <a:rPr lang="ro-RO" sz="2400" b="1" spc="600" dirty="0">
              <a:effectLst>
                <a:outerShdw blurRad="38100" dist="38100" dir="2700000" algn="tl">
                  <a:srgbClr val="000000">
                    <a:alpha val="43137"/>
                  </a:srgbClr>
                </a:outerShdw>
              </a:effectLst>
            </a:rPr>
            <a:t>TIT</a:t>
          </a:r>
          <a:endParaRPr lang="ro-RO" sz="2400" spc="600" dirty="0">
            <a:effectLst>
              <a:outerShdw blurRad="38100" dist="38100" dir="2700000" algn="tl">
                <a:srgbClr val="000000">
                  <a:alpha val="43137"/>
                </a:srgbClr>
              </a:outerShdw>
            </a:effectLst>
          </a:endParaRPr>
        </a:p>
      </dgm:t>
    </dgm:pt>
    <dgm:pt modelId="{B897F3B4-495F-44CD-B9D6-F1881644AE44}" type="parTrans" cxnId="{E615D339-5154-4275-923B-4F7BFC73F13B}">
      <dgm:prSet/>
      <dgm:spPr/>
      <dgm:t>
        <a:bodyPr/>
        <a:lstStyle/>
        <a:p>
          <a:endParaRPr lang="es-ES"/>
        </a:p>
      </dgm:t>
    </dgm:pt>
    <dgm:pt modelId="{5F7A0E92-B225-420C-B540-FB03E6EF2768}" type="sibTrans" cxnId="{E615D339-5154-4275-923B-4F7BFC73F13B}">
      <dgm:prSet/>
      <dgm:spPr/>
      <dgm:t>
        <a:bodyPr/>
        <a:lstStyle/>
        <a:p>
          <a:endParaRPr lang="es-ES"/>
        </a:p>
      </dgm:t>
    </dgm:pt>
    <dgm:pt modelId="{BD93CCB2-B277-4C64-9C17-9EFB85177668}">
      <dgm:prSet custT="1"/>
      <dgm:spPr/>
      <dgm:t>
        <a:bodyPr anchor="ctr" anchorCtr="0"/>
        <a:lstStyle/>
        <a:p>
          <a:r>
            <a:rPr lang="ro-RO" sz="2000" b="1" dirty="0"/>
            <a:t>A îndeplinit mai multe roluri de profet, precum zidirea (2 Cor. 8:6), îndemnul (Tit 2:6, 9, 15) și mângâierea (2 Cor. 7:13)</a:t>
          </a:r>
          <a:endParaRPr lang="ro-RO" sz="2000" dirty="0"/>
        </a:p>
      </dgm:t>
    </dgm:pt>
    <dgm:pt modelId="{F7A9E2E8-E791-4D33-8FF6-9B2E6C6A6A84}" type="parTrans" cxnId="{F532B54F-280E-4395-9D9B-C9A95897FB94}">
      <dgm:prSet/>
      <dgm:spPr/>
      <dgm:t>
        <a:bodyPr/>
        <a:lstStyle/>
        <a:p>
          <a:endParaRPr lang="es-ES"/>
        </a:p>
      </dgm:t>
    </dgm:pt>
    <dgm:pt modelId="{C153C0E2-6399-4F7C-B8A5-82F2D32F02C9}" type="sibTrans" cxnId="{F532B54F-280E-4395-9D9B-C9A95897FB94}">
      <dgm:prSet/>
      <dgm:spPr/>
      <dgm:t>
        <a:bodyPr/>
        <a:lstStyle/>
        <a:p>
          <a:endParaRPr lang="es-ES"/>
        </a:p>
      </dgm:t>
    </dgm:pt>
    <dgm:pt modelId="{0CD9C87F-F3C5-4322-A4A2-DC329651B87D}" type="pres">
      <dgm:prSet presAssocID="{95798E23-2DCC-4D1E-860D-9BC2623EF13F}" presName="Name0" presStyleCnt="0">
        <dgm:presLayoutVars>
          <dgm:dir/>
        </dgm:presLayoutVars>
      </dgm:prSet>
      <dgm:spPr/>
    </dgm:pt>
    <dgm:pt modelId="{3F9A3EB4-6162-484A-8B52-AE22C1BA9232}" type="pres">
      <dgm:prSet presAssocID="{2B214731-31FE-45DF-93A0-099E759A72A9}" presName="composite" presStyleCnt="0"/>
      <dgm:spPr/>
    </dgm:pt>
    <dgm:pt modelId="{BC0DF181-48D9-4AB2-B9FC-1400F4F01B95}" type="pres">
      <dgm:prSet presAssocID="{2B214731-31FE-45DF-93A0-099E759A72A9}" presName="Accent" presStyleLbl="alignAcc1" presStyleIdx="0" presStyleCnt="1" custLinFactX="-2109731" custLinFactNeighborX="-2200000"/>
      <dgm:spPr>
        <a:ln>
          <a:solidFill>
            <a:srgbClr val="454D9D"/>
          </a:solidFill>
        </a:ln>
      </dgm:spPr>
    </dgm:pt>
    <dgm:pt modelId="{2C5E8929-CDA2-4106-8C00-0950C6289CE4}" type="pres">
      <dgm:prSet presAssocID="{2B214731-31FE-45DF-93A0-099E759A72A9}" presName="Image" presStyleLbl="node1" presStyleIdx="0" presStyleCnt="1" custScaleX="195739"/>
      <dgm:spPr>
        <a:blipFill rotWithShape="1">
          <a:blip xmlns:r="http://schemas.openxmlformats.org/officeDocument/2006/relationships" r:embed="rId1" cstate="hqprint">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a:ext>
            </a:extLst>
          </a:blip>
          <a:srcRect/>
          <a:stretch>
            <a:fillRect t="-7000" b="-7000"/>
          </a:stretch>
        </a:blipFill>
      </dgm:spPr>
    </dgm:pt>
    <dgm:pt modelId="{03F4D236-E3C1-4DB8-AD79-7D8D3B476338}" type="pres">
      <dgm:prSet presAssocID="{2B214731-31FE-45DF-93A0-099E759A72A9}" presName="Child" presStyleLbl="revTx" presStyleIdx="0" presStyleCnt="1" custScaleX="272171">
        <dgm:presLayoutVars>
          <dgm:bulletEnabled val="1"/>
        </dgm:presLayoutVars>
      </dgm:prSet>
      <dgm:spPr/>
    </dgm:pt>
    <dgm:pt modelId="{1A1624C9-5461-4E53-8EF3-6E9D0CBACC9F}" type="pres">
      <dgm:prSet presAssocID="{2B214731-31FE-45DF-93A0-099E759A72A9}" presName="Parent" presStyleLbl="alignNode1" presStyleIdx="0" presStyleCnt="1" custScaleX="252370">
        <dgm:presLayoutVars>
          <dgm:bulletEnabled val="1"/>
        </dgm:presLayoutVars>
      </dgm:prSet>
      <dgm:spPr/>
    </dgm:pt>
  </dgm:ptLst>
  <dgm:cxnLst>
    <dgm:cxn modelId="{E615D339-5154-4275-923B-4F7BFC73F13B}" srcId="{95798E23-2DCC-4D1E-860D-9BC2623EF13F}" destId="{2B214731-31FE-45DF-93A0-099E759A72A9}" srcOrd="0" destOrd="0" parTransId="{B897F3B4-495F-44CD-B9D6-F1881644AE44}" sibTransId="{5F7A0E92-B225-420C-B540-FB03E6EF2768}"/>
    <dgm:cxn modelId="{64033563-E5F1-42DE-A5D5-DE780CFCE443}" type="presOf" srcId="{95798E23-2DCC-4D1E-860D-9BC2623EF13F}" destId="{0CD9C87F-F3C5-4322-A4A2-DC329651B87D}" srcOrd="0" destOrd="0" presId="urn:microsoft.com/office/officeart/2008/layout/TitlePictureLineup"/>
    <dgm:cxn modelId="{F532B54F-280E-4395-9D9B-C9A95897FB94}" srcId="{2B214731-31FE-45DF-93A0-099E759A72A9}" destId="{BD93CCB2-B277-4C64-9C17-9EFB85177668}" srcOrd="0" destOrd="0" parTransId="{F7A9E2E8-E791-4D33-8FF6-9B2E6C6A6A84}" sibTransId="{C153C0E2-6399-4F7C-B8A5-82F2D32F02C9}"/>
    <dgm:cxn modelId="{30AAEB7A-1E97-4E42-ABB3-9DAF9CB38C09}" type="presOf" srcId="{2B214731-31FE-45DF-93A0-099E759A72A9}" destId="{1A1624C9-5461-4E53-8EF3-6E9D0CBACC9F}" srcOrd="0" destOrd="0" presId="urn:microsoft.com/office/officeart/2008/layout/TitlePictureLineup"/>
    <dgm:cxn modelId="{08AAEDBC-25D5-425C-A209-C5FDD131148A}" type="presOf" srcId="{BD93CCB2-B277-4C64-9C17-9EFB85177668}" destId="{03F4D236-E3C1-4DB8-AD79-7D8D3B476338}" srcOrd="0" destOrd="0" presId="urn:microsoft.com/office/officeart/2008/layout/TitlePictureLineup"/>
    <dgm:cxn modelId="{C977AFBB-CCC8-44DD-9854-305ACC74CA24}" type="presParOf" srcId="{0CD9C87F-F3C5-4322-A4A2-DC329651B87D}" destId="{3F9A3EB4-6162-484A-8B52-AE22C1BA9232}" srcOrd="0" destOrd="0" presId="urn:microsoft.com/office/officeart/2008/layout/TitlePictureLineup"/>
    <dgm:cxn modelId="{01DF3CD3-5CC8-4BC9-A0BB-C9DB7B29DDCD}" type="presParOf" srcId="{3F9A3EB4-6162-484A-8B52-AE22C1BA9232}" destId="{BC0DF181-48D9-4AB2-B9FC-1400F4F01B95}" srcOrd="0" destOrd="0" presId="urn:microsoft.com/office/officeart/2008/layout/TitlePictureLineup"/>
    <dgm:cxn modelId="{70A7D457-25F4-4152-AA6A-CF0DBF158BB0}" type="presParOf" srcId="{3F9A3EB4-6162-484A-8B52-AE22C1BA9232}" destId="{2C5E8929-CDA2-4106-8C00-0950C6289CE4}" srcOrd="1" destOrd="0" presId="urn:microsoft.com/office/officeart/2008/layout/TitlePictureLineup"/>
    <dgm:cxn modelId="{4B6F6C10-7C80-4554-85BF-2FB0E6740814}" type="presParOf" srcId="{3F9A3EB4-6162-484A-8B52-AE22C1BA9232}" destId="{03F4D236-E3C1-4DB8-AD79-7D8D3B476338}" srcOrd="2" destOrd="0" presId="urn:microsoft.com/office/officeart/2008/layout/TitlePictureLineup"/>
    <dgm:cxn modelId="{08C8BBB2-F1A2-48F3-9744-C5F7B55EE7F5}" type="presParOf" srcId="{3F9A3EB4-6162-484A-8B52-AE22C1BA9232}" destId="{1A1624C9-5461-4E53-8EF3-6E9D0CBACC9F}" srcOrd="3" destOrd="0" presId="urn:microsoft.com/office/officeart/2008/layout/TitlePictureLineup"/>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D3CF86-DE88-4173-BB50-CB625C2784C1}">
      <dsp:nvSpPr>
        <dsp:cNvPr id="0" name=""/>
        <dsp:cNvSpPr/>
      </dsp:nvSpPr>
      <dsp:spPr>
        <a:xfrm>
          <a:off x="22736" y="2532"/>
          <a:ext cx="2594184" cy="1549297"/>
        </a:xfrm>
        <a:prstGeom prst="round2SameRect">
          <a:avLst>
            <a:gd name="adj1" fmla="val 8000"/>
            <a:gd name="adj2" fmla="val 0"/>
          </a:avLst>
        </a:prstGeom>
        <a:solidFill>
          <a:schemeClr val="accent1">
            <a:lumMod val="20000"/>
            <a:lumOff val="80000"/>
            <a:alpha val="90000"/>
          </a:schemeClr>
        </a:solidFill>
        <a:ln w="12700" cap="flat" cmpd="sng" algn="ctr">
          <a:solidFill>
            <a:schemeClr val="accent1"/>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ro-RO" sz="2000" b="1" kern="1200" dirty="0"/>
            <a:t>Misiunea lor principală era să îndrume oamenii spre Isus</a:t>
          </a:r>
          <a:endParaRPr lang="ro-RO" sz="2000" kern="1200" dirty="0"/>
        </a:p>
      </dsp:txBody>
      <dsp:txXfrm>
        <a:off x="59038" y="38834"/>
        <a:ext cx="2521580" cy="1512995"/>
      </dsp:txXfrm>
    </dsp:sp>
    <dsp:sp modelId="{83303C94-F2EE-4E3F-8B8F-C30B43A7A5F7}">
      <dsp:nvSpPr>
        <dsp:cNvPr id="0" name=""/>
        <dsp:cNvSpPr/>
      </dsp:nvSpPr>
      <dsp:spPr>
        <a:xfrm>
          <a:off x="22736" y="1581131"/>
          <a:ext cx="2594184" cy="583468"/>
        </a:xfrm>
        <a:prstGeom prst="rect">
          <a:avLst/>
        </a:prstGeom>
        <a:gradFill rotWithShape="1">
          <a:gsLst>
            <a:gs pos="0">
              <a:schemeClr val="accent1">
                <a:tint val="97000"/>
                <a:satMod val="115000"/>
                <a:lumMod val="114000"/>
              </a:schemeClr>
            </a:gs>
            <a:gs pos="60000">
              <a:schemeClr val="accent1">
                <a:tint val="100000"/>
                <a:shade val="96000"/>
                <a:satMod val="100000"/>
                <a:lumMod val="108000"/>
              </a:schemeClr>
            </a:gs>
            <a:gs pos="100000">
              <a:schemeClr val="accent1">
                <a:shade val="91000"/>
                <a:satMod val="100000"/>
              </a:schemeClr>
            </a:gs>
          </a:gsLst>
          <a:lin ang="5400000" scaled="0"/>
        </a:gradFill>
        <a:ln w="12700" cap="flat" cmpd="sng" algn="ctr">
          <a:solidFill>
            <a:schemeClr val="accent1"/>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1"/>
        </a:lnRef>
        <a:fillRef idx="3">
          <a:schemeClr val="accent1"/>
        </a:fillRef>
        <a:effectRef idx="2">
          <a:schemeClr val="accent1"/>
        </a:effectRef>
        <a:fontRef idx="minor">
          <a:schemeClr val="lt1"/>
        </a:fontRef>
      </dsp:style>
      <dsp:txBody>
        <a:bodyPr spcFirstLastPara="0" vert="horz" wrap="square" lIns="60960" tIns="0" rIns="20320" bIns="0" numCol="1" spcCol="1270" anchor="ctr" anchorCtr="0">
          <a:noAutofit/>
        </a:bodyPr>
        <a:lstStyle/>
        <a:p>
          <a:pPr marL="0" lvl="0" indent="0" algn="l" defTabSz="711200">
            <a:lnSpc>
              <a:spcPct val="90000"/>
            </a:lnSpc>
            <a:spcBef>
              <a:spcPct val="0"/>
            </a:spcBef>
            <a:spcAft>
              <a:spcPct val="35000"/>
            </a:spcAft>
            <a:buNone/>
          </a:pPr>
          <a:r>
            <a:rPr lang="ro-RO" sz="1600" b="1" kern="1200" dirty="0">
              <a:effectLst>
                <a:outerShdw blurRad="38100" dist="38100" dir="2700000" algn="tl">
                  <a:srgbClr val="000000"/>
                </a:outerShdw>
              </a:effectLst>
            </a:rPr>
            <a:t>Să mărturisească despre Isus</a:t>
          </a:r>
          <a:endParaRPr lang="ro-RO" sz="1600" kern="1200" dirty="0">
            <a:effectLst>
              <a:outerShdw blurRad="38100" dist="38100" dir="2700000" algn="tl">
                <a:srgbClr val="000000"/>
              </a:outerShdw>
            </a:effectLst>
          </a:endParaRPr>
        </a:p>
      </dsp:txBody>
      <dsp:txXfrm>
        <a:off x="22736" y="1581131"/>
        <a:ext cx="1826890" cy="583468"/>
      </dsp:txXfrm>
    </dsp:sp>
    <dsp:sp modelId="{A381FCC2-366C-484C-80F3-42AFE9B46DAC}">
      <dsp:nvSpPr>
        <dsp:cNvPr id="0" name=""/>
        <dsp:cNvSpPr/>
      </dsp:nvSpPr>
      <dsp:spPr>
        <a:xfrm>
          <a:off x="1971054" y="1548311"/>
          <a:ext cx="636208" cy="636208"/>
        </a:xfrm>
        <a:prstGeom prst="ellipse">
          <a:avLst/>
        </a:prstGeom>
        <a:blipFill dpi="0" rotWithShape="1">
          <a:blip xmlns:r="http://schemas.openxmlformats.org/officeDocument/2006/relationships" r:embed="rId1" cstate="hqprint">
            <a:extLst>
              <a:ext uri="{28A0092B-C50C-407E-A947-70E740481C1C}">
                <a14:useLocalDpi xmlns:a14="http://schemas.microsoft.com/office/drawing/2010/main"/>
              </a:ext>
            </a:extLst>
          </a:blip>
          <a:srcRect/>
          <a:stretch>
            <a:fillRect l="-7811" t="-2437" r="-17169" b="-59875"/>
          </a:stretch>
        </a:blipFill>
        <a:ln w="12700" cap="flat" cmpd="sng" algn="ctr">
          <a:solidFill>
            <a:schemeClr val="accent3">
              <a:tint val="40000"/>
              <a:alpha val="90000"/>
              <a:hueOff val="0"/>
              <a:satOff val="0"/>
              <a:lumOff val="0"/>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3EE713CA-5DC2-499E-9B70-F3055F077623}">
      <dsp:nvSpPr>
        <dsp:cNvPr id="0" name=""/>
        <dsp:cNvSpPr/>
      </dsp:nvSpPr>
      <dsp:spPr>
        <a:xfrm>
          <a:off x="2774536" y="2532"/>
          <a:ext cx="2594184" cy="1549297"/>
        </a:xfrm>
        <a:prstGeom prst="round2SameRect">
          <a:avLst>
            <a:gd name="adj1" fmla="val 8000"/>
            <a:gd name="adj2" fmla="val 0"/>
          </a:avLst>
        </a:prstGeom>
        <a:solidFill>
          <a:schemeClr val="accent5">
            <a:lumMod val="20000"/>
            <a:lumOff val="80000"/>
            <a:alpha val="90000"/>
          </a:schemeClr>
        </a:solidFill>
        <a:ln w="12700" cap="flat" cmpd="sng" algn="ctr">
          <a:solidFill>
            <a:schemeClr val="accent5"/>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ro-RO" sz="2000" b="1" kern="1200" dirty="0">
              <a:latin typeface="Aptos" panose="02110004020202020204"/>
              <a:ea typeface="+mn-ea"/>
              <a:cs typeface="+mn-cs"/>
            </a:rPr>
            <a:t>Descopereau evenimente care se întindeau chiar până în zilele noastre</a:t>
          </a:r>
        </a:p>
      </dsp:txBody>
      <dsp:txXfrm>
        <a:off x="2810838" y="38834"/>
        <a:ext cx="2521580" cy="1512995"/>
      </dsp:txXfrm>
    </dsp:sp>
    <dsp:sp modelId="{A7D34FEE-7DA6-4B37-BBED-CAA95D76B4CC}">
      <dsp:nvSpPr>
        <dsp:cNvPr id="0" name=""/>
        <dsp:cNvSpPr/>
      </dsp:nvSpPr>
      <dsp:spPr>
        <a:xfrm>
          <a:off x="2774536" y="1581131"/>
          <a:ext cx="2594184" cy="583468"/>
        </a:xfrm>
        <a:prstGeom prst="rect">
          <a:avLst/>
        </a:prstGeom>
        <a:gradFill rotWithShape="1">
          <a:gsLst>
            <a:gs pos="0">
              <a:schemeClr val="accent5">
                <a:tint val="97000"/>
                <a:satMod val="115000"/>
                <a:lumMod val="114000"/>
              </a:schemeClr>
            </a:gs>
            <a:gs pos="60000">
              <a:schemeClr val="accent5">
                <a:tint val="100000"/>
                <a:shade val="96000"/>
                <a:satMod val="100000"/>
                <a:lumMod val="108000"/>
              </a:schemeClr>
            </a:gs>
            <a:gs pos="100000">
              <a:schemeClr val="accent5">
                <a:shade val="91000"/>
                <a:satMod val="100000"/>
              </a:schemeClr>
            </a:gs>
          </a:gsLst>
          <a:lin ang="5400000" scaled="0"/>
        </a:gradFill>
        <a:ln w="12700" cap="flat" cmpd="sng" algn="ctr">
          <a:solidFill>
            <a:schemeClr val="accent5"/>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5"/>
        </a:lnRef>
        <a:fillRef idx="3">
          <a:schemeClr val="accent5"/>
        </a:fillRef>
        <a:effectRef idx="2">
          <a:schemeClr val="accent5"/>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ro-RO" sz="2000" b="1" kern="1200" dirty="0">
              <a:effectLst>
                <a:outerShdw blurRad="38100" dist="38100" dir="2700000" algn="tl">
                  <a:srgbClr val="000000"/>
                </a:outerShdw>
              </a:effectLst>
            </a:rPr>
            <a:t>Să vestească viitorul</a:t>
          </a:r>
          <a:endParaRPr lang="ro-RO" sz="2000" kern="1200" dirty="0">
            <a:effectLst>
              <a:outerShdw blurRad="38100" dist="38100" dir="2700000" algn="tl">
                <a:srgbClr val="000000"/>
              </a:outerShdw>
            </a:effectLst>
          </a:endParaRPr>
        </a:p>
      </dsp:txBody>
      <dsp:txXfrm>
        <a:off x="2774536" y="1581131"/>
        <a:ext cx="1826890" cy="583468"/>
      </dsp:txXfrm>
    </dsp:sp>
    <dsp:sp modelId="{404A7F00-D70F-40DB-A253-54411E61105B}">
      <dsp:nvSpPr>
        <dsp:cNvPr id="0" name=""/>
        <dsp:cNvSpPr/>
      </dsp:nvSpPr>
      <dsp:spPr>
        <a:xfrm>
          <a:off x="4722854" y="1548311"/>
          <a:ext cx="636208" cy="636208"/>
        </a:xfrm>
        <a:prstGeom prst="ellipse">
          <a:avLst/>
        </a:prstGeom>
        <a:blipFill dpi="0" rotWithShape="1">
          <a:blip xmlns:r="http://schemas.openxmlformats.org/officeDocument/2006/relationships" r:embed="rId2" cstate="hqprint">
            <a:extLst>
              <a:ext uri="{28A0092B-C50C-407E-A947-70E740481C1C}">
                <a14:useLocalDpi xmlns:a14="http://schemas.microsoft.com/office/drawing/2010/main"/>
              </a:ext>
            </a:extLst>
          </a:blip>
          <a:srcRect/>
          <a:stretch>
            <a:fillRect l="-20098" t="-23252" r="-13077" b="-46138"/>
          </a:stretch>
        </a:blipFill>
        <a:ln w="12700" cap="flat" cmpd="sng" algn="ctr">
          <a:solidFill>
            <a:schemeClr val="accent3">
              <a:tint val="40000"/>
              <a:alpha val="90000"/>
              <a:hueOff val="2682272"/>
              <a:satOff val="-834"/>
              <a:lumOff val="-85"/>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B93B6972-D6BF-4224-8F58-E4363ABE05A9}">
      <dsp:nvSpPr>
        <dsp:cNvPr id="0" name=""/>
        <dsp:cNvSpPr/>
      </dsp:nvSpPr>
      <dsp:spPr>
        <a:xfrm>
          <a:off x="5526337" y="2532"/>
          <a:ext cx="2594184" cy="1549297"/>
        </a:xfrm>
        <a:prstGeom prst="round2SameRect">
          <a:avLst>
            <a:gd name="adj1" fmla="val 8000"/>
            <a:gd name="adj2" fmla="val 0"/>
          </a:avLst>
        </a:prstGeom>
        <a:solidFill>
          <a:schemeClr val="accent2">
            <a:lumMod val="20000"/>
            <a:lumOff val="80000"/>
            <a:alpha val="90000"/>
          </a:schemeClr>
        </a:solidFill>
        <a:ln w="12700" cap="flat" cmpd="sng" algn="ctr">
          <a:solidFill>
            <a:schemeClr val="accent2"/>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ro-RO" sz="2000" b="1" kern="1200" dirty="0"/>
            <a:t>Să clădească o biserică puternică, în stare să reziste atacurilor vrăjmașului</a:t>
          </a:r>
          <a:endParaRPr lang="ro-RO" sz="2000" kern="1200" dirty="0"/>
        </a:p>
      </dsp:txBody>
      <dsp:txXfrm>
        <a:off x="5562639" y="38834"/>
        <a:ext cx="2521580" cy="1512995"/>
      </dsp:txXfrm>
    </dsp:sp>
    <dsp:sp modelId="{4D9EC3F5-2B61-4178-AF40-07178C6999D4}">
      <dsp:nvSpPr>
        <dsp:cNvPr id="0" name=""/>
        <dsp:cNvSpPr/>
      </dsp:nvSpPr>
      <dsp:spPr>
        <a:xfrm>
          <a:off x="5526337" y="1581131"/>
          <a:ext cx="2594184" cy="583468"/>
        </a:xfrm>
        <a:prstGeom prst="rect">
          <a:avLst/>
        </a:prstGeom>
        <a:gradFill rotWithShape="1">
          <a:gsLst>
            <a:gs pos="0">
              <a:schemeClr val="accent2">
                <a:tint val="97000"/>
                <a:satMod val="115000"/>
                <a:lumMod val="114000"/>
              </a:schemeClr>
            </a:gs>
            <a:gs pos="60000">
              <a:schemeClr val="accent2">
                <a:tint val="100000"/>
                <a:shade val="96000"/>
                <a:satMod val="100000"/>
                <a:lumMod val="108000"/>
              </a:schemeClr>
            </a:gs>
            <a:gs pos="100000">
              <a:schemeClr val="accent2">
                <a:shade val="91000"/>
                <a:satMod val="100000"/>
              </a:schemeClr>
            </a:gs>
          </a:gsLst>
          <a:lin ang="5400000" scaled="0"/>
        </a:gradFill>
        <a:ln w="12700" cap="flat" cmpd="sng" algn="ctr">
          <a:solidFill>
            <a:schemeClr val="accent2"/>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2"/>
        </a:lnRef>
        <a:fillRef idx="3">
          <a:schemeClr val="accent2"/>
        </a:fillRef>
        <a:effectRef idx="2">
          <a:schemeClr val="accent2"/>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ro-RO" sz="2000" b="1" kern="1200" dirty="0">
              <a:effectLst>
                <a:outerShdw blurRad="38100" dist="38100" dir="2700000" algn="tl">
                  <a:srgbClr val="000000"/>
                </a:outerShdw>
              </a:effectLst>
            </a:rPr>
            <a:t>Să zidească</a:t>
          </a:r>
          <a:endParaRPr lang="ro-RO" sz="2000" kern="1200" dirty="0">
            <a:effectLst>
              <a:outerShdw blurRad="38100" dist="38100" dir="2700000" algn="tl">
                <a:srgbClr val="000000"/>
              </a:outerShdw>
            </a:effectLst>
          </a:endParaRPr>
        </a:p>
      </dsp:txBody>
      <dsp:txXfrm>
        <a:off x="5526337" y="1581131"/>
        <a:ext cx="1826890" cy="583468"/>
      </dsp:txXfrm>
    </dsp:sp>
    <dsp:sp modelId="{3D6A2FB8-FAD5-4FEF-A1A3-3717E97DEF08}">
      <dsp:nvSpPr>
        <dsp:cNvPr id="0" name=""/>
        <dsp:cNvSpPr/>
      </dsp:nvSpPr>
      <dsp:spPr>
        <a:xfrm>
          <a:off x="7474661" y="1548311"/>
          <a:ext cx="636208" cy="636208"/>
        </a:xfrm>
        <a:prstGeom prst="ellipse">
          <a:avLst/>
        </a:prstGeom>
        <a:blipFill dpi="0" rotWithShape="1">
          <a:blip xmlns:r="http://schemas.openxmlformats.org/officeDocument/2006/relationships" r:embed="rId3" cstate="hqprint">
            <a:extLst>
              <a:ext uri="{28A0092B-C50C-407E-A947-70E740481C1C}">
                <a14:useLocalDpi xmlns:a14="http://schemas.microsoft.com/office/drawing/2010/main"/>
              </a:ext>
            </a:extLst>
          </a:blip>
          <a:srcRect/>
          <a:stretch>
            <a:fillRect l="-16666" r="-73778" b="-42836"/>
          </a:stretch>
        </a:blipFill>
        <a:ln w="12700" cap="flat" cmpd="sng" algn="ctr">
          <a:solidFill>
            <a:schemeClr val="accent3">
              <a:tint val="40000"/>
              <a:alpha val="90000"/>
              <a:hueOff val="5364544"/>
              <a:satOff val="-1668"/>
              <a:lumOff val="-169"/>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47B3CB62-A8A9-4497-91EE-E14053024428}">
      <dsp:nvSpPr>
        <dsp:cNvPr id="0" name=""/>
        <dsp:cNvSpPr/>
      </dsp:nvSpPr>
      <dsp:spPr>
        <a:xfrm>
          <a:off x="0" y="2499620"/>
          <a:ext cx="2774321" cy="1356902"/>
        </a:xfrm>
        <a:prstGeom prst="round2SameRect">
          <a:avLst>
            <a:gd name="adj1" fmla="val 8000"/>
            <a:gd name="adj2" fmla="val 0"/>
          </a:avLst>
        </a:prstGeom>
        <a:solidFill>
          <a:schemeClr val="accent4">
            <a:lumMod val="20000"/>
            <a:lumOff val="80000"/>
            <a:alpha val="90000"/>
          </a:schemeClr>
        </a:solidFill>
        <a:ln w="12700" cap="flat" cmpd="sng" algn="ctr">
          <a:solidFill>
            <a:schemeClr val="accent4"/>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ro-RO" sz="2000" b="1" kern="1200" dirty="0"/>
            <a:t>Să dea pe față păcatul, pentru ca oamenii să se poată pocăi</a:t>
          </a:r>
          <a:endParaRPr lang="ro-RO" sz="2000" kern="1200" dirty="0"/>
        </a:p>
      </dsp:txBody>
      <dsp:txXfrm>
        <a:off x="31794" y="2531414"/>
        <a:ext cx="2710733" cy="1325108"/>
      </dsp:txXfrm>
    </dsp:sp>
    <dsp:sp modelId="{7FC4422D-8C48-4D6F-8899-D3EB750C73B7}">
      <dsp:nvSpPr>
        <dsp:cNvPr id="0" name=""/>
        <dsp:cNvSpPr/>
      </dsp:nvSpPr>
      <dsp:spPr>
        <a:xfrm>
          <a:off x="0" y="3856523"/>
          <a:ext cx="2774321" cy="583468"/>
        </a:xfrm>
        <a:prstGeom prst="rect">
          <a:avLst/>
        </a:prstGeom>
        <a:gradFill rotWithShape="1">
          <a:gsLst>
            <a:gs pos="0">
              <a:schemeClr val="accent4">
                <a:tint val="97000"/>
                <a:satMod val="115000"/>
                <a:lumMod val="114000"/>
              </a:schemeClr>
            </a:gs>
            <a:gs pos="60000">
              <a:schemeClr val="accent4">
                <a:tint val="100000"/>
                <a:shade val="96000"/>
                <a:satMod val="100000"/>
                <a:lumMod val="108000"/>
              </a:schemeClr>
            </a:gs>
            <a:gs pos="100000">
              <a:schemeClr val="accent4">
                <a:shade val="91000"/>
                <a:satMod val="100000"/>
              </a:schemeClr>
            </a:gs>
          </a:gsLst>
          <a:lin ang="5400000" scaled="0"/>
        </a:gradFill>
        <a:ln w="12700" cap="flat" cmpd="sng" algn="ctr">
          <a:solidFill>
            <a:schemeClr val="accent4"/>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4"/>
        </a:lnRef>
        <a:fillRef idx="3">
          <a:schemeClr val="accent4"/>
        </a:fillRef>
        <a:effectRef idx="2">
          <a:schemeClr val="accent4"/>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ro-RO" sz="2000" b="1" kern="1200" dirty="0">
              <a:effectLst>
                <a:outerShdw blurRad="38100" dist="38100" dir="2700000" algn="tl">
                  <a:srgbClr val="000000"/>
                </a:outerShdw>
              </a:effectLst>
            </a:rPr>
            <a:t>Să îndemne</a:t>
          </a:r>
          <a:endParaRPr lang="ro-RO" sz="2000" kern="1200" dirty="0">
            <a:effectLst>
              <a:outerShdw blurRad="38100" dist="38100" dir="2700000" algn="tl">
                <a:srgbClr val="000000"/>
              </a:outerShdw>
            </a:effectLst>
          </a:endParaRPr>
        </a:p>
      </dsp:txBody>
      <dsp:txXfrm>
        <a:off x="0" y="3856523"/>
        <a:ext cx="1953747" cy="583468"/>
      </dsp:txXfrm>
    </dsp:sp>
    <dsp:sp modelId="{3130E0C0-5E31-4FB3-8A92-9A309FDC92A9}">
      <dsp:nvSpPr>
        <dsp:cNvPr id="0" name=""/>
        <dsp:cNvSpPr/>
      </dsp:nvSpPr>
      <dsp:spPr>
        <a:xfrm>
          <a:off x="2103993" y="3829951"/>
          <a:ext cx="636208" cy="636208"/>
        </a:xfrm>
        <a:prstGeom prst="ellipse">
          <a:avLst/>
        </a:prstGeom>
        <a:blipFill dpi="0" rotWithShape="1">
          <a:blip xmlns:r="http://schemas.openxmlformats.org/officeDocument/2006/relationships" r:embed="rId4"/>
          <a:srcRect/>
          <a:stretch>
            <a:fillRect l="-67009" t="-35932" r="-224305" b="-84182"/>
          </a:stretch>
        </a:blipFill>
        <a:ln w="12700" cap="flat" cmpd="sng" algn="ctr">
          <a:solidFill>
            <a:schemeClr val="accent3">
              <a:tint val="40000"/>
              <a:alpha val="90000"/>
              <a:hueOff val="8046816"/>
              <a:satOff val="-2502"/>
              <a:lumOff val="-254"/>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8C181B66-CC29-4D81-82A1-51CAB7D5DB84}">
      <dsp:nvSpPr>
        <dsp:cNvPr id="0" name=""/>
        <dsp:cNvSpPr/>
      </dsp:nvSpPr>
      <dsp:spPr>
        <a:xfrm>
          <a:off x="2927881" y="2499620"/>
          <a:ext cx="2774321" cy="1356902"/>
        </a:xfrm>
        <a:prstGeom prst="round2SameRect">
          <a:avLst>
            <a:gd name="adj1" fmla="val 8000"/>
            <a:gd name="adj2" fmla="val 0"/>
          </a:avLst>
        </a:prstGeom>
        <a:solidFill>
          <a:schemeClr val="accent3">
            <a:lumMod val="20000"/>
            <a:lumOff val="80000"/>
            <a:alpha val="90000"/>
          </a:schemeClr>
        </a:solidFill>
        <a:ln w="12700" cap="flat" cmpd="sng" algn="ctr">
          <a:solidFill>
            <a:schemeClr val="accent3"/>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ro-RO" sz="2000" b="1" kern="1200" dirty="0"/>
            <a:t>Iuda și Sila au fost trimiși la biserici tocmai cu acest scop</a:t>
          </a:r>
          <a:endParaRPr lang="ro-RO" sz="2000" kern="1200" dirty="0"/>
        </a:p>
      </dsp:txBody>
      <dsp:txXfrm>
        <a:off x="2959675" y="2531414"/>
        <a:ext cx="2710733" cy="1325108"/>
      </dsp:txXfrm>
    </dsp:sp>
    <dsp:sp modelId="{33324725-AC41-4188-ADC2-C983F204EAEA}">
      <dsp:nvSpPr>
        <dsp:cNvPr id="0" name=""/>
        <dsp:cNvSpPr/>
      </dsp:nvSpPr>
      <dsp:spPr>
        <a:xfrm>
          <a:off x="2927881" y="3856523"/>
          <a:ext cx="2774321" cy="583468"/>
        </a:xfrm>
        <a:prstGeom prst="rect">
          <a:avLst/>
        </a:prstGeom>
        <a:gradFill rotWithShape="1">
          <a:gsLst>
            <a:gs pos="0">
              <a:schemeClr val="accent3">
                <a:tint val="97000"/>
                <a:satMod val="115000"/>
                <a:lumMod val="114000"/>
              </a:schemeClr>
            </a:gs>
            <a:gs pos="60000">
              <a:schemeClr val="accent3">
                <a:tint val="100000"/>
                <a:shade val="96000"/>
                <a:satMod val="100000"/>
                <a:lumMod val="108000"/>
              </a:schemeClr>
            </a:gs>
            <a:gs pos="100000">
              <a:schemeClr val="accent3">
                <a:shade val="91000"/>
                <a:satMod val="100000"/>
              </a:schemeClr>
            </a:gs>
          </a:gsLst>
          <a:lin ang="5400000" scaled="0"/>
        </a:gradFill>
        <a:ln w="12700" cap="flat" cmpd="sng" algn="ctr">
          <a:solidFill>
            <a:schemeClr val="accent3"/>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3"/>
        </a:lnRef>
        <a:fillRef idx="3">
          <a:schemeClr val="accent3"/>
        </a:fillRef>
        <a:effectRef idx="2">
          <a:schemeClr val="accent3"/>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ro-RO" sz="2000" b="1" kern="1200">
              <a:effectLst>
                <a:outerShdw blurRad="38100" dist="38100" dir="2700000" algn="tl">
                  <a:srgbClr val="000000"/>
                </a:outerShdw>
              </a:effectLst>
            </a:rPr>
            <a:t>Să mângâie</a:t>
          </a:r>
          <a:endParaRPr lang="ro-RO" sz="2000" kern="1200">
            <a:effectLst>
              <a:outerShdw blurRad="38100" dist="38100" dir="2700000" algn="tl">
                <a:srgbClr val="000000"/>
              </a:outerShdw>
            </a:effectLst>
          </a:endParaRPr>
        </a:p>
      </dsp:txBody>
      <dsp:txXfrm>
        <a:off x="2927881" y="3856523"/>
        <a:ext cx="1953747" cy="583468"/>
      </dsp:txXfrm>
    </dsp:sp>
    <dsp:sp modelId="{3A686E9C-D473-424C-A616-6FCF3A07A6DA}">
      <dsp:nvSpPr>
        <dsp:cNvPr id="0" name=""/>
        <dsp:cNvSpPr/>
      </dsp:nvSpPr>
      <dsp:spPr>
        <a:xfrm>
          <a:off x="5055813" y="3829938"/>
          <a:ext cx="636208" cy="636208"/>
        </a:xfrm>
        <a:prstGeom prst="ellipse">
          <a:avLst/>
        </a:prstGeom>
        <a:blipFill rotWithShape="1">
          <a:blip xmlns:r="http://schemas.openxmlformats.org/officeDocument/2006/relationships" r:embed="rId5" cstate="hqprint">
            <a:extLst>
              <a:ext uri="{28A0092B-C50C-407E-A947-70E740481C1C}">
                <a14:useLocalDpi xmlns:a14="http://schemas.microsoft.com/office/drawing/2010/main"/>
              </a:ext>
            </a:extLst>
          </a:blip>
          <a:srcRect/>
          <a:stretch>
            <a:fillRect l="-17000" r="-17000"/>
          </a:stretch>
        </a:blipFill>
        <a:ln w="12700" cap="flat" cmpd="sng" algn="ctr">
          <a:solidFill>
            <a:schemeClr val="accent3">
              <a:tint val="40000"/>
              <a:alpha val="90000"/>
              <a:hueOff val="10729088"/>
              <a:satOff val="-3336"/>
              <a:lumOff val="-338"/>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903AEB-E8A1-44C8-ACE2-14E974CD781E}">
      <dsp:nvSpPr>
        <dsp:cNvPr id="0" name=""/>
        <dsp:cNvSpPr/>
      </dsp:nvSpPr>
      <dsp:spPr>
        <a:xfrm>
          <a:off x="6197" y="0"/>
          <a:ext cx="1740090" cy="1631216"/>
        </a:xfrm>
        <a:prstGeom prst="roundRect">
          <a:avLst>
            <a:gd name="adj" fmla="val 10000"/>
          </a:avLst>
        </a:prstGeom>
        <a:gradFill rotWithShape="0">
          <a:gsLst>
            <a:gs pos="0">
              <a:schemeClr val="accent2">
                <a:hueOff val="0"/>
                <a:satOff val="0"/>
                <a:lumOff val="0"/>
                <a:alphaOff val="0"/>
                <a:tint val="97000"/>
                <a:satMod val="115000"/>
                <a:lumMod val="114000"/>
              </a:schemeClr>
            </a:gs>
            <a:gs pos="60000">
              <a:schemeClr val="accent2">
                <a:hueOff val="0"/>
                <a:satOff val="0"/>
                <a:lumOff val="0"/>
                <a:alphaOff val="0"/>
                <a:tint val="100000"/>
                <a:shade val="96000"/>
                <a:satMod val="100000"/>
                <a:lumMod val="108000"/>
              </a:schemeClr>
            </a:gs>
            <a:gs pos="100000">
              <a:schemeClr val="accent2">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ro-RO" sz="2000" b="1" kern="1200" dirty="0">
              <a:effectLst>
                <a:outerShdw blurRad="38100" dist="38100" dir="2700000" algn="tl">
                  <a:srgbClr val="000000"/>
                </a:outerShdw>
              </a:effectLst>
            </a:rPr>
            <a:t>Sunt oameni trimiși de Dumnezeu</a:t>
          </a:r>
          <a:br>
            <a:rPr lang="ro-RO" sz="2000" b="1" kern="1200" dirty="0">
              <a:effectLst>
                <a:outerShdw blurRad="38100" dist="38100" dir="2700000" algn="tl">
                  <a:srgbClr val="000000"/>
                </a:outerShdw>
              </a:effectLst>
            </a:rPr>
          </a:br>
          <a:r>
            <a:rPr lang="ro-RO" sz="2000" b="1" kern="1200" dirty="0">
              <a:effectLst>
                <a:outerShdw blurRad="38100" dist="38100" dir="2700000" algn="tl">
                  <a:srgbClr val="000000"/>
                </a:outerShdw>
              </a:effectLst>
            </a:rPr>
            <a:t>(Luca 11:49)</a:t>
          </a:r>
          <a:endParaRPr lang="ro-RO" sz="2000" kern="1200" dirty="0">
            <a:effectLst>
              <a:outerShdw blurRad="38100" dist="38100" dir="2700000" algn="tl">
                <a:srgbClr val="000000"/>
              </a:outerShdw>
            </a:effectLst>
          </a:endParaRPr>
        </a:p>
      </dsp:txBody>
      <dsp:txXfrm>
        <a:off x="53974" y="47777"/>
        <a:ext cx="1644536" cy="1535662"/>
      </dsp:txXfrm>
    </dsp:sp>
    <dsp:sp modelId="{6AF94F2D-F79B-42D8-8792-EC5EE5CA65AE}">
      <dsp:nvSpPr>
        <dsp:cNvPr id="0" name=""/>
        <dsp:cNvSpPr/>
      </dsp:nvSpPr>
      <dsp:spPr>
        <a:xfrm>
          <a:off x="1920296" y="631089"/>
          <a:ext cx="368899" cy="369037"/>
        </a:xfrm>
        <a:prstGeom prst="star12">
          <a:avLst/>
        </a:prstGeom>
        <a:gradFill rotWithShape="0">
          <a:gsLst>
            <a:gs pos="0">
              <a:schemeClr val="accent2">
                <a:hueOff val="0"/>
                <a:satOff val="0"/>
                <a:lumOff val="0"/>
                <a:alphaOff val="0"/>
                <a:tint val="97000"/>
                <a:satMod val="115000"/>
                <a:lumMod val="114000"/>
              </a:schemeClr>
            </a:gs>
            <a:gs pos="60000">
              <a:schemeClr val="accent2">
                <a:hueOff val="0"/>
                <a:satOff val="0"/>
                <a:lumOff val="0"/>
                <a:alphaOff val="0"/>
                <a:tint val="100000"/>
                <a:shade val="96000"/>
                <a:satMod val="100000"/>
                <a:lumMod val="108000"/>
              </a:schemeClr>
            </a:gs>
            <a:gs pos="100000">
              <a:schemeClr val="accent2">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outerShdw>
            </a:effectLst>
          </a:endParaRPr>
        </a:p>
      </dsp:txBody>
      <dsp:txXfrm>
        <a:off x="1920296" y="704896"/>
        <a:ext cx="258229" cy="221423"/>
      </dsp:txXfrm>
    </dsp:sp>
    <dsp:sp modelId="{FAE57C7A-4FE9-4C1E-89A4-9591EE4B7D30}">
      <dsp:nvSpPr>
        <dsp:cNvPr id="0" name=""/>
        <dsp:cNvSpPr/>
      </dsp:nvSpPr>
      <dsp:spPr>
        <a:xfrm>
          <a:off x="2442323" y="0"/>
          <a:ext cx="2015999" cy="1631216"/>
        </a:xfrm>
        <a:prstGeom prst="roundRect">
          <a:avLst>
            <a:gd name="adj" fmla="val 10000"/>
          </a:avLst>
        </a:prstGeom>
        <a:gradFill rotWithShape="0">
          <a:gsLst>
            <a:gs pos="0">
              <a:schemeClr val="accent2">
                <a:hueOff val="568835"/>
                <a:satOff val="-4267"/>
                <a:lumOff val="1224"/>
                <a:alphaOff val="0"/>
                <a:tint val="97000"/>
                <a:satMod val="115000"/>
                <a:lumMod val="114000"/>
              </a:schemeClr>
            </a:gs>
            <a:gs pos="60000">
              <a:schemeClr val="accent2">
                <a:hueOff val="568835"/>
                <a:satOff val="-4267"/>
                <a:lumOff val="1224"/>
                <a:alphaOff val="0"/>
                <a:tint val="100000"/>
                <a:shade val="96000"/>
                <a:satMod val="100000"/>
                <a:lumMod val="108000"/>
              </a:schemeClr>
            </a:gs>
            <a:gs pos="100000">
              <a:schemeClr val="accent2">
                <a:hueOff val="568835"/>
                <a:satOff val="-4267"/>
                <a:lumOff val="1224"/>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ro-RO" sz="2000" b="1" kern="1200" dirty="0">
              <a:effectLst>
                <a:outerShdw blurRad="38100" dist="38100" dir="2700000" algn="tl">
                  <a:srgbClr val="000000"/>
                </a:outerShdw>
              </a:effectLst>
            </a:rPr>
            <a:t>Primesc daruri pentru a conduce biserica</a:t>
          </a:r>
          <a:br>
            <a:rPr lang="ro-RO" sz="2000" b="1" kern="1200" dirty="0">
              <a:effectLst>
                <a:outerShdw blurRad="38100" dist="38100" dir="2700000" algn="tl">
                  <a:srgbClr val="000000"/>
                </a:outerShdw>
              </a:effectLst>
            </a:rPr>
          </a:br>
          <a:r>
            <a:rPr lang="ro-RO" sz="2000" b="1" kern="1200" dirty="0">
              <a:effectLst>
                <a:outerShdw blurRad="38100" dist="38100" dir="2700000" algn="tl">
                  <a:srgbClr val="000000"/>
                </a:outerShdw>
              </a:effectLst>
            </a:rPr>
            <a:t>(1 Cor. 12:28-29; Ef. 4:11-12)</a:t>
          </a:r>
          <a:endParaRPr lang="ro-RO" sz="2000" kern="1200" dirty="0">
            <a:effectLst>
              <a:outerShdw blurRad="38100" dist="38100" dir="2700000" algn="tl">
                <a:srgbClr val="000000"/>
              </a:outerShdw>
            </a:effectLst>
          </a:endParaRPr>
        </a:p>
      </dsp:txBody>
      <dsp:txXfrm>
        <a:off x="2490100" y="47777"/>
        <a:ext cx="1920445" cy="1535662"/>
      </dsp:txXfrm>
    </dsp:sp>
    <dsp:sp modelId="{0D00281B-4660-4C87-BD3A-A048546E75D5}">
      <dsp:nvSpPr>
        <dsp:cNvPr id="0" name=""/>
        <dsp:cNvSpPr/>
      </dsp:nvSpPr>
      <dsp:spPr>
        <a:xfrm>
          <a:off x="4632332" y="631089"/>
          <a:ext cx="368899" cy="369037"/>
        </a:xfrm>
        <a:prstGeom prst="star12">
          <a:avLst/>
        </a:prstGeom>
        <a:gradFill rotWithShape="0">
          <a:gsLst>
            <a:gs pos="0">
              <a:schemeClr val="accent2">
                <a:hueOff val="758446"/>
                <a:satOff val="-5690"/>
                <a:lumOff val="1633"/>
                <a:alphaOff val="0"/>
                <a:tint val="97000"/>
                <a:satMod val="115000"/>
                <a:lumMod val="114000"/>
              </a:schemeClr>
            </a:gs>
            <a:gs pos="60000">
              <a:schemeClr val="accent2">
                <a:hueOff val="758446"/>
                <a:satOff val="-5690"/>
                <a:lumOff val="1633"/>
                <a:alphaOff val="0"/>
                <a:tint val="100000"/>
                <a:shade val="96000"/>
                <a:satMod val="100000"/>
                <a:lumMod val="108000"/>
              </a:schemeClr>
            </a:gs>
            <a:gs pos="100000">
              <a:schemeClr val="accent2">
                <a:hueOff val="758446"/>
                <a:satOff val="-5690"/>
                <a:lumOff val="1633"/>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outerShdw>
            </a:effectLst>
          </a:endParaRPr>
        </a:p>
      </dsp:txBody>
      <dsp:txXfrm>
        <a:off x="4632332" y="704896"/>
        <a:ext cx="258229" cy="221423"/>
      </dsp:txXfrm>
    </dsp:sp>
    <dsp:sp modelId="{48825FD6-2E41-4562-AE78-DC5FF4C17433}">
      <dsp:nvSpPr>
        <dsp:cNvPr id="0" name=""/>
        <dsp:cNvSpPr/>
      </dsp:nvSpPr>
      <dsp:spPr>
        <a:xfrm>
          <a:off x="5154359" y="0"/>
          <a:ext cx="1740090" cy="1631216"/>
        </a:xfrm>
        <a:prstGeom prst="roundRect">
          <a:avLst>
            <a:gd name="adj" fmla="val 10000"/>
          </a:avLst>
        </a:prstGeom>
        <a:gradFill rotWithShape="0">
          <a:gsLst>
            <a:gs pos="0">
              <a:schemeClr val="accent2">
                <a:hueOff val="1137670"/>
                <a:satOff val="-8535"/>
                <a:lumOff val="2449"/>
                <a:alphaOff val="0"/>
                <a:tint val="97000"/>
                <a:satMod val="115000"/>
                <a:lumMod val="114000"/>
              </a:schemeClr>
            </a:gs>
            <a:gs pos="60000">
              <a:schemeClr val="accent2">
                <a:hueOff val="1137670"/>
                <a:satOff val="-8535"/>
                <a:lumOff val="2449"/>
                <a:alphaOff val="0"/>
                <a:tint val="100000"/>
                <a:shade val="96000"/>
                <a:satMod val="100000"/>
                <a:lumMod val="108000"/>
              </a:schemeClr>
            </a:gs>
            <a:gs pos="100000">
              <a:schemeClr val="accent2">
                <a:hueOff val="1137670"/>
                <a:satOff val="-8535"/>
                <a:lumOff val="2449"/>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ro-RO" sz="2000" b="1" kern="1200" dirty="0">
              <a:effectLst>
                <a:outerShdw blurRad="38100" dist="38100" dir="2700000" algn="tl">
                  <a:srgbClr val="000000"/>
                </a:outerShdw>
              </a:effectLst>
            </a:rPr>
            <a:t>Sunt temelia bisericii </a:t>
          </a:r>
          <a:br>
            <a:rPr lang="es-ES" sz="2000" b="1" kern="1200" dirty="0">
              <a:effectLst>
                <a:outerShdw blurRad="38100" dist="38100" dir="2700000" algn="tl">
                  <a:srgbClr val="000000"/>
                </a:outerShdw>
              </a:effectLst>
            </a:rPr>
          </a:br>
          <a:r>
            <a:rPr lang="ro-RO" sz="2000" b="1" kern="1200" dirty="0">
              <a:effectLst>
                <a:outerShdw blurRad="38100" dist="38100" dir="2700000" algn="tl">
                  <a:srgbClr val="000000"/>
                </a:outerShdw>
              </a:effectLst>
            </a:rPr>
            <a:t>(Ef. 2:20)</a:t>
          </a:r>
          <a:endParaRPr lang="ro-RO" sz="2000" kern="1200" dirty="0">
            <a:effectLst>
              <a:outerShdw blurRad="38100" dist="38100" dir="2700000" algn="tl">
                <a:srgbClr val="000000"/>
              </a:outerShdw>
            </a:effectLst>
          </a:endParaRPr>
        </a:p>
      </dsp:txBody>
      <dsp:txXfrm>
        <a:off x="5202136" y="47777"/>
        <a:ext cx="1644536" cy="1535662"/>
      </dsp:txXfrm>
    </dsp:sp>
    <dsp:sp modelId="{1F634FAF-0CDD-4918-9ECB-BCADC682B67E}">
      <dsp:nvSpPr>
        <dsp:cNvPr id="0" name=""/>
        <dsp:cNvSpPr/>
      </dsp:nvSpPr>
      <dsp:spPr>
        <a:xfrm>
          <a:off x="7068458" y="631089"/>
          <a:ext cx="368899" cy="369037"/>
        </a:xfrm>
        <a:prstGeom prst="star12">
          <a:avLst/>
        </a:prstGeom>
        <a:gradFill rotWithShape="0">
          <a:gsLst>
            <a:gs pos="0">
              <a:schemeClr val="accent2">
                <a:hueOff val="1516893"/>
                <a:satOff val="-11379"/>
                <a:lumOff val="3265"/>
                <a:alphaOff val="0"/>
                <a:tint val="97000"/>
                <a:satMod val="115000"/>
                <a:lumMod val="114000"/>
              </a:schemeClr>
            </a:gs>
            <a:gs pos="60000">
              <a:schemeClr val="accent2">
                <a:hueOff val="1516893"/>
                <a:satOff val="-11379"/>
                <a:lumOff val="3265"/>
                <a:alphaOff val="0"/>
                <a:tint val="100000"/>
                <a:shade val="96000"/>
                <a:satMod val="100000"/>
                <a:lumMod val="108000"/>
              </a:schemeClr>
            </a:gs>
            <a:gs pos="100000">
              <a:schemeClr val="accent2">
                <a:hueOff val="1516893"/>
                <a:satOff val="-11379"/>
                <a:lumOff val="3265"/>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outerShdw>
            </a:effectLst>
          </a:endParaRPr>
        </a:p>
      </dsp:txBody>
      <dsp:txXfrm>
        <a:off x="7068458" y="704896"/>
        <a:ext cx="258229" cy="221423"/>
      </dsp:txXfrm>
    </dsp:sp>
    <dsp:sp modelId="{689C0D5C-78C0-4845-A70A-A99F356AC315}">
      <dsp:nvSpPr>
        <dsp:cNvPr id="0" name=""/>
        <dsp:cNvSpPr/>
      </dsp:nvSpPr>
      <dsp:spPr>
        <a:xfrm>
          <a:off x="7590485" y="0"/>
          <a:ext cx="1740090" cy="1631216"/>
        </a:xfrm>
        <a:prstGeom prst="roundRect">
          <a:avLst>
            <a:gd name="adj" fmla="val 10000"/>
          </a:avLst>
        </a:prstGeom>
        <a:gradFill rotWithShape="0">
          <a:gsLst>
            <a:gs pos="0">
              <a:schemeClr val="accent2">
                <a:hueOff val="1706504"/>
                <a:satOff val="-12802"/>
                <a:lumOff val="3673"/>
                <a:alphaOff val="0"/>
                <a:tint val="97000"/>
                <a:satMod val="115000"/>
                <a:lumMod val="114000"/>
              </a:schemeClr>
            </a:gs>
            <a:gs pos="60000">
              <a:schemeClr val="accent2">
                <a:hueOff val="1706504"/>
                <a:satOff val="-12802"/>
                <a:lumOff val="3673"/>
                <a:alphaOff val="0"/>
                <a:tint val="100000"/>
                <a:shade val="96000"/>
                <a:satMod val="100000"/>
                <a:lumMod val="108000"/>
              </a:schemeClr>
            </a:gs>
            <a:gs pos="100000">
              <a:schemeClr val="accent2">
                <a:hueOff val="1706504"/>
                <a:satOff val="-12802"/>
                <a:lumOff val="3673"/>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ro-RO" sz="2000" b="1" kern="1200">
              <a:effectLst>
                <a:outerShdw blurRad="38100" dist="38100" dir="2700000" algn="tl">
                  <a:srgbClr val="000000"/>
                </a:outerShdw>
              </a:effectLst>
            </a:rPr>
            <a:t>Primesc descoperiri (Ef. 3:5)</a:t>
          </a:r>
          <a:endParaRPr lang="ro-RO" sz="2000" kern="1200">
            <a:effectLst>
              <a:outerShdw blurRad="38100" dist="38100" dir="2700000" algn="tl">
                <a:srgbClr val="000000"/>
              </a:outerShdw>
            </a:effectLst>
          </a:endParaRPr>
        </a:p>
      </dsp:txBody>
      <dsp:txXfrm>
        <a:off x="7638262" y="47777"/>
        <a:ext cx="1644536" cy="1535662"/>
      </dsp:txXfrm>
    </dsp:sp>
    <dsp:sp modelId="{F24C91FF-F822-43EC-8BDC-F3C25FD177A3}">
      <dsp:nvSpPr>
        <dsp:cNvPr id="0" name=""/>
        <dsp:cNvSpPr/>
      </dsp:nvSpPr>
      <dsp:spPr>
        <a:xfrm>
          <a:off x="9504585" y="631089"/>
          <a:ext cx="368899" cy="369037"/>
        </a:xfrm>
        <a:prstGeom prst="star12">
          <a:avLst/>
        </a:prstGeom>
        <a:gradFill rotWithShape="0">
          <a:gsLst>
            <a:gs pos="0">
              <a:srgbClr val="CEC332"/>
            </a:gs>
            <a:gs pos="60000">
              <a:srgbClr val="A69C1A"/>
            </a:gs>
            <a:gs pos="100000">
              <a:srgbClr val="9C9318"/>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outerShdw>
            </a:effectLst>
          </a:endParaRPr>
        </a:p>
      </dsp:txBody>
      <dsp:txXfrm>
        <a:off x="9504585" y="704896"/>
        <a:ext cx="258229" cy="221423"/>
      </dsp:txXfrm>
    </dsp:sp>
    <dsp:sp modelId="{B63C68F4-37F5-4E39-81B9-0FD70A034F30}">
      <dsp:nvSpPr>
        <dsp:cNvPr id="0" name=""/>
        <dsp:cNvSpPr/>
      </dsp:nvSpPr>
      <dsp:spPr>
        <a:xfrm>
          <a:off x="10026612" y="0"/>
          <a:ext cx="1740090" cy="1631216"/>
        </a:xfrm>
        <a:prstGeom prst="roundRect">
          <a:avLst>
            <a:gd name="adj" fmla="val 10000"/>
          </a:avLst>
        </a:prstGeom>
        <a:gradFill rotWithShape="0">
          <a:gsLst>
            <a:gs pos="0">
              <a:srgbClr val="CEC332"/>
            </a:gs>
            <a:gs pos="60000">
              <a:srgbClr val="A69C1A"/>
            </a:gs>
            <a:gs pos="100000">
              <a:srgbClr val="9C9318"/>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ro-RO" sz="2000" b="1" kern="1200">
              <a:effectLst>
                <a:outerShdw blurRad="38100" dist="38100" dir="2700000" algn="tl">
                  <a:srgbClr val="000000"/>
                </a:outerShdw>
              </a:effectLst>
            </a:rPr>
            <a:t>Se bucură de dreptate (Apoc. 18:20)</a:t>
          </a:r>
          <a:endParaRPr lang="ro-RO" sz="2000" kern="1200">
            <a:effectLst>
              <a:outerShdw blurRad="38100" dist="38100" dir="2700000" algn="tl">
                <a:srgbClr val="000000"/>
              </a:outerShdw>
            </a:effectLst>
          </a:endParaRPr>
        </a:p>
      </dsp:txBody>
      <dsp:txXfrm>
        <a:off x="10074389" y="47777"/>
        <a:ext cx="1644536" cy="15356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DF181-48D9-4AB2-B9FC-1400F4F01B95}">
      <dsp:nvSpPr>
        <dsp:cNvPr id="0" name=""/>
        <dsp:cNvSpPr/>
      </dsp:nvSpPr>
      <dsp:spPr>
        <a:xfrm>
          <a:off x="206478" y="409966"/>
          <a:ext cx="0" cy="3671756"/>
        </a:xfrm>
        <a:prstGeom prst="line">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ln>
        <a:effectLst>
          <a:outerShdw blurRad="50800" dist="31750" dir="5400000" sy="98000" rotWithShape="0">
            <a:srgbClr val="000000">
              <a:alpha val="47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C5E8929-CDA2-4106-8C00-0950C6289CE4}">
      <dsp:nvSpPr>
        <dsp:cNvPr id="0" name=""/>
        <dsp:cNvSpPr/>
      </dsp:nvSpPr>
      <dsp:spPr>
        <a:xfrm>
          <a:off x="935548" y="532358"/>
          <a:ext cx="3779993" cy="1652290"/>
        </a:xfrm>
        <a:prstGeom prst="rect">
          <a:avLst/>
        </a:prstGeom>
        <a:blipFill rotWithShape="1">
          <a:blip xmlns:r="http://schemas.openxmlformats.org/officeDocument/2006/relationships" r:embed="rId1"/>
          <a:srcRect/>
          <a:stretch>
            <a:fillRect t="-7000" b="-7000"/>
          </a:stretch>
        </a:blip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3F4D236-E3C1-4DB8-AD79-7D8D3B476338}">
      <dsp:nvSpPr>
        <dsp:cNvPr id="0" name=""/>
        <dsp:cNvSpPr/>
      </dsp:nvSpPr>
      <dsp:spPr>
        <a:xfrm>
          <a:off x="197543" y="2184649"/>
          <a:ext cx="5256002" cy="189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ro-RO" sz="2000" b="1" kern="1200" dirty="0"/>
            <a:t>Chemarea lui la slujire a fost profețită (1 Tim. 1:18). A fost coautor, împreună cu Pavel, al epistolelor: 2 Corinteni (2 Cor. 1:1); Filipeni (Filip. 1:1); Coloseni (Col. 1:1); 1 Tesaloniceni (1 Tes. 1:1); 2 Tesaloniceni (2 Tes. 1:1) și Filimon (Filim. 1:1).</a:t>
          </a:r>
          <a:endParaRPr lang="ro-RO" sz="2000" kern="1200" dirty="0"/>
        </a:p>
      </dsp:txBody>
      <dsp:txXfrm>
        <a:off x="197543" y="2184649"/>
        <a:ext cx="5256002" cy="1897073"/>
      </dsp:txXfrm>
    </dsp:sp>
    <dsp:sp modelId="{1A1624C9-5461-4E53-8EF3-6E9D0CBACC9F}">
      <dsp:nvSpPr>
        <dsp:cNvPr id="0" name=""/>
        <dsp:cNvSpPr/>
      </dsp:nvSpPr>
      <dsp:spPr>
        <a:xfrm>
          <a:off x="203911" y="1994"/>
          <a:ext cx="5148006" cy="407972"/>
        </a:xfrm>
        <a:prstGeom prst="rect">
          <a:avLst/>
        </a:prstGeom>
        <a:gradFill rotWithShape="0">
          <a:gsLst>
            <a:gs pos="0">
              <a:schemeClr val="accent5">
                <a:hueOff val="0"/>
                <a:satOff val="0"/>
                <a:lumOff val="0"/>
                <a:alphaOff val="0"/>
                <a:tint val="97000"/>
                <a:satMod val="115000"/>
                <a:lumMod val="114000"/>
              </a:schemeClr>
            </a:gs>
            <a:gs pos="60000">
              <a:schemeClr val="accent5">
                <a:hueOff val="0"/>
                <a:satOff val="0"/>
                <a:lumOff val="0"/>
                <a:alphaOff val="0"/>
                <a:tint val="100000"/>
                <a:shade val="96000"/>
                <a:satMod val="100000"/>
                <a:lumMod val="108000"/>
              </a:schemeClr>
            </a:gs>
            <a:gs pos="100000">
              <a:schemeClr val="accent5">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ro-RO" sz="2400" b="1" kern="1200" spc="600">
              <a:effectLst>
                <a:outerShdw blurRad="38100" dist="38100" dir="2700000" algn="tl">
                  <a:srgbClr val="000000">
                    <a:alpha val="43137"/>
                  </a:srgbClr>
                </a:outerShdw>
              </a:effectLst>
            </a:rPr>
            <a:t>TIMOTEI</a:t>
          </a:r>
          <a:endParaRPr lang="ro-RO" sz="2400" kern="1200" spc="600">
            <a:effectLst>
              <a:outerShdw blurRad="38100" dist="38100" dir="2700000" algn="tl">
                <a:srgbClr val="000000">
                  <a:alpha val="43137"/>
                </a:srgbClr>
              </a:outerShdw>
            </a:effectLst>
          </a:endParaRPr>
        </a:p>
      </dsp:txBody>
      <dsp:txXfrm>
        <a:off x="203911" y="1994"/>
        <a:ext cx="5148006" cy="40797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DF181-48D9-4AB2-B9FC-1400F4F01B95}">
      <dsp:nvSpPr>
        <dsp:cNvPr id="0" name=""/>
        <dsp:cNvSpPr/>
      </dsp:nvSpPr>
      <dsp:spPr>
        <a:xfrm>
          <a:off x="206478" y="409966"/>
          <a:ext cx="0" cy="3671756"/>
        </a:xfrm>
        <a:prstGeom prst="line">
          <a:avLst/>
        </a:prstGeom>
        <a:solidFill>
          <a:schemeClr val="lt2">
            <a:alpha val="90000"/>
            <a:hueOff val="0"/>
            <a:satOff val="0"/>
            <a:lumOff val="0"/>
            <a:alphaOff val="0"/>
          </a:schemeClr>
        </a:solidFill>
        <a:ln w="12700" cap="flat" cmpd="sng" algn="ctr">
          <a:solidFill>
            <a:srgbClr val="454D9D"/>
          </a:solidFill>
          <a:prstDash val="solid"/>
        </a:ln>
        <a:effectLst>
          <a:outerShdw blurRad="50800" dist="31750" dir="5400000" sy="98000" rotWithShape="0">
            <a:srgbClr val="000000">
              <a:alpha val="47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C5E8929-CDA2-4106-8C00-0950C6289CE4}">
      <dsp:nvSpPr>
        <dsp:cNvPr id="0" name=""/>
        <dsp:cNvSpPr/>
      </dsp:nvSpPr>
      <dsp:spPr>
        <a:xfrm>
          <a:off x="935548" y="532358"/>
          <a:ext cx="3779993" cy="1652290"/>
        </a:xfrm>
        <a:prstGeom prst="rect">
          <a:avLst/>
        </a:prstGeom>
        <a:blipFill rotWithShape="1">
          <a:blip xmlns:r="http://schemas.openxmlformats.org/officeDocument/2006/relationships" r:embed="rId1" cstate="hqprint">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a:ext>
            </a:extLst>
          </a:blip>
          <a:srcRect/>
          <a:stretch>
            <a:fillRect t="-7000" b="-7000"/>
          </a:stretch>
        </a:blip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3F4D236-E3C1-4DB8-AD79-7D8D3B476338}">
      <dsp:nvSpPr>
        <dsp:cNvPr id="0" name=""/>
        <dsp:cNvSpPr/>
      </dsp:nvSpPr>
      <dsp:spPr>
        <a:xfrm>
          <a:off x="197543" y="2184649"/>
          <a:ext cx="5256002" cy="189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ro-RO" sz="2000" b="1" kern="1200" dirty="0"/>
            <a:t>A îndeplinit mai multe roluri de profet, precum zidirea (2 Cor. 8:6), îndemnul (Tit 2:6, 9, 15) și mângâierea (2 Cor. 7:13)</a:t>
          </a:r>
          <a:endParaRPr lang="ro-RO" sz="2000" kern="1200" dirty="0"/>
        </a:p>
      </dsp:txBody>
      <dsp:txXfrm>
        <a:off x="197543" y="2184649"/>
        <a:ext cx="5256002" cy="1897073"/>
      </dsp:txXfrm>
    </dsp:sp>
    <dsp:sp modelId="{1A1624C9-5461-4E53-8EF3-6E9D0CBACC9F}">
      <dsp:nvSpPr>
        <dsp:cNvPr id="0" name=""/>
        <dsp:cNvSpPr/>
      </dsp:nvSpPr>
      <dsp:spPr>
        <a:xfrm>
          <a:off x="203911" y="1994"/>
          <a:ext cx="5148006" cy="407972"/>
        </a:xfrm>
        <a:prstGeom prst="rect">
          <a:avLst/>
        </a:prstGeom>
        <a:solidFill>
          <a:srgbClr val="454D9D"/>
        </a:solid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ro-RO" sz="2400" b="1" kern="1200" spc="600" dirty="0">
              <a:effectLst>
                <a:outerShdw blurRad="38100" dist="38100" dir="2700000" algn="tl">
                  <a:srgbClr val="000000">
                    <a:alpha val="43137"/>
                  </a:srgbClr>
                </a:outerShdw>
              </a:effectLst>
            </a:rPr>
            <a:t>TIT</a:t>
          </a:r>
          <a:endParaRPr lang="ro-RO" sz="2400" kern="1200" spc="600" dirty="0">
            <a:effectLst>
              <a:outerShdw blurRad="38100" dist="38100" dir="2700000" algn="tl">
                <a:srgbClr val="000000">
                  <a:alpha val="43137"/>
                </a:srgbClr>
              </a:outerShdw>
            </a:effectLst>
          </a:endParaRPr>
        </a:p>
      </dsp:txBody>
      <dsp:txXfrm>
        <a:off x="203911" y="1994"/>
        <a:ext cx="5148006" cy="407972"/>
      </dsp:txXfrm>
    </dsp:sp>
  </dsp:spTree>
</dsp:drawing>
</file>

<file path=ppt/diagrams/layout1.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03FF46-52B4-2489-D989-A5B76D25CA6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38A4AE09-2CB1-38B4-E7E9-F0706E3150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34825535-B0CB-3C2D-1DAC-D995FC4BC2FF}"/>
              </a:ext>
            </a:extLst>
          </p:cNvPr>
          <p:cNvSpPr>
            <a:spLocks noGrp="1"/>
          </p:cNvSpPr>
          <p:nvPr>
            <p:ph type="dt" sz="half" idx="10"/>
          </p:nvPr>
        </p:nvSpPr>
        <p:spPr/>
        <p:txBody>
          <a:bodyPr/>
          <a:lstStyle/>
          <a:p>
            <a:fld id="{53C9B7D4-C596-44FB-85D7-59A20FA04A17}" type="datetimeFigureOut">
              <a:rPr lang="es-ES" smtClean="0"/>
              <a:t>09/10/2026</a:t>
            </a:fld>
            <a:endParaRPr lang="es-ES"/>
          </a:p>
        </p:txBody>
      </p:sp>
      <p:sp>
        <p:nvSpPr>
          <p:cNvPr id="5" name="Marcador de pie de página 4">
            <a:extLst>
              <a:ext uri="{FF2B5EF4-FFF2-40B4-BE49-F238E27FC236}">
                <a16:creationId xmlns:a16="http://schemas.microsoft.com/office/drawing/2014/main" id="{1CAB3BE0-ABAD-E573-8275-8A5967AB97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81E6F7E-26AE-1568-72F5-C86443FF8C52}"/>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3023811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8D5C0B-1109-45B7-F29C-003CFBD5172B}"/>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735971B-BB81-FE12-BFFC-7C04F273A6F7}"/>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B61679A-2500-ED5F-4F90-43764F681933}"/>
              </a:ext>
            </a:extLst>
          </p:cNvPr>
          <p:cNvSpPr>
            <a:spLocks noGrp="1"/>
          </p:cNvSpPr>
          <p:nvPr>
            <p:ph type="dt" sz="half" idx="10"/>
          </p:nvPr>
        </p:nvSpPr>
        <p:spPr/>
        <p:txBody>
          <a:bodyPr/>
          <a:lstStyle/>
          <a:p>
            <a:fld id="{53C9B7D4-C596-44FB-85D7-59A20FA04A17}" type="datetimeFigureOut">
              <a:rPr lang="es-ES" smtClean="0"/>
              <a:t>09/10/2026</a:t>
            </a:fld>
            <a:endParaRPr lang="es-ES"/>
          </a:p>
        </p:txBody>
      </p:sp>
      <p:sp>
        <p:nvSpPr>
          <p:cNvPr id="5" name="Marcador de pie de página 4">
            <a:extLst>
              <a:ext uri="{FF2B5EF4-FFF2-40B4-BE49-F238E27FC236}">
                <a16:creationId xmlns:a16="http://schemas.microsoft.com/office/drawing/2014/main" id="{85730228-8227-64D5-BEE9-FB81BC25D4D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13A9254-DFB8-E6FD-A0F3-340D93B75F1A}"/>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318192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4EE6D7-D068-F1D7-73B3-347C9316016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4EED501-5DF5-FA2E-C417-5C243C8AA13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1B2B356-A227-6B5B-0A2D-FB1945999380}"/>
              </a:ext>
            </a:extLst>
          </p:cNvPr>
          <p:cNvSpPr>
            <a:spLocks noGrp="1"/>
          </p:cNvSpPr>
          <p:nvPr>
            <p:ph type="dt" sz="half" idx="10"/>
          </p:nvPr>
        </p:nvSpPr>
        <p:spPr/>
        <p:txBody>
          <a:bodyPr/>
          <a:lstStyle/>
          <a:p>
            <a:fld id="{53C9B7D4-C596-44FB-85D7-59A20FA04A17}" type="datetimeFigureOut">
              <a:rPr lang="es-ES" smtClean="0"/>
              <a:t>09/10/2026</a:t>
            </a:fld>
            <a:endParaRPr lang="es-ES"/>
          </a:p>
        </p:txBody>
      </p:sp>
      <p:sp>
        <p:nvSpPr>
          <p:cNvPr id="5" name="Marcador de pie de página 4">
            <a:extLst>
              <a:ext uri="{FF2B5EF4-FFF2-40B4-BE49-F238E27FC236}">
                <a16:creationId xmlns:a16="http://schemas.microsoft.com/office/drawing/2014/main" id="{E6B66970-B4F5-9A3C-5C88-33B55175586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54AF1BC-CAF1-70EB-3B55-7C8498B0F9FA}"/>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3155992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A946F6-D7A8-B59F-D8BF-3BBD612F1A7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E915681D-FFCD-98B6-F6FE-25D97B079744}"/>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B41FFF96-4E71-A590-F9E6-91FA67475DD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3A19A3B-4D8F-9288-8554-BDF613749F34}"/>
              </a:ext>
            </a:extLst>
          </p:cNvPr>
          <p:cNvSpPr>
            <a:spLocks noGrp="1"/>
          </p:cNvSpPr>
          <p:nvPr>
            <p:ph type="dt" sz="half" idx="10"/>
          </p:nvPr>
        </p:nvSpPr>
        <p:spPr/>
        <p:txBody>
          <a:bodyPr/>
          <a:lstStyle/>
          <a:p>
            <a:fld id="{53C9B7D4-C596-44FB-85D7-59A20FA04A17}" type="datetimeFigureOut">
              <a:rPr lang="es-ES" smtClean="0"/>
              <a:t>09/10/2026</a:t>
            </a:fld>
            <a:endParaRPr lang="es-ES"/>
          </a:p>
        </p:txBody>
      </p:sp>
      <p:sp>
        <p:nvSpPr>
          <p:cNvPr id="6" name="Marcador de pie de página 5">
            <a:extLst>
              <a:ext uri="{FF2B5EF4-FFF2-40B4-BE49-F238E27FC236}">
                <a16:creationId xmlns:a16="http://schemas.microsoft.com/office/drawing/2014/main" id="{5EF2FCAC-DB42-7323-10E5-0D5532F424F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F5721043-0B59-EC72-549A-CD4162905A1C}"/>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508607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256CFE-725A-7719-BA72-AA2108134E1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297DE00-C2FD-49B4-0374-305A20BB84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3B746B3E-B0A5-7FEE-D12A-B1F13AB9CA25}"/>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6DDF64D8-5978-6814-B278-3232A049A3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4EEF38D-8050-4C2B-DA67-0CB0B7C9A18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30D01BE5-B18F-9B67-FCEB-BBF3A68DC3C7}"/>
              </a:ext>
            </a:extLst>
          </p:cNvPr>
          <p:cNvSpPr>
            <a:spLocks noGrp="1"/>
          </p:cNvSpPr>
          <p:nvPr>
            <p:ph type="dt" sz="half" idx="10"/>
          </p:nvPr>
        </p:nvSpPr>
        <p:spPr/>
        <p:txBody>
          <a:bodyPr/>
          <a:lstStyle/>
          <a:p>
            <a:fld id="{53C9B7D4-C596-44FB-85D7-59A20FA04A17}" type="datetimeFigureOut">
              <a:rPr lang="es-ES" smtClean="0"/>
              <a:t>09/10/2026</a:t>
            </a:fld>
            <a:endParaRPr lang="es-ES"/>
          </a:p>
        </p:txBody>
      </p:sp>
      <p:sp>
        <p:nvSpPr>
          <p:cNvPr id="8" name="Marcador de pie de página 7">
            <a:extLst>
              <a:ext uri="{FF2B5EF4-FFF2-40B4-BE49-F238E27FC236}">
                <a16:creationId xmlns:a16="http://schemas.microsoft.com/office/drawing/2014/main" id="{A3D85FAD-A870-8C1F-8835-E71CC123178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03896C3-81DA-9E7A-F94D-0C546C94613B}"/>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3037429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75F8E3-54C5-8037-63A9-92D912033FAC}"/>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16AF65FA-99EF-BD8B-F3F2-41868789117C}"/>
              </a:ext>
            </a:extLst>
          </p:cNvPr>
          <p:cNvSpPr>
            <a:spLocks noGrp="1"/>
          </p:cNvSpPr>
          <p:nvPr>
            <p:ph type="dt" sz="half" idx="10"/>
          </p:nvPr>
        </p:nvSpPr>
        <p:spPr/>
        <p:txBody>
          <a:bodyPr/>
          <a:lstStyle/>
          <a:p>
            <a:fld id="{53C9B7D4-C596-44FB-85D7-59A20FA04A17}" type="datetimeFigureOut">
              <a:rPr lang="es-ES" smtClean="0"/>
              <a:t>09/10/2026</a:t>
            </a:fld>
            <a:endParaRPr lang="es-ES"/>
          </a:p>
        </p:txBody>
      </p:sp>
      <p:sp>
        <p:nvSpPr>
          <p:cNvPr id="4" name="Marcador de pie de página 3">
            <a:extLst>
              <a:ext uri="{FF2B5EF4-FFF2-40B4-BE49-F238E27FC236}">
                <a16:creationId xmlns:a16="http://schemas.microsoft.com/office/drawing/2014/main" id="{D816F822-AB15-4A1D-D340-0860F257463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99B4953E-E4BA-3F8C-0C15-BE772E53D1C7}"/>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1763323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A5BB97C-D574-5CE4-82D1-E7D57A6946F1}"/>
              </a:ext>
            </a:extLst>
          </p:cNvPr>
          <p:cNvSpPr>
            <a:spLocks noGrp="1"/>
          </p:cNvSpPr>
          <p:nvPr>
            <p:ph type="dt" sz="half" idx="10"/>
          </p:nvPr>
        </p:nvSpPr>
        <p:spPr/>
        <p:txBody>
          <a:bodyPr/>
          <a:lstStyle/>
          <a:p>
            <a:fld id="{53C9B7D4-C596-44FB-85D7-59A20FA04A17}" type="datetimeFigureOut">
              <a:rPr lang="es-ES" smtClean="0"/>
              <a:t>09/10/2026</a:t>
            </a:fld>
            <a:endParaRPr lang="es-ES"/>
          </a:p>
        </p:txBody>
      </p:sp>
      <p:sp>
        <p:nvSpPr>
          <p:cNvPr id="3" name="Marcador de pie de página 2">
            <a:extLst>
              <a:ext uri="{FF2B5EF4-FFF2-40B4-BE49-F238E27FC236}">
                <a16:creationId xmlns:a16="http://schemas.microsoft.com/office/drawing/2014/main" id="{4BFA524B-0C4D-8CD1-DAC5-0F3A6C3791C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46510E67-8BC9-0DAC-F864-E4E9F6764265}"/>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2724150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2DCBEB-0814-F04D-3D73-E295A6C55E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B0573F6-C306-AFBE-9C73-B3CB2C44C9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71FC6CDB-656F-8B44-0EB7-6BAB1A2B8A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070210C-7697-9C93-57D1-901248F7DD9A}"/>
              </a:ext>
            </a:extLst>
          </p:cNvPr>
          <p:cNvSpPr>
            <a:spLocks noGrp="1"/>
          </p:cNvSpPr>
          <p:nvPr>
            <p:ph type="dt" sz="half" idx="10"/>
          </p:nvPr>
        </p:nvSpPr>
        <p:spPr/>
        <p:txBody>
          <a:bodyPr/>
          <a:lstStyle/>
          <a:p>
            <a:fld id="{53C9B7D4-C596-44FB-85D7-59A20FA04A17}" type="datetimeFigureOut">
              <a:rPr lang="es-ES" smtClean="0"/>
              <a:t>09/10/2026</a:t>
            </a:fld>
            <a:endParaRPr lang="es-ES"/>
          </a:p>
        </p:txBody>
      </p:sp>
      <p:sp>
        <p:nvSpPr>
          <p:cNvPr id="6" name="Marcador de pie de página 5">
            <a:extLst>
              <a:ext uri="{FF2B5EF4-FFF2-40B4-BE49-F238E27FC236}">
                <a16:creationId xmlns:a16="http://schemas.microsoft.com/office/drawing/2014/main" id="{30DA6800-7E47-A772-DF34-BEEACB94AEB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FADF7923-8351-2985-0DD3-7C358C65D1F7}"/>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1235867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DDC701-3F8C-8090-874C-00841BF1627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5F6096A3-0C97-25C6-8BC8-E10C34A1E3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F8DF389-8B41-2E12-232B-30E2D57C94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0ECB95F-7288-3DC3-AC34-668874F52EC6}"/>
              </a:ext>
            </a:extLst>
          </p:cNvPr>
          <p:cNvSpPr>
            <a:spLocks noGrp="1"/>
          </p:cNvSpPr>
          <p:nvPr>
            <p:ph type="dt" sz="half" idx="10"/>
          </p:nvPr>
        </p:nvSpPr>
        <p:spPr/>
        <p:txBody>
          <a:bodyPr/>
          <a:lstStyle/>
          <a:p>
            <a:fld id="{53C9B7D4-C596-44FB-85D7-59A20FA04A17}" type="datetimeFigureOut">
              <a:rPr lang="es-ES" smtClean="0"/>
              <a:t>09/10/2026</a:t>
            </a:fld>
            <a:endParaRPr lang="es-ES"/>
          </a:p>
        </p:txBody>
      </p:sp>
      <p:sp>
        <p:nvSpPr>
          <p:cNvPr id="6" name="Marcador de pie de página 5">
            <a:extLst>
              <a:ext uri="{FF2B5EF4-FFF2-40B4-BE49-F238E27FC236}">
                <a16:creationId xmlns:a16="http://schemas.microsoft.com/office/drawing/2014/main" id="{95171A02-71C9-4C3C-F472-6A9721C64FC3}"/>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E2FD0F8-23CC-21AB-F72C-527C935D4A52}"/>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1091018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FC63B7-EA70-0100-EB42-1FA0FA7A727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A9E8743-96FA-4DC2-CE07-42A8918B43E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C3C93D5-E4E1-FA22-F3D0-268BE38EABA9}"/>
              </a:ext>
            </a:extLst>
          </p:cNvPr>
          <p:cNvSpPr>
            <a:spLocks noGrp="1"/>
          </p:cNvSpPr>
          <p:nvPr>
            <p:ph type="dt" sz="half" idx="10"/>
          </p:nvPr>
        </p:nvSpPr>
        <p:spPr/>
        <p:txBody>
          <a:bodyPr/>
          <a:lstStyle/>
          <a:p>
            <a:fld id="{53C9B7D4-C596-44FB-85D7-59A20FA04A17}" type="datetimeFigureOut">
              <a:rPr lang="es-ES" smtClean="0"/>
              <a:t>09/10/2026</a:t>
            </a:fld>
            <a:endParaRPr lang="es-ES"/>
          </a:p>
        </p:txBody>
      </p:sp>
      <p:sp>
        <p:nvSpPr>
          <p:cNvPr id="5" name="Marcador de pie de página 4">
            <a:extLst>
              <a:ext uri="{FF2B5EF4-FFF2-40B4-BE49-F238E27FC236}">
                <a16:creationId xmlns:a16="http://schemas.microsoft.com/office/drawing/2014/main" id="{995327A7-788D-5A14-F7F4-C3D52C9EB81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30CE4B4-6053-F203-5E54-C181D75BBAB6}"/>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107529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0083EE5-163D-2A97-F71C-F7736EF7C8F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68227056-28B5-7CEC-91FC-8EBBE58D09E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FEA6AFD-9DA7-5F0E-BE3B-6A4349CE08D3}"/>
              </a:ext>
            </a:extLst>
          </p:cNvPr>
          <p:cNvSpPr>
            <a:spLocks noGrp="1"/>
          </p:cNvSpPr>
          <p:nvPr>
            <p:ph type="dt" sz="half" idx="10"/>
          </p:nvPr>
        </p:nvSpPr>
        <p:spPr/>
        <p:txBody>
          <a:bodyPr/>
          <a:lstStyle/>
          <a:p>
            <a:fld id="{53C9B7D4-C596-44FB-85D7-59A20FA04A17}" type="datetimeFigureOut">
              <a:rPr lang="es-ES" smtClean="0"/>
              <a:t>09/10/2026</a:t>
            </a:fld>
            <a:endParaRPr lang="es-ES"/>
          </a:p>
        </p:txBody>
      </p:sp>
      <p:sp>
        <p:nvSpPr>
          <p:cNvPr id="5" name="Marcador de pie de página 4">
            <a:extLst>
              <a:ext uri="{FF2B5EF4-FFF2-40B4-BE49-F238E27FC236}">
                <a16:creationId xmlns:a16="http://schemas.microsoft.com/office/drawing/2014/main" id="{56216A25-8D34-9614-A434-820C43FCBE9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0FA24F1-4505-DDD2-0551-B90A811BE306}"/>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2725916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5C1B53F-BDDD-1CD2-7AEB-D5ED79304E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5628CD8-DC5B-FE12-3861-F305423449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A9C5C79-FC63-389D-596D-09EEB819037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3C9B7D4-C596-44FB-85D7-59A20FA04A17}" type="datetimeFigureOut">
              <a:rPr lang="es-ES" smtClean="0"/>
              <a:t>09/10/2026</a:t>
            </a:fld>
            <a:endParaRPr lang="es-ES"/>
          </a:p>
        </p:txBody>
      </p:sp>
      <p:sp>
        <p:nvSpPr>
          <p:cNvPr id="5" name="Marcador de pie de página 4">
            <a:extLst>
              <a:ext uri="{FF2B5EF4-FFF2-40B4-BE49-F238E27FC236}">
                <a16:creationId xmlns:a16="http://schemas.microsoft.com/office/drawing/2014/main" id="{8CD27806-896C-896F-8229-9C00600E43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5176594D-D43A-0F6A-4E3B-BF954B97B7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481E109-2622-42A3-B8A6-3D3D77E513B1}" type="slidenum">
              <a:rPr lang="es-ES" smtClean="0"/>
              <a:t>‹Nº›</a:t>
            </a:fld>
            <a:endParaRPr lang="es-ES"/>
          </a:p>
        </p:txBody>
      </p:sp>
    </p:spTree>
    <p:extLst>
      <p:ext uri="{BB962C8B-B14F-4D97-AF65-F5344CB8AC3E}">
        <p14:creationId xmlns:p14="http://schemas.microsoft.com/office/powerpoint/2010/main" val="15524564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jpe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4.jpg"/><Relationship Id="rId7" Type="http://schemas.openxmlformats.org/officeDocument/2006/relationships/diagramColors" Target="../diagrams/colors1.xml"/><Relationship Id="rId2" Type="http://schemas.openxmlformats.org/officeDocument/2006/relationships/image" Target="../media/image13.jpg"/><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21.jpeg"/><Relationship Id="rId4" Type="http://schemas.openxmlformats.org/officeDocument/2006/relationships/diagramData" Target="../diagrams/data1.xml"/><Relationship Id="rId9" Type="http://schemas.openxmlformats.org/officeDocument/2006/relationships/image" Target="../media/image20.jpg"/></Relationships>
</file>

<file path=ppt/slides/_rels/slide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25.png"/><Relationship Id="rId4" Type="http://schemas.openxmlformats.org/officeDocument/2006/relationships/image" Target="../media/image24.jpeg"/></Relationships>
</file>

<file path=ppt/slides/_rels/slide6.xml.rels><?xml version="1.0" encoding="UTF-8" standalone="yes"?>
<Relationships xmlns="http://schemas.openxmlformats.org/package/2006/relationships"><Relationship Id="rId3" Type="http://schemas.openxmlformats.org/officeDocument/2006/relationships/image" Target="../media/image27.jpg"/><Relationship Id="rId7" Type="http://schemas.openxmlformats.org/officeDocument/2006/relationships/image" Target="../media/image31.jpeg"/><Relationship Id="rId2" Type="http://schemas.openxmlformats.org/officeDocument/2006/relationships/image" Target="../media/image26.jpg"/><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2.xml"/><Relationship Id="rId13" Type="http://schemas.microsoft.com/office/2007/relationships/hdphoto" Target="../media/hdphoto4.wdp"/><Relationship Id="rId3" Type="http://schemas.microsoft.com/office/2007/relationships/hdphoto" Target="../media/hdphoto2.wdp"/><Relationship Id="rId7" Type="http://schemas.openxmlformats.org/officeDocument/2006/relationships/diagramLayout" Target="../diagrams/layout2.xml"/><Relationship Id="rId12" Type="http://schemas.openxmlformats.org/officeDocument/2006/relationships/image" Target="../media/image35.pn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diagramData" Target="../diagrams/data2.xml"/><Relationship Id="rId11" Type="http://schemas.openxmlformats.org/officeDocument/2006/relationships/image" Target="../media/image34.jpeg"/><Relationship Id="rId5" Type="http://schemas.microsoft.com/office/2007/relationships/hdphoto" Target="../media/hdphoto3.wdp"/><Relationship Id="rId10" Type="http://schemas.microsoft.com/office/2007/relationships/diagramDrawing" Target="../diagrams/drawing2.xml"/><Relationship Id="rId4" Type="http://schemas.openxmlformats.org/officeDocument/2006/relationships/image" Target="../media/image33.png"/><Relationship Id="rId9" Type="http://schemas.openxmlformats.org/officeDocument/2006/relationships/diagramColors" Target="../diagrams/colors2.xml"/><Relationship Id="rId14" Type="http://schemas.openxmlformats.org/officeDocument/2006/relationships/image" Target="../media/image36.jpeg"/></Relationships>
</file>

<file path=ppt/slides/_rels/slide8.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image" Target="../media/image37.jpg"/><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9.xml.rels><?xml version="1.0" encoding="UTF-8" standalone="yes"?>
<Relationships xmlns="http://schemas.openxmlformats.org/package/2006/relationships"><Relationship Id="rId8" Type="http://schemas.microsoft.com/office/2007/relationships/diagramDrawing" Target="../diagrams/drawing3.xml"/><Relationship Id="rId13" Type="http://schemas.microsoft.com/office/2007/relationships/diagramDrawing" Target="../diagrams/drawing4.xml"/><Relationship Id="rId3" Type="http://schemas.openxmlformats.org/officeDocument/2006/relationships/image" Target="../media/image44.jpg"/><Relationship Id="rId7" Type="http://schemas.openxmlformats.org/officeDocument/2006/relationships/diagramColors" Target="../diagrams/colors3.xml"/><Relationship Id="rId12" Type="http://schemas.openxmlformats.org/officeDocument/2006/relationships/diagramColors" Target="../diagrams/colors4.xml"/><Relationship Id="rId2" Type="http://schemas.openxmlformats.org/officeDocument/2006/relationships/image" Target="../media/image43.jpg"/><Relationship Id="rId1" Type="http://schemas.openxmlformats.org/officeDocument/2006/relationships/slideLayout" Target="../slideLayouts/slideLayout7.xml"/><Relationship Id="rId6" Type="http://schemas.openxmlformats.org/officeDocument/2006/relationships/diagramQuickStyle" Target="../diagrams/quickStyle3.xml"/><Relationship Id="rId11" Type="http://schemas.openxmlformats.org/officeDocument/2006/relationships/diagramQuickStyle" Target="../diagrams/quickStyle4.xml"/><Relationship Id="rId5" Type="http://schemas.openxmlformats.org/officeDocument/2006/relationships/diagramLayout" Target="../diagrams/layout3.xml"/><Relationship Id="rId15" Type="http://schemas.microsoft.com/office/2007/relationships/hdphoto" Target="../media/hdphoto6.wdp"/><Relationship Id="rId10" Type="http://schemas.openxmlformats.org/officeDocument/2006/relationships/diagramLayout" Target="../diagrams/layout4.xml"/><Relationship Id="rId4" Type="http://schemas.openxmlformats.org/officeDocument/2006/relationships/diagramData" Target="../diagrams/data3.xml"/><Relationship Id="rId9" Type="http://schemas.openxmlformats.org/officeDocument/2006/relationships/diagramData" Target="../diagrams/data4.xml"/><Relationship Id="rId14" Type="http://schemas.openxmlformats.org/officeDocument/2006/relationships/image" Target="../media/image47.png"/></Relationships>
</file>

<file path=ppt/slides/_rels/slide10.xml.rels><?xml version="1.0" encoding="UTF-8" standalone="yes"?>
<Relationships xmlns="http://schemas.openxmlformats.org/package/2006/relationships"><Relationship Id="rId3" Type="http://schemas.openxmlformats.org/officeDocument/2006/relationships/image" Target="../media/image49.jpeg"/><Relationship Id="rId7" Type="http://schemas.openxmlformats.org/officeDocument/2006/relationships/image" Target="../media/image52.jpeg"/><Relationship Id="rId2" Type="http://schemas.openxmlformats.org/officeDocument/2006/relationships/image" Target="../media/image48.jpg"/><Relationship Id="rId1" Type="http://schemas.openxmlformats.org/officeDocument/2006/relationships/slideLayout" Target="../slideLayouts/slideLayout7.xml"/><Relationship Id="rId6" Type="http://schemas.microsoft.com/office/2007/relationships/hdphoto" Target="../media/hdphoto7.wdp"/><Relationship Id="rId5" Type="http://schemas.openxmlformats.org/officeDocument/2006/relationships/image" Target="../media/image51.png"/><Relationship Id="rId4" Type="http://schemas.openxmlformats.org/officeDocument/2006/relationships/image" Target="../media/image50.jpeg"/></Relationships>
</file>

<file path=ppt/slides/_rels/slide11.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g"/><Relationship Id="rId1" Type="http://schemas.openxmlformats.org/officeDocument/2006/relationships/slideLayout" Target="../slideLayouts/slideLayout7.xml"/><Relationship Id="rId6" Type="http://schemas.openxmlformats.org/officeDocument/2006/relationships/image" Target="../media/image58.jpeg"/><Relationship Id="rId5" Type="http://schemas.openxmlformats.org/officeDocument/2006/relationships/image" Target="../media/image57.jpg"/><Relationship Id="rId4" Type="http://schemas.openxmlformats.org/officeDocument/2006/relationships/image" Target="../media/image56.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a:extLst>
            <a:ext uri="{FF2B5EF4-FFF2-40B4-BE49-F238E27FC236}">
              <a16:creationId xmlns:a16="http://schemas.microsoft.com/office/drawing/2014/main" id="{6AFAAF65-51AC-3F0C-E56A-FA81921096A9}"/>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4B3C9832-CE80-1EEC-7A0C-F95621581CD6}"/>
              </a:ext>
            </a:extLst>
          </p:cNvPr>
          <p:cNvPicPr>
            <a:picLocks noChangeAspect="1"/>
          </p:cNvPicPr>
          <p:nvPr/>
        </p:nvPicPr>
        <p:blipFill rotWithShape="1">
          <a:blip r:embed="rId2">
            <a:extLst>
              <a:ext uri="{28A0092B-C50C-407E-A947-70E740481C1C}">
                <a14:useLocalDpi xmlns:a14="http://schemas.microsoft.com/office/drawing/2010/main"/>
              </a:ext>
            </a:extLst>
          </a:blip>
          <a:srcRect t="17608"/>
          <a:stretch>
            <a:fillRect/>
          </a:stretch>
        </p:blipFill>
        <p:spPr>
          <a:xfrm>
            <a:off x="201676" y="356201"/>
            <a:ext cx="11788649" cy="5463574"/>
          </a:xfrm>
          <a:prstGeom prst="rect">
            <a:avLst/>
          </a:prstGeom>
          <a:ln w="19050">
            <a:solidFill>
              <a:schemeClr val="tx1"/>
            </a:solidFill>
            <a:miter lim="800000"/>
          </a:ln>
        </p:spPr>
      </p:pic>
      <p:sp>
        <p:nvSpPr>
          <p:cNvPr id="6" name="CuadroTexto 5">
            <a:extLst>
              <a:ext uri="{FF2B5EF4-FFF2-40B4-BE49-F238E27FC236}">
                <a16:creationId xmlns:a16="http://schemas.microsoft.com/office/drawing/2014/main" id="{E124E3A8-E547-5306-E5F8-005E3ACC0E5D}"/>
              </a:ext>
            </a:extLst>
          </p:cNvPr>
          <p:cNvSpPr txBox="1"/>
          <p:nvPr/>
        </p:nvSpPr>
        <p:spPr>
          <a:xfrm>
            <a:off x="0" y="5953125"/>
            <a:ext cx="12192000" cy="830997"/>
          </a:xfrm>
          <a:prstGeom prst="rect">
            <a:avLst/>
          </a:prstGeom>
          <a:noFill/>
        </p:spPr>
        <p:txBody>
          <a:bodyPr wrap="square" rtlCol="0">
            <a:spAutoFit/>
          </a:bodyPr>
          <a:lstStyle/>
          <a:p>
            <a:pPr algn="ctr"/>
            <a:r>
              <a:rPr lang="ro-RO" sz="4800" b="1" spc="300" dirty="0">
                <a:ln w="6600">
                  <a:solidFill>
                    <a:schemeClr val="accent2"/>
                  </a:solidFill>
                  <a:prstDash val="solid"/>
                </a:ln>
                <a:solidFill>
                  <a:srgbClr val="FFFFFF"/>
                </a:solidFill>
                <a:effectLst>
                  <a:outerShdw dist="38100" dir="2700000" algn="tl" rotWithShape="0">
                    <a:schemeClr val="accent2"/>
                  </a:outerShdw>
                </a:effectLst>
              </a:rPr>
              <a:t>PROFEȚII NOULUI TESTAMENT</a:t>
            </a:r>
          </a:p>
        </p:txBody>
      </p:sp>
      <p:sp>
        <p:nvSpPr>
          <p:cNvPr id="8" name="CuadroTexto 7">
            <a:extLst>
              <a:ext uri="{FF2B5EF4-FFF2-40B4-BE49-F238E27FC236}">
                <a16:creationId xmlns:a16="http://schemas.microsoft.com/office/drawing/2014/main" id="{A76D3CA6-05D5-8252-E1DB-6AADD8BC528C}"/>
              </a:ext>
            </a:extLst>
          </p:cNvPr>
          <p:cNvSpPr txBox="1"/>
          <p:nvPr/>
        </p:nvSpPr>
        <p:spPr>
          <a:xfrm>
            <a:off x="8281953" y="0"/>
            <a:ext cx="3805272" cy="338554"/>
          </a:xfrm>
          <a:prstGeom prst="rect">
            <a:avLst/>
          </a:prstGeom>
          <a:noFill/>
        </p:spPr>
        <p:txBody>
          <a:bodyPr wrap="none" rtlCol="0">
            <a:spAutoFit/>
          </a:bodyPr>
          <a:lstStyle/>
          <a:p>
            <a:pPr algn="r"/>
            <a:r>
              <a:rPr lang="ro-RO" sz="1600" b="1" dirty="0">
                <a:solidFill>
                  <a:schemeClr val="accent5">
                    <a:lumMod val="20000"/>
                    <a:lumOff val="80000"/>
                  </a:schemeClr>
                </a:solidFill>
                <a:effectLst>
                  <a:outerShdw blurRad="38100" dist="38100" dir="2700000" algn="tl">
                    <a:srgbClr val="000000">
                      <a:alpha val="43137"/>
                    </a:srgbClr>
                  </a:outerShdw>
                </a:effectLst>
              </a:rPr>
              <a:t>Lecția 4 pentru 24 octombrie 2026</a:t>
            </a:r>
          </a:p>
        </p:txBody>
      </p:sp>
    </p:spTree>
    <p:extLst>
      <p:ext uri="{BB962C8B-B14F-4D97-AF65-F5344CB8AC3E}">
        <p14:creationId xmlns:p14="http://schemas.microsoft.com/office/powerpoint/2010/main" val="300965838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A3809B9-DF40-C9A6-B854-87427A82BC12}"/>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C7BA7C3D-2271-7745-C256-BF359359E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26FF92A8-4549-EE02-D589-9D96A06D253C}"/>
              </a:ext>
            </a:extLst>
          </p:cNvPr>
          <p:cNvPicPr>
            <a:picLocks noGrp="1" noRot="1" noChangeAspect="1" noMove="1" noResize="1" noEditPoints="1" noAdjustHandles="1" noChangeArrowheads="1" noChangeShapeType="1" noCrop="1"/>
          </p:cNvPicPr>
          <p:nvPr/>
        </p:nvPicPr>
        <p:blipFill rotWithShape="1">
          <a:blip r:embed="rId3" cstate="hqprint">
            <a:extLst>
              <a:ext uri="{28A0092B-C50C-407E-A947-70E740481C1C}">
                <a14:useLocalDpi xmlns:a14="http://schemas.microsoft.com/office/drawing/2010/main"/>
              </a:ext>
            </a:extLst>
          </a:blip>
          <a:srcRect t="9277" b="9277"/>
          <a:stretch>
            <a:fillRect/>
          </a:stretch>
        </p:blipFill>
        <p:spPr>
          <a:xfrm>
            <a:off x="20" y="10"/>
            <a:ext cx="12191980" cy="5555964"/>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a:effectLst>
            <a:outerShdw blurRad="50800" dist="38100" dir="5400000" algn="t" rotWithShape="0">
              <a:prstClr val="black">
                <a:alpha val="40000"/>
              </a:prstClr>
            </a:outerShdw>
          </a:effectLst>
        </p:spPr>
      </p:pic>
      <p:sp>
        <p:nvSpPr>
          <p:cNvPr id="4" name="CuadroTexto 3">
            <a:extLst>
              <a:ext uri="{FF2B5EF4-FFF2-40B4-BE49-F238E27FC236}">
                <a16:creationId xmlns:a16="http://schemas.microsoft.com/office/drawing/2014/main" id="{9737914A-4281-91DC-FB14-F172CF75E1BD}"/>
              </a:ext>
            </a:extLst>
          </p:cNvPr>
          <p:cNvSpPr txBox="1"/>
          <p:nvPr/>
        </p:nvSpPr>
        <p:spPr>
          <a:xfrm>
            <a:off x="170755" y="4870174"/>
            <a:ext cx="11850491" cy="1916657"/>
          </a:xfrm>
          <a:prstGeom prst="rect">
            <a:avLst/>
          </a:prstGeom>
          <a:noFill/>
        </p:spPr>
        <p:txBody>
          <a:bodyPr wrap="square">
            <a:prstTxWarp prst="textDeflateTop">
              <a:avLst>
                <a:gd name="adj" fmla="val 42222"/>
              </a:avLst>
            </a:prstTxWarp>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o-RO" sz="2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„Sunt felurite daruri, dar este același Duh; sunt felurite slujbe, dar este același Domn; sunt felurite lucrări, dar este același Dumnezeu, care lucrează totul în toți.” </a:t>
            </a:r>
            <a:r>
              <a:rPr kumimoji="0" lang="ro-RO" sz="15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(1 Corinteni 12:4-6)</a:t>
            </a:r>
          </a:p>
        </p:txBody>
      </p:sp>
    </p:spTree>
    <p:extLst>
      <p:ext uri="{BB962C8B-B14F-4D97-AF65-F5344CB8AC3E}">
        <p14:creationId xmlns:p14="http://schemas.microsoft.com/office/powerpoint/2010/main" val="2071165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1000"/>
            <a:lum/>
          </a:blip>
          <a:srcRect/>
          <a:stretch>
            <a:fillRect t="-29000" r="-72000" b="-33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4285201-D1E2-0BCF-463D-BA8D35A24501}"/>
              </a:ext>
            </a:extLst>
          </p:cNvPr>
          <p:cNvSpPr txBox="1"/>
          <p:nvPr/>
        </p:nvSpPr>
        <p:spPr>
          <a:xfrm>
            <a:off x="5486399" y="4152900"/>
            <a:ext cx="6143625" cy="2708434"/>
          </a:xfrm>
          <a:prstGeom prst="rect">
            <a:avLst/>
          </a:prstGeom>
          <a:noFill/>
          <a:ln>
            <a:noFill/>
          </a:ln>
          <a:effectLst/>
        </p:spPr>
        <p:txBody>
          <a:bodyPr wrap="square" rtlCol="0">
            <a:spAutoFit/>
          </a:bodyPr>
          <a:lstStyle/>
          <a:p>
            <a:pPr>
              <a:spcBef>
                <a:spcPts val="600"/>
              </a:spcBef>
            </a:pPr>
            <a:r>
              <a:rPr lang="ro-RO" sz="2000" b="1" dirty="0">
                <a:solidFill>
                  <a:schemeClr val="bg1"/>
                </a:solidFill>
                <a:highlight>
                  <a:srgbClr val="6D1307"/>
                </a:highlight>
              </a:rPr>
              <a:t>Rolurile profeților în Noul Testament</a:t>
            </a:r>
          </a:p>
          <a:p>
            <a:pPr>
              <a:spcBef>
                <a:spcPts val="600"/>
              </a:spcBef>
            </a:pPr>
            <a:r>
              <a:rPr lang="ro-RO" sz="2000" b="1" dirty="0">
                <a:solidFill>
                  <a:schemeClr val="bg1"/>
                </a:solidFill>
                <a:highlight>
                  <a:srgbClr val="205C01"/>
                </a:highlight>
              </a:rPr>
              <a:t>Profeții Noului Testament:</a:t>
            </a:r>
          </a:p>
          <a:p>
            <a:pPr marL="893763" lvl="1">
              <a:spcBef>
                <a:spcPts val="600"/>
              </a:spcBef>
            </a:pPr>
            <a:r>
              <a:rPr lang="ro-RO" sz="2000" b="1" dirty="0">
                <a:effectLst/>
                <a:uFill>
                  <a:solidFill>
                    <a:srgbClr val="D01729"/>
                  </a:solidFill>
                </a:uFill>
              </a:rPr>
              <a:t>Isus, Profetul vestit.</a:t>
            </a:r>
          </a:p>
          <a:p>
            <a:pPr marL="893763" lvl="1">
              <a:spcBef>
                <a:spcPts val="600"/>
              </a:spcBef>
            </a:pPr>
            <a:r>
              <a:rPr lang="ro-RO" sz="2000" b="1" dirty="0">
                <a:effectLst/>
              </a:rPr>
              <a:t>Apostolii și profeții.</a:t>
            </a:r>
          </a:p>
          <a:p>
            <a:pPr marL="893763" lvl="1">
              <a:spcBef>
                <a:spcPts val="600"/>
              </a:spcBef>
            </a:pPr>
            <a:r>
              <a:rPr lang="ro-RO" sz="2000" b="1" dirty="0">
                <a:effectLst/>
              </a:rPr>
              <a:t>Proorocițele.</a:t>
            </a:r>
          </a:p>
          <a:p>
            <a:pPr marL="893763" lvl="1">
              <a:spcBef>
                <a:spcPts val="600"/>
              </a:spcBef>
            </a:pPr>
            <a:r>
              <a:rPr lang="ro-RO" sz="2000" b="1" dirty="0">
                <a:effectLst/>
              </a:rPr>
              <a:t>Colaboratorii lui Pavel.</a:t>
            </a:r>
          </a:p>
          <a:p>
            <a:pPr marL="893763" lvl="1">
              <a:spcBef>
                <a:spcPts val="600"/>
              </a:spcBef>
            </a:pPr>
            <a:r>
              <a:rPr lang="ro-RO" sz="2000" b="1" dirty="0">
                <a:effectLst/>
              </a:rPr>
              <a:t>Profeții mincinoși.</a:t>
            </a:r>
          </a:p>
        </p:txBody>
      </p:sp>
      <p:sp>
        <p:nvSpPr>
          <p:cNvPr id="3" name="CuadroTexto 2">
            <a:extLst>
              <a:ext uri="{FF2B5EF4-FFF2-40B4-BE49-F238E27FC236}">
                <a16:creationId xmlns:a16="http://schemas.microsoft.com/office/drawing/2014/main" id="{E2C764AA-63A2-79FF-6108-2147E333AB7B}"/>
              </a:ext>
            </a:extLst>
          </p:cNvPr>
          <p:cNvSpPr txBox="1"/>
          <p:nvPr/>
        </p:nvSpPr>
        <p:spPr>
          <a:xfrm>
            <a:off x="295276" y="46467"/>
            <a:ext cx="7639050" cy="1323439"/>
          </a:xfrm>
          <a:prstGeom prst="rect">
            <a:avLst/>
          </a:prstGeom>
          <a:noFill/>
        </p:spPr>
        <p:txBody>
          <a:bodyPr wrap="square" rtlCol="0">
            <a:spAutoFit/>
          </a:bodyPr>
          <a:lstStyle/>
          <a:p>
            <a:pPr>
              <a:spcBef>
                <a:spcPts val="600"/>
              </a:spcBef>
            </a:pPr>
            <a:r>
              <a:rPr lang="ro-RO" sz="2000" b="1" dirty="0"/>
              <a:t>De la Maleahi au trecut 400 de ani fără ca în poporul lui Dumnezeu să se audă glasul vreunui profet. Din cauza acestei tăceri, poporul Israel a considerat încheiat canonul Scripturilor (adică cărțile care alcătuiesc Vechiul Testament).</a:t>
            </a:r>
          </a:p>
        </p:txBody>
      </p:sp>
      <p:pic>
        <p:nvPicPr>
          <p:cNvPr id="9" name="Imagen 8">
            <a:extLst>
              <a:ext uri="{FF2B5EF4-FFF2-40B4-BE49-F238E27FC236}">
                <a16:creationId xmlns:a16="http://schemas.microsoft.com/office/drawing/2014/main" id="{B2C7E7E3-D0CC-F3CF-55B0-252CB6C6100A}"/>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295276" y="4238624"/>
            <a:ext cx="3857624" cy="2453641"/>
          </a:xfrm>
          <a:prstGeom prst="rect">
            <a:avLst/>
          </a:prstGeom>
          <a:solidFill>
            <a:srgbClr val="FFFFFF">
              <a:shade val="85000"/>
            </a:srgbClr>
          </a:solidFill>
          <a:ln w="88900" cap="sq">
            <a:solidFill>
              <a:schemeClr val="accent5">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n 10">
            <a:extLst>
              <a:ext uri="{FF2B5EF4-FFF2-40B4-BE49-F238E27FC236}">
                <a16:creationId xmlns:a16="http://schemas.microsoft.com/office/drawing/2014/main" id="{4D24B3DE-3BCA-D451-35B6-0BFED42BC891}"/>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t="10572" b="10572"/>
          <a:stretch>
            <a:fillRect/>
          </a:stretch>
        </p:blipFill>
        <p:spPr>
          <a:xfrm>
            <a:off x="8067675" y="165735"/>
            <a:ext cx="3829050" cy="3748250"/>
          </a:xfrm>
          <a:prstGeom prst="roundRect">
            <a:avLst>
              <a:gd name="adj" fmla="val 818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1" name="Imagen 30">
            <a:extLst>
              <a:ext uri="{FF2B5EF4-FFF2-40B4-BE49-F238E27FC236}">
                <a16:creationId xmlns:a16="http://schemas.microsoft.com/office/drawing/2014/main" id="{2C797BFE-B661-8F45-19C4-3101DEA58B61}"/>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rot="19941356">
            <a:off x="5953814" y="4886982"/>
            <a:ext cx="278850" cy="327903"/>
          </a:xfrm>
          <a:prstGeom prst="rect">
            <a:avLst/>
          </a:prstGeom>
        </p:spPr>
      </p:pic>
      <p:pic>
        <p:nvPicPr>
          <p:cNvPr id="33" name="Imagen 32">
            <a:extLst>
              <a:ext uri="{FF2B5EF4-FFF2-40B4-BE49-F238E27FC236}">
                <a16:creationId xmlns:a16="http://schemas.microsoft.com/office/drawing/2014/main" id="{E0616177-3C28-C84A-2D77-E69B1D150ACF}"/>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rot="19941356">
            <a:off x="5953814" y="6036975"/>
            <a:ext cx="278850" cy="327903"/>
          </a:xfrm>
          <a:prstGeom prst="rect">
            <a:avLst/>
          </a:prstGeom>
        </p:spPr>
      </p:pic>
      <p:pic>
        <p:nvPicPr>
          <p:cNvPr id="35" name="Imagen 34">
            <a:extLst>
              <a:ext uri="{FF2B5EF4-FFF2-40B4-BE49-F238E27FC236}">
                <a16:creationId xmlns:a16="http://schemas.microsoft.com/office/drawing/2014/main" id="{D20977DA-818A-4A8F-306D-8AFE1F30C2B8}"/>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rot="19941356">
            <a:off x="5953814" y="6420304"/>
            <a:ext cx="278850" cy="327903"/>
          </a:xfrm>
          <a:prstGeom prst="rect">
            <a:avLst/>
          </a:prstGeom>
        </p:spPr>
      </p:pic>
      <p:pic>
        <p:nvPicPr>
          <p:cNvPr id="37" name="Imagen 36">
            <a:extLst>
              <a:ext uri="{FF2B5EF4-FFF2-40B4-BE49-F238E27FC236}">
                <a16:creationId xmlns:a16="http://schemas.microsoft.com/office/drawing/2014/main" id="{856CD6EF-F83E-761C-F8C5-3DA5871BC8E2}"/>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rot="19941356">
            <a:off x="5953814" y="5653644"/>
            <a:ext cx="278850" cy="327903"/>
          </a:xfrm>
          <a:prstGeom prst="rect">
            <a:avLst/>
          </a:prstGeom>
        </p:spPr>
      </p:pic>
      <p:pic>
        <p:nvPicPr>
          <p:cNvPr id="41" name="Imagen 40">
            <a:extLst>
              <a:ext uri="{FF2B5EF4-FFF2-40B4-BE49-F238E27FC236}">
                <a16:creationId xmlns:a16="http://schemas.microsoft.com/office/drawing/2014/main" id="{8A72B291-DAC5-F803-DA5C-85DFC097B6A5}"/>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rot="19941356">
            <a:off x="5953814" y="5270313"/>
            <a:ext cx="278850" cy="327903"/>
          </a:xfrm>
          <a:prstGeom prst="rect">
            <a:avLst/>
          </a:prstGeom>
        </p:spPr>
      </p:pic>
      <p:pic>
        <p:nvPicPr>
          <p:cNvPr id="61" name="Imagen 60">
            <a:extLst>
              <a:ext uri="{FF2B5EF4-FFF2-40B4-BE49-F238E27FC236}">
                <a16:creationId xmlns:a16="http://schemas.microsoft.com/office/drawing/2014/main" id="{581428C4-8DE6-81D6-9C46-DB9DE86FF7C0}"/>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4666531" y="4239216"/>
            <a:ext cx="778329" cy="231170"/>
          </a:xfrm>
          <a:prstGeom prst="rect">
            <a:avLst/>
          </a:prstGeom>
        </p:spPr>
      </p:pic>
      <p:pic>
        <p:nvPicPr>
          <p:cNvPr id="65" name="Imagen 64">
            <a:extLst>
              <a:ext uri="{FF2B5EF4-FFF2-40B4-BE49-F238E27FC236}">
                <a16:creationId xmlns:a16="http://schemas.microsoft.com/office/drawing/2014/main" id="{F1B4D318-3E64-C4AC-B71A-1F853F8682F2}"/>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4666531" y="4619776"/>
            <a:ext cx="778329" cy="231170"/>
          </a:xfrm>
          <a:prstGeom prst="rect">
            <a:avLst/>
          </a:prstGeom>
        </p:spPr>
      </p:pic>
      <p:sp>
        <p:nvSpPr>
          <p:cNvPr id="5" name="CuadroTexto 4">
            <a:extLst>
              <a:ext uri="{FF2B5EF4-FFF2-40B4-BE49-F238E27FC236}">
                <a16:creationId xmlns:a16="http://schemas.microsoft.com/office/drawing/2014/main" id="{B66D1248-ED7C-0660-5BD0-6252D3E69714}"/>
              </a:ext>
            </a:extLst>
          </p:cNvPr>
          <p:cNvSpPr txBox="1"/>
          <p:nvPr/>
        </p:nvSpPr>
        <p:spPr>
          <a:xfrm>
            <a:off x="295275" y="2985733"/>
            <a:ext cx="7639050"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ro-RO" sz="2000" b="1" i="0" u="none" strike="noStrike" kern="1200" cap="none" spc="0" normalizeH="0" baseline="0" noProof="0" dirty="0">
                <a:ln>
                  <a:noFill/>
                </a:ln>
                <a:solidFill>
                  <a:prstClr val="black"/>
                </a:solidFill>
                <a:effectLst/>
                <a:uLnTx/>
                <a:uFillTx/>
                <a:latin typeface="Aptos" panose="02110004020202020204"/>
                <a:ea typeface="+mn-ea"/>
                <a:cs typeface="+mn-cs"/>
              </a:rPr>
              <a:t>Care au fost rolurile acestor noi profeți și proorocițe? Cine au fost ei? Au existat profeți mincinoși, ca în vremurile Vechiului Testament?</a:t>
            </a:r>
          </a:p>
        </p:txBody>
      </p:sp>
      <p:sp>
        <p:nvSpPr>
          <p:cNvPr id="7" name="CuadroTexto 6">
            <a:extLst>
              <a:ext uri="{FF2B5EF4-FFF2-40B4-BE49-F238E27FC236}">
                <a16:creationId xmlns:a16="http://schemas.microsoft.com/office/drawing/2014/main" id="{CDD2D1D4-97BB-AC89-98A9-8A5076814B76}"/>
              </a:ext>
            </a:extLst>
          </p:cNvPr>
          <p:cNvSpPr txBox="1"/>
          <p:nvPr/>
        </p:nvSpPr>
        <p:spPr>
          <a:xfrm>
            <a:off x="295274" y="1367235"/>
            <a:ext cx="7639049" cy="163121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ro-RO" sz="2000" b="1" i="0" u="none" strike="noStrike" kern="1200" cap="none" spc="0" normalizeH="0" baseline="0" noProof="0" dirty="0">
                <a:ln>
                  <a:noFill/>
                </a:ln>
                <a:solidFill>
                  <a:prstClr val="black"/>
                </a:solidFill>
                <a:effectLst/>
                <a:uLnTx/>
                <a:uFillTx/>
                <a:latin typeface="Aptos" panose="02110004020202020204"/>
                <a:ea typeface="+mn-ea"/>
                <a:cs typeface="+mn-cs"/>
              </a:rPr>
              <a:t>Totuși, Dumnezeu nu a mai tăcut multă vreme. La vremea potrivită, a trimis un nou profet: pe Ioan Botezătorul (Mat. 11:7-9). Din acel moment, profeții au apărut din nou. Printre alte lucrări, ei au avut sarcina de a scrie Noul Testament.</a:t>
            </a:r>
          </a:p>
        </p:txBody>
      </p:sp>
    </p:spTree>
    <p:extLst>
      <p:ext uri="{BB962C8B-B14F-4D97-AF65-F5344CB8AC3E}">
        <p14:creationId xmlns:p14="http://schemas.microsoft.com/office/powerpoint/2010/main" val="1357591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vertical)">
                                      <p:cBhvr>
                                        <p:cTn id="7" dur="500"/>
                                        <p:tgtEl>
                                          <p:spTgt spid="1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49" presetClass="entr" presetSubtype="0" decel="10000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 calcmode="lin" valueType="num">
                                      <p:cBhvr>
                                        <p:cTn id="18" dur="500" fill="hold"/>
                                        <p:tgtEl>
                                          <p:spTgt spid="9"/>
                                        </p:tgtEl>
                                        <p:attrNameLst>
                                          <p:attrName>style.rotation</p:attrName>
                                        </p:attrNameLst>
                                      </p:cBhvr>
                                      <p:tavLst>
                                        <p:tav tm="0">
                                          <p:val>
                                            <p:fltVal val="360"/>
                                          </p:val>
                                        </p:tav>
                                        <p:tav tm="100000">
                                          <p:val>
                                            <p:fltVal val="0"/>
                                          </p:val>
                                        </p:tav>
                                      </p:tavLst>
                                    </p:anim>
                                    <p:animEffect transition="in" filter="fade">
                                      <p:cBhvr>
                                        <p:cTn id="19" dur="500"/>
                                        <p:tgtEl>
                                          <p:spTgt spid="9"/>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nodeType="clickEffect">
                                  <p:stCondLst>
                                    <p:cond delay="0"/>
                                  </p:stCondLst>
                                  <p:childTnLst>
                                    <p:set>
                                      <p:cBhvr>
                                        <p:cTn id="32" dur="1" fill="hold">
                                          <p:stCondLst>
                                            <p:cond delay="0"/>
                                          </p:stCondLst>
                                        </p:cTn>
                                        <p:tgtEl>
                                          <p:spTgt spid="61"/>
                                        </p:tgtEl>
                                        <p:attrNameLst>
                                          <p:attrName>style.visibility</p:attrName>
                                        </p:attrNameLst>
                                      </p:cBhvr>
                                      <p:to>
                                        <p:strVal val="visible"/>
                                      </p:to>
                                    </p:set>
                                    <p:anim calcmode="lin" valueType="num">
                                      <p:cBhvr>
                                        <p:cTn id="33" dur="250" fill="hold"/>
                                        <p:tgtEl>
                                          <p:spTgt spid="61"/>
                                        </p:tgtEl>
                                        <p:attrNameLst>
                                          <p:attrName>ppt_w</p:attrName>
                                        </p:attrNameLst>
                                      </p:cBhvr>
                                      <p:tavLst>
                                        <p:tav tm="0">
                                          <p:val>
                                            <p:fltVal val="0"/>
                                          </p:val>
                                        </p:tav>
                                        <p:tav tm="100000">
                                          <p:val>
                                            <p:strVal val="#ppt_w"/>
                                          </p:val>
                                        </p:tav>
                                      </p:tavLst>
                                    </p:anim>
                                    <p:anim calcmode="lin" valueType="num">
                                      <p:cBhvr>
                                        <p:cTn id="34" dur="250" fill="hold"/>
                                        <p:tgtEl>
                                          <p:spTgt spid="61"/>
                                        </p:tgtEl>
                                        <p:attrNameLst>
                                          <p:attrName>ppt_h</p:attrName>
                                        </p:attrNameLst>
                                      </p:cBhvr>
                                      <p:tavLst>
                                        <p:tav tm="0">
                                          <p:val>
                                            <p:fltVal val="0"/>
                                          </p:val>
                                        </p:tav>
                                        <p:tav tm="100000">
                                          <p:val>
                                            <p:strVal val="#ppt_h"/>
                                          </p:val>
                                        </p:tav>
                                      </p:tavLst>
                                    </p:anim>
                                    <p:anim calcmode="lin" valueType="num">
                                      <p:cBhvr>
                                        <p:cTn id="35" dur="250" fill="hold"/>
                                        <p:tgtEl>
                                          <p:spTgt spid="61"/>
                                        </p:tgtEl>
                                        <p:attrNameLst>
                                          <p:attrName>style.rotation</p:attrName>
                                        </p:attrNameLst>
                                      </p:cBhvr>
                                      <p:tavLst>
                                        <p:tav tm="0">
                                          <p:val>
                                            <p:fltVal val="90"/>
                                          </p:val>
                                        </p:tav>
                                        <p:tav tm="100000">
                                          <p:val>
                                            <p:fltVal val="0"/>
                                          </p:val>
                                        </p:tav>
                                      </p:tavLst>
                                    </p:anim>
                                    <p:animEffect transition="in" filter="fade">
                                      <p:cBhvr>
                                        <p:cTn id="36" dur="250"/>
                                        <p:tgtEl>
                                          <p:spTgt spid="61"/>
                                        </p:tgtEl>
                                      </p:cBhvr>
                                    </p:animEffect>
                                  </p:childTnLst>
                                </p:cTn>
                              </p:par>
                            </p:childTnLst>
                          </p:cTn>
                        </p:par>
                        <p:par>
                          <p:cTn id="37" fill="hold">
                            <p:stCondLst>
                              <p:cond delay="250"/>
                            </p:stCondLst>
                            <p:childTnLst>
                              <p:par>
                                <p:cTn id="38" presetID="22" presetClass="entr" presetSubtype="8" fill="hold" grpId="0" nodeType="afterEffect">
                                  <p:stCondLst>
                                    <p:cond delay="0"/>
                                  </p:stCondLst>
                                  <p:childTnLst>
                                    <p:set>
                                      <p:cBhvr>
                                        <p:cTn id="39" dur="1" fill="hold">
                                          <p:stCondLst>
                                            <p:cond delay="0"/>
                                          </p:stCondLst>
                                        </p:cTn>
                                        <p:tgtEl>
                                          <p:spTgt spid="2">
                                            <p:txEl>
                                              <p:pRg st="0" end="0"/>
                                            </p:txEl>
                                          </p:spTgt>
                                        </p:tgtEl>
                                        <p:attrNameLst>
                                          <p:attrName>style.visibility</p:attrName>
                                        </p:attrNameLst>
                                      </p:cBhvr>
                                      <p:to>
                                        <p:strVal val="visible"/>
                                      </p:to>
                                    </p:set>
                                    <p:animEffect transition="in" filter="wipe(left)">
                                      <p:cBhvr>
                                        <p:cTn id="40" dur="500"/>
                                        <p:tgtEl>
                                          <p:spTgt spid="2">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65"/>
                                        </p:tgtEl>
                                        <p:attrNameLst>
                                          <p:attrName>style.visibility</p:attrName>
                                        </p:attrNameLst>
                                      </p:cBhvr>
                                      <p:to>
                                        <p:strVal val="visible"/>
                                      </p:to>
                                    </p:set>
                                    <p:anim calcmode="lin" valueType="num">
                                      <p:cBhvr>
                                        <p:cTn id="45" dur="250" fill="hold"/>
                                        <p:tgtEl>
                                          <p:spTgt spid="65"/>
                                        </p:tgtEl>
                                        <p:attrNameLst>
                                          <p:attrName>ppt_w</p:attrName>
                                        </p:attrNameLst>
                                      </p:cBhvr>
                                      <p:tavLst>
                                        <p:tav tm="0">
                                          <p:val>
                                            <p:fltVal val="0"/>
                                          </p:val>
                                        </p:tav>
                                        <p:tav tm="100000">
                                          <p:val>
                                            <p:strVal val="#ppt_w"/>
                                          </p:val>
                                        </p:tav>
                                      </p:tavLst>
                                    </p:anim>
                                    <p:anim calcmode="lin" valueType="num">
                                      <p:cBhvr>
                                        <p:cTn id="46" dur="250" fill="hold"/>
                                        <p:tgtEl>
                                          <p:spTgt spid="65"/>
                                        </p:tgtEl>
                                        <p:attrNameLst>
                                          <p:attrName>ppt_h</p:attrName>
                                        </p:attrNameLst>
                                      </p:cBhvr>
                                      <p:tavLst>
                                        <p:tav tm="0">
                                          <p:val>
                                            <p:fltVal val="0"/>
                                          </p:val>
                                        </p:tav>
                                        <p:tav tm="100000">
                                          <p:val>
                                            <p:strVal val="#ppt_h"/>
                                          </p:val>
                                        </p:tav>
                                      </p:tavLst>
                                    </p:anim>
                                    <p:anim calcmode="lin" valueType="num">
                                      <p:cBhvr>
                                        <p:cTn id="47" dur="250" fill="hold"/>
                                        <p:tgtEl>
                                          <p:spTgt spid="65"/>
                                        </p:tgtEl>
                                        <p:attrNameLst>
                                          <p:attrName>style.rotation</p:attrName>
                                        </p:attrNameLst>
                                      </p:cBhvr>
                                      <p:tavLst>
                                        <p:tav tm="0">
                                          <p:val>
                                            <p:fltVal val="90"/>
                                          </p:val>
                                        </p:tav>
                                        <p:tav tm="100000">
                                          <p:val>
                                            <p:fltVal val="0"/>
                                          </p:val>
                                        </p:tav>
                                      </p:tavLst>
                                    </p:anim>
                                    <p:animEffect transition="in" filter="fade">
                                      <p:cBhvr>
                                        <p:cTn id="48" dur="250"/>
                                        <p:tgtEl>
                                          <p:spTgt spid="65"/>
                                        </p:tgtEl>
                                      </p:cBhvr>
                                    </p:animEffect>
                                  </p:childTnLst>
                                </p:cTn>
                              </p:par>
                            </p:childTnLst>
                          </p:cTn>
                        </p:par>
                        <p:par>
                          <p:cTn id="49" fill="hold">
                            <p:stCondLst>
                              <p:cond delay="250"/>
                            </p:stCondLst>
                            <p:childTnLst>
                              <p:par>
                                <p:cTn id="50" presetID="22" presetClass="entr" presetSubtype="8" fill="hold" grpId="0" nodeType="afterEffect">
                                  <p:stCondLst>
                                    <p:cond delay="0"/>
                                  </p:stCondLst>
                                  <p:childTnLst>
                                    <p:set>
                                      <p:cBhvr>
                                        <p:cTn id="51" dur="1" fill="hold">
                                          <p:stCondLst>
                                            <p:cond delay="0"/>
                                          </p:stCondLst>
                                        </p:cTn>
                                        <p:tgtEl>
                                          <p:spTgt spid="2">
                                            <p:txEl>
                                              <p:pRg st="1" end="1"/>
                                            </p:txEl>
                                          </p:spTgt>
                                        </p:tgtEl>
                                        <p:attrNameLst>
                                          <p:attrName>style.visibility</p:attrName>
                                        </p:attrNameLst>
                                      </p:cBhvr>
                                      <p:to>
                                        <p:strVal val="visible"/>
                                      </p:to>
                                    </p:set>
                                    <p:animEffect transition="in" filter="wipe(left)">
                                      <p:cBhvr>
                                        <p:cTn id="52" dur="500"/>
                                        <p:tgtEl>
                                          <p:spTgt spid="2">
                                            <p:txEl>
                                              <p:pRg st="1" end="1"/>
                                            </p:txEl>
                                          </p:spTgt>
                                        </p:tgtEl>
                                      </p:cBhvr>
                                    </p:animEffect>
                                  </p:childTnLst>
                                </p:cTn>
                              </p:par>
                            </p:childTnLst>
                          </p:cTn>
                        </p:par>
                        <p:par>
                          <p:cTn id="53" fill="hold">
                            <p:stCondLst>
                              <p:cond delay="750"/>
                            </p:stCondLst>
                            <p:childTnLst>
                              <p:par>
                                <p:cTn id="54" presetID="31" presetClass="entr" presetSubtype="0" fill="hold" nodeType="afterEffect">
                                  <p:stCondLst>
                                    <p:cond delay="0"/>
                                  </p:stCondLst>
                                  <p:childTnLst>
                                    <p:set>
                                      <p:cBhvr>
                                        <p:cTn id="55" dur="1" fill="hold">
                                          <p:stCondLst>
                                            <p:cond delay="0"/>
                                          </p:stCondLst>
                                        </p:cTn>
                                        <p:tgtEl>
                                          <p:spTgt spid="31"/>
                                        </p:tgtEl>
                                        <p:attrNameLst>
                                          <p:attrName>style.visibility</p:attrName>
                                        </p:attrNameLst>
                                      </p:cBhvr>
                                      <p:to>
                                        <p:strVal val="visible"/>
                                      </p:to>
                                    </p:set>
                                    <p:anim calcmode="lin" valueType="num">
                                      <p:cBhvr>
                                        <p:cTn id="56" dur="250" fill="hold"/>
                                        <p:tgtEl>
                                          <p:spTgt spid="31"/>
                                        </p:tgtEl>
                                        <p:attrNameLst>
                                          <p:attrName>ppt_w</p:attrName>
                                        </p:attrNameLst>
                                      </p:cBhvr>
                                      <p:tavLst>
                                        <p:tav tm="0">
                                          <p:val>
                                            <p:fltVal val="0"/>
                                          </p:val>
                                        </p:tav>
                                        <p:tav tm="100000">
                                          <p:val>
                                            <p:strVal val="#ppt_w"/>
                                          </p:val>
                                        </p:tav>
                                      </p:tavLst>
                                    </p:anim>
                                    <p:anim calcmode="lin" valueType="num">
                                      <p:cBhvr>
                                        <p:cTn id="57" dur="250" fill="hold"/>
                                        <p:tgtEl>
                                          <p:spTgt spid="31"/>
                                        </p:tgtEl>
                                        <p:attrNameLst>
                                          <p:attrName>ppt_h</p:attrName>
                                        </p:attrNameLst>
                                      </p:cBhvr>
                                      <p:tavLst>
                                        <p:tav tm="0">
                                          <p:val>
                                            <p:fltVal val="0"/>
                                          </p:val>
                                        </p:tav>
                                        <p:tav tm="100000">
                                          <p:val>
                                            <p:strVal val="#ppt_h"/>
                                          </p:val>
                                        </p:tav>
                                      </p:tavLst>
                                    </p:anim>
                                    <p:anim calcmode="lin" valueType="num">
                                      <p:cBhvr>
                                        <p:cTn id="58" dur="250" fill="hold"/>
                                        <p:tgtEl>
                                          <p:spTgt spid="31"/>
                                        </p:tgtEl>
                                        <p:attrNameLst>
                                          <p:attrName>style.rotation</p:attrName>
                                        </p:attrNameLst>
                                      </p:cBhvr>
                                      <p:tavLst>
                                        <p:tav tm="0">
                                          <p:val>
                                            <p:fltVal val="90"/>
                                          </p:val>
                                        </p:tav>
                                        <p:tav tm="100000">
                                          <p:val>
                                            <p:fltVal val="0"/>
                                          </p:val>
                                        </p:tav>
                                      </p:tavLst>
                                    </p:anim>
                                    <p:animEffect transition="in" filter="fade">
                                      <p:cBhvr>
                                        <p:cTn id="59" dur="250"/>
                                        <p:tgtEl>
                                          <p:spTgt spid="31"/>
                                        </p:tgtEl>
                                      </p:cBhvr>
                                    </p:animEffect>
                                  </p:childTnLst>
                                </p:cTn>
                              </p:par>
                            </p:childTnLst>
                          </p:cTn>
                        </p:par>
                        <p:par>
                          <p:cTn id="60" fill="hold">
                            <p:stCondLst>
                              <p:cond delay="1000"/>
                            </p:stCondLst>
                            <p:childTnLst>
                              <p:par>
                                <p:cTn id="61" presetID="22" presetClass="entr" presetSubtype="8" fill="hold" grpId="0" nodeType="afterEffect">
                                  <p:stCondLst>
                                    <p:cond delay="0"/>
                                  </p:stCondLst>
                                  <p:childTnLst>
                                    <p:set>
                                      <p:cBhvr>
                                        <p:cTn id="62" dur="1" fill="hold">
                                          <p:stCondLst>
                                            <p:cond delay="0"/>
                                          </p:stCondLst>
                                        </p:cTn>
                                        <p:tgtEl>
                                          <p:spTgt spid="2">
                                            <p:txEl>
                                              <p:pRg st="2" end="2"/>
                                            </p:txEl>
                                          </p:spTgt>
                                        </p:tgtEl>
                                        <p:attrNameLst>
                                          <p:attrName>style.visibility</p:attrName>
                                        </p:attrNameLst>
                                      </p:cBhvr>
                                      <p:to>
                                        <p:strVal val="visible"/>
                                      </p:to>
                                    </p:set>
                                    <p:animEffect transition="in" filter="wipe(left)">
                                      <p:cBhvr>
                                        <p:cTn id="63" dur="500"/>
                                        <p:tgtEl>
                                          <p:spTgt spid="2">
                                            <p:txEl>
                                              <p:pRg st="2" end="2"/>
                                            </p:txEl>
                                          </p:spTgt>
                                        </p:tgtEl>
                                      </p:cBhvr>
                                    </p:animEffect>
                                  </p:childTnLst>
                                </p:cTn>
                              </p:par>
                            </p:childTnLst>
                          </p:cTn>
                        </p:par>
                        <p:par>
                          <p:cTn id="64" fill="hold">
                            <p:stCondLst>
                              <p:cond delay="1500"/>
                            </p:stCondLst>
                            <p:childTnLst>
                              <p:par>
                                <p:cTn id="65" presetID="31" presetClass="entr" presetSubtype="0" fill="hold" nodeType="afterEffect">
                                  <p:stCondLst>
                                    <p:cond delay="0"/>
                                  </p:stCondLst>
                                  <p:childTnLst>
                                    <p:set>
                                      <p:cBhvr>
                                        <p:cTn id="66" dur="1" fill="hold">
                                          <p:stCondLst>
                                            <p:cond delay="0"/>
                                          </p:stCondLst>
                                        </p:cTn>
                                        <p:tgtEl>
                                          <p:spTgt spid="41"/>
                                        </p:tgtEl>
                                        <p:attrNameLst>
                                          <p:attrName>style.visibility</p:attrName>
                                        </p:attrNameLst>
                                      </p:cBhvr>
                                      <p:to>
                                        <p:strVal val="visible"/>
                                      </p:to>
                                    </p:set>
                                    <p:anim calcmode="lin" valueType="num">
                                      <p:cBhvr>
                                        <p:cTn id="67" dur="250" fill="hold"/>
                                        <p:tgtEl>
                                          <p:spTgt spid="41"/>
                                        </p:tgtEl>
                                        <p:attrNameLst>
                                          <p:attrName>ppt_w</p:attrName>
                                        </p:attrNameLst>
                                      </p:cBhvr>
                                      <p:tavLst>
                                        <p:tav tm="0">
                                          <p:val>
                                            <p:fltVal val="0"/>
                                          </p:val>
                                        </p:tav>
                                        <p:tav tm="100000">
                                          <p:val>
                                            <p:strVal val="#ppt_w"/>
                                          </p:val>
                                        </p:tav>
                                      </p:tavLst>
                                    </p:anim>
                                    <p:anim calcmode="lin" valueType="num">
                                      <p:cBhvr>
                                        <p:cTn id="68" dur="250" fill="hold"/>
                                        <p:tgtEl>
                                          <p:spTgt spid="41"/>
                                        </p:tgtEl>
                                        <p:attrNameLst>
                                          <p:attrName>ppt_h</p:attrName>
                                        </p:attrNameLst>
                                      </p:cBhvr>
                                      <p:tavLst>
                                        <p:tav tm="0">
                                          <p:val>
                                            <p:fltVal val="0"/>
                                          </p:val>
                                        </p:tav>
                                        <p:tav tm="100000">
                                          <p:val>
                                            <p:strVal val="#ppt_h"/>
                                          </p:val>
                                        </p:tav>
                                      </p:tavLst>
                                    </p:anim>
                                    <p:anim calcmode="lin" valueType="num">
                                      <p:cBhvr>
                                        <p:cTn id="69" dur="250" fill="hold"/>
                                        <p:tgtEl>
                                          <p:spTgt spid="41"/>
                                        </p:tgtEl>
                                        <p:attrNameLst>
                                          <p:attrName>style.rotation</p:attrName>
                                        </p:attrNameLst>
                                      </p:cBhvr>
                                      <p:tavLst>
                                        <p:tav tm="0">
                                          <p:val>
                                            <p:fltVal val="90"/>
                                          </p:val>
                                        </p:tav>
                                        <p:tav tm="100000">
                                          <p:val>
                                            <p:fltVal val="0"/>
                                          </p:val>
                                        </p:tav>
                                      </p:tavLst>
                                    </p:anim>
                                    <p:animEffect transition="in" filter="fade">
                                      <p:cBhvr>
                                        <p:cTn id="70" dur="250"/>
                                        <p:tgtEl>
                                          <p:spTgt spid="41"/>
                                        </p:tgtEl>
                                      </p:cBhvr>
                                    </p:animEffect>
                                  </p:childTnLst>
                                </p:cTn>
                              </p:par>
                            </p:childTnLst>
                          </p:cTn>
                        </p:par>
                        <p:par>
                          <p:cTn id="71" fill="hold">
                            <p:stCondLst>
                              <p:cond delay="1750"/>
                            </p:stCondLst>
                            <p:childTnLst>
                              <p:par>
                                <p:cTn id="72" presetID="22" presetClass="entr" presetSubtype="8" fill="hold" grpId="0" nodeType="afterEffect">
                                  <p:stCondLst>
                                    <p:cond delay="0"/>
                                  </p:stCondLst>
                                  <p:childTnLst>
                                    <p:set>
                                      <p:cBhvr>
                                        <p:cTn id="73" dur="1" fill="hold">
                                          <p:stCondLst>
                                            <p:cond delay="0"/>
                                          </p:stCondLst>
                                        </p:cTn>
                                        <p:tgtEl>
                                          <p:spTgt spid="2">
                                            <p:txEl>
                                              <p:pRg st="3" end="3"/>
                                            </p:txEl>
                                          </p:spTgt>
                                        </p:tgtEl>
                                        <p:attrNameLst>
                                          <p:attrName>style.visibility</p:attrName>
                                        </p:attrNameLst>
                                      </p:cBhvr>
                                      <p:to>
                                        <p:strVal val="visible"/>
                                      </p:to>
                                    </p:set>
                                    <p:animEffect transition="in" filter="wipe(left)">
                                      <p:cBhvr>
                                        <p:cTn id="74" dur="500"/>
                                        <p:tgtEl>
                                          <p:spTgt spid="2">
                                            <p:txEl>
                                              <p:pRg st="3" end="3"/>
                                            </p:txEl>
                                          </p:spTgt>
                                        </p:tgtEl>
                                      </p:cBhvr>
                                    </p:animEffect>
                                  </p:childTnLst>
                                </p:cTn>
                              </p:par>
                            </p:childTnLst>
                          </p:cTn>
                        </p:par>
                        <p:par>
                          <p:cTn id="75" fill="hold">
                            <p:stCondLst>
                              <p:cond delay="2250"/>
                            </p:stCondLst>
                            <p:childTnLst>
                              <p:par>
                                <p:cTn id="76" presetID="31" presetClass="entr" presetSubtype="0" fill="hold" nodeType="afterEffect">
                                  <p:stCondLst>
                                    <p:cond delay="0"/>
                                  </p:stCondLst>
                                  <p:childTnLst>
                                    <p:set>
                                      <p:cBhvr>
                                        <p:cTn id="77" dur="1" fill="hold">
                                          <p:stCondLst>
                                            <p:cond delay="0"/>
                                          </p:stCondLst>
                                        </p:cTn>
                                        <p:tgtEl>
                                          <p:spTgt spid="37"/>
                                        </p:tgtEl>
                                        <p:attrNameLst>
                                          <p:attrName>style.visibility</p:attrName>
                                        </p:attrNameLst>
                                      </p:cBhvr>
                                      <p:to>
                                        <p:strVal val="visible"/>
                                      </p:to>
                                    </p:set>
                                    <p:anim calcmode="lin" valueType="num">
                                      <p:cBhvr>
                                        <p:cTn id="78" dur="250" fill="hold"/>
                                        <p:tgtEl>
                                          <p:spTgt spid="37"/>
                                        </p:tgtEl>
                                        <p:attrNameLst>
                                          <p:attrName>ppt_w</p:attrName>
                                        </p:attrNameLst>
                                      </p:cBhvr>
                                      <p:tavLst>
                                        <p:tav tm="0">
                                          <p:val>
                                            <p:fltVal val="0"/>
                                          </p:val>
                                        </p:tav>
                                        <p:tav tm="100000">
                                          <p:val>
                                            <p:strVal val="#ppt_w"/>
                                          </p:val>
                                        </p:tav>
                                      </p:tavLst>
                                    </p:anim>
                                    <p:anim calcmode="lin" valueType="num">
                                      <p:cBhvr>
                                        <p:cTn id="79" dur="250" fill="hold"/>
                                        <p:tgtEl>
                                          <p:spTgt spid="37"/>
                                        </p:tgtEl>
                                        <p:attrNameLst>
                                          <p:attrName>ppt_h</p:attrName>
                                        </p:attrNameLst>
                                      </p:cBhvr>
                                      <p:tavLst>
                                        <p:tav tm="0">
                                          <p:val>
                                            <p:fltVal val="0"/>
                                          </p:val>
                                        </p:tav>
                                        <p:tav tm="100000">
                                          <p:val>
                                            <p:strVal val="#ppt_h"/>
                                          </p:val>
                                        </p:tav>
                                      </p:tavLst>
                                    </p:anim>
                                    <p:anim calcmode="lin" valueType="num">
                                      <p:cBhvr>
                                        <p:cTn id="80" dur="250" fill="hold"/>
                                        <p:tgtEl>
                                          <p:spTgt spid="37"/>
                                        </p:tgtEl>
                                        <p:attrNameLst>
                                          <p:attrName>style.rotation</p:attrName>
                                        </p:attrNameLst>
                                      </p:cBhvr>
                                      <p:tavLst>
                                        <p:tav tm="0">
                                          <p:val>
                                            <p:fltVal val="90"/>
                                          </p:val>
                                        </p:tav>
                                        <p:tav tm="100000">
                                          <p:val>
                                            <p:fltVal val="0"/>
                                          </p:val>
                                        </p:tav>
                                      </p:tavLst>
                                    </p:anim>
                                    <p:animEffect transition="in" filter="fade">
                                      <p:cBhvr>
                                        <p:cTn id="81" dur="250"/>
                                        <p:tgtEl>
                                          <p:spTgt spid="37"/>
                                        </p:tgtEl>
                                      </p:cBhvr>
                                    </p:animEffect>
                                  </p:childTnLst>
                                </p:cTn>
                              </p:par>
                            </p:childTnLst>
                          </p:cTn>
                        </p:par>
                        <p:par>
                          <p:cTn id="82" fill="hold">
                            <p:stCondLst>
                              <p:cond delay="2500"/>
                            </p:stCondLst>
                            <p:childTnLst>
                              <p:par>
                                <p:cTn id="83" presetID="22" presetClass="entr" presetSubtype="8" fill="hold" grpId="0" nodeType="afterEffect">
                                  <p:stCondLst>
                                    <p:cond delay="0"/>
                                  </p:stCondLst>
                                  <p:childTnLst>
                                    <p:set>
                                      <p:cBhvr>
                                        <p:cTn id="84" dur="1" fill="hold">
                                          <p:stCondLst>
                                            <p:cond delay="0"/>
                                          </p:stCondLst>
                                        </p:cTn>
                                        <p:tgtEl>
                                          <p:spTgt spid="2">
                                            <p:txEl>
                                              <p:pRg st="4" end="4"/>
                                            </p:txEl>
                                          </p:spTgt>
                                        </p:tgtEl>
                                        <p:attrNameLst>
                                          <p:attrName>style.visibility</p:attrName>
                                        </p:attrNameLst>
                                      </p:cBhvr>
                                      <p:to>
                                        <p:strVal val="visible"/>
                                      </p:to>
                                    </p:set>
                                    <p:animEffect transition="in" filter="wipe(left)">
                                      <p:cBhvr>
                                        <p:cTn id="85" dur="500"/>
                                        <p:tgtEl>
                                          <p:spTgt spid="2">
                                            <p:txEl>
                                              <p:pRg st="4" end="4"/>
                                            </p:txEl>
                                          </p:spTgt>
                                        </p:tgtEl>
                                      </p:cBhvr>
                                    </p:animEffect>
                                  </p:childTnLst>
                                </p:cTn>
                              </p:par>
                            </p:childTnLst>
                          </p:cTn>
                        </p:par>
                        <p:par>
                          <p:cTn id="86" fill="hold">
                            <p:stCondLst>
                              <p:cond delay="3000"/>
                            </p:stCondLst>
                            <p:childTnLst>
                              <p:par>
                                <p:cTn id="87" presetID="31" presetClass="entr" presetSubtype="0" fill="hold" nodeType="afterEffect">
                                  <p:stCondLst>
                                    <p:cond delay="0"/>
                                  </p:stCondLst>
                                  <p:childTnLst>
                                    <p:set>
                                      <p:cBhvr>
                                        <p:cTn id="88" dur="1" fill="hold">
                                          <p:stCondLst>
                                            <p:cond delay="0"/>
                                          </p:stCondLst>
                                        </p:cTn>
                                        <p:tgtEl>
                                          <p:spTgt spid="33"/>
                                        </p:tgtEl>
                                        <p:attrNameLst>
                                          <p:attrName>style.visibility</p:attrName>
                                        </p:attrNameLst>
                                      </p:cBhvr>
                                      <p:to>
                                        <p:strVal val="visible"/>
                                      </p:to>
                                    </p:set>
                                    <p:anim calcmode="lin" valueType="num">
                                      <p:cBhvr>
                                        <p:cTn id="89" dur="250" fill="hold"/>
                                        <p:tgtEl>
                                          <p:spTgt spid="33"/>
                                        </p:tgtEl>
                                        <p:attrNameLst>
                                          <p:attrName>ppt_w</p:attrName>
                                        </p:attrNameLst>
                                      </p:cBhvr>
                                      <p:tavLst>
                                        <p:tav tm="0">
                                          <p:val>
                                            <p:fltVal val="0"/>
                                          </p:val>
                                        </p:tav>
                                        <p:tav tm="100000">
                                          <p:val>
                                            <p:strVal val="#ppt_w"/>
                                          </p:val>
                                        </p:tav>
                                      </p:tavLst>
                                    </p:anim>
                                    <p:anim calcmode="lin" valueType="num">
                                      <p:cBhvr>
                                        <p:cTn id="90" dur="250" fill="hold"/>
                                        <p:tgtEl>
                                          <p:spTgt spid="33"/>
                                        </p:tgtEl>
                                        <p:attrNameLst>
                                          <p:attrName>ppt_h</p:attrName>
                                        </p:attrNameLst>
                                      </p:cBhvr>
                                      <p:tavLst>
                                        <p:tav tm="0">
                                          <p:val>
                                            <p:fltVal val="0"/>
                                          </p:val>
                                        </p:tav>
                                        <p:tav tm="100000">
                                          <p:val>
                                            <p:strVal val="#ppt_h"/>
                                          </p:val>
                                        </p:tav>
                                      </p:tavLst>
                                    </p:anim>
                                    <p:anim calcmode="lin" valueType="num">
                                      <p:cBhvr>
                                        <p:cTn id="91" dur="250" fill="hold"/>
                                        <p:tgtEl>
                                          <p:spTgt spid="33"/>
                                        </p:tgtEl>
                                        <p:attrNameLst>
                                          <p:attrName>style.rotation</p:attrName>
                                        </p:attrNameLst>
                                      </p:cBhvr>
                                      <p:tavLst>
                                        <p:tav tm="0">
                                          <p:val>
                                            <p:fltVal val="90"/>
                                          </p:val>
                                        </p:tav>
                                        <p:tav tm="100000">
                                          <p:val>
                                            <p:fltVal val="0"/>
                                          </p:val>
                                        </p:tav>
                                      </p:tavLst>
                                    </p:anim>
                                    <p:animEffect transition="in" filter="fade">
                                      <p:cBhvr>
                                        <p:cTn id="92" dur="250"/>
                                        <p:tgtEl>
                                          <p:spTgt spid="33"/>
                                        </p:tgtEl>
                                      </p:cBhvr>
                                    </p:animEffect>
                                  </p:childTnLst>
                                </p:cTn>
                              </p:par>
                            </p:childTnLst>
                          </p:cTn>
                        </p:par>
                        <p:par>
                          <p:cTn id="93" fill="hold">
                            <p:stCondLst>
                              <p:cond delay="3250"/>
                            </p:stCondLst>
                            <p:childTnLst>
                              <p:par>
                                <p:cTn id="94" presetID="22" presetClass="entr" presetSubtype="8" fill="hold" grpId="0" nodeType="afterEffect">
                                  <p:stCondLst>
                                    <p:cond delay="0"/>
                                  </p:stCondLst>
                                  <p:childTnLst>
                                    <p:set>
                                      <p:cBhvr>
                                        <p:cTn id="95" dur="1" fill="hold">
                                          <p:stCondLst>
                                            <p:cond delay="0"/>
                                          </p:stCondLst>
                                        </p:cTn>
                                        <p:tgtEl>
                                          <p:spTgt spid="2">
                                            <p:txEl>
                                              <p:pRg st="5" end="5"/>
                                            </p:txEl>
                                          </p:spTgt>
                                        </p:tgtEl>
                                        <p:attrNameLst>
                                          <p:attrName>style.visibility</p:attrName>
                                        </p:attrNameLst>
                                      </p:cBhvr>
                                      <p:to>
                                        <p:strVal val="visible"/>
                                      </p:to>
                                    </p:set>
                                    <p:animEffect transition="in" filter="wipe(left)">
                                      <p:cBhvr>
                                        <p:cTn id="96" dur="500"/>
                                        <p:tgtEl>
                                          <p:spTgt spid="2">
                                            <p:txEl>
                                              <p:pRg st="5" end="5"/>
                                            </p:txEl>
                                          </p:spTgt>
                                        </p:tgtEl>
                                      </p:cBhvr>
                                    </p:animEffect>
                                  </p:childTnLst>
                                </p:cTn>
                              </p:par>
                            </p:childTnLst>
                          </p:cTn>
                        </p:par>
                        <p:par>
                          <p:cTn id="97" fill="hold">
                            <p:stCondLst>
                              <p:cond delay="3750"/>
                            </p:stCondLst>
                            <p:childTnLst>
                              <p:par>
                                <p:cTn id="98" presetID="31" presetClass="entr" presetSubtype="0" fill="hold" nodeType="afterEffect">
                                  <p:stCondLst>
                                    <p:cond delay="0"/>
                                  </p:stCondLst>
                                  <p:childTnLst>
                                    <p:set>
                                      <p:cBhvr>
                                        <p:cTn id="99" dur="1" fill="hold">
                                          <p:stCondLst>
                                            <p:cond delay="0"/>
                                          </p:stCondLst>
                                        </p:cTn>
                                        <p:tgtEl>
                                          <p:spTgt spid="35"/>
                                        </p:tgtEl>
                                        <p:attrNameLst>
                                          <p:attrName>style.visibility</p:attrName>
                                        </p:attrNameLst>
                                      </p:cBhvr>
                                      <p:to>
                                        <p:strVal val="visible"/>
                                      </p:to>
                                    </p:set>
                                    <p:anim calcmode="lin" valueType="num">
                                      <p:cBhvr>
                                        <p:cTn id="100" dur="250" fill="hold"/>
                                        <p:tgtEl>
                                          <p:spTgt spid="35"/>
                                        </p:tgtEl>
                                        <p:attrNameLst>
                                          <p:attrName>ppt_w</p:attrName>
                                        </p:attrNameLst>
                                      </p:cBhvr>
                                      <p:tavLst>
                                        <p:tav tm="0">
                                          <p:val>
                                            <p:fltVal val="0"/>
                                          </p:val>
                                        </p:tav>
                                        <p:tav tm="100000">
                                          <p:val>
                                            <p:strVal val="#ppt_w"/>
                                          </p:val>
                                        </p:tav>
                                      </p:tavLst>
                                    </p:anim>
                                    <p:anim calcmode="lin" valueType="num">
                                      <p:cBhvr>
                                        <p:cTn id="101" dur="250" fill="hold"/>
                                        <p:tgtEl>
                                          <p:spTgt spid="35"/>
                                        </p:tgtEl>
                                        <p:attrNameLst>
                                          <p:attrName>ppt_h</p:attrName>
                                        </p:attrNameLst>
                                      </p:cBhvr>
                                      <p:tavLst>
                                        <p:tav tm="0">
                                          <p:val>
                                            <p:fltVal val="0"/>
                                          </p:val>
                                        </p:tav>
                                        <p:tav tm="100000">
                                          <p:val>
                                            <p:strVal val="#ppt_h"/>
                                          </p:val>
                                        </p:tav>
                                      </p:tavLst>
                                    </p:anim>
                                    <p:anim calcmode="lin" valueType="num">
                                      <p:cBhvr>
                                        <p:cTn id="102" dur="250" fill="hold"/>
                                        <p:tgtEl>
                                          <p:spTgt spid="35"/>
                                        </p:tgtEl>
                                        <p:attrNameLst>
                                          <p:attrName>style.rotation</p:attrName>
                                        </p:attrNameLst>
                                      </p:cBhvr>
                                      <p:tavLst>
                                        <p:tav tm="0">
                                          <p:val>
                                            <p:fltVal val="90"/>
                                          </p:val>
                                        </p:tav>
                                        <p:tav tm="100000">
                                          <p:val>
                                            <p:fltVal val="0"/>
                                          </p:val>
                                        </p:tav>
                                      </p:tavLst>
                                    </p:anim>
                                    <p:animEffect transition="in" filter="fade">
                                      <p:cBhvr>
                                        <p:cTn id="103" dur="250"/>
                                        <p:tgtEl>
                                          <p:spTgt spid="35"/>
                                        </p:tgtEl>
                                      </p:cBhvr>
                                    </p:animEffect>
                                  </p:childTnLst>
                                </p:cTn>
                              </p:par>
                            </p:childTnLst>
                          </p:cTn>
                        </p:par>
                        <p:par>
                          <p:cTn id="104" fill="hold">
                            <p:stCondLst>
                              <p:cond delay="4000"/>
                            </p:stCondLst>
                            <p:childTnLst>
                              <p:par>
                                <p:cTn id="105" presetID="22" presetClass="entr" presetSubtype="8" fill="hold" grpId="0" nodeType="afterEffect">
                                  <p:stCondLst>
                                    <p:cond delay="0"/>
                                  </p:stCondLst>
                                  <p:childTnLst>
                                    <p:set>
                                      <p:cBhvr>
                                        <p:cTn id="106" dur="1" fill="hold">
                                          <p:stCondLst>
                                            <p:cond delay="0"/>
                                          </p:stCondLst>
                                        </p:cTn>
                                        <p:tgtEl>
                                          <p:spTgt spid="2">
                                            <p:txEl>
                                              <p:pRg st="6" end="6"/>
                                            </p:txEl>
                                          </p:spTgt>
                                        </p:tgtEl>
                                        <p:attrNameLst>
                                          <p:attrName>style.visibility</p:attrName>
                                        </p:attrNameLst>
                                      </p:cBhvr>
                                      <p:to>
                                        <p:strVal val="visible"/>
                                      </p:to>
                                    </p:set>
                                    <p:animEffect transition="in" filter="wipe(left)">
                                      <p:cBhvr>
                                        <p:cTn id="10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5"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l="-17000" r="-4000"/>
          </a:stretch>
        </a:blipFill>
        <a:effectLst/>
      </p:bgPr>
    </p:bg>
    <p:spTree>
      <p:nvGrpSpPr>
        <p:cNvPr id="1" name="">
          <a:extLst>
            <a:ext uri="{FF2B5EF4-FFF2-40B4-BE49-F238E27FC236}">
              <a16:creationId xmlns:a16="http://schemas.microsoft.com/office/drawing/2014/main" id="{9E5D4A4E-580B-1C4D-3A12-E47F92F87869}"/>
            </a:ext>
          </a:extLst>
        </p:cNvPr>
        <p:cNvGrpSpPr/>
        <p:nvPr/>
      </p:nvGrpSpPr>
      <p:grpSpPr>
        <a:xfrm>
          <a:off x="0" y="0"/>
          <a:ext cx="0" cy="0"/>
          <a:chOff x="0" y="0"/>
          <a:chExt cx="0" cy="0"/>
        </a:xfrm>
      </p:grpSpPr>
      <p:sp>
        <p:nvSpPr>
          <p:cNvPr id="13" name="Rectángulo 12">
            <a:extLst>
              <a:ext uri="{FF2B5EF4-FFF2-40B4-BE49-F238E27FC236}">
                <a16:creationId xmlns:a16="http://schemas.microsoft.com/office/drawing/2014/main" id="{E20DC313-F461-CC39-849E-CCC27A5B6FEA}"/>
              </a:ext>
            </a:extLst>
          </p:cNvPr>
          <p:cNvSpPr>
            <a:spLocks noGrp="1" noRot="1" noMove="1" noResize="1" noEditPoints="1" noAdjustHandles="1" noChangeArrowheads="1" noChangeShapeType="1"/>
          </p:cNvSpPr>
          <p:nvPr/>
        </p:nvSpPr>
        <p:spPr>
          <a:xfrm>
            <a:off x="0" y="0"/>
            <a:ext cx="12191998" cy="798642"/>
          </a:xfrm>
          <a:prstGeom prst="rect">
            <a:avLst/>
          </a:prstGeom>
          <a:blipFill dpi="0" rotWithShape="1">
            <a:blip r:embed="rId3"/>
            <a:srcRect/>
            <a:stretch>
              <a:fillRect r="-77000" b="-25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62AA9425-E4FE-D8C2-6272-B4D07890F3D8}"/>
              </a:ext>
            </a:extLst>
          </p:cNvPr>
          <p:cNvSpPr txBox="1"/>
          <p:nvPr/>
        </p:nvSpPr>
        <p:spPr>
          <a:xfrm>
            <a:off x="0" y="-39756"/>
            <a:ext cx="12191999" cy="584775"/>
          </a:xfrm>
          <a:prstGeom prst="rect">
            <a:avLst/>
          </a:prstGeom>
          <a:noFill/>
        </p:spPr>
        <p:txBody>
          <a:bodyPr wrap="square">
            <a:spAutoFit/>
          </a:bodyPr>
          <a:lstStyle/>
          <a:p>
            <a:pPr algn="ctr"/>
            <a:r>
              <a:rPr lang="ro-RO" sz="32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ROLURILE PROFEȚILOR ÎN NOUL TESTAMENT</a:t>
            </a:r>
          </a:p>
        </p:txBody>
      </p:sp>
      <p:sp>
        <p:nvSpPr>
          <p:cNvPr id="5" name="CuadroTexto 4">
            <a:extLst>
              <a:ext uri="{FF2B5EF4-FFF2-40B4-BE49-F238E27FC236}">
                <a16:creationId xmlns:a16="http://schemas.microsoft.com/office/drawing/2014/main" id="{4FBD1F69-0721-C368-2CCA-B47B12CE2282}"/>
              </a:ext>
            </a:extLst>
          </p:cNvPr>
          <p:cNvSpPr txBox="1"/>
          <p:nvPr/>
        </p:nvSpPr>
        <p:spPr>
          <a:xfrm>
            <a:off x="1" y="389554"/>
            <a:ext cx="12191998" cy="369332"/>
          </a:xfrm>
          <a:prstGeom prst="rect">
            <a:avLst/>
          </a:prstGeom>
          <a:noFill/>
        </p:spPr>
        <p:txBody>
          <a:bodyPr wrap="square">
            <a:spAutoFit/>
          </a:bodyPr>
          <a:lstStyle/>
          <a:p>
            <a:pPr algn="ctr"/>
            <a:r>
              <a:rPr lang="ro-RO" b="1" dirty="0">
                <a:solidFill>
                  <a:schemeClr val="accent3">
                    <a:lumMod val="20000"/>
                    <a:lumOff val="80000"/>
                  </a:schemeClr>
                </a:solidFill>
                <a:effectLst>
                  <a:glow rad="127000">
                    <a:srgbClr val="484B8E"/>
                  </a:glow>
                  <a:outerShdw blurRad="38100" dist="38100" dir="2700000" algn="tl">
                    <a:srgbClr val="000000">
                      <a:alpha val="43137"/>
                    </a:srgbClr>
                  </a:outerShdw>
                </a:effectLst>
                <a:latin typeface="Comic Sans MS" panose="030F0702030302020204" pitchFamily="66" charset="0"/>
              </a:rPr>
              <a:t>„Cine proorocește, dimpotrivă, vorbește oamenilor spre zidire, sfătuire și mângâiere.” </a:t>
            </a:r>
            <a:r>
              <a:rPr lang="ro-RO" sz="1400" b="1" dirty="0">
                <a:solidFill>
                  <a:schemeClr val="accent3">
                    <a:lumMod val="20000"/>
                    <a:lumOff val="80000"/>
                  </a:schemeClr>
                </a:solidFill>
                <a:effectLst>
                  <a:glow rad="127000">
                    <a:srgbClr val="484B8E"/>
                  </a:glow>
                  <a:outerShdw blurRad="38100" dist="38100" dir="2700000" algn="tl">
                    <a:srgbClr val="000000">
                      <a:alpha val="43137"/>
                    </a:srgbClr>
                  </a:outerShdw>
                </a:effectLst>
                <a:latin typeface="Comic Sans MS" panose="030F0702030302020204" pitchFamily="66" charset="0"/>
              </a:rPr>
              <a:t>(1 Corinteni 14:3)</a:t>
            </a:r>
            <a:endParaRPr lang="ro-RO" b="1" dirty="0">
              <a:solidFill>
                <a:schemeClr val="accent3">
                  <a:lumMod val="20000"/>
                  <a:lumOff val="80000"/>
                </a:schemeClr>
              </a:solidFill>
              <a:effectLst>
                <a:glow rad="127000">
                  <a:srgbClr val="484B8E"/>
                </a:glow>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479D23F6-BC85-7555-49EC-EAE5CE9479D1}"/>
              </a:ext>
            </a:extLst>
          </p:cNvPr>
          <p:cNvSpPr txBox="1"/>
          <p:nvPr/>
        </p:nvSpPr>
        <p:spPr>
          <a:xfrm>
            <a:off x="247649" y="771525"/>
            <a:ext cx="11782425" cy="1015663"/>
          </a:xfrm>
          <a:prstGeom prst="rect">
            <a:avLst/>
          </a:prstGeom>
          <a:noFill/>
        </p:spPr>
        <p:txBody>
          <a:bodyPr wrap="square" rtlCol="0">
            <a:spAutoFit/>
          </a:bodyPr>
          <a:lstStyle/>
          <a:p>
            <a:pPr>
              <a:spcBef>
                <a:spcPts val="600"/>
              </a:spcBef>
            </a:pPr>
            <a:r>
              <a:rPr lang="ro-RO" sz="2000" b="1" dirty="0"/>
              <a:t>În Noul Testament, profeția este prezentată ca un dar al Duhului Sfânt, care a fost revărsat din belșug (Rom. 12:6). Într-o singură biserică puteau fi atât de mulți profeți, încât trebuiau să vorbească pe rând (1 Cor. 14:29-31).</a:t>
            </a:r>
          </a:p>
        </p:txBody>
      </p:sp>
      <p:graphicFrame>
        <p:nvGraphicFramePr>
          <p:cNvPr id="2" name="Diagrama 1">
            <a:extLst>
              <a:ext uri="{FF2B5EF4-FFF2-40B4-BE49-F238E27FC236}">
                <a16:creationId xmlns:a16="http://schemas.microsoft.com/office/drawing/2014/main" id="{26AAF5DB-9AB5-8A43-43AF-3D804567D52B}"/>
              </a:ext>
            </a:extLst>
          </p:cNvPr>
          <p:cNvGraphicFramePr/>
          <p:nvPr>
            <p:extLst>
              <p:ext uri="{D42A27DB-BD31-4B8C-83A1-F6EECF244321}">
                <p14:modId xmlns:p14="http://schemas.microsoft.com/office/powerpoint/2010/main" val="69462155"/>
              </p:ext>
            </p:extLst>
          </p:nvPr>
        </p:nvGraphicFramePr>
        <p:xfrm>
          <a:off x="205612" y="2257632"/>
          <a:ext cx="8143258" cy="45879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Imagen 7">
            <a:extLst>
              <a:ext uri="{FF2B5EF4-FFF2-40B4-BE49-F238E27FC236}">
                <a16:creationId xmlns:a16="http://schemas.microsoft.com/office/drawing/2014/main" id="{1084C756-B890-807B-798B-33F97A6C8E21}"/>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8707418" y="2307790"/>
            <a:ext cx="3278970" cy="4373326"/>
          </a:xfrm>
          <a:prstGeom prst="round2DiagRect">
            <a:avLst>
              <a:gd name="adj1" fmla="val 16667"/>
              <a:gd name="adj2" fmla="val 0"/>
            </a:avLst>
          </a:prstGeom>
          <a:ln w="57150" cap="sq">
            <a:solidFill>
              <a:schemeClr val="tx2">
                <a:lumMod val="60000"/>
                <a:lumOff val="40000"/>
              </a:schemeClr>
            </a:solidFill>
            <a:miter lim="800000"/>
          </a:ln>
          <a:effectLst>
            <a:outerShdw blurRad="50800" dist="38100" dir="2700000" algn="tl" rotWithShape="0">
              <a:prstClr val="black">
                <a:alpha val="40000"/>
              </a:prstClr>
            </a:outerShdw>
          </a:effectLst>
        </p:spPr>
      </p:pic>
      <p:pic>
        <p:nvPicPr>
          <p:cNvPr id="12" name="Imagen 11">
            <a:extLst>
              <a:ext uri="{FF2B5EF4-FFF2-40B4-BE49-F238E27FC236}">
                <a16:creationId xmlns:a16="http://schemas.microsoft.com/office/drawing/2014/main" id="{FE7D13AC-DD93-EEA8-9750-76A5718CD8EA}"/>
              </a:ext>
            </a:extLst>
          </p:cNvPr>
          <p:cNvPicPr>
            <a:picLocks noChangeAspect="1"/>
          </p:cNvPicPr>
          <p:nvPr/>
        </p:nvPicPr>
        <p:blipFill rotWithShape="1">
          <a:blip r:embed="rId10" cstate="hqprint">
            <a:extLst>
              <a:ext uri="{28A0092B-C50C-407E-A947-70E740481C1C}">
                <a14:useLocalDpi xmlns:a14="http://schemas.microsoft.com/office/drawing/2010/main"/>
              </a:ext>
            </a:extLst>
          </a:blip>
          <a:srcRect t="9543"/>
          <a:stretch>
            <a:fillRect/>
          </a:stretch>
        </p:blipFill>
        <p:spPr>
          <a:xfrm>
            <a:off x="6138861" y="4556108"/>
            <a:ext cx="2349156" cy="2125008"/>
          </a:xfrm>
          <a:prstGeom prst="round2DiagRect">
            <a:avLst>
              <a:gd name="adj1" fmla="val 0"/>
              <a:gd name="adj2" fmla="val 16370"/>
            </a:avLst>
          </a:prstGeom>
          <a:ln w="57150" cap="sq">
            <a:solidFill>
              <a:schemeClr val="accent2"/>
            </a:solidFill>
            <a:miter lim="800000"/>
          </a:ln>
          <a:effectLst>
            <a:outerShdw blurRad="50800" dist="38100" dir="2700000" algn="tl" rotWithShape="0">
              <a:prstClr val="black">
                <a:alpha val="40000"/>
              </a:prstClr>
            </a:outerShdw>
          </a:effectLst>
        </p:spPr>
      </p:pic>
      <p:sp>
        <p:nvSpPr>
          <p:cNvPr id="7" name="CuadroTexto 6">
            <a:extLst>
              <a:ext uri="{FF2B5EF4-FFF2-40B4-BE49-F238E27FC236}">
                <a16:creationId xmlns:a16="http://schemas.microsoft.com/office/drawing/2014/main" id="{889ACD0B-BA3E-7A7D-7EE2-1CF64FD2A6C3}"/>
              </a:ext>
            </a:extLst>
          </p:cNvPr>
          <p:cNvSpPr txBox="1"/>
          <p:nvPr/>
        </p:nvSpPr>
        <p:spPr>
          <a:xfrm>
            <a:off x="247648" y="1786296"/>
            <a:ext cx="11944349"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ro-RO" sz="2000" b="1" i="0" u="none" strike="noStrike" kern="1200" cap="none" spc="0" normalizeH="0" baseline="0" noProof="0" dirty="0">
                <a:ln>
                  <a:noFill/>
                </a:ln>
                <a:solidFill>
                  <a:prstClr val="black"/>
                </a:solidFill>
                <a:effectLst/>
                <a:uLnTx/>
                <a:uFillTx/>
                <a:latin typeface="Aptos" panose="02110004020202020204"/>
                <a:ea typeface="+mn-ea"/>
                <a:cs typeface="+mn-cs"/>
              </a:rPr>
              <a:t>Ce roluri îndeplineau acești profeți? (Apoc. 19:10; 1:1; Ef. 4:11-12; 1 Cor. 14:3; Fapte 15:32).</a:t>
            </a:r>
          </a:p>
        </p:txBody>
      </p:sp>
    </p:spTree>
    <p:extLst>
      <p:ext uri="{BB962C8B-B14F-4D97-AF65-F5344CB8AC3E}">
        <p14:creationId xmlns:p14="http://schemas.microsoft.com/office/powerpoint/2010/main" val="1206591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strVal val="#ppt_w+.3"/>
                                          </p:val>
                                        </p:tav>
                                        <p:tav tm="100000">
                                          <p:val>
                                            <p:strVal val="#ppt_w"/>
                                          </p:val>
                                        </p:tav>
                                      </p:tavLst>
                                    </p:anim>
                                    <p:anim calcmode="lin" valueType="num">
                                      <p:cBhvr>
                                        <p:cTn id="22" dur="1000" fill="hold"/>
                                        <p:tgtEl>
                                          <p:spTgt spid="12"/>
                                        </p:tgtEl>
                                        <p:attrNameLst>
                                          <p:attrName>ppt_h</p:attrName>
                                        </p:attrNameLst>
                                      </p:cBhvr>
                                      <p:tavLst>
                                        <p:tav tm="0">
                                          <p:val>
                                            <p:strVal val="#ppt_h"/>
                                          </p:val>
                                        </p:tav>
                                        <p:tav tm="100000">
                                          <p:val>
                                            <p:strVal val="#ppt_h"/>
                                          </p:val>
                                        </p:tav>
                                      </p:tavLst>
                                    </p:anim>
                                    <p:animEffect transition="in" filter="fade">
                                      <p:cBhvr>
                                        <p:cTn id="23" dur="1000"/>
                                        <p:tgtEl>
                                          <p:spTgt spid="12"/>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528" fill="hold" grpId="0" nodeType="clickEffect">
                                  <p:stCondLst>
                                    <p:cond delay="0"/>
                                  </p:stCondLst>
                                  <p:childTnLst>
                                    <p:set>
                                      <p:cBhvr>
                                        <p:cTn id="36" dur="1" fill="hold">
                                          <p:stCondLst>
                                            <p:cond delay="0"/>
                                          </p:stCondLst>
                                        </p:cTn>
                                        <p:tgtEl>
                                          <p:spTgt spid="2">
                                            <p:graphicEl>
                                              <a:dgm id="{A381FCC2-366C-484C-80F3-42AFE9B46DAC}"/>
                                            </p:graphicEl>
                                          </p:spTgt>
                                        </p:tgtEl>
                                        <p:attrNameLst>
                                          <p:attrName>style.visibility</p:attrName>
                                        </p:attrNameLst>
                                      </p:cBhvr>
                                      <p:to>
                                        <p:strVal val="visible"/>
                                      </p:to>
                                    </p:set>
                                    <p:anim calcmode="lin" valueType="num">
                                      <p:cBhvr>
                                        <p:cTn id="37" dur="500" fill="hold"/>
                                        <p:tgtEl>
                                          <p:spTgt spid="2">
                                            <p:graphicEl>
                                              <a:dgm id="{A381FCC2-366C-484C-80F3-42AFE9B46DAC}"/>
                                            </p:graphicEl>
                                          </p:spTgt>
                                        </p:tgtEl>
                                        <p:attrNameLst>
                                          <p:attrName>ppt_w</p:attrName>
                                        </p:attrNameLst>
                                      </p:cBhvr>
                                      <p:tavLst>
                                        <p:tav tm="0">
                                          <p:val>
                                            <p:fltVal val="0"/>
                                          </p:val>
                                        </p:tav>
                                        <p:tav tm="100000">
                                          <p:val>
                                            <p:strVal val="#ppt_w"/>
                                          </p:val>
                                        </p:tav>
                                      </p:tavLst>
                                    </p:anim>
                                    <p:anim calcmode="lin" valueType="num">
                                      <p:cBhvr>
                                        <p:cTn id="38" dur="500" fill="hold"/>
                                        <p:tgtEl>
                                          <p:spTgt spid="2">
                                            <p:graphicEl>
                                              <a:dgm id="{A381FCC2-366C-484C-80F3-42AFE9B46DAC}"/>
                                            </p:graphicEl>
                                          </p:spTgt>
                                        </p:tgtEl>
                                        <p:attrNameLst>
                                          <p:attrName>ppt_h</p:attrName>
                                        </p:attrNameLst>
                                      </p:cBhvr>
                                      <p:tavLst>
                                        <p:tav tm="0">
                                          <p:val>
                                            <p:fltVal val="0"/>
                                          </p:val>
                                        </p:tav>
                                        <p:tav tm="100000">
                                          <p:val>
                                            <p:strVal val="#ppt_h"/>
                                          </p:val>
                                        </p:tav>
                                      </p:tavLst>
                                    </p:anim>
                                    <p:animEffect transition="in" filter="fade">
                                      <p:cBhvr>
                                        <p:cTn id="39" dur="500"/>
                                        <p:tgtEl>
                                          <p:spTgt spid="2">
                                            <p:graphicEl>
                                              <a:dgm id="{A381FCC2-366C-484C-80F3-42AFE9B46DAC}"/>
                                            </p:graphicEl>
                                          </p:spTgt>
                                        </p:tgtEl>
                                      </p:cBhvr>
                                    </p:animEffect>
                                    <p:anim calcmode="lin" valueType="num">
                                      <p:cBhvr>
                                        <p:cTn id="40" dur="500" fill="hold"/>
                                        <p:tgtEl>
                                          <p:spTgt spid="2">
                                            <p:graphicEl>
                                              <a:dgm id="{A381FCC2-366C-484C-80F3-42AFE9B46DAC}"/>
                                            </p:graphicEl>
                                          </p:spTgt>
                                        </p:tgtEl>
                                        <p:attrNameLst>
                                          <p:attrName>ppt_x</p:attrName>
                                        </p:attrNameLst>
                                      </p:cBhvr>
                                      <p:tavLst>
                                        <p:tav tm="0">
                                          <p:val>
                                            <p:fltVal val="0.5"/>
                                          </p:val>
                                        </p:tav>
                                        <p:tav tm="100000">
                                          <p:val>
                                            <p:strVal val="#ppt_x"/>
                                          </p:val>
                                        </p:tav>
                                      </p:tavLst>
                                    </p:anim>
                                    <p:anim calcmode="lin" valueType="num">
                                      <p:cBhvr>
                                        <p:cTn id="41" dur="500" fill="hold"/>
                                        <p:tgtEl>
                                          <p:spTgt spid="2">
                                            <p:graphicEl>
                                              <a:dgm id="{A381FCC2-366C-484C-80F3-42AFE9B46DAC}"/>
                                            </p:graphicEl>
                                          </p:spTgt>
                                        </p:tgtEl>
                                        <p:attrNameLst>
                                          <p:attrName>ppt_y</p:attrName>
                                        </p:attrNameLst>
                                      </p:cBhvr>
                                      <p:tavLst>
                                        <p:tav tm="0">
                                          <p:val>
                                            <p:fltVal val="0.5"/>
                                          </p:val>
                                        </p:tav>
                                        <p:tav tm="100000">
                                          <p:val>
                                            <p:strVal val="#ppt_y"/>
                                          </p:val>
                                        </p:tav>
                                      </p:tavLst>
                                    </p:anim>
                                  </p:childTnLst>
                                </p:cTn>
                              </p:par>
                              <p:par>
                                <p:cTn id="42" presetID="53" presetClass="entr" presetSubtype="528" fill="hold" grpId="0" nodeType="withEffect">
                                  <p:stCondLst>
                                    <p:cond delay="0"/>
                                  </p:stCondLst>
                                  <p:childTnLst>
                                    <p:set>
                                      <p:cBhvr>
                                        <p:cTn id="43" dur="1" fill="hold">
                                          <p:stCondLst>
                                            <p:cond delay="0"/>
                                          </p:stCondLst>
                                        </p:cTn>
                                        <p:tgtEl>
                                          <p:spTgt spid="2">
                                            <p:graphicEl>
                                              <a:dgm id="{83303C94-F2EE-4E3F-8B8F-C30B43A7A5F7}"/>
                                            </p:graphicEl>
                                          </p:spTgt>
                                        </p:tgtEl>
                                        <p:attrNameLst>
                                          <p:attrName>style.visibility</p:attrName>
                                        </p:attrNameLst>
                                      </p:cBhvr>
                                      <p:to>
                                        <p:strVal val="visible"/>
                                      </p:to>
                                    </p:set>
                                    <p:anim calcmode="lin" valueType="num">
                                      <p:cBhvr>
                                        <p:cTn id="44" dur="500" fill="hold"/>
                                        <p:tgtEl>
                                          <p:spTgt spid="2">
                                            <p:graphicEl>
                                              <a:dgm id="{83303C94-F2EE-4E3F-8B8F-C30B43A7A5F7}"/>
                                            </p:graphicEl>
                                          </p:spTgt>
                                        </p:tgtEl>
                                        <p:attrNameLst>
                                          <p:attrName>ppt_w</p:attrName>
                                        </p:attrNameLst>
                                      </p:cBhvr>
                                      <p:tavLst>
                                        <p:tav tm="0">
                                          <p:val>
                                            <p:fltVal val="0"/>
                                          </p:val>
                                        </p:tav>
                                        <p:tav tm="100000">
                                          <p:val>
                                            <p:strVal val="#ppt_w"/>
                                          </p:val>
                                        </p:tav>
                                      </p:tavLst>
                                    </p:anim>
                                    <p:anim calcmode="lin" valueType="num">
                                      <p:cBhvr>
                                        <p:cTn id="45" dur="500" fill="hold"/>
                                        <p:tgtEl>
                                          <p:spTgt spid="2">
                                            <p:graphicEl>
                                              <a:dgm id="{83303C94-F2EE-4E3F-8B8F-C30B43A7A5F7}"/>
                                            </p:graphicEl>
                                          </p:spTgt>
                                        </p:tgtEl>
                                        <p:attrNameLst>
                                          <p:attrName>ppt_h</p:attrName>
                                        </p:attrNameLst>
                                      </p:cBhvr>
                                      <p:tavLst>
                                        <p:tav tm="0">
                                          <p:val>
                                            <p:fltVal val="0"/>
                                          </p:val>
                                        </p:tav>
                                        <p:tav tm="100000">
                                          <p:val>
                                            <p:strVal val="#ppt_h"/>
                                          </p:val>
                                        </p:tav>
                                      </p:tavLst>
                                    </p:anim>
                                    <p:animEffect transition="in" filter="fade">
                                      <p:cBhvr>
                                        <p:cTn id="46" dur="500"/>
                                        <p:tgtEl>
                                          <p:spTgt spid="2">
                                            <p:graphicEl>
                                              <a:dgm id="{83303C94-F2EE-4E3F-8B8F-C30B43A7A5F7}"/>
                                            </p:graphicEl>
                                          </p:spTgt>
                                        </p:tgtEl>
                                      </p:cBhvr>
                                    </p:animEffect>
                                    <p:anim calcmode="lin" valueType="num">
                                      <p:cBhvr>
                                        <p:cTn id="47" dur="500" fill="hold"/>
                                        <p:tgtEl>
                                          <p:spTgt spid="2">
                                            <p:graphicEl>
                                              <a:dgm id="{83303C94-F2EE-4E3F-8B8F-C30B43A7A5F7}"/>
                                            </p:graphicEl>
                                          </p:spTgt>
                                        </p:tgtEl>
                                        <p:attrNameLst>
                                          <p:attrName>ppt_x</p:attrName>
                                        </p:attrNameLst>
                                      </p:cBhvr>
                                      <p:tavLst>
                                        <p:tav tm="0">
                                          <p:val>
                                            <p:fltVal val="0.5"/>
                                          </p:val>
                                        </p:tav>
                                        <p:tav tm="100000">
                                          <p:val>
                                            <p:strVal val="#ppt_x"/>
                                          </p:val>
                                        </p:tav>
                                      </p:tavLst>
                                    </p:anim>
                                    <p:anim calcmode="lin" valueType="num">
                                      <p:cBhvr>
                                        <p:cTn id="48" dur="500" fill="hold"/>
                                        <p:tgtEl>
                                          <p:spTgt spid="2">
                                            <p:graphicEl>
                                              <a:dgm id="{83303C94-F2EE-4E3F-8B8F-C30B43A7A5F7}"/>
                                            </p:graphicEl>
                                          </p:spTgt>
                                        </p:tgtEl>
                                        <p:attrNameLst>
                                          <p:attrName>ppt_y</p:attrName>
                                        </p:attrNameLst>
                                      </p:cBhvr>
                                      <p:tavLst>
                                        <p:tav tm="0">
                                          <p:val>
                                            <p:fltVal val="0.5"/>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7" presetClass="entr" presetSubtype="4" fill="hold" grpId="0" nodeType="clickEffect">
                                  <p:stCondLst>
                                    <p:cond delay="0"/>
                                  </p:stCondLst>
                                  <p:childTnLst>
                                    <p:set>
                                      <p:cBhvr>
                                        <p:cTn id="52" dur="1" fill="hold">
                                          <p:stCondLst>
                                            <p:cond delay="0"/>
                                          </p:stCondLst>
                                        </p:cTn>
                                        <p:tgtEl>
                                          <p:spTgt spid="2">
                                            <p:graphicEl>
                                              <a:dgm id="{04D3CF86-DE88-4173-BB50-CB625C2784C1}"/>
                                            </p:graphicEl>
                                          </p:spTgt>
                                        </p:tgtEl>
                                        <p:attrNameLst>
                                          <p:attrName>style.visibility</p:attrName>
                                        </p:attrNameLst>
                                      </p:cBhvr>
                                      <p:to>
                                        <p:strVal val="visible"/>
                                      </p:to>
                                    </p:set>
                                    <p:anim calcmode="lin" valueType="num">
                                      <p:cBhvr>
                                        <p:cTn id="53" dur="500" fill="hold"/>
                                        <p:tgtEl>
                                          <p:spTgt spid="2">
                                            <p:graphicEl>
                                              <a:dgm id="{04D3CF86-DE88-4173-BB50-CB625C2784C1}"/>
                                            </p:graphicEl>
                                          </p:spTgt>
                                        </p:tgtEl>
                                        <p:attrNameLst>
                                          <p:attrName>ppt_x</p:attrName>
                                        </p:attrNameLst>
                                      </p:cBhvr>
                                      <p:tavLst>
                                        <p:tav tm="0">
                                          <p:val>
                                            <p:strVal val="#ppt_x"/>
                                          </p:val>
                                        </p:tav>
                                        <p:tav tm="100000">
                                          <p:val>
                                            <p:strVal val="#ppt_x"/>
                                          </p:val>
                                        </p:tav>
                                      </p:tavLst>
                                    </p:anim>
                                    <p:anim calcmode="lin" valueType="num">
                                      <p:cBhvr>
                                        <p:cTn id="54" dur="500" fill="hold"/>
                                        <p:tgtEl>
                                          <p:spTgt spid="2">
                                            <p:graphicEl>
                                              <a:dgm id="{04D3CF86-DE88-4173-BB50-CB625C2784C1}"/>
                                            </p:graphicEl>
                                          </p:spTgt>
                                        </p:tgtEl>
                                        <p:attrNameLst>
                                          <p:attrName>ppt_y</p:attrName>
                                        </p:attrNameLst>
                                      </p:cBhvr>
                                      <p:tavLst>
                                        <p:tav tm="0">
                                          <p:val>
                                            <p:strVal val="#ppt_y+#ppt_h/2"/>
                                          </p:val>
                                        </p:tav>
                                        <p:tav tm="100000">
                                          <p:val>
                                            <p:strVal val="#ppt_y"/>
                                          </p:val>
                                        </p:tav>
                                      </p:tavLst>
                                    </p:anim>
                                    <p:anim calcmode="lin" valueType="num">
                                      <p:cBhvr>
                                        <p:cTn id="55" dur="500" fill="hold"/>
                                        <p:tgtEl>
                                          <p:spTgt spid="2">
                                            <p:graphicEl>
                                              <a:dgm id="{04D3CF86-DE88-4173-BB50-CB625C2784C1}"/>
                                            </p:graphicEl>
                                          </p:spTgt>
                                        </p:tgtEl>
                                        <p:attrNameLst>
                                          <p:attrName>ppt_w</p:attrName>
                                        </p:attrNameLst>
                                      </p:cBhvr>
                                      <p:tavLst>
                                        <p:tav tm="0">
                                          <p:val>
                                            <p:strVal val="#ppt_w"/>
                                          </p:val>
                                        </p:tav>
                                        <p:tav tm="100000">
                                          <p:val>
                                            <p:strVal val="#ppt_w"/>
                                          </p:val>
                                        </p:tav>
                                      </p:tavLst>
                                    </p:anim>
                                    <p:anim calcmode="lin" valueType="num">
                                      <p:cBhvr>
                                        <p:cTn id="56" dur="500" fill="hold"/>
                                        <p:tgtEl>
                                          <p:spTgt spid="2">
                                            <p:graphicEl>
                                              <a:dgm id="{04D3CF86-DE88-4173-BB50-CB625C2784C1}"/>
                                            </p:graphicEl>
                                          </p:spTgt>
                                        </p:tgtEl>
                                        <p:attrNameLst>
                                          <p:attrName>ppt_h</p:attrName>
                                        </p:attrNameLst>
                                      </p:cBhvr>
                                      <p:tavLst>
                                        <p:tav tm="0">
                                          <p:val>
                                            <p:fltVal val="0"/>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50" presetClass="entr" presetSubtype="0" decel="100000" fill="hold" nodeType="click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p:cTn id="61" dur="1000" fill="hold"/>
                                        <p:tgtEl>
                                          <p:spTgt spid="8"/>
                                        </p:tgtEl>
                                        <p:attrNameLst>
                                          <p:attrName>ppt_w</p:attrName>
                                        </p:attrNameLst>
                                      </p:cBhvr>
                                      <p:tavLst>
                                        <p:tav tm="0">
                                          <p:val>
                                            <p:strVal val="#ppt_w+.3"/>
                                          </p:val>
                                        </p:tav>
                                        <p:tav tm="100000">
                                          <p:val>
                                            <p:strVal val="#ppt_w"/>
                                          </p:val>
                                        </p:tav>
                                      </p:tavLst>
                                    </p:anim>
                                    <p:anim calcmode="lin" valueType="num">
                                      <p:cBhvr>
                                        <p:cTn id="62" dur="1000" fill="hold"/>
                                        <p:tgtEl>
                                          <p:spTgt spid="8"/>
                                        </p:tgtEl>
                                        <p:attrNameLst>
                                          <p:attrName>ppt_h</p:attrName>
                                        </p:attrNameLst>
                                      </p:cBhvr>
                                      <p:tavLst>
                                        <p:tav tm="0">
                                          <p:val>
                                            <p:strVal val="#ppt_h"/>
                                          </p:val>
                                        </p:tav>
                                        <p:tav tm="100000">
                                          <p:val>
                                            <p:strVal val="#ppt_h"/>
                                          </p:val>
                                        </p:tav>
                                      </p:tavLst>
                                    </p:anim>
                                    <p:animEffect transition="in" filter="fade">
                                      <p:cBhvr>
                                        <p:cTn id="63" dur="1000"/>
                                        <p:tgtEl>
                                          <p:spTgt spid="8"/>
                                        </p:tgtEl>
                                      </p:cBhvr>
                                    </p:animEffect>
                                  </p:childTnLst>
                                </p:cTn>
                              </p:par>
                            </p:childTnLst>
                          </p:cTn>
                        </p:par>
                        <p:par>
                          <p:cTn id="64" fill="hold">
                            <p:stCondLst>
                              <p:cond delay="1000"/>
                            </p:stCondLst>
                            <p:childTnLst>
                              <p:par>
                                <p:cTn id="65" presetID="53" presetClass="entr" presetSubtype="528" fill="hold" grpId="0" nodeType="afterEffect">
                                  <p:stCondLst>
                                    <p:cond delay="0"/>
                                  </p:stCondLst>
                                  <p:childTnLst>
                                    <p:set>
                                      <p:cBhvr>
                                        <p:cTn id="66" dur="1" fill="hold">
                                          <p:stCondLst>
                                            <p:cond delay="0"/>
                                          </p:stCondLst>
                                        </p:cTn>
                                        <p:tgtEl>
                                          <p:spTgt spid="2">
                                            <p:graphicEl>
                                              <a:dgm id="{404A7F00-D70F-40DB-A253-54411E61105B}"/>
                                            </p:graphicEl>
                                          </p:spTgt>
                                        </p:tgtEl>
                                        <p:attrNameLst>
                                          <p:attrName>style.visibility</p:attrName>
                                        </p:attrNameLst>
                                      </p:cBhvr>
                                      <p:to>
                                        <p:strVal val="visible"/>
                                      </p:to>
                                    </p:set>
                                    <p:anim calcmode="lin" valueType="num">
                                      <p:cBhvr>
                                        <p:cTn id="67" dur="500" fill="hold"/>
                                        <p:tgtEl>
                                          <p:spTgt spid="2">
                                            <p:graphicEl>
                                              <a:dgm id="{404A7F00-D70F-40DB-A253-54411E61105B}"/>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404A7F00-D70F-40DB-A253-54411E61105B}"/>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404A7F00-D70F-40DB-A253-54411E61105B}"/>
                                            </p:graphicEl>
                                          </p:spTgt>
                                        </p:tgtEl>
                                      </p:cBhvr>
                                    </p:animEffect>
                                    <p:anim calcmode="lin" valueType="num">
                                      <p:cBhvr>
                                        <p:cTn id="70" dur="500" fill="hold"/>
                                        <p:tgtEl>
                                          <p:spTgt spid="2">
                                            <p:graphicEl>
                                              <a:dgm id="{404A7F00-D70F-40DB-A253-54411E61105B}"/>
                                            </p:graphicEl>
                                          </p:spTgt>
                                        </p:tgtEl>
                                        <p:attrNameLst>
                                          <p:attrName>ppt_x</p:attrName>
                                        </p:attrNameLst>
                                      </p:cBhvr>
                                      <p:tavLst>
                                        <p:tav tm="0">
                                          <p:val>
                                            <p:fltVal val="0.5"/>
                                          </p:val>
                                        </p:tav>
                                        <p:tav tm="100000">
                                          <p:val>
                                            <p:strVal val="#ppt_x"/>
                                          </p:val>
                                        </p:tav>
                                      </p:tavLst>
                                    </p:anim>
                                    <p:anim calcmode="lin" valueType="num">
                                      <p:cBhvr>
                                        <p:cTn id="71" dur="500" fill="hold"/>
                                        <p:tgtEl>
                                          <p:spTgt spid="2">
                                            <p:graphicEl>
                                              <a:dgm id="{404A7F00-D70F-40DB-A253-54411E61105B}"/>
                                            </p:graphicEl>
                                          </p:spTgt>
                                        </p:tgtEl>
                                        <p:attrNameLst>
                                          <p:attrName>ppt_y</p:attrName>
                                        </p:attrNameLst>
                                      </p:cBhvr>
                                      <p:tavLst>
                                        <p:tav tm="0">
                                          <p:val>
                                            <p:fltVal val="0.5"/>
                                          </p:val>
                                        </p:tav>
                                        <p:tav tm="100000">
                                          <p:val>
                                            <p:strVal val="#ppt_y"/>
                                          </p:val>
                                        </p:tav>
                                      </p:tavLst>
                                    </p:anim>
                                  </p:childTnLst>
                                </p:cTn>
                              </p:par>
                              <p:par>
                                <p:cTn id="72" presetID="53" presetClass="entr" presetSubtype="528" fill="hold" grpId="0" nodeType="withEffect">
                                  <p:stCondLst>
                                    <p:cond delay="0"/>
                                  </p:stCondLst>
                                  <p:childTnLst>
                                    <p:set>
                                      <p:cBhvr>
                                        <p:cTn id="73" dur="1" fill="hold">
                                          <p:stCondLst>
                                            <p:cond delay="0"/>
                                          </p:stCondLst>
                                        </p:cTn>
                                        <p:tgtEl>
                                          <p:spTgt spid="2">
                                            <p:graphicEl>
                                              <a:dgm id="{A7D34FEE-7DA6-4B37-BBED-CAA95D76B4CC}"/>
                                            </p:graphicEl>
                                          </p:spTgt>
                                        </p:tgtEl>
                                        <p:attrNameLst>
                                          <p:attrName>style.visibility</p:attrName>
                                        </p:attrNameLst>
                                      </p:cBhvr>
                                      <p:to>
                                        <p:strVal val="visible"/>
                                      </p:to>
                                    </p:set>
                                    <p:anim calcmode="lin" valueType="num">
                                      <p:cBhvr>
                                        <p:cTn id="74" dur="500" fill="hold"/>
                                        <p:tgtEl>
                                          <p:spTgt spid="2">
                                            <p:graphicEl>
                                              <a:dgm id="{A7D34FEE-7DA6-4B37-BBED-CAA95D76B4CC}"/>
                                            </p:graphicEl>
                                          </p:spTgt>
                                        </p:tgtEl>
                                        <p:attrNameLst>
                                          <p:attrName>ppt_w</p:attrName>
                                        </p:attrNameLst>
                                      </p:cBhvr>
                                      <p:tavLst>
                                        <p:tav tm="0">
                                          <p:val>
                                            <p:fltVal val="0"/>
                                          </p:val>
                                        </p:tav>
                                        <p:tav tm="100000">
                                          <p:val>
                                            <p:strVal val="#ppt_w"/>
                                          </p:val>
                                        </p:tav>
                                      </p:tavLst>
                                    </p:anim>
                                    <p:anim calcmode="lin" valueType="num">
                                      <p:cBhvr>
                                        <p:cTn id="75" dur="500" fill="hold"/>
                                        <p:tgtEl>
                                          <p:spTgt spid="2">
                                            <p:graphicEl>
                                              <a:dgm id="{A7D34FEE-7DA6-4B37-BBED-CAA95D76B4CC}"/>
                                            </p:graphicEl>
                                          </p:spTgt>
                                        </p:tgtEl>
                                        <p:attrNameLst>
                                          <p:attrName>ppt_h</p:attrName>
                                        </p:attrNameLst>
                                      </p:cBhvr>
                                      <p:tavLst>
                                        <p:tav tm="0">
                                          <p:val>
                                            <p:fltVal val="0"/>
                                          </p:val>
                                        </p:tav>
                                        <p:tav tm="100000">
                                          <p:val>
                                            <p:strVal val="#ppt_h"/>
                                          </p:val>
                                        </p:tav>
                                      </p:tavLst>
                                    </p:anim>
                                    <p:animEffect transition="in" filter="fade">
                                      <p:cBhvr>
                                        <p:cTn id="76" dur="500"/>
                                        <p:tgtEl>
                                          <p:spTgt spid="2">
                                            <p:graphicEl>
                                              <a:dgm id="{A7D34FEE-7DA6-4B37-BBED-CAA95D76B4CC}"/>
                                            </p:graphicEl>
                                          </p:spTgt>
                                        </p:tgtEl>
                                      </p:cBhvr>
                                    </p:animEffect>
                                    <p:anim calcmode="lin" valueType="num">
                                      <p:cBhvr>
                                        <p:cTn id="77" dur="500" fill="hold"/>
                                        <p:tgtEl>
                                          <p:spTgt spid="2">
                                            <p:graphicEl>
                                              <a:dgm id="{A7D34FEE-7DA6-4B37-BBED-CAA95D76B4CC}"/>
                                            </p:graphicEl>
                                          </p:spTgt>
                                        </p:tgtEl>
                                        <p:attrNameLst>
                                          <p:attrName>ppt_x</p:attrName>
                                        </p:attrNameLst>
                                      </p:cBhvr>
                                      <p:tavLst>
                                        <p:tav tm="0">
                                          <p:val>
                                            <p:fltVal val="0.5"/>
                                          </p:val>
                                        </p:tav>
                                        <p:tav tm="100000">
                                          <p:val>
                                            <p:strVal val="#ppt_x"/>
                                          </p:val>
                                        </p:tav>
                                      </p:tavLst>
                                    </p:anim>
                                    <p:anim calcmode="lin" valueType="num">
                                      <p:cBhvr>
                                        <p:cTn id="78" dur="500" fill="hold"/>
                                        <p:tgtEl>
                                          <p:spTgt spid="2">
                                            <p:graphicEl>
                                              <a:dgm id="{A7D34FEE-7DA6-4B37-BBED-CAA95D76B4CC}"/>
                                            </p:graphicEl>
                                          </p:spTgt>
                                        </p:tgtEl>
                                        <p:attrNameLst>
                                          <p:attrName>ppt_y</p:attrName>
                                        </p:attrNameLst>
                                      </p:cBhvr>
                                      <p:tavLst>
                                        <p:tav tm="0">
                                          <p:val>
                                            <p:fltVal val="0.5"/>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17" presetClass="entr" presetSubtype="4" fill="hold" grpId="0" nodeType="clickEffect">
                                  <p:stCondLst>
                                    <p:cond delay="0"/>
                                  </p:stCondLst>
                                  <p:childTnLst>
                                    <p:set>
                                      <p:cBhvr>
                                        <p:cTn id="82" dur="1" fill="hold">
                                          <p:stCondLst>
                                            <p:cond delay="0"/>
                                          </p:stCondLst>
                                        </p:cTn>
                                        <p:tgtEl>
                                          <p:spTgt spid="2">
                                            <p:graphicEl>
                                              <a:dgm id="{3EE713CA-5DC2-499E-9B70-F3055F077623}"/>
                                            </p:graphicEl>
                                          </p:spTgt>
                                        </p:tgtEl>
                                        <p:attrNameLst>
                                          <p:attrName>style.visibility</p:attrName>
                                        </p:attrNameLst>
                                      </p:cBhvr>
                                      <p:to>
                                        <p:strVal val="visible"/>
                                      </p:to>
                                    </p:set>
                                    <p:anim calcmode="lin" valueType="num">
                                      <p:cBhvr>
                                        <p:cTn id="83" dur="500" fill="hold"/>
                                        <p:tgtEl>
                                          <p:spTgt spid="2">
                                            <p:graphicEl>
                                              <a:dgm id="{3EE713CA-5DC2-499E-9B70-F3055F077623}"/>
                                            </p:graphicEl>
                                          </p:spTgt>
                                        </p:tgtEl>
                                        <p:attrNameLst>
                                          <p:attrName>ppt_x</p:attrName>
                                        </p:attrNameLst>
                                      </p:cBhvr>
                                      <p:tavLst>
                                        <p:tav tm="0">
                                          <p:val>
                                            <p:strVal val="#ppt_x"/>
                                          </p:val>
                                        </p:tav>
                                        <p:tav tm="100000">
                                          <p:val>
                                            <p:strVal val="#ppt_x"/>
                                          </p:val>
                                        </p:tav>
                                      </p:tavLst>
                                    </p:anim>
                                    <p:anim calcmode="lin" valueType="num">
                                      <p:cBhvr>
                                        <p:cTn id="84" dur="500" fill="hold"/>
                                        <p:tgtEl>
                                          <p:spTgt spid="2">
                                            <p:graphicEl>
                                              <a:dgm id="{3EE713CA-5DC2-499E-9B70-F3055F077623}"/>
                                            </p:graphicEl>
                                          </p:spTgt>
                                        </p:tgtEl>
                                        <p:attrNameLst>
                                          <p:attrName>ppt_y</p:attrName>
                                        </p:attrNameLst>
                                      </p:cBhvr>
                                      <p:tavLst>
                                        <p:tav tm="0">
                                          <p:val>
                                            <p:strVal val="#ppt_y+#ppt_h/2"/>
                                          </p:val>
                                        </p:tav>
                                        <p:tav tm="100000">
                                          <p:val>
                                            <p:strVal val="#ppt_y"/>
                                          </p:val>
                                        </p:tav>
                                      </p:tavLst>
                                    </p:anim>
                                    <p:anim calcmode="lin" valueType="num">
                                      <p:cBhvr>
                                        <p:cTn id="85" dur="500" fill="hold"/>
                                        <p:tgtEl>
                                          <p:spTgt spid="2">
                                            <p:graphicEl>
                                              <a:dgm id="{3EE713CA-5DC2-499E-9B70-F3055F077623}"/>
                                            </p:graphicEl>
                                          </p:spTgt>
                                        </p:tgtEl>
                                        <p:attrNameLst>
                                          <p:attrName>ppt_w</p:attrName>
                                        </p:attrNameLst>
                                      </p:cBhvr>
                                      <p:tavLst>
                                        <p:tav tm="0">
                                          <p:val>
                                            <p:strVal val="#ppt_w"/>
                                          </p:val>
                                        </p:tav>
                                        <p:tav tm="100000">
                                          <p:val>
                                            <p:strVal val="#ppt_w"/>
                                          </p:val>
                                        </p:tav>
                                      </p:tavLst>
                                    </p:anim>
                                    <p:anim calcmode="lin" valueType="num">
                                      <p:cBhvr>
                                        <p:cTn id="86" dur="500" fill="hold"/>
                                        <p:tgtEl>
                                          <p:spTgt spid="2">
                                            <p:graphicEl>
                                              <a:dgm id="{3EE713CA-5DC2-499E-9B70-F3055F077623}"/>
                                            </p:graphicEl>
                                          </p:spTgt>
                                        </p:tgtEl>
                                        <p:attrNameLst>
                                          <p:attrName>ppt_h</p:attrName>
                                        </p:attrNameLst>
                                      </p:cBhvr>
                                      <p:tavLst>
                                        <p:tav tm="0">
                                          <p:val>
                                            <p:fltVal val="0"/>
                                          </p:val>
                                        </p:tav>
                                        <p:tav tm="100000">
                                          <p:val>
                                            <p:strVal val="#ppt_h"/>
                                          </p:val>
                                        </p:tav>
                                      </p:tavLst>
                                    </p:anim>
                                  </p:childTnLst>
                                </p:cTn>
                              </p:par>
                            </p:childTnLst>
                          </p:cTn>
                        </p:par>
                      </p:childTnLst>
                    </p:cTn>
                  </p:par>
                  <p:par>
                    <p:cTn id="87" fill="hold">
                      <p:stCondLst>
                        <p:cond delay="indefinite"/>
                      </p:stCondLst>
                      <p:childTnLst>
                        <p:par>
                          <p:cTn id="88" fill="hold">
                            <p:stCondLst>
                              <p:cond delay="0"/>
                            </p:stCondLst>
                            <p:childTnLst>
                              <p:par>
                                <p:cTn id="89" presetID="53" presetClass="entr" presetSubtype="528" fill="hold" grpId="0" nodeType="clickEffect">
                                  <p:stCondLst>
                                    <p:cond delay="0"/>
                                  </p:stCondLst>
                                  <p:childTnLst>
                                    <p:set>
                                      <p:cBhvr>
                                        <p:cTn id="90" dur="1" fill="hold">
                                          <p:stCondLst>
                                            <p:cond delay="0"/>
                                          </p:stCondLst>
                                        </p:cTn>
                                        <p:tgtEl>
                                          <p:spTgt spid="2">
                                            <p:graphicEl>
                                              <a:dgm id="{3D6A2FB8-FAD5-4FEF-A1A3-3717E97DEF08}"/>
                                            </p:graphicEl>
                                          </p:spTgt>
                                        </p:tgtEl>
                                        <p:attrNameLst>
                                          <p:attrName>style.visibility</p:attrName>
                                        </p:attrNameLst>
                                      </p:cBhvr>
                                      <p:to>
                                        <p:strVal val="visible"/>
                                      </p:to>
                                    </p:set>
                                    <p:anim calcmode="lin" valueType="num">
                                      <p:cBhvr>
                                        <p:cTn id="91" dur="500" fill="hold"/>
                                        <p:tgtEl>
                                          <p:spTgt spid="2">
                                            <p:graphicEl>
                                              <a:dgm id="{3D6A2FB8-FAD5-4FEF-A1A3-3717E97DEF08}"/>
                                            </p:graphicEl>
                                          </p:spTgt>
                                        </p:tgtEl>
                                        <p:attrNameLst>
                                          <p:attrName>ppt_w</p:attrName>
                                        </p:attrNameLst>
                                      </p:cBhvr>
                                      <p:tavLst>
                                        <p:tav tm="0">
                                          <p:val>
                                            <p:fltVal val="0"/>
                                          </p:val>
                                        </p:tav>
                                        <p:tav tm="100000">
                                          <p:val>
                                            <p:strVal val="#ppt_w"/>
                                          </p:val>
                                        </p:tav>
                                      </p:tavLst>
                                    </p:anim>
                                    <p:anim calcmode="lin" valueType="num">
                                      <p:cBhvr>
                                        <p:cTn id="92" dur="500" fill="hold"/>
                                        <p:tgtEl>
                                          <p:spTgt spid="2">
                                            <p:graphicEl>
                                              <a:dgm id="{3D6A2FB8-FAD5-4FEF-A1A3-3717E97DEF08}"/>
                                            </p:graphicEl>
                                          </p:spTgt>
                                        </p:tgtEl>
                                        <p:attrNameLst>
                                          <p:attrName>ppt_h</p:attrName>
                                        </p:attrNameLst>
                                      </p:cBhvr>
                                      <p:tavLst>
                                        <p:tav tm="0">
                                          <p:val>
                                            <p:fltVal val="0"/>
                                          </p:val>
                                        </p:tav>
                                        <p:tav tm="100000">
                                          <p:val>
                                            <p:strVal val="#ppt_h"/>
                                          </p:val>
                                        </p:tav>
                                      </p:tavLst>
                                    </p:anim>
                                    <p:animEffect transition="in" filter="fade">
                                      <p:cBhvr>
                                        <p:cTn id="93" dur="500"/>
                                        <p:tgtEl>
                                          <p:spTgt spid="2">
                                            <p:graphicEl>
                                              <a:dgm id="{3D6A2FB8-FAD5-4FEF-A1A3-3717E97DEF08}"/>
                                            </p:graphicEl>
                                          </p:spTgt>
                                        </p:tgtEl>
                                      </p:cBhvr>
                                    </p:animEffect>
                                    <p:anim calcmode="lin" valueType="num">
                                      <p:cBhvr>
                                        <p:cTn id="94" dur="500" fill="hold"/>
                                        <p:tgtEl>
                                          <p:spTgt spid="2">
                                            <p:graphicEl>
                                              <a:dgm id="{3D6A2FB8-FAD5-4FEF-A1A3-3717E97DEF08}"/>
                                            </p:graphicEl>
                                          </p:spTgt>
                                        </p:tgtEl>
                                        <p:attrNameLst>
                                          <p:attrName>ppt_x</p:attrName>
                                        </p:attrNameLst>
                                      </p:cBhvr>
                                      <p:tavLst>
                                        <p:tav tm="0">
                                          <p:val>
                                            <p:fltVal val="0.5"/>
                                          </p:val>
                                        </p:tav>
                                        <p:tav tm="100000">
                                          <p:val>
                                            <p:strVal val="#ppt_x"/>
                                          </p:val>
                                        </p:tav>
                                      </p:tavLst>
                                    </p:anim>
                                    <p:anim calcmode="lin" valueType="num">
                                      <p:cBhvr>
                                        <p:cTn id="95" dur="500" fill="hold"/>
                                        <p:tgtEl>
                                          <p:spTgt spid="2">
                                            <p:graphicEl>
                                              <a:dgm id="{3D6A2FB8-FAD5-4FEF-A1A3-3717E97DEF08}"/>
                                            </p:graphicEl>
                                          </p:spTgt>
                                        </p:tgtEl>
                                        <p:attrNameLst>
                                          <p:attrName>ppt_y</p:attrName>
                                        </p:attrNameLst>
                                      </p:cBhvr>
                                      <p:tavLst>
                                        <p:tav tm="0">
                                          <p:val>
                                            <p:fltVal val="0.5"/>
                                          </p:val>
                                        </p:tav>
                                        <p:tav tm="100000">
                                          <p:val>
                                            <p:strVal val="#ppt_y"/>
                                          </p:val>
                                        </p:tav>
                                      </p:tavLst>
                                    </p:anim>
                                  </p:childTnLst>
                                </p:cTn>
                              </p:par>
                              <p:par>
                                <p:cTn id="96" presetID="53" presetClass="entr" presetSubtype="528" fill="hold" grpId="0" nodeType="withEffect">
                                  <p:stCondLst>
                                    <p:cond delay="0"/>
                                  </p:stCondLst>
                                  <p:childTnLst>
                                    <p:set>
                                      <p:cBhvr>
                                        <p:cTn id="97" dur="1" fill="hold">
                                          <p:stCondLst>
                                            <p:cond delay="0"/>
                                          </p:stCondLst>
                                        </p:cTn>
                                        <p:tgtEl>
                                          <p:spTgt spid="2">
                                            <p:graphicEl>
                                              <a:dgm id="{4D9EC3F5-2B61-4178-AF40-07178C6999D4}"/>
                                            </p:graphicEl>
                                          </p:spTgt>
                                        </p:tgtEl>
                                        <p:attrNameLst>
                                          <p:attrName>style.visibility</p:attrName>
                                        </p:attrNameLst>
                                      </p:cBhvr>
                                      <p:to>
                                        <p:strVal val="visible"/>
                                      </p:to>
                                    </p:set>
                                    <p:anim calcmode="lin" valueType="num">
                                      <p:cBhvr>
                                        <p:cTn id="98" dur="500" fill="hold"/>
                                        <p:tgtEl>
                                          <p:spTgt spid="2">
                                            <p:graphicEl>
                                              <a:dgm id="{4D9EC3F5-2B61-4178-AF40-07178C6999D4}"/>
                                            </p:graphicEl>
                                          </p:spTgt>
                                        </p:tgtEl>
                                        <p:attrNameLst>
                                          <p:attrName>ppt_w</p:attrName>
                                        </p:attrNameLst>
                                      </p:cBhvr>
                                      <p:tavLst>
                                        <p:tav tm="0">
                                          <p:val>
                                            <p:fltVal val="0"/>
                                          </p:val>
                                        </p:tav>
                                        <p:tav tm="100000">
                                          <p:val>
                                            <p:strVal val="#ppt_w"/>
                                          </p:val>
                                        </p:tav>
                                      </p:tavLst>
                                    </p:anim>
                                    <p:anim calcmode="lin" valueType="num">
                                      <p:cBhvr>
                                        <p:cTn id="99" dur="500" fill="hold"/>
                                        <p:tgtEl>
                                          <p:spTgt spid="2">
                                            <p:graphicEl>
                                              <a:dgm id="{4D9EC3F5-2B61-4178-AF40-07178C6999D4}"/>
                                            </p:graphicEl>
                                          </p:spTgt>
                                        </p:tgtEl>
                                        <p:attrNameLst>
                                          <p:attrName>ppt_h</p:attrName>
                                        </p:attrNameLst>
                                      </p:cBhvr>
                                      <p:tavLst>
                                        <p:tav tm="0">
                                          <p:val>
                                            <p:fltVal val="0"/>
                                          </p:val>
                                        </p:tav>
                                        <p:tav tm="100000">
                                          <p:val>
                                            <p:strVal val="#ppt_h"/>
                                          </p:val>
                                        </p:tav>
                                      </p:tavLst>
                                    </p:anim>
                                    <p:animEffect transition="in" filter="fade">
                                      <p:cBhvr>
                                        <p:cTn id="100" dur="500"/>
                                        <p:tgtEl>
                                          <p:spTgt spid="2">
                                            <p:graphicEl>
                                              <a:dgm id="{4D9EC3F5-2B61-4178-AF40-07178C6999D4}"/>
                                            </p:graphicEl>
                                          </p:spTgt>
                                        </p:tgtEl>
                                      </p:cBhvr>
                                    </p:animEffect>
                                    <p:anim calcmode="lin" valueType="num">
                                      <p:cBhvr>
                                        <p:cTn id="101" dur="500" fill="hold"/>
                                        <p:tgtEl>
                                          <p:spTgt spid="2">
                                            <p:graphicEl>
                                              <a:dgm id="{4D9EC3F5-2B61-4178-AF40-07178C6999D4}"/>
                                            </p:graphicEl>
                                          </p:spTgt>
                                        </p:tgtEl>
                                        <p:attrNameLst>
                                          <p:attrName>ppt_x</p:attrName>
                                        </p:attrNameLst>
                                      </p:cBhvr>
                                      <p:tavLst>
                                        <p:tav tm="0">
                                          <p:val>
                                            <p:fltVal val="0.5"/>
                                          </p:val>
                                        </p:tav>
                                        <p:tav tm="100000">
                                          <p:val>
                                            <p:strVal val="#ppt_x"/>
                                          </p:val>
                                        </p:tav>
                                      </p:tavLst>
                                    </p:anim>
                                    <p:anim calcmode="lin" valueType="num">
                                      <p:cBhvr>
                                        <p:cTn id="102" dur="500" fill="hold"/>
                                        <p:tgtEl>
                                          <p:spTgt spid="2">
                                            <p:graphicEl>
                                              <a:dgm id="{4D9EC3F5-2B61-4178-AF40-07178C6999D4}"/>
                                            </p:graphicEl>
                                          </p:spTgt>
                                        </p:tgtEl>
                                        <p:attrNameLst>
                                          <p:attrName>ppt_y</p:attrName>
                                        </p:attrNameLst>
                                      </p:cBhvr>
                                      <p:tavLst>
                                        <p:tav tm="0">
                                          <p:val>
                                            <p:fltVal val="0.5"/>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17" presetClass="entr" presetSubtype="4" fill="hold" grpId="0" nodeType="clickEffect">
                                  <p:stCondLst>
                                    <p:cond delay="0"/>
                                  </p:stCondLst>
                                  <p:childTnLst>
                                    <p:set>
                                      <p:cBhvr>
                                        <p:cTn id="106" dur="1" fill="hold">
                                          <p:stCondLst>
                                            <p:cond delay="0"/>
                                          </p:stCondLst>
                                        </p:cTn>
                                        <p:tgtEl>
                                          <p:spTgt spid="2">
                                            <p:graphicEl>
                                              <a:dgm id="{B93B6972-D6BF-4224-8F58-E4363ABE05A9}"/>
                                            </p:graphicEl>
                                          </p:spTgt>
                                        </p:tgtEl>
                                        <p:attrNameLst>
                                          <p:attrName>style.visibility</p:attrName>
                                        </p:attrNameLst>
                                      </p:cBhvr>
                                      <p:to>
                                        <p:strVal val="visible"/>
                                      </p:to>
                                    </p:set>
                                    <p:anim calcmode="lin" valueType="num">
                                      <p:cBhvr>
                                        <p:cTn id="107" dur="500" fill="hold"/>
                                        <p:tgtEl>
                                          <p:spTgt spid="2">
                                            <p:graphicEl>
                                              <a:dgm id="{B93B6972-D6BF-4224-8F58-E4363ABE05A9}"/>
                                            </p:graphicEl>
                                          </p:spTgt>
                                        </p:tgtEl>
                                        <p:attrNameLst>
                                          <p:attrName>ppt_x</p:attrName>
                                        </p:attrNameLst>
                                      </p:cBhvr>
                                      <p:tavLst>
                                        <p:tav tm="0">
                                          <p:val>
                                            <p:strVal val="#ppt_x"/>
                                          </p:val>
                                        </p:tav>
                                        <p:tav tm="100000">
                                          <p:val>
                                            <p:strVal val="#ppt_x"/>
                                          </p:val>
                                        </p:tav>
                                      </p:tavLst>
                                    </p:anim>
                                    <p:anim calcmode="lin" valueType="num">
                                      <p:cBhvr>
                                        <p:cTn id="108" dur="500" fill="hold"/>
                                        <p:tgtEl>
                                          <p:spTgt spid="2">
                                            <p:graphicEl>
                                              <a:dgm id="{B93B6972-D6BF-4224-8F58-E4363ABE05A9}"/>
                                            </p:graphicEl>
                                          </p:spTgt>
                                        </p:tgtEl>
                                        <p:attrNameLst>
                                          <p:attrName>ppt_y</p:attrName>
                                        </p:attrNameLst>
                                      </p:cBhvr>
                                      <p:tavLst>
                                        <p:tav tm="0">
                                          <p:val>
                                            <p:strVal val="#ppt_y+#ppt_h/2"/>
                                          </p:val>
                                        </p:tav>
                                        <p:tav tm="100000">
                                          <p:val>
                                            <p:strVal val="#ppt_y"/>
                                          </p:val>
                                        </p:tav>
                                      </p:tavLst>
                                    </p:anim>
                                    <p:anim calcmode="lin" valueType="num">
                                      <p:cBhvr>
                                        <p:cTn id="109" dur="500" fill="hold"/>
                                        <p:tgtEl>
                                          <p:spTgt spid="2">
                                            <p:graphicEl>
                                              <a:dgm id="{B93B6972-D6BF-4224-8F58-E4363ABE05A9}"/>
                                            </p:graphicEl>
                                          </p:spTgt>
                                        </p:tgtEl>
                                        <p:attrNameLst>
                                          <p:attrName>ppt_w</p:attrName>
                                        </p:attrNameLst>
                                      </p:cBhvr>
                                      <p:tavLst>
                                        <p:tav tm="0">
                                          <p:val>
                                            <p:strVal val="#ppt_w"/>
                                          </p:val>
                                        </p:tav>
                                        <p:tav tm="100000">
                                          <p:val>
                                            <p:strVal val="#ppt_w"/>
                                          </p:val>
                                        </p:tav>
                                      </p:tavLst>
                                    </p:anim>
                                    <p:anim calcmode="lin" valueType="num">
                                      <p:cBhvr>
                                        <p:cTn id="110" dur="500" fill="hold"/>
                                        <p:tgtEl>
                                          <p:spTgt spid="2">
                                            <p:graphicEl>
                                              <a:dgm id="{B93B6972-D6BF-4224-8F58-E4363ABE05A9}"/>
                                            </p:graphicEl>
                                          </p:spTgt>
                                        </p:tgtEl>
                                        <p:attrNameLst>
                                          <p:attrName>ppt_h</p:attrName>
                                        </p:attrNameLst>
                                      </p:cBhvr>
                                      <p:tavLst>
                                        <p:tav tm="0">
                                          <p:val>
                                            <p:fltVal val="0"/>
                                          </p:val>
                                        </p:tav>
                                        <p:tav tm="100000">
                                          <p:val>
                                            <p:strVal val="#ppt_h"/>
                                          </p:val>
                                        </p:tav>
                                      </p:tavLst>
                                    </p:anim>
                                  </p:childTnLst>
                                </p:cTn>
                              </p:par>
                            </p:childTnLst>
                          </p:cTn>
                        </p:par>
                      </p:childTnLst>
                    </p:cTn>
                  </p:par>
                  <p:par>
                    <p:cTn id="111" fill="hold">
                      <p:stCondLst>
                        <p:cond delay="indefinite"/>
                      </p:stCondLst>
                      <p:childTnLst>
                        <p:par>
                          <p:cTn id="112" fill="hold">
                            <p:stCondLst>
                              <p:cond delay="0"/>
                            </p:stCondLst>
                            <p:childTnLst>
                              <p:par>
                                <p:cTn id="113" presetID="53" presetClass="entr" presetSubtype="528" fill="hold" grpId="0" nodeType="clickEffect">
                                  <p:stCondLst>
                                    <p:cond delay="0"/>
                                  </p:stCondLst>
                                  <p:childTnLst>
                                    <p:set>
                                      <p:cBhvr>
                                        <p:cTn id="114" dur="1" fill="hold">
                                          <p:stCondLst>
                                            <p:cond delay="0"/>
                                          </p:stCondLst>
                                        </p:cTn>
                                        <p:tgtEl>
                                          <p:spTgt spid="2">
                                            <p:graphicEl>
                                              <a:dgm id="{3130E0C0-5E31-4FB3-8A92-9A309FDC92A9}"/>
                                            </p:graphicEl>
                                          </p:spTgt>
                                        </p:tgtEl>
                                        <p:attrNameLst>
                                          <p:attrName>style.visibility</p:attrName>
                                        </p:attrNameLst>
                                      </p:cBhvr>
                                      <p:to>
                                        <p:strVal val="visible"/>
                                      </p:to>
                                    </p:set>
                                    <p:anim calcmode="lin" valueType="num">
                                      <p:cBhvr>
                                        <p:cTn id="115" dur="500" fill="hold"/>
                                        <p:tgtEl>
                                          <p:spTgt spid="2">
                                            <p:graphicEl>
                                              <a:dgm id="{3130E0C0-5E31-4FB3-8A92-9A309FDC92A9}"/>
                                            </p:graphicEl>
                                          </p:spTgt>
                                        </p:tgtEl>
                                        <p:attrNameLst>
                                          <p:attrName>ppt_w</p:attrName>
                                        </p:attrNameLst>
                                      </p:cBhvr>
                                      <p:tavLst>
                                        <p:tav tm="0">
                                          <p:val>
                                            <p:fltVal val="0"/>
                                          </p:val>
                                        </p:tav>
                                        <p:tav tm="100000">
                                          <p:val>
                                            <p:strVal val="#ppt_w"/>
                                          </p:val>
                                        </p:tav>
                                      </p:tavLst>
                                    </p:anim>
                                    <p:anim calcmode="lin" valueType="num">
                                      <p:cBhvr>
                                        <p:cTn id="116" dur="500" fill="hold"/>
                                        <p:tgtEl>
                                          <p:spTgt spid="2">
                                            <p:graphicEl>
                                              <a:dgm id="{3130E0C0-5E31-4FB3-8A92-9A309FDC92A9}"/>
                                            </p:graphicEl>
                                          </p:spTgt>
                                        </p:tgtEl>
                                        <p:attrNameLst>
                                          <p:attrName>ppt_h</p:attrName>
                                        </p:attrNameLst>
                                      </p:cBhvr>
                                      <p:tavLst>
                                        <p:tav tm="0">
                                          <p:val>
                                            <p:fltVal val="0"/>
                                          </p:val>
                                        </p:tav>
                                        <p:tav tm="100000">
                                          <p:val>
                                            <p:strVal val="#ppt_h"/>
                                          </p:val>
                                        </p:tav>
                                      </p:tavLst>
                                    </p:anim>
                                    <p:animEffect transition="in" filter="fade">
                                      <p:cBhvr>
                                        <p:cTn id="117" dur="500"/>
                                        <p:tgtEl>
                                          <p:spTgt spid="2">
                                            <p:graphicEl>
                                              <a:dgm id="{3130E0C0-5E31-4FB3-8A92-9A309FDC92A9}"/>
                                            </p:graphicEl>
                                          </p:spTgt>
                                        </p:tgtEl>
                                      </p:cBhvr>
                                    </p:animEffect>
                                    <p:anim calcmode="lin" valueType="num">
                                      <p:cBhvr>
                                        <p:cTn id="118" dur="500" fill="hold"/>
                                        <p:tgtEl>
                                          <p:spTgt spid="2">
                                            <p:graphicEl>
                                              <a:dgm id="{3130E0C0-5E31-4FB3-8A92-9A309FDC92A9}"/>
                                            </p:graphicEl>
                                          </p:spTgt>
                                        </p:tgtEl>
                                        <p:attrNameLst>
                                          <p:attrName>ppt_x</p:attrName>
                                        </p:attrNameLst>
                                      </p:cBhvr>
                                      <p:tavLst>
                                        <p:tav tm="0">
                                          <p:val>
                                            <p:fltVal val="0.5"/>
                                          </p:val>
                                        </p:tav>
                                        <p:tav tm="100000">
                                          <p:val>
                                            <p:strVal val="#ppt_x"/>
                                          </p:val>
                                        </p:tav>
                                      </p:tavLst>
                                    </p:anim>
                                    <p:anim calcmode="lin" valueType="num">
                                      <p:cBhvr>
                                        <p:cTn id="119" dur="500" fill="hold"/>
                                        <p:tgtEl>
                                          <p:spTgt spid="2">
                                            <p:graphicEl>
                                              <a:dgm id="{3130E0C0-5E31-4FB3-8A92-9A309FDC92A9}"/>
                                            </p:graphicEl>
                                          </p:spTgt>
                                        </p:tgtEl>
                                        <p:attrNameLst>
                                          <p:attrName>ppt_y</p:attrName>
                                        </p:attrNameLst>
                                      </p:cBhvr>
                                      <p:tavLst>
                                        <p:tav tm="0">
                                          <p:val>
                                            <p:fltVal val="0.5"/>
                                          </p:val>
                                        </p:tav>
                                        <p:tav tm="100000">
                                          <p:val>
                                            <p:strVal val="#ppt_y"/>
                                          </p:val>
                                        </p:tav>
                                      </p:tavLst>
                                    </p:anim>
                                  </p:childTnLst>
                                </p:cTn>
                              </p:par>
                              <p:par>
                                <p:cTn id="120" presetID="53" presetClass="entr" presetSubtype="528" fill="hold" grpId="0" nodeType="withEffect">
                                  <p:stCondLst>
                                    <p:cond delay="0"/>
                                  </p:stCondLst>
                                  <p:childTnLst>
                                    <p:set>
                                      <p:cBhvr>
                                        <p:cTn id="121" dur="1" fill="hold">
                                          <p:stCondLst>
                                            <p:cond delay="0"/>
                                          </p:stCondLst>
                                        </p:cTn>
                                        <p:tgtEl>
                                          <p:spTgt spid="2">
                                            <p:graphicEl>
                                              <a:dgm id="{7FC4422D-8C48-4D6F-8899-D3EB750C73B7}"/>
                                            </p:graphicEl>
                                          </p:spTgt>
                                        </p:tgtEl>
                                        <p:attrNameLst>
                                          <p:attrName>style.visibility</p:attrName>
                                        </p:attrNameLst>
                                      </p:cBhvr>
                                      <p:to>
                                        <p:strVal val="visible"/>
                                      </p:to>
                                    </p:set>
                                    <p:anim calcmode="lin" valueType="num">
                                      <p:cBhvr>
                                        <p:cTn id="122" dur="500" fill="hold"/>
                                        <p:tgtEl>
                                          <p:spTgt spid="2">
                                            <p:graphicEl>
                                              <a:dgm id="{7FC4422D-8C48-4D6F-8899-D3EB750C73B7}"/>
                                            </p:graphicEl>
                                          </p:spTgt>
                                        </p:tgtEl>
                                        <p:attrNameLst>
                                          <p:attrName>ppt_w</p:attrName>
                                        </p:attrNameLst>
                                      </p:cBhvr>
                                      <p:tavLst>
                                        <p:tav tm="0">
                                          <p:val>
                                            <p:fltVal val="0"/>
                                          </p:val>
                                        </p:tav>
                                        <p:tav tm="100000">
                                          <p:val>
                                            <p:strVal val="#ppt_w"/>
                                          </p:val>
                                        </p:tav>
                                      </p:tavLst>
                                    </p:anim>
                                    <p:anim calcmode="lin" valueType="num">
                                      <p:cBhvr>
                                        <p:cTn id="123" dur="500" fill="hold"/>
                                        <p:tgtEl>
                                          <p:spTgt spid="2">
                                            <p:graphicEl>
                                              <a:dgm id="{7FC4422D-8C48-4D6F-8899-D3EB750C73B7}"/>
                                            </p:graphicEl>
                                          </p:spTgt>
                                        </p:tgtEl>
                                        <p:attrNameLst>
                                          <p:attrName>ppt_h</p:attrName>
                                        </p:attrNameLst>
                                      </p:cBhvr>
                                      <p:tavLst>
                                        <p:tav tm="0">
                                          <p:val>
                                            <p:fltVal val="0"/>
                                          </p:val>
                                        </p:tav>
                                        <p:tav tm="100000">
                                          <p:val>
                                            <p:strVal val="#ppt_h"/>
                                          </p:val>
                                        </p:tav>
                                      </p:tavLst>
                                    </p:anim>
                                    <p:animEffect transition="in" filter="fade">
                                      <p:cBhvr>
                                        <p:cTn id="124" dur="500"/>
                                        <p:tgtEl>
                                          <p:spTgt spid="2">
                                            <p:graphicEl>
                                              <a:dgm id="{7FC4422D-8C48-4D6F-8899-D3EB750C73B7}"/>
                                            </p:graphicEl>
                                          </p:spTgt>
                                        </p:tgtEl>
                                      </p:cBhvr>
                                    </p:animEffect>
                                    <p:anim calcmode="lin" valueType="num">
                                      <p:cBhvr>
                                        <p:cTn id="125" dur="500" fill="hold"/>
                                        <p:tgtEl>
                                          <p:spTgt spid="2">
                                            <p:graphicEl>
                                              <a:dgm id="{7FC4422D-8C48-4D6F-8899-D3EB750C73B7}"/>
                                            </p:graphicEl>
                                          </p:spTgt>
                                        </p:tgtEl>
                                        <p:attrNameLst>
                                          <p:attrName>ppt_x</p:attrName>
                                        </p:attrNameLst>
                                      </p:cBhvr>
                                      <p:tavLst>
                                        <p:tav tm="0">
                                          <p:val>
                                            <p:fltVal val="0.5"/>
                                          </p:val>
                                        </p:tav>
                                        <p:tav tm="100000">
                                          <p:val>
                                            <p:strVal val="#ppt_x"/>
                                          </p:val>
                                        </p:tav>
                                      </p:tavLst>
                                    </p:anim>
                                    <p:anim calcmode="lin" valueType="num">
                                      <p:cBhvr>
                                        <p:cTn id="126" dur="500" fill="hold"/>
                                        <p:tgtEl>
                                          <p:spTgt spid="2">
                                            <p:graphicEl>
                                              <a:dgm id="{7FC4422D-8C48-4D6F-8899-D3EB750C73B7}"/>
                                            </p:graphicEl>
                                          </p:spTgt>
                                        </p:tgtEl>
                                        <p:attrNameLst>
                                          <p:attrName>ppt_y</p:attrName>
                                        </p:attrNameLst>
                                      </p:cBhvr>
                                      <p:tavLst>
                                        <p:tav tm="0">
                                          <p:val>
                                            <p:fltVal val="0.5"/>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17" presetClass="entr" presetSubtype="4" fill="hold" grpId="0" nodeType="clickEffect">
                                  <p:stCondLst>
                                    <p:cond delay="0"/>
                                  </p:stCondLst>
                                  <p:childTnLst>
                                    <p:set>
                                      <p:cBhvr>
                                        <p:cTn id="130" dur="1" fill="hold">
                                          <p:stCondLst>
                                            <p:cond delay="0"/>
                                          </p:stCondLst>
                                        </p:cTn>
                                        <p:tgtEl>
                                          <p:spTgt spid="2">
                                            <p:graphicEl>
                                              <a:dgm id="{47B3CB62-A8A9-4497-91EE-E14053024428}"/>
                                            </p:graphicEl>
                                          </p:spTgt>
                                        </p:tgtEl>
                                        <p:attrNameLst>
                                          <p:attrName>style.visibility</p:attrName>
                                        </p:attrNameLst>
                                      </p:cBhvr>
                                      <p:to>
                                        <p:strVal val="visible"/>
                                      </p:to>
                                    </p:set>
                                    <p:anim calcmode="lin" valueType="num">
                                      <p:cBhvr>
                                        <p:cTn id="131" dur="500" fill="hold"/>
                                        <p:tgtEl>
                                          <p:spTgt spid="2">
                                            <p:graphicEl>
                                              <a:dgm id="{47B3CB62-A8A9-4497-91EE-E14053024428}"/>
                                            </p:graphicEl>
                                          </p:spTgt>
                                        </p:tgtEl>
                                        <p:attrNameLst>
                                          <p:attrName>ppt_x</p:attrName>
                                        </p:attrNameLst>
                                      </p:cBhvr>
                                      <p:tavLst>
                                        <p:tav tm="0">
                                          <p:val>
                                            <p:strVal val="#ppt_x"/>
                                          </p:val>
                                        </p:tav>
                                        <p:tav tm="100000">
                                          <p:val>
                                            <p:strVal val="#ppt_x"/>
                                          </p:val>
                                        </p:tav>
                                      </p:tavLst>
                                    </p:anim>
                                    <p:anim calcmode="lin" valueType="num">
                                      <p:cBhvr>
                                        <p:cTn id="132" dur="500" fill="hold"/>
                                        <p:tgtEl>
                                          <p:spTgt spid="2">
                                            <p:graphicEl>
                                              <a:dgm id="{47B3CB62-A8A9-4497-91EE-E14053024428}"/>
                                            </p:graphicEl>
                                          </p:spTgt>
                                        </p:tgtEl>
                                        <p:attrNameLst>
                                          <p:attrName>ppt_y</p:attrName>
                                        </p:attrNameLst>
                                      </p:cBhvr>
                                      <p:tavLst>
                                        <p:tav tm="0">
                                          <p:val>
                                            <p:strVal val="#ppt_y+#ppt_h/2"/>
                                          </p:val>
                                        </p:tav>
                                        <p:tav tm="100000">
                                          <p:val>
                                            <p:strVal val="#ppt_y"/>
                                          </p:val>
                                        </p:tav>
                                      </p:tavLst>
                                    </p:anim>
                                    <p:anim calcmode="lin" valueType="num">
                                      <p:cBhvr>
                                        <p:cTn id="133" dur="500" fill="hold"/>
                                        <p:tgtEl>
                                          <p:spTgt spid="2">
                                            <p:graphicEl>
                                              <a:dgm id="{47B3CB62-A8A9-4497-91EE-E14053024428}"/>
                                            </p:graphicEl>
                                          </p:spTgt>
                                        </p:tgtEl>
                                        <p:attrNameLst>
                                          <p:attrName>ppt_w</p:attrName>
                                        </p:attrNameLst>
                                      </p:cBhvr>
                                      <p:tavLst>
                                        <p:tav tm="0">
                                          <p:val>
                                            <p:strVal val="#ppt_w"/>
                                          </p:val>
                                        </p:tav>
                                        <p:tav tm="100000">
                                          <p:val>
                                            <p:strVal val="#ppt_w"/>
                                          </p:val>
                                        </p:tav>
                                      </p:tavLst>
                                    </p:anim>
                                    <p:anim calcmode="lin" valueType="num">
                                      <p:cBhvr>
                                        <p:cTn id="134" dur="500" fill="hold"/>
                                        <p:tgtEl>
                                          <p:spTgt spid="2">
                                            <p:graphicEl>
                                              <a:dgm id="{47B3CB62-A8A9-4497-91EE-E14053024428}"/>
                                            </p:graphicEl>
                                          </p:spTgt>
                                        </p:tgtEl>
                                        <p:attrNameLst>
                                          <p:attrName>ppt_h</p:attrName>
                                        </p:attrNameLst>
                                      </p:cBhvr>
                                      <p:tavLst>
                                        <p:tav tm="0">
                                          <p:val>
                                            <p:fltVal val="0"/>
                                          </p:val>
                                        </p:tav>
                                        <p:tav tm="100000">
                                          <p:val>
                                            <p:strVal val="#ppt_h"/>
                                          </p:val>
                                        </p:tav>
                                      </p:tavLst>
                                    </p:anim>
                                  </p:childTnLst>
                                </p:cTn>
                              </p:par>
                            </p:childTnLst>
                          </p:cTn>
                        </p:par>
                      </p:childTnLst>
                    </p:cTn>
                  </p:par>
                  <p:par>
                    <p:cTn id="135" fill="hold">
                      <p:stCondLst>
                        <p:cond delay="indefinite"/>
                      </p:stCondLst>
                      <p:childTnLst>
                        <p:par>
                          <p:cTn id="136" fill="hold">
                            <p:stCondLst>
                              <p:cond delay="0"/>
                            </p:stCondLst>
                            <p:childTnLst>
                              <p:par>
                                <p:cTn id="137" presetID="53" presetClass="entr" presetSubtype="528" fill="hold" grpId="0" nodeType="clickEffect">
                                  <p:stCondLst>
                                    <p:cond delay="0"/>
                                  </p:stCondLst>
                                  <p:childTnLst>
                                    <p:set>
                                      <p:cBhvr>
                                        <p:cTn id="138" dur="1" fill="hold">
                                          <p:stCondLst>
                                            <p:cond delay="0"/>
                                          </p:stCondLst>
                                        </p:cTn>
                                        <p:tgtEl>
                                          <p:spTgt spid="2">
                                            <p:graphicEl>
                                              <a:dgm id="{3A686E9C-D473-424C-A616-6FCF3A07A6DA}"/>
                                            </p:graphicEl>
                                          </p:spTgt>
                                        </p:tgtEl>
                                        <p:attrNameLst>
                                          <p:attrName>style.visibility</p:attrName>
                                        </p:attrNameLst>
                                      </p:cBhvr>
                                      <p:to>
                                        <p:strVal val="visible"/>
                                      </p:to>
                                    </p:set>
                                    <p:anim calcmode="lin" valueType="num">
                                      <p:cBhvr>
                                        <p:cTn id="139" dur="500" fill="hold"/>
                                        <p:tgtEl>
                                          <p:spTgt spid="2">
                                            <p:graphicEl>
                                              <a:dgm id="{3A686E9C-D473-424C-A616-6FCF3A07A6DA}"/>
                                            </p:graphicEl>
                                          </p:spTgt>
                                        </p:tgtEl>
                                        <p:attrNameLst>
                                          <p:attrName>ppt_w</p:attrName>
                                        </p:attrNameLst>
                                      </p:cBhvr>
                                      <p:tavLst>
                                        <p:tav tm="0">
                                          <p:val>
                                            <p:fltVal val="0"/>
                                          </p:val>
                                        </p:tav>
                                        <p:tav tm="100000">
                                          <p:val>
                                            <p:strVal val="#ppt_w"/>
                                          </p:val>
                                        </p:tav>
                                      </p:tavLst>
                                    </p:anim>
                                    <p:anim calcmode="lin" valueType="num">
                                      <p:cBhvr>
                                        <p:cTn id="140" dur="500" fill="hold"/>
                                        <p:tgtEl>
                                          <p:spTgt spid="2">
                                            <p:graphicEl>
                                              <a:dgm id="{3A686E9C-D473-424C-A616-6FCF3A07A6DA}"/>
                                            </p:graphicEl>
                                          </p:spTgt>
                                        </p:tgtEl>
                                        <p:attrNameLst>
                                          <p:attrName>ppt_h</p:attrName>
                                        </p:attrNameLst>
                                      </p:cBhvr>
                                      <p:tavLst>
                                        <p:tav tm="0">
                                          <p:val>
                                            <p:fltVal val="0"/>
                                          </p:val>
                                        </p:tav>
                                        <p:tav tm="100000">
                                          <p:val>
                                            <p:strVal val="#ppt_h"/>
                                          </p:val>
                                        </p:tav>
                                      </p:tavLst>
                                    </p:anim>
                                    <p:animEffect transition="in" filter="fade">
                                      <p:cBhvr>
                                        <p:cTn id="141" dur="500"/>
                                        <p:tgtEl>
                                          <p:spTgt spid="2">
                                            <p:graphicEl>
                                              <a:dgm id="{3A686E9C-D473-424C-A616-6FCF3A07A6DA}"/>
                                            </p:graphicEl>
                                          </p:spTgt>
                                        </p:tgtEl>
                                      </p:cBhvr>
                                    </p:animEffect>
                                    <p:anim calcmode="lin" valueType="num">
                                      <p:cBhvr>
                                        <p:cTn id="142" dur="500" fill="hold"/>
                                        <p:tgtEl>
                                          <p:spTgt spid="2">
                                            <p:graphicEl>
                                              <a:dgm id="{3A686E9C-D473-424C-A616-6FCF3A07A6DA}"/>
                                            </p:graphicEl>
                                          </p:spTgt>
                                        </p:tgtEl>
                                        <p:attrNameLst>
                                          <p:attrName>ppt_x</p:attrName>
                                        </p:attrNameLst>
                                      </p:cBhvr>
                                      <p:tavLst>
                                        <p:tav tm="0">
                                          <p:val>
                                            <p:fltVal val="0.5"/>
                                          </p:val>
                                        </p:tav>
                                        <p:tav tm="100000">
                                          <p:val>
                                            <p:strVal val="#ppt_x"/>
                                          </p:val>
                                        </p:tav>
                                      </p:tavLst>
                                    </p:anim>
                                    <p:anim calcmode="lin" valueType="num">
                                      <p:cBhvr>
                                        <p:cTn id="143" dur="500" fill="hold"/>
                                        <p:tgtEl>
                                          <p:spTgt spid="2">
                                            <p:graphicEl>
                                              <a:dgm id="{3A686E9C-D473-424C-A616-6FCF3A07A6DA}"/>
                                            </p:graphicEl>
                                          </p:spTgt>
                                        </p:tgtEl>
                                        <p:attrNameLst>
                                          <p:attrName>ppt_y</p:attrName>
                                        </p:attrNameLst>
                                      </p:cBhvr>
                                      <p:tavLst>
                                        <p:tav tm="0">
                                          <p:val>
                                            <p:fltVal val="0.5"/>
                                          </p:val>
                                        </p:tav>
                                        <p:tav tm="100000">
                                          <p:val>
                                            <p:strVal val="#ppt_y"/>
                                          </p:val>
                                        </p:tav>
                                      </p:tavLst>
                                    </p:anim>
                                  </p:childTnLst>
                                </p:cTn>
                              </p:par>
                              <p:par>
                                <p:cTn id="144" presetID="53" presetClass="entr" presetSubtype="528" fill="hold" grpId="0" nodeType="withEffect">
                                  <p:stCondLst>
                                    <p:cond delay="0"/>
                                  </p:stCondLst>
                                  <p:childTnLst>
                                    <p:set>
                                      <p:cBhvr>
                                        <p:cTn id="145" dur="1" fill="hold">
                                          <p:stCondLst>
                                            <p:cond delay="0"/>
                                          </p:stCondLst>
                                        </p:cTn>
                                        <p:tgtEl>
                                          <p:spTgt spid="2">
                                            <p:graphicEl>
                                              <a:dgm id="{33324725-AC41-4188-ADC2-C983F204EAEA}"/>
                                            </p:graphicEl>
                                          </p:spTgt>
                                        </p:tgtEl>
                                        <p:attrNameLst>
                                          <p:attrName>style.visibility</p:attrName>
                                        </p:attrNameLst>
                                      </p:cBhvr>
                                      <p:to>
                                        <p:strVal val="visible"/>
                                      </p:to>
                                    </p:set>
                                    <p:anim calcmode="lin" valueType="num">
                                      <p:cBhvr>
                                        <p:cTn id="146" dur="500" fill="hold"/>
                                        <p:tgtEl>
                                          <p:spTgt spid="2">
                                            <p:graphicEl>
                                              <a:dgm id="{33324725-AC41-4188-ADC2-C983F204EAEA}"/>
                                            </p:graphicEl>
                                          </p:spTgt>
                                        </p:tgtEl>
                                        <p:attrNameLst>
                                          <p:attrName>ppt_w</p:attrName>
                                        </p:attrNameLst>
                                      </p:cBhvr>
                                      <p:tavLst>
                                        <p:tav tm="0">
                                          <p:val>
                                            <p:fltVal val="0"/>
                                          </p:val>
                                        </p:tav>
                                        <p:tav tm="100000">
                                          <p:val>
                                            <p:strVal val="#ppt_w"/>
                                          </p:val>
                                        </p:tav>
                                      </p:tavLst>
                                    </p:anim>
                                    <p:anim calcmode="lin" valueType="num">
                                      <p:cBhvr>
                                        <p:cTn id="147" dur="500" fill="hold"/>
                                        <p:tgtEl>
                                          <p:spTgt spid="2">
                                            <p:graphicEl>
                                              <a:dgm id="{33324725-AC41-4188-ADC2-C983F204EAEA}"/>
                                            </p:graphicEl>
                                          </p:spTgt>
                                        </p:tgtEl>
                                        <p:attrNameLst>
                                          <p:attrName>ppt_h</p:attrName>
                                        </p:attrNameLst>
                                      </p:cBhvr>
                                      <p:tavLst>
                                        <p:tav tm="0">
                                          <p:val>
                                            <p:fltVal val="0"/>
                                          </p:val>
                                        </p:tav>
                                        <p:tav tm="100000">
                                          <p:val>
                                            <p:strVal val="#ppt_h"/>
                                          </p:val>
                                        </p:tav>
                                      </p:tavLst>
                                    </p:anim>
                                    <p:animEffect transition="in" filter="fade">
                                      <p:cBhvr>
                                        <p:cTn id="148" dur="500"/>
                                        <p:tgtEl>
                                          <p:spTgt spid="2">
                                            <p:graphicEl>
                                              <a:dgm id="{33324725-AC41-4188-ADC2-C983F204EAEA}"/>
                                            </p:graphicEl>
                                          </p:spTgt>
                                        </p:tgtEl>
                                      </p:cBhvr>
                                    </p:animEffect>
                                    <p:anim calcmode="lin" valueType="num">
                                      <p:cBhvr>
                                        <p:cTn id="149" dur="500" fill="hold"/>
                                        <p:tgtEl>
                                          <p:spTgt spid="2">
                                            <p:graphicEl>
                                              <a:dgm id="{33324725-AC41-4188-ADC2-C983F204EAEA}"/>
                                            </p:graphicEl>
                                          </p:spTgt>
                                        </p:tgtEl>
                                        <p:attrNameLst>
                                          <p:attrName>ppt_x</p:attrName>
                                        </p:attrNameLst>
                                      </p:cBhvr>
                                      <p:tavLst>
                                        <p:tav tm="0">
                                          <p:val>
                                            <p:fltVal val="0.5"/>
                                          </p:val>
                                        </p:tav>
                                        <p:tav tm="100000">
                                          <p:val>
                                            <p:strVal val="#ppt_x"/>
                                          </p:val>
                                        </p:tav>
                                      </p:tavLst>
                                    </p:anim>
                                    <p:anim calcmode="lin" valueType="num">
                                      <p:cBhvr>
                                        <p:cTn id="150" dur="500" fill="hold"/>
                                        <p:tgtEl>
                                          <p:spTgt spid="2">
                                            <p:graphicEl>
                                              <a:dgm id="{33324725-AC41-4188-ADC2-C983F204EAEA}"/>
                                            </p:graphicEl>
                                          </p:spTgt>
                                        </p:tgtEl>
                                        <p:attrNameLst>
                                          <p:attrName>ppt_y</p:attrName>
                                        </p:attrNameLst>
                                      </p:cBhvr>
                                      <p:tavLst>
                                        <p:tav tm="0">
                                          <p:val>
                                            <p:fltVal val="0.5"/>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17" presetClass="entr" presetSubtype="4" fill="hold" grpId="0" nodeType="clickEffect">
                                  <p:stCondLst>
                                    <p:cond delay="0"/>
                                  </p:stCondLst>
                                  <p:childTnLst>
                                    <p:set>
                                      <p:cBhvr>
                                        <p:cTn id="154" dur="1" fill="hold">
                                          <p:stCondLst>
                                            <p:cond delay="0"/>
                                          </p:stCondLst>
                                        </p:cTn>
                                        <p:tgtEl>
                                          <p:spTgt spid="2">
                                            <p:graphicEl>
                                              <a:dgm id="{8C181B66-CC29-4D81-82A1-51CAB7D5DB84}"/>
                                            </p:graphicEl>
                                          </p:spTgt>
                                        </p:tgtEl>
                                        <p:attrNameLst>
                                          <p:attrName>style.visibility</p:attrName>
                                        </p:attrNameLst>
                                      </p:cBhvr>
                                      <p:to>
                                        <p:strVal val="visible"/>
                                      </p:to>
                                    </p:set>
                                    <p:anim calcmode="lin" valueType="num">
                                      <p:cBhvr>
                                        <p:cTn id="155" dur="500" fill="hold"/>
                                        <p:tgtEl>
                                          <p:spTgt spid="2">
                                            <p:graphicEl>
                                              <a:dgm id="{8C181B66-CC29-4D81-82A1-51CAB7D5DB84}"/>
                                            </p:graphicEl>
                                          </p:spTgt>
                                        </p:tgtEl>
                                        <p:attrNameLst>
                                          <p:attrName>ppt_x</p:attrName>
                                        </p:attrNameLst>
                                      </p:cBhvr>
                                      <p:tavLst>
                                        <p:tav tm="0">
                                          <p:val>
                                            <p:strVal val="#ppt_x"/>
                                          </p:val>
                                        </p:tav>
                                        <p:tav tm="100000">
                                          <p:val>
                                            <p:strVal val="#ppt_x"/>
                                          </p:val>
                                        </p:tav>
                                      </p:tavLst>
                                    </p:anim>
                                    <p:anim calcmode="lin" valueType="num">
                                      <p:cBhvr>
                                        <p:cTn id="156" dur="500" fill="hold"/>
                                        <p:tgtEl>
                                          <p:spTgt spid="2">
                                            <p:graphicEl>
                                              <a:dgm id="{8C181B66-CC29-4D81-82A1-51CAB7D5DB84}"/>
                                            </p:graphicEl>
                                          </p:spTgt>
                                        </p:tgtEl>
                                        <p:attrNameLst>
                                          <p:attrName>ppt_y</p:attrName>
                                        </p:attrNameLst>
                                      </p:cBhvr>
                                      <p:tavLst>
                                        <p:tav tm="0">
                                          <p:val>
                                            <p:strVal val="#ppt_y+#ppt_h/2"/>
                                          </p:val>
                                        </p:tav>
                                        <p:tav tm="100000">
                                          <p:val>
                                            <p:strVal val="#ppt_y"/>
                                          </p:val>
                                        </p:tav>
                                      </p:tavLst>
                                    </p:anim>
                                    <p:anim calcmode="lin" valueType="num">
                                      <p:cBhvr>
                                        <p:cTn id="157" dur="500" fill="hold"/>
                                        <p:tgtEl>
                                          <p:spTgt spid="2">
                                            <p:graphicEl>
                                              <a:dgm id="{8C181B66-CC29-4D81-82A1-51CAB7D5DB84}"/>
                                            </p:graphicEl>
                                          </p:spTgt>
                                        </p:tgtEl>
                                        <p:attrNameLst>
                                          <p:attrName>ppt_w</p:attrName>
                                        </p:attrNameLst>
                                      </p:cBhvr>
                                      <p:tavLst>
                                        <p:tav tm="0">
                                          <p:val>
                                            <p:strVal val="#ppt_w"/>
                                          </p:val>
                                        </p:tav>
                                        <p:tav tm="100000">
                                          <p:val>
                                            <p:strVal val="#ppt_w"/>
                                          </p:val>
                                        </p:tav>
                                      </p:tavLst>
                                    </p:anim>
                                    <p:anim calcmode="lin" valueType="num">
                                      <p:cBhvr>
                                        <p:cTn id="158" dur="500" fill="hold"/>
                                        <p:tgtEl>
                                          <p:spTgt spid="2">
                                            <p:graphicEl>
                                              <a:dgm id="{8C181B66-CC29-4D81-82A1-51CAB7D5DB84}"/>
                                            </p:graphic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uiExpand="1">
        <p:bldSub>
          <a:bldDgm bld="one"/>
        </p:bldSub>
      </p:bldGraphic>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94FD16C-59A3-7F30-42D2-72CBF745D9E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489B7BFD-8F45-4093-AD9C-91B15B0503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02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pic>
        <p:nvPicPr>
          <p:cNvPr id="12" name="Imagen 11">
            <a:extLst>
              <a:ext uri="{FF2B5EF4-FFF2-40B4-BE49-F238E27FC236}">
                <a16:creationId xmlns:a16="http://schemas.microsoft.com/office/drawing/2014/main" id="{013DE61C-E474-DC4F-DEF1-D488F279F4B9}"/>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a:ext>
            </a:extLst>
          </a:blip>
          <a:srcRect t="-42" b="18640"/>
          <a:stretch>
            <a:fillRect/>
          </a:stretch>
        </p:blipFill>
        <p:spPr>
          <a:xfrm>
            <a:off x="576190" y="172849"/>
            <a:ext cx="2822268" cy="2822268"/>
          </a:xfrm>
          <a:custGeom>
            <a:avLst/>
            <a:gdLst/>
            <a:ahLst/>
            <a:cxnLst/>
            <a:rect l="l" t="t" r="r" b="b"/>
            <a:pathLst>
              <a:path w="2822268" h="2822268">
                <a:moveTo>
                  <a:pt x="1411134" y="0"/>
                </a:moveTo>
                <a:cubicBezTo>
                  <a:pt x="2190482" y="0"/>
                  <a:pt x="2822268" y="631786"/>
                  <a:pt x="2822268" y="1411134"/>
                </a:cubicBezTo>
                <a:cubicBezTo>
                  <a:pt x="2822268" y="2190482"/>
                  <a:pt x="2190482" y="2822268"/>
                  <a:pt x="1411134" y="2822268"/>
                </a:cubicBezTo>
                <a:cubicBezTo>
                  <a:pt x="631786" y="2822268"/>
                  <a:pt x="0" y="2190482"/>
                  <a:pt x="0" y="1411134"/>
                </a:cubicBezTo>
                <a:cubicBezTo>
                  <a:pt x="0" y="631786"/>
                  <a:pt x="631786" y="0"/>
                  <a:pt x="1411134" y="0"/>
                </a:cubicBezTo>
                <a:close/>
              </a:path>
            </a:pathLst>
          </a:custGeom>
          <a:effectLst>
            <a:innerShdw blurRad="114300">
              <a:prstClr val="black"/>
            </a:innerShdw>
          </a:effectLst>
        </p:spPr>
      </p:pic>
      <p:pic>
        <p:nvPicPr>
          <p:cNvPr id="8" name="Imagen 7">
            <a:extLst>
              <a:ext uri="{FF2B5EF4-FFF2-40B4-BE49-F238E27FC236}">
                <a16:creationId xmlns:a16="http://schemas.microsoft.com/office/drawing/2014/main" id="{DD0BD7B5-C854-ECEE-F1E7-F86675A0CAAC}"/>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a:ext>
            </a:extLst>
          </a:blip>
          <a:srcRect l="-111" r="23238"/>
          <a:stretch>
            <a:fillRect/>
          </a:stretch>
        </p:blipFill>
        <p:spPr>
          <a:xfrm>
            <a:off x="3903091" y="-1"/>
            <a:ext cx="4756689" cy="3093943"/>
          </a:xfrm>
          <a:custGeom>
            <a:avLst/>
            <a:gdLst/>
            <a:ahLst/>
            <a:cxnLst/>
            <a:rect l="l" t="t" r="r" b="b"/>
            <a:pathLst>
              <a:path w="2564451" h="2469742">
                <a:moveTo>
                  <a:pt x="799668" y="0"/>
                </a:moveTo>
                <a:lnTo>
                  <a:pt x="1764783" y="0"/>
                </a:lnTo>
                <a:lnTo>
                  <a:pt x="1781325" y="6055"/>
                </a:lnTo>
                <a:cubicBezTo>
                  <a:pt x="2241535" y="200707"/>
                  <a:pt x="2564451" y="656401"/>
                  <a:pt x="2564451" y="1187517"/>
                </a:cubicBezTo>
                <a:cubicBezTo>
                  <a:pt x="2564451" y="1895670"/>
                  <a:pt x="1990379" y="2469742"/>
                  <a:pt x="1282225" y="2469742"/>
                </a:cubicBezTo>
                <a:cubicBezTo>
                  <a:pt x="574072" y="2469742"/>
                  <a:pt x="0" y="1895670"/>
                  <a:pt x="0" y="1187517"/>
                </a:cubicBezTo>
                <a:cubicBezTo>
                  <a:pt x="0" y="656401"/>
                  <a:pt x="322916" y="200707"/>
                  <a:pt x="783126" y="6055"/>
                </a:cubicBezTo>
                <a:close/>
              </a:path>
            </a:pathLst>
          </a:custGeom>
          <a:effectLst>
            <a:innerShdw blurRad="114300">
              <a:prstClr val="black"/>
            </a:innerShdw>
          </a:effectLst>
        </p:spPr>
      </p:pic>
      <p:pic>
        <p:nvPicPr>
          <p:cNvPr id="6" name="Imagen 5">
            <a:extLst>
              <a:ext uri="{FF2B5EF4-FFF2-40B4-BE49-F238E27FC236}">
                <a16:creationId xmlns:a16="http://schemas.microsoft.com/office/drawing/2014/main" id="{F98037BE-C8AA-3563-35C2-F89DB8D990D4}"/>
              </a:ext>
            </a:extLst>
          </p:cNvPr>
          <p:cNvPicPr>
            <a:picLocks noGrp="1" noRot="1" noChangeAspect="1" noMove="1" noResize="1" noEditPoints="1" noAdjustHandles="1" noChangeArrowheads="1" noChangeShapeType="1" noCrop="1"/>
          </p:cNvPicPr>
          <p:nvPr/>
        </p:nvPicPr>
        <p:blipFill rotWithShape="1">
          <a:blip r:embed="rId4">
            <a:extLst>
              <a:ext uri="{28A0092B-C50C-407E-A947-70E740481C1C}">
                <a14:useLocalDpi xmlns:a14="http://schemas.microsoft.com/office/drawing/2010/main"/>
              </a:ext>
            </a:extLst>
          </a:blip>
          <a:srcRect l="18834" r="18834"/>
          <a:stretch/>
        </p:blipFill>
        <p:spPr>
          <a:xfrm>
            <a:off x="9058275" y="930316"/>
            <a:ext cx="3133725" cy="2822268"/>
          </a:xfrm>
          <a:custGeom>
            <a:avLst/>
            <a:gdLst/>
            <a:ahLst/>
            <a:cxnLst/>
            <a:rect l="l" t="t" r="r" b="b"/>
            <a:pathLst>
              <a:path w="2445887" h="2822268">
                <a:moveTo>
                  <a:pt x="1411134" y="0"/>
                </a:moveTo>
                <a:cubicBezTo>
                  <a:pt x="1800808" y="0"/>
                  <a:pt x="2153592" y="157947"/>
                  <a:pt x="2408957" y="413312"/>
                </a:cubicBezTo>
                <a:lnTo>
                  <a:pt x="2445887" y="453946"/>
                </a:lnTo>
                <a:lnTo>
                  <a:pt x="2445887" y="2368323"/>
                </a:lnTo>
                <a:lnTo>
                  <a:pt x="2408957" y="2408957"/>
                </a:lnTo>
                <a:cubicBezTo>
                  <a:pt x="2153592" y="2664322"/>
                  <a:pt x="1800808" y="2822268"/>
                  <a:pt x="1411134" y="2822268"/>
                </a:cubicBezTo>
                <a:cubicBezTo>
                  <a:pt x="631786" y="2822268"/>
                  <a:pt x="0" y="2190482"/>
                  <a:pt x="0" y="1411134"/>
                </a:cubicBezTo>
                <a:cubicBezTo>
                  <a:pt x="0" y="631786"/>
                  <a:pt x="631786" y="0"/>
                  <a:pt x="1411134" y="0"/>
                </a:cubicBezTo>
                <a:close/>
              </a:path>
            </a:pathLst>
          </a:custGeom>
          <a:effectLst>
            <a:innerShdw blurRad="114300">
              <a:prstClr val="black"/>
            </a:innerShdw>
          </a:effectLst>
        </p:spPr>
      </p:pic>
      <p:pic>
        <p:nvPicPr>
          <p:cNvPr id="10" name="Imagen 9">
            <a:extLst>
              <a:ext uri="{FF2B5EF4-FFF2-40B4-BE49-F238E27FC236}">
                <a16:creationId xmlns:a16="http://schemas.microsoft.com/office/drawing/2014/main" id="{0437D1F0-F7BE-FCED-55CE-AE0B185F7D1D}"/>
              </a:ext>
            </a:extLst>
          </p:cNvPr>
          <p:cNvPicPr>
            <a:picLocks noGrp="1" noRot="1" noChangeAspect="1" noMove="1" noResize="1" noEditPoints="1" noAdjustHandles="1" noChangeArrowheads="1" noChangeShapeType="1" noCrop="1"/>
          </p:cNvPicPr>
          <p:nvPr/>
        </p:nvPicPr>
        <p:blipFill rotWithShape="1">
          <a:blip r:embed="rId5">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l="13923" r="79"/>
          <a:stretch>
            <a:fillRect/>
          </a:stretch>
        </p:blipFill>
        <p:spPr>
          <a:xfrm>
            <a:off x="4985012" y="3215582"/>
            <a:ext cx="5568687" cy="3642418"/>
          </a:xfrm>
          <a:custGeom>
            <a:avLst/>
            <a:gdLst/>
            <a:ahLst/>
            <a:cxnLst/>
            <a:rect l="l" t="t" r="r" b="b"/>
            <a:pathLst>
              <a:path w="3755236" h="3642418">
                <a:moveTo>
                  <a:pt x="1877618" y="0"/>
                </a:moveTo>
                <a:cubicBezTo>
                  <a:pt x="2914598" y="0"/>
                  <a:pt x="3755236" y="840638"/>
                  <a:pt x="3755236" y="1877618"/>
                </a:cubicBezTo>
                <a:cubicBezTo>
                  <a:pt x="3755236" y="2655353"/>
                  <a:pt x="3282377" y="3322646"/>
                  <a:pt x="2608472" y="3607684"/>
                </a:cubicBezTo>
                <a:lnTo>
                  <a:pt x="2513570" y="3642418"/>
                </a:lnTo>
                <a:lnTo>
                  <a:pt x="1241666" y="3642418"/>
                </a:lnTo>
                <a:lnTo>
                  <a:pt x="1146765" y="3607684"/>
                </a:lnTo>
                <a:cubicBezTo>
                  <a:pt x="472859" y="3322646"/>
                  <a:pt x="0" y="2655353"/>
                  <a:pt x="0" y="1877618"/>
                </a:cubicBezTo>
                <a:cubicBezTo>
                  <a:pt x="0" y="840638"/>
                  <a:pt x="840638" y="0"/>
                  <a:pt x="1877618" y="0"/>
                </a:cubicBezTo>
                <a:close/>
              </a:path>
            </a:pathLst>
          </a:custGeom>
          <a:effectLst>
            <a:innerShdw blurRad="114300">
              <a:prstClr val="black"/>
            </a:innerShdw>
          </a:effectLst>
        </p:spPr>
      </p:pic>
      <p:grpSp>
        <p:nvGrpSpPr>
          <p:cNvPr id="19" name="Graphic 190">
            <a:extLst>
              <a:ext uri="{FF2B5EF4-FFF2-40B4-BE49-F238E27FC236}">
                <a16:creationId xmlns:a16="http://schemas.microsoft.com/office/drawing/2014/main" id="{24B0F550-3D95-4E91-850F-90066642B3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0926" y="3233145"/>
            <a:ext cx="1843161" cy="612484"/>
            <a:chOff x="2504802" y="1755501"/>
            <a:chExt cx="1598829" cy="531293"/>
          </a:xfrm>
          <a:solidFill>
            <a:schemeClr val="accent1">
              <a:lumMod val="40000"/>
              <a:lumOff val="60000"/>
            </a:schemeClr>
          </a:solidFill>
        </p:grpSpPr>
        <p:sp>
          <p:nvSpPr>
            <p:cNvPr id="20" name="Freeform: Shape 19">
              <a:extLst>
                <a:ext uri="{FF2B5EF4-FFF2-40B4-BE49-F238E27FC236}">
                  <a16:creationId xmlns:a16="http://schemas.microsoft.com/office/drawing/2014/main" id="{815BC412-E4C6-4819-8B93-7561DB667C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7DE1123E-105A-46DE-B7FC-D172B94110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endParaRPr lang="en-US" dirty="0"/>
            </a:p>
          </p:txBody>
        </p:sp>
      </p:grpSp>
      <p:sp>
        <p:nvSpPr>
          <p:cNvPr id="23" name="Graphic 212">
            <a:extLst>
              <a:ext uri="{FF2B5EF4-FFF2-40B4-BE49-F238E27FC236}">
                <a16:creationId xmlns:a16="http://schemas.microsoft.com/office/drawing/2014/main" id="{94710CDC-1CF9-466E-A5F7-E597257478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8203185" y="2466975"/>
            <a:ext cx="714109" cy="71410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5" name="Graphic 212">
            <a:extLst>
              <a:ext uri="{FF2B5EF4-FFF2-40B4-BE49-F238E27FC236}">
                <a16:creationId xmlns:a16="http://schemas.microsoft.com/office/drawing/2014/main" id="{A229B448-3192-4233-B2C9-F97312F0A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8203185" y="2466975"/>
            <a:ext cx="714109" cy="71410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grpSp>
        <p:nvGrpSpPr>
          <p:cNvPr id="27" name="Graphic 4">
            <a:extLst>
              <a:ext uri="{FF2B5EF4-FFF2-40B4-BE49-F238E27FC236}">
                <a16:creationId xmlns:a16="http://schemas.microsoft.com/office/drawing/2014/main" id="{2B740E94-FA98-412C-AD0C-D4711A4C5EF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744369" y="5381625"/>
            <a:ext cx="1258747" cy="1258781"/>
            <a:chOff x="5734099" y="3067130"/>
            <a:chExt cx="724484" cy="724525"/>
          </a:xfrm>
          <a:solidFill>
            <a:schemeClr val="bg1"/>
          </a:solidFill>
        </p:grpSpPr>
        <p:sp>
          <p:nvSpPr>
            <p:cNvPr id="28" name="Freeform: Shape 27">
              <a:extLst>
                <a:ext uri="{FF2B5EF4-FFF2-40B4-BE49-F238E27FC236}">
                  <a16:creationId xmlns:a16="http://schemas.microsoft.com/office/drawing/2014/main" id="{BBBC84E8-4938-403A-9EB8-4BC0E9B4631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067130"/>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54A3B3CE-D6D2-40D7-895E-316EB39B2CF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7BD5A600-3580-40FC-A457-295F0CFC03B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F19F4336-B909-415A-BCE3-6A0F76B732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6FE00877-3256-458E-9B3A-3F869A4F3F9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CE2185C5-76B7-4CC1-A745-1D3034DD093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FFDBC434-547F-4CC8-BA46-3D923A3B627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0EDBE966-781E-4FD5-879A-DC30A9D394D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126377"/>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2D88EF18-F6A8-454C-A981-4F6B9C17140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126375"/>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742458A4-3F05-4AB4-AF90-E6B48051688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0331905E-1BB6-430D-93F3-A8738005DA0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BC9F6DD0-41A8-40E5-B43D-216E10FCA75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D72703C6-192A-4E20-A68A-51B8520865B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126377"/>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4BD0D36A-8DA6-4E23-BA33-636C46D8B0F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CB0CB789-7F42-4F5E-A1BD-5448A912F2B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1855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33931530-8302-40C2-86F2-AB7C218B734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18552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566B73B7-1CC2-4BBD-83EA-A44D8EA139C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30D7D614-EF2E-4292-A9D8-1EFC792AE36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CBC494E4-7170-4DA3-B449-1808D65EFDC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57AB0BA6-5C21-4E55-816A-9E176CE9EFB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18552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77438FB5-A6AC-4458-ADB3-4E33DB293F0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222EA6E6-E697-4F48-83FE-F9343B45E1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24477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63C57DCA-1B60-4DA8-98C7-8CB53E55E6D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2447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F3E3D933-D3E4-4F08-A664-7B06D6DB94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3B9418AA-9F86-4842-B4CC-49EBA6BB1F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55E8B300-9471-4490-80AB-F7B2E7C4250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8D21A337-7CED-4EBE-B210-FBF29DB8C3E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24477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8E577481-070B-4CAE-AD34-992EB80942B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42491116-8AD8-46B4-8C53-22DCF9FF6A3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303927"/>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13C0708D-E145-4B9A-939A-2FA2F1C49C1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3039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4BD4D3D9-05D7-49A5-84A1-17A1CF4425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FEC6EE98-9209-449E-A0F1-B2A6260E394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0EE949D3-44D1-440A-ACBB-91F40C926B9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907ED523-344D-4E06-B565-859C9D50F9A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303927"/>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DE03B495-0A53-429C-AEC5-311E04B68C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B04398FF-9AF7-43CF-810A-4BC23CA84EA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3631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A8F1F240-FF39-464C-8197-9D5DFABBC82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363172"/>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21E723E5-864D-4EBB-89EA-0E4AF321632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6BCB0F17-77D7-41C6-BC1C-A6AD4D33105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CB258D1D-6940-4340-9738-BC048CCCAA4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23124E64-1A58-4DF4-AC72-0ACBDA038A8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3631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1CE7AB58-01AB-4656-81CF-A6A8392E043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966CA2ED-DE92-4ABA-B2D1-0232E7F1DBA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422326"/>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30FC840A-9B3F-46DA-BC3A-596AC1BD47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4223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7C380F78-C816-4655-97AC-D8A4BA286CE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F6D8E1BB-7FEA-4658-8C87-ABBEAAA6776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6CA42073-90E7-490D-AAFA-99603A9032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B83CFF6E-1F8A-4146-9C0B-B45589240F2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422326"/>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4530D7DB-2632-43D3-A3C2-53BE249293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7D217308-2829-434D-8543-E9892A02C6A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77FB765B-E219-467A-88AF-85C4A2A8FD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74046EEC-8D4A-49EB-A1C1-681A726F00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067130"/>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ED18033A-F942-4871-BE81-EE9A3F205C4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28A8B29B-51AE-4A99-9228-65021721853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2499EA92-CAAC-42B7-B443-CB2FCBEB46E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067131"/>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41591ED4-E244-4FCB-B4ED-B2FD4ACB277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126374"/>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EB72FE3F-3655-4893-80BF-285CD07394E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E6ADF6AF-1741-4C8D-96A4-33F7903E6E9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126374"/>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78D2F5E2-A1E6-468B-A628-2D36E2C1439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0D975E45-086F-458B-AB7C-A0EFFE80B59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1276D1C8-4E1D-48B6-8881-6CDC8D000A6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126377"/>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E5B5BC7C-2D39-4010-8E32-DF9DF201D9F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1855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DA0686BE-D0C9-4636-9C17-FEE8FEC5E36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6DFE484B-8CFA-4824-8621-1FE446A3FC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1855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5B79443C-AF12-4943-ACD4-171FB422B9D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638348E3-4F3D-4FA7-B029-C6B894FFA2A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6CA5CAC1-5213-4DCA-8371-75A55BC31D9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185527"/>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805D5A1A-3E18-4266-8526-F8B57411D6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2447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E887493C-21D0-4ED2-8685-92B45D3DFFD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9126D9D7-38B7-4EEA-85C2-4E98990B69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244773"/>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3F21A9FB-8834-48F8-8D50-EF12901C594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8F66BB07-AC73-40E1-9E4B-89DB40D271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2447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24FD23C3-292A-41CC-A381-D78BD15F03F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24477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72ADCD5F-D271-4096-9F29-F41829A7113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3039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411C0FE5-30EE-45E9-A8FB-C595B653399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FF3E45E5-D957-4A44-862C-F015D19B1BA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3039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04" name="Freeform: Shape 103">
              <a:extLst>
                <a:ext uri="{FF2B5EF4-FFF2-40B4-BE49-F238E27FC236}">
                  <a16:creationId xmlns:a16="http://schemas.microsoft.com/office/drawing/2014/main" id="{704638AF-9BD8-47CD-A905-0DE2CDBEF69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5" name="Freeform: Shape 104">
              <a:extLst>
                <a:ext uri="{FF2B5EF4-FFF2-40B4-BE49-F238E27FC236}">
                  <a16:creationId xmlns:a16="http://schemas.microsoft.com/office/drawing/2014/main" id="{12741B7D-D80B-45D2-AA14-2FAF9049DF6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06" name="Freeform: Shape 105">
              <a:extLst>
                <a:ext uri="{FF2B5EF4-FFF2-40B4-BE49-F238E27FC236}">
                  <a16:creationId xmlns:a16="http://schemas.microsoft.com/office/drawing/2014/main" id="{F627F620-C05F-4AD5-A7FE-7B3CB91521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30392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7" name="Freeform: Shape 106">
              <a:extLst>
                <a:ext uri="{FF2B5EF4-FFF2-40B4-BE49-F238E27FC236}">
                  <a16:creationId xmlns:a16="http://schemas.microsoft.com/office/drawing/2014/main" id="{9D8B6BB9-6F21-4660-8A7A-C716C7C5335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3631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08" name="Freeform: Shape 107">
              <a:extLst>
                <a:ext uri="{FF2B5EF4-FFF2-40B4-BE49-F238E27FC236}">
                  <a16:creationId xmlns:a16="http://schemas.microsoft.com/office/drawing/2014/main" id="{E6989573-9BC0-4622-B9E3-B32B8257A14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3631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09" name="Freeform: Shape 108">
              <a:extLst>
                <a:ext uri="{FF2B5EF4-FFF2-40B4-BE49-F238E27FC236}">
                  <a16:creationId xmlns:a16="http://schemas.microsoft.com/office/drawing/2014/main" id="{A69A9AC5-1B70-4AE9-B02E-7DF8FB84F35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363173"/>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id="{487449A6-72D9-4C14-9652-839AB1F395A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3631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11" name="Freeform: Shape 110">
              <a:extLst>
                <a:ext uri="{FF2B5EF4-FFF2-40B4-BE49-F238E27FC236}">
                  <a16:creationId xmlns:a16="http://schemas.microsoft.com/office/drawing/2014/main" id="{3C106DF8-941B-443E-8D35-14580031ED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12" name="Freeform: Shape 111">
              <a:extLst>
                <a:ext uri="{FF2B5EF4-FFF2-40B4-BE49-F238E27FC236}">
                  <a16:creationId xmlns:a16="http://schemas.microsoft.com/office/drawing/2014/main" id="{D94FA74D-875A-4D64-8516-D6472DF8E6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3631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3" name="Freeform: Shape 112">
              <a:extLst>
                <a:ext uri="{FF2B5EF4-FFF2-40B4-BE49-F238E27FC236}">
                  <a16:creationId xmlns:a16="http://schemas.microsoft.com/office/drawing/2014/main" id="{C8481730-7181-4C8C-B9C6-A115B266AA4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4223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4" name="Freeform: Shape 113">
              <a:extLst>
                <a:ext uri="{FF2B5EF4-FFF2-40B4-BE49-F238E27FC236}">
                  <a16:creationId xmlns:a16="http://schemas.microsoft.com/office/drawing/2014/main" id="{88C392FA-C134-4BFF-9F8C-51A4E7C0158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5" name="Freeform: Shape 114">
              <a:extLst>
                <a:ext uri="{FF2B5EF4-FFF2-40B4-BE49-F238E27FC236}">
                  <a16:creationId xmlns:a16="http://schemas.microsoft.com/office/drawing/2014/main" id="{CE26F0F7-97F7-452D-A36A-AAC7B2A4813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4223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16" name="Freeform: Shape 115">
              <a:extLst>
                <a:ext uri="{FF2B5EF4-FFF2-40B4-BE49-F238E27FC236}">
                  <a16:creationId xmlns:a16="http://schemas.microsoft.com/office/drawing/2014/main" id="{B69B4080-EFEF-469E-A2CF-F09BF46E13D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7" name="Freeform: Shape 116">
              <a:extLst>
                <a:ext uri="{FF2B5EF4-FFF2-40B4-BE49-F238E27FC236}">
                  <a16:creationId xmlns:a16="http://schemas.microsoft.com/office/drawing/2014/main" id="{10594B20-967B-49FE-B5AA-055B9B4D084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18" name="Freeform: Shape 117">
              <a:extLst>
                <a:ext uri="{FF2B5EF4-FFF2-40B4-BE49-F238E27FC236}">
                  <a16:creationId xmlns:a16="http://schemas.microsoft.com/office/drawing/2014/main" id="{034CF273-6651-4A1F-A61D-3C4C38540A4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9" name="Freeform: Shape 118">
              <a:extLst>
                <a:ext uri="{FF2B5EF4-FFF2-40B4-BE49-F238E27FC236}">
                  <a16:creationId xmlns:a16="http://schemas.microsoft.com/office/drawing/2014/main" id="{265D617A-DD6E-45D0-A857-1FA67A859E2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481479"/>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120" name="Freeform: Shape 119">
              <a:extLst>
                <a:ext uri="{FF2B5EF4-FFF2-40B4-BE49-F238E27FC236}">
                  <a16:creationId xmlns:a16="http://schemas.microsoft.com/office/drawing/2014/main" id="{6D89D47D-A693-44DC-AC42-A1160FC076B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48147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21" name="Freeform: Shape 120">
              <a:extLst>
                <a:ext uri="{FF2B5EF4-FFF2-40B4-BE49-F238E27FC236}">
                  <a16:creationId xmlns:a16="http://schemas.microsoft.com/office/drawing/2014/main" id="{BBA31854-BF75-4B5B-A53E-83969582A19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22" name="Freeform: Shape 121">
              <a:extLst>
                <a:ext uri="{FF2B5EF4-FFF2-40B4-BE49-F238E27FC236}">
                  <a16:creationId xmlns:a16="http://schemas.microsoft.com/office/drawing/2014/main" id="{5CCE3318-9293-4DC5-874D-BA3D9740A6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23" name="Freeform: Shape 122">
              <a:extLst>
                <a:ext uri="{FF2B5EF4-FFF2-40B4-BE49-F238E27FC236}">
                  <a16:creationId xmlns:a16="http://schemas.microsoft.com/office/drawing/2014/main" id="{C8943C9A-6524-4391-BA91-577E9387690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24" name="Freeform: Shape 123">
              <a:extLst>
                <a:ext uri="{FF2B5EF4-FFF2-40B4-BE49-F238E27FC236}">
                  <a16:creationId xmlns:a16="http://schemas.microsoft.com/office/drawing/2014/main" id="{FA5BCF91-A6C2-4D77-A46D-2CDDB2B957C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48147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25" name="Freeform: Shape 124">
              <a:extLst>
                <a:ext uri="{FF2B5EF4-FFF2-40B4-BE49-F238E27FC236}">
                  <a16:creationId xmlns:a16="http://schemas.microsoft.com/office/drawing/2014/main" id="{1B0F6AB4-0997-4592-9B07-B68CE187B42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26" name="Freeform: Shape 125">
              <a:extLst>
                <a:ext uri="{FF2B5EF4-FFF2-40B4-BE49-F238E27FC236}">
                  <a16:creationId xmlns:a16="http://schemas.microsoft.com/office/drawing/2014/main" id="{1E9376A0-F2E0-40BF-A7AF-7281D03DB57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540726"/>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27" name="Freeform: Shape 126">
              <a:extLst>
                <a:ext uri="{FF2B5EF4-FFF2-40B4-BE49-F238E27FC236}">
                  <a16:creationId xmlns:a16="http://schemas.microsoft.com/office/drawing/2014/main" id="{4B70BEE1-4670-4B82-9F9A-FB429F39E2E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540726"/>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28" name="Freeform: Shape 127">
              <a:extLst>
                <a:ext uri="{FF2B5EF4-FFF2-40B4-BE49-F238E27FC236}">
                  <a16:creationId xmlns:a16="http://schemas.microsoft.com/office/drawing/2014/main" id="{68BDF49E-A29D-43A3-ADC2-292F13A640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9" name="Freeform: Shape 128">
              <a:extLst>
                <a:ext uri="{FF2B5EF4-FFF2-40B4-BE49-F238E27FC236}">
                  <a16:creationId xmlns:a16="http://schemas.microsoft.com/office/drawing/2014/main" id="{23640357-1323-426E-A930-AAAAEA4DBE1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0" name="Freeform: Shape 129">
              <a:extLst>
                <a:ext uri="{FF2B5EF4-FFF2-40B4-BE49-F238E27FC236}">
                  <a16:creationId xmlns:a16="http://schemas.microsoft.com/office/drawing/2014/main" id="{96455028-161D-4127-84C7-6CD1A59FEAA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1" name="Freeform: Shape 130">
              <a:extLst>
                <a:ext uri="{FF2B5EF4-FFF2-40B4-BE49-F238E27FC236}">
                  <a16:creationId xmlns:a16="http://schemas.microsoft.com/office/drawing/2014/main" id="{F5C55F12-4E33-4861-BC5C-AFAAF7FB2F4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540726"/>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32" name="Freeform: Shape 131">
              <a:extLst>
                <a:ext uri="{FF2B5EF4-FFF2-40B4-BE49-F238E27FC236}">
                  <a16:creationId xmlns:a16="http://schemas.microsoft.com/office/drawing/2014/main" id="{3DD6BCB5-D63E-4BBF-B515-70C0C83EDC1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3" name="Freeform: Shape 132">
              <a:extLst>
                <a:ext uri="{FF2B5EF4-FFF2-40B4-BE49-F238E27FC236}">
                  <a16:creationId xmlns:a16="http://schemas.microsoft.com/office/drawing/2014/main" id="{08278678-2A88-439F-9B8A-4E3E9393F2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599878"/>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34" name="Freeform: Shape 133">
              <a:extLst>
                <a:ext uri="{FF2B5EF4-FFF2-40B4-BE49-F238E27FC236}">
                  <a16:creationId xmlns:a16="http://schemas.microsoft.com/office/drawing/2014/main" id="{964112BE-9D58-4AD2-A692-79F94271032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599878"/>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5" name="Freeform: Shape 134">
              <a:extLst>
                <a:ext uri="{FF2B5EF4-FFF2-40B4-BE49-F238E27FC236}">
                  <a16:creationId xmlns:a16="http://schemas.microsoft.com/office/drawing/2014/main" id="{A9CF0441-58DE-4E28-8E5C-126D211F28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6" name="Freeform: Shape 135">
              <a:extLst>
                <a:ext uri="{FF2B5EF4-FFF2-40B4-BE49-F238E27FC236}">
                  <a16:creationId xmlns:a16="http://schemas.microsoft.com/office/drawing/2014/main" id="{3BAF3616-0977-4425-8BD9-B93402312FB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7" name="Freeform: Shape 136">
              <a:extLst>
                <a:ext uri="{FF2B5EF4-FFF2-40B4-BE49-F238E27FC236}">
                  <a16:creationId xmlns:a16="http://schemas.microsoft.com/office/drawing/2014/main" id="{872139E9-93A3-4FDC-ABCD-72F0921B0C1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8" name="Freeform: Shape 137">
              <a:extLst>
                <a:ext uri="{FF2B5EF4-FFF2-40B4-BE49-F238E27FC236}">
                  <a16:creationId xmlns:a16="http://schemas.microsoft.com/office/drawing/2014/main" id="{AE1ABCDC-D281-4CD9-BA2E-DE75832359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599878"/>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9" name="Freeform: Shape 138">
              <a:extLst>
                <a:ext uri="{FF2B5EF4-FFF2-40B4-BE49-F238E27FC236}">
                  <a16:creationId xmlns:a16="http://schemas.microsoft.com/office/drawing/2014/main" id="{6A120167-EDEF-476B-9620-EFAB20A8965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0" name="Freeform: Shape 139">
              <a:extLst>
                <a:ext uri="{FF2B5EF4-FFF2-40B4-BE49-F238E27FC236}">
                  <a16:creationId xmlns:a16="http://schemas.microsoft.com/office/drawing/2014/main" id="{5E38E078-6B4E-4E7E-A2E1-2CDCA24C14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099" y="365912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41" name="Freeform: Shape 140">
              <a:extLst>
                <a:ext uri="{FF2B5EF4-FFF2-40B4-BE49-F238E27FC236}">
                  <a16:creationId xmlns:a16="http://schemas.microsoft.com/office/drawing/2014/main" id="{9874C169-1379-4BB9-B9D5-B5C5C192F60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5" y="365912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2" name="Freeform: Shape 141">
              <a:extLst>
                <a:ext uri="{FF2B5EF4-FFF2-40B4-BE49-F238E27FC236}">
                  <a16:creationId xmlns:a16="http://schemas.microsoft.com/office/drawing/2014/main" id="{6BB2BAFF-571B-4F2D-AFCF-50B0527D807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6"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3" name="Freeform: Shape 142">
              <a:extLst>
                <a:ext uri="{FF2B5EF4-FFF2-40B4-BE49-F238E27FC236}">
                  <a16:creationId xmlns:a16="http://schemas.microsoft.com/office/drawing/2014/main" id="{08C1BC9C-490F-425D-9A82-1F4C4C57CF2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2"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4" name="Freeform: Shape 143">
              <a:extLst>
                <a:ext uri="{FF2B5EF4-FFF2-40B4-BE49-F238E27FC236}">
                  <a16:creationId xmlns:a16="http://schemas.microsoft.com/office/drawing/2014/main" id="{C5635565-E926-497B-829C-C9A0816D31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3"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5" name="Freeform: Shape 144">
              <a:extLst>
                <a:ext uri="{FF2B5EF4-FFF2-40B4-BE49-F238E27FC236}">
                  <a16:creationId xmlns:a16="http://schemas.microsoft.com/office/drawing/2014/main" id="{7E4C3011-7CDA-40C2-A63F-BBDB516A9A2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65912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6" name="Freeform: Shape 145">
              <a:extLst>
                <a:ext uri="{FF2B5EF4-FFF2-40B4-BE49-F238E27FC236}">
                  <a16:creationId xmlns:a16="http://schemas.microsoft.com/office/drawing/2014/main" id="{E7C32FB7-1501-4F32-8ED5-6EEC59A0B4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0"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7" name="Freeform: Shape 146">
              <a:extLst>
                <a:ext uri="{FF2B5EF4-FFF2-40B4-BE49-F238E27FC236}">
                  <a16:creationId xmlns:a16="http://schemas.microsoft.com/office/drawing/2014/main" id="{B47CC0E0-9DAE-41FA-BF39-E79CA9184AD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2" y="3718277"/>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48" name="Freeform: Shape 147">
              <a:extLst>
                <a:ext uri="{FF2B5EF4-FFF2-40B4-BE49-F238E27FC236}">
                  <a16:creationId xmlns:a16="http://schemas.microsoft.com/office/drawing/2014/main" id="{D1F043F8-C1BF-4524-ADA5-A0E4626A9D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8" y="37182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9" name="Freeform: Shape 148">
              <a:extLst>
                <a:ext uri="{FF2B5EF4-FFF2-40B4-BE49-F238E27FC236}">
                  <a16:creationId xmlns:a16="http://schemas.microsoft.com/office/drawing/2014/main" id="{0270DE89-1451-45FA-AAD7-075903153E1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9"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0" name="Freeform: Shape 149">
              <a:extLst>
                <a:ext uri="{FF2B5EF4-FFF2-40B4-BE49-F238E27FC236}">
                  <a16:creationId xmlns:a16="http://schemas.microsoft.com/office/drawing/2014/main" id="{5E42FDF2-4845-4CB0-AA21-8D8696670B5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4"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1" name="Freeform: Shape 150">
              <a:extLst>
                <a:ext uri="{FF2B5EF4-FFF2-40B4-BE49-F238E27FC236}">
                  <a16:creationId xmlns:a16="http://schemas.microsoft.com/office/drawing/2014/main" id="{8109337A-A85F-41A9-9C68-78D92FE3E6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5"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2" name="Freeform: Shape 151">
              <a:extLst>
                <a:ext uri="{FF2B5EF4-FFF2-40B4-BE49-F238E27FC236}">
                  <a16:creationId xmlns:a16="http://schemas.microsoft.com/office/drawing/2014/main" id="{08DCBFAA-2E4E-43F2-AA2B-7EA9AABFA53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718277"/>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3" name="Freeform: Shape 152">
              <a:extLst>
                <a:ext uri="{FF2B5EF4-FFF2-40B4-BE49-F238E27FC236}">
                  <a16:creationId xmlns:a16="http://schemas.microsoft.com/office/drawing/2014/main" id="{ACCD4818-6768-4959-80E4-01320FBF83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2"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4" name="Freeform: Shape 153">
              <a:extLst>
                <a:ext uri="{FF2B5EF4-FFF2-40B4-BE49-F238E27FC236}">
                  <a16:creationId xmlns:a16="http://schemas.microsoft.com/office/drawing/2014/main" id="{425C745A-3D68-4FDD-8AC0-2108790357F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3" y="3777523"/>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55" name="Freeform: Shape 154">
              <a:extLst>
                <a:ext uri="{FF2B5EF4-FFF2-40B4-BE49-F238E27FC236}">
                  <a16:creationId xmlns:a16="http://schemas.microsoft.com/office/drawing/2014/main" id="{DD391178-5CDC-4778-954B-18736CDD42B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9" y="377752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56" name="Freeform: Shape 155">
              <a:extLst>
                <a:ext uri="{FF2B5EF4-FFF2-40B4-BE49-F238E27FC236}">
                  <a16:creationId xmlns:a16="http://schemas.microsoft.com/office/drawing/2014/main" id="{9E8FF74A-6757-4C53-A6D1-36F53A32BC0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501"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7" name="Freeform: Shape 156">
              <a:extLst>
                <a:ext uri="{FF2B5EF4-FFF2-40B4-BE49-F238E27FC236}">
                  <a16:creationId xmlns:a16="http://schemas.microsoft.com/office/drawing/2014/main" id="{0CC4532A-EE58-4836-BB09-3194649C636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7"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8" name="Freeform: Shape 157">
              <a:extLst>
                <a:ext uri="{FF2B5EF4-FFF2-40B4-BE49-F238E27FC236}">
                  <a16:creationId xmlns:a16="http://schemas.microsoft.com/office/drawing/2014/main" id="{34127B9E-133A-4FD1-8B79-637A075AD36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901"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9" name="Freeform: Shape 158">
              <a:extLst>
                <a:ext uri="{FF2B5EF4-FFF2-40B4-BE49-F238E27FC236}">
                  <a16:creationId xmlns:a16="http://schemas.microsoft.com/office/drawing/2014/main" id="{C28D38FE-90F1-494D-8F0E-D89754E0FED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8" y="377752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60" name="Freeform: Shape 159">
              <a:extLst>
                <a:ext uri="{FF2B5EF4-FFF2-40B4-BE49-F238E27FC236}">
                  <a16:creationId xmlns:a16="http://schemas.microsoft.com/office/drawing/2014/main" id="{B1F56C68-072F-4641-BD31-AE2004B3AF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5"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61" name="Freeform: Shape 160">
              <a:extLst>
                <a:ext uri="{FF2B5EF4-FFF2-40B4-BE49-F238E27FC236}">
                  <a16:creationId xmlns:a16="http://schemas.microsoft.com/office/drawing/2014/main" id="{4AF48276-EC6D-4EDF-889C-0563E3CB9B1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481479"/>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62" name="Freeform: Shape 161">
              <a:extLst>
                <a:ext uri="{FF2B5EF4-FFF2-40B4-BE49-F238E27FC236}">
                  <a16:creationId xmlns:a16="http://schemas.microsoft.com/office/drawing/2014/main" id="{FEE0A97C-ACEF-4CFB-9FE8-274FDE2AFCB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63" name="Freeform: Shape 162">
              <a:extLst>
                <a:ext uri="{FF2B5EF4-FFF2-40B4-BE49-F238E27FC236}">
                  <a16:creationId xmlns:a16="http://schemas.microsoft.com/office/drawing/2014/main" id="{DE8458C7-22DF-4601-8120-10512404439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481479"/>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164" name="Freeform: Shape 163">
              <a:extLst>
                <a:ext uri="{FF2B5EF4-FFF2-40B4-BE49-F238E27FC236}">
                  <a16:creationId xmlns:a16="http://schemas.microsoft.com/office/drawing/2014/main" id="{3BECAF46-FC46-41BB-92D3-CFA21AA1AB6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65" name="Freeform: Shape 164">
              <a:extLst>
                <a:ext uri="{FF2B5EF4-FFF2-40B4-BE49-F238E27FC236}">
                  <a16:creationId xmlns:a16="http://schemas.microsoft.com/office/drawing/2014/main" id="{009FE3E6-49D5-4C5C-8C2E-E31E5F517FB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166" name="Freeform: Shape 165">
              <a:extLst>
                <a:ext uri="{FF2B5EF4-FFF2-40B4-BE49-F238E27FC236}">
                  <a16:creationId xmlns:a16="http://schemas.microsoft.com/office/drawing/2014/main" id="{D557A84F-10E2-4C72-A184-33B59DFE449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481476"/>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67" name="Freeform: Shape 166">
              <a:extLst>
                <a:ext uri="{FF2B5EF4-FFF2-40B4-BE49-F238E27FC236}">
                  <a16:creationId xmlns:a16="http://schemas.microsoft.com/office/drawing/2014/main" id="{0E0B479C-AA44-4EF3-9A6A-03559B5173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5407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8" name="Freeform: Shape 167">
              <a:extLst>
                <a:ext uri="{FF2B5EF4-FFF2-40B4-BE49-F238E27FC236}">
                  <a16:creationId xmlns:a16="http://schemas.microsoft.com/office/drawing/2014/main" id="{BF71F7D4-D7FF-49FE-B9D1-97BA696D011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5407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9" name="Freeform: Shape 168">
              <a:extLst>
                <a:ext uri="{FF2B5EF4-FFF2-40B4-BE49-F238E27FC236}">
                  <a16:creationId xmlns:a16="http://schemas.microsoft.com/office/drawing/2014/main" id="{0A6BABC6-A1FA-484B-BAB8-1EC8EE2CF41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540728"/>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70" name="Freeform: Shape 169">
              <a:extLst>
                <a:ext uri="{FF2B5EF4-FFF2-40B4-BE49-F238E27FC236}">
                  <a16:creationId xmlns:a16="http://schemas.microsoft.com/office/drawing/2014/main" id="{1D20E132-D22A-4DAE-BEE1-EB3492FC078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5407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1" name="Freeform: Shape 170">
              <a:extLst>
                <a:ext uri="{FF2B5EF4-FFF2-40B4-BE49-F238E27FC236}">
                  <a16:creationId xmlns:a16="http://schemas.microsoft.com/office/drawing/2014/main" id="{DA704EA7-289B-4288-998E-305267B5AC2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5407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72" name="Freeform: Shape 171">
              <a:extLst>
                <a:ext uri="{FF2B5EF4-FFF2-40B4-BE49-F238E27FC236}">
                  <a16:creationId xmlns:a16="http://schemas.microsoft.com/office/drawing/2014/main" id="{9EAC234A-BE8D-43E4-BFE0-4C187A480C4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540732"/>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73" name="Freeform: Shape 172">
              <a:extLst>
                <a:ext uri="{FF2B5EF4-FFF2-40B4-BE49-F238E27FC236}">
                  <a16:creationId xmlns:a16="http://schemas.microsoft.com/office/drawing/2014/main" id="{70BB83A3-F7A7-4017-AACE-5F8CCF94E5A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59988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4" name="Freeform: Shape 173">
              <a:extLst>
                <a:ext uri="{FF2B5EF4-FFF2-40B4-BE49-F238E27FC236}">
                  <a16:creationId xmlns:a16="http://schemas.microsoft.com/office/drawing/2014/main" id="{913F101A-DB2B-4CC2-99D3-97A22E38422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59988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5" name="Freeform: Shape 174">
              <a:extLst>
                <a:ext uri="{FF2B5EF4-FFF2-40B4-BE49-F238E27FC236}">
                  <a16:creationId xmlns:a16="http://schemas.microsoft.com/office/drawing/2014/main" id="{3C6D55D4-D22B-4295-ACDE-0DBAE2E46B3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599884"/>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76" name="Freeform: Shape 175">
              <a:extLst>
                <a:ext uri="{FF2B5EF4-FFF2-40B4-BE49-F238E27FC236}">
                  <a16:creationId xmlns:a16="http://schemas.microsoft.com/office/drawing/2014/main" id="{A88C1128-2B70-419A-9034-DE6C9C02CAE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59988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7" name="Freeform: Shape 176">
              <a:extLst>
                <a:ext uri="{FF2B5EF4-FFF2-40B4-BE49-F238E27FC236}">
                  <a16:creationId xmlns:a16="http://schemas.microsoft.com/office/drawing/2014/main" id="{ABC10DB9-73CF-48BB-81A2-73F4678CAFC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5998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78" name="Freeform: Shape 177">
              <a:extLst>
                <a:ext uri="{FF2B5EF4-FFF2-40B4-BE49-F238E27FC236}">
                  <a16:creationId xmlns:a16="http://schemas.microsoft.com/office/drawing/2014/main" id="{88125E58-430D-4811-BF81-370A029CAE6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5998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9" name="Freeform: Shape 178">
              <a:extLst>
                <a:ext uri="{FF2B5EF4-FFF2-40B4-BE49-F238E27FC236}">
                  <a16:creationId xmlns:a16="http://schemas.microsoft.com/office/drawing/2014/main" id="{8CD306F6-A0CA-4FD8-AF06-51B8614438F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6591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0" name="Freeform: Shape 179">
              <a:extLst>
                <a:ext uri="{FF2B5EF4-FFF2-40B4-BE49-F238E27FC236}">
                  <a16:creationId xmlns:a16="http://schemas.microsoft.com/office/drawing/2014/main" id="{0BEE954A-C095-4EA0-A660-158883C55B7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6591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1" name="Freeform: Shape 180">
              <a:extLst>
                <a:ext uri="{FF2B5EF4-FFF2-40B4-BE49-F238E27FC236}">
                  <a16:creationId xmlns:a16="http://schemas.microsoft.com/office/drawing/2014/main" id="{B013A2A3-ADD2-412F-AAE5-7CD2707690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6591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82" name="Freeform: Shape 181">
              <a:extLst>
                <a:ext uri="{FF2B5EF4-FFF2-40B4-BE49-F238E27FC236}">
                  <a16:creationId xmlns:a16="http://schemas.microsoft.com/office/drawing/2014/main" id="{2096985A-C23C-411E-99A9-9A7CD103F1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6591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3" name="Freeform: Shape 182">
              <a:extLst>
                <a:ext uri="{FF2B5EF4-FFF2-40B4-BE49-F238E27FC236}">
                  <a16:creationId xmlns:a16="http://schemas.microsoft.com/office/drawing/2014/main" id="{09363059-F563-492E-8262-45E3D2FBDE9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6591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84" name="Freeform: Shape 183">
              <a:extLst>
                <a:ext uri="{FF2B5EF4-FFF2-40B4-BE49-F238E27FC236}">
                  <a16:creationId xmlns:a16="http://schemas.microsoft.com/office/drawing/2014/main" id="{51BF16AB-D65B-4E1C-B173-81C328FFDA2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7" y="365912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5" name="Freeform: Shape 184">
              <a:extLst>
                <a:ext uri="{FF2B5EF4-FFF2-40B4-BE49-F238E27FC236}">
                  <a16:creationId xmlns:a16="http://schemas.microsoft.com/office/drawing/2014/main" id="{A0B43630-5342-45D2-9B5C-CB51E55F5A6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3" y="37182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6" name="Freeform: Shape 185">
              <a:extLst>
                <a:ext uri="{FF2B5EF4-FFF2-40B4-BE49-F238E27FC236}">
                  <a16:creationId xmlns:a16="http://schemas.microsoft.com/office/drawing/2014/main" id="{FD905CCB-CED8-4D6A-B990-655BE1A9080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5" y="37182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7" name="Freeform: Shape 186">
              <a:extLst>
                <a:ext uri="{FF2B5EF4-FFF2-40B4-BE49-F238E27FC236}">
                  <a16:creationId xmlns:a16="http://schemas.microsoft.com/office/drawing/2014/main" id="{272304FB-F275-4403-A6C6-A700AEB91B7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40" y="37182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88" name="Freeform: Shape 187">
              <a:extLst>
                <a:ext uri="{FF2B5EF4-FFF2-40B4-BE49-F238E27FC236}">
                  <a16:creationId xmlns:a16="http://schemas.microsoft.com/office/drawing/2014/main" id="{AF715F42-4E51-429B-A679-D796E245593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91" y="37182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9" name="Freeform: Shape 188">
              <a:extLst>
                <a:ext uri="{FF2B5EF4-FFF2-40B4-BE49-F238E27FC236}">
                  <a16:creationId xmlns:a16="http://schemas.microsoft.com/office/drawing/2014/main" id="{01D0433E-3F3B-4F4D-AD93-240E922B38D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8" y="371826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90" name="Freeform: Shape 189">
              <a:extLst>
                <a:ext uri="{FF2B5EF4-FFF2-40B4-BE49-F238E27FC236}">
                  <a16:creationId xmlns:a16="http://schemas.microsoft.com/office/drawing/2014/main" id="{6D0C5440-E57C-453A-BA9E-04D690676E2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6" y="371827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91" name="Freeform: Shape 190">
              <a:extLst>
                <a:ext uri="{FF2B5EF4-FFF2-40B4-BE49-F238E27FC236}">
                  <a16:creationId xmlns:a16="http://schemas.microsoft.com/office/drawing/2014/main" id="{6B7E2CF9-B31E-4124-BBF7-2C6D4AC0A55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0" y="3777555"/>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92" name="Freeform: Shape 191">
              <a:extLst>
                <a:ext uri="{FF2B5EF4-FFF2-40B4-BE49-F238E27FC236}">
                  <a16:creationId xmlns:a16="http://schemas.microsoft.com/office/drawing/2014/main" id="{AF0938E3-CCFE-4C6B-A2E2-BD4242ACEA7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9" y="3777526"/>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93" name="Freeform: Shape 192">
              <a:extLst>
                <a:ext uri="{FF2B5EF4-FFF2-40B4-BE49-F238E27FC236}">
                  <a16:creationId xmlns:a16="http://schemas.microsoft.com/office/drawing/2014/main" id="{FEDDB9A1-5385-42C9-A6A2-C7BEE985E9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777485"/>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194" name="Freeform: Shape 193">
              <a:extLst>
                <a:ext uri="{FF2B5EF4-FFF2-40B4-BE49-F238E27FC236}">
                  <a16:creationId xmlns:a16="http://schemas.microsoft.com/office/drawing/2014/main" id="{0BD6B00B-9F3C-4EAA-9AA6-9CEDAF744C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90" y="377744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95" name="Freeform: Shape 194">
              <a:extLst>
                <a:ext uri="{FF2B5EF4-FFF2-40B4-BE49-F238E27FC236}">
                  <a16:creationId xmlns:a16="http://schemas.microsoft.com/office/drawing/2014/main" id="{453445DE-2B52-40A9-80AB-67044FD596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43" y="377746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96" name="Freeform: Shape 195">
              <a:extLst>
                <a:ext uri="{FF2B5EF4-FFF2-40B4-BE49-F238E27FC236}">
                  <a16:creationId xmlns:a16="http://schemas.microsoft.com/office/drawing/2014/main" id="{CFA1A11A-4D6A-42C7-974F-ABA1541934C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grpSp>
      <p:sp>
        <p:nvSpPr>
          <p:cNvPr id="7" name="Graphic 212">
            <a:extLst>
              <a:ext uri="{FF2B5EF4-FFF2-40B4-BE49-F238E27FC236}">
                <a16:creationId xmlns:a16="http://schemas.microsoft.com/office/drawing/2014/main" id="{A7727174-FD57-C2DC-DC0F-88BD50F79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0953811" y="427971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1" name="Graphic 212">
            <a:extLst>
              <a:ext uri="{FF2B5EF4-FFF2-40B4-BE49-F238E27FC236}">
                <a16:creationId xmlns:a16="http://schemas.microsoft.com/office/drawing/2014/main" id="{576FE34B-2122-BCC4-2036-F71251DC09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0953811" y="427971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4" name="Graphic 212">
            <a:extLst>
              <a:ext uri="{FF2B5EF4-FFF2-40B4-BE49-F238E27FC236}">
                <a16:creationId xmlns:a16="http://schemas.microsoft.com/office/drawing/2014/main" id="{70BD8251-00E3-70BE-E1B6-8B68A9DA4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515786" y="475596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6" name="Graphic 212">
            <a:extLst>
              <a:ext uri="{FF2B5EF4-FFF2-40B4-BE49-F238E27FC236}">
                <a16:creationId xmlns:a16="http://schemas.microsoft.com/office/drawing/2014/main" id="{CAB43512-FAB4-9DA3-9997-6F1F22861C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515786" y="475596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4" name="CuadroTexto 3">
            <a:extLst>
              <a:ext uri="{FF2B5EF4-FFF2-40B4-BE49-F238E27FC236}">
                <a16:creationId xmlns:a16="http://schemas.microsoft.com/office/drawing/2014/main" id="{AC28A086-0FD8-69FE-3394-2FC8D0CD62C9}"/>
              </a:ext>
            </a:extLst>
          </p:cNvPr>
          <p:cNvSpPr txBox="1"/>
          <p:nvPr/>
        </p:nvSpPr>
        <p:spPr>
          <a:xfrm>
            <a:off x="114162" y="4016983"/>
            <a:ext cx="4756689" cy="2585323"/>
          </a:xfrm>
          <a:prstGeom prst="rect">
            <a:avLst/>
          </a:prstGeom>
          <a:noFill/>
        </p:spPr>
        <p:txBody>
          <a:bodyPr wrap="square">
            <a:spAutoFit/>
          </a:bodyPr>
          <a:lstStyle/>
          <a:p>
            <a:pPr algn="ctr"/>
            <a:r>
              <a:rPr lang="ro-RO" sz="5400" b="1" spc="50" dirty="0">
                <a:ln w="0"/>
                <a:solidFill>
                  <a:schemeClr val="bg1"/>
                </a:solidFill>
                <a:effectLst>
                  <a:innerShdw blurRad="63500" dist="50800" dir="13500000">
                    <a:srgbClr val="000000">
                      <a:alpha val="50000"/>
                    </a:srgbClr>
                  </a:innerShdw>
                </a:effectLst>
              </a:rPr>
              <a:t>PROFEȚII NOULUI TESTAMENT</a:t>
            </a:r>
          </a:p>
        </p:txBody>
      </p:sp>
    </p:spTree>
    <p:extLst>
      <p:ext uri="{BB962C8B-B14F-4D97-AF65-F5344CB8AC3E}">
        <p14:creationId xmlns:p14="http://schemas.microsoft.com/office/powerpoint/2010/main" val="376112471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19" name="Rectángulo 18">
            <a:extLst>
              <a:ext uri="{FF2B5EF4-FFF2-40B4-BE49-F238E27FC236}">
                <a16:creationId xmlns:a16="http://schemas.microsoft.com/office/drawing/2014/main" id="{7FA65DE0-6874-5578-5A87-4F422C52BAD3}"/>
              </a:ext>
            </a:extLst>
          </p:cNvPr>
          <p:cNvSpPr>
            <a:spLocks noGrp="1" noRot="1" noMove="1" noResize="1" noEditPoints="1" noAdjustHandles="1" noChangeArrowheads="1" noChangeShapeType="1"/>
          </p:cNvSpPr>
          <p:nvPr/>
        </p:nvSpPr>
        <p:spPr>
          <a:xfrm>
            <a:off x="0" y="0"/>
            <a:ext cx="12192000" cy="1256972"/>
          </a:xfrm>
          <a:prstGeom prst="rect">
            <a:avLst/>
          </a:prstGeom>
          <a:blipFill dpi="0" rotWithShape="1">
            <a:blip r:embed="rId3"/>
            <a:srcRect/>
            <a:stretch>
              <a:fillRect r="-138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876D1F9F-A8E6-9FDB-4612-F5568FAFC14E}"/>
              </a:ext>
            </a:extLst>
          </p:cNvPr>
          <p:cNvSpPr txBox="1"/>
          <p:nvPr/>
        </p:nvSpPr>
        <p:spPr>
          <a:xfrm>
            <a:off x="0" y="0"/>
            <a:ext cx="12192000" cy="769441"/>
          </a:xfrm>
          <a:prstGeom prst="rect">
            <a:avLst/>
          </a:prstGeom>
          <a:noFill/>
        </p:spPr>
        <p:txBody>
          <a:bodyPr wrap="square">
            <a:spAutoFit/>
            <a:scene3d>
              <a:camera prst="orthographicFront"/>
              <a:lightRig rig="soft" dir="t"/>
            </a:scene3d>
            <a:sp3d extrusionH="57150" contourW="25400">
              <a:bevelT w="38100" h="38100" prst="angle"/>
              <a:contourClr>
                <a:schemeClr val="accent2"/>
              </a:contourClr>
            </a:sp3d>
          </a:bodyPr>
          <a:lstStyle/>
          <a:p>
            <a:pPr algn="ctr"/>
            <a:r>
              <a:rPr lang="ro-RO" sz="4400" b="1" dirty="0">
                <a:ln w="22225">
                  <a:noFill/>
                  <a:prstDash val="solid"/>
                </a:ln>
                <a:solidFill>
                  <a:schemeClr val="accent2">
                    <a:lumMod val="40000"/>
                    <a:lumOff val="60000"/>
                  </a:schemeClr>
                </a:solidFill>
              </a:rPr>
              <a:t>ISUS, PROFETUL VESTIT</a:t>
            </a:r>
          </a:p>
        </p:txBody>
      </p:sp>
      <p:sp>
        <p:nvSpPr>
          <p:cNvPr id="5" name="CuadroTexto 4">
            <a:extLst>
              <a:ext uri="{FF2B5EF4-FFF2-40B4-BE49-F238E27FC236}">
                <a16:creationId xmlns:a16="http://schemas.microsoft.com/office/drawing/2014/main" id="{4E11CC8E-0F7E-2410-FE46-97A66EAA5F7C}"/>
              </a:ext>
            </a:extLst>
          </p:cNvPr>
          <p:cNvSpPr txBox="1"/>
          <p:nvPr/>
        </p:nvSpPr>
        <p:spPr>
          <a:xfrm>
            <a:off x="757084" y="672197"/>
            <a:ext cx="9655278" cy="646331"/>
          </a:xfrm>
          <a:prstGeom prst="rect">
            <a:avLst/>
          </a:prstGeom>
          <a:noFill/>
        </p:spPr>
        <p:txBody>
          <a:bodyPr wrap="square">
            <a:spAutoFit/>
          </a:bodyPr>
          <a:lstStyle/>
          <a:p>
            <a:pPr algn="ctr"/>
            <a:r>
              <a:rPr lang="ro-RO" b="1" dirty="0">
                <a:solidFill>
                  <a:schemeClr val="accent5">
                    <a:lumMod val="75000"/>
                  </a:schemeClr>
                </a:solidFill>
                <a:latin typeface="Comic Sans MS" panose="030F0702030302020204" pitchFamily="66" charset="0"/>
              </a:rPr>
              <a:t>„Domnul Dumnezeul tău îți va ridica din mijlocul tău, dintre frații tăi, un proroc ca mine: să ascultați de el!” </a:t>
            </a:r>
            <a:r>
              <a:rPr lang="ro-RO" sz="1400" b="1" dirty="0">
                <a:solidFill>
                  <a:schemeClr val="accent5">
                    <a:lumMod val="75000"/>
                  </a:schemeClr>
                </a:solidFill>
                <a:latin typeface="Comic Sans MS" panose="030F0702030302020204" pitchFamily="66" charset="0"/>
              </a:rPr>
              <a:t>(Deuteronom 18:15)</a:t>
            </a:r>
          </a:p>
        </p:txBody>
      </p:sp>
      <p:sp>
        <p:nvSpPr>
          <p:cNvPr id="6" name="CuadroTexto 5">
            <a:extLst>
              <a:ext uri="{FF2B5EF4-FFF2-40B4-BE49-F238E27FC236}">
                <a16:creationId xmlns:a16="http://schemas.microsoft.com/office/drawing/2014/main" id="{F88D58CF-B427-740C-7E9F-070BDA35618D}"/>
              </a:ext>
            </a:extLst>
          </p:cNvPr>
          <p:cNvSpPr txBox="1"/>
          <p:nvPr/>
        </p:nvSpPr>
        <p:spPr>
          <a:xfrm>
            <a:off x="157783" y="1309151"/>
            <a:ext cx="7503500" cy="707886"/>
          </a:xfrm>
          <a:prstGeom prst="rect">
            <a:avLst/>
          </a:prstGeom>
          <a:noFill/>
        </p:spPr>
        <p:txBody>
          <a:bodyPr wrap="square" rtlCol="0">
            <a:spAutoFit/>
          </a:bodyPr>
          <a:lstStyle/>
          <a:p>
            <a:pPr>
              <a:spcBef>
                <a:spcPts val="600"/>
              </a:spcBef>
            </a:pPr>
            <a:r>
              <a:rPr lang="ro-RO" sz="2000" b="1" dirty="0"/>
              <a:t>Isus a fost considerat profet de contemporanii Săi</a:t>
            </a:r>
            <a:br>
              <a:rPr lang="ro-RO" sz="2000" b="1" dirty="0"/>
            </a:br>
            <a:r>
              <a:rPr lang="ro-RO" sz="2000" b="1" dirty="0"/>
              <a:t>(Mat. 21:11; Mar. 6:15; Luca 7:16; Ioan 6:14).</a:t>
            </a:r>
          </a:p>
        </p:txBody>
      </p:sp>
      <p:pic>
        <p:nvPicPr>
          <p:cNvPr id="10" name="Imagen 9">
            <a:extLst>
              <a:ext uri="{FF2B5EF4-FFF2-40B4-BE49-F238E27FC236}">
                <a16:creationId xmlns:a16="http://schemas.microsoft.com/office/drawing/2014/main" id="{1FA383B6-885F-FDFD-25F5-A11CCDA02749}"/>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7661283" y="1326545"/>
            <a:ext cx="4372934" cy="2446761"/>
          </a:xfrm>
          <a:prstGeom prst="rect">
            <a:avLst/>
          </a:prstGeom>
          <a:ln w="38100" cap="sq">
            <a:solidFill>
              <a:schemeClr val="accent5"/>
            </a:solidFill>
            <a:prstDash val="solid"/>
            <a:miter lim="800000"/>
          </a:ln>
          <a:effectLst>
            <a:outerShdw blurRad="50800" dist="38100" dir="2700000" algn="tl" rotWithShape="0">
              <a:srgbClr val="000000">
                <a:alpha val="43000"/>
              </a:srgbClr>
            </a:outerShdw>
          </a:effectLst>
        </p:spPr>
      </p:pic>
      <p:sp>
        <p:nvSpPr>
          <p:cNvPr id="12" name="CuadroTexto 11">
            <a:extLst>
              <a:ext uri="{FF2B5EF4-FFF2-40B4-BE49-F238E27FC236}">
                <a16:creationId xmlns:a16="http://schemas.microsoft.com/office/drawing/2014/main" id="{5B9AA2FE-928A-43A3-CB49-10A47CDCA4EF}"/>
              </a:ext>
            </a:extLst>
          </p:cNvPr>
          <p:cNvSpPr txBox="1"/>
          <p:nvPr/>
        </p:nvSpPr>
        <p:spPr>
          <a:xfrm>
            <a:off x="4999667" y="3619928"/>
            <a:ext cx="4035833" cy="1631216"/>
          </a:xfrm>
          <a:prstGeom prst="rect">
            <a:avLst/>
          </a:prstGeom>
          <a:noFill/>
        </p:spPr>
        <p:txBody>
          <a:bodyPr wrap="square">
            <a:spAutoFit/>
          </a:bodyPr>
          <a:lstStyle/>
          <a:p>
            <a:pPr>
              <a:spcBef>
                <a:spcPts val="600"/>
              </a:spcBef>
            </a:pPr>
            <a:r>
              <a:rPr lang="ro-RO" sz="2000" b="1" dirty="0"/>
              <a:t>Nu este doar o lumină               „care strălucește într-un loc întunecos”, așa cum au fost ceilalți profeți, ci El este LUMINA (2 Pet. 1:19; Ioan 1:9; 8:12).</a:t>
            </a:r>
          </a:p>
        </p:txBody>
      </p:sp>
      <p:pic>
        <p:nvPicPr>
          <p:cNvPr id="14" name="Imagen 13">
            <a:extLst>
              <a:ext uri="{FF2B5EF4-FFF2-40B4-BE49-F238E27FC236}">
                <a16:creationId xmlns:a16="http://schemas.microsoft.com/office/drawing/2014/main" id="{51B4EFF7-6F38-D702-AF26-A228AB59D6F6}"/>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9205004" y="3931662"/>
            <a:ext cx="2829213" cy="2829213"/>
          </a:xfrm>
          <a:prstGeom prst="snip2DiagRect">
            <a:avLst>
              <a:gd name="adj1" fmla="val 7729"/>
              <a:gd name="adj2" fmla="val 7182"/>
            </a:avLst>
          </a:prstGeom>
          <a:solidFill>
            <a:srgbClr val="FFFFFF">
              <a:shade val="85000"/>
            </a:srgbClr>
          </a:solidFill>
          <a:ln w="57150" cap="sq">
            <a:solidFill>
              <a:srgbClr val="B3D1E5"/>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8F010BB6-A548-E996-FBA5-51F2FEB1C28D}"/>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l="2216" r="2216"/>
          <a:stretch>
            <a:fillRect/>
          </a:stretch>
        </p:blipFill>
        <p:spPr>
          <a:xfrm>
            <a:off x="117571" y="3931662"/>
            <a:ext cx="2387432" cy="2829213"/>
          </a:xfrm>
          <a:prstGeom prst="snip2DiagRect">
            <a:avLst/>
          </a:prstGeom>
          <a:solidFill>
            <a:srgbClr val="FFFFFF">
              <a:shade val="85000"/>
            </a:srgbClr>
          </a:solidFill>
          <a:ln w="57150" cap="sq">
            <a:solidFill>
              <a:srgbClr val="FFFF99"/>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8" name="Imagen 17">
            <a:extLst>
              <a:ext uri="{FF2B5EF4-FFF2-40B4-BE49-F238E27FC236}">
                <a16:creationId xmlns:a16="http://schemas.microsoft.com/office/drawing/2014/main" id="{9D7C8EB4-27F4-8F98-2D2B-C4D4555B549F}"/>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l="4020" r="4020"/>
          <a:stretch>
            <a:fillRect/>
          </a:stretch>
        </p:blipFill>
        <p:spPr>
          <a:xfrm>
            <a:off x="2662785" y="3933750"/>
            <a:ext cx="2295611" cy="2827125"/>
          </a:xfrm>
          <a:prstGeom prst="snip2DiagRect">
            <a:avLst/>
          </a:prstGeom>
          <a:solidFill>
            <a:srgbClr val="FFFFFF">
              <a:shade val="85000"/>
            </a:srgbClr>
          </a:solidFill>
          <a:ln w="57150" cap="sq">
            <a:solidFill>
              <a:srgbClr val="B2672C"/>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B7ADAFB3-B1B3-09E3-EBBA-BDFC427D9BD1}"/>
              </a:ext>
            </a:extLst>
          </p:cNvPr>
          <p:cNvSpPr txBox="1"/>
          <p:nvPr/>
        </p:nvSpPr>
        <p:spPr>
          <a:xfrm>
            <a:off x="157782" y="3154204"/>
            <a:ext cx="7503499"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ro-RO" sz="2000" b="1" i="0" u="none" strike="noStrike" kern="1200" cap="none" spc="0" normalizeH="0" baseline="0" noProof="0" dirty="0">
                <a:ln>
                  <a:noFill/>
                </a:ln>
                <a:solidFill>
                  <a:prstClr val="black"/>
                </a:solidFill>
                <a:effectLst/>
                <a:uLnTx/>
                <a:uFillTx/>
                <a:latin typeface="Aptos" panose="02110004020202020204"/>
                <a:ea typeface="+mn-ea"/>
                <a:cs typeface="+mn-cs"/>
              </a:rPr>
              <a:t>Dar Isus nu a scris Cuvântul lui Dumnezeu, ci El este CUVÂNTUL (Ioan 1:1).</a:t>
            </a:r>
          </a:p>
        </p:txBody>
      </p:sp>
      <p:sp>
        <p:nvSpPr>
          <p:cNvPr id="8" name="CuadroTexto 7">
            <a:extLst>
              <a:ext uri="{FF2B5EF4-FFF2-40B4-BE49-F238E27FC236}">
                <a16:creationId xmlns:a16="http://schemas.microsoft.com/office/drawing/2014/main" id="{1F18D641-2533-AC11-0D4B-F1E7441AC4B3}"/>
              </a:ext>
            </a:extLst>
          </p:cNvPr>
          <p:cNvSpPr txBox="1"/>
          <p:nvPr/>
        </p:nvSpPr>
        <p:spPr>
          <a:xfrm>
            <a:off x="157780" y="2436595"/>
            <a:ext cx="7503498"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ro-RO" sz="2000" b="1" i="0" u="none" strike="noStrike" kern="1200" cap="none" spc="0" normalizeH="0" baseline="0" noProof="0" dirty="0">
                <a:ln>
                  <a:noFill/>
                </a:ln>
                <a:solidFill>
                  <a:prstClr val="black"/>
                </a:solidFill>
                <a:effectLst/>
                <a:uLnTx/>
                <a:uFillTx/>
                <a:latin typeface="Aptos" panose="02110004020202020204"/>
                <a:ea typeface="+mn-ea"/>
                <a:cs typeface="+mn-cs"/>
              </a:rPr>
              <a:t>Petru a precizat că Isus era Profetul/Mesia vestit de Moise și de ceilalți profeți (Deut. 18:15; Fapte 3:18-26).</a:t>
            </a:r>
          </a:p>
        </p:txBody>
      </p:sp>
      <p:sp>
        <p:nvSpPr>
          <p:cNvPr id="15" name="CuadroTexto 14">
            <a:extLst>
              <a:ext uri="{FF2B5EF4-FFF2-40B4-BE49-F238E27FC236}">
                <a16:creationId xmlns:a16="http://schemas.microsoft.com/office/drawing/2014/main" id="{529AD8A9-6010-B0FC-6224-E7775390370E}"/>
              </a:ext>
            </a:extLst>
          </p:cNvPr>
          <p:cNvSpPr txBox="1"/>
          <p:nvPr/>
        </p:nvSpPr>
        <p:spPr>
          <a:xfrm>
            <a:off x="157774" y="2026761"/>
            <a:ext cx="7503497"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ro-RO" sz="2000" b="1" i="0" u="none" strike="noStrike" kern="1200" cap="none" spc="0" normalizeH="0" baseline="0" noProof="0" dirty="0">
                <a:ln>
                  <a:noFill/>
                </a:ln>
                <a:solidFill>
                  <a:prstClr val="black"/>
                </a:solidFill>
                <a:effectLst/>
                <a:uLnTx/>
                <a:uFillTx/>
                <a:latin typeface="Aptos" panose="02110004020202020204"/>
                <a:ea typeface="+mn-ea"/>
                <a:cs typeface="+mn-cs"/>
              </a:rPr>
              <a:t>El Însuși Și-a atribuit acest titlu (Mar. 6:4; Luca 13:33).</a:t>
            </a:r>
          </a:p>
        </p:txBody>
      </p:sp>
      <p:sp>
        <p:nvSpPr>
          <p:cNvPr id="20" name="CuadroTexto 19">
            <a:extLst>
              <a:ext uri="{FF2B5EF4-FFF2-40B4-BE49-F238E27FC236}">
                <a16:creationId xmlns:a16="http://schemas.microsoft.com/office/drawing/2014/main" id="{4C7E7A70-B875-D2CE-268B-AC290AF21671}"/>
              </a:ext>
            </a:extLst>
          </p:cNvPr>
          <p:cNvSpPr txBox="1"/>
          <p:nvPr/>
        </p:nvSpPr>
        <p:spPr>
          <a:xfrm>
            <a:off x="5058468" y="5185529"/>
            <a:ext cx="4035833" cy="163121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ro-RO" sz="2000" b="1" i="0" u="none" strike="noStrike" kern="1200" cap="none" spc="0" normalizeH="0" baseline="0" noProof="0" dirty="0">
                <a:ln>
                  <a:noFill/>
                </a:ln>
                <a:solidFill>
                  <a:prstClr val="black"/>
                </a:solidFill>
                <a:effectLst/>
                <a:uLnTx/>
                <a:uFillTx/>
                <a:latin typeface="Aptos" panose="02110004020202020204"/>
                <a:ea typeface="+mn-ea"/>
                <a:cs typeface="+mn-cs"/>
              </a:rPr>
              <a:t>Lucrarea Sa depășește lucrarea oricărui profet. Isus este singurul care ne poate oferi tuturor viața veșnică, în virtutea vieții, morții și învierii Sale.</a:t>
            </a:r>
            <a:endParaRPr kumimoji="0" lang="ro-RO"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46040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34" dur="1000" fill="hold"/>
                                        <p:tgtEl>
                                          <p:spTgt spid="10"/>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10"/>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9"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strips(upLeft)">
                                      <p:cBhvr>
                                        <p:cTn id="47" dur="500"/>
                                        <p:tgtEl>
                                          <p:spTgt spid="16"/>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wipe(left)">
                                      <p:cBhvr>
                                        <p:cTn id="51" dur="500"/>
                                        <p:tgtEl>
                                          <p:spTgt spid="4"/>
                                        </p:tgtEl>
                                      </p:cBhvr>
                                    </p:animEffect>
                                  </p:childTnLst>
                                </p:cTn>
                              </p:par>
                            </p:childTnLst>
                          </p:cTn>
                        </p:par>
                      </p:childTnLst>
                    </p:cTn>
                  </p:par>
                  <p:par>
                    <p:cTn id="52" fill="hold">
                      <p:stCondLst>
                        <p:cond delay="indefinite"/>
                      </p:stCondLst>
                      <p:childTnLst>
                        <p:par>
                          <p:cTn id="53" fill="hold">
                            <p:stCondLst>
                              <p:cond delay="0"/>
                            </p:stCondLst>
                            <p:childTnLst>
                              <p:par>
                                <p:cTn id="54" presetID="18" presetClass="entr" presetSubtype="6" fill="hold" nodeType="click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strips(downRight)">
                                      <p:cBhvr>
                                        <p:cTn id="56" dur="500"/>
                                        <p:tgtEl>
                                          <p:spTgt spid="18"/>
                                        </p:tgtEl>
                                      </p:cBhvr>
                                    </p:animEffect>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wipe(left)">
                                      <p:cBhvr>
                                        <p:cTn id="60" dur="500"/>
                                        <p:tgtEl>
                                          <p:spTgt spid="12"/>
                                        </p:tgtEl>
                                      </p:cBhvr>
                                    </p:animEffect>
                                  </p:childTnLst>
                                </p:cTn>
                              </p:par>
                            </p:childTnLst>
                          </p:cTn>
                        </p:par>
                      </p:childTnLst>
                    </p:cTn>
                  </p:par>
                  <p:par>
                    <p:cTn id="61" fill="hold">
                      <p:stCondLst>
                        <p:cond delay="indefinite"/>
                      </p:stCondLst>
                      <p:childTnLst>
                        <p:par>
                          <p:cTn id="62" fill="hold">
                            <p:stCondLst>
                              <p:cond delay="0"/>
                            </p:stCondLst>
                            <p:childTnLst>
                              <p:par>
                                <p:cTn id="63" presetID="37" presetClass="entr" presetSubtype="0" fill="hold" grpId="0" nodeType="click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fade">
                                      <p:cBhvr>
                                        <p:cTn id="65" dur="1000"/>
                                        <p:tgtEl>
                                          <p:spTgt spid="20"/>
                                        </p:tgtEl>
                                      </p:cBhvr>
                                    </p:animEffect>
                                    <p:anim calcmode="lin" valueType="num">
                                      <p:cBhvr>
                                        <p:cTn id="66" dur="1000" fill="hold"/>
                                        <p:tgtEl>
                                          <p:spTgt spid="20"/>
                                        </p:tgtEl>
                                        <p:attrNameLst>
                                          <p:attrName>ppt_x</p:attrName>
                                        </p:attrNameLst>
                                      </p:cBhvr>
                                      <p:tavLst>
                                        <p:tav tm="0">
                                          <p:val>
                                            <p:strVal val="#ppt_x"/>
                                          </p:val>
                                        </p:tav>
                                        <p:tav tm="100000">
                                          <p:val>
                                            <p:strVal val="#ppt_x"/>
                                          </p:val>
                                        </p:tav>
                                      </p:tavLst>
                                    </p:anim>
                                    <p:anim calcmode="lin" valueType="num">
                                      <p:cBhvr>
                                        <p:cTn id="67" dur="900" decel="100000" fill="hold"/>
                                        <p:tgtEl>
                                          <p:spTgt spid="20"/>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69" presetID="37" presetClass="entr" presetSubtype="0" fill="hold" nodeType="with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1000"/>
                                        <p:tgtEl>
                                          <p:spTgt spid="14"/>
                                        </p:tgtEl>
                                      </p:cBhvr>
                                    </p:animEffect>
                                    <p:anim calcmode="lin" valueType="num">
                                      <p:cBhvr>
                                        <p:cTn id="72" dur="1000" fill="hold"/>
                                        <p:tgtEl>
                                          <p:spTgt spid="14"/>
                                        </p:tgtEl>
                                        <p:attrNameLst>
                                          <p:attrName>ppt_x</p:attrName>
                                        </p:attrNameLst>
                                      </p:cBhvr>
                                      <p:tavLst>
                                        <p:tav tm="0">
                                          <p:val>
                                            <p:strVal val="#ppt_x"/>
                                          </p:val>
                                        </p:tav>
                                        <p:tav tm="100000">
                                          <p:val>
                                            <p:strVal val="#ppt_x"/>
                                          </p:val>
                                        </p:tav>
                                      </p:tavLst>
                                    </p:anim>
                                    <p:anim calcmode="lin" valueType="num">
                                      <p:cBhvr>
                                        <p:cTn id="73" dur="900" decel="100000" fill="hold"/>
                                        <p:tgtEl>
                                          <p:spTgt spid="14"/>
                                        </p:tgtEl>
                                        <p:attrNameLst>
                                          <p:attrName>ppt_y</p:attrName>
                                        </p:attrNameLst>
                                      </p:cBhvr>
                                      <p:tavLst>
                                        <p:tav tm="0">
                                          <p:val>
                                            <p:strVal val="#ppt_y+1"/>
                                          </p:val>
                                        </p:tav>
                                        <p:tav tm="100000">
                                          <p:val>
                                            <p:strVal val="#ppt_y-.03"/>
                                          </p:val>
                                        </p:tav>
                                      </p:tavLst>
                                    </p:anim>
                                    <p:anim calcmode="lin" valueType="num">
                                      <p:cBhvr>
                                        <p:cTn id="7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2" grpId="0"/>
      <p:bldP spid="4" grpId="0"/>
      <p:bldP spid="8" grpId="0"/>
      <p:bldP spid="15" grpId="0"/>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artisticFilmGrain/>
                    </a14:imgEffect>
                    <a14:imgEffect>
                      <a14:brightnessContrast bright="20000"/>
                    </a14:imgEffect>
                  </a14:imgLayer>
                </a14:imgProps>
              </a:ext>
            </a:extLst>
          </a:blip>
          <a:srcRect/>
          <a:stretch>
            <a:fillRect/>
          </a:stretch>
        </a:blipFill>
        <a:effectLst/>
      </p:bgPr>
    </p:bg>
    <p:spTree>
      <p:nvGrpSpPr>
        <p:cNvPr id="1" name="">
          <a:extLst>
            <a:ext uri="{FF2B5EF4-FFF2-40B4-BE49-F238E27FC236}">
              <a16:creationId xmlns:a16="http://schemas.microsoft.com/office/drawing/2014/main" id="{8AFEA894-E860-706E-61B0-A597B68D3409}"/>
            </a:ext>
          </a:extLst>
        </p:cNvPr>
        <p:cNvGrpSpPr/>
        <p:nvPr/>
      </p:nvGrpSpPr>
      <p:grpSpPr>
        <a:xfrm>
          <a:off x="0" y="0"/>
          <a:ext cx="0" cy="0"/>
          <a:chOff x="0" y="0"/>
          <a:chExt cx="0" cy="0"/>
        </a:xfrm>
      </p:grpSpPr>
      <p:sp>
        <p:nvSpPr>
          <p:cNvPr id="18" name="Rectángulo 17">
            <a:extLst>
              <a:ext uri="{FF2B5EF4-FFF2-40B4-BE49-F238E27FC236}">
                <a16:creationId xmlns:a16="http://schemas.microsoft.com/office/drawing/2014/main" id="{58AFE3CD-4DCC-6DAD-ED85-7E3E359349C8}"/>
              </a:ext>
            </a:extLst>
          </p:cNvPr>
          <p:cNvSpPr>
            <a:spLocks noGrp="1" noRot="1" noMove="1" noResize="1" noEditPoints="1" noAdjustHandles="1" noChangeArrowheads="1" noChangeShapeType="1"/>
          </p:cNvSpPr>
          <p:nvPr/>
        </p:nvSpPr>
        <p:spPr>
          <a:xfrm>
            <a:off x="0" y="0"/>
            <a:ext cx="12192000" cy="1390650"/>
          </a:xfrm>
          <a:prstGeom prst="rect">
            <a:avLst/>
          </a:prstGeom>
          <a:blipFill>
            <a:blip r:embed="rId4">
              <a:extLst>
                <a:ext uri="{BEBA8EAE-BF5A-486C-A8C5-ECC9F3942E4B}">
                  <a14:imgProps xmlns:a14="http://schemas.microsoft.com/office/drawing/2010/main">
                    <a14:imgLayer r:embed="rId5">
                      <a14:imgEffect>
                        <a14:brightnessContrast bright="20000"/>
                      </a14:imgEffect>
                    </a14:imgLayer>
                  </a14:imgProps>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C0BF7E98-D2DE-6AD2-74D9-E0F34210C7BC}"/>
              </a:ext>
            </a:extLst>
          </p:cNvPr>
          <p:cNvSpPr txBox="1"/>
          <p:nvPr/>
        </p:nvSpPr>
        <p:spPr>
          <a:xfrm>
            <a:off x="0" y="0"/>
            <a:ext cx="12191999" cy="769441"/>
          </a:xfrm>
          <a:prstGeom prst="rect">
            <a:avLst/>
          </a:prstGeom>
          <a:noFill/>
        </p:spPr>
        <p:txBody>
          <a:bodyPr wrap="square">
            <a:spAutoFit/>
          </a:bodyPr>
          <a:lstStyle/>
          <a:p>
            <a:pPr algn="ctr"/>
            <a:r>
              <a:rPr lang="ro-RO" sz="4400" b="1" spc="600" dirty="0">
                <a:ln w="9525">
                  <a:solidFill>
                    <a:schemeClr val="bg1"/>
                  </a:solidFill>
                  <a:prstDash val="solid"/>
                </a:ln>
                <a:solidFill>
                  <a:schemeClr val="accent5"/>
                </a:solidFill>
                <a:effectLst>
                  <a:outerShdw blurRad="12700" dist="38100" dir="2700000" algn="tl" rotWithShape="0">
                    <a:srgbClr val="C8FF85"/>
                  </a:outerShdw>
                </a:effectLst>
              </a:rPr>
              <a:t>APOSTOLII ȘI PROFEȚII</a:t>
            </a:r>
          </a:p>
        </p:txBody>
      </p:sp>
      <p:sp>
        <p:nvSpPr>
          <p:cNvPr id="4" name="CuadroTexto 3">
            <a:extLst>
              <a:ext uri="{FF2B5EF4-FFF2-40B4-BE49-F238E27FC236}">
                <a16:creationId xmlns:a16="http://schemas.microsoft.com/office/drawing/2014/main" id="{26B8ECCF-CF9B-C580-9498-4177F5640A71}"/>
              </a:ext>
            </a:extLst>
          </p:cNvPr>
          <p:cNvSpPr txBox="1"/>
          <p:nvPr/>
        </p:nvSpPr>
        <p:spPr>
          <a:xfrm>
            <a:off x="1" y="691701"/>
            <a:ext cx="12191998" cy="646331"/>
          </a:xfrm>
          <a:prstGeom prst="rect">
            <a:avLst/>
          </a:prstGeom>
          <a:noFill/>
        </p:spPr>
        <p:txBody>
          <a:bodyPr wrap="square">
            <a:spAutoFit/>
          </a:bodyPr>
          <a:lstStyle/>
          <a:p>
            <a:pPr algn="ctr"/>
            <a:r>
              <a:rPr lang="ro-RO" b="1" dirty="0">
                <a:solidFill>
                  <a:srgbClr val="FFFF99"/>
                </a:solidFill>
                <a:effectLst>
                  <a:outerShdw blurRad="38100" dist="38100" dir="2700000" algn="tl">
                    <a:srgbClr val="000000"/>
                  </a:outerShdw>
                </a:effectLst>
                <a:latin typeface="Comic Sans MS" panose="030F0702030302020204" pitchFamily="66" charset="0"/>
              </a:rPr>
              <a:t>„Taina [...] n-a fost făcută cunoscut fiilor oamenilor în celelalte veacuri, în felul cum a fost descoperită acum sfinților apostoli și proroci ai lui Hristos, prin Duhul.” </a:t>
            </a:r>
            <a:r>
              <a:rPr lang="ro-RO" sz="1400" b="1" dirty="0">
                <a:solidFill>
                  <a:srgbClr val="FFFF99"/>
                </a:solidFill>
                <a:effectLst>
                  <a:outerShdw blurRad="38100" dist="38100" dir="2700000" algn="tl">
                    <a:srgbClr val="000000"/>
                  </a:outerShdw>
                </a:effectLst>
                <a:latin typeface="Comic Sans MS" panose="030F0702030302020204" pitchFamily="66" charset="0"/>
              </a:rPr>
              <a:t>(Efeseni 3:5)</a:t>
            </a:r>
          </a:p>
        </p:txBody>
      </p:sp>
      <p:graphicFrame>
        <p:nvGraphicFramePr>
          <p:cNvPr id="6" name="Diagrama 5">
            <a:extLst>
              <a:ext uri="{FF2B5EF4-FFF2-40B4-BE49-F238E27FC236}">
                <a16:creationId xmlns:a16="http://schemas.microsoft.com/office/drawing/2014/main" id="{D4411846-91F9-6EAE-B30E-5A25A3C4C396}"/>
              </a:ext>
            </a:extLst>
          </p:cNvPr>
          <p:cNvGraphicFramePr/>
          <p:nvPr>
            <p:extLst>
              <p:ext uri="{D42A27DB-BD31-4B8C-83A1-F6EECF244321}">
                <p14:modId xmlns:p14="http://schemas.microsoft.com/office/powerpoint/2010/main" val="642621250"/>
              </p:ext>
            </p:extLst>
          </p:nvPr>
        </p:nvGraphicFramePr>
        <p:xfrm>
          <a:off x="209550" y="1876425"/>
          <a:ext cx="11772900" cy="163121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7" name="CuadroTexto 6">
            <a:extLst>
              <a:ext uri="{FF2B5EF4-FFF2-40B4-BE49-F238E27FC236}">
                <a16:creationId xmlns:a16="http://schemas.microsoft.com/office/drawing/2014/main" id="{3695C0AB-B315-A72D-C941-785DAA60ABCE}"/>
              </a:ext>
            </a:extLst>
          </p:cNvPr>
          <p:cNvSpPr txBox="1"/>
          <p:nvPr/>
        </p:nvSpPr>
        <p:spPr>
          <a:xfrm>
            <a:off x="209550" y="3593306"/>
            <a:ext cx="8534401" cy="1015663"/>
          </a:xfrm>
          <a:prstGeom prst="rect">
            <a:avLst/>
          </a:prstGeom>
          <a:noFill/>
        </p:spPr>
        <p:txBody>
          <a:bodyPr wrap="square" rtlCol="0">
            <a:spAutoFit/>
          </a:bodyPr>
          <a:lstStyle/>
          <a:p>
            <a:pPr>
              <a:spcBef>
                <a:spcPts val="600"/>
              </a:spcBef>
            </a:pPr>
            <a:r>
              <a:rPr lang="ro-RO" sz="2000" b="1" dirty="0"/>
              <a:t>Când sunt menționați împreună, apostolii îi preced pe profeți (cu excepția textului din Luca 11:49). Petru îi pune pe apostoli pe același plan cu profeții din vechime (2 Pet. 3:2).</a:t>
            </a:r>
          </a:p>
        </p:txBody>
      </p:sp>
      <p:sp>
        <p:nvSpPr>
          <p:cNvPr id="9" name="CuadroTexto 8">
            <a:extLst>
              <a:ext uri="{FF2B5EF4-FFF2-40B4-BE49-F238E27FC236}">
                <a16:creationId xmlns:a16="http://schemas.microsoft.com/office/drawing/2014/main" id="{6582211D-81CD-D95F-1805-5A0843C86052}"/>
              </a:ext>
            </a:extLst>
          </p:cNvPr>
          <p:cNvSpPr txBox="1"/>
          <p:nvPr/>
        </p:nvSpPr>
        <p:spPr>
          <a:xfrm>
            <a:off x="228600" y="1390650"/>
            <a:ext cx="10134600" cy="400110"/>
          </a:xfrm>
          <a:prstGeom prst="rect">
            <a:avLst/>
          </a:prstGeom>
          <a:noFill/>
        </p:spPr>
        <p:txBody>
          <a:bodyPr wrap="square" rtlCol="0">
            <a:spAutoFit/>
          </a:bodyPr>
          <a:lstStyle/>
          <a:p>
            <a:pPr>
              <a:spcBef>
                <a:spcPts val="600"/>
              </a:spcBef>
            </a:pPr>
            <a:r>
              <a:rPr lang="ro-RO" sz="2000" b="1" dirty="0"/>
              <a:t>Apostolii și profeții Noului Testament au trăsături comune:</a:t>
            </a:r>
          </a:p>
        </p:txBody>
      </p:sp>
      <p:pic>
        <p:nvPicPr>
          <p:cNvPr id="11" name="Imagen 10">
            <a:extLst>
              <a:ext uri="{FF2B5EF4-FFF2-40B4-BE49-F238E27FC236}">
                <a16:creationId xmlns:a16="http://schemas.microsoft.com/office/drawing/2014/main" id="{F02DC1CB-584D-C1D7-0B11-D60A2551DD6B}"/>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flipH="1">
            <a:off x="8991600" y="3702680"/>
            <a:ext cx="2990850" cy="2990850"/>
          </a:xfrm>
          <a:prstGeom prst="roundRect">
            <a:avLst>
              <a:gd name="adj" fmla="val 4167"/>
            </a:avLst>
          </a:prstGeom>
          <a:solidFill>
            <a:srgbClr val="FFFFFF"/>
          </a:solidFill>
          <a:ln w="76200" cap="sq">
            <a:solidFill>
              <a:schemeClr val="accent2"/>
            </a:solidFill>
            <a:miter lim="800000"/>
          </a:ln>
          <a:effectLst/>
          <a:scene3d>
            <a:camera prst="orthographicFront"/>
            <a:lightRig rig="threePt" dir="t">
              <a:rot lat="0" lon="0" rev="2700000"/>
            </a:lightRig>
          </a:scene3d>
          <a:sp3d contourW="6350">
            <a:bevelT h="38100"/>
            <a:contourClr>
              <a:srgbClr val="C0C0C0"/>
            </a:contourClr>
          </a:sp3d>
        </p:spPr>
      </p:pic>
      <p:sp>
        <p:nvSpPr>
          <p:cNvPr id="13" name="CuadroTexto 12">
            <a:extLst>
              <a:ext uri="{FF2B5EF4-FFF2-40B4-BE49-F238E27FC236}">
                <a16:creationId xmlns:a16="http://schemas.microsoft.com/office/drawing/2014/main" id="{957264A5-71D5-1C94-2838-DFE788B36978}"/>
              </a:ext>
            </a:extLst>
          </p:cNvPr>
          <p:cNvSpPr txBox="1"/>
          <p:nvPr/>
        </p:nvSpPr>
        <p:spPr>
          <a:xfrm>
            <a:off x="2969880" y="5341620"/>
            <a:ext cx="6003132" cy="1323439"/>
          </a:xfrm>
          <a:prstGeom prst="rect">
            <a:avLst/>
          </a:prstGeom>
          <a:noFill/>
        </p:spPr>
        <p:txBody>
          <a:bodyPr wrap="square">
            <a:spAutoFit/>
          </a:bodyPr>
          <a:lstStyle/>
          <a:p>
            <a:pPr>
              <a:spcBef>
                <a:spcPts val="600"/>
              </a:spcBef>
            </a:pPr>
            <a:r>
              <a:rPr lang="ro-RO" sz="2000" b="1" dirty="0"/>
              <a:t>Noul Testament menționează mai mulți profeți, unii dintre ei pe nume: Barnaba (apostol), Simon, Luciu, Manaen, Saul (apostol), Iuda, Sila și Agab (Fapte 11:27; 13:1; 15:32; 19:6-7; 21:10).</a:t>
            </a:r>
          </a:p>
        </p:txBody>
      </p:sp>
      <p:pic>
        <p:nvPicPr>
          <p:cNvPr id="15" name="Imagen 14">
            <a:extLst>
              <a:ext uri="{FF2B5EF4-FFF2-40B4-BE49-F238E27FC236}">
                <a16:creationId xmlns:a16="http://schemas.microsoft.com/office/drawing/2014/main" id="{99D4BAB0-B8EE-0A83-C21F-68456AD73604}"/>
              </a:ext>
            </a:extLst>
          </p:cNvPr>
          <p:cNvPicPr>
            <a:picLocks noChangeAspect="1"/>
          </p:cNvPicPr>
          <p:nvPr/>
        </p:nvPicPr>
        <p:blipFill rotWithShape="1">
          <a:blip r:embed="rId12" cstate="hqprint">
            <a:extLst>
              <a:ext uri="{BEBA8EAE-BF5A-486C-A8C5-ECC9F3942E4B}">
                <a14:imgProps xmlns:a14="http://schemas.microsoft.com/office/drawing/2010/main">
                  <a14:imgLayer r:embed="rId13">
                    <a14:imgEffect>
                      <a14:brightnessContrast bright="20000"/>
                    </a14:imgEffect>
                  </a14:imgLayer>
                </a14:imgProps>
              </a:ext>
              <a:ext uri="{28A0092B-C50C-407E-A947-70E740481C1C}">
                <a14:useLocalDpi xmlns:a14="http://schemas.microsoft.com/office/drawing/2010/main"/>
              </a:ext>
            </a:extLst>
          </a:blip>
          <a:srcRect l="19030" r="19030"/>
          <a:stretch>
            <a:fillRect/>
          </a:stretch>
        </p:blipFill>
        <p:spPr>
          <a:xfrm>
            <a:off x="189009" y="5355855"/>
            <a:ext cx="1457325" cy="1323439"/>
          </a:xfrm>
          <a:prstGeom prst="round2DiagRect">
            <a:avLst>
              <a:gd name="adj1" fmla="val 16667"/>
              <a:gd name="adj2" fmla="val 0"/>
            </a:avLst>
          </a:prstGeom>
          <a:ln w="38100" cap="sq">
            <a:solidFill>
              <a:schemeClr val="accent5"/>
            </a:solidFill>
            <a:miter lim="800000"/>
          </a:ln>
          <a:effectLst/>
        </p:spPr>
      </p:pic>
      <p:pic>
        <p:nvPicPr>
          <p:cNvPr id="17" name="Imagen 16">
            <a:extLst>
              <a:ext uri="{FF2B5EF4-FFF2-40B4-BE49-F238E27FC236}">
                <a16:creationId xmlns:a16="http://schemas.microsoft.com/office/drawing/2014/main" id="{7FFA754E-F097-5E49-D781-97CE1083FAEB}"/>
              </a:ext>
            </a:extLst>
          </p:cNvPr>
          <p:cNvPicPr>
            <a:picLocks noChangeAspect="1"/>
          </p:cNvPicPr>
          <p:nvPr/>
        </p:nvPicPr>
        <p:blipFill>
          <a:blip r:embed="rId14" cstate="hqprint">
            <a:extLst>
              <a:ext uri="{28A0092B-C50C-407E-A947-70E740481C1C}">
                <a14:useLocalDpi xmlns:a14="http://schemas.microsoft.com/office/drawing/2010/main"/>
              </a:ext>
            </a:extLst>
          </a:blip>
          <a:srcRect l="1676" t="1394" r="1855" b="2265"/>
          <a:stretch>
            <a:fillRect/>
          </a:stretch>
        </p:blipFill>
        <p:spPr>
          <a:xfrm>
            <a:off x="1815324" y="5348326"/>
            <a:ext cx="1057309" cy="1330968"/>
          </a:xfrm>
          <a:prstGeom prst="round2DiagRect">
            <a:avLst>
              <a:gd name="adj1" fmla="val 0"/>
              <a:gd name="adj2" fmla="val 19252"/>
            </a:avLst>
          </a:prstGeom>
          <a:ln w="38100" cap="sq">
            <a:solidFill>
              <a:schemeClr val="accent5"/>
            </a:solidFill>
            <a:miter lim="800000"/>
          </a:ln>
          <a:effectLst/>
        </p:spPr>
      </p:pic>
      <p:sp>
        <p:nvSpPr>
          <p:cNvPr id="5" name="CuadroTexto 4">
            <a:extLst>
              <a:ext uri="{FF2B5EF4-FFF2-40B4-BE49-F238E27FC236}">
                <a16:creationId xmlns:a16="http://schemas.microsoft.com/office/drawing/2014/main" id="{8F420C75-5A88-8937-1981-58A153A3C8E7}"/>
              </a:ext>
            </a:extLst>
          </p:cNvPr>
          <p:cNvSpPr txBox="1"/>
          <p:nvPr/>
        </p:nvSpPr>
        <p:spPr>
          <a:xfrm>
            <a:off x="228599" y="4608969"/>
            <a:ext cx="8515351"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ro-RO" sz="2000" b="1" i="0" u="none" strike="noStrike" kern="1200" cap="none" spc="0" normalizeH="0" baseline="0" noProof="0" dirty="0">
                <a:ln>
                  <a:noFill/>
                </a:ln>
                <a:solidFill>
                  <a:prstClr val="black"/>
                </a:solidFill>
                <a:effectLst/>
                <a:uLnTx/>
                <a:uFillTx/>
                <a:latin typeface="Aptos" panose="02110004020202020204"/>
                <a:ea typeface="+mn-ea"/>
                <a:cs typeface="+mn-cs"/>
              </a:rPr>
              <a:t>Apostolii au fost însărcinați în mod special de Isus Însuși să fie martori ai învierii (Fapte 10:40-41).</a:t>
            </a:r>
          </a:p>
        </p:txBody>
      </p:sp>
    </p:spTree>
    <p:extLst>
      <p:ext uri="{BB962C8B-B14F-4D97-AF65-F5344CB8AC3E}">
        <p14:creationId xmlns:p14="http://schemas.microsoft.com/office/powerpoint/2010/main" val="3230480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5" fill="hold" grpId="0" nodeType="clickEffect">
                                  <p:stCondLst>
                                    <p:cond delay="0"/>
                                  </p:stCondLst>
                                  <p:childTnLst>
                                    <p:set>
                                      <p:cBhvr>
                                        <p:cTn id="27" dur="1" fill="hold">
                                          <p:stCondLst>
                                            <p:cond delay="0"/>
                                          </p:stCondLst>
                                        </p:cTn>
                                        <p:tgtEl>
                                          <p:spTgt spid="6">
                                            <p:graphicEl>
                                              <a:dgm id="{18903AEB-E8A1-44C8-ACE2-14E974CD781E}"/>
                                            </p:graphicEl>
                                          </p:spTgt>
                                        </p:tgtEl>
                                        <p:attrNameLst>
                                          <p:attrName>style.visibility</p:attrName>
                                        </p:attrNameLst>
                                      </p:cBhvr>
                                      <p:to>
                                        <p:strVal val="visible"/>
                                      </p:to>
                                    </p:set>
                                    <p:animEffect transition="in" filter="randombar(vertical)">
                                      <p:cBhvr>
                                        <p:cTn id="28" dur="500"/>
                                        <p:tgtEl>
                                          <p:spTgt spid="6">
                                            <p:graphicEl>
                                              <a:dgm id="{18903AEB-E8A1-44C8-ACE2-14E974CD781E}"/>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5" fill="hold" grpId="0" nodeType="clickEffect">
                                  <p:stCondLst>
                                    <p:cond delay="0"/>
                                  </p:stCondLst>
                                  <p:childTnLst>
                                    <p:set>
                                      <p:cBhvr>
                                        <p:cTn id="32" dur="1" fill="hold">
                                          <p:stCondLst>
                                            <p:cond delay="0"/>
                                          </p:stCondLst>
                                        </p:cTn>
                                        <p:tgtEl>
                                          <p:spTgt spid="6">
                                            <p:graphicEl>
                                              <a:dgm id="{6AF94F2D-F79B-42D8-8792-EC5EE5CA65AE}"/>
                                            </p:graphicEl>
                                          </p:spTgt>
                                        </p:tgtEl>
                                        <p:attrNameLst>
                                          <p:attrName>style.visibility</p:attrName>
                                        </p:attrNameLst>
                                      </p:cBhvr>
                                      <p:to>
                                        <p:strVal val="visible"/>
                                      </p:to>
                                    </p:set>
                                    <p:animEffect transition="in" filter="randombar(vertical)">
                                      <p:cBhvr>
                                        <p:cTn id="33" dur="500"/>
                                        <p:tgtEl>
                                          <p:spTgt spid="6">
                                            <p:graphicEl>
                                              <a:dgm id="{6AF94F2D-F79B-42D8-8792-EC5EE5CA65AE}"/>
                                            </p:graphicEl>
                                          </p:spTgt>
                                        </p:tgtEl>
                                      </p:cBhvr>
                                    </p:animEffect>
                                  </p:childTnLst>
                                </p:cTn>
                              </p:par>
                              <p:par>
                                <p:cTn id="34" presetID="14" presetClass="entr" presetSubtype="5" fill="hold" grpId="0" nodeType="withEffect">
                                  <p:stCondLst>
                                    <p:cond delay="0"/>
                                  </p:stCondLst>
                                  <p:childTnLst>
                                    <p:set>
                                      <p:cBhvr>
                                        <p:cTn id="35" dur="1" fill="hold">
                                          <p:stCondLst>
                                            <p:cond delay="0"/>
                                          </p:stCondLst>
                                        </p:cTn>
                                        <p:tgtEl>
                                          <p:spTgt spid="6">
                                            <p:graphicEl>
                                              <a:dgm id="{FAE57C7A-4FE9-4C1E-89A4-9591EE4B7D30}"/>
                                            </p:graphicEl>
                                          </p:spTgt>
                                        </p:tgtEl>
                                        <p:attrNameLst>
                                          <p:attrName>style.visibility</p:attrName>
                                        </p:attrNameLst>
                                      </p:cBhvr>
                                      <p:to>
                                        <p:strVal val="visible"/>
                                      </p:to>
                                    </p:set>
                                    <p:animEffect transition="in" filter="randombar(vertical)">
                                      <p:cBhvr>
                                        <p:cTn id="36" dur="500"/>
                                        <p:tgtEl>
                                          <p:spTgt spid="6">
                                            <p:graphicEl>
                                              <a:dgm id="{FAE57C7A-4FE9-4C1E-89A4-9591EE4B7D30}"/>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5" fill="hold" grpId="0" nodeType="clickEffect">
                                  <p:stCondLst>
                                    <p:cond delay="0"/>
                                  </p:stCondLst>
                                  <p:childTnLst>
                                    <p:set>
                                      <p:cBhvr>
                                        <p:cTn id="40" dur="1" fill="hold">
                                          <p:stCondLst>
                                            <p:cond delay="0"/>
                                          </p:stCondLst>
                                        </p:cTn>
                                        <p:tgtEl>
                                          <p:spTgt spid="6">
                                            <p:graphicEl>
                                              <a:dgm id="{0D00281B-4660-4C87-BD3A-A048546E75D5}"/>
                                            </p:graphicEl>
                                          </p:spTgt>
                                        </p:tgtEl>
                                        <p:attrNameLst>
                                          <p:attrName>style.visibility</p:attrName>
                                        </p:attrNameLst>
                                      </p:cBhvr>
                                      <p:to>
                                        <p:strVal val="visible"/>
                                      </p:to>
                                    </p:set>
                                    <p:animEffect transition="in" filter="randombar(vertical)">
                                      <p:cBhvr>
                                        <p:cTn id="41" dur="500"/>
                                        <p:tgtEl>
                                          <p:spTgt spid="6">
                                            <p:graphicEl>
                                              <a:dgm id="{0D00281B-4660-4C87-BD3A-A048546E75D5}"/>
                                            </p:graphicEl>
                                          </p:spTgt>
                                        </p:tgtEl>
                                      </p:cBhvr>
                                    </p:animEffect>
                                  </p:childTnLst>
                                </p:cTn>
                              </p:par>
                              <p:par>
                                <p:cTn id="42" presetID="14" presetClass="entr" presetSubtype="5" fill="hold" grpId="0" nodeType="withEffect">
                                  <p:stCondLst>
                                    <p:cond delay="0"/>
                                  </p:stCondLst>
                                  <p:childTnLst>
                                    <p:set>
                                      <p:cBhvr>
                                        <p:cTn id="43" dur="1" fill="hold">
                                          <p:stCondLst>
                                            <p:cond delay="0"/>
                                          </p:stCondLst>
                                        </p:cTn>
                                        <p:tgtEl>
                                          <p:spTgt spid="6">
                                            <p:graphicEl>
                                              <a:dgm id="{48825FD6-2E41-4562-AE78-DC5FF4C17433}"/>
                                            </p:graphicEl>
                                          </p:spTgt>
                                        </p:tgtEl>
                                        <p:attrNameLst>
                                          <p:attrName>style.visibility</p:attrName>
                                        </p:attrNameLst>
                                      </p:cBhvr>
                                      <p:to>
                                        <p:strVal val="visible"/>
                                      </p:to>
                                    </p:set>
                                    <p:animEffect transition="in" filter="randombar(vertical)">
                                      <p:cBhvr>
                                        <p:cTn id="44" dur="500"/>
                                        <p:tgtEl>
                                          <p:spTgt spid="6">
                                            <p:graphicEl>
                                              <a:dgm id="{48825FD6-2E41-4562-AE78-DC5FF4C17433}"/>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14" presetClass="entr" presetSubtype="5" fill="hold" grpId="0" nodeType="clickEffect">
                                  <p:stCondLst>
                                    <p:cond delay="0"/>
                                  </p:stCondLst>
                                  <p:childTnLst>
                                    <p:set>
                                      <p:cBhvr>
                                        <p:cTn id="48" dur="1" fill="hold">
                                          <p:stCondLst>
                                            <p:cond delay="0"/>
                                          </p:stCondLst>
                                        </p:cTn>
                                        <p:tgtEl>
                                          <p:spTgt spid="6">
                                            <p:graphicEl>
                                              <a:dgm id="{1F634FAF-0CDD-4918-9ECB-BCADC682B67E}"/>
                                            </p:graphicEl>
                                          </p:spTgt>
                                        </p:tgtEl>
                                        <p:attrNameLst>
                                          <p:attrName>style.visibility</p:attrName>
                                        </p:attrNameLst>
                                      </p:cBhvr>
                                      <p:to>
                                        <p:strVal val="visible"/>
                                      </p:to>
                                    </p:set>
                                    <p:animEffect transition="in" filter="randombar(vertical)">
                                      <p:cBhvr>
                                        <p:cTn id="49" dur="500"/>
                                        <p:tgtEl>
                                          <p:spTgt spid="6">
                                            <p:graphicEl>
                                              <a:dgm id="{1F634FAF-0CDD-4918-9ECB-BCADC682B67E}"/>
                                            </p:graphicEl>
                                          </p:spTgt>
                                        </p:tgtEl>
                                      </p:cBhvr>
                                    </p:animEffect>
                                  </p:childTnLst>
                                </p:cTn>
                              </p:par>
                              <p:par>
                                <p:cTn id="50" presetID="14" presetClass="entr" presetSubtype="5" fill="hold" grpId="0" nodeType="withEffect">
                                  <p:stCondLst>
                                    <p:cond delay="0"/>
                                  </p:stCondLst>
                                  <p:childTnLst>
                                    <p:set>
                                      <p:cBhvr>
                                        <p:cTn id="51" dur="1" fill="hold">
                                          <p:stCondLst>
                                            <p:cond delay="0"/>
                                          </p:stCondLst>
                                        </p:cTn>
                                        <p:tgtEl>
                                          <p:spTgt spid="6">
                                            <p:graphicEl>
                                              <a:dgm id="{689C0D5C-78C0-4845-A70A-A99F356AC315}"/>
                                            </p:graphicEl>
                                          </p:spTgt>
                                        </p:tgtEl>
                                        <p:attrNameLst>
                                          <p:attrName>style.visibility</p:attrName>
                                        </p:attrNameLst>
                                      </p:cBhvr>
                                      <p:to>
                                        <p:strVal val="visible"/>
                                      </p:to>
                                    </p:set>
                                    <p:animEffect transition="in" filter="randombar(vertical)">
                                      <p:cBhvr>
                                        <p:cTn id="52" dur="500"/>
                                        <p:tgtEl>
                                          <p:spTgt spid="6">
                                            <p:graphicEl>
                                              <a:dgm id="{689C0D5C-78C0-4845-A70A-A99F356AC315}"/>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5" fill="hold" grpId="0" nodeType="clickEffect">
                                  <p:stCondLst>
                                    <p:cond delay="0"/>
                                  </p:stCondLst>
                                  <p:childTnLst>
                                    <p:set>
                                      <p:cBhvr>
                                        <p:cTn id="56" dur="1" fill="hold">
                                          <p:stCondLst>
                                            <p:cond delay="0"/>
                                          </p:stCondLst>
                                        </p:cTn>
                                        <p:tgtEl>
                                          <p:spTgt spid="6">
                                            <p:graphicEl>
                                              <a:dgm id="{F24C91FF-F822-43EC-8BDC-F3C25FD177A3}"/>
                                            </p:graphicEl>
                                          </p:spTgt>
                                        </p:tgtEl>
                                        <p:attrNameLst>
                                          <p:attrName>style.visibility</p:attrName>
                                        </p:attrNameLst>
                                      </p:cBhvr>
                                      <p:to>
                                        <p:strVal val="visible"/>
                                      </p:to>
                                    </p:set>
                                    <p:animEffect transition="in" filter="randombar(vertical)">
                                      <p:cBhvr>
                                        <p:cTn id="57" dur="500"/>
                                        <p:tgtEl>
                                          <p:spTgt spid="6">
                                            <p:graphicEl>
                                              <a:dgm id="{F24C91FF-F822-43EC-8BDC-F3C25FD177A3}"/>
                                            </p:graphicEl>
                                          </p:spTgt>
                                        </p:tgtEl>
                                      </p:cBhvr>
                                    </p:animEffect>
                                  </p:childTnLst>
                                </p:cTn>
                              </p:par>
                              <p:par>
                                <p:cTn id="58" presetID="14" presetClass="entr" presetSubtype="5" fill="hold" grpId="0" nodeType="withEffect">
                                  <p:stCondLst>
                                    <p:cond delay="0"/>
                                  </p:stCondLst>
                                  <p:childTnLst>
                                    <p:set>
                                      <p:cBhvr>
                                        <p:cTn id="59" dur="1" fill="hold">
                                          <p:stCondLst>
                                            <p:cond delay="0"/>
                                          </p:stCondLst>
                                        </p:cTn>
                                        <p:tgtEl>
                                          <p:spTgt spid="6">
                                            <p:graphicEl>
                                              <a:dgm id="{B63C68F4-37F5-4E39-81B9-0FD70A034F30}"/>
                                            </p:graphicEl>
                                          </p:spTgt>
                                        </p:tgtEl>
                                        <p:attrNameLst>
                                          <p:attrName>style.visibility</p:attrName>
                                        </p:attrNameLst>
                                      </p:cBhvr>
                                      <p:to>
                                        <p:strVal val="visible"/>
                                      </p:to>
                                    </p:set>
                                    <p:animEffect transition="in" filter="randombar(vertical)">
                                      <p:cBhvr>
                                        <p:cTn id="60" dur="500"/>
                                        <p:tgtEl>
                                          <p:spTgt spid="6">
                                            <p:graphicEl>
                                              <a:dgm id="{B63C68F4-37F5-4E39-81B9-0FD70A034F30}"/>
                                            </p:graphicEl>
                                          </p:spTgt>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wipe(left)">
                                      <p:cBhvr>
                                        <p:cTn id="65" dur="500"/>
                                        <p:tgtEl>
                                          <p:spTgt spid="7"/>
                                        </p:tgtEl>
                                      </p:cBhvr>
                                    </p:animEffect>
                                  </p:childTnLst>
                                </p:cTn>
                              </p:par>
                            </p:childTnLst>
                          </p:cTn>
                        </p:par>
                      </p:childTnLst>
                    </p:cTn>
                  </p:par>
                  <p:par>
                    <p:cTn id="66" fill="hold">
                      <p:stCondLst>
                        <p:cond delay="indefinite"/>
                      </p:stCondLst>
                      <p:childTnLst>
                        <p:par>
                          <p:cTn id="67" fill="hold">
                            <p:stCondLst>
                              <p:cond delay="0"/>
                            </p:stCondLst>
                            <p:childTnLst>
                              <p:par>
                                <p:cTn id="68" presetID="21" presetClass="entr" presetSubtype="1" fill="hold" nodeType="click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wheel(1)">
                                      <p:cBhvr>
                                        <p:cTn id="70" dur="750"/>
                                        <p:tgtEl>
                                          <p:spTgt spid="11"/>
                                        </p:tgtEl>
                                      </p:cBhvr>
                                    </p:animEffect>
                                  </p:childTnLst>
                                </p:cTn>
                              </p:par>
                            </p:childTnLst>
                          </p:cTn>
                        </p:par>
                        <p:par>
                          <p:cTn id="71" fill="hold">
                            <p:stCondLst>
                              <p:cond delay="750"/>
                            </p:stCondLst>
                            <p:childTnLst>
                              <p:par>
                                <p:cTn id="72" presetID="22" presetClass="entr" presetSubtype="8" fill="hold" grpId="0" nodeType="afterEffect">
                                  <p:stCondLst>
                                    <p:cond delay="0"/>
                                  </p:stCondLst>
                                  <p:childTnLst>
                                    <p:set>
                                      <p:cBhvr>
                                        <p:cTn id="73" dur="1" fill="hold">
                                          <p:stCondLst>
                                            <p:cond delay="0"/>
                                          </p:stCondLst>
                                        </p:cTn>
                                        <p:tgtEl>
                                          <p:spTgt spid="5"/>
                                        </p:tgtEl>
                                        <p:attrNameLst>
                                          <p:attrName>style.visibility</p:attrName>
                                        </p:attrNameLst>
                                      </p:cBhvr>
                                      <p:to>
                                        <p:strVal val="visible"/>
                                      </p:to>
                                    </p:set>
                                    <p:animEffect transition="in" filter="wipe(left)">
                                      <p:cBhvr>
                                        <p:cTn id="74" dur="500"/>
                                        <p:tgtEl>
                                          <p:spTgt spid="5"/>
                                        </p:tgtEl>
                                      </p:cBhvr>
                                    </p:animEffect>
                                  </p:childTnLst>
                                </p:cTn>
                              </p:par>
                            </p:childTnLst>
                          </p:cTn>
                        </p:par>
                      </p:childTnLst>
                    </p:cTn>
                  </p:par>
                  <p:par>
                    <p:cTn id="75" fill="hold">
                      <p:stCondLst>
                        <p:cond delay="indefinite"/>
                      </p:stCondLst>
                      <p:childTnLst>
                        <p:par>
                          <p:cTn id="76" fill="hold">
                            <p:stCondLst>
                              <p:cond delay="0"/>
                            </p:stCondLst>
                            <p:childTnLst>
                              <p:par>
                                <p:cTn id="77" presetID="18" presetClass="entr" presetSubtype="3" fill="hold" nodeType="clickEffect">
                                  <p:stCondLst>
                                    <p:cond delay="0"/>
                                  </p:stCondLst>
                                  <p:childTnLst>
                                    <p:set>
                                      <p:cBhvr>
                                        <p:cTn id="78" dur="1" fill="hold">
                                          <p:stCondLst>
                                            <p:cond delay="0"/>
                                          </p:stCondLst>
                                        </p:cTn>
                                        <p:tgtEl>
                                          <p:spTgt spid="15"/>
                                        </p:tgtEl>
                                        <p:attrNameLst>
                                          <p:attrName>style.visibility</p:attrName>
                                        </p:attrNameLst>
                                      </p:cBhvr>
                                      <p:to>
                                        <p:strVal val="visible"/>
                                      </p:to>
                                    </p:set>
                                    <p:animEffect transition="in" filter="strips(upRight)">
                                      <p:cBhvr>
                                        <p:cTn id="79" dur="500"/>
                                        <p:tgtEl>
                                          <p:spTgt spid="15"/>
                                        </p:tgtEl>
                                      </p:cBhvr>
                                    </p:animEffect>
                                  </p:childTnLst>
                                </p:cTn>
                              </p:par>
                            </p:childTnLst>
                          </p:cTn>
                        </p:par>
                        <p:par>
                          <p:cTn id="80" fill="hold">
                            <p:stCondLst>
                              <p:cond delay="500"/>
                            </p:stCondLst>
                            <p:childTnLst>
                              <p:par>
                                <p:cTn id="81" presetID="18" presetClass="entr" presetSubtype="6" fill="hold" nodeType="after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strips(downRight)">
                                      <p:cBhvr>
                                        <p:cTn id="83" dur="500"/>
                                        <p:tgtEl>
                                          <p:spTgt spid="17"/>
                                        </p:tgtEl>
                                      </p:cBhvr>
                                    </p:animEffect>
                                  </p:childTnLst>
                                </p:cTn>
                              </p:par>
                            </p:childTnLst>
                          </p:cTn>
                        </p:par>
                        <p:par>
                          <p:cTn id="84" fill="hold">
                            <p:stCondLst>
                              <p:cond delay="1000"/>
                            </p:stCondLst>
                            <p:childTnLst>
                              <p:par>
                                <p:cTn id="85" presetID="22" presetClass="entr" presetSubtype="8" fill="hold" grpId="0" nodeType="afterEffect">
                                  <p:stCondLst>
                                    <p:cond delay="0"/>
                                  </p:stCondLst>
                                  <p:childTnLst>
                                    <p:set>
                                      <p:cBhvr>
                                        <p:cTn id="86" dur="1" fill="hold">
                                          <p:stCondLst>
                                            <p:cond delay="0"/>
                                          </p:stCondLst>
                                        </p:cTn>
                                        <p:tgtEl>
                                          <p:spTgt spid="13"/>
                                        </p:tgtEl>
                                        <p:attrNameLst>
                                          <p:attrName>style.visibility</p:attrName>
                                        </p:attrNameLst>
                                      </p:cBhvr>
                                      <p:to>
                                        <p:strVal val="visible"/>
                                      </p:to>
                                    </p:set>
                                    <p:animEffect transition="in" filter="wipe(left)">
                                      <p:cBhvr>
                                        <p:cTn id="8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Graphic spid="6" grpId="0">
        <p:bldSub>
          <a:bldDgm bld="one"/>
        </p:bldSub>
      </p:bldGraphic>
      <p:bldP spid="7" grpId="0"/>
      <p:bldP spid="9" grpId="0"/>
      <p:bldP spid="13"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1000" b="-11000"/>
          </a:stretch>
        </a:blipFill>
        <a:effectLst/>
      </p:bgPr>
    </p:bg>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13CB41B6-EB11-5E57-44AF-5355EBBBA35A}"/>
              </a:ext>
            </a:extLst>
          </p:cNvPr>
          <p:cNvSpPr>
            <a:spLocks noGrp="1" noRot="1" noMove="1" noResize="1" noEditPoints="1" noAdjustHandles="1" noChangeArrowheads="1" noChangeShapeType="1"/>
          </p:cNvSpPr>
          <p:nvPr/>
        </p:nvSpPr>
        <p:spPr>
          <a:xfrm>
            <a:off x="0" y="0"/>
            <a:ext cx="12191999" cy="1068646"/>
          </a:xfrm>
          <a:prstGeom prst="rect">
            <a:avLst/>
          </a:prstGeom>
          <a:blipFill dpi="0" rotWithShape="1">
            <a:blip r:embed="rId3" cstate="hqprint">
              <a:extLst>
                <a:ext uri="{28A0092B-C50C-407E-A947-70E740481C1C}">
                  <a14:useLocalDpi xmlns:a14="http://schemas.microsoft.com/office/drawing/2010/main"/>
                </a:ext>
              </a:extLst>
            </a:blip>
            <a:srcRect/>
            <a:stretch>
              <a:fillRect b="-15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0BBE493E-3BEA-6AE0-5640-EBC91554925F}"/>
              </a:ext>
            </a:extLst>
          </p:cNvPr>
          <p:cNvSpPr txBox="1"/>
          <p:nvPr/>
        </p:nvSpPr>
        <p:spPr>
          <a:xfrm>
            <a:off x="0" y="-127816"/>
            <a:ext cx="12191999" cy="923330"/>
          </a:xfrm>
          <a:prstGeom prst="rect">
            <a:avLst/>
          </a:prstGeom>
          <a:noFill/>
        </p:spPr>
        <p:txBody>
          <a:bodyPr wrap="square">
            <a:spAutoFit/>
            <a:scene3d>
              <a:camera prst="orthographicFront"/>
              <a:lightRig rig="threePt" dir="t"/>
            </a:scene3d>
            <a:sp3d extrusionH="57150">
              <a:bevelT w="82550" h="38100" prst="coolSlant"/>
            </a:sp3d>
          </a:bodyPr>
          <a:lstStyle/>
          <a:p>
            <a:pPr algn="ctr"/>
            <a:r>
              <a:rPr lang="ro-RO" sz="5400" b="1" spc="1000" dirty="0">
                <a:ln w="12700" cmpd="sng">
                  <a:noFill/>
                  <a:prstDash val="solid"/>
                </a:ln>
                <a:gradFill>
                  <a:gsLst>
                    <a:gs pos="0">
                      <a:srgbClr val="1E7980"/>
                    </a:gs>
                    <a:gs pos="4000">
                      <a:srgbClr val="2EB9C4"/>
                    </a:gs>
                    <a:gs pos="87000">
                      <a:srgbClr val="91E0E5"/>
                    </a:gs>
                  </a:gsLst>
                  <a:lin ang="5400000"/>
                </a:gradFill>
              </a:rPr>
              <a:t>PROOROCIȚELE</a:t>
            </a:r>
          </a:p>
        </p:txBody>
      </p:sp>
      <p:sp>
        <p:nvSpPr>
          <p:cNvPr id="4" name="CuadroTexto 3">
            <a:extLst>
              <a:ext uri="{FF2B5EF4-FFF2-40B4-BE49-F238E27FC236}">
                <a16:creationId xmlns:a16="http://schemas.microsoft.com/office/drawing/2014/main" id="{AE6B997E-14B8-9856-4372-D5508D74AE5E}"/>
              </a:ext>
            </a:extLst>
          </p:cNvPr>
          <p:cNvSpPr txBox="1"/>
          <p:nvPr/>
        </p:nvSpPr>
        <p:spPr>
          <a:xfrm>
            <a:off x="866774" y="672811"/>
            <a:ext cx="10458450" cy="369332"/>
          </a:xfrm>
          <a:prstGeom prst="rect">
            <a:avLst/>
          </a:prstGeom>
          <a:noFill/>
        </p:spPr>
        <p:txBody>
          <a:bodyPr wrap="square">
            <a:spAutoFit/>
            <a:scene3d>
              <a:camera prst="orthographicFront"/>
              <a:lightRig rig="threePt" dir="t"/>
            </a:scene3d>
            <a:sp3d extrusionH="57150">
              <a:bevelT w="38100" h="38100"/>
            </a:sp3d>
          </a:bodyPr>
          <a:lstStyle/>
          <a:p>
            <a:pPr algn="ctr"/>
            <a:r>
              <a:rPr lang="ro-RO" b="1" dirty="0">
                <a:solidFill>
                  <a:srgbClr val="7030A0"/>
                </a:solidFill>
                <a:latin typeface="Comic Sans MS" panose="030F0702030302020204" pitchFamily="66" charset="0"/>
              </a:rPr>
              <a:t>„[Filip evanghelistul] avea patru fete fecioare care proroceau.” </a:t>
            </a:r>
            <a:r>
              <a:rPr lang="ro-RO" sz="1400" b="1" dirty="0">
                <a:solidFill>
                  <a:srgbClr val="7030A0"/>
                </a:solidFill>
                <a:latin typeface="Comic Sans MS" panose="030F0702030302020204" pitchFamily="66" charset="0"/>
              </a:rPr>
              <a:t>(Faptele apostolilor 21:9)</a:t>
            </a:r>
          </a:p>
        </p:txBody>
      </p:sp>
      <p:sp>
        <p:nvSpPr>
          <p:cNvPr id="5" name="CuadroTexto 4">
            <a:extLst>
              <a:ext uri="{FF2B5EF4-FFF2-40B4-BE49-F238E27FC236}">
                <a16:creationId xmlns:a16="http://schemas.microsoft.com/office/drawing/2014/main" id="{8EF61988-64B8-B343-72A5-111FD00C6AF6}"/>
              </a:ext>
            </a:extLst>
          </p:cNvPr>
          <p:cNvSpPr txBox="1"/>
          <p:nvPr/>
        </p:nvSpPr>
        <p:spPr>
          <a:xfrm>
            <a:off x="3094767" y="1104900"/>
            <a:ext cx="4720482" cy="1631216"/>
          </a:xfrm>
          <a:prstGeom prst="rect">
            <a:avLst/>
          </a:prstGeom>
          <a:noFill/>
        </p:spPr>
        <p:txBody>
          <a:bodyPr wrap="square" rtlCol="0">
            <a:spAutoFit/>
          </a:bodyPr>
          <a:lstStyle/>
          <a:p>
            <a:pPr>
              <a:spcBef>
                <a:spcPts val="600"/>
              </a:spcBef>
            </a:pPr>
            <a:r>
              <a:rPr lang="ro-RO" sz="2000" b="1" dirty="0"/>
              <a:t>Singura proorociță menționată pe nume în Noul Testament este Ana, care „vorbea despre Prunc [Isus] tuturor celor ce așteptau mântuirea Ierusalimului” (Luca 2:36-38).</a:t>
            </a:r>
          </a:p>
        </p:txBody>
      </p:sp>
      <p:pic>
        <p:nvPicPr>
          <p:cNvPr id="6" name="Imagen 5">
            <a:extLst>
              <a:ext uri="{FF2B5EF4-FFF2-40B4-BE49-F238E27FC236}">
                <a16:creationId xmlns:a16="http://schemas.microsoft.com/office/drawing/2014/main" id="{30A5AB91-7778-1D48-A447-C7C915394617}"/>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19787" y="1247775"/>
            <a:ext cx="2882076" cy="3648690"/>
          </a:xfrm>
          <a:prstGeom prst="rect">
            <a:avLst/>
          </a:prstGeom>
          <a:ln w="38100" cap="sq">
            <a:solidFill>
              <a:srgbClr val="FFC000"/>
            </a:soli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id="{965E6E2F-C6A0-6C05-F946-E87853784B3F}"/>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7815249" y="1247775"/>
            <a:ext cx="4221316" cy="2374490"/>
          </a:xfrm>
          <a:prstGeom prst="rect">
            <a:avLst/>
          </a:prstGeom>
          <a:ln w="38100" cap="sq">
            <a:solidFill>
              <a:srgbClr val="2EB9C4"/>
            </a:solidFill>
            <a:prstDash val="solid"/>
            <a:miter lim="800000"/>
          </a:ln>
          <a:effectLst>
            <a:outerShdw blurRad="50800" dist="38100" dir="2700000" algn="tl" rotWithShape="0">
              <a:srgbClr val="000000">
                <a:alpha val="43000"/>
              </a:srgbClr>
            </a:outerShdw>
          </a:effectLst>
        </p:spPr>
      </p:pic>
      <p:pic>
        <p:nvPicPr>
          <p:cNvPr id="10" name="Imagen 9">
            <a:extLst>
              <a:ext uri="{FF2B5EF4-FFF2-40B4-BE49-F238E27FC236}">
                <a16:creationId xmlns:a16="http://schemas.microsoft.com/office/drawing/2014/main" id="{8C35480B-B4EE-6F1C-1C86-6AF6C7774689}"/>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7039897" y="3847561"/>
            <a:ext cx="4996668" cy="2810625"/>
          </a:xfrm>
          <a:prstGeom prst="rect">
            <a:avLst/>
          </a:prstGeom>
          <a:ln w="76200" cap="rnd">
            <a:gradFill flip="none" rotWithShape="1">
              <a:gsLst>
                <a:gs pos="10000">
                  <a:srgbClr val="FFC000"/>
                </a:gs>
                <a:gs pos="41000">
                  <a:srgbClr val="552579"/>
                </a:gs>
                <a:gs pos="65000">
                  <a:srgbClr val="552579"/>
                </a:gs>
                <a:gs pos="91000">
                  <a:srgbClr val="2EB9C4"/>
                </a:gs>
              </a:gsLst>
              <a:lin ang="2700000" scaled="1"/>
              <a:tileRect/>
            </a:gra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12" name="CuadroTexto 11">
            <a:extLst>
              <a:ext uri="{FF2B5EF4-FFF2-40B4-BE49-F238E27FC236}">
                <a16:creationId xmlns:a16="http://schemas.microsoft.com/office/drawing/2014/main" id="{D29384C2-2CCF-8FE1-E1F3-75AE6352029C}"/>
              </a:ext>
            </a:extLst>
          </p:cNvPr>
          <p:cNvSpPr txBox="1"/>
          <p:nvPr/>
        </p:nvSpPr>
        <p:spPr>
          <a:xfrm>
            <a:off x="3094767" y="5204241"/>
            <a:ext cx="3870090" cy="1631216"/>
          </a:xfrm>
          <a:prstGeom prst="rect">
            <a:avLst/>
          </a:prstGeom>
          <a:noFill/>
        </p:spPr>
        <p:txBody>
          <a:bodyPr wrap="square">
            <a:spAutoFit/>
          </a:bodyPr>
          <a:lstStyle/>
          <a:p>
            <a:pPr>
              <a:spcBef>
                <a:spcPts val="600"/>
              </a:spcBef>
            </a:pPr>
            <a:r>
              <a:rPr lang="ro-RO" sz="2000" b="1" dirty="0"/>
              <a:t>Ioel a vestit dinainte că Duhul Sfânt avea să lucreze astfel încât fiii, fiicele, bătrânii, tinerii, robii și roabele să proorocească (Ioel 2:28-29).</a:t>
            </a:r>
          </a:p>
        </p:txBody>
      </p:sp>
      <p:sp>
        <p:nvSpPr>
          <p:cNvPr id="14" name="CuadroTexto 13">
            <a:extLst>
              <a:ext uri="{FF2B5EF4-FFF2-40B4-BE49-F238E27FC236}">
                <a16:creationId xmlns:a16="http://schemas.microsoft.com/office/drawing/2014/main" id="{B0366604-A219-C8A7-FCB8-6FB5E735F12E}"/>
              </a:ext>
            </a:extLst>
          </p:cNvPr>
          <p:cNvSpPr txBox="1"/>
          <p:nvPr/>
        </p:nvSpPr>
        <p:spPr>
          <a:xfrm>
            <a:off x="3094767" y="3837795"/>
            <a:ext cx="3870090" cy="1323439"/>
          </a:xfrm>
          <a:prstGeom prst="rect">
            <a:avLst/>
          </a:prstGeom>
          <a:noFill/>
        </p:spPr>
        <p:txBody>
          <a:bodyPr wrap="square">
            <a:spAutoFit/>
          </a:bodyPr>
          <a:lstStyle/>
          <a:p>
            <a:pPr>
              <a:spcBef>
                <a:spcPts val="600"/>
              </a:spcBef>
            </a:pPr>
            <a:r>
              <a:rPr lang="ro-RO" sz="2000" b="1" dirty="0"/>
              <a:t>În plus, profeția este menționată ca un dar obișnuit, atât la femei, cât și la bărbați</a:t>
            </a:r>
            <a:br>
              <a:rPr lang="es-ES" sz="2000" b="1" dirty="0"/>
            </a:br>
            <a:r>
              <a:rPr lang="ro-RO" sz="2000" b="1" dirty="0"/>
              <a:t>(1 Cor. 11:4-5).</a:t>
            </a:r>
          </a:p>
        </p:txBody>
      </p:sp>
      <p:pic>
        <p:nvPicPr>
          <p:cNvPr id="16" name="Imagen 15">
            <a:extLst>
              <a:ext uri="{FF2B5EF4-FFF2-40B4-BE49-F238E27FC236}">
                <a16:creationId xmlns:a16="http://schemas.microsoft.com/office/drawing/2014/main" id="{C9505AEA-2492-8785-545D-D3509CFC2BA9}"/>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19787" y="5075594"/>
            <a:ext cx="2899940" cy="1631216"/>
          </a:xfrm>
          <a:prstGeom prst="rect">
            <a:avLst/>
          </a:prstGeom>
          <a:ln w="88900" cap="sq" cmpd="thickThin">
            <a:solidFill>
              <a:srgbClr val="552579"/>
            </a:solidFill>
            <a:prstDash val="solid"/>
            <a:miter lim="800000"/>
          </a:ln>
          <a:effectLst>
            <a:innerShdw blurRad="76200">
              <a:srgbClr val="000000"/>
            </a:innerShdw>
          </a:effectLst>
        </p:spPr>
      </p:pic>
      <p:sp>
        <p:nvSpPr>
          <p:cNvPr id="7" name="CuadroTexto 6">
            <a:extLst>
              <a:ext uri="{FF2B5EF4-FFF2-40B4-BE49-F238E27FC236}">
                <a16:creationId xmlns:a16="http://schemas.microsoft.com/office/drawing/2014/main" id="{979ECAA8-0423-B154-745C-09E4476ABA59}"/>
              </a:ext>
            </a:extLst>
          </p:cNvPr>
          <p:cNvSpPr txBox="1"/>
          <p:nvPr/>
        </p:nvSpPr>
        <p:spPr>
          <a:xfrm>
            <a:off x="3094767" y="2779124"/>
            <a:ext cx="4720482"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ro-RO" sz="2000" b="1" i="0" u="none" strike="noStrike" kern="1200" cap="none" spc="0" normalizeH="0" baseline="0" noProof="0" dirty="0">
                <a:ln>
                  <a:noFill/>
                </a:ln>
                <a:solidFill>
                  <a:prstClr val="black"/>
                </a:solidFill>
                <a:effectLst/>
                <a:uLnTx/>
                <a:uFillTx/>
                <a:latin typeface="Aptos" panose="02110004020202020204"/>
                <a:ea typeface="+mn-ea"/>
                <a:cs typeface="+mn-cs"/>
              </a:rPr>
              <a:t>De asemenea, au primit darul profeției cele patru fiice ale lui Filip, evanghelistul (Fapte 21:8-9).</a:t>
            </a:r>
          </a:p>
        </p:txBody>
      </p:sp>
    </p:spTree>
    <p:extLst>
      <p:ext uri="{BB962C8B-B14F-4D97-AF65-F5344CB8AC3E}">
        <p14:creationId xmlns:p14="http://schemas.microsoft.com/office/powerpoint/2010/main" val="53898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30"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800" decel="100000"/>
                                        <p:tgtEl>
                                          <p:spTgt spid="6"/>
                                        </p:tgtEl>
                                      </p:cBhvr>
                                    </p:animEffect>
                                    <p:anim calcmode="lin" valueType="num">
                                      <p:cBhvr>
                                        <p:cTn id="26" dur="800" decel="100000" fill="hold"/>
                                        <p:tgtEl>
                                          <p:spTgt spid="6"/>
                                        </p:tgtEl>
                                        <p:attrNameLst>
                                          <p:attrName>style.rotation</p:attrName>
                                        </p:attrNameLst>
                                      </p:cBhvr>
                                      <p:tavLst>
                                        <p:tav tm="0">
                                          <p:val>
                                            <p:fltVal val="-90"/>
                                          </p:val>
                                        </p:tav>
                                        <p:tav tm="100000">
                                          <p:val>
                                            <p:fltVal val="0"/>
                                          </p:val>
                                        </p:tav>
                                      </p:tavLst>
                                    </p:anim>
                                    <p:anim calcmode="lin" valueType="num">
                                      <p:cBhvr>
                                        <p:cTn id="27" dur="800" decel="100000" fill="hold"/>
                                        <p:tgtEl>
                                          <p:spTgt spid="6"/>
                                        </p:tgtEl>
                                        <p:attrNameLst>
                                          <p:attrName>ppt_x</p:attrName>
                                        </p:attrNameLst>
                                      </p:cBhvr>
                                      <p:tavLst>
                                        <p:tav tm="0">
                                          <p:val>
                                            <p:strVal val="#ppt_x+0.4"/>
                                          </p:val>
                                        </p:tav>
                                        <p:tav tm="100000">
                                          <p:val>
                                            <p:strVal val="#ppt_x-0.05"/>
                                          </p:val>
                                        </p:tav>
                                      </p:tavLst>
                                    </p:anim>
                                    <p:anim calcmode="lin" valueType="num">
                                      <p:cBhvr>
                                        <p:cTn id="28" dur="800" decel="100000" fill="hold"/>
                                        <p:tgtEl>
                                          <p:spTgt spid="6"/>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31" fill="hold">
                            <p:stCondLst>
                              <p:cond delay="1000"/>
                            </p:stCondLst>
                            <p:childTnLst>
                              <p:par>
                                <p:cTn id="32" presetID="22" presetClass="entr" presetSubtype="8"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30"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800" decel="100000"/>
                                        <p:tgtEl>
                                          <p:spTgt spid="8"/>
                                        </p:tgtEl>
                                      </p:cBhvr>
                                    </p:animEffect>
                                    <p:anim calcmode="lin" valueType="num">
                                      <p:cBhvr>
                                        <p:cTn id="40" dur="800" decel="100000" fill="hold"/>
                                        <p:tgtEl>
                                          <p:spTgt spid="8"/>
                                        </p:tgtEl>
                                        <p:attrNameLst>
                                          <p:attrName>style.rotation</p:attrName>
                                        </p:attrNameLst>
                                      </p:cBhvr>
                                      <p:tavLst>
                                        <p:tav tm="0">
                                          <p:val>
                                            <p:fltVal val="-90"/>
                                          </p:val>
                                        </p:tav>
                                        <p:tav tm="100000">
                                          <p:val>
                                            <p:fltVal val="0"/>
                                          </p:val>
                                        </p:tav>
                                      </p:tavLst>
                                    </p:anim>
                                    <p:anim calcmode="lin" valueType="num">
                                      <p:cBhvr>
                                        <p:cTn id="41" dur="800" decel="100000" fill="hold"/>
                                        <p:tgtEl>
                                          <p:spTgt spid="8"/>
                                        </p:tgtEl>
                                        <p:attrNameLst>
                                          <p:attrName>ppt_x</p:attrName>
                                        </p:attrNameLst>
                                      </p:cBhvr>
                                      <p:tavLst>
                                        <p:tav tm="0">
                                          <p:val>
                                            <p:strVal val="#ppt_x+0.4"/>
                                          </p:val>
                                        </p:tav>
                                        <p:tav tm="100000">
                                          <p:val>
                                            <p:strVal val="#ppt_x-0.05"/>
                                          </p:val>
                                        </p:tav>
                                      </p:tavLst>
                                    </p:anim>
                                    <p:anim calcmode="lin" valueType="num">
                                      <p:cBhvr>
                                        <p:cTn id="42" dur="800" decel="100000" fill="hold"/>
                                        <p:tgtEl>
                                          <p:spTgt spid="8"/>
                                        </p:tgtEl>
                                        <p:attrNameLst>
                                          <p:attrName>ppt_y</p:attrName>
                                        </p:attrNameLst>
                                      </p:cBhvr>
                                      <p:tavLst>
                                        <p:tav tm="0">
                                          <p:val>
                                            <p:strVal val="#ppt_y-0.4"/>
                                          </p:val>
                                        </p:tav>
                                        <p:tav tm="100000">
                                          <p:val>
                                            <p:strVal val="#ppt_y+0.1"/>
                                          </p:val>
                                        </p:tav>
                                      </p:tavLst>
                                    </p:anim>
                                    <p:anim calcmode="lin" valueType="num">
                                      <p:cBhvr>
                                        <p:cTn id="43"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44"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par>
                    <p:cTn id="49" fill="hold">
                      <p:stCondLst>
                        <p:cond delay="indefinite"/>
                      </p:stCondLst>
                      <p:childTnLst>
                        <p:par>
                          <p:cTn id="50" fill="hold">
                            <p:stCondLst>
                              <p:cond delay="0"/>
                            </p:stCondLst>
                            <p:childTnLst>
                              <p:par>
                                <p:cTn id="51" presetID="4" presetClass="entr" presetSubtype="16" fill="hold" nodeType="click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box(in)">
                                      <p:cBhvr>
                                        <p:cTn id="53" dur="750"/>
                                        <p:tgtEl>
                                          <p:spTgt spid="16"/>
                                        </p:tgtEl>
                                      </p:cBhvr>
                                    </p:animEffect>
                                  </p:childTnLst>
                                </p:cTn>
                              </p:par>
                            </p:childTnLst>
                          </p:cTn>
                        </p:par>
                        <p:par>
                          <p:cTn id="54" fill="hold">
                            <p:stCondLst>
                              <p:cond delay="750"/>
                            </p:stCondLst>
                            <p:childTnLst>
                              <p:par>
                                <p:cTn id="55" presetID="22" presetClass="entr" presetSubtype="8"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left)">
                                      <p:cBhvr>
                                        <p:cTn id="57" dur="500"/>
                                        <p:tgtEl>
                                          <p:spTgt spid="14"/>
                                        </p:tgtEl>
                                      </p:cBhvr>
                                    </p:animEffect>
                                  </p:childTnLst>
                                </p:cTn>
                              </p:par>
                            </p:childTnLst>
                          </p:cTn>
                        </p:par>
                      </p:childTnLst>
                    </p:cTn>
                  </p:par>
                  <p:par>
                    <p:cTn id="58" fill="hold">
                      <p:stCondLst>
                        <p:cond delay="indefinite"/>
                      </p:stCondLst>
                      <p:childTnLst>
                        <p:par>
                          <p:cTn id="59" fill="hold">
                            <p:stCondLst>
                              <p:cond delay="0"/>
                            </p:stCondLst>
                            <p:childTnLst>
                              <p:par>
                                <p:cTn id="60" presetID="17" presetClass="entr" presetSubtype="4" fill="hold" nodeType="click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p:cTn id="62" dur="500" fill="hold"/>
                                        <p:tgtEl>
                                          <p:spTgt spid="10"/>
                                        </p:tgtEl>
                                        <p:attrNameLst>
                                          <p:attrName>ppt_x</p:attrName>
                                        </p:attrNameLst>
                                      </p:cBhvr>
                                      <p:tavLst>
                                        <p:tav tm="0">
                                          <p:val>
                                            <p:strVal val="#ppt_x"/>
                                          </p:val>
                                        </p:tav>
                                        <p:tav tm="100000">
                                          <p:val>
                                            <p:strVal val="#ppt_x"/>
                                          </p:val>
                                        </p:tav>
                                      </p:tavLst>
                                    </p:anim>
                                    <p:anim calcmode="lin" valueType="num">
                                      <p:cBhvr>
                                        <p:cTn id="63" dur="500" fill="hold"/>
                                        <p:tgtEl>
                                          <p:spTgt spid="10"/>
                                        </p:tgtEl>
                                        <p:attrNameLst>
                                          <p:attrName>ppt_y</p:attrName>
                                        </p:attrNameLst>
                                      </p:cBhvr>
                                      <p:tavLst>
                                        <p:tav tm="0">
                                          <p:val>
                                            <p:strVal val="#ppt_y+#ppt_h/2"/>
                                          </p:val>
                                        </p:tav>
                                        <p:tav tm="100000">
                                          <p:val>
                                            <p:strVal val="#ppt_y"/>
                                          </p:val>
                                        </p:tav>
                                      </p:tavLst>
                                    </p:anim>
                                    <p:anim calcmode="lin" valueType="num">
                                      <p:cBhvr>
                                        <p:cTn id="64" dur="500" fill="hold"/>
                                        <p:tgtEl>
                                          <p:spTgt spid="10"/>
                                        </p:tgtEl>
                                        <p:attrNameLst>
                                          <p:attrName>ppt_w</p:attrName>
                                        </p:attrNameLst>
                                      </p:cBhvr>
                                      <p:tavLst>
                                        <p:tav tm="0">
                                          <p:val>
                                            <p:strVal val="#ppt_w"/>
                                          </p:val>
                                        </p:tav>
                                        <p:tav tm="100000">
                                          <p:val>
                                            <p:strVal val="#ppt_w"/>
                                          </p:val>
                                        </p:tav>
                                      </p:tavLst>
                                    </p:anim>
                                    <p:anim calcmode="lin" valueType="num">
                                      <p:cBhvr>
                                        <p:cTn id="65" dur="500" fill="hold"/>
                                        <p:tgtEl>
                                          <p:spTgt spid="10"/>
                                        </p:tgtEl>
                                        <p:attrNameLst>
                                          <p:attrName>ppt_h</p:attrName>
                                        </p:attrNameLst>
                                      </p:cBhvr>
                                      <p:tavLst>
                                        <p:tav tm="0">
                                          <p:val>
                                            <p:fltVal val="0"/>
                                          </p:val>
                                        </p:tav>
                                        <p:tav tm="100000">
                                          <p:val>
                                            <p:strVal val="#ppt_h"/>
                                          </p:val>
                                        </p:tav>
                                      </p:tavLst>
                                    </p:anim>
                                  </p:childTnLst>
                                </p:cTn>
                              </p:par>
                            </p:childTnLst>
                          </p:cTn>
                        </p:par>
                        <p:par>
                          <p:cTn id="66" fill="hold">
                            <p:stCondLst>
                              <p:cond delay="500"/>
                            </p:stCondLst>
                            <p:childTnLst>
                              <p:par>
                                <p:cTn id="67" presetID="22" presetClass="entr" presetSubtype="8" fill="hold" grpId="0" nodeType="afterEffect">
                                  <p:stCondLst>
                                    <p:cond delay="0"/>
                                  </p:stCondLst>
                                  <p:childTnLst>
                                    <p:set>
                                      <p:cBhvr>
                                        <p:cTn id="68" dur="1" fill="hold">
                                          <p:stCondLst>
                                            <p:cond delay="0"/>
                                          </p:stCondLst>
                                        </p:cTn>
                                        <p:tgtEl>
                                          <p:spTgt spid="12"/>
                                        </p:tgtEl>
                                        <p:attrNameLst>
                                          <p:attrName>style.visibility</p:attrName>
                                        </p:attrNameLst>
                                      </p:cBhvr>
                                      <p:to>
                                        <p:strVal val="visible"/>
                                      </p:to>
                                    </p:set>
                                    <p:animEffect transition="in" filter="wipe(left)">
                                      <p:cBhvr>
                                        <p:cTn id="6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2" grpId="0"/>
      <p:bldP spid="14"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3">
                <a:shade val="45000"/>
                <a:satMod val="135000"/>
              </a:schemeClr>
              <a:prstClr val="white"/>
            </a:duotone>
          </a:blip>
          <a:srcRect/>
          <a:stretch>
            <a:fillRect t="-5000" b="-5000"/>
          </a:stretch>
        </a:blipFill>
        <a:effectLst/>
      </p:bgPr>
    </p:bg>
    <p:spTree>
      <p:nvGrpSpPr>
        <p:cNvPr id="1" name="">
          <a:extLst>
            <a:ext uri="{FF2B5EF4-FFF2-40B4-BE49-F238E27FC236}">
              <a16:creationId xmlns:a16="http://schemas.microsoft.com/office/drawing/2014/main" id="{8F2FAEF4-9204-61E9-10C5-F9ABFDD071E1}"/>
            </a:ext>
          </a:extLst>
        </p:cNvPr>
        <p:cNvGrpSpPr/>
        <p:nvPr/>
      </p:nvGrpSpPr>
      <p:grpSpPr>
        <a:xfrm>
          <a:off x="0" y="0"/>
          <a:ext cx="0" cy="0"/>
          <a:chOff x="0" y="0"/>
          <a:chExt cx="0" cy="0"/>
        </a:xfrm>
      </p:grpSpPr>
      <p:sp>
        <p:nvSpPr>
          <p:cNvPr id="13" name="Rectángulo 12">
            <a:extLst>
              <a:ext uri="{FF2B5EF4-FFF2-40B4-BE49-F238E27FC236}">
                <a16:creationId xmlns:a16="http://schemas.microsoft.com/office/drawing/2014/main" id="{4F2073A3-4A62-F727-4629-16376E1BAAEA}"/>
              </a:ext>
            </a:extLst>
          </p:cNvPr>
          <p:cNvSpPr>
            <a:spLocks noGrp="1" noRot="1" noMove="1" noResize="1" noEditPoints="1" noAdjustHandles="1" noChangeArrowheads="1" noChangeShapeType="1"/>
          </p:cNvSpPr>
          <p:nvPr/>
        </p:nvSpPr>
        <p:spPr>
          <a:xfrm>
            <a:off x="0" y="0"/>
            <a:ext cx="12192000" cy="1680938"/>
          </a:xfrm>
          <a:prstGeom prst="rect">
            <a:avLst/>
          </a:prstGeom>
          <a:blipFill dpi="0" rotWithShape="1">
            <a:blip r:embed="rId3"/>
            <a:srcRect/>
            <a:stretch>
              <a:fillRect l="-57000" t="-7000" b="-7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CuadroTexto 1">
            <a:extLst>
              <a:ext uri="{FF2B5EF4-FFF2-40B4-BE49-F238E27FC236}">
                <a16:creationId xmlns:a16="http://schemas.microsoft.com/office/drawing/2014/main" id="{95C4D776-B8DB-BAC5-E3E3-D448B1170941}"/>
              </a:ext>
            </a:extLst>
          </p:cNvPr>
          <p:cNvSpPr txBox="1"/>
          <p:nvPr/>
        </p:nvSpPr>
        <p:spPr>
          <a:xfrm>
            <a:off x="1" y="0"/>
            <a:ext cx="7875638" cy="769441"/>
          </a:xfrm>
          <a:prstGeom prst="rect">
            <a:avLst/>
          </a:prstGeom>
          <a:noFill/>
        </p:spPr>
        <p:txBody>
          <a:bodyPr wrap="square" rtlCol="0">
            <a:spAutoFit/>
            <a:scene3d>
              <a:camera prst="orthographicFront"/>
              <a:lightRig rig="sunset" dir="t"/>
            </a:scene3d>
            <a:sp3d extrusionH="57150">
              <a:bevelT w="38100" h="38100" prst="relaxedInset"/>
            </a:sp3d>
          </a:bodyPr>
          <a:lstStyle/>
          <a:p>
            <a:pPr algn="ctr"/>
            <a:r>
              <a:rPr lang="ro-RO" sz="4400" b="1" dirty="0">
                <a:ln w="22225">
                  <a:solidFill>
                    <a:schemeClr val="accent2"/>
                  </a:solidFill>
                  <a:prstDash val="solid"/>
                </a:ln>
                <a:solidFill>
                  <a:schemeClr val="accent2">
                    <a:lumMod val="40000"/>
                    <a:lumOff val="60000"/>
                  </a:schemeClr>
                </a:solidFill>
              </a:rPr>
              <a:t>COLABORATORII LUI PAVEL</a:t>
            </a:r>
          </a:p>
        </p:txBody>
      </p:sp>
      <p:sp>
        <p:nvSpPr>
          <p:cNvPr id="4" name="CuadroTexto 3">
            <a:extLst>
              <a:ext uri="{FF2B5EF4-FFF2-40B4-BE49-F238E27FC236}">
                <a16:creationId xmlns:a16="http://schemas.microsoft.com/office/drawing/2014/main" id="{DBC3B44F-6639-9559-0A03-6E250E78C52B}"/>
              </a:ext>
            </a:extLst>
          </p:cNvPr>
          <p:cNvSpPr txBox="1"/>
          <p:nvPr/>
        </p:nvSpPr>
        <p:spPr>
          <a:xfrm>
            <a:off x="199744" y="708448"/>
            <a:ext cx="7675893" cy="923330"/>
          </a:xfrm>
          <a:prstGeom prst="rect">
            <a:avLst/>
          </a:prstGeom>
          <a:noFill/>
        </p:spPr>
        <p:txBody>
          <a:bodyPr wrap="square">
            <a:spAutoFit/>
            <a:scene3d>
              <a:camera prst="orthographicFront"/>
              <a:lightRig rig="threePt" dir="t"/>
            </a:scene3d>
            <a:sp3d extrusionH="57150">
              <a:bevelT w="38100" h="38100"/>
            </a:sp3d>
          </a:bodyPr>
          <a:lstStyle/>
          <a:p>
            <a:pPr algn="ctr"/>
            <a:r>
              <a:rPr lang="ro-RO" b="1" dirty="0">
                <a:solidFill>
                  <a:schemeClr val="accent1">
                    <a:lumMod val="50000"/>
                  </a:schemeClr>
                </a:solidFill>
                <a:latin typeface="Comic Sans MS" panose="030F0702030302020204" pitchFamily="66" charset="0"/>
              </a:rPr>
              <a:t>„Porunca pe care ți-o dau, fiule Timotei, după prorociile făcute mai înainte despre tine, este ca prin ele să te lupți lupta cea bună.” </a:t>
            </a:r>
            <a:r>
              <a:rPr lang="ro-RO" sz="1400" b="1" dirty="0">
                <a:solidFill>
                  <a:schemeClr val="accent1">
                    <a:lumMod val="50000"/>
                  </a:schemeClr>
                </a:solidFill>
                <a:latin typeface="Comic Sans MS" panose="030F0702030302020204" pitchFamily="66" charset="0"/>
              </a:rPr>
              <a:t>(1 Timotei 1:18)</a:t>
            </a:r>
          </a:p>
        </p:txBody>
      </p:sp>
      <p:sp>
        <p:nvSpPr>
          <p:cNvPr id="6" name="CuadroTexto 5">
            <a:extLst>
              <a:ext uri="{FF2B5EF4-FFF2-40B4-BE49-F238E27FC236}">
                <a16:creationId xmlns:a16="http://schemas.microsoft.com/office/drawing/2014/main" id="{9652B331-A7EB-616A-ACE0-D62EDB2F6184}"/>
              </a:ext>
            </a:extLst>
          </p:cNvPr>
          <p:cNvSpPr txBox="1"/>
          <p:nvPr/>
        </p:nvSpPr>
        <p:spPr>
          <a:xfrm>
            <a:off x="105697" y="1680938"/>
            <a:ext cx="7632290"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ro-RO" sz="2000" b="1" i="0" u="none" strike="noStrike" kern="1200" cap="none" spc="0" normalizeH="0" baseline="0" noProof="0" dirty="0">
                <a:ln>
                  <a:noFill/>
                </a:ln>
                <a:solidFill>
                  <a:prstClr val="black"/>
                </a:solidFill>
                <a:effectLst/>
                <a:uLnTx/>
                <a:uFillTx/>
                <a:latin typeface="Aptos" panose="02110004020202020204"/>
                <a:ea typeface="+mn-ea"/>
                <a:cs typeface="+mn-cs"/>
              </a:rPr>
              <a:t>Pe lângă apostoli, profeți și proorocițe, sunt menționați și </a:t>
            </a:r>
            <a:r>
              <a:rPr kumimoji="0" lang="ro-RO" sz="2000" b="1" i="0" u="none" strike="noStrike" kern="1200" cap="none" spc="0" normalizeH="0" baseline="0" noProof="0" dirty="0" err="1">
                <a:ln>
                  <a:noFill/>
                </a:ln>
                <a:solidFill>
                  <a:prstClr val="black"/>
                </a:solidFill>
                <a:effectLst/>
                <a:uLnTx/>
                <a:uFillTx/>
                <a:latin typeface="Aptos" panose="02110004020202020204"/>
                <a:ea typeface="+mn-ea"/>
                <a:cs typeface="+mn-cs"/>
              </a:rPr>
              <a:t>câ</a:t>
            </a:r>
            <a:r>
              <a:rPr lang="ro-RO" sz="2000" b="1" dirty="0" err="1">
                <a:solidFill>
                  <a:prstClr val="black"/>
                </a:solidFill>
                <a:latin typeface="Aptos" panose="02110004020202020204"/>
              </a:rPr>
              <a:t>teva</a:t>
            </a:r>
            <a:r>
              <a:rPr kumimoji="0" lang="ro-RO" sz="2000" b="1" i="0" u="none" strike="noStrike" kern="1200" cap="none" spc="0" normalizeH="0" baseline="0" noProof="0" dirty="0">
                <a:ln>
                  <a:noFill/>
                </a:ln>
                <a:solidFill>
                  <a:prstClr val="black"/>
                </a:solidFill>
                <a:effectLst/>
                <a:uLnTx/>
                <a:uFillTx/>
                <a:latin typeface="Aptos" panose="02110004020202020204"/>
                <a:ea typeface="+mn-ea"/>
                <a:cs typeface="+mn-cs"/>
              </a:rPr>
              <a:t> ajutoare ale lui Pavel care, asemenea lui Sila și Barnaba, aveau darul profeției:</a:t>
            </a:r>
          </a:p>
        </p:txBody>
      </p:sp>
      <p:graphicFrame>
        <p:nvGraphicFramePr>
          <p:cNvPr id="8" name="Diagrama 7">
            <a:extLst>
              <a:ext uri="{FF2B5EF4-FFF2-40B4-BE49-F238E27FC236}">
                <a16:creationId xmlns:a16="http://schemas.microsoft.com/office/drawing/2014/main" id="{076FF8E0-81F2-8D9F-2141-A43FD83681A1}"/>
              </a:ext>
            </a:extLst>
          </p:cNvPr>
          <p:cNvGraphicFramePr/>
          <p:nvPr>
            <p:extLst>
              <p:ext uri="{D42A27DB-BD31-4B8C-83A1-F6EECF244321}">
                <p14:modId xmlns:p14="http://schemas.microsoft.com/office/powerpoint/2010/main" val="1594091090"/>
              </p:ext>
            </p:extLst>
          </p:nvPr>
        </p:nvGraphicFramePr>
        <p:xfrm>
          <a:off x="228600" y="2720201"/>
          <a:ext cx="5651090" cy="408371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0" name="Diagrama 9">
            <a:extLst>
              <a:ext uri="{FF2B5EF4-FFF2-40B4-BE49-F238E27FC236}">
                <a16:creationId xmlns:a16="http://schemas.microsoft.com/office/drawing/2014/main" id="{0F3AED6E-C7F5-92DD-662F-320815DEC0EF}"/>
              </a:ext>
            </a:extLst>
          </p:cNvPr>
          <p:cNvGraphicFramePr/>
          <p:nvPr>
            <p:extLst>
              <p:ext uri="{D42A27DB-BD31-4B8C-83A1-F6EECF244321}">
                <p14:modId xmlns:p14="http://schemas.microsoft.com/office/powerpoint/2010/main" val="3804669479"/>
              </p:ext>
            </p:extLst>
          </p:nvPr>
        </p:nvGraphicFramePr>
        <p:xfrm>
          <a:off x="6095998" y="2720200"/>
          <a:ext cx="5651090" cy="4083717"/>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12" name="Imagen 11">
            <a:extLst>
              <a:ext uri="{FF2B5EF4-FFF2-40B4-BE49-F238E27FC236}">
                <a16:creationId xmlns:a16="http://schemas.microsoft.com/office/drawing/2014/main" id="{F0D87B27-3FF8-5FC6-1713-BC8BDF7C9035}"/>
              </a:ext>
            </a:extLst>
          </p:cNvPr>
          <p:cNvPicPr>
            <a:picLocks noChangeAspect="1"/>
          </p:cNvPicPr>
          <p:nvPr/>
        </p:nvPicPr>
        <p:blipFill>
          <a:blip r:embed="rId14">
            <a:extLst>
              <a:ext uri="{BEBA8EAE-BF5A-486C-A8C5-ECC9F3942E4B}">
                <a14:imgProps xmlns:a14="http://schemas.microsoft.com/office/drawing/2010/main">
                  <a14:imgLayer r:embed="rId15">
                    <a14:imgEffect>
                      <a14:brightnessContrast bright="20000"/>
                    </a14:imgEffect>
                  </a14:imgLayer>
                </a14:imgProps>
              </a:ext>
              <a:ext uri="{28A0092B-C50C-407E-A947-70E740481C1C}">
                <a14:useLocalDpi xmlns:a14="http://schemas.microsoft.com/office/drawing/2010/main"/>
              </a:ext>
            </a:extLst>
          </a:blip>
          <a:srcRect l="-250"/>
          <a:stretch>
            <a:fillRect/>
          </a:stretch>
        </p:blipFill>
        <p:spPr>
          <a:xfrm rot="176952">
            <a:off x="8000998" y="232695"/>
            <a:ext cx="3937035" cy="2209063"/>
          </a:xfrm>
          <a:prstGeom prst="rect">
            <a:avLst/>
          </a:prstGeom>
          <a:solidFill>
            <a:srgbClr val="FFFFFF">
              <a:shade val="85000"/>
            </a:srgbClr>
          </a:solidFill>
          <a:ln w="38100" cap="sq">
            <a:solidFill>
              <a:srgbClr val="C5FFB3"/>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875950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fltVal val="0"/>
                                          </p:val>
                                        </p:tav>
                                        <p:tav tm="100000">
                                          <p:val>
                                            <p:strVal val="#ppt_w"/>
                                          </p:val>
                                        </p:tav>
                                      </p:tavLst>
                                    </p:anim>
                                    <p:anim calcmode="lin" valueType="num">
                                      <p:cBhvr>
                                        <p:cTn id="22" dur="1000" fill="hold"/>
                                        <p:tgtEl>
                                          <p:spTgt spid="12"/>
                                        </p:tgtEl>
                                        <p:attrNameLst>
                                          <p:attrName>ppt_h</p:attrName>
                                        </p:attrNameLst>
                                      </p:cBhvr>
                                      <p:tavLst>
                                        <p:tav tm="0">
                                          <p:val>
                                            <p:fltVal val="0"/>
                                          </p:val>
                                        </p:tav>
                                        <p:tav tm="100000">
                                          <p:val>
                                            <p:strVal val="#ppt_h"/>
                                          </p:val>
                                        </p:tav>
                                      </p:tavLst>
                                    </p:anim>
                                    <p:anim calcmode="lin" valueType="num">
                                      <p:cBhvr>
                                        <p:cTn id="23" dur="1000" fill="hold"/>
                                        <p:tgtEl>
                                          <p:spTgt spid="12"/>
                                        </p:tgtEl>
                                        <p:attrNameLst>
                                          <p:attrName>style.rotation</p:attrName>
                                        </p:attrNameLst>
                                      </p:cBhvr>
                                      <p:tavLst>
                                        <p:tav tm="0">
                                          <p:val>
                                            <p:fltVal val="90"/>
                                          </p:val>
                                        </p:tav>
                                        <p:tav tm="100000">
                                          <p:val>
                                            <p:fltVal val="0"/>
                                          </p:val>
                                        </p:tav>
                                      </p:tavLst>
                                    </p:anim>
                                    <p:animEffect transition="in" filter="fade">
                                      <p:cBhvr>
                                        <p:cTn id="24" dur="1000"/>
                                        <p:tgtEl>
                                          <p:spTgt spid="12"/>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8">
                                            <p:graphicEl>
                                              <a:dgm id="{2C5E8929-CDA2-4106-8C00-0950C6289CE4}"/>
                                            </p:graphicEl>
                                          </p:spTgt>
                                        </p:tgtEl>
                                        <p:attrNameLst>
                                          <p:attrName>style.visibility</p:attrName>
                                        </p:attrNameLst>
                                      </p:cBhvr>
                                      <p:to>
                                        <p:strVal val="visible"/>
                                      </p:to>
                                    </p:set>
                                    <p:animEffect transition="in" filter="dissolve">
                                      <p:cBhvr>
                                        <p:cTn id="33" dur="500"/>
                                        <p:tgtEl>
                                          <p:spTgt spid="8">
                                            <p:graphicEl>
                                              <a:dgm id="{2C5E8929-CDA2-4106-8C00-0950C6289CE4}"/>
                                            </p:graphicEl>
                                          </p:spTgt>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8">
                                            <p:graphicEl>
                                              <a:dgm id="{BC0DF181-48D9-4AB2-B9FC-1400F4F01B95}"/>
                                            </p:graphicEl>
                                          </p:spTgt>
                                        </p:tgtEl>
                                        <p:attrNameLst>
                                          <p:attrName>style.visibility</p:attrName>
                                        </p:attrNameLst>
                                      </p:cBhvr>
                                      <p:to>
                                        <p:strVal val="visible"/>
                                      </p:to>
                                    </p:set>
                                    <p:animEffect transition="in" filter="dissolve">
                                      <p:cBhvr>
                                        <p:cTn id="36" dur="500"/>
                                        <p:tgtEl>
                                          <p:spTgt spid="8">
                                            <p:graphicEl>
                                              <a:dgm id="{BC0DF181-48D9-4AB2-B9FC-1400F4F01B95}"/>
                                            </p:graphicEl>
                                          </p:spTgt>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8">
                                            <p:graphicEl>
                                              <a:dgm id="{1A1624C9-5461-4E53-8EF3-6E9D0CBACC9F}"/>
                                            </p:graphicEl>
                                          </p:spTgt>
                                        </p:tgtEl>
                                        <p:attrNameLst>
                                          <p:attrName>style.visibility</p:attrName>
                                        </p:attrNameLst>
                                      </p:cBhvr>
                                      <p:to>
                                        <p:strVal val="visible"/>
                                      </p:to>
                                    </p:set>
                                    <p:animEffect transition="in" filter="dissolve">
                                      <p:cBhvr>
                                        <p:cTn id="39" dur="500"/>
                                        <p:tgtEl>
                                          <p:spTgt spid="8">
                                            <p:graphicEl>
                                              <a:dgm id="{1A1624C9-5461-4E53-8EF3-6E9D0CBACC9F}"/>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8">
                                            <p:graphicEl>
                                              <a:dgm id="{03F4D236-E3C1-4DB8-AD79-7D8D3B476338}"/>
                                            </p:graphicEl>
                                          </p:spTgt>
                                        </p:tgtEl>
                                        <p:attrNameLst>
                                          <p:attrName>style.visibility</p:attrName>
                                        </p:attrNameLst>
                                      </p:cBhvr>
                                      <p:to>
                                        <p:strVal val="visible"/>
                                      </p:to>
                                    </p:set>
                                    <p:anim calcmode="lin" valueType="num">
                                      <p:cBhvr>
                                        <p:cTn id="44" dur="500" fill="hold"/>
                                        <p:tgtEl>
                                          <p:spTgt spid="8">
                                            <p:graphicEl>
                                              <a:dgm id="{03F4D236-E3C1-4DB8-AD79-7D8D3B476338}"/>
                                            </p:graphicEl>
                                          </p:spTgt>
                                        </p:tgtEl>
                                        <p:attrNameLst>
                                          <p:attrName>ppt_w</p:attrName>
                                        </p:attrNameLst>
                                      </p:cBhvr>
                                      <p:tavLst>
                                        <p:tav tm="0">
                                          <p:val>
                                            <p:fltVal val="0"/>
                                          </p:val>
                                        </p:tav>
                                        <p:tav tm="100000">
                                          <p:val>
                                            <p:strVal val="#ppt_w"/>
                                          </p:val>
                                        </p:tav>
                                      </p:tavLst>
                                    </p:anim>
                                    <p:anim calcmode="lin" valueType="num">
                                      <p:cBhvr>
                                        <p:cTn id="45" dur="500" fill="hold"/>
                                        <p:tgtEl>
                                          <p:spTgt spid="8">
                                            <p:graphicEl>
                                              <a:dgm id="{03F4D236-E3C1-4DB8-AD79-7D8D3B476338}"/>
                                            </p:graphicEl>
                                          </p:spTgt>
                                        </p:tgtEl>
                                        <p:attrNameLst>
                                          <p:attrName>ppt_h</p:attrName>
                                        </p:attrNameLst>
                                      </p:cBhvr>
                                      <p:tavLst>
                                        <p:tav tm="0">
                                          <p:val>
                                            <p:fltVal val="0"/>
                                          </p:val>
                                        </p:tav>
                                        <p:tav tm="100000">
                                          <p:val>
                                            <p:strVal val="#ppt_h"/>
                                          </p:val>
                                        </p:tav>
                                      </p:tavLst>
                                    </p:anim>
                                    <p:animEffect transition="in" filter="fade">
                                      <p:cBhvr>
                                        <p:cTn id="46" dur="500"/>
                                        <p:tgtEl>
                                          <p:spTgt spid="8">
                                            <p:graphicEl>
                                              <a:dgm id="{03F4D236-E3C1-4DB8-AD79-7D8D3B476338}"/>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10">
                                            <p:graphicEl>
                                              <a:dgm id="{2C5E8929-CDA2-4106-8C00-0950C6289CE4}"/>
                                            </p:graphicEl>
                                          </p:spTgt>
                                        </p:tgtEl>
                                        <p:attrNameLst>
                                          <p:attrName>style.visibility</p:attrName>
                                        </p:attrNameLst>
                                      </p:cBhvr>
                                      <p:to>
                                        <p:strVal val="visible"/>
                                      </p:to>
                                    </p:set>
                                    <p:animEffect transition="in" filter="dissolve">
                                      <p:cBhvr>
                                        <p:cTn id="51" dur="500"/>
                                        <p:tgtEl>
                                          <p:spTgt spid="10">
                                            <p:graphicEl>
                                              <a:dgm id="{2C5E8929-CDA2-4106-8C00-0950C6289CE4}"/>
                                            </p:graphicEl>
                                          </p:spTgt>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10">
                                            <p:graphicEl>
                                              <a:dgm id="{BC0DF181-48D9-4AB2-B9FC-1400F4F01B95}"/>
                                            </p:graphicEl>
                                          </p:spTgt>
                                        </p:tgtEl>
                                        <p:attrNameLst>
                                          <p:attrName>style.visibility</p:attrName>
                                        </p:attrNameLst>
                                      </p:cBhvr>
                                      <p:to>
                                        <p:strVal val="visible"/>
                                      </p:to>
                                    </p:set>
                                    <p:animEffect transition="in" filter="dissolve">
                                      <p:cBhvr>
                                        <p:cTn id="54" dur="500"/>
                                        <p:tgtEl>
                                          <p:spTgt spid="10">
                                            <p:graphicEl>
                                              <a:dgm id="{BC0DF181-48D9-4AB2-B9FC-1400F4F01B95}"/>
                                            </p:graphicEl>
                                          </p:spTgt>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10">
                                            <p:graphicEl>
                                              <a:dgm id="{1A1624C9-5461-4E53-8EF3-6E9D0CBACC9F}"/>
                                            </p:graphicEl>
                                          </p:spTgt>
                                        </p:tgtEl>
                                        <p:attrNameLst>
                                          <p:attrName>style.visibility</p:attrName>
                                        </p:attrNameLst>
                                      </p:cBhvr>
                                      <p:to>
                                        <p:strVal val="visible"/>
                                      </p:to>
                                    </p:set>
                                    <p:animEffect transition="in" filter="dissolve">
                                      <p:cBhvr>
                                        <p:cTn id="57" dur="500"/>
                                        <p:tgtEl>
                                          <p:spTgt spid="10">
                                            <p:graphicEl>
                                              <a:dgm id="{1A1624C9-5461-4E53-8EF3-6E9D0CBACC9F}"/>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53" presetClass="entr" presetSubtype="16" fill="hold" grpId="0" nodeType="clickEffect">
                                  <p:stCondLst>
                                    <p:cond delay="0"/>
                                  </p:stCondLst>
                                  <p:childTnLst>
                                    <p:set>
                                      <p:cBhvr>
                                        <p:cTn id="61" dur="1" fill="hold">
                                          <p:stCondLst>
                                            <p:cond delay="0"/>
                                          </p:stCondLst>
                                        </p:cTn>
                                        <p:tgtEl>
                                          <p:spTgt spid="10">
                                            <p:graphicEl>
                                              <a:dgm id="{03F4D236-E3C1-4DB8-AD79-7D8D3B476338}"/>
                                            </p:graphicEl>
                                          </p:spTgt>
                                        </p:tgtEl>
                                        <p:attrNameLst>
                                          <p:attrName>style.visibility</p:attrName>
                                        </p:attrNameLst>
                                      </p:cBhvr>
                                      <p:to>
                                        <p:strVal val="visible"/>
                                      </p:to>
                                    </p:set>
                                    <p:anim calcmode="lin" valueType="num">
                                      <p:cBhvr>
                                        <p:cTn id="62" dur="500" fill="hold"/>
                                        <p:tgtEl>
                                          <p:spTgt spid="10">
                                            <p:graphicEl>
                                              <a:dgm id="{03F4D236-E3C1-4DB8-AD79-7D8D3B476338}"/>
                                            </p:graphicEl>
                                          </p:spTgt>
                                        </p:tgtEl>
                                        <p:attrNameLst>
                                          <p:attrName>ppt_w</p:attrName>
                                        </p:attrNameLst>
                                      </p:cBhvr>
                                      <p:tavLst>
                                        <p:tav tm="0">
                                          <p:val>
                                            <p:fltVal val="0"/>
                                          </p:val>
                                        </p:tav>
                                        <p:tav tm="100000">
                                          <p:val>
                                            <p:strVal val="#ppt_w"/>
                                          </p:val>
                                        </p:tav>
                                      </p:tavLst>
                                    </p:anim>
                                    <p:anim calcmode="lin" valueType="num">
                                      <p:cBhvr>
                                        <p:cTn id="63" dur="500" fill="hold"/>
                                        <p:tgtEl>
                                          <p:spTgt spid="10">
                                            <p:graphicEl>
                                              <a:dgm id="{03F4D236-E3C1-4DB8-AD79-7D8D3B476338}"/>
                                            </p:graphicEl>
                                          </p:spTgt>
                                        </p:tgtEl>
                                        <p:attrNameLst>
                                          <p:attrName>ppt_h</p:attrName>
                                        </p:attrNameLst>
                                      </p:cBhvr>
                                      <p:tavLst>
                                        <p:tav tm="0">
                                          <p:val>
                                            <p:fltVal val="0"/>
                                          </p:val>
                                        </p:tav>
                                        <p:tav tm="100000">
                                          <p:val>
                                            <p:strVal val="#ppt_h"/>
                                          </p:val>
                                        </p:tav>
                                      </p:tavLst>
                                    </p:anim>
                                    <p:animEffect transition="in" filter="fade">
                                      <p:cBhvr>
                                        <p:cTn id="64" dur="500"/>
                                        <p:tgtEl>
                                          <p:spTgt spid="10">
                                            <p:graphicEl>
                                              <a:dgm id="{03F4D236-E3C1-4DB8-AD79-7D8D3B47633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Graphic spid="8" grpId="0" uiExpand="1">
        <p:bldSub>
          <a:bldDgm bld="one"/>
        </p:bldSub>
      </p:bldGraphic>
      <p:bldGraphic spid="10" grpId="0" uiExpand="1">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2">
                <a:shade val="45000"/>
                <a:satMod val="135000"/>
              </a:schemeClr>
              <a:prstClr val="white"/>
            </a:duotone>
          </a:blip>
          <a:srcRect/>
          <a:stretch>
            <a:fillRect t="-17000" b="-17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433C69E-93C5-23A9-10C3-10D9DD463C1E}"/>
              </a:ext>
            </a:extLst>
          </p:cNvPr>
          <p:cNvSpPr txBox="1"/>
          <p:nvPr/>
        </p:nvSpPr>
        <p:spPr>
          <a:xfrm>
            <a:off x="2507226" y="0"/>
            <a:ext cx="9684774" cy="769441"/>
          </a:xfrm>
          <a:prstGeom prst="rect">
            <a:avLst/>
          </a:prstGeom>
          <a:noFill/>
        </p:spPr>
        <p:txBody>
          <a:bodyPr wrap="square">
            <a:spAutoFit/>
            <a:scene3d>
              <a:camera prst="orthographicFront"/>
              <a:lightRig rig="threePt" dir="t"/>
            </a:scene3d>
            <a:sp3d extrusionH="57150" contourW="19050">
              <a:bevelT w="38100" h="38100"/>
              <a:contourClr>
                <a:schemeClr val="bg1"/>
              </a:contourClr>
            </a:sp3d>
          </a:bodyPr>
          <a:lstStyle/>
          <a:p>
            <a:pPr algn="ctr"/>
            <a:r>
              <a:rPr lang="ro-RO" sz="4400" b="1" spc="1000" dirty="0">
                <a:ln w="13462">
                  <a:noFill/>
                  <a:prstDash val="solid"/>
                </a:ln>
                <a:solidFill>
                  <a:srgbClr val="FFFF00"/>
                </a:solidFill>
                <a:effectLst>
                  <a:outerShdw dist="50800" dir="2700000" algn="bl" rotWithShape="0">
                    <a:schemeClr val="accent5"/>
                  </a:outerShdw>
                </a:effectLst>
              </a:rPr>
              <a:t>PROFEȚII MINCINOȘI</a:t>
            </a:r>
          </a:p>
        </p:txBody>
      </p:sp>
      <p:sp>
        <p:nvSpPr>
          <p:cNvPr id="4" name="CuadroTexto 3">
            <a:extLst>
              <a:ext uri="{FF2B5EF4-FFF2-40B4-BE49-F238E27FC236}">
                <a16:creationId xmlns:a16="http://schemas.microsoft.com/office/drawing/2014/main" id="{29380747-DE54-5027-7615-9584C3D48976}"/>
              </a:ext>
            </a:extLst>
          </p:cNvPr>
          <p:cNvSpPr txBox="1"/>
          <p:nvPr/>
        </p:nvSpPr>
        <p:spPr>
          <a:xfrm>
            <a:off x="2638580" y="749871"/>
            <a:ext cx="9002814" cy="646331"/>
          </a:xfrm>
          <a:prstGeom prst="rect">
            <a:avLst/>
          </a:prstGeom>
          <a:noFill/>
        </p:spPr>
        <p:txBody>
          <a:bodyPr wrap="square">
            <a:spAutoFit/>
          </a:bodyPr>
          <a:lstStyle/>
          <a:p>
            <a:pPr algn="ctr"/>
            <a:r>
              <a:rPr lang="ro-RO" b="1" dirty="0">
                <a:solidFill>
                  <a:srgbClr val="99FF99"/>
                </a:solidFill>
                <a:effectLst>
                  <a:outerShdw blurRad="38100" dist="38100" dir="2700000" algn="tl">
                    <a:srgbClr val="000000"/>
                  </a:outerShdw>
                </a:effectLst>
                <a:latin typeface="Comic Sans MS" panose="030F0702030302020204" pitchFamily="66" charset="0"/>
              </a:rPr>
              <a:t>„Prea iubiților, să nu dați crezare oricărui duh; ci să cercetați duhurile, dacă sunt de la Dumnezeu; căci în lume au ieșit mulți proroci mincinoși.” </a:t>
            </a:r>
            <a:r>
              <a:rPr lang="ro-RO" sz="1400" b="1" dirty="0">
                <a:solidFill>
                  <a:srgbClr val="99FF99"/>
                </a:solidFill>
                <a:effectLst>
                  <a:outerShdw blurRad="38100" dist="38100" dir="2700000" algn="tl">
                    <a:srgbClr val="000000"/>
                  </a:outerShdw>
                </a:effectLst>
                <a:latin typeface="Comic Sans MS" panose="030F0702030302020204" pitchFamily="66" charset="0"/>
              </a:rPr>
              <a:t>(1 Ioan 4:1)</a:t>
            </a:r>
          </a:p>
        </p:txBody>
      </p:sp>
      <p:sp>
        <p:nvSpPr>
          <p:cNvPr id="5" name="CuadroTexto 4">
            <a:extLst>
              <a:ext uri="{FF2B5EF4-FFF2-40B4-BE49-F238E27FC236}">
                <a16:creationId xmlns:a16="http://schemas.microsoft.com/office/drawing/2014/main" id="{DAB3F7E8-32DD-00C5-3422-E3C7C4671C58}"/>
              </a:ext>
            </a:extLst>
          </p:cNvPr>
          <p:cNvSpPr txBox="1"/>
          <p:nvPr/>
        </p:nvSpPr>
        <p:spPr>
          <a:xfrm>
            <a:off x="4139381" y="1438215"/>
            <a:ext cx="8052619" cy="1015663"/>
          </a:xfrm>
          <a:prstGeom prst="rect">
            <a:avLst/>
          </a:prstGeom>
          <a:noFill/>
        </p:spPr>
        <p:txBody>
          <a:bodyPr wrap="square" rtlCol="0">
            <a:spAutoFit/>
          </a:bodyPr>
          <a:lstStyle/>
          <a:p>
            <a:pPr>
              <a:spcBef>
                <a:spcPts val="600"/>
              </a:spcBef>
            </a:pPr>
            <a:r>
              <a:rPr lang="ro-RO" sz="2000" b="1" dirty="0">
                <a:solidFill>
                  <a:schemeClr val="bg1"/>
                </a:solidFill>
                <a:effectLst>
                  <a:glow rad="101600">
                    <a:srgbClr val="721A02"/>
                  </a:glow>
                  <a:outerShdw blurRad="38100" dist="38100" dir="2700000" algn="tl">
                    <a:srgbClr val="000000">
                      <a:alpha val="43137"/>
                    </a:srgbClr>
                  </a:outerShdw>
                </a:effectLst>
              </a:rPr>
              <a:t>Isus a avertizat că se vor ridica profeți mincinoși, pe care i-a numit „lupi răpitori” (Mat. 24:24; 7:15). Chiar în biserica primară au început deja să apară acești profeți mincinoși (1 Ioan 4:1).</a:t>
            </a:r>
          </a:p>
        </p:txBody>
      </p:sp>
      <p:pic>
        <p:nvPicPr>
          <p:cNvPr id="6" name="Imagen 5">
            <a:extLst>
              <a:ext uri="{FF2B5EF4-FFF2-40B4-BE49-F238E27FC236}">
                <a16:creationId xmlns:a16="http://schemas.microsoft.com/office/drawing/2014/main" id="{6ABAD6C7-A822-06A4-366B-F524C996E508}"/>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01632" y="1534801"/>
            <a:ext cx="3952568" cy="2211556"/>
          </a:xfrm>
          <a:prstGeom prst="rect">
            <a:avLst/>
          </a:prstGeom>
          <a:ln w="19050" cap="sq">
            <a:gradFill flip="none" rotWithShape="1">
              <a:gsLst>
                <a:gs pos="0">
                  <a:srgbClr val="99FF99"/>
                </a:gs>
                <a:gs pos="50000">
                  <a:srgbClr val="99FF99"/>
                </a:gs>
                <a:gs pos="50000">
                  <a:srgbClr val="FFFF00"/>
                </a:gs>
                <a:gs pos="100000">
                  <a:srgbClr val="FFFF00"/>
                </a:gs>
              </a:gsLst>
              <a:lin ang="0" scaled="1"/>
              <a:tileRect/>
            </a:gra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id="{376FD300-33CF-E50B-C836-AAF7303CF05B}"/>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01632" y="3871990"/>
            <a:ext cx="3952568" cy="2211556"/>
          </a:xfrm>
          <a:prstGeom prst="roundRect">
            <a:avLst>
              <a:gd name="adj" fmla="val 4167"/>
            </a:avLst>
          </a:prstGeom>
          <a:solidFill>
            <a:srgbClr val="FFFFFF"/>
          </a:solidFill>
          <a:ln w="76200" cap="sq">
            <a:solidFill>
              <a:srgbClr val="00CCFF"/>
            </a:solidFill>
            <a:miter lim="800000"/>
          </a:ln>
          <a:effectLst/>
          <a:scene3d>
            <a:camera prst="orthographicFront"/>
            <a:lightRig rig="threePt" dir="t">
              <a:rot lat="0" lon="0" rev="2700000"/>
            </a:lightRig>
          </a:scene3d>
          <a:sp3d contourW="6350">
            <a:bevelT h="38100"/>
            <a:contourClr>
              <a:srgbClr val="C0C0C0"/>
            </a:contourClr>
          </a:sp3d>
        </p:spPr>
      </p:pic>
      <p:pic>
        <p:nvPicPr>
          <p:cNvPr id="10" name="Imagen 9">
            <a:extLst>
              <a:ext uri="{FF2B5EF4-FFF2-40B4-BE49-F238E27FC236}">
                <a16:creationId xmlns:a16="http://schemas.microsoft.com/office/drawing/2014/main" id="{6137A548-313F-2D13-B215-6E7266431F85}"/>
              </a:ext>
            </a:extLst>
          </p:cNvPr>
          <p:cNvPicPr>
            <a:picLocks noChangeAspect="1"/>
          </p:cNvPicPr>
          <p:nvPr/>
        </p:nvPicPr>
        <p:blipFill>
          <a:blip r:embed="rId5" cstate="hq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10268091" y="4569339"/>
            <a:ext cx="1776329" cy="2162183"/>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60DC196A-F75F-272F-F326-D2DFAC909F6B}"/>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01632" y="110842"/>
            <a:ext cx="2320413" cy="1298327"/>
          </a:xfrm>
          <a:prstGeom prst="roundRect">
            <a:avLst>
              <a:gd name="adj" fmla="val 16667"/>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CBA9E5"/>
            </a:contourClr>
          </a:sp3d>
        </p:spPr>
      </p:pic>
      <p:sp>
        <p:nvSpPr>
          <p:cNvPr id="16" name="CuadroTexto 15">
            <a:extLst>
              <a:ext uri="{FF2B5EF4-FFF2-40B4-BE49-F238E27FC236}">
                <a16:creationId xmlns:a16="http://schemas.microsoft.com/office/drawing/2014/main" id="{002DD6C8-CD89-308C-B159-E3F4B961C85F}"/>
              </a:ext>
            </a:extLst>
          </p:cNvPr>
          <p:cNvSpPr txBox="1"/>
          <p:nvPr/>
        </p:nvSpPr>
        <p:spPr>
          <a:xfrm>
            <a:off x="4139381" y="4737282"/>
            <a:ext cx="6073027" cy="1323439"/>
          </a:xfrm>
          <a:prstGeom prst="rect">
            <a:avLst/>
          </a:prstGeom>
          <a:noFill/>
        </p:spPr>
        <p:txBody>
          <a:bodyPr wrap="square">
            <a:spAutoFit/>
          </a:bodyPr>
          <a:lstStyle/>
          <a:p>
            <a:pPr>
              <a:spcBef>
                <a:spcPts val="600"/>
              </a:spcBef>
            </a:pPr>
            <a:r>
              <a:rPr lang="ro-RO" sz="2000" b="1" dirty="0">
                <a:solidFill>
                  <a:schemeClr val="bg1"/>
                </a:solidFill>
                <a:effectLst>
                  <a:glow rad="101600">
                    <a:srgbClr val="721A02"/>
                  </a:glow>
                  <a:outerShdw blurRad="38100" dist="38100" dir="2700000" algn="tl">
                    <a:srgbClr val="000000">
                      <a:alpha val="43137"/>
                    </a:srgbClr>
                  </a:outerShdw>
                </a:effectLst>
              </a:rPr>
              <a:t>Noi, credincioșii, suntem chemați să-i cercetăm pe profeți și să ne asigurăm că toate soliile lor sunt în acord cu Scriptura și centrate pe Hristos.</a:t>
            </a:r>
          </a:p>
        </p:txBody>
      </p:sp>
      <p:sp>
        <p:nvSpPr>
          <p:cNvPr id="20" name="CuadroTexto 19">
            <a:extLst>
              <a:ext uri="{FF2B5EF4-FFF2-40B4-BE49-F238E27FC236}">
                <a16:creationId xmlns:a16="http://schemas.microsoft.com/office/drawing/2014/main" id="{60E9A4D2-B4B2-C3EF-AE35-F572B03FB39F}"/>
              </a:ext>
            </a:extLst>
          </p:cNvPr>
          <p:cNvSpPr txBox="1"/>
          <p:nvPr/>
        </p:nvSpPr>
        <p:spPr>
          <a:xfrm>
            <a:off x="0" y="6144747"/>
            <a:ext cx="10373032" cy="707886"/>
          </a:xfrm>
          <a:prstGeom prst="rect">
            <a:avLst/>
          </a:prstGeom>
          <a:noFill/>
        </p:spPr>
        <p:txBody>
          <a:bodyPr wrap="square">
            <a:spAutoFit/>
          </a:bodyPr>
          <a:lstStyle/>
          <a:p>
            <a:pPr>
              <a:spcBef>
                <a:spcPts val="600"/>
              </a:spcBef>
            </a:pPr>
            <a:r>
              <a:rPr lang="ro-RO" sz="2000" b="1" dirty="0">
                <a:solidFill>
                  <a:schemeClr val="bg1"/>
                </a:solidFill>
                <a:effectLst>
                  <a:glow rad="101600">
                    <a:srgbClr val="721A02"/>
                  </a:glow>
                  <a:outerShdw blurRad="38100" dist="38100" dir="2700000" algn="tl">
                    <a:srgbClr val="000000">
                      <a:alpha val="43137"/>
                    </a:srgbClr>
                  </a:outerShdw>
                </a:effectLst>
              </a:rPr>
              <a:t>Singura noastră apărare împotriva profeților mincinoși (și a puterilor rele care îi conduc) este să ne îmbrăcăm cu armura pe care ne-a pus-o Dumnezeu la dispoziție (Ef. 6:10-18).</a:t>
            </a:r>
          </a:p>
        </p:txBody>
      </p:sp>
      <p:sp>
        <p:nvSpPr>
          <p:cNvPr id="7" name="CuadroTexto 6">
            <a:extLst>
              <a:ext uri="{FF2B5EF4-FFF2-40B4-BE49-F238E27FC236}">
                <a16:creationId xmlns:a16="http://schemas.microsoft.com/office/drawing/2014/main" id="{0775C5F7-EB2D-4C36-6973-71E5637C5818}"/>
              </a:ext>
            </a:extLst>
          </p:cNvPr>
          <p:cNvSpPr txBox="1"/>
          <p:nvPr/>
        </p:nvSpPr>
        <p:spPr>
          <a:xfrm>
            <a:off x="4139380" y="3637593"/>
            <a:ext cx="8052619"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ro-RO"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Profeția adevărată este în armonie cu Cuvântul lui Dumnezeu, Îl arată pe Hristos și zidește biserica, în timp ce profeții mincinoși promovează învățături care dezbină și interesul propriu.</a:t>
            </a:r>
          </a:p>
        </p:txBody>
      </p:sp>
      <p:sp>
        <p:nvSpPr>
          <p:cNvPr id="11" name="CuadroTexto 10">
            <a:extLst>
              <a:ext uri="{FF2B5EF4-FFF2-40B4-BE49-F238E27FC236}">
                <a16:creationId xmlns:a16="http://schemas.microsoft.com/office/drawing/2014/main" id="{9F93586D-852A-7ADD-29F2-A74AD160A0B8}"/>
              </a:ext>
            </a:extLst>
          </p:cNvPr>
          <p:cNvSpPr txBox="1"/>
          <p:nvPr/>
        </p:nvSpPr>
        <p:spPr>
          <a:xfrm>
            <a:off x="4139380" y="2537904"/>
            <a:ext cx="8052618"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ro-RO"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Pavel i-a avertizat pe prezbiterii din Efes că dintre ei se vor ridica „lupi răpitori” (Fapte 20:29). Pe corinteni i-a avertizat cu privire la existența „apostolilor mincinoși” (2 Cor. 11:13).</a:t>
            </a:r>
          </a:p>
        </p:txBody>
      </p:sp>
    </p:spTree>
    <p:extLst>
      <p:ext uri="{BB962C8B-B14F-4D97-AF65-F5344CB8AC3E}">
        <p14:creationId xmlns:p14="http://schemas.microsoft.com/office/powerpoint/2010/main" val="1185416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6"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1+#ppt_w/2"/>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21" presetClass="entr" presetSubtype="8"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heel(8)">
                                      <p:cBhvr>
                                        <p:cTn id="36" dur="750"/>
                                        <p:tgtEl>
                                          <p:spTgt spid="6"/>
                                        </p:tgtEl>
                                      </p:cBhvr>
                                    </p:animEffect>
                                  </p:childTnLst>
                                </p:cTn>
                              </p:par>
                            </p:childTnLst>
                          </p:cTn>
                        </p:par>
                        <p:par>
                          <p:cTn id="37" fill="hold">
                            <p:stCondLst>
                              <p:cond delay="750"/>
                            </p:stCondLst>
                            <p:childTnLst>
                              <p:par>
                                <p:cTn id="38" presetID="22" presetClass="entr" presetSubtype="8"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12"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0-#ppt_w/2"/>
                                          </p:val>
                                        </p:tav>
                                        <p:tav tm="100000">
                                          <p:val>
                                            <p:strVal val="#ppt_x"/>
                                          </p:val>
                                        </p:tav>
                                      </p:tavLst>
                                    </p:anim>
                                    <p:anim calcmode="lin" valueType="num">
                                      <p:cBhvr additive="base">
                                        <p:cTn id="46" dur="500" fill="hold"/>
                                        <p:tgtEl>
                                          <p:spTgt spid="8"/>
                                        </p:tgtEl>
                                        <p:attrNameLst>
                                          <p:attrName>ppt_y</p:attrName>
                                        </p:attrNameLst>
                                      </p:cBhvr>
                                      <p:tavLst>
                                        <p:tav tm="0">
                                          <p:val>
                                            <p:strVal val="1+#ppt_h/2"/>
                                          </p:val>
                                        </p:tav>
                                        <p:tav tm="100000">
                                          <p:val>
                                            <p:strVal val="#ppt_y"/>
                                          </p:val>
                                        </p:tav>
                                      </p:tavLst>
                                    </p:anim>
                                  </p:childTnLst>
                                </p:cTn>
                              </p:par>
                              <p:par>
                                <p:cTn id="47" presetID="2" presetClass="entr" presetSubtype="12"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0-#ppt_w/2"/>
                                          </p:val>
                                        </p:tav>
                                        <p:tav tm="100000">
                                          <p:val>
                                            <p:strVal val="#ppt_x"/>
                                          </p:val>
                                        </p:tav>
                                      </p:tavLst>
                                    </p:anim>
                                    <p:anim calcmode="lin" valueType="num">
                                      <p:cBhvr additive="base">
                                        <p:cTn id="5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nodeType="click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1+#ppt_w/2"/>
                                          </p:val>
                                        </p:tav>
                                        <p:tav tm="100000">
                                          <p:val>
                                            <p:strVal val="#ppt_x"/>
                                          </p:val>
                                        </p:tav>
                                      </p:tavLst>
                                    </p:anim>
                                    <p:anim calcmode="lin" valueType="num">
                                      <p:cBhvr additive="base">
                                        <p:cTn id="56" dur="500" fill="hold"/>
                                        <p:tgtEl>
                                          <p:spTgt spid="10"/>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additive="base">
                                        <p:cTn id="59" dur="500" fill="hold"/>
                                        <p:tgtEl>
                                          <p:spTgt spid="20"/>
                                        </p:tgtEl>
                                        <p:attrNameLst>
                                          <p:attrName>ppt_x</p:attrName>
                                        </p:attrNameLst>
                                      </p:cBhvr>
                                      <p:tavLst>
                                        <p:tav tm="0">
                                          <p:val>
                                            <p:strVal val="1+#ppt_w/2"/>
                                          </p:val>
                                        </p:tav>
                                        <p:tav tm="100000">
                                          <p:val>
                                            <p:strVal val="#ppt_x"/>
                                          </p:val>
                                        </p:tav>
                                      </p:tavLst>
                                    </p:anim>
                                    <p:anim calcmode="lin" valueType="num">
                                      <p:cBhvr additive="base">
                                        <p:cTn id="60"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6" grpId="0"/>
      <p:bldP spid="20" grpId="0"/>
      <p:bldP spid="7"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B6C0C2B-AE9B-B294-A088-9B99A9EDF5E2}"/>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F63B2F87-131F-5F61-2113-78A28EBC8926}"/>
              </a:ext>
            </a:extLst>
          </p:cNvPr>
          <p:cNvSpPr txBox="1"/>
          <p:nvPr/>
        </p:nvSpPr>
        <p:spPr>
          <a:xfrm>
            <a:off x="2337158" y="848694"/>
            <a:ext cx="7573758" cy="4893647"/>
          </a:xfrm>
          <a:prstGeom prst="rect">
            <a:avLst/>
          </a:prstGeom>
          <a:noFill/>
        </p:spPr>
        <p:txBody>
          <a:bodyPr wrap="square">
            <a:spAutoFit/>
          </a:bodyPr>
          <a:lstStyle/>
          <a:p>
            <a:pPr>
              <a:spcBef>
                <a:spcPts val="600"/>
              </a:spcBef>
            </a:pPr>
            <a:r>
              <a:rPr lang="ro-RO" sz="2600" b="1" dirty="0">
                <a:latin typeface="Constantia" panose="02030602050306030303" pitchFamily="18" charset="0"/>
              </a:rPr>
              <a:t>„Patriarhii, profeții și apostolii au vorbit așa cum erau mânați de Duhul Sfânt și au declarat limpede că nu vorbeau prin propria lor putere și nici în propriul lor nume. Nu doreau să li se atribuie niciun merit, pentru ca nimeni să nu-i considere autorii a ceva cu care s-ar putea lăuda. Au fost plini de râvnă pentru onoarea lui Dumnezeu, căruia Îi aparține toată lauda. Au declarat că priceperea lor și soliile pe care le-au adus le fuseseră date ca împuterniciți ai puterii lui Dumnezeu. Dumnezeu era autoritatea și destoinicia lor.”</a:t>
            </a:r>
          </a:p>
        </p:txBody>
      </p:sp>
      <p:sp>
        <p:nvSpPr>
          <p:cNvPr id="4" name="CuadroTexto 3">
            <a:extLst>
              <a:ext uri="{FF2B5EF4-FFF2-40B4-BE49-F238E27FC236}">
                <a16:creationId xmlns:a16="http://schemas.microsoft.com/office/drawing/2014/main" id="{B0A4C2D7-DAAC-8187-F84F-051BD605106B}"/>
              </a:ext>
            </a:extLst>
          </p:cNvPr>
          <p:cNvSpPr txBox="1"/>
          <p:nvPr/>
        </p:nvSpPr>
        <p:spPr>
          <a:xfrm>
            <a:off x="5775067" y="6009306"/>
            <a:ext cx="4160499" cy="338554"/>
          </a:xfrm>
          <a:prstGeom prst="rect">
            <a:avLst/>
          </a:prstGeom>
          <a:noFill/>
        </p:spPr>
        <p:txBody>
          <a:bodyPr wrap="none" rtlCol="0">
            <a:spAutoFit/>
          </a:bodyPr>
          <a:lstStyle/>
          <a:p>
            <a:pPr algn="r"/>
            <a:r>
              <a:rPr lang="ro-RO" sz="1600" b="1" dirty="0"/>
              <a:t>E. G. W. (Să fim asemenea lui Isus, 30 iulie)</a:t>
            </a:r>
          </a:p>
        </p:txBody>
      </p:sp>
    </p:spTree>
    <p:extLst>
      <p:ext uri="{BB962C8B-B14F-4D97-AF65-F5344CB8AC3E}">
        <p14:creationId xmlns:p14="http://schemas.microsoft.com/office/powerpoint/2010/main" val="3431034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FFBB56B9-1294-15F0-0E84-398EF452E377}"/>
              </a:ext>
            </a:extLst>
          </p:cNvPr>
          <p:cNvPicPr>
            <a:picLocks noGrp="1" noRot="1" noChangeAspect="1" noMove="1" noResize="1" noEditPoints="1" noAdjustHandles="1" noChangeArrowheads="1" noChangeShapeType="1" noCrop="1"/>
          </p:cNvPicPr>
          <p:nvPr/>
        </p:nvPicPr>
        <p:blipFill>
          <a:blip r:embed="rId3" cstate="hqprint">
            <a:alphaModFix amt="28000"/>
            <a:extLst>
              <a:ext uri="{28A0092B-C50C-407E-A947-70E740481C1C}">
                <a14:useLocalDpi xmlns:a14="http://schemas.microsoft.com/office/drawing/2010/main"/>
              </a:ext>
            </a:extLst>
          </a:blip>
          <a:stretch>
            <a:fillRect/>
          </a:stretch>
        </p:blipFill>
        <p:spPr>
          <a:xfrm>
            <a:off x="9744075" y="4061496"/>
            <a:ext cx="2253861" cy="2610270"/>
          </a:xfrm>
          <a:prstGeom prst="rect">
            <a:avLst/>
          </a:prstGeom>
        </p:spPr>
      </p:pic>
      <p:sp>
        <p:nvSpPr>
          <p:cNvPr id="2" name="CuadroTexto 1">
            <a:extLst>
              <a:ext uri="{FF2B5EF4-FFF2-40B4-BE49-F238E27FC236}">
                <a16:creationId xmlns:a16="http://schemas.microsoft.com/office/drawing/2014/main" id="{2E176F28-01C6-48A1-CDFA-94BC6E03D6E4}"/>
              </a:ext>
            </a:extLst>
          </p:cNvPr>
          <p:cNvSpPr txBox="1"/>
          <p:nvPr/>
        </p:nvSpPr>
        <p:spPr>
          <a:xfrm>
            <a:off x="0" y="0"/>
            <a:ext cx="12192000" cy="707886"/>
          </a:xfrm>
          <a:prstGeom prst="rect">
            <a:avLst/>
          </a:prstGeom>
          <a:noFill/>
        </p:spPr>
        <p:txBody>
          <a:bodyPr wrap="square" rtlCol="0">
            <a:spAutoFit/>
          </a:bodyPr>
          <a:lstStyle/>
          <a:p>
            <a:pPr algn="ctr"/>
            <a:r>
              <a:rPr lang="ro-RO" sz="4000" b="1" dirty="0">
                <a:ln w="6600">
                  <a:solidFill>
                    <a:schemeClr val="accent2"/>
                  </a:solidFill>
                  <a:prstDash val="solid"/>
                </a:ln>
                <a:solidFill>
                  <a:srgbClr val="FFFFFF"/>
                </a:solidFill>
                <a:effectLst>
                  <a:outerShdw dist="38100" dir="2700000" algn="tl" rotWithShape="0">
                    <a:srgbClr val="5F3B1F"/>
                  </a:outerShdw>
                </a:effectLst>
              </a:rPr>
              <a:t>ANEXĂ: </a:t>
            </a:r>
            <a:r>
              <a:rPr lang="ro-RO" sz="4000" b="1" dirty="0">
                <a:ln w="6600">
                  <a:solidFill>
                    <a:schemeClr val="accent2"/>
                  </a:solidFill>
                  <a:prstDash val="solid"/>
                </a:ln>
                <a:solidFill>
                  <a:srgbClr val="FFFFFF"/>
                </a:solidFill>
                <a:effectLst>
                  <a:outerShdw dist="38100" dir="2700000" algn="tl" rotWithShape="0">
                    <a:srgbClr val="FFCC00"/>
                  </a:outerShdw>
                </a:effectLst>
              </a:rPr>
              <a:t>AXELE LUCRĂRII LUI ELLEN G. WHITE</a:t>
            </a:r>
            <a:endParaRPr lang="ro-RO" sz="4400" b="1" dirty="0">
              <a:ln w="6600">
                <a:solidFill>
                  <a:schemeClr val="accent2"/>
                </a:solidFill>
                <a:prstDash val="solid"/>
              </a:ln>
              <a:solidFill>
                <a:srgbClr val="FFFFFF"/>
              </a:solidFill>
              <a:effectLst>
                <a:outerShdw dist="38100" dir="2700000" algn="tl" rotWithShape="0">
                  <a:srgbClr val="FFCC00"/>
                </a:outerShdw>
              </a:effectLst>
            </a:endParaRPr>
          </a:p>
        </p:txBody>
      </p:sp>
      <p:sp>
        <p:nvSpPr>
          <p:cNvPr id="3" name="CuadroTexto 2">
            <a:extLst>
              <a:ext uri="{FF2B5EF4-FFF2-40B4-BE49-F238E27FC236}">
                <a16:creationId xmlns:a16="http://schemas.microsoft.com/office/drawing/2014/main" id="{05AB0E01-7A1A-6999-2308-11E76E527827}"/>
              </a:ext>
            </a:extLst>
          </p:cNvPr>
          <p:cNvSpPr txBox="1"/>
          <p:nvPr/>
        </p:nvSpPr>
        <p:spPr>
          <a:xfrm>
            <a:off x="276225" y="696316"/>
            <a:ext cx="8102980" cy="707886"/>
          </a:xfrm>
          <a:prstGeom prst="rect">
            <a:avLst/>
          </a:prstGeom>
          <a:noFill/>
        </p:spPr>
        <p:txBody>
          <a:bodyPr wrap="square" rtlCol="0">
            <a:spAutoFit/>
          </a:bodyPr>
          <a:lstStyle/>
          <a:p>
            <a:pPr>
              <a:spcBef>
                <a:spcPts val="600"/>
              </a:spcBef>
            </a:pPr>
            <a:r>
              <a:rPr lang="ro-RO" sz="2000" b="1" dirty="0"/>
              <a:t>Lucrarea lui Ellen G. White avea două axe fundamentale: să-i aducă pe oameni la Isus și să le îndrepte atenția spre Biblie.</a:t>
            </a:r>
          </a:p>
        </p:txBody>
      </p:sp>
      <p:pic>
        <p:nvPicPr>
          <p:cNvPr id="7" name="Imagen 6">
            <a:extLst>
              <a:ext uri="{FF2B5EF4-FFF2-40B4-BE49-F238E27FC236}">
                <a16:creationId xmlns:a16="http://schemas.microsoft.com/office/drawing/2014/main" id="{CDF40BC3-4F1F-1DCA-4500-A0F4FBC2347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37029" y="2854955"/>
            <a:ext cx="2687171" cy="3584015"/>
          </a:xfrm>
          <a:prstGeom prst="snip2DiagRect">
            <a:avLst/>
          </a:prstGeom>
          <a:solidFill>
            <a:srgbClr val="FFFFFF">
              <a:shade val="85000"/>
            </a:srgbClr>
          </a:solidFill>
          <a:ln w="38100" cap="sq">
            <a:solidFill>
              <a:schemeClr val="accent5">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32A489F5-2ACF-86EB-915A-8103D70F632E}"/>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445880" y="808004"/>
            <a:ext cx="3375766" cy="3155453"/>
          </a:xfrm>
          <a:prstGeom prst="snip2DiagRect">
            <a:avLst>
              <a:gd name="adj1" fmla="val 13885"/>
              <a:gd name="adj2" fmla="val 0"/>
            </a:avLst>
          </a:prstGeom>
          <a:solidFill>
            <a:srgbClr val="FFFFFF">
              <a:shade val="85000"/>
            </a:srgbClr>
          </a:solidFill>
          <a:ln w="38100" cap="sq">
            <a:solidFill>
              <a:srgbClr val="40A2D8"/>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1" name="CuadroTexto 10">
            <a:extLst>
              <a:ext uri="{FF2B5EF4-FFF2-40B4-BE49-F238E27FC236}">
                <a16:creationId xmlns:a16="http://schemas.microsoft.com/office/drawing/2014/main" id="{A3767B50-0C5B-A52A-914D-62529A2A2CB1}"/>
              </a:ext>
            </a:extLst>
          </p:cNvPr>
          <p:cNvSpPr txBox="1"/>
          <p:nvPr/>
        </p:nvSpPr>
        <p:spPr>
          <a:xfrm>
            <a:off x="3228975" y="4369874"/>
            <a:ext cx="6257925" cy="2323713"/>
          </a:xfrm>
          <a:prstGeom prst="rect">
            <a:avLst/>
          </a:prstGeom>
          <a:noFill/>
        </p:spPr>
        <p:txBody>
          <a:bodyPr wrap="square">
            <a:spAutoFit/>
          </a:bodyPr>
          <a:lstStyle/>
          <a:p>
            <a:r>
              <a:rPr lang="ro-RO" sz="2000" b="1" dirty="0">
                <a:solidFill>
                  <a:srgbClr val="5C3C4C"/>
                </a:solidFill>
              </a:rPr>
              <a:t>A DOUA AXĂ: BIBLIA</a:t>
            </a:r>
          </a:p>
          <a:p>
            <a:r>
              <a:rPr lang="ro-RO" sz="2000" b="1" dirty="0"/>
              <a:t>Ellen nu a pretins niciodată că scrierile ei ar avea o valoare mai mare decât Biblia, ci a îndemnat întotdeauna ca ele să fie verificate prin aceasta. Ca mesageră a Domnului, ea se considera o „lumină mai mică” ce îi călăuzea pe oameni spre „lumina mai mare”, Biblia </a:t>
            </a:r>
            <a:r>
              <a:rPr lang="ro-RO" sz="1600" b="1" dirty="0"/>
              <a:t>(Solii alese, vol. 3, p. 34)</a:t>
            </a:r>
            <a:r>
              <a:rPr lang="ro-RO" sz="2000" b="1" dirty="0"/>
              <a:t>.</a:t>
            </a:r>
          </a:p>
        </p:txBody>
      </p:sp>
      <p:pic>
        <p:nvPicPr>
          <p:cNvPr id="15" name="Imagen 14">
            <a:extLst>
              <a:ext uri="{FF2B5EF4-FFF2-40B4-BE49-F238E27FC236}">
                <a16:creationId xmlns:a16="http://schemas.microsoft.com/office/drawing/2014/main" id="{E34DE39C-EE1C-6C95-F52C-96C3A6B0D1CF}"/>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4027678" y="2807330"/>
            <a:ext cx="3514725" cy="1506311"/>
          </a:xfrm>
          <a:prstGeom prst="snip2DiagRect">
            <a:avLst>
              <a:gd name="adj1" fmla="val 13279"/>
              <a:gd name="adj2" fmla="val 16667"/>
            </a:avLst>
          </a:prstGeom>
          <a:solidFill>
            <a:srgbClr val="FFFFFF">
              <a:shade val="85000"/>
            </a:srgbClr>
          </a:solidFill>
          <a:ln w="38100" cap="sq">
            <a:solidFill>
              <a:srgbClr val="A97B92"/>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7" name="CuadroTexto 16">
            <a:extLst>
              <a:ext uri="{FF2B5EF4-FFF2-40B4-BE49-F238E27FC236}">
                <a16:creationId xmlns:a16="http://schemas.microsoft.com/office/drawing/2014/main" id="{D5BA42B0-6A0E-D24A-D376-3A4FDA11667D}"/>
              </a:ext>
            </a:extLst>
          </p:cNvPr>
          <p:cNvSpPr txBox="1"/>
          <p:nvPr/>
        </p:nvSpPr>
        <p:spPr>
          <a:xfrm>
            <a:off x="336041" y="1404202"/>
            <a:ext cx="7960234" cy="1323439"/>
          </a:xfrm>
          <a:prstGeom prst="rect">
            <a:avLst/>
          </a:prstGeom>
          <a:noFill/>
        </p:spPr>
        <p:txBody>
          <a:bodyPr wrap="square">
            <a:spAutoFit/>
          </a:bodyPr>
          <a:lstStyle/>
          <a:p>
            <a:r>
              <a:rPr lang="ro-RO" sz="2000" b="1" dirty="0">
                <a:solidFill>
                  <a:srgbClr val="1F6D99"/>
                </a:solidFill>
              </a:rPr>
              <a:t>PRIMA AXĂ: ISUS</a:t>
            </a:r>
          </a:p>
          <a:p>
            <a:r>
              <a:rPr lang="ro-RO" sz="2000" b="1" dirty="0"/>
              <a:t>După conferința din 1888, întrebată despre temele discutate, ea a răspuns: „În ultimii 45 de ani am prezentat farmecul fără egal al lui Hristos” </a:t>
            </a:r>
            <a:r>
              <a:rPr lang="ro-RO" sz="1600" b="1" dirty="0"/>
              <a:t>(Sermons and Talks, vol. 1, p. 116)</a:t>
            </a:r>
            <a:r>
              <a:rPr lang="ro-RO" sz="2000" b="1" dirty="0"/>
              <a:t>.</a:t>
            </a:r>
          </a:p>
        </p:txBody>
      </p:sp>
    </p:spTree>
    <p:extLst>
      <p:ext uri="{BB962C8B-B14F-4D97-AF65-F5344CB8AC3E}">
        <p14:creationId xmlns:p14="http://schemas.microsoft.com/office/powerpoint/2010/main" val="2553988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3" presetClass="entr" presetSubtype="272"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strVal val="2/3*#ppt_w"/>
                                          </p:val>
                                        </p:tav>
                                        <p:tav tm="100000">
                                          <p:val>
                                            <p:strVal val="#ppt_w"/>
                                          </p:val>
                                        </p:tav>
                                      </p:tavLst>
                                    </p:anim>
                                    <p:anim calcmode="lin" valueType="num">
                                      <p:cBhvr>
                                        <p:cTn id="18" dur="500" fill="hold"/>
                                        <p:tgtEl>
                                          <p:spTgt spid="7"/>
                                        </p:tgtEl>
                                        <p:attrNameLst>
                                          <p:attrName>ppt_h</p:attrName>
                                        </p:attrNameLst>
                                      </p:cBhvr>
                                      <p:tavLst>
                                        <p:tav tm="0">
                                          <p:val>
                                            <p:strVal val="2/3*#ppt_h"/>
                                          </p:val>
                                        </p:tav>
                                        <p:tav tm="100000">
                                          <p:val>
                                            <p:strVal val="#ppt_h"/>
                                          </p:val>
                                        </p:tav>
                                      </p:tavLst>
                                    </p:anim>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49" presetClass="entr" presetSubtype="0" decel="10000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 calcmode="lin" valueType="num">
                                      <p:cBhvr>
                                        <p:cTn id="29" dur="500" fill="hold"/>
                                        <p:tgtEl>
                                          <p:spTgt spid="9"/>
                                        </p:tgtEl>
                                        <p:attrNameLst>
                                          <p:attrName>style.rotation</p:attrName>
                                        </p:attrNameLst>
                                      </p:cBhvr>
                                      <p:tavLst>
                                        <p:tav tm="0">
                                          <p:val>
                                            <p:fltVal val="360"/>
                                          </p:val>
                                        </p:tav>
                                        <p:tav tm="100000">
                                          <p:val>
                                            <p:fltVal val="0"/>
                                          </p:val>
                                        </p:tav>
                                      </p:tavLst>
                                    </p:anim>
                                    <p:animEffect transition="in" filter="fade">
                                      <p:cBhvr>
                                        <p:cTn id="30" dur="500"/>
                                        <p:tgtEl>
                                          <p:spTgt spid="9"/>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50" presetClass="entr" presetSubtype="0" decel="10000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p:cTn id="39" dur="1000" fill="hold"/>
                                        <p:tgtEl>
                                          <p:spTgt spid="15"/>
                                        </p:tgtEl>
                                        <p:attrNameLst>
                                          <p:attrName>ppt_w</p:attrName>
                                        </p:attrNameLst>
                                      </p:cBhvr>
                                      <p:tavLst>
                                        <p:tav tm="0">
                                          <p:val>
                                            <p:strVal val="#ppt_w+.3"/>
                                          </p:val>
                                        </p:tav>
                                        <p:tav tm="100000">
                                          <p:val>
                                            <p:strVal val="#ppt_w"/>
                                          </p:val>
                                        </p:tav>
                                      </p:tavLst>
                                    </p:anim>
                                    <p:anim calcmode="lin" valueType="num">
                                      <p:cBhvr>
                                        <p:cTn id="40" dur="1000" fill="hold"/>
                                        <p:tgtEl>
                                          <p:spTgt spid="15"/>
                                        </p:tgtEl>
                                        <p:attrNameLst>
                                          <p:attrName>ppt_h</p:attrName>
                                        </p:attrNameLst>
                                      </p:cBhvr>
                                      <p:tavLst>
                                        <p:tav tm="0">
                                          <p:val>
                                            <p:strVal val="#ppt_h"/>
                                          </p:val>
                                        </p:tav>
                                        <p:tav tm="100000">
                                          <p:val>
                                            <p:strVal val="#ppt_h"/>
                                          </p:val>
                                        </p:tav>
                                      </p:tavLst>
                                    </p:anim>
                                    <p:animEffect transition="in" filter="fade">
                                      <p:cBhvr>
                                        <p:cTn id="41" dur="1000"/>
                                        <p:tgtEl>
                                          <p:spTgt spid="15"/>
                                        </p:tgtEl>
                                      </p:cBhvr>
                                    </p:animEffect>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1" grpId="0"/>
      <p:bldP spid="17" grpId="0"/>
    </p:bldLst>
  </p:timing>
</p:sld>
</file>

<file path=ppt/theme/theme1.xml><?xml version="1.0" encoding="utf-8"?>
<a:theme xmlns:a="http://schemas.openxmlformats.org/drawingml/2006/main" name="Tema de Office">
  <a:themeElements>
    <a:clrScheme name="Nuevo 1">
      <a:dk1>
        <a:sysClr val="windowText" lastClr="000000"/>
      </a:dk1>
      <a:lt1>
        <a:sysClr val="window" lastClr="FFFFFF"/>
      </a:lt1>
      <a:dk2>
        <a:srgbClr val="242852"/>
      </a:dk2>
      <a:lt2>
        <a:srgbClr val="D1CBDF"/>
      </a:lt2>
      <a:accent1>
        <a:srgbClr val="B78B19"/>
      </a:accent1>
      <a:accent2>
        <a:srgbClr val="B83E0A"/>
      </a:accent2>
      <a:accent3>
        <a:srgbClr val="BDB21E"/>
      </a:accent3>
      <a:accent4>
        <a:srgbClr val="204DB7"/>
      </a:accent4>
      <a:accent5>
        <a:srgbClr val="166E40"/>
      </a:accent5>
      <a:accent6>
        <a:srgbClr val="839FC9"/>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eflejos">
      <a:fillStyleLst>
        <a:solidFill>
          <a:schemeClr val="phClr"/>
        </a:solidFill>
        <a:gradFill rotWithShape="1">
          <a:gsLst>
            <a:gs pos="0">
              <a:schemeClr val="phClr">
                <a:tint val="50000"/>
                <a:alpha val="100000"/>
                <a:satMod val="140000"/>
                <a:lumMod val="105000"/>
              </a:schemeClr>
            </a:gs>
            <a:gs pos="41000">
              <a:schemeClr val="phClr">
                <a:tint val="57000"/>
                <a:satMod val="160000"/>
                <a:lumMod val="99000"/>
              </a:schemeClr>
            </a:gs>
            <a:gs pos="100000">
              <a:schemeClr val="phClr">
                <a:tint val="80000"/>
                <a:satMod val="180000"/>
                <a:lumMod val="104000"/>
              </a:schemeClr>
            </a:gs>
          </a:gsLst>
          <a:lin ang="5400000" scaled="1"/>
        </a:gradFill>
        <a:gradFill rotWithShape="1">
          <a:gsLst>
            <a:gs pos="0">
              <a:schemeClr val="phClr">
                <a:tint val="97000"/>
                <a:satMod val="115000"/>
                <a:lumMod val="114000"/>
              </a:schemeClr>
            </a:gs>
            <a:gs pos="60000">
              <a:schemeClr val="phClr">
                <a:tint val="100000"/>
                <a:shade val="96000"/>
                <a:satMod val="100000"/>
                <a:lumMod val="108000"/>
              </a:schemeClr>
            </a:gs>
            <a:gs pos="100000">
              <a:schemeClr val="phClr">
                <a:shade val="91000"/>
                <a:sat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38100" dist="25400" dir="5400000" rotWithShape="0">
              <a:srgbClr val="000000">
                <a:alpha val="28000"/>
              </a:srgbClr>
            </a:outerShdw>
          </a:effectLst>
        </a:effectStyle>
        <a:effectStyle>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a:effectStyle>
        <a:effectStyle>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docProps/app.xml><?xml version="1.0" encoding="utf-8"?>
<Properties xmlns="http://schemas.openxmlformats.org/officeDocument/2006/extended-properties" xmlns:vt="http://schemas.openxmlformats.org/officeDocument/2006/docPropsVTypes">
  <TotalTime>890</TotalTime>
  <Words>1502</Words>
  <Application>Microsoft Office PowerPoint</Application>
  <PresentationFormat>Panorámica</PresentationFormat>
  <Paragraphs>75</Paragraphs>
  <Slides>12</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12</vt:i4>
      </vt:variant>
    </vt:vector>
  </HeadingPairs>
  <TitlesOfParts>
    <vt:vector size="18" baseType="lpstr">
      <vt:lpstr>Aptos Display</vt:lpstr>
      <vt:lpstr>Comic Sans MS</vt:lpstr>
      <vt:lpstr>Arial</vt:lpstr>
      <vt:lpstr>Constantia</vt:lpstr>
      <vt:lpstr>Aptos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76</cp:revision>
  <dcterms:created xsi:type="dcterms:W3CDTF">2026-09-28T14:13:38Z</dcterms:created>
  <dcterms:modified xsi:type="dcterms:W3CDTF">2026-10-09T19:48:24Z</dcterms:modified>
</cp:coreProperties>
</file>