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72" r:id="rId3"/>
    <p:sldId id="257" r:id="rId4"/>
    <p:sldId id="277" r:id="rId5"/>
    <p:sldId id="260" r:id="rId6"/>
    <p:sldId id="261" r:id="rId7"/>
    <p:sldId id="262" r:id="rId8"/>
    <p:sldId id="278" r:id="rId9"/>
    <p:sldId id="27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60F"/>
    <a:srgbClr val="E5FFE5"/>
    <a:srgbClr val="D6AD00"/>
    <a:srgbClr val="DDFFFF"/>
    <a:srgbClr val="CBC9FB"/>
    <a:srgbClr val="FDF8D8"/>
    <a:srgbClr val="003D7A"/>
    <a:srgbClr val="DCD4CC"/>
    <a:srgbClr val="8A5E41"/>
    <a:srgbClr val="4F5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es-ES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Glaso</a:t>
          </a:r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Pavleso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de-DE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Piriba</a:t>
          </a:r>
          <a:r>
            <a:rPr lang="de-DE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 ci ko </a:t>
          </a:r>
          <a:r>
            <a:rPr lang="de-DE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de-DE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Gradi</a:t>
          </a:r>
          <a:r>
            <a:rPr lang="de-DE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de-DE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Korintija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O Lila ci ko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Korintija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FD08BF66-2DBF-440A-8A34-B44D6364170A}" type="presOf" srcId="{65EB6C3F-ABD0-4183-8330-FD4AB89EA6D1}" destId="{C105352C-7085-4BFD-B463-B0F860E365EA}" srcOrd="0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2A8852A7-D292-4614-AC1E-ACFE98973144}" type="presOf" srcId="{9A0D4520-F8E6-4DC9-B28B-FF14EB96C8A8}" destId="{40526A09-FFBA-45E1-9BE0-EC2AACD7D231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5A5A06C1-60E1-45E7-8315-3F03085D4E9A}" type="presOf" srcId="{65EB6C3F-ABD0-4183-8330-FD4AB89EA6D1}" destId="{84A31515-0815-499F-9C22-130A5E3CE010}" srcOrd="1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8482A3D9-3B6A-4958-A2BB-958FEF758BCC}" type="presOf" srcId="{0C0F3075-A77A-428D-8933-5B241659F799}" destId="{D16E78D5-F212-49D8-9C32-18EA073A8EB6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95465F9-1616-475D-937D-825ED1AF8853}" type="presOf" srcId="{0C0F3075-A77A-428D-8933-5B241659F799}" destId="{C214406C-DEE7-401C-889C-1E5E1864C780}" srcOrd="1" destOrd="0" presId="urn:microsoft.com/office/officeart/2005/8/layout/vProcess5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de-DE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Sar O Pavle </a:t>
          </a:r>
          <a:r>
            <a:rPr lang="de-DE" sz="2000" b="1" i="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ulo</a:t>
          </a:r>
          <a:r>
            <a:rPr lang="de-DE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i="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apostoli</a:t>
          </a:r>
          <a:r>
            <a:rPr lang="de-DE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de-DE" sz="2000" b="1" dirty="0" err="1"/>
            <a:t>Spored</a:t>
          </a:r>
          <a:r>
            <a:rPr lang="de-DE" sz="2000" b="1" dirty="0"/>
            <a:t> e </a:t>
          </a:r>
          <a:r>
            <a:rPr lang="de-DE" sz="2000" b="1" dirty="0" err="1"/>
            <a:t>Isuseso</a:t>
          </a:r>
          <a:r>
            <a:rPr lang="de-DE" sz="2000" b="1" dirty="0"/>
            <a:t> </a:t>
          </a:r>
          <a:r>
            <a:rPr lang="de-DE" sz="2000" b="1" dirty="0" err="1"/>
            <a:t>lafi</a:t>
          </a:r>
          <a:r>
            <a:rPr lang="ru-RU" sz="2000" b="1" dirty="0"/>
            <a:t>(</a:t>
          </a:r>
          <a:r>
            <a:rPr lang="de-DE" sz="2000" b="1" dirty="0"/>
            <a:t>Gal</a:t>
          </a:r>
          <a:r>
            <a:rPr lang="ru-RU" sz="2000" b="1" dirty="0"/>
            <a:t>. 1:1)</a:t>
          </a:r>
          <a:endParaRPr lang="es-ES" sz="2000" dirty="0"/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Keda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izbirimo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de-DE" sz="2000" b="1" dirty="0"/>
            <a:t>Tari </a:t>
          </a:r>
          <a:r>
            <a:rPr lang="de-DE" sz="2000" b="1" dirty="0" err="1"/>
            <a:t>utroba</a:t>
          </a:r>
          <a:r>
            <a:rPr lang="de-DE" sz="2000" b="1" dirty="0"/>
            <a:t> </a:t>
          </a:r>
          <a:r>
            <a:rPr lang="de-DE" sz="2000" b="1" dirty="0" err="1"/>
            <a:t>pe</a:t>
          </a:r>
          <a:r>
            <a:rPr lang="de-DE" sz="2000" b="1" dirty="0"/>
            <a:t> </a:t>
          </a:r>
          <a:r>
            <a:rPr lang="de-DE" sz="2000" b="1" dirty="0" err="1"/>
            <a:t>dajaki</a:t>
          </a:r>
          <a:r>
            <a:rPr lang="de-DE" sz="2000" b="1" dirty="0"/>
            <a:t> </a:t>
          </a:r>
          <a:r>
            <a:rPr lang="ru-RU" sz="2000" b="1" dirty="0"/>
            <a:t>(</a:t>
          </a:r>
          <a:r>
            <a:rPr lang="de-DE" sz="2000" b="1" dirty="0"/>
            <a:t>Gal</a:t>
          </a:r>
          <a:r>
            <a:rPr lang="ru-RU" sz="2000" b="1" dirty="0"/>
            <a:t>. 1:15)</a:t>
          </a:r>
          <a:endParaRPr lang="es-ES" sz="200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Keda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povikuimo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de-DE" sz="2000" b="1" dirty="0"/>
            <a:t>Ko </a:t>
          </a:r>
          <a:r>
            <a:rPr lang="de-DE" sz="2000" b="1" dirty="0" err="1"/>
            <a:t>drumo</a:t>
          </a:r>
          <a:r>
            <a:rPr lang="de-DE" sz="2000" b="1" dirty="0"/>
            <a:t> </a:t>
          </a:r>
          <a:r>
            <a:rPr lang="de-DE" sz="2000" b="1" dirty="0" err="1"/>
            <a:t>kon</a:t>
          </a:r>
          <a:r>
            <a:rPr lang="de-DE" sz="2000" b="1" dirty="0"/>
            <a:t> Damask </a:t>
          </a:r>
          <a:r>
            <a:rPr lang="ru-RU" sz="2000" b="1" dirty="0"/>
            <a:t>(</a:t>
          </a:r>
          <a:r>
            <a:rPr lang="de-DE" sz="2000" b="1" dirty="0"/>
            <a:t>Dela</a:t>
          </a:r>
          <a:r>
            <a:rPr lang="ru-RU" sz="2000" b="1" dirty="0"/>
            <a:t> 22:6-7)</a:t>
          </a:r>
          <a:endParaRPr lang="es-ES" sz="2000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Kaso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apostoli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de-DE" sz="2000" b="1" dirty="0"/>
            <a:t>Taro </a:t>
          </a:r>
          <a:r>
            <a:rPr lang="de-DE" sz="2000" b="1" dirty="0" err="1"/>
            <a:t>neznaboscija</a:t>
          </a:r>
          <a:r>
            <a:rPr lang="de-DE" sz="2000" b="1" dirty="0"/>
            <a:t> </a:t>
          </a:r>
          <a:r>
            <a:rPr lang="mk-MK" sz="2000" b="1" dirty="0"/>
            <a:t>(</a:t>
          </a:r>
          <a:r>
            <a:rPr lang="de-DE" sz="2000" b="1" dirty="0"/>
            <a:t>Dela </a:t>
          </a:r>
          <a:r>
            <a:rPr lang="mk-MK" sz="2000" b="1" dirty="0"/>
            <a:t>2:9)</a:t>
          </a:r>
          <a:endParaRPr lang="es-ES" sz="200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0B5CCF-E1F5-4E78-A368-7A29948EDAE3}" type="pres">
      <dgm:prSet presAssocID="{3D7C0099-A8FE-4C17-8BF1-59DAF3426D6E}" presName="descendantText" presStyleLbl="alignAccFollowNode1" presStyleIdx="0" presStyleCnt="4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89415538-028F-4853-9D7F-EF3D347DC55E}" type="presOf" srcId="{4A793952-9C6C-4013-B8BE-5DF08C207C01}" destId="{4D0B5CCF-E1F5-4E78-A368-7A29948EDAE3}" srcOrd="0" destOrd="0" presId="urn:microsoft.com/office/officeart/2005/8/layout/vList5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5BE7F727-665C-4028-88CA-7E572CCF3647}" type="presParOf" srcId="{CCF436B2-9163-40B8-BEC9-A72B702E1EC8}" destId="{4D0B5CCF-E1F5-4E78-A368-7A29948EDAE3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1-6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de-DE" sz="1800" b="1" dirty="0" err="1"/>
            <a:t>Informirimo</a:t>
          </a:r>
          <a:r>
            <a:rPr lang="de-DE" sz="1800" b="1" dirty="0"/>
            <a:t>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Hlov</a:t>
          </a:r>
          <a:r>
            <a:rPr lang="de-DE" sz="1800" b="1" dirty="0"/>
            <a:t> </a:t>
          </a:r>
          <a:r>
            <a:rPr lang="de-DE" sz="1800" b="1" dirty="0" err="1"/>
            <a:t>za</a:t>
          </a:r>
          <a:r>
            <a:rPr lang="de-DE" sz="1800" b="1" dirty="0"/>
            <a:t> </a:t>
          </a:r>
          <a:r>
            <a:rPr lang="de-DE" sz="1800" b="1" dirty="0" err="1"/>
            <a:t>nesave</a:t>
          </a:r>
          <a:r>
            <a:rPr lang="de-DE" sz="1800" b="1" dirty="0"/>
            <a:t> </a:t>
          </a:r>
          <a:r>
            <a:rPr lang="de-DE" sz="1800" b="1" dirty="0" err="1"/>
            <a:t>problemija</a:t>
          </a:r>
          <a:r>
            <a:rPr lang="de-DE" sz="1800" b="1" dirty="0"/>
            <a:t> so </a:t>
          </a:r>
          <a:r>
            <a:rPr lang="de-DE" sz="1800" b="1" dirty="0" err="1"/>
            <a:t>postoinena</a:t>
          </a:r>
          <a:r>
            <a:rPr lang="de-DE" sz="1800" b="1" dirty="0"/>
            <a:t> ki crkva, O Pavle </a:t>
          </a:r>
          <a:r>
            <a:rPr lang="de-DE" sz="1800" b="1" dirty="0" err="1"/>
            <a:t>opomeninela</a:t>
          </a:r>
          <a:r>
            <a:rPr lang="de-DE" sz="1800" b="1" dirty="0"/>
            <a:t> </a:t>
          </a:r>
          <a:r>
            <a:rPr lang="de-DE" sz="1800" b="1" dirty="0" err="1"/>
            <a:t>za:frakcije;seksualna</a:t>
          </a:r>
          <a:r>
            <a:rPr lang="de-DE" sz="1800" b="1" dirty="0"/>
            <a:t> </a:t>
          </a:r>
          <a:r>
            <a:rPr lang="de-DE" sz="1800" b="1" dirty="0" err="1"/>
            <a:t>nemoral:sudije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prostitucija</a:t>
          </a:r>
          <a:r>
            <a:rPr lang="de-DE" sz="1800" b="1" dirty="0"/>
            <a:t>.</a:t>
          </a:r>
          <a:endParaRPr lang="es-ES" sz="180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7-16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de-DE" sz="1800" b="1" dirty="0"/>
            <a:t>I </a:t>
          </a:r>
          <a:r>
            <a:rPr lang="de-DE" sz="1800" b="1" dirty="0" err="1"/>
            <a:t>Familija</a:t>
          </a:r>
          <a:r>
            <a:rPr lang="de-DE" sz="1800" b="1" dirty="0"/>
            <a:t>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Hlov</a:t>
          </a:r>
          <a:r>
            <a:rPr lang="de-DE" sz="1800" b="1" dirty="0"/>
            <a:t> </a:t>
          </a:r>
          <a:r>
            <a:rPr lang="de-DE" sz="1800" b="1" dirty="0" err="1"/>
            <a:t>anga</a:t>
          </a:r>
          <a:r>
            <a:rPr lang="de-DE" sz="1800" b="1" dirty="0"/>
            <a:t> lese o </a:t>
          </a:r>
          <a:r>
            <a:rPr lang="de-DE" sz="1800" b="1" dirty="0" err="1"/>
            <a:t>lil</a:t>
          </a:r>
          <a:r>
            <a:rPr lang="de-DE" sz="1800" b="1" dirty="0"/>
            <a:t> so </a:t>
          </a:r>
          <a:r>
            <a:rPr lang="de-DE" sz="1800" b="1" dirty="0" err="1"/>
            <a:t>nesavo</a:t>
          </a:r>
          <a:r>
            <a:rPr lang="de-DE" sz="1800" b="1" dirty="0"/>
            <a:t> </a:t>
          </a:r>
          <a:r>
            <a:rPr lang="de-DE" sz="1800" b="1" dirty="0" err="1"/>
            <a:t>puciba</a:t>
          </a:r>
          <a:r>
            <a:rPr lang="de-DE" sz="1800" b="1" dirty="0"/>
            <a:t> </a:t>
          </a:r>
          <a:r>
            <a:rPr lang="de-DE" sz="1800" b="1" dirty="0" err="1"/>
            <a:t>tari</a:t>
          </a:r>
          <a:r>
            <a:rPr lang="de-DE" sz="1800" b="1" dirty="0"/>
            <a:t> crkva </a:t>
          </a:r>
          <a:r>
            <a:rPr lang="de-DE" sz="1800" b="1" dirty="0" err="1"/>
            <a:t>koleste</a:t>
          </a:r>
          <a:r>
            <a:rPr lang="de-DE" sz="1800" b="1" dirty="0"/>
            <a:t> O Pavle </a:t>
          </a:r>
          <a:r>
            <a:rPr lang="de-DE" sz="1800" b="1" dirty="0" err="1"/>
            <a:t>odgovoringa</a:t>
          </a:r>
          <a:r>
            <a:rPr lang="de-DE" sz="1800" b="1" dirty="0"/>
            <a:t> ki </a:t>
          </a:r>
          <a:r>
            <a:rPr lang="de-DE" sz="1800" b="1" dirty="0" err="1"/>
            <a:t>vrska</a:t>
          </a:r>
          <a:r>
            <a:rPr lang="de-DE" sz="1800" b="1" dirty="0"/>
            <a:t> </a:t>
          </a:r>
          <a:r>
            <a:rPr lang="de-DE" sz="1800" b="1" dirty="0" err="1"/>
            <a:t>so:Brako</a:t>
          </a:r>
          <a:r>
            <a:rPr lang="de-DE" sz="1800" b="1" dirty="0"/>
            <a:t>, </a:t>
          </a:r>
          <a:r>
            <a:rPr lang="de-DE" sz="1800" b="1" dirty="0" err="1"/>
            <a:t>razvod</a:t>
          </a:r>
          <a:r>
            <a:rPr lang="de-DE" sz="1800" b="1" dirty="0"/>
            <a:t>; </a:t>
          </a:r>
          <a:r>
            <a:rPr lang="de-DE" sz="1800" b="1" dirty="0" err="1"/>
            <a:t>hrana</a:t>
          </a:r>
          <a:r>
            <a:rPr lang="de-DE" sz="1800" b="1" dirty="0"/>
            <a:t> </a:t>
          </a:r>
          <a:r>
            <a:rPr lang="de-DE" sz="1800" b="1" dirty="0" err="1"/>
            <a:t>zrtvuvano</a:t>
          </a:r>
          <a:r>
            <a:rPr lang="de-DE" sz="1800" b="1" dirty="0"/>
            <a:t> e </a:t>
          </a:r>
          <a:r>
            <a:rPr lang="de-DE" sz="1800" b="1" dirty="0" err="1"/>
            <a:t>idolenge</a:t>
          </a:r>
          <a:r>
            <a:rPr lang="de-DE" sz="1800" b="1" dirty="0"/>
            <a:t>; </a:t>
          </a:r>
          <a:r>
            <a:rPr lang="de-DE" sz="1800" b="1" dirty="0" err="1"/>
            <a:t>odnesiba</a:t>
          </a:r>
          <a:r>
            <a:rPr lang="de-DE" sz="1800" b="1" dirty="0"/>
            <a:t> ko </a:t>
          </a:r>
          <a:r>
            <a:rPr lang="de-DE" sz="1800" b="1" dirty="0" err="1"/>
            <a:t>bogosluzejne</a:t>
          </a:r>
          <a:r>
            <a:rPr lang="de-DE" sz="1800" b="1" dirty="0"/>
            <a:t>; </a:t>
          </a:r>
          <a:r>
            <a:rPr lang="de-DE" sz="1800" b="1" dirty="0" err="1"/>
            <a:t>upotreba</a:t>
          </a:r>
          <a:r>
            <a:rPr lang="de-DE" sz="1800" b="1" dirty="0"/>
            <a:t>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duhovna</a:t>
          </a:r>
          <a:r>
            <a:rPr lang="de-DE" sz="1800" b="1" dirty="0"/>
            <a:t> </a:t>
          </a:r>
          <a:r>
            <a:rPr lang="de-DE" sz="1800" b="1" dirty="0" err="1"/>
            <a:t>darija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voskresiba</a:t>
          </a:r>
          <a:r>
            <a:rPr lang="de-DE" sz="1800" b="1" dirty="0"/>
            <a:t>.</a:t>
          </a:r>
          <a:endParaRPr lang="es-ES" sz="180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de-DE" sz="1800" b="1" dirty="0" err="1"/>
            <a:t>Akava</a:t>
          </a:r>
          <a:r>
            <a:rPr lang="de-DE" sz="1800" b="1" dirty="0"/>
            <a:t> </a:t>
          </a:r>
          <a:r>
            <a:rPr lang="de-DE" sz="1800" b="1" dirty="0" err="1"/>
            <a:t>tano</a:t>
          </a:r>
          <a:r>
            <a:rPr lang="de-DE" sz="1800" b="1" dirty="0"/>
            <a:t> o dujto </a:t>
          </a:r>
          <a:r>
            <a:rPr lang="de-DE" sz="1800" b="1" dirty="0" err="1"/>
            <a:t>poslanije</a:t>
          </a:r>
          <a:r>
            <a:rPr lang="de-DE" sz="1800" b="1" dirty="0"/>
            <a:t> kova </a:t>
          </a:r>
          <a:r>
            <a:rPr lang="de-DE" sz="1800" b="1" dirty="0" err="1"/>
            <a:t>tano</a:t>
          </a:r>
          <a:r>
            <a:rPr lang="de-DE" sz="1800" b="1" dirty="0"/>
            <a:t> </a:t>
          </a:r>
          <a:r>
            <a:rPr lang="de-DE" sz="1800" b="1" dirty="0" err="1"/>
            <a:t>zacuvimo,iako</a:t>
          </a:r>
          <a:r>
            <a:rPr lang="de-DE" sz="1800" b="1" dirty="0"/>
            <a:t> O Pavle </a:t>
          </a:r>
          <a:r>
            <a:rPr lang="de-DE" sz="1800" b="1" dirty="0" err="1"/>
            <a:t>pisinga</a:t>
          </a:r>
          <a:r>
            <a:rPr lang="de-DE" sz="1800" b="1" dirty="0"/>
            <a:t> </a:t>
          </a:r>
          <a:r>
            <a:rPr lang="de-DE" sz="1800" b="1" dirty="0" err="1"/>
            <a:t>panda</a:t>
          </a:r>
          <a:r>
            <a:rPr lang="de-DE" sz="1800" b="1" dirty="0"/>
            <a:t> </a:t>
          </a:r>
          <a:r>
            <a:rPr lang="de-DE" sz="1800" b="1" dirty="0" err="1"/>
            <a:t>nesave</a:t>
          </a:r>
          <a:r>
            <a:rPr lang="de-DE" sz="1800" b="1" dirty="0"/>
            <a:t> (</a:t>
          </a:r>
          <a:r>
            <a:rPr lang="de-DE" sz="1800" b="1" dirty="0" err="1"/>
            <a:t>mozda</a:t>
          </a:r>
          <a:r>
            <a:rPr lang="de-DE" sz="1800" b="1" dirty="0"/>
            <a:t> </a:t>
          </a:r>
          <a:r>
            <a:rPr lang="de-DE" sz="1800" b="1" dirty="0" err="1"/>
            <a:t>angla</a:t>
          </a:r>
          <a:r>
            <a:rPr lang="de-DE" sz="1800" b="1" dirty="0"/>
            <a:t> </a:t>
          </a:r>
          <a:r>
            <a:rPr lang="de-DE" sz="1800" b="1" dirty="0" err="1"/>
            <a:t>duj</a:t>
          </a:r>
          <a:r>
            <a:rPr lang="de-DE" sz="1800" b="1" dirty="0"/>
            <a:t> so </a:t>
          </a:r>
          <a:r>
            <a:rPr lang="de-DE" sz="1800" b="1" dirty="0" err="1"/>
            <a:t>prezivinge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/</a:t>
          </a:r>
          <a:r>
            <a:rPr lang="de-DE" sz="1800" b="1" dirty="0" err="1"/>
            <a:t>ili</a:t>
          </a:r>
          <a:r>
            <a:rPr lang="de-DE" sz="1800" b="1" dirty="0"/>
            <a:t> ko </a:t>
          </a:r>
          <a:r>
            <a:rPr lang="de-DE" sz="1800" b="1" dirty="0" err="1"/>
            <a:t>interval</a:t>
          </a:r>
          <a:r>
            <a:rPr lang="de-DE" sz="1800" b="1" dirty="0"/>
            <a:t> </a:t>
          </a:r>
          <a:r>
            <a:rPr lang="de-DE" sz="1800" b="1" dirty="0" err="1"/>
            <a:t>maskar</a:t>
          </a:r>
          <a:r>
            <a:rPr lang="de-DE" sz="1800" b="1" dirty="0"/>
            <a:t> </a:t>
          </a:r>
          <a:r>
            <a:rPr lang="de-DE" sz="1800" b="1" dirty="0" err="1"/>
            <a:t>olende</a:t>
          </a:r>
          <a:r>
            <a:rPr lang="de-DE" sz="1800" b="1" dirty="0"/>
            <a:t>). </a:t>
          </a:r>
          <a:r>
            <a:rPr lang="de-DE" sz="1800" b="1" dirty="0" err="1"/>
            <a:t>Ov</a:t>
          </a:r>
          <a:r>
            <a:rPr lang="de-DE" sz="1800" b="1" dirty="0"/>
            <a:t>  </a:t>
          </a:r>
          <a:r>
            <a:rPr lang="de-DE" sz="1800" b="1" dirty="0" err="1"/>
            <a:t>pofalinga</a:t>
          </a:r>
          <a:r>
            <a:rPr lang="de-DE" sz="1800" b="1" dirty="0"/>
            <a:t> e </a:t>
          </a:r>
          <a:r>
            <a:rPr lang="de-DE" sz="1800" b="1" dirty="0" err="1"/>
            <a:t>Korintjanien</a:t>
          </a:r>
          <a:r>
            <a:rPr lang="de-DE" sz="1800" b="1" dirty="0"/>
            <a:t> </a:t>
          </a:r>
          <a:r>
            <a:rPr lang="de-DE" sz="1800" b="1" dirty="0" err="1"/>
            <a:t>za</a:t>
          </a:r>
          <a:r>
            <a:rPr lang="de-DE" sz="1800" b="1" dirty="0"/>
            <a:t> ko </a:t>
          </a:r>
          <a:r>
            <a:rPr lang="de-DE" sz="1800" b="1" dirty="0" err="1"/>
            <a:t>nacin</a:t>
          </a:r>
          <a:r>
            <a:rPr lang="de-DE" sz="1800" b="1" dirty="0"/>
            <a:t> </a:t>
          </a:r>
          <a:r>
            <a:rPr lang="de-DE" sz="1800" b="1" dirty="0" err="1"/>
            <a:t>koleste</a:t>
          </a:r>
          <a:r>
            <a:rPr lang="de-DE" sz="1800" b="1" dirty="0"/>
            <a:t> </a:t>
          </a:r>
          <a:r>
            <a:rPr lang="de-DE" sz="1800" b="1" dirty="0" err="1"/>
            <a:t>resinge</a:t>
          </a:r>
          <a:r>
            <a:rPr lang="de-DE" sz="1800" b="1" dirty="0"/>
            <a:t> </a:t>
          </a:r>
          <a:r>
            <a:rPr lang="de-DE" sz="1800" b="1" dirty="0" err="1"/>
            <a:t>nesave</a:t>
          </a:r>
          <a:r>
            <a:rPr lang="de-DE" sz="1800" b="1" dirty="0"/>
            <a:t> </a:t>
          </a:r>
          <a:r>
            <a:rPr lang="de-DE" sz="1800" b="1" dirty="0" err="1"/>
            <a:t>problemija,ali</a:t>
          </a:r>
          <a:r>
            <a:rPr lang="de-DE" sz="1800" b="1" dirty="0"/>
            <a:t> </a:t>
          </a:r>
          <a:r>
            <a:rPr lang="de-DE" sz="1800" b="1" dirty="0" err="1"/>
            <a:t>potikninelalen</a:t>
          </a:r>
          <a:r>
            <a:rPr lang="de-DE" sz="1800" b="1" dirty="0"/>
            <a:t> te </a:t>
          </a:r>
          <a:r>
            <a:rPr lang="de-DE" sz="1800" b="1" dirty="0" err="1"/>
            <a:t>diken</a:t>
          </a:r>
          <a:r>
            <a:rPr lang="de-DE" sz="1800" b="1" dirty="0"/>
            <a:t> o </a:t>
          </a:r>
          <a:r>
            <a:rPr lang="de-DE" sz="1800" b="1" dirty="0" err="1"/>
            <a:t>sveto</a:t>
          </a:r>
          <a:r>
            <a:rPr lang="de-DE" sz="1800" b="1" dirty="0"/>
            <a:t> </a:t>
          </a:r>
          <a:r>
            <a:rPr lang="de-DE" sz="1800" b="1" dirty="0" err="1"/>
            <a:t>maskar</a:t>
          </a:r>
          <a:r>
            <a:rPr lang="de-DE" sz="1800" b="1" dirty="0"/>
            <a:t> ki </a:t>
          </a:r>
          <a:r>
            <a:rPr lang="de-DE" sz="1800" b="1" dirty="0" err="1"/>
            <a:t>prizma</a:t>
          </a:r>
          <a:r>
            <a:rPr lang="de-DE" sz="1800" b="1" dirty="0"/>
            <a:t>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Evangelie,izbegibaja</a:t>
          </a:r>
          <a:r>
            <a:rPr lang="de-DE" sz="1800" b="1" dirty="0"/>
            <a:t> ko </a:t>
          </a:r>
          <a:r>
            <a:rPr lang="de-DE" sz="1800" b="1" dirty="0" err="1"/>
            <a:t>vlijaniba</a:t>
          </a:r>
          <a:r>
            <a:rPr lang="de-DE" sz="1800" b="1" dirty="0"/>
            <a:t> </a:t>
          </a:r>
          <a:r>
            <a:rPr lang="de-DE" sz="1800" b="1" dirty="0" err="1"/>
            <a:t>tari</a:t>
          </a:r>
          <a:r>
            <a:rPr lang="de-DE" sz="1800" b="1" dirty="0"/>
            <a:t> </a:t>
          </a:r>
          <a:r>
            <a:rPr lang="de-DE" sz="1800" b="1" dirty="0" err="1"/>
            <a:t>okolno</a:t>
          </a:r>
          <a:r>
            <a:rPr lang="de-DE" sz="1800" b="1" dirty="0"/>
            <a:t> </a:t>
          </a:r>
          <a:r>
            <a:rPr lang="de-DE" sz="1800" b="1" dirty="0" err="1"/>
            <a:t>kultura</a:t>
          </a:r>
          <a:r>
            <a:rPr lang="de-DE" sz="1800" b="1" dirty="0"/>
            <a:t>.</a:t>
          </a:r>
          <a:endParaRPr lang="es-ES" sz="180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0" y="0"/>
          <a:ext cx="4781930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es-ES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Glaso</a:t>
          </a: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Pavleso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672" y="16672"/>
        <a:ext cx="4101105" cy="535870"/>
      </dsp:txXfrm>
    </dsp:sp>
    <dsp:sp modelId="{FAC792D5-4117-4527-BFFA-AD1E2C12CB7B}">
      <dsp:nvSpPr>
        <dsp:cNvPr id="0" name=""/>
        <dsp:cNvSpPr/>
      </dsp:nvSpPr>
      <dsp:spPr>
        <a:xfrm>
          <a:off x="357092" y="648271"/>
          <a:ext cx="4781930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Piriba</a:t>
          </a:r>
          <a:r>
            <a:rPr lang="de-DE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ci ko </a:t>
          </a:r>
          <a:r>
            <a:rPr lang="de-DE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3764" y="664943"/>
        <a:ext cx="4021504" cy="535870"/>
      </dsp:txXfrm>
    </dsp:sp>
    <dsp:sp modelId="{A4769B0C-11C2-47B7-A6A7-52579446E8B9}">
      <dsp:nvSpPr>
        <dsp:cNvPr id="0" name=""/>
        <dsp:cNvSpPr/>
      </dsp:nvSpPr>
      <dsp:spPr>
        <a:xfrm>
          <a:off x="714184" y="1296543"/>
          <a:ext cx="4781930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Gradi</a:t>
          </a:r>
          <a:r>
            <a:rPr lang="de-DE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30856" y="1313215"/>
        <a:ext cx="4021504" cy="535869"/>
      </dsp:txXfrm>
    </dsp:sp>
    <dsp:sp modelId="{D16E78D5-F212-49D8-9C32-18EA073A8EB6}">
      <dsp:nvSpPr>
        <dsp:cNvPr id="0" name=""/>
        <dsp:cNvSpPr/>
      </dsp:nvSpPr>
      <dsp:spPr>
        <a:xfrm>
          <a:off x="1071276" y="1944814"/>
          <a:ext cx="4781930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Korintija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87948" y="1961486"/>
        <a:ext cx="4021504" cy="535870"/>
      </dsp:txXfrm>
    </dsp:sp>
    <dsp:sp modelId="{C105352C-7085-4BFD-B463-B0F860E365EA}">
      <dsp:nvSpPr>
        <dsp:cNvPr id="0" name=""/>
        <dsp:cNvSpPr/>
      </dsp:nvSpPr>
      <dsp:spPr>
        <a:xfrm>
          <a:off x="1428368" y="2593086"/>
          <a:ext cx="4781930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Lila ci ko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Korintija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45040" y="2609758"/>
        <a:ext cx="4021504" cy="535869"/>
      </dsp:txXfrm>
    </dsp:sp>
    <dsp:sp modelId="{24C2F7A0-3B9B-4550-9C1B-0762B8A40C19}">
      <dsp:nvSpPr>
        <dsp:cNvPr id="0" name=""/>
        <dsp:cNvSpPr/>
      </dsp:nvSpPr>
      <dsp:spPr>
        <a:xfrm>
          <a:off x="4411941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95189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4769033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852281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5126125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209373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5483217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566465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B5CCF-E1F5-4E78-A368-7A29948EDAE3}">
      <dsp:nvSpPr>
        <dsp:cNvPr id="0" name=""/>
        <dsp:cNvSpPr/>
      </dsp:nvSpPr>
      <dsp:spPr>
        <a:xfrm rot="5400000">
          <a:off x="4708303" y="-2022678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Spored</a:t>
          </a:r>
          <a:r>
            <a:rPr lang="de-DE" sz="2000" b="1" kern="1200" dirty="0"/>
            <a:t> e </a:t>
          </a:r>
          <a:r>
            <a:rPr lang="de-DE" sz="2000" b="1" kern="1200" dirty="0" err="1"/>
            <a:t>Isuseso</a:t>
          </a:r>
          <a:r>
            <a:rPr lang="de-DE" sz="2000" b="1" kern="1200" dirty="0"/>
            <a:t> </a:t>
          </a:r>
          <a:r>
            <a:rPr lang="de-DE" sz="2000" b="1" kern="1200" dirty="0" err="1"/>
            <a:t>lafi</a:t>
          </a:r>
          <a:r>
            <a:rPr lang="ru-RU" sz="2000" b="1" kern="1200" dirty="0"/>
            <a:t>(</a:t>
          </a:r>
          <a:r>
            <a:rPr lang="de-DE" sz="2000" b="1" kern="1200" dirty="0"/>
            <a:t>Gal</a:t>
          </a:r>
          <a:r>
            <a:rPr lang="ru-RU" sz="2000" b="1" kern="1200" dirty="0"/>
            <a:t>. 1:1)</a:t>
          </a:r>
          <a:endParaRPr lang="es-ES" sz="2000" kern="1200" dirty="0"/>
        </a:p>
      </dsp:txBody>
      <dsp:txXfrm rot="-5400000">
        <a:off x="2622854" y="86786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Sar O Pavle </a:t>
          </a:r>
          <a:r>
            <a:rPr lang="de-DE" sz="2000" b="1" i="0" kern="120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ulo</a:t>
          </a:r>
          <a:r>
            <a:rPr lang="de-DE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i="0" kern="120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apostoli</a:t>
          </a:r>
          <a:r>
            <a:rPr lang="de-DE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/>
            <a:t>Tari </a:t>
          </a:r>
          <a:r>
            <a:rPr lang="de-DE" sz="2000" b="1" kern="1200" dirty="0" err="1"/>
            <a:t>utroba</a:t>
          </a:r>
          <a:r>
            <a:rPr lang="de-DE" sz="2000" b="1" kern="1200" dirty="0"/>
            <a:t> </a:t>
          </a:r>
          <a:r>
            <a:rPr lang="de-DE" sz="2000" b="1" kern="1200" dirty="0" err="1"/>
            <a:t>pe</a:t>
          </a:r>
          <a:r>
            <a:rPr lang="de-DE" sz="2000" b="1" kern="1200" dirty="0"/>
            <a:t> </a:t>
          </a:r>
          <a:r>
            <a:rPr lang="de-DE" sz="2000" b="1" kern="1200" dirty="0" err="1"/>
            <a:t>dajaki</a:t>
          </a:r>
          <a:r>
            <a:rPr lang="de-DE" sz="2000" b="1" kern="1200" dirty="0"/>
            <a:t> </a:t>
          </a:r>
          <a:r>
            <a:rPr lang="ru-RU" sz="2000" b="1" kern="1200" dirty="0"/>
            <a:t>(</a:t>
          </a:r>
          <a:r>
            <a:rPr lang="de-DE" sz="2000" b="1" kern="1200" dirty="0"/>
            <a:t>Gal</a:t>
          </a:r>
          <a:r>
            <a:rPr lang="ru-RU" sz="2000" b="1" kern="1200" dirty="0"/>
            <a:t>. 1:15)</a:t>
          </a:r>
          <a:endParaRPr lang="es-ES" sz="2000" kern="120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6962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Keda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izbirimo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676981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/>
            <a:t>Ko </a:t>
          </a:r>
          <a:r>
            <a:rPr lang="de-DE" sz="2000" b="1" kern="1200" dirty="0" err="1"/>
            <a:t>drumo</a:t>
          </a:r>
          <a:r>
            <a:rPr lang="de-DE" sz="2000" b="1" kern="1200" dirty="0"/>
            <a:t> </a:t>
          </a:r>
          <a:r>
            <a:rPr lang="de-DE" sz="2000" b="1" kern="1200" dirty="0" err="1"/>
            <a:t>kon</a:t>
          </a:r>
          <a:r>
            <a:rPr lang="de-DE" sz="2000" b="1" kern="1200" dirty="0"/>
            <a:t> Damask </a:t>
          </a:r>
          <a:r>
            <a:rPr lang="ru-RU" sz="2000" b="1" kern="1200" dirty="0"/>
            <a:t>(</a:t>
          </a:r>
          <a:r>
            <a:rPr lang="de-DE" sz="2000" b="1" kern="1200" dirty="0"/>
            <a:t>Dela</a:t>
          </a:r>
          <a:r>
            <a:rPr lang="ru-RU" sz="2000" b="1" kern="1200" dirty="0"/>
            <a:t> 22:6-7)</a:t>
          </a:r>
          <a:endParaRPr lang="es-ES" sz="2000" kern="120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Keda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povikuimo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/>
            <a:t>Taro </a:t>
          </a:r>
          <a:r>
            <a:rPr lang="de-DE" sz="2000" b="1" kern="1200" dirty="0" err="1"/>
            <a:t>neznaboscija</a:t>
          </a:r>
          <a:r>
            <a:rPr lang="de-DE" sz="2000" b="1" kern="1200" dirty="0"/>
            <a:t> </a:t>
          </a:r>
          <a:r>
            <a:rPr lang="mk-MK" sz="2000" b="1" kern="1200" dirty="0"/>
            <a:t>(</a:t>
          </a:r>
          <a:r>
            <a:rPr lang="de-DE" sz="2000" b="1" kern="1200" dirty="0"/>
            <a:t>Dela </a:t>
          </a:r>
          <a:r>
            <a:rPr lang="mk-MK" sz="2000" b="1" kern="1200" dirty="0"/>
            <a:t>2:9)</a:t>
          </a:r>
          <a:endParaRPr lang="es-ES" sz="2000" kern="120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Kaso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apostoli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334639"/>
          <a:ext cx="7980720" cy="10710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416560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 err="1"/>
            <a:t>Informirimo</a:t>
          </a:r>
          <a:r>
            <a:rPr lang="de-DE" sz="1800" b="1" kern="1200" dirty="0"/>
            <a:t>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Hlov</a:t>
          </a:r>
          <a:r>
            <a:rPr lang="de-DE" sz="1800" b="1" kern="1200" dirty="0"/>
            <a:t> </a:t>
          </a:r>
          <a:r>
            <a:rPr lang="de-DE" sz="1800" b="1" kern="1200" dirty="0" err="1"/>
            <a:t>za</a:t>
          </a:r>
          <a:r>
            <a:rPr lang="de-DE" sz="1800" b="1" kern="1200" dirty="0"/>
            <a:t> </a:t>
          </a:r>
          <a:r>
            <a:rPr lang="de-DE" sz="1800" b="1" kern="1200" dirty="0" err="1"/>
            <a:t>nesave</a:t>
          </a:r>
          <a:r>
            <a:rPr lang="de-DE" sz="1800" b="1" kern="1200" dirty="0"/>
            <a:t> </a:t>
          </a:r>
          <a:r>
            <a:rPr lang="de-DE" sz="1800" b="1" kern="1200" dirty="0" err="1"/>
            <a:t>problemija</a:t>
          </a:r>
          <a:r>
            <a:rPr lang="de-DE" sz="1800" b="1" kern="1200" dirty="0"/>
            <a:t> so </a:t>
          </a:r>
          <a:r>
            <a:rPr lang="de-DE" sz="1800" b="1" kern="1200" dirty="0" err="1"/>
            <a:t>postoinena</a:t>
          </a:r>
          <a:r>
            <a:rPr lang="de-DE" sz="1800" b="1" kern="1200" dirty="0"/>
            <a:t> ki crkva, O Pavle </a:t>
          </a:r>
          <a:r>
            <a:rPr lang="de-DE" sz="1800" b="1" kern="1200" dirty="0" err="1"/>
            <a:t>opomeninela</a:t>
          </a:r>
          <a:r>
            <a:rPr lang="de-DE" sz="1800" b="1" kern="1200" dirty="0"/>
            <a:t> </a:t>
          </a:r>
          <a:r>
            <a:rPr lang="de-DE" sz="1800" b="1" kern="1200" dirty="0" err="1"/>
            <a:t>za:frakcije;seksualna</a:t>
          </a:r>
          <a:r>
            <a:rPr lang="de-DE" sz="1800" b="1" kern="1200" dirty="0"/>
            <a:t> </a:t>
          </a:r>
          <a:r>
            <a:rPr lang="de-DE" sz="1800" b="1" kern="1200" dirty="0" err="1"/>
            <a:t>nemoral:sudije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prostitucija</a:t>
          </a:r>
          <a:r>
            <a:rPr lang="de-DE" sz="1800" b="1" kern="1200" dirty="0"/>
            <a:t>.</a:t>
          </a:r>
          <a:endParaRPr lang="es-ES" sz="1800" kern="1200" dirty="0"/>
        </a:p>
      </dsp:txBody>
      <dsp:txXfrm>
        <a:off x="0" y="334639"/>
        <a:ext cx="7980720" cy="1071000"/>
      </dsp:txXfrm>
    </dsp:sp>
    <dsp:sp modelId="{4F3DFAC6-32B5-4FF7-80EC-1BCA53706CDB}">
      <dsp:nvSpPr>
        <dsp:cNvPr id="0" name=""/>
        <dsp:cNvSpPr/>
      </dsp:nvSpPr>
      <dsp:spPr>
        <a:xfrm>
          <a:off x="399036" y="39439"/>
          <a:ext cx="5586504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1-6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7857" y="68260"/>
        <a:ext cx="5528862" cy="532758"/>
      </dsp:txXfrm>
    </dsp:sp>
    <dsp:sp modelId="{4356964C-7D4C-4136-BFD4-003022A3A988}">
      <dsp:nvSpPr>
        <dsp:cNvPr id="0" name=""/>
        <dsp:cNvSpPr/>
      </dsp:nvSpPr>
      <dsp:spPr>
        <a:xfrm>
          <a:off x="0" y="1808839"/>
          <a:ext cx="7980720" cy="13230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416560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I </a:t>
          </a:r>
          <a:r>
            <a:rPr lang="de-DE" sz="1800" b="1" kern="1200" dirty="0" err="1"/>
            <a:t>Familija</a:t>
          </a:r>
          <a:r>
            <a:rPr lang="de-DE" sz="1800" b="1" kern="1200" dirty="0"/>
            <a:t>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Hlov</a:t>
          </a:r>
          <a:r>
            <a:rPr lang="de-DE" sz="1800" b="1" kern="1200" dirty="0"/>
            <a:t> </a:t>
          </a:r>
          <a:r>
            <a:rPr lang="de-DE" sz="1800" b="1" kern="1200" dirty="0" err="1"/>
            <a:t>anga</a:t>
          </a:r>
          <a:r>
            <a:rPr lang="de-DE" sz="1800" b="1" kern="1200" dirty="0"/>
            <a:t> lese o </a:t>
          </a:r>
          <a:r>
            <a:rPr lang="de-DE" sz="1800" b="1" kern="1200" dirty="0" err="1"/>
            <a:t>lil</a:t>
          </a:r>
          <a:r>
            <a:rPr lang="de-DE" sz="1800" b="1" kern="1200" dirty="0"/>
            <a:t> so </a:t>
          </a:r>
          <a:r>
            <a:rPr lang="de-DE" sz="1800" b="1" kern="1200" dirty="0" err="1"/>
            <a:t>nesavo</a:t>
          </a:r>
          <a:r>
            <a:rPr lang="de-DE" sz="1800" b="1" kern="1200" dirty="0"/>
            <a:t> </a:t>
          </a:r>
          <a:r>
            <a:rPr lang="de-DE" sz="1800" b="1" kern="1200" dirty="0" err="1"/>
            <a:t>puciba</a:t>
          </a:r>
          <a:r>
            <a:rPr lang="de-DE" sz="1800" b="1" kern="1200" dirty="0"/>
            <a:t> </a:t>
          </a:r>
          <a:r>
            <a:rPr lang="de-DE" sz="1800" b="1" kern="1200" dirty="0" err="1"/>
            <a:t>tari</a:t>
          </a:r>
          <a:r>
            <a:rPr lang="de-DE" sz="1800" b="1" kern="1200" dirty="0"/>
            <a:t> crkva </a:t>
          </a:r>
          <a:r>
            <a:rPr lang="de-DE" sz="1800" b="1" kern="1200" dirty="0" err="1"/>
            <a:t>koleste</a:t>
          </a:r>
          <a:r>
            <a:rPr lang="de-DE" sz="1800" b="1" kern="1200" dirty="0"/>
            <a:t> O Pavle </a:t>
          </a:r>
          <a:r>
            <a:rPr lang="de-DE" sz="1800" b="1" kern="1200" dirty="0" err="1"/>
            <a:t>odgovoringa</a:t>
          </a:r>
          <a:r>
            <a:rPr lang="de-DE" sz="1800" b="1" kern="1200" dirty="0"/>
            <a:t> ki </a:t>
          </a:r>
          <a:r>
            <a:rPr lang="de-DE" sz="1800" b="1" kern="1200" dirty="0" err="1"/>
            <a:t>vrska</a:t>
          </a:r>
          <a:r>
            <a:rPr lang="de-DE" sz="1800" b="1" kern="1200" dirty="0"/>
            <a:t> </a:t>
          </a:r>
          <a:r>
            <a:rPr lang="de-DE" sz="1800" b="1" kern="1200" dirty="0" err="1"/>
            <a:t>so:Brako</a:t>
          </a:r>
          <a:r>
            <a:rPr lang="de-DE" sz="1800" b="1" kern="1200" dirty="0"/>
            <a:t>, </a:t>
          </a:r>
          <a:r>
            <a:rPr lang="de-DE" sz="1800" b="1" kern="1200" dirty="0" err="1"/>
            <a:t>razvod</a:t>
          </a:r>
          <a:r>
            <a:rPr lang="de-DE" sz="1800" b="1" kern="1200" dirty="0"/>
            <a:t>; </a:t>
          </a:r>
          <a:r>
            <a:rPr lang="de-DE" sz="1800" b="1" kern="1200" dirty="0" err="1"/>
            <a:t>hrana</a:t>
          </a:r>
          <a:r>
            <a:rPr lang="de-DE" sz="1800" b="1" kern="1200" dirty="0"/>
            <a:t> </a:t>
          </a:r>
          <a:r>
            <a:rPr lang="de-DE" sz="1800" b="1" kern="1200" dirty="0" err="1"/>
            <a:t>zrtvuvano</a:t>
          </a:r>
          <a:r>
            <a:rPr lang="de-DE" sz="1800" b="1" kern="1200" dirty="0"/>
            <a:t> e </a:t>
          </a:r>
          <a:r>
            <a:rPr lang="de-DE" sz="1800" b="1" kern="1200" dirty="0" err="1"/>
            <a:t>idolenge</a:t>
          </a:r>
          <a:r>
            <a:rPr lang="de-DE" sz="1800" b="1" kern="1200" dirty="0"/>
            <a:t>; </a:t>
          </a:r>
          <a:r>
            <a:rPr lang="de-DE" sz="1800" b="1" kern="1200" dirty="0" err="1"/>
            <a:t>odnesiba</a:t>
          </a:r>
          <a:r>
            <a:rPr lang="de-DE" sz="1800" b="1" kern="1200" dirty="0"/>
            <a:t> ko </a:t>
          </a:r>
          <a:r>
            <a:rPr lang="de-DE" sz="1800" b="1" kern="1200" dirty="0" err="1"/>
            <a:t>bogosluzejne</a:t>
          </a:r>
          <a:r>
            <a:rPr lang="de-DE" sz="1800" b="1" kern="1200" dirty="0"/>
            <a:t>; </a:t>
          </a:r>
          <a:r>
            <a:rPr lang="de-DE" sz="1800" b="1" kern="1200" dirty="0" err="1"/>
            <a:t>upotreba</a:t>
          </a:r>
          <a:r>
            <a:rPr lang="de-DE" sz="1800" b="1" kern="1200" dirty="0"/>
            <a:t>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duhovna</a:t>
          </a:r>
          <a:r>
            <a:rPr lang="de-DE" sz="1800" b="1" kern="1200" dirty="0"/>
            <a:t> </a:t>
          </a:r>
          <a:r>
            <a:rPr lang="de-DE" sz="1800" b="1" kern="1200" dirty="0" err="1"/>
            <a:t>darija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voskresiba</a:t>
          </a:r>
          <a:r>
            <a:rPr lang="de-DE" sz="1800" b="1" kern="1200" dirty="0"/>
            <a:t>.</a:t>
          </a:r>
          <a:endParaRPr lang="es-ES" sz="1800" kern="1200" dirty="0"/>
        </a:p>
      </dsp:txBody>
      <dsp:txXfrm>
        <a:off x="0" y="1808839"/>
        <a:ext cx="7980720" cy="1323000"/>
      </dsp:txXfrm>
    </dsp:sp>
    <dsp:sp modelId="{2F0E2FE6-2CF5-496B-BA7C-3E702B20CEB1}">
      <dsp:nvSpPr>
        <dsp:cNvPr id="0" name=""/>
        <dsp:cNvSpPr/>
      </dsp:nvSpPr>
      <dsp:spPr>
        <a:xfrm>
          <a:off x="399036" y="1513639"/>
          <a:ext cx="5586504" cy="59040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7-16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7857" y="1542460"/>
        <a:ext cx="5528862" cy="532758"/>
      </dsp:txXfrm>
    </dsp:sp>
    <dsp:sp modelId="{BF2165CA-3783-4C74-A25A-6E59360B8C21}">
      <dsp:nvSpPr>
        <dsp:cNvPr id="0" name=""/>
        <dsp:cNvSpPr/>
      </dsp:nvSpPr>
      <dsp:spPr>
        <a:xfrm>
          <a:off x="0" y="3535039"/>
          <a:ext cx="7980720" cy="182700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416560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 err="1"/>
            <a:t>Akava</a:t>
          </a:r>
          <a:r>
            <a:rPr lang="de-DE" sz="1800" b="1" kern="1200" dirty="0"/>
            <a:t> </a:t>
          </a:r>
          <a:r>
            <a:rPr lang="de-DE" sz="1800" b="1" kern="1200" dirty="0" err="1"/>
            <a:t>tano</a:t>
          </a:r>
          <a:r>
            <a:rPr lang="de-DE" sz="1800" b="1" kern="1200" dirty="0"/>
            <a:t> o dujto </a:t>
          </a:r>
          <a:r>
            <a:rPr lang="de-DE" sz="1800" b="1" kern="1200" dirty="0" err="1"/>
            <a:t>poslanije</a:t>
          </a:r>
          <a:r>
            <a:rPr lang="de-DE" sz="1800" b="1" kern="1200" dirty="0"/>
            <a:t> kova </a:t>
          </a:r>
          <a:r>
            <a:rPr lang="de-DE" sz="1800" b="1" kern="1200" dirty="0" err="1"/>
            <a:t>tano</a:t>
          </a:r>
          <a:r>
            <a:rPr lang="de-DE" sz="1800" b="1" kern="1200" dirty="0"/>
            <a:t> </a:t>
          </a:r>
          <a:r>
            <a:rPr lang="de-DE" sz="1800" b="1" kern="1200" dirty="0" err="1"/>
            <a:t>zacuvimo,iako</a:t>
          </a:r>
          <a:r>
            <a:rPr lang="de-DE" sz="1800" b="1" kern="1200" dirty="0"/>
            <a:t> O Pavle </a:t>
          </a:r>
          <a:r>
            <a:rPr lang="de-DE" sz="1800" b="1" kern="1200" dirty="0" err="1"/>
            <a:t>pisinga</a:t>
          </a:r>
          <a:r>
            <a:rPr lang="de-DE" sz="1800" b="1" kern="1200" dirty="0"/>
            <a:t> </a:t>
          </a:r>
          <a:r>
            <a:rPr lang="de-DE" sz="1800" b="1" kern="1200" dirty="0" err="1"/>
            <a:t>panda</a:t>
          </a:r>
          <a:r>
            <a:rPr lang="de-DE" sz="1800" b="1" kern="1200" dirty="0"/>
            <a:t> </a:t>
          </a:r>
          <a:r>
            <a:rPr lang="de-DE" sz="1800" b="1" kern="1200" dirty="0" err="1"/>
            <a:t>nesave</a:t>
          </a:r>
          <a:r>
            <a:rPr lang="de-DE" sz="1800" b="1" kern="1200" dirty="0"/>
            <a:t> (</a:t>
          </a:r>
          <a:r>
            <a:rPr lang="de-DE" sz="1800" b="1" kern="1200" dirty="0" err="1"/>
            <a:t>mozda</a:t>
          </a:r>
          <a:r>
            <a:rPr lang="de-DE" sz="1800" b="1" kern="1200" dirty="0"/>
            <a:t> </a:t>
          </a:r>
          <a:r>
            <a:rPr lang="de-DE" sz="1800" b="1" kern="1200" dirty="0" err="1"/>
            <a:t>angla</a:t>
          </a:r>
          <a:r>
            <a:rPr lang="de-DE" sz="1800" b="1" kern="1200" dirty="0"/>
            <a:t> </a:t>
          </a:r>
          <a:r>
            <a:rPr lang="de-DE" sz="1800" b="1" kern="1200" dirty="0" err="1"/>
            <a:t>duj</a:t>
          </a:r>
          <a:r>
            <a:rPr lang="de-DE" sz="1800" b="1" kern="1200" dirty="0"/>
            <a:t> so </a:t>
          </a:r>
          <a:r>
            <a:rPr lang="de-DE" sz="1800" b="1" kern="1200" dirty="0" err="1"/>
            <a:t>prezivinge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/</a:t>
          </a:r>
          <a:r>
            <a:rPr lang="de-DE" sz="1800" b="1" kern="1200" dirty="0" err="1"/>
            <a:t>ili</a:t>
          </a:r>
          <a:r>
            <a:rPr lang="de-DE" sz="1800" b="1" kern="1200" dirty="0"/>
            <a:t> ko </a:t>
          </a:r>
          <a:r>
            <a:rPr lang="de-DE" sz="1800" b="1" kern="1200" dirty="0" err="1"/>
            <a:t>interval</a:t>
          </a:r>
          <a:r>
            <a:rPr lang="de-DE" sz="1800" b="1" kern="1200" dirty="0"/>
            <a:t> </a:t>
          </a:r>
          <a:r>
            <a:rPr lang="de-DE" sz="1800" b="1" kern="1200" dirty="0" err="1"/>
            <a:t>maskar</a:t>
          </a:r>
          <a:r>
            <a:rPr lang="de-DE" sz="1800" b="1" kern="1200" dirty="0"/>
            <a:t> </a:t>
          </a:r>
          <a:r>
            <a:rPr lang="de-DE" sz="1800" b="1" kern="1200" dirty="0" err="1"/>
            <a:t>olende</a:t>
          </a:r>
          <a:r>
            <a:rPr lang="de-DE" sz="1800" b="1" kern="1200" dirty="0"/>
            <a:t>). </a:t>
          </a:r>
          <a:r>
            <a:rPr lang="de-DE" sz="1800" b="1" kern="1200" dirty="0" err="1"/>
            <a:t>Ov</a:t>
          </a:r>
          <a:r>
            <a:rPr lang="de-DE" sz="1800" b="1" kern="1200" dirty="0"/>
            <a:t>  </a:t>
          </a:r>
          <a:r>
            <a:rPr lang="de-DE" sz="1800" b="1" kern="1200" dirty="0" err="1"/>
            <a:t>pofalinga</a:t>
          </a:r>
          <a:r>
            <a:rPr lang="de-DE" sz="1800" b="1" kern="1200" dirty="0"/>
            <a:t> e </a:t>
          </a:r>
          <a:r>
            <a:rPr lang="de-DE" sz="1800" b="1" kern="1200" dirty="0" err="1"/>
            <a:t>Korintjanien</a:t>
          </a:r>
          <a:r>
            <a:rPr lang="de-DE" sz="1800" b="1" kern="1200" dirty="0"/>
            <a:t> </a:t>
          </a:r>
          <a:r>
            <a:rPr lang="de-DE" sz="1800" b="1" kern="1200" dirty="0" err="1"/>
            <a:t>za</a:t>
          </a:r>
          <a:r>
            <a:rPr lang="de-DE" sz="1800" b="1" kern="1200" dirty="0"/>
            <a:t> ko </a:t>
          </a:r>
          <a:r>
            <a:rPr lang="de-DE" sz="1800" b="1" kern="1200" dirty="0" err="1"/>
            <a:t>nacin</a:t>
          </a:r>
          <a:r>
            <a:rPr lang="de-DE" sz="1800" b="1" kern="1200" dirty="0"/>
            <a:t> </a:t>
          </a:r>
          <a:r>
            <a:rPr lang="de-DE" sz="1800" b="1" kern="1200" dirty="0" err="1"/>
            <a:t>koleste</a:t>
          </a:r>
          <a:r>
            <a:rPr lang="de-DE" sz="1800" b="1" kern="1200" dirty="0"/>
            <a:t> </a:t>
          </a:r>
          <a:r>
            <a:rPr lang="de-DE" sz="1800" b="1" kern="1200" dirty="0" err="1"/>
            <a:t>resinge</a:t>
          </a:r>
          <a:r>
            <a:rPr lang="de-DE" sz="1800" b="1" kern="1200" dirty="0"/>
            <a:t> </a:t>
          </a:r>
          <a:r>
            <a:rPr lang="de-DE" sz="1800" b="1" kern="1200" dirty="0" err="1"/>
            <a:t>nesave</a:t>
          </a:r>
          <a:r>
            <a:rPr lang="de-DE" sz="1800" b="1" kern="1200" dirty="0"/>
            <a:t> </a:t>
          </a:r>
          <a:r>
            <a:rPr lang="de-DE" sz="1800" b="1" kern="1200" dirty="0" err="1"/>
            <a:t>problemija,ali</a:t>
          </a:r>
          <a:r>
            <a:rPr lang="de-DE" sz="1800" b="1" kern="1200" dirty="0"/>
            <a:t> </a:t>
          </a:r>
          <a:r>
            <a:rPr lang="de-DE" sz="1800" b="1" kern="1200" dirty="0" err="1"/>
            <a:t>potikninelalen</a:t>
          </a:r>
          <a:r>
            <a:rPr lang="de-DE" sz="1800" b="1" kern="1200" dirty="0"/>
            <a:t> te </a:t>
          </a:r>
          <a:r>
            <a:rPr lang="de-DE" sz="1800" b="1" kern="1200" dirty="0" err="1"/>
            <a:t>diken</a:t>
          </a:r>
          <a:r>
            <a:rPr lang="de-DE" sz="1800" b="1" kern="1200" dirty="0"/>
            <a:t> o </a:t>
          </a:r>
          <a:r>
            <a:rPr lang="de-DE" sz="1800" b="1" kern="1200" dirty="0" err="1"/>
            <a:t>sveto</a:t>
          </a:r>
          <a:r>
            <a:rPr lang="de-DE" sz="1800" b="1" kern="1200" dirty="0"/>
            <a:t> </a:t>
          </a:r>
          <a:r>
            <a:rPr lang="de-DE" sz="1800" b="1" kern="1200" dirty="0" err="1"/>
            <a:t>maskar</a:t>
          </a:r>
          <a:r>
            <a:rPr lang="de-DE" sz="1800" b="1" kern="1200" dirty="0"/>
            <a:t> ki </a:t>
          </a:r>
          <a:r>
            <a:rPr lang="de-DE" sz="1800" b="1" kern="1200" dirty="0" err="1"/>
            <a:t>prizma</a:t>
          </a:r>
          <a:r>
            <a:rPr lang="de-DE" sz="1800" b="1" kern="1200" dirty="0"/>
            <a:t>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Evangelie,izbegibaja</a:t>
          </a:r>
          <a:r>
            <a:rPr lang="de-DE" sz="1800" b="1" kern="1200" dirty="0"/>
            <a:t> ko </a:t>
          </a:r>
          <a:r>
            <a:rPr lang="de-DE" sz="1800" b="1" kern="1200" dirty="0" err="1"/>
            <a:t>vlijaniba</a:t>
          </a:r>
          <a:r>
            <a:rPr lang="de-DE" sz="1800" b="1" kern="1200" dirty="0"/>
            <a:t> </a:t>
          </a:r>
          <a:r>
            <a:rPr lang="de-DE" sz="1800" b="1" kern="1200" dirty="0" err="1"/>
            <a:t>tari</a:t>
          </a:r>
          <a:r>
            <a:rPr lang="de-DE" sz="1800" b="1" kern="1200" dirty="0"/>
            <a:t> </a:t>
          </a:r>
          <a:r>
            <a:rPr lang="de-DE" sz="1800" b="1" kern="1200" dirty="0" err="1"/>
            <a:t>okolno</a:t>
          </a:r>
          <a:r>
            <a:rPr lang="de-DE" sz="1800" b="1" kern="1200" dirty="0"/>
            <a:t> </a:t>
          </a:r>
          <a:r>
            <a:rPr lang="de-DE" sz="1800" b="1" kern="1200" dirty="0" err="1"/>
            <a:t>kultura</a:t>
          </a:r>
          <a:r>
            <a:rPr lang="de-DE" sz="1800" b="1" kern="1200" dirty="0"/>
            <a:t>.</a:t>
          </a:r>
          <a:endParaRPr lang="es-ES" sz="1800" kern="1200" dirty="0"/>
        </a:p>
      </dsp:txBody>
      <dsp:txXfrm>
        <a:off x="0" y="3535039"/>
        <a:ext cx="7980720" cy="1827000"/>
      </dsp:txXfrm>
    </dsp:sp>
    <dsp:sp modelId="{D60E5BAA-BA57-4680-A2E7-E8124F89EBA6}">
      <dsp:nvSpPr>
        <dsp:cNvPr id="0" name=""/>
        <dsp:cNvSpPr/>
      </dsp:nvSpPr>
      <dsp:spPr>
        <a:xfrm>
          <a:off x="399036" y="3239839"/>
          <a:ext cx="5586504" cy="59040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7857" y="3268660"/>
        <a:ext cx="5528862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5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6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76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4800" b="1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 SLUZBA TARO PAVLE KO KORINT</a:t>
            </a:r>
            <a:endParaRPr lang="es-ES" sz="4800" b="1" dirty="0">
              <a:ln w="0"/>
              <a:gradFill>
                <a:gsLst>
                  <a:gs pos="0">
                    <a:srgbClr val="765520"/>
                  </a:gs>
                  <a:gs pos="50000">
                    <a:srgbClr val="AF7E2F"/>
                  </a:gs>
                  <a:gs pos="100000">
                    <a:srgbClr val="E7CEA5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2687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4F5F6E"/>
                </a:solidFill>
              </a:rPr>
              <a:t>Lekcija</a:t>
            </a:r>
            <a:r>
              <a:rPr lang="de-DE" sz="1600" b="1" dirty="0">
                <a:solidFill>
                  <a:srgbClr val="4F5F6E"/>
                </a:solidFill>
              </a:rPr>
              <a:t> 1 </a:t>
            </a:r>
            <a:r>
              <a:rPr lang="de-DE" sz="1600" b="1" dirty="0" err="1">
                <a:solidFill>
                  <a:srgbClr val="4F5F6E"/>
                </a:solidFill>
              </a:rPr>
              <a:t>za</a:t>
            </a:r>
            <a:r>
              <a:rPr lang="de-DE" sz="1600" b="1" dirty="0">
                <a:solidFill>
                  <a:srgbClr val="4F5F6E"/>
                </a:solidFill>
              </a:rPr>
              <a:t> 4 Juli 2026 </a:t>
            </a:r>
            <a:r>
              <a:rPr lang="de-DE" sz="1600" b="1" dirty="0" err="1">
                <a:solidFill>
                  <a:srgbClr val="4F5F6E"/>
                </a:solidFill>
              </a:rPr>
              <a:t>Bers</a:t>
            </a:r>
            <a:endParaRPr lang="es-ES" sz="1600" b="1" dirty="0">
              <a:solidFill>
                <a:srgbClr val="4F5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1" y="164816"/>
            <a:ext cx="28085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Tegani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Devel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vakerga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Pavlese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rakutno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dikiba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,,Ma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dara,ker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lafi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dara,sose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inum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tuja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nikoj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nasti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povredini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tut,sose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isiman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but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narodo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akava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gradi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endParaRPr lang="de-D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de-DE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Dela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18:9-10)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988922"/>
              </p:ext>
            </p:extLst>
          </p:nvPr>
        </p:nvGraphicFramePr>
        <p:xfrm>
          <a:off x="5781675" y="3505200"/>
          <a:ext cx="6210299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57151" y="117454"/>
            <a:ext cx="738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Ko </a:t>
            </a:r>
            <a:r>
              <a:rPr lang="de-DE" sz="2000" b="1" dirty="0" err="1"/>
              <a:t>poslanije</a:t>
            </a:r>
            <a:r>
              <a:rPr lang="de-DE" sz="2000" b="1" dirty="0"/>
              <a:t> ci ko </a:t>
            </a:r>
            <a:r>
              <a:rPr lang="de-DE" sz="2000" b="1" dirty="0" err="1"/>
              <a:t>Rimjanija</a:t>
            </a:r>
            <a:r>
              <a:rPr lang="de-DE" sz="2000" b="1" dirty="0"/>
              <a:t>, i </a:t>
            </a:r>
            <a:r>
              <a:rPr lang="de-DE" sz="2000" b="1" dirty="0" err="1"/>
              <a:t>Poslanije</a:t>
            </a:r>
            <a:r>
              <a:rPr lang="de-DE" sz="2000" b="1" dirty="0"/>
              <a:t> ci ko </a:t>
            </a:r>
            <a:r>
              <a:rPr lang="de-DE" sz="2000" b="1" dirty="0" err="1"/>
              <a:t>Korintija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najbare</a:t>
            </a:r>
            <a:r>
              <a:rPr lang="de-DE" sz="2000" b="1" dirty="0"/>
              <a:t> </a:t>
            </a:r>
            <a:r>
              <a:rPr lang="de-DE" sz="2000" b="1" dirty="0" err="1"/>
              <a:t>poslanija</a:t>
            </a:r>
            <a:r>
              <a:rPr lang="de-DE" sz="2000" b="1" dirty="0"/>
              <a:t> </a:t>
            </a:r>
            <a:r>
              <a:rPr lang="de-DE" sz="2000" b="1" dirty="0" err="1"/>
              <a:t>pisime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Pavle.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332" y="190500"/>
            <a:ext cx="4397641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>
          <a:xfrm>
            <a:off x="200026" y="3505200"/>
            <a:ext cx="5176736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57149" y="2294871"/>
            <a:ext cx="7381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Za </a:t>
            </a:r>
            <a:r>
              <a:rPr lang="de-DE" sz="2000" b="1" dirty="0" err="1">
                <a:solidFill>
                  <a:prstClr val="black"/>
                </a:solidFill>
              </a:rPr>
              <a:t>pravilno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razbirina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olengi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poraka</a:t>
            </a:r>
            <a:r>
              <a:rPr lang="de-DE" sz="2000" b="1" dirty="0">
                <a:solidFill>
                  <a:prstClr val="black"/>
                </a:solidFill>
              </a:rPr>
              <a:t>, prvo </a:t>
            </a:r>
            <a:r>
              <a:rPr lang="de-DE" sz="2000" b="1" dirty="0" err="1">
                <a:solidFill>
                  <a:prstClr val="black"/>
                </a:solidFill>
              </a:rPr>
              <a:t>mora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cana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kontekst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koleste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pisime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57149" y="898386"/>
            <a:ext cx="7381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Duj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zacuvime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pisime</a:t>
            </a:r>
            <a:r>
              <a:rPr lang="de-DE" sz="2000" b="1" dirty="0">
                <a:solidFill>
                  <a:prstClr val="black"/>
                </a:solidFill>
              </a:rPr>
              <a:t> lila </a:t>
            </a:r>
            <a:r>
              <a:rPr lang="de-DE" sz="2000" b="1" dirty="0" err="1">
                <a:solidFill>
                  <a:prstClr val="black"/>
                </a:solidFill>
              </a:rPr>
              <a:t>tane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pisime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nesave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nedele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razlika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Olende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arakaja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prakticna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sovetija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resiba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pare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situacije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iklovena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nesoglasiba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maskar</a:t>
            </a:r>
            <a:r>
              <a:rPr lang="de-DE" sz="2000" b="1" dirty="0">
                <a:solidFill>
                  <a:prstClr val="black"/>
                </a:solidFill>
              </a:rPr>
              <a:t> ko prala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pejna.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600" y="0"/>
            <a:ext cx="8534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de-DE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GLASO E PAVLESO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3657601" y="631685"/>
            <a:ext cx="842624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apostol,Pavle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manusa,nitu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preku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manus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nego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preku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 Isus Hristos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 Devel O Dat, Kole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voskresninga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mule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)“(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Galantite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1:1)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108153" y="1462682"/>
            <a:ext cx="7345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Palo 12 </a:t>
            </a:r>
            <a:r>
              <a:rPr lang="de-DE" sz="2000" b="1" dirty="0" err="1"/>
              <a:t>izbirime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Isus, I </a:t>
            </a:r>
            <a:r>
              <a:rPr lang="de-DE" sz="2000" b="1" dirty="0" err="1"/>
              <a:t>Biblija</a:t>
            </a:r>
            <a:r>
              <a:rPr lang="de-DE" sz="2000" b="1" dirty="0"/>
              <a:t> </a:t>
            </a:r>
            <a:r>
              <a:rPr lang="de-DE" sz="2000" b="1" dirty="0" err="1"/>
              <a:t>spomeninela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javera</a:t>
            </a:r>
            <a:r>
              <a:rPr lang="de-DE" sz="2000" b="1" dirty="0"/>
              <a:t> </a:t>
            </a:r>
            <a:r>
              <a:rPr lang="de-DE" sz="2000" b="1" dirty="0" err="1"/>
              <a:t>apostolija</a:t>
            </a:r>
            <a:r>
              <a:rPr lang="de-DE" sz="2000" b="1" dirty="0"/>
              <a:t> sar </a:t>
            </a:r>
            <a:r>
              <a:rPr lang="de-DE" sz="2000" b="1" dirty="0" err="1"/>
              <a:t>soj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o Matej</a:t>
            </a:r>
            <a:r>
              <a:rPr lang="ru-RU" sz="2000" b="1" dirty="0"/>
              <a:t> (</a:t>
            </a:r>
            <a:r>
              <a:rPr lang="de-DE" sz="2000" b="1" dirty="0"/>
              <a:t>Dela</a:t>
            </a:r>
            <a:r>
              <a:rPr lang="ru-RU" sz="2000" b="1" dirty="0"/>
              <a:t> 1:26), </a:t>
            </a:r>
            <a:r>
              <a:rPr lang="de-DE" sz="2000" b="1" dirty="0"/>
              <a:t>Varnava</a:t>
            </a:r>
            <a:r>
              <a:rPr lang="ru-RU" sz="2000" b="1" dirty="0"/>
              <a:t> (</a:t>
            </a:r>
            <a:r>
              <a:rPr lang="de-DE" sz="2000" b="1" dirty="0"/>
              <a:t>Dela</a:t>
            </a:r>
            <a:r>
              <a:rPr lang="ru-RU" sz="2000" b="1" dirty="0"/>
              <a:t> 14:4), </a:t>
            </a:r>
            <a:r>
              <a:rPr lang="de-DE" sz="2000" b="1" dirty="0"/>
              <a:t>Jakov </a:t>
            </a:r>
            <a:r>
              <a:rPr lang="de-DE" sz="2000" b="1" dirty="0" err="1"/>
              <a:t>thaj</a:t>
            </a:r>
            <a:r>
              <a:rPr lang="de-DE" sz="2000" b="1" dirty="0"/>
              <a:t> O Pavle</a:t>
            </a:r>
            <a:r>
              <a:rPr lang="ru-RU" sz="2000" b="1" dirty="0"/>
              <a:t>(1 </a:t>
            </a:r>
            <a:r>
              <a:rPr lang="de-DE" sz="2000" b="1" dirty="0" err="1"/>
              <a:t>Korintjanite</a:t>
            </a:r>
            <a:r>
              <a:rPr lang="ru-RU" sz="2000" b="1" dirty="0"/>
              <a:t> 15:7-9).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599502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4629150" y="5121379"/>
            <a:ext cx="756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Taro </a:t>
            </a:r>
            <a:r>
              <a:rPr lang="de-DE" sz="2000" b="1" dirty="0" err="1"/>
              <a:t>momenti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oleso</a:t>
            </a:r>
            <a:r>
              <a:rPr lang="de-DE" sz="2000" b="1" dirty="0"/>
              <a:t> </a:t>
            </a:r>
            <a:r>
              <a:rPr lang="de-DE" sz="2000" b="1" dirty="0" err="1"/>
              <a:t>povik</a:t>
            </a:r>
            <a:r>
              <a:rPr lang="de-DE" sz="2000" b="1" dirty="0"/>
              <a:t>, o </a:t>
            </a:r>
            <a:r>
              <a:rPr lang="de-DE" sz="2000" b="1" dirty="0" err="1"/>
              <a:t>zivoto</a:t>
            </a:r>
            <a:r>
              <a:rPr lang="de-DE" sz="2000" b="1" dirty="0"/>
              <a:t> e </a:t>
            </a:r>
            <a:r>
              <a:rPr lang="de-DE" sz="2000" b="1" dirty="0" err="1"/>
              <a:t>Pavleso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centririmo</a:t>
            </a:r>
            <a:r>
              <a:rPr lang="de-DE" sz="2000" b="1" dirty="0"/>
              <a:t> e </a:t>
            </a:r>
            <a:r>
              <a:rPr lang="de-DE" sz="2000" b="1" dirty="0" err="1"/>
              <a:t>Isusese</a:t>
            </a:r>
            <a:r>
              <a:rPr lang="de-DE" sz="2000" b="1" dirty="0"/>
              <a:t>. </a:t>
            </a:r>
            <a:r>
              <a:rPr lang="de-DE" sz="2000" b="1" dirty="0" err="1"/>
              <a:t>Ov</a:t>
            </a:r>
            <a:r>
              <a:rPr lang="de-DE" sz="2000" b="1" dirty="0"/>
              <a:t> </a:t>
            </a:r>
            <a:r>
              <a:rPr lang="de-DE" sz="2000" b="1" dirty="0" err="1"/>
              <a:t>razmislinga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ko Isus, </a:t>
            </a:r>
            <a:r>
              <a:rPr lang="de-DE" sz="2000" b="1" dirty="0" err="1"/>
              <a:t>kerga</a:t>
            </a:r>
            <a:r>
              <a:rPr lang="de-DE" sz="2000" b="1" dirty="0"/>
              <a:t> </a:t>
            </a:r>
            <a:r>
              <a:rPr lang="de-DE" sz="2000" b="1" dirty="0" err="1"/>
              <a:t>lafi</a:t>
            </a:r>
            <a:r>
              <a:rPr lang="de-DE" sz="2000" b="1" dirty="0"/>
              <a:t> </a:t>
            </a:r>
            <a:r>
              <a:rPr lang="de-DE" sz="2000" b="1" dirty="0" err="1"/>
              <a:t>bashi</a:t>
            </a:r>
            <a:r>
              <a:rPr lang="de-DE" sz="2000" b="1" dirty="0"/>
              <a:t> O Isus, </a:t>
            </a:r>
            <a:r>
              <a:rPr lang="de-DE" sz="2000" b="1" dirty="0" err="1"/>
              <a:t>spodelinga</a:t>
            </a:r>
            <a:r>
              <a:rPr lang="de-DE" sz="2000" b="1" dirty="0"/>
              <a:t> e </a:t>
            </a:r>
            <a:r>
              <a:rPr lang="de-DE" sz="2000" b="1" dirty="0" err="1"/>
              <a:t>Isuse</a:t>
            </a:r>
            <a:r>
              <a:rPr lang="de-DE" sz="2000" b="1" dirty="0"/>
              <a:t> </a:t>
            </a:r>
            <a:r>
              <a:rPr lang="de-DE" sz="2000" b="1" dirty="0" err="1"/>
              <a:t>sarinencar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373512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1006" y="1428061"/>
            <a:ext cx="4522840" cy="3657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4629150" y="6135945"/>
            <a:ext cx="7562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Bashi </a:t>
            </a:r>
            <a:r>
              <a:rPr lang="de-DE" sz="2000" b="1" dirty="0" err="1">
                <a:solidFill>
                  <a:prstClr val="black"/>
                </a:solidFill>
              </a:rPr>
              <a:t>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pricina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prvo </a:t>
            </a:r>
            <a:r>
              <a:rPr lang="de-DE" sz="2000" b="1" dirty="0" err="1">
                <a:solidFill>
                  <a:prstClr val="black"/>
                </a:solidFill>
              </a:rPr>
              <a:t>momenti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resla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Korint</a:t>
            </a:r>
            <a:r>
              <a:rPr lang="de-DE" sz="2000" b="1" dirty="0">
                <a:solidFill>
                  <a:prstClr val="black"/>
                </a:solidFill>
              </a:rPr>
              <a:t>, O Isus </a:t>
            </a:r>
            <a:r>
              <a:rPr lang="de-DE" sz="2000" b="1" dirty="0" err="1">
                <a:solidFill>
                  <a:prstClr val="black"/>
                </a:solidFill>
              </a:rPr>
              <a:t>ine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centar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olengi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poraka</a:t>
            </a:r>
            <a:r>
              <a:rPr lang="de-DE" sz="2000" b="1" dirty="0">
                <a:solidFill>
                  <a:prstClr val="black"/>
                </a:solidFill>
              </a:rPr>
              <a:t> (1 </a:t>
            </a:r>
            <a:r>
              <a:rPr lang="de-DE" sz="2000" b="1" dirty="0" err="1">
                <a:solidFill>
                  <a:prstClr val="black"/>
                </a:solidFill>
              </a:rPr>
              <a:t>Korintjanite</a:t>
            </a:r>
            <a:r>
              <a:rPr lang="de-DE" sz="2000" b="1" dirty="0">
                <a:solidFill>
                  <a:prstClr val="black"/>
                </a:solidFill>
              </a:rPr>
              <a:t> 2:2).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PIRIBA CI KO KORINT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074607" y="684171"/>
            <a:ext cx="959751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Posle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akala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nastanija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O Pavle 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napustinga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i Atina 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gelo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Korint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 (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Dela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18:1)</a:t>
            </a:r>
            <a:endParaRPr lang="es-ES" sz="14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76284" y="1088691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Ko </a:t>
            </a:r>
            <a:r>
              <a:rPr lang="de-DE" b="1" dirty="0" err="1"/>
              <a:t>piro</a:t>
            </a:r>
            <a:r>
              <a:rPr lang="de-DE" b="1" dirty="0"/>
              <a:t> dujto </a:t>
            </a:r>
            <a:r>
              <a:rPr lang="de-DE" b="1" dirty="0" err="1"/>
              <a:t>misionersko</a:t>
            </a:r>
            <a:r>
              <a:rPr lang="de-DE" b="1" dirty="0"/>
              <a:t> </a:t>
            </a:r>
            <a:r>
              <a:rPr lang="de-DE" b="1" dirty="0" err="1"/>
              <a:t>piriba</a:t>
            </a:r>
            <a:r>
              <a:rPr lang="de-DE" b="1" dirty="0"/>
              <a:t>, O Pavle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prinudimo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Sveti Duh te cal ki </a:t>
            </a:r>
            <a:r>
              <a:rPr lang="de-DE" b="1" dirty="0" err="1"/>
              <a:t>Evropa</a:t>
            </a:r>
            <a:r>
              <a:rPr lang="de-DE" b="1" dirty="0"/>
              <a:t> (Dela 16:6-10). </a:t>
            </a:r>
            <a:r>
              <a:rPr lang="de-DE" b="1" dirty="0" err="1"/>
              <a:t>Odote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civdo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Filip (Dela 16:12,38-39),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Solun</a:t>
            </a:r>
            <a:r>
              <a:rPr lang="de-DE" b="1" dirty="0"/>
              <a:t> (Dela 17:1,5,9-10)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Berija</a:t>
            </a:r>
            <a:r>
              <a:rPr lang="de-DE" b="1" dirty="0"/>
              <a:t> (Dela 17:13-14).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06" y="2757693"/>
            <a:ext cx="1887178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193" y="2207792"/>
            <a:ext cx="2914702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1976284" y="2104354"/>
            <a:ext cx="72493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Ki Atina, </a:t>
            </a:r>
            <a:r>
              <a:rPr lang="de-DE" b="1" dirty="0" err="1">
                <a:solidFill>
                  <a:prstClr val="black"/>
                </a:solidFill>
              </a:rPr>
              <a:t>otkeda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propovedinga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Evrejenge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sinagoge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neznaboscijence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pazari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povikuimo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propovedinel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Areonapago</a:t>
            </a:r>
            <a:r>
              <a:rPr lang="de-DE" b="1" dirty="0">
                <a:solidFill>
                  <a:prstClr val="black"/>
                </a:solidFill>
              </a:rPr>
              <a:t> (Dela 17:16-21). Ko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elekventno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govor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samo</a:t>
            </a:r>
            <a:r>
              <a:rPr lang="de-DE" b="1" dirty="0">
                <a:solidFill>
                  <a:prstClr val="black"/>
                </a:solidFill>
              </a:rPr>
              <a:t> but </a:t>
            </a:r>
            <a:r>
              <a:rPr lang="de-DE" b="1" dirty="0" err="1">
                <a:solidFill>
                  <a:prstClr val="black"/>
                </a:solidFill>
              </a:rPr>
              <a:t>hari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prifatinge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Isuse</a:t>
            </a:r>
            <a:r>
              <a:rPr lang="de-DE" b="1" dirty="0">
                <a:solidFill>
                  <a:prstClr val="black"/>
                </a:solidFill>
              </a:rPr>
              <a:t> (Dela 17:34).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173845" y="4351123"/>
            <a:ext cx="49209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Sar so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olese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obicaj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ov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pocminga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propovedinel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Evrejenge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sinagoge</a:t>
            </a:r>
            <a:r>
              <a:rPr lang="de-DE" b="1" dirty="0">
                <a:solidFill>
                  <a:prstClr val="black"/>
                </a:solidFill>
              </a:rPr>
              <a:t>, a </a:t>
            </a:r>
            <a:r>
              <a:rPr lang="de-DE" b="1" dirty="0" err="1">
                <a:solidFill>
                  <a:prstClr val="black"/>
                </a:solidFill>
              </a:rPr>
              <a:t>palo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neznaboscijenge</a:t>
            </a:r>
            <a:r>
              <a:rPr lang="de-DE" b="1" dirty="0">
                <a:solidFill>
                  <a:prstClr val="black"/>
                </a:solidFill>
              </a:rPr>
              <a:t> (Dela 18:4-8). Ko vreme ko </a:t>
            </a:r>
            <a:r>
              <a:rPr lang="de-DE" b="1" dirty="0" err="1">
                <a:solidFill>
                  <a:prstClr val="black"/>
                </a:solidFill>
              </a:rPr>
              <a:t>prestoj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Korint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palo</a:t>
            </a:r>
            <a:r>
              <a:rPr lang="de-DE" b="1" dirty="0">
                <a:solidFill>
                  <a:prstClr val="black"/>
                </a:solidFill>
              </a:rPr>
              <a:t> ,,</a:t>
            </a:r>
            <a:r>
              <a:rPr lang="de-DE" b="1" dirty="0" err="1">
                <a:solidFill>
                  <a:prstClr val="black"/>
                </a:solidFill>
              </a:rPr>
              <a:t>razocariba</a:t>
            </a:r>
            <a:r>
              <a:rPr lang="de-DE" b="1" dirty="0">
                <a:solidFill>
                  <a:prstClr val="black"/>
                </a:solidFill>
              </a:rPr>
              <a:t>“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Atina. O Pavle </a:t>
            </a:r>
            <a:r>
              <a:rPr lang="de-DE" b="1" dirty="0" err="1">
                <a:solidFill>
                  <a:prstClr val="black"/>
                </a:solidFill>
              </a:rPr>
              <a:t>odlucinga</a:t>
            </a:r>
            <a:r>
              <a:rPr lang="de-DE" b="1" dirty="0">
                <a:solidFill>
                  <a:prstClr val="black"/>
                </a:solidFill>
              </a:rPr>
              <a:t> te na </a:t>
            </a:r>
            <a:r>
              <a:rPr lang="de-DE" b="1" dirty="0" err="1">
                <a:solidFill>
                  <a:prstClr val="black"/>
                </a:solidFill>
              </a:rPr>
              <a:t>sluzinelpe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manusikani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mudrost,nego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propovedinel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samo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,,Taro Isus Hristos,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raspnimo</a:t>
            </a:r>
            <a:r>
              <a:rPr lang="de-DE" b="1" dirty="0">
                <a:solidFill>
                  <a:prstClr val="black"/>
                </a:solidFill>
              </a:rPr>
              <a:t>“ (1 </a:t>
            </a:r>
            <a:r>
              <a:rPr lang="de-DE" b="1" dirty="0" err="1">
                <a:solidFill>
                  <a:prstClr val="black"/>
                </a:solidFill>
              </a:rPr>
              <a:t>Korintjanite</a:t>
            </a:r>
            <a:r>
              <a:rPr lang="de-DE" b="1" dirty="0">
                <a:solidFill>
                  <a:prstClr val="black"/>
                </a:solidFill>
              </a:rPr>
              <a:t> 2:2).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1976284" y="3427793"/>
            <a:ext cx="7118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Napustibaja</a:t>
            </a:r>
            <a:r>
              <a:rPr lang="de-DE" b="1" dirty="0">
                <a:solidFill>
                  <a:prstClr val="black"/>
                </a:solidFill>
              </a:rPr>
              <a:t> i Atina, O Pavle </a:t>
            </a:r>
            <a:r>
              <a:rPr lang="de-DE" b="1" dirty="0" err="1">
                <a:solidFill>
                  <a:prstClr val="black"/>
                </a:solidFill>
              </a:rPr>
              <a:t>gelo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Korint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pridruzingape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Akilake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Priskilijake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kolencar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kerga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buti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keriba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satorija</a:t>
            </a:r>
            <a:r>
              <a:rPr lang="de-DE" b="1" dirty="0">
                <a:solidFill>
                  <a:prstClr val="black"/>
                </a:solidFill>
              </a:rPr>
              <a:t> (Dela 18:1-3).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8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O GRADO KORINT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334736" y="647895"/>
            <a:ext cx="8799433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Sose </a:t>
            </a:r>
            <a:r>
              <a:rPr lang="de-DE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cacipase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isi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but ,,</a:t>
            </a:r>
            <a:r>
              <a:rPr lang="de-DE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develja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 </a:t>
            </a:r>
            <a:r>
              <a:rPr lang="de-DE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but ,,</a:t>
            </a:r>
            <a:r>
              <a:rPr lang="de-DE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gospodarija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 (1.</a:t>
            </a:r>
            <a:r>
              <a:rPr lang="de-DE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8:5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1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1066278"/>
            <a:ext cx="7738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Korint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sramnimo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puv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Rim ko 146 </a:t>
            </a:r>
            <a:r>
              <a:rPr lang="de-DE" b="1" dirty="0" err="1"/>
              <a:t>bers</a:t>
            </a:r>
            <a:r>
              <a:rPr lang="de-DE" b="1" dirty="0"/>
              <a:t> </a:t>
            </a:r>
            <a:r>
              <a:rPr lang="de-DE" b="1" dirty="0" err="1"/>
              <a:t>angleder</a:t>
            </a:r>
            <a:r>
              <a:rPr lang="de-DE" b="1" dirty="0"/>
              <a:t> amari </a:t>
            </a:r>
            <a:r>
              <a:rPr lang="de-DE" b="1" dirty="0" err="1"/>
              <a:t>era</a:t>
            </a:r>
            <a:r>
              <a:rPr lang="de-DE" b="1" dirty="0"/>
              <a:t>. Palo </a:t>
            </a:r>
            <a:r>
              <a:rPr lang="de-DE" b="1" dirty="0" err="1"/>
              <a:t>odova</a:t>
            </a:r>
            <a:r>
              <a:rPr lang="de-DE" b="1" dirty="0"/>
              <a:t>, O </a:t>
            </a:r>
            <a:r>
              <a:rPr lang="de-DE" b="1" dirty="0" err="1"/>
              <a:t>Julij</a:t>
            </a:r>
            <a:r>
              <a:rPr lang="de-DE" b="1" dirty="0"/>
              <a:t> Cezar </a:t>
            </a:r>
            <a:r>
              <a:rPr lang="de-DE" b="1" dirty="0" err="1"/>
              <a:t>bicalga</a:t>
            </a:r>
            <a:r>
              <a:rPr lang="de-DE" b="1" dirty="0"/>
              <a:t> </a:t>
            </a:r>
            <a:r>
              <a:rPr lang="de-DE" b="1" dirty="0" err="1"/>
              <a:t>kolojna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vererime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slobodna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odori</a:t>
            </a:r>
            <a:r>
              <a:rPr lang="de-DE" b="1" dirty="0"/>
              <a:t> ko 46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bers</a:t>
            </a:r>
            <a:r>
              <a:rPr lang="de-DE" b="1" dirty="0"/>
              <a:t> </a:t>
            </a:r>
            <a:r>
              <a:rPr lang="de-DE" b="1" dirty="0" err="1"/>
              <a:t>angleder</a:t>
            </a:r>
            <a:r>
              <a:rPr lang="de-DE" b="1" dirty="0"/>
              <a:t> amari </a:t>
            </a:r>
            <a:r>
              <a:rPr lang="de-DE" b="1" dirty="0" err="1"/>
              <a:t>era</a:t>
            </a:r>
            <a:r>
              <a:rPr lang="de-DE" b="1" dirty="0"/>
              <a:t>. </a:t>
            </a:r>
            <a:r>
              <a:rPr lang="de-DE" b="1" dirty="0" err="1"/>
              <a:t>Konecno</a:t>
            </a:r>
            <a:r>
              <a:rPr lang="de-DE" b="1" dirty="0"/>
              <a:t>, o </a:t>
            </a:r>
            <a:r>
              <a:rPr lang="de-DE" b="1" dirty="0" err="1"/>
              <a:t>gradi</a:t>
            </a:r>
            <a:r>
              <a:rPr lang="de-DE" b="1" dirty="0"/>
              <a:t> </a:t>
            </a:r>
            <a:r>
              <a:rPr lang="de-DE" b="1" dirty="0" err="1"/>
              <a:t>celosno</a:t>
            </a:r>
            <a:r>
              <a:rPr lang="de-DE" b="1" dirty="0"/>
              <a:t> </a:t>
            </a:r>
            <a:r>
              <a:rPr lang="de-DE" b="1" dirty="0" err="1"/>
              <a:t>obnovingape</a:t>
            </a:r>
            <a:r>
              <a:rPr lang="de-DE" b="1" dirty="0"/>
              <a:t> ko 44 </a:t>
            </a:r>
            <a:r>
              <a:rPr lang="de-DE" b="1" dirty="0" err="1"/>
              <a:t>bersa</a:t>
            </a:r>
            <a:r>
              <a:rPr lang="de-DE" b="1" dirty="0"/>
              <a:t> </a:t>
            </a:r>
            <a:r>
              <a:rPr lang="de-DE" b="1" dirty="0" err="1"/>
              <a:t>angleder</a:t>
            </a:r>
            <a:r>
              <a:rPr lang="de-DE" b="1" dirty="0"/>
              <a:t> amari </a:t>
            </a:r>
            <a:r>
              <a:rPr lang="de-DE" b="1" dirty="0" err="1"/>
              <a:t>era</a:t>
            </a:r>
            <a:r>
              <a:rPr lang="de-DE" b="1" dirty="0"/>
              <a:t>. Ci ko vreme </a:t>
            </a:r>
            <a:r>
              <a:rPr lang="de-DE" b="1" dirty="0" err="1"/>
              <a:t>keda</a:t>
            </a:r>
            <a:r>
              <a:rPr lang="de-DE" b="1" dirty="0"/>
              <a:t> O Pavle </a:t>
            </a:r>
            <a:r>
              <a:rPr lang="de-DE" b="1" dirty="0" err="1"/>
              <a:t>posetingale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vec</a:t>
            </a:r>
            <a:r>
              <a:rPr lang="de-DE" b="1" dirty="0"/>
              <a:t> </a:t>
            </a:r>
            <a:r>
              <a:rPr lang="de-DE" b="1" dirty="0" err="1"/>
              <a:t>vazno</a:t>
            </a:r>
            <a:r>
              <a:rPr lang="de-DE" b="1" dirty="0"/>
              <a:t> </a:t>
            </a:r>
            <a:r>
              <a:rPr lang="de-DE" b="1" dirty="0" err="1"/>
              <a:t>trgovsko</a:t>
            </a:r>
            <a:r>
              <a:rPr lang="de-DE" b="1" dirty="0"/>
              <a:t> </a:t>
            </a:r>
            <a:r>
              <a:rPr lang="de-DE" b="1" dirty="0" err="1"/>
              <a:t>centar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8" y="1754584"/>
            <a:ext cx="4139419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51696" y="4256842"/>
            <a:ext cx="3313471" cy="2485104"/>
            <a:chOff x="3090608" y="3913885"/>
            <a:chExt cx="2685253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8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Corinto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90608" y="4495093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Lequeo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Céncreas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44987" y="4534779"/>
            <a:ext cx="41394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Idolpoklonstvo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seksualno</a:t>
            </a:r>
            <a:r>
              <a:rPr lang="de-DE" b="1" dirty="0"/>
              <a:t> </a:t>
            </a:r>
            <a:r>
              <a:rPr lang="de-DE" b="1" dirty="0" err="1"/>
              <a:t>nemoral</a:t>
            </a:r>
            <a:r>
              <a:rPr lang="de-DE" b="1" dirty="0"/>
              <a:t> </a:t>
            </a:r>
            <a:r>
              <a:rPr lang="de-DE" b="1" dirty="0" err="1"/>
              <a:t>ispolninge</a:t>
            </a:r>
            <a:r>
              <a:rPr lang="de-DE" b="1" dirty="0"/>
              <a:t> o </a:t>
            </a:r>
            <a:r>
              <a:rPr lang="de-DE" b="1" dirty="0" err="1"/>
              <a:t>gradi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pronikninge</a:t>
            </a:r>
            <a:r>
              <a:rPr lang="de-DE" b="1" dirty="0"/>
              <a:t>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kultura</a:t>
            </a:r>
            <a:r>
              <a:rPr lang="de-DE" b="1" dirty="0"/>
              <a:t>. Baro delo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poraka</a:t>
            </a:r>
            <a:r>
              <a:rPr lang="de-DE" b="1" dirty="0"/>
              <a:t> e </a:t>
            </a:r>
            <a:r>
              <a:rPr lang="de-DE" b="1" dirty="0" err="1"/>
              <a:t>Pavleso</a:t>
            </a:r>
            <a:r>
              <a:rPr lang="de-DE" b="1" dirty="0"/>
              <a:t> ci ko </a:t>
            </a:r>
            <a:r>
              <a:rPr lang="de-DE" b="1" dirty="0" err="1"/>
              <a:t>Korintjanite</a:t>
            </a:r>
            <a:r>
              <a:rPr lang="de-DE" b="1" dirty="0"/>
              <a:t> </a:t>
            </a:r>
            <a:r>
              <a:rPr lang="de-DE" b="1" dirty="0" err="1"/>
              <a:t>obedinela</a:t>
            </a:r>
            <a:r>
              <a:rPr lang="de-DE" b="1" dirty="0"/>
              <a:t> te </a:t>
            </a:r>
            <a:r>
              <a:rPr lang="de-DE" b="1" dirty="0" err="1"/>
              <a:t>iskorinel</a:t>
            </a:r>
            <a:r>
              <a:rPr lang="de-DE" b="1" dirty="0"/>
              <a:t> </a:t>
            </a:r>
            <a:r>
              <a:rPr lang="de-DE" b="1" dirty="0" err="1"/>
              <a:t>akala</a:t>
            </a:r>
            <a:r>
              <a:rPr lang="de-DE" b="1" dirty="0"/>
              <a:t> </a:t>
            </a:r>
            <a:r>
              <a:rPr lang="de-DE" b="1" dirty="0" err="1"/>
              <a:t>problemija</a:t>
            </a:r>
            <a:r>
              <a:rPr lang="de-DE" b="1" dirty="0"/>
              <a:t> so </a:t>
            </a:r>
            <a:r>
              <a:rPr lang="de-DE" b="1" dirty="0" err="1"/>
              <a:t>povlekuingepe</a:t>
            </a:r>
            <a:r>
              <a:rPr lang="de-DE" b="1" dirty="0"/>
              <a:t> ki crkva.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112578" y="3518720"/>
            <a:ext cx="7767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Olese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delovna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potfatija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ovozmozinge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Pavlese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kerel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buti</a:t>
            </a:r>
            <a:r>
              <a:rPr lang="de-DE" b="1" dirty="0">
                <a:solidFill>
                  <a:prstClr val="black"/>
                </a:solidFill>
              </a:rPr>
              <a:t> sar </a:t>
            </a:r>
            <a:r>
              <a:rPr lang="de-DE" b="1" dirty="0" err="1">
                <a:solidFill>
                  <a:prstClr val="black"/>
                </a:solidFill>
              </a:rPr>
              <a:t>izrabotuvaci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satorja</a:t>
            </a:r>
            <a:r>
              <a:rPr lang="de-DE" b="1" dirty="0">
                <a:solidFill>
                  <a:prstClr val="black"/>
                </a:solidFill>
              </a:rPr>
              <a:t>. Ali, o </a:t>
            </a:r>
            <a:r>
              <a:rPr lang="de-DE" b="1" dirty="0" err="1">
                <a:solidFill>
                  <a:prstClr val="black"/>
                </a:solidFill>
              </a:rPr>
              <a:t>barvalipe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Korint</a:t>
            </a:r>
            <a:r>
              <a:rPr lang="de-DE" b="1" dirty="0">
                <a:solidFill>
                  <a:prstClr val="black"/>
                </a:solidFill>
              </a:rPr>
              <a:t> (kova </a:t>
            </a:r>
            <a:r>
              <a:rPr lang="de-DE" b="1" dirty="0" err="1">
                <a:solidFill>
                  <a:prstClr val="black"/>
                </a:solidFill>
              </a:rPr>
              <a:t>sajinga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sporedinelpe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barvalipaja</a:t>
            </a:r>
            <a:r>
              <a:rPr lang="de-DE" b="1" dirty="0">
                <a:solidFill>
                  <a:prstClr val="black"/>
                </a:solidFill>
              </a:rPr>
              <a:t> ki Atina)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nesave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nedostasuinge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3" y="2546033"/>
            <a:ext cx="77389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Vaznost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Korint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olesi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lokacija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Korintsko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istmus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nabduvime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vazna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trgovska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pristap</a:t>
            </a:r>
            <a:r>
              <a:rPr lang="de-DE" b="1" dirty="0">
                <a:solidFill>
                  <a:prstClr val="black"/>
                </a:solidFill>
              </a:rPr>
              <a:t>: </a:t>
            </a:r>
            <a:r>
              <a:rPr lang="de-DE" b="1" dirty="0" err="1">
                <a:solidFill>
                  <a:prstClr val="black"/>
                </a:solidFill>
              </a:rPr>
              <a:t>Leheon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Korintsko</a:t>
            </a:r>
            <a:r>
              <a:rPr lang="de-DE" b="1" dirty="0">
                <a:solidFill>
                  <a:prstClr val="black"/>
                </a:solidFill>
              </a:rPr>
              <a:t> Zaliv;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Kenhreja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Saronski</a:t>
            </a:r>
            <a:r>
              <a:rPr lang="de-DE" b="1" dirty="0">
                <a:solidFill>
                  <a:prstClr val="black"/>
                </a:solidFill>
              </a:rPr>
              <a:t> Zaliv.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0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0" y="0"/>
            <a:ext cx="959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KORINTIJA</a:t>
            </a:r>
            <a:endParaRPr lang="es-ES" sz="4400" b="1" spc="6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Tegani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O Devel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Vakerga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Pavlese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jek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ratno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dikiba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:,,Ma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dara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nego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ker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lafi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cutin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!“ (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Dela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18:9)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8" y="1405816"/>
            <a:ext cx="640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Evreite</a:t>
            </a:r>
            <a:r>
              <a:rPr lang="de-DE" b="1" dirty="0"/>
              <a:t> ci ko </a:t>
            </a:r>
            <a:r>
              <a:rPr lang="de-DE" b="1" dirty="0" err="1"/>
              <a:t>Korint</a:t>
            </a:r>
            <a:r>
              <a:rPr lang="de-DE" b="1" dirty="0"/>
              <a:t> </a:t>
            </a:r>
            <a:r>
              <a:rPr lang="de-DE" b="1" dirty="0" err="1"/>
              <a:t>otfrdinge</a:t>
            </a:r>
            <a:r>
              <a:rPr lang="de-DE" b="1" dirty="0"/>
              <a:t> i </a:t>
            </a:r>
            <a:r>
              <a:rPr lang="de-DE" b="1" dirty="0" err="1"/>
              <a:t>poraka</a:t>
            </a:r>
            <a:r>
              <a:rPr lang="de-DE" b="1" dirty="0"/>
              <a:t>, </a:t>
            </a:r>
            <a:r>
              <a:rPr lang="de-DE" b="1" dirty="0" err="1"/>
              <a:t>prinudibaja</a:t>
            </a:r>
            <a:r>
              <a:rPr lang="de-DE" b="1" dirty="0"/>
              <a:t> e Pavle te </a:t>
            </a:r>
            <a:r>
              <a:rPr lang="de-DE" b="1" dirty="0" err="1"/>
              <a:t>napustinel</a:t>
            </a:r>
            <a:r>
              <a:rPr lang="de-DE" b="1" dirty="0"/>
              <a:t> i </a:t>
            </a:r>
            <a:r>
              <a:rPr lang="de-DE" b="1" dirty="0" err="1"/>
              <a:t>sinagoga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pocminel</a:t>
            </a:r>
            <a:r>
              <a:rPr lang="de-DE" b="1" dirty="0"/>
              <a:t> te </a:t>
            </a:r>
            <a:r>
              <a:rPr lang="de-DE" b="1" dirty="0" err="1"/>
              <a:t>srekinelpe</a:t>
            </a:r>
            <a:r>
              <a:rPr lang="de-DE" b="1" dirty="0"/>
              <a:t> e </a:t>
            </a:r>
            <a:r>
              <a:rPr lang="de-DE" b="1" dirty="0" err="1"/>
              <a:t>neznaboscencar</a:t>
            </a:r>
            <a:r>
              <a:rPr lang="de-DE" b="1" dirty="0"/>
              <a:t> ko </a:t>
            </a:r>
            <a:r>
              <a:rPr lang="de-DE" b="1" dirty="0" err="1"/>
              <a:t>kera</a:t>
            </a:r>
            <a:r>
              <a:rPr lang="de-DE" b="1" dirty="0"/>
              <a:t> </a:t>
            </a:r>
            <a:r>
              <a:rPr lang="de-DE" b="1" dirty="0" err="1"/>
              <a:t>odma</a:t>
            </a:r>
            <a:r>
              <a:rPr lang="de-DE" b="1" dirty="0"/>
              <a:t> ci ki </a:t>
            </a:r>
            <a:r>
              <a:rPr lang="de-DE" b="1" dirty="0" err="1"/>
              <a:t>sinagoga</a:t>
            </a:r>
            <a:r>
              <a:rPr lang="de-DE" b="1" dirty="0"/>
              <a:t> (Dela 18:4-7).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9506" y="4417203"/>
            <a:ext cx="6416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Ko </a:t>
            </a:r>
            <a:r>
              <a:rPr lang="de-DE" b="1" dirty="0" err="1"/>
              <a:t>adava</a:t>
            </a:r>
            <a:r>
              <a:rPr lang="de-DE" b="1" dirty="0"/>
              <a:t> </a:t>
            </a:r>
            <a:r>
              <a:rPr lang="de-DE" b="1" dirty="0" err="1"/>
              <a:t>momenti</a:t>
            </a:r>
            <a:r>
              <a:rPr lang="de-DE" b="1" dirty="0"/>
              <a:t>, O Isus </a:t>
            </a:r>
            <a:r>
              <a:rPr lang="de-DE" b="1" dirty="0" err="1"/>
              <a:t>pojavingape</a:t>
            </a:r>
            <a:r>
              <a:rPr lang="de-DE" b="1" dirty="0"/>
              <a:t> ki </a:t>
            </a:r>
            <a:r>
              <a:rPr lang="de-DE" b="1" dirty="0" err="1"/>
              <a:t>ratno</a:t>
            </a:r>
            <a:r>
              <a:rPr lang="de-DE" b="1" dirty="0"/>
              <a:t> </a:t>
            </a:r>
            <a:r>
              <a:rPr lang="de-DE" b="1" dirty="0" err="1"/>
              <a:t>dikiba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ohrabrinel</a:t>
            </a:r>
            <a:r>
              <a:rPr lang="de-DE" b="1" dirty="0"/>
              <a:t> e Pavle te </a:t>
            </a:r>
            <a:r>
              <a:rPr lang="de-DE" b="1" dirty="0" err="1"/>
              <a:t>prodolzini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bukaja</a:t>
            </a:r>
            <a:r>
              <a:rPr lang="de-DE" b="1" dirty="0"/>
              <a:t> </a:t>
            </a:r>
            <a:r>
              <a:rPr lang="de-DE" b="1" dirty="0" err="1"/>
              <a:t>makar</a:t>
            </a:r>
            <a:r>
              <a:rPr lang="de-DE" b="1" dirty="0"/>
              <a:t> ko </a:t>
            </a:r>
            <a:r>
              <a:rPr lang="de-DE" b="1" dirty="0" err="1"/>
              <a:t>Korintjanija</a:t>
            </a:r>
            <a:r>
              <a:rPr lang="de-DE" b="1" dirty="0"/>
              <a:t>, </a:t>
            </a:r>
            <a:r>
              <a:rPr lang="de-DE" b="1" dirty="0" err="1"/>
              <a:t>uveribaja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isile</a:t>
            </a:r>
            <a:r>
              <a:rPr lang="de-DE" b="1" dirty="0"/>
              <a:t> but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ka </a:t>
            </a:r>
            <a:r>
              <a:rPr lang="de-DE" b="1" dirty="0" err="1"/>
              <a:t>prifatinen</a:t>
            </a:r>
            <a:r>
              <a:rPr lang="de-DE" b="1" dirty="0"/>
              <a:t> i </a:t>
            </a:r>
            <a:r>
              <a:rPr lang="de-DE" b="1" dirty="0" err="1"/>
              <a:t>poraka</a:t>
            </a:r>
            <a:r>
              <a:rPr lang="de-DE" b="1" dirty="0"/>
              <a:t> (Dela 18:9-10).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73474" y="5789555"/>
            <a:ext cx="9522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Zajaknimo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vizija</a:t>
            </a:r>
            <a:r>
              <a:rPr lang="de-DE" b="1" dirty="0"/>
              <a:t>, O Pavle </a:t>
            </a:r>
            <a:r>
              <a:rPr lang="de-DE" b="1" dirty="0" err="1"/>
              <a:t>acilo</a:t>
            </a:r>
            <a:r>
              <a:rPr lang="de-DE" b="1" dirty="0"/>
              <a:t> ko </a:t>
            </a:r>
            <a:r>
              <a:rPr lang="de-DE" b="1" dirty="0" err="1"/>
              <a:t>Korint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bers</a:t>
            </a:r>
            <a:r>
              <a:rPr lang="de-DE" b="1" dirty="0"/>
              <a:t> </a:t>
            </a:r>
            <a:r>
              <a:rPr lang="de-DE" b="1" dirty="0" err="1"/>
              <a:t>tekvas</a:t>
            </a:r>
            <a:r>
              <a:rPr lang="de-DE" b="1" dirty="0"/>
              <a:t> (Dela 18:11).</a:t>
            </a:r>
            <a:r>
              <a:rPr lang="de-DE" b="1" dirty="0" err="1"/>
              <a:t>Konecno</a:t>
            </a:r>
            <a:r>
              <a:rPr lang="de-DE" b="1" dirty="0"/>
              <a:t>, o </a:t>
            </a:r>
            <a:r>
              <a:rPr lang="de-DE" b="1" dirty="0" err="1"/>
              <a:t>Evreja</a:t>
            </a:r>
            <a:r>
              <a:rPr lang="de-DE" b="1" dirty="0"/>
              <a:t> </a:t>
            </a:r>
            <a:r>
              <a:rPr lang="de-DE" b="1" dirty="0" err="1"/>
              <a:t>ange</a:t>
            </a:r>
            <a:r>
              <a:rPr lang="de-DE" b="1" dirty="0"/>
              <a:t> e Pavle </a:t>
            </a:r>
            <a:r>
              <a:rPr lang="de-DE" b="1" dirty="0" err="1"/>
              <a:t>angla</a:t>
            </a:r>
            <a:r>
              <a:rPr lang="de-DE" b="1" dirty="0"/>
              <a:t> ko </a:t>
            </a:r>
            <a:r>
              <a:rPr lang="de-DE" b="1" dirty="0" err="1"/>
              <a:t>sudo</a:t>
            </a:r>
            <a:r>
              <a:rPr lang="de-DE" b="1" dirty="0"/>
              <a:t> (Dela 18:12-13). </a:t>
            </a:r>
            <a:r>
              <a:rPr lang="de-DE" b="1" dirty="0" err="1"/>
              <a:t>Cikeda</a:t>
            </a:r>
            <a:r>
              <a:rPr lang="de-DE" b="1" dirty="0"/>
              <a:t> </a:t>
            </a:r>
            <a:r>
              <a:rPr lang="de-DE" b="1" dirty="0" err="1"/>
              <a:t>napustinga</a:t>
            </a:r>
            <a:r>
              <a:rPr lang="de-DE" b="1" dirty="0"/>
              <a:t> o </a:t>
            </a:r>
            <a:r>
              <a:rPr lang="de-DE" b="1" dirty="0" err="1"/>
              <a:t>Korint</a:t>
            </a:r>
            <a:r>
              <a:rPr lang="de-DE" b="1" dirty="0"/>
              <a:t>, </a:t>
            </a:r>
            <a:r>
              <a:rPr lang="de-DE" b="1" dirty="0" err="1"/>
              <a:t>vec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osnovimi</a:t>
            </a:r>
            <a:r>
              <a:rPr lang="de-DE" b="1" dirty="0"/>
              <a:t> </a:t>
            </a:r>
            <a:r>
              <a:rPr lang="de-DE" b="1" dirty="0" err="1"/>
              <a:t>bari</a:t>
            </a:r>
            <a:r>
              <a:rPr lang="de-DE" b="1" dirty="0"/>
              <a:t> crkva (Dela 18:18).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79504" y="2634510"/>
            <a:ext cx="64059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,,I </a:t>
            </a:r>
            <a:r>
              <a:rPr lang="de-DE" b="1" dirty="0" err="1">
                <a:solidFill>
                  <a:prstClr val="black"/>
                </a:solidFill>
              </a:rPr>
              <a:t>Iraniba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svedocinge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maskar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neznaboscija</a:t>
            </a:r>
            <a:r>
              <a:rPr lang="de-DE" b="1" dirty="0">
                <a:solidFill>
                  <a:prstClr val="black"/>
                </a:solidFill>
              </a:rPr>
              <a:t>, sar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prezir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navrede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Evreja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predizvikuinge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dusevno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bolka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Sumningape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mudrost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obedinelpe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izgradinel</a:t>
            </a:r>
            <a:r>
              <a:rPr lang="de-DE" b="1" dirty="0">
                <a:solidFill>
                  <a:prstClr val="black"/>
                </a:solidFill>
              </a:rPr>
              <a:t> crkva </a:t>
            </a:r>
            <a:r>
              <a:rPr lang="de-DE" b="1" dirty="0" err="1">
                <a:solidFill>
                  <a:prstClr val="black"/>
                </a:solidFill>
              </a:rPr>
              <a:t>materijaleja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arakla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adari</a:t>
            </a:r>
            <a:r>
              <a:rPr lang="de-DE" b="1" dirty="0">
                <a:solidFill>
                  <a:prstClr val="black"/>
                </a:solidFill>
              </a:rPr>
              <a:t>“ (E.G.V, </a:t>
            </a:r>
            <a:r>
              <a:rPr lang="de-DE" b="1" dirty="0" err="1">
                <a:solidFill>
                  <a:prstClr val="black"/>
                </a:solidFill>
              </a:rPr>
              <a:t>Hap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strana</a:t>
            </a:r>
            <a:r>
              <a:rPr lang="de-DE" b="1" dirty="0">
                <a:solidFill>
                  <a:prstClr val="black"/>
                </a:solidFill>
              </a:rPr>
              <a:t> 203).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9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LILA CI KO KORINTJANIJA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Sose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javimo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mange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tumenge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pralalen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manusa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Hlov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maskar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tumende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kavge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 </a:t>
            </a:r>
            <a:r>
              <a:rPr lang="de-DE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Korintjanite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1:11)</a:t>
            </a:r>
            <a:endParaRPr lang="es-ES" sz="1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16163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423055" y="689788"/>
            <a:ext cx="915160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500" b="1" dirty="0">
                <a:latin typeface="Constantia" panose="02030602050306030303" pitchFamily="18" charset="0"/>
              </a:rPr>
              <a:t>,,E </a:t>
            </a:r>
            <a:r>
              <a:rPr lang="de-DE" sz="2500" b="1" dirty="0" err="1">
                <a:latin typeface="Constantia" panose="02030602050306030303" pitchFamily="18" charset="0"/>
              </a:rPr>
              <a:t>Devlese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glasija</a:t>
            </a:r>
            <a:r>
              <a:rPr lang="de-DE" sz="2500" b="1" dirty="0">
                <a:latin typeface="Constantia" panose="02030602050306030303" pitchFamily="18" charset="0"/>
              </a:rPr>
              <a:t> ko bare </a:t>
            </a:r>
            <a:r>
              <a:rPr lang="de-DE" sz="2500" b="1" dirty="0" err="1">
                <a:latin typeface="Constantia" panose="02030602050306030303" pitchFamily="18" charset="0"/>
              </a:rPr>
              <a:t>gradija</a:t>
            </a:r>
            <a:r>
              <a:rPr lang="de-DE" sz="2500" b="1" dirty="0">
                <a:latin typeface="Constantia" panose="02030602050306030303" pitchFamily="18" charset="0"/>
              </a:rPr>
              <a:t> na </a:t>
            </a:r>
            <a:r>
              <a:rPr lang="de-DE" sz="2500" b="1" dirty="0" err="1">
                <a:latin typeface="Constantia" panose="02030602050306030303" pitchFamily="18" charset="0"/>
              </a:rPr>
              <a:t>trebela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oven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obeshrabrime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taro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bezboznost</a:t>
            </a:r>
            <a:r>
              <a:rPr lang="de-DE" sz="2500" b="1" dirty="0">
                <a:latin typeface="Constantia" panose="02030602050306030303" pitchFamily="18" charset="0"/>
              </a:rPr>
              <a:t>, </a:t>
            </a:r>
            <a:r>
              <a:rPr lang="de-DE" sz="2500" b="1" dirty="0" err="1">
                <a:latin typeface="Constantia" panose="02030602050306030303" pitchFamily="18" charset="0"/>
              </a:rPr>
              <a:t>nepravda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thaj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izopacenost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kolende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tane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povikuime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soocinen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pe</a:t>
            </a:r>
            <a:r>
              <a:rPr lang="de-DE" sz="2500" b="1" dirty="0">
                <a:latin typeface="Constantia" panose="02030602050306030303" pitchFamily="18" charset="0"/>
              </a:rPr>
              <a:t> ci </a:t>
            </a:r>
            <a:r>
              <a:rPr lang="de-DE" sz="2500" b="1" dirty="0" err="1">
                <a:latin typeface="Constantia" panose="02030602050306030303" pitchFamily="18" charset="0"/>
              </a:rPr>
              <a:t>keda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obedinenape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objavinen</a:t>
            </a:r>
            <a:r>
              <a:rPr lang="de-DE" sz="2500" b="1" dirty="0">
                <a:latin typeface="Constantia" panose="02030602050306030303" pitchFamily="18" charset="0"/>
              </a:rPr>
              <a:t> i </a:t>
            </a:r>
            <a:r>
              <a:rPr lang="de-DE" sz="2500" b="1" dirty="0" err="1">
                <a:latin typeface="Constantia" panose="02030602050306030303" pitchFamily="18" charset="0"/>
              </a:rPr>
              <a:t>sukar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vest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za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spasenije</a:t>
            </a:r>
            <a:r>
              <a:rPr lang="de-DE" sz="2500" b="1" dirty="0">
                <a:latin typeface="Constantia" panose="02030602050306030303" pitchFamily="18" charset="0"/>
              </a:rPr>
              <a:t>. O Devel bi </a:t>
            </a:r>
            <a:r>
              <a:rPr lang="de-DE" sz="2500" b="1" dirty="0" err="1">
                <a:latin typeface="Constantia" panose="02030602050306030303" pitchFamily="18" charset="0"/>
              </a:rPr>
              <a:t>ohrabrinela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sarinen</a:t>
            </a:r>
            <a:r>
              <a:rPr lang="de-DE" sz="2500" b="1" dirty="0">
                <a:latin typeface="Constantia" panose="02030602050306030303" pitchFamily="18" charset="0"/>
              </a:rPr>
              <a:t> so </a:t>
            </a:r>
            <a:r>
              <a:rPr lang="de-DE" sz="2500" b="1" dirty="0" err="1">
                <a:latin typeface="Constantia" panose="02030602050306030303" pitchFamily="18" charset="0"/>
              </a:rPr>
              <a:t>kerena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buti</a:t>
            </a:r>
            <a:r>
              <a:rPr lang="de-DE" sz="2500" b="1" dirty="0">
                <a:latin typeface="Constantia" panose="02030602050306030303" pitchFamily="18" charset="0"/>
              </a:rPr>
              <a:t> ko </a:t>
            </a:r>
            <a:r>
              <a:rPr lang="de-DE" sz="2500" b="1" dirty="0" err="1">
                <a:latin typeface="Constantia" panose="02030602050306030303" pitchFamily="18" charset="0"/>
              </a:rPr>
              <a:t>akava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nacin</a:t>
            </a:r>
            <a:r>
              <a:rPr lang="de-DE" sz="2500" b="1" dirty="0">
                <a:latin typeface="Constantia" panose="02030602050306030303" pitchFamily="18" charset="0"/>
              </a:rPr>
              <a:t> so </a:t>
            </a:r>
            <a:r>
              <a:rPr lang="de-DE" sz="2500" b="1" dirty="0" err="1">
                <a:latin typeface="Constantia" panose="02030602050306030303" pitchFamily="18" charset="0"/>
              </a:rPr>
              <a:t>isto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poraka</a:t>
            </a:r>
            <a:r>
              <a:rPr lang="de-DE" sz="2500" b="1" dirty="0">
                <a:latin typeface="Constantia" panose="02030602050306030303" pitchFamily="18" charset="0"/>
              </a:rPr>
              <a:t> so </a:t>
            </a:r>
            <a:r>
              <a:rPr lang="de-DE" sz="2500" b="1" dirty="0" err="1">
                <a:latin typeface="Constantia" panose="02030602050306030303" pitchFamily="18" charset="0"/>
              </a:rPr>
              <a:t>deng</a:t>
            </a:r>
            <a:r>
              <a:rPr lang="de-DE" sz="2500" b="1" dirty="0">
                <a:latin typeface="Constantia" panose="02030602050306030303" pitchFamily="18" charset="0"/>
              </a:rPr>
              <a:t> e </a:t>
            </a:r>
            <a:r>
              <a:rPr lang="de-DE" sz="2500" b="1" dirty="0" err="1">
                <a:latin typeface="Constantia" panose="02030602050306030303" pitchFamily="18" charset="0"/>
              </a:rPr>
              <a:t>apostolese</a:t>
            </a:r>
            <a:r>
              <a:rPr lang="de-DE" sz="2500" b="1" dirty="0">
                <a:latin typeface="Constantia" panose="02030602050306030303" pitchFamily="18" charset="0"/>
              </a:rPr>
              <a:t> e </a:t>
            </a:r>
            <a:r>
              <a:rPr lang="de-DE" sz="2500" b="1" dirty="0" err="1">
                <a:latin typeface="Constantia" panose="02030602050306030303" pitchFamily="18" charset="0"/>
              </a:rPr>
              <a:t>Pavlese</a:t>
            </a:r>
            <a:r>
              <a:rPr lang="de-DE" sz="2500" b="1" dirty="0">
                <a:latin typeface="Constantia" panose="02030602050306030303" pitchFamily="18" charset="0"/>
              </a:rPr>
              <a:t> ko </a:t>
            </a:r>
            <a:r>
              <a:rPr lang="de-DE" sz="2500" b="1" dirty="0" err="1">
                <a:latin typeface="Constantia" panose="02030602050306030303" pitchFamily="18" charset="0"/>
              </a:rPr>
              <a:t>bezbozno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gradi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Korint</a:t>
            </a:r>
            <a:r>
              <a:rPr lang="de-DE" sz="2500" b="1" dirty="0">
                <a:latin typeface="Constantia" panose="02030602050306030303" pitchFamily="18" charset="0"/>
              </a:rPr>
              <a:t>: ,, Ma </a:t>
            </a:r>
            <a:r>
              <a:rPr lang="de-DE" sz="2500" b="1" dirty="0" err="1">
                <a:latin typeface="Constantia" panose="02030602050306030303" pitchFamily="18" charset="0"/>
              </a:rPr>
              <a:t>dara</a:t>
            </a:r>
            <a:r>
              <a:rPr lang="de-DE" sz="2500" b="1" dirty="0">
                <a:latin typeface="Constantia" panose="02030602050306030303" pitchFamily="18" charset="0"/>
              </a:rPr>
              <a:t>, </a:t>
            </a:r>
            <a:r>
              <a:rPr lang="de-DE" sz="2500" b="1" dirty="0" err="1">
                <a:latin typeface="Constantia" panose="02030602050306030303" pitchFamily="18" charset="0"/>
              </a:rPr>
              <a:t>nego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ker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lafi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thaj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ma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cutin</a:t>
            </a:r>
            <a:r>
              <a:rPr lang="de-DE" sz="2500" b="1" dirty="0">
                <a:latin typeface="Constantia" panose="02030602050306030303" pitchFamily="18" charset="0"/>
              </a:rPr>
              <a:t>, </a:t>
            </a:r>
            <a:r>
              <a:rPr lang="de-DE" sz="2500" b="1" dirty="0" err="1">
                <a:latin typeface="Constantia" panose="02030602050306030303" pitchFamily="18" charset="0"/>
              </a:rPr>
              <a:t>sose</a:t>
            </a:r>
            <a:r>
              <a:rPr lang="de-DE" sz="2500" b="1" dirty="0">
                <a:latin typeface="Constantia" panose="02030602050306030303" pitchFamily="18" charset="0"/>
              </a:rPr>
              <a:t> Me </a:t>
            </a:r>
            <a:r>
              <a:rPr lang="de-DE" sz="2500" b="1" dirty="0" err="1">
                <a:latin typeface="Constantia" panose="02030602050306030303" pitchFamily="18" charset="0"/>
              </a:rPr>
              <a:t>inum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tuja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taj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nikoj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nane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saj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kerel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tuke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steta</a:t>
            </a:r>
            <a:r>
              <a:rPr lang="de-DE" sz="2500" b="1" dirty="0">
                <a:latin typeface="Constantia" panose="02030602050306030303" pitchFamily="18" charset="0"/>
              </a:rPr>
              <a:t>, </a:t>
            </a:r>
            <a:r>
              <a:rPr lang="de-DE" sz="2500" b="1" dirty="0" err="1">
                <a:latin typeface="Constantia" panose="02030602050306030303" pitchFamily="18" charset="0"/>
              </a:rPr>
              <a:t>sose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isiman</a:t>
            </a:r>
            <a:r>
              <a:rPr lang="de-DE" sz="2500" b="1" dirty="0">
                <a:latin typeface="Constantia" panose="02030602050306030303" pitchFamily="18" charset="0"/>
              </a:rPr>
              <a:t> but </a:t>
            </a:r>
            <a:r>
              <a:rPr lang="de-DE" sz="2500" b="1" dirty="0" err="1">
                <a:latin typeface="Constantia" panose="02030602050306030303" pitchFamily="18" charset="0"/>
              </a:rPr>
              <a:t>manusa</a:t>
            </a:r>
            <a:r>
              <a:rPr lang="de-DE" sz="2500" b="1" dirty="0">
                <a:latin typeface="Constantia" panose="02030602050306030303" pitchFamily="18" charset="0"/>
              </a:rPr>
              <a:t> ko </a:t>
            </a:r>
            <a:r>
              <a:rPr lang="de-DE" sz="2500" b="1" dirty="0" err="1">
                <a:latin typeface="Constantia" panose="02030602050306030303" pitchFamily="18" charset="0"/>
              </a:rPr>
              <a:t>akava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gradi</a:t>
            </a:r>
            <a:r>
              <a:rPr lang="de-DE" sz="2500" b="1" dirty="0">
                <a:latin typeface="Constantia" panose="02030602050306030303" pitchFamily="18" charset="0"/>
              </a:rPr>
              <a:t>.“ Dela 18:9-10)… Ko </a:t>
            </a:r>
            <a:r>
              <a:rPr lang="de-DE" sz="2500" b="1" dirty="0" err="1">
                <a:latin typeface="Constantia" panose="02030602050306030303" pitchFamily="18" charset="0"/>
              </a:rPr>
              <a:t>sekova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gradi</a:t>
            </a:r>
            <a:r>
              <a:rPr lang="de-DE" sz="2500" b="1" dirty="0">
                <a:latin typeface="Constantia" panose="02030602050306030303" pitchFamily="18" charset="0"/>
              </a:rPr>
              <a:t>, </a:t>
            </a:r>
            <a:r>
              <a:rPr lang="de-DE" sz="2500" b="1" dirty="0" err="1">
                <a:latin typeface="Constantia" panose="02030602050306030303" pitchFamily="18" charset="0"/>
              </a:rPr>
              <a:t>kozom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thaj</a:t>
            </a:r>
            <a:r>
              <a:rPr lang="de-DE" sz="2500" b="1" dirty="0">
                <a:latin typeface="Constantia" panose="02030602050306030303" pitchFamily="18" charset="0"/>
              </a:rPr>
              <a:t> te ovel </a:t>
            </a:r>
            <a:r>
              <a:rPr lang="de-DE" sz="2500" b="1" dirty="0" err="1">
                <a:latin typeface="Constantia" panose="02030602050306030303" pitchFamily="18" charset="0"/>
              </a:rPr>
              <a:t>perdo</a:t>
            </a:r>
            <a:r>
              <a:rPr lang="de-DE" sz="2500" b="1" dirty="0">
                <a:latin typeface="Constantia" panose="02030602050306030303" pitchFamily="18" charset="0"/>
              </a:rPr>
              <a:t> so </a:t>
            </a:r>
            <a:r>
              <a:rPr lang="de-DE" sz="2500" b="1" dirty="0" err="1">
                <a:latin typeface="Constantia" panose="02030602050306030303" pitchFamily="18" charset="0"/>
              </a:rPr>
              <a:t>nasilstvo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thaj</a:t>
            </a:r>
            <a:r>
              <a:rPr lang="de-DE" sz="2500" b="1" dirty="0">
                <a:latin typeface="Constantia" panose="02030602050306030303" pitchFamily="18" charset="0"/>
              </a:rPr>
              <a:t> kriminal, </a:t>
            </a:r>
            <a:r>
              <a:rPr lang="de-DE" sz="2500" b="1" dirty="0" err="1">
                <a:latin typeface="Constantia" panose="02030602050306030303" pitchFamily="18" charset="0"/>
              </a:rPr>
              <a:t>isi</a:t>
            </a:r>
            <a:r>
              <a:rPr lang="de-DE" sz="2500" b="1" dirty="0">
                <a:latin typeface="Constantia" panose="02030602050306030303" pitchFamily="18" charset="0"/>
              </a:rPr>
              <a:t> but </a:t>
            </a:r>
            <a:r>
              <a:rPr lang="de-DE" sz="2500" b="1" dirty="0" err="1">
                <a:latin typeface="Constantia" panose="02030602050306030303" pitchFamily="18" charset="0"/>
              </a:rPr>
              <a:t>cene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kola</a:t>
            </a:r>
            <a:r>
              <a:rPr lang="de-DE" sz="2500" b="1" dirty="0">
                <a:latin typeface="Constantia" panose="02030602050306030303" pitchFamily="18" charset="0"/>
              </a:rPr>
              <a:t>, so </a:t>
            </a:r>
            <a:r>
              <a:rPr lang="de-DE" sz="2500" b="1" dirty="0" err="1">
                <a:latin typeface="Constantia" panose="02030602050306030303" pitchFamily="18" charset="0"/>
              </a:rPr>
              <a:t>soodvetno</a:t>
            </a:r>
            <a:r>
              <a:rPr lang="de-DE" sz="2500" b="1" dirty="0">
                <a:latin typeface="Constantia" panose="02030602050306030303" pitchFamily="18" charset="0"/>
              </a:rPr>
              <a:t> pouka, </a:t>
            </a:r>
            <a:r>
              <a:rPr lang="de-DE" sz="2500" b="1" dirty="0" err="1">
                <a:latin typeface="Constantia" panose="02030602050306030303" pitchFamily="18" charset="0"/>
              </a:rPr>
              <a:t>saj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ucinen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sledinen</a:t>
            </a:r>
            <a:r>
              <a:rPr lang="de-DE" sz="2500" b="1" dirty="0">
                <a:latin typeface="Constantia" panose="02030602050306030303" pitchFamily="18" charset="0"/>
              </a:rPr>
              <a:t> e </a:t>
            </a:r>
            <a:r>
              <a:rPr lang="de-DE" sz="2500" b="1" dirty="0" err="1">
                <a:latin typeface="Constantia" panose="02030602050306030303" pitchFamily="18" charset="0"/>
              </a:rPr>
              <a:t>Isuse</a:t>
            </a:r>
            <a:r>
              <a:rPr lang="de-DE" sz="2500" b="1" dirty="0">
                <a:latin typeface="Constantia" panose="02030602050306030303" pitchFamily="18" charset="0"/>
              </a:rPr>
              <a:t>. I </a:t>
            </a:r>
            <a:r>
              <a:rPr lang="de-DE" sz="2500" b="1" dirty="0" err="1">
                <a:latin typeface="Constantia" panose="02030602050306030303" pitchFamily="18" charset="0"/>
              </a:rPr>
              <a:t>Spasitelno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vistina</a:t>
            </a:r>
            <a:r>
              <a:rPr lang="de-DE" sz="2500" b="1" dirty="0">
                <a:latin typeface="Constantia" panose="02030602050306030303" pitchFamily="18" charset="0"/>
              </a:rPr>
              <a:t> ko </a:t>
            </a:r>
            <a:r>
              <a:rPr lang="de-DE" sz="2500" b="1" dirty="0" err="1">
                <a:latin typeface="Constantia" panose="02030602050306030303" pitchFamily="18" charset="0"/>
              </a:rPr>
              <a:t>adava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nacin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saj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soopstinelpe</a:t>
            </a:r>
            <a:r>
              <a:rPr lang="de-DE" sz="2500" b="1" dirty="0">
                <a:latin typeface="Constantia" panose="02030602050306030303" pitchFamily="18" charset="0"/>
              </a:rPr>
              <a:t> 1000 </a:t>
            </a:r>
            <a:r>
              <a:rPr lang="de-DE" sz="2500" b="1" dirty="0" err="1">
                <a:latin typeface="Constantia" panose="02030602050306030303" pitchFamily="18" charset="0"/>
              </a:rPr>
              <a:t>manusenge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vodibaja</a:t>
            </a:r>
            <a:r>
              <a:rPr lang="de-DE" sz="2500" b="1" dirty="0">
                <a:latin typeface="Constantia" panose="02030602050306030303" pitchFamily="18" charset="0"/>
              </a:rPr>
              <a:t> te </a:t>
            </a:r>
            <a:r>
              <a:rPr lang="de-DE" sz="2500" b="1" dirty="0" err="1">
                <a:latin typeface="Constantia" panose="02030602050306030303" pitchFamily="18" charset="0"/>
              </a:rPr>
              <a:t>prifatinen</a:t>
            </a:r>
            <a:r>
              <a:rPr lang="de-DE" sz="2500" b="1" dirty="0">
                <a:latin typeface="Constantia" panose="02030602050306030303" pitchFamily="18" charset="0"/>
              </a:rPr>
              <a:t> e </a:t>
            </a:r>
            <a:r>
              <a:rPr lang="de-DE" sz="2500" b="1" dirty="0" err="1">
                <a:latin typeface="Constantia" panose="02030602050306030303" pitchFamily="18" charset="0"/>
              </a:rPr>
              <a:t>Isuse</a:t>
            </a:r>
            <a:r>
              <a:rPr lang="de-DE" sz="2500" b="1" dirty="0">
                <a:latin typeface="Constantia" panose="02030602050306030303" pitchFamily="18" charset="0"/>
              </a:rPr>
              <a:t> sar </a:t>
            </a:r>
            <a:r>
              <a:rPr lang="de-DE" sz="2500" b="1" dirty="0" err="1">
                <a:latin typeface="Constantia" panose="02030602050306030303" pitchFamily="18" charset="0"/>
              </a:rPr>
              <a:t>olengo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licno</a:t>
            </a:r>
            <a:r>
              <a:rPr lang="de-DE" sz="2500" b="1" dirty="0">
                <a:latin typeface="Constantia" panose="02030602050306030303" pitchFamily="18" charset="0"/>
              </a:rPr>
              <a:t> </a:t>
            </a:r>
            <a:r>
              <a:rPr lang="de-DE" sz="2500" b="1" dirty="0" err="1">
                <a:latin typeface="Constantia" panose="02030602050306030303" pitchFamily="18" charset="0"/>
              </a:rPr>
              <a:t>Spasiteli</a:t>
            </a:r>
            <a:r>
              <a:rPr lang="de-DE" sz="2500" b="1" dirty="0">
                <a:latin typeface="Constantia" panose="02030602050306030303" pitchFamily="18" charset="0"/>
              </a:rPr>
              <a:t>.“</a:t>
            </a:r>
            <a:endParaRPr lang="es-ES" sz="25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6919575" y="5998934"/>
            <a:ext cx="373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</a:t>
            </a:r>
            <a:r>
              <a:rPr lang="de-DE" sz="1600" b="1" dirty="0" err="1"/>
              <a:t>Prorokija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Carija </a:t>
            </a:r>
            <a:r>
              <a:rPr lang="de-DE" sz="1600" b="1" dirty="0" err="1"/>
              <a:t>strana</a:t>
            </a:r>
            <a:r>
              <a:rPr lang="de-DE" sz="1600" b="1" dirty="0"/>
              <a:t> 207)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723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1227</Words>
  <Application>Microsoft Office PowerPoint</Application>
  <PresentationFormat>Panorámica</PresentationFormat>
  <Paragraphs>57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Constantia</vt:lpstr>
      <vt:lpstr>Aptos Display</vt:lpstr>
      <vt:lpstr>Aptos</vt:lpstr>
      <vt:lpstr>Comic Sans MS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49</cp:revision>
  <dcterms:created xsi:type="dcterms:W3CDTF">2026-05-17T15:56:03Z</dcterms:created>
  <dcterms:modified xsi:type="dcterms:W3CDTF">2026-06-16T05:39:49Z</dcterms:modified>
</cp:coreProperties>
</file>