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5" r:id="rId3"/>
    <p:sldId id="279" r:id="rId4"/>
    <p:sldId id="259" r:id="rId5"/>
    <p:sldId id="260" r:id="rId6"/>
    <p:sldId id="280" r:id="rId7"/>
    <p:sldId id="278" r:id="rId8"/>
    <p:sldId id="269" r:id="rId9"/>
    <p:sldId id="262" r:id="rId10"/>
    <p:sldId id="263" r:id="rId11"/>
    <p:sldId id="264" r:id="rId12"/>
    <p:sldId id="26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10"/>
    <a:srgbClr val="F27AD0"/>
    <a:srgbClr val="FCE0F4"/>
    <a:srgbClr val="826000"/>
    <a:srgbClr val="CC9900"/>
    <a:srgbClr val="E61992"/>
    <a:srgbClr val="00AC7F"/>
    <a:srgbClr val="00CC99"/>
    <a:srgbClr val="A47D00"/>
    <a:srgbClr val="A5C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9FC93B-E400-499A-B29B-F63AACF06CF0}" type="doc">
      <dgm:prSet loTypeId="urn:microsoft.com/office/officeart/2008/layout/PictureAccent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599342D-B263-48FC-AA07-C912CAF7E656}">
      <dgm:prSet custT="1"/>
      <dgm:spPr>
        <a:solidFill>
          <a:schemeClr val="tx1"/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Grevo ki Crkva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45F4F9-00A2-4E55-9687-FFC6647CFBF5}" type="parTrans" cxnId="{6BD4AC90-3D68-46F6-8EC9-29A690E6EDB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12323D-719B-4817-9266-27EC8FCB0062}" type="sibTrans" cxnId="{6BD4AC90-3D68-46F6-8EC9-29A690E6EDB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91860-9BC6-4796-AF53-DD604ECD3268}">
      <dgm:prSet custT="1"/>
      <dgm:spPr>
        <a:solidFill>
          <a:schemeClr val="accent2"/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Soglasno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grevo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0E4CA2-0CFA-49BD-B1CB-F48AB66C05E9}" type="parTrans" cxnId="{371D8289-9F6E-4A62-A5A6-14BFF255813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16882E-B946-43DB-9C56-FCC7B587FD81}" type="sibTrans" cxnId="{371D8289-9F6E-4A62-A5A6-14BFF255813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631411-8B09-4431-B32D-A6FB28406E88}">
      <dgm:prSet custT="1"/>
      <dgm:spPr>
        <a:solidFill>
          <a:schemeClr val="accent5"/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iskoreniba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grevo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C49E21-873B-4EE6-9166-D7BF43DA4904}" type="parTrans" cxnId="{83FD60D3-19AB-4062-9297-F8901196FBE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1AD70B-3CB9-4795-BD9E-2B67E1B0352D}" type="sibTrans" cxnId="{83FD60D3-19AB-4062-9297-F8901196FBE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B5CBA6-5FE0-42B8-A277-DB22D09D4AA3}">
      <dgm:prSet custT="1"/>
      <dgm:spPr>
        <a:solidFill>
          <a:srgbClr val="E61992"/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Spraviba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vnatresna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problemija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62661F-DE59-41D3-A56A-E9844CADAB06}" type="parTrans" cxnId="{92748D10-7E6B-49A9-A361-F69A23D31B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A4E7A-CF5F-472C-8972-5518B4C41170}" type="sibTrans" cxnId="{92748D10-7E6B-49A9-A361-F69A23D31B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6C4CF9-EE0F-46E3-8015-20160389F3E4}">
      <dgm:prSet custT="1"/>
      <dgm:spPr>
        <a:solidFill>
          <a:schemeClr val="tx1"/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Sar te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izbegninelpe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grevo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tari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Crkva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662761-C039-4074-BA1D-34F82BECFBF0}" type="parTrans" cxnId="{3A03669A-B1FE-45C3-887C-B709E934D7D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F71D6-3E9B-4218-87B5-1DA445E9A5E2}" type="sibTrans" cxnId="{3A03669A-B1FE-45C3-887C-B709E934D7D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8CDE-CD5F-4EE3-BA73-EDB47A45109B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Hramija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Sveti Duh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0656C4-4730-412F-8FB8-3CB54A0B67AB}" type="parTrans" cxnId="{883E1E39-1A7D-41AB-9528-5BFAEFFB99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D1246-92D0-41F6-AF0C-78CC6D6E0D7D}" type="sibTrans" cxnId="{883E1E39-1A7D-41AB-9528-5BFAEFFB99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776592-3A37-4E9D-A419-1E642B0F8DF2}">
      <dgm:prSet custT="1"/>
      <dgm:spPr>
        <a:solidFill>
          <a:schemeClr val="accent1"/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Zakonsko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seksualnost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F77BF0-394C-44B2-A636-705FFA3C7CD1}" type="parTrans" cxnId="{313B9DFA-0D3C-45ED-9418-BCA105DACE5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2D6E8C-4C33-4643-9E5D-773B07C51588}" type="sibTrans" cxnId="{313B9DFA-0D3C-45ED-9418-BCA105DACE5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6F5AB6-56B6-4C22-9AD8-0407E2697D2F}" type="pres">
      <dgm:prSet presAssocID="{7F9FC93B-E400-499A-B29B-F63AACF06CF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67CB879-D4A5-4833-A181-400836467C0E}" type="pres">
      <dgm:prSet presAssocID="{1599342D-B263-48FC-AA07-C912CAF7E656}" presName="root" presStyleCnt="0">
        <dgm:presLayoutVars>
          <dgm:chMax/>
          <dgm:chPref val="4"/>
        </dgm:presLayoutVars>
      </dgm:prSet>
      <dgm:spPr/>
    </dgm:pt>
    <dgm:pt modelId="{8182B109-4F94-4B97-B6C3-C008D8B2EC45}" type="pres">
      <dgm:prSet presAssocID="{1599342D-B263-48FC-AA07-C912CAF7E656}" presName="rootComposite" presStyleCnt="0">
        <dgm:presLayoutVars/>
      </dgm:prSet>
      <dgm:spPr/>
    </dgm:pt>
    <dgm:pt modelId="{08F40703-DCF5-4168-9C3F-BB7FAA75591F}" type="pres">
      <dgm:prSet presAssocID="{1599342D-B263-48FC-AA07-C912CAF7E656}" presName="rootText" presStyleLbl="node0" presStyleIdx="0" presStyleCnt="2" custScaleX="106537" custScaleY="164931" custLinFactNeighborX="1720" custLinFactNeighborY="-11068">
        <dgm:presLayoutVars>
          <dgm:chMax/>
          <dgm:chPref val="4"/>
        </dgm:presLayoutVars>
      </dgm:prSet>
      <dgm:spPr/>
    </dgm:pt>
    <dgm:pt modelId="{8D04CFC8-9FE2-4075-B5A7-D3196D551307}" type="pres">
      <dgm:prSet presAssocID="{1599342D-B263-48FC-AA07-C912CAF7E656}" presName="childShape" presStyleCnt="0">
        <dgm:presLayoutVars>
          <dgm:chMax val="0"/>
          <dgm:chPref val="0"/>
        </dgm:presLayoutVars>
      </dgm:prSet>
      <dgm:spPr/>
    </dgm:pt>
    <dgm:pt modelId="{CBCD58DF-8B4A-4194-8768-904A78652948}" type="pres">
      <dgm:prSet presAssocID="{57F91860-9BC6-4796-AF53-DD604ECD3268}" presName="childComposite" presStyleCnt="0">
        <dgm:presLayoutVars>
          <dgm:chMax val="0"/>
          <dgm:chPref val="0"/>
        </dgm:presLayoutVars>
      </dgm:prSet>
      <dgm:spPr/>
    </dgm:pt>
    <dgm:pt modelId="{CA71A984-303D-40C2-9365-87BCBCFABECE}" type="pres">
      <dgm:prSet presAssocID="{57F91860-9BC6-4796-AF53-DD604ECD3268}" presName="Image" presStyleLbl="node1" presStyleIdx="0" presStyleCnt="5" custScaleY="212604"/>
      <dgm:spPr>
        <a:prstGeom prst="chevron">
          <a:avLst/>
        </a:prstGeom>
        <a:solidFill>
          <a:schemeClr val="accent2"/>
        </a:solidFill>
      </dgm:spPr>
    </dgm:pt>
    <dgm:pt modelId="{DEE04D14-ACC9-447E-A6D9-832CEC3780B8}" type="pres">
      <dgm:prSet presAssocID="{57F91860-9BC6-4796-AF53-DD604ECD3268}" presName="childText" presStyleLbl="lnNode1" presStyleIdx="0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0C2AB9D0-D3BA-46C9-AE89-2EB0AEEEE449}" type="pres">
      <dgm:prSet presAssocID="{A5631411-8B09-4431-B32D-A6FB28406E88}" presName="childComposite" presStyleCnt="0">
        <dgm:presLayoutVars>
          <dgm:chMax val="0"/>
          <dgm:chPref val="0"/>
        </dgm:presLayoutVars>
      </dgm:prSet>
      <dgm:spPr/>
    </dgm:pt>
    <dgm:pt modelId="{891ED311-F33C-43E0-BCE8-DF8EEEA0662D}" type="pres">
      <dgm:prSet presAssocID="{A5631411-8B09-4431-B32D-A6FB28406E88}" presName="Image" presStyleLbl="node1" presStyleIdx="1" presStyleCnt="5" custScaleY="212604"/>
      <dgm:spPr>
        <a:prstGeom prst="chevron">
          <a:avLst/>
        </a:prstGeom>
        <a:solidFill>
          <a:schemeClr val="accent5"/>
        </a:solidFill>
      </dgm:spPr>
    </dgm:pt>
    <dgm:pt modelId="{AF1E3A65-082D-418E-88A0-13B98CA94B80}" type="pres">
      <dgm:prSet presAssocID="{A5631411-8B09-4431-B32D-A6FB28406E88}" presName="childText" presStyleLbl="lnNode1" presStyleIdx="1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0CBBD839-A61C-44A8-B68D-F5742D32511A}" type="pres">
      <dgm:prSet presAssocID="{42B5CBA6-5FE0-42B8-A277-DB22D09D4AA3}" presName="childComposite" presStyleCnt="0">
        <dgm:presLayoutVars>
          <dgm:chMax val="0"/>
          <dgm:chPref val="0"/>
        </dgm:presLayoutVars>
      </dgm:prSet>
      <dgm:spPr/>
    </dgm:pt>
    <dgm:pt modelId="{6F1CA706-5070-453D-8F1E-77815CB7DA8A}" type="pres">
      <dgm:prSet presAssocID="{42B5CBA6-5FE0-42B8-A277-DB22D09D4AA3}" presName="Image" presStyleLbl="node1" presStyleIdx="2" presStyleCnt="5" custScaleY="212604"/>
      <dgm:spPr>
        <a:prstGeom prst="chevron">
          <a:avLst/>
        </a:prstGeom>
        <a:solidFill>
          <a:srgbClr val="E61992"/>
        </a:solidFill>
      </dgm:spPr>
    </dgm:pt>
    <dgm:pt modelId="{421F82FE-17A7-46E8-920D-3EA7353FF2DB}" type="pres">
      <dgm:prSet presAssocID="{42B5CBA6-5FE0-42B8-A277-DB22D09D4AA3}" presName="childText" presStyleLbl="lnNode1" presStyleIdx="2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28CC23AD-5BCC-4057-8206-87075ECD62EB}" type="pres">
      <dgm:prSet presAssocID="{526C4CF9-EE0F-46E3-8015-20160389F3E4}" presName="root" presStyleCnt="0">
        <dgm:presLayoutVars>
          <dgm:chMax/>
          <dgm:chPref val="4"/>
        </dgm:presLayoutVars>
      </dgm:prSet>
      <dgm:spPr/>
    </dgm:pt>
    <dgm:pt modelId="{43F7557D-0424-49C3-8F19-667CEFC43BA3}" type="pres">
      <dgm:prSet presAssocID="{526C4CF9-EE0F-46E3-8015-20160389F3E4}" presName="rootComposite" presStyleCnt="0">
        <dgm:presLayoutVars/>
      </dgm:prSet>
      <dgm:spPr/>
    </dgm:pt>
    <dgm:pt modelId="{A9C60E45-6C8E-46C4-9921-F86C7A834BDB}" type="pres">
      <dgm:prSet presAssocID="{526C4CF9-EE0F-46E3-8015-20160389F3E4}" presName="rootText" presStyleLbl="node0" presStyleIdx="1" presStyleCnt="2" custScaleY="164931" custLinFactY="-47576" custLinFactNeighborY="-100000">
        <dgm:presLayoutVars>
          <dgm:chMax/>
          <dgm:chPref val="4"/>
        </dgm:presLayoutVars>
      </dgm:prSet>
      <dgm:spPr/>
    </dgm:pt>
    <dgm:pt modelId="{494C1E59-F3EC-4E49-BB76-ECA0B1333FEC}" type="pres">
      <dgm:prSet presAssocID="{526C4CF9-EE0F-46E3-8015-20160389F3E4}" presName="childShape" presStyleCnt="0">
        <dgm:presLayoutVars>
          <dgm:chMax val="0"/>
          <dgm:chPref val="0"/>
        </dgm:presLayoutVars>
      </dgm:prSet>
      <dgm:spPr/>
    </dgm:pt>
    <dgm:pt modelId="{19253E62-C4A7-4422-8C02-5F8C635F16C4}" type="pres">
      <dgm:prSet presAssocID="{1BA18CDE-CD5F-4EE3-BA73-EDB47A45109B}" presName="childComposite" presStyleCnt="0">
        <dgm:presLayoutVars>
          <dgm:chMax val="0"/>
          <dgm:chPref val="0"/>
        </dgm:presLayoutVars>
      </dgm:prSet>
      <dgm:spPr/>
    </dgm:pt>
    <dgm:pt modelId="{D2B1D707-27EC-4FF1-91C9-7BB673A2B5A0}" type="pres">
      <dgm:prSet presAssocID="{1BA18CDE-CD5F-4EE3-BA73-EDB47A45109B}" presName="Image" presStyleLbl="node1" presStyleIdx="3" presStyleCnt="5" custScaleY="212604"/>
      <dgm:spPr>
        <a:prstGeom prst="chevron">
          <a:avLst/>
        </a:prstGeom>
        <a:solidFill>
          <a:schemeClr val="accent4">
            <a:lumMod val="75000"/>
          </a:schemeClr>
        </a:solidFill>
      </dgm:spPr>
    </dgm:pt>
    <dgm:pt modelId="{094EF217-186A-4E3C-A5A2-6CDED7D127F3}" type="pres">
      <dgm:prSet presAssocID="{1BA18CDE-CD5F-4EE3-BA73-EDB47A45109B}" presName="childText" presStyleLbl="lnNode1" presStyleIdx="3" presStyleCnt="5" custScaleY="212604">
        <dgm:presLayoutVars>
          <dgm:chMax val="0"/>
          <dgm:chPref val="0"/>
          <dgm:bulletEnabled val="1"/>
        </dgm:presLayoutVars>
      </dgm:prSet>
      <dgm:spPr/>
    </dgm:pt>
    <dgm:pt modelId="{DBF432D7-93FF-43D6-9586-4293F3DE0118}" type="pres">
      <dgm:prSet presAssocID="{A3776592-3A37-4E9D-A419-1E642B0F8DF2}" presName="childComposite" presStyleCnt="0">
        <dgm:presLayoutVars>
          <dgm:chMax val="0"/>
          <dgm:chPref val="0"/>
        </dgm:presLayoutVars>
      </dgm:prSet>
      <dgm:spPr/>
    </dgm:pt>
    <dgm:pt modelId="{3D9C0AAA-D938-4478-9F30-BE6E2E2CB4A2}" type="pres">
      <dgm:prSet presAssocID="{A3776592-3A37-4E9D-A419-1E642B0F8DF2}" presName="Image" presStyleLbl="node1" presStyleIdx="4" presStyleCnt="5" custScaleY="212604"/>
      <dgm:spPr>
        <a:prstGeom prst="chevron">
          <a:avLst/>
        </a:prstGeom>
        <a:solidFill>
          <a:schemeClr val="accent1"/>
        </a:solidFill>
      </dgm:spPr>
    </dgm:pt>
    <dgm:pt modelId="{BD3D95B7-C2D1-4248-B510-B818E008E93B}" type="pres">
      <dgm:prSet presAssocID="{A3776592-3A37-4E9D-A419-1E642B0F8DF2}" presName="childText" presStyleLbl="lnNode1" presStyleIdx="4" presStyleCnt="5" custScaleY="212604">
        <dgm:presLayoutVars>
          <dgm:chMax val="0"/>
          <dgm:chPref val="0"/>
          <dgm:bulletEnabled val="1"/>
        </dgm:presLayoutVars>
      </dgm:prSet>
      <dgm:spPr/>
    </dgm:pt>
  </dgm:ptLst>
  <dgm:cxnLst>
    <dgm:cxn modelId="{92748D10-7E6B-49A9-A361-F69A23D31B38}" srcId="{1599342D-B263-48FC-AA07-C912CAF7E656}" destId="{42B5CBA6-5FE0-42B8-A277-DB22D09D4AA3}" srcOrd="2" destOrd="0" parTransId="{BD62661F-DE59-41D3-A56A-E9844CADAB06}" sibTransId="{A16A4E7A-CF5F-472C-8972-5518B4C41170}"/>
    <dgm:cxn modelId="{BEF0A626-223C-4FE0-8A5A-EDA9E700B6DF}" type="presOf" srcId="{1BA18CDE-CD5F-4EE3-BA73-EDB47A45109B}" destId="{094EF217-186A-4E3C-A5A2-6CDED7D127F3}" srcOrd="0" destOrd="0" presId="urn:microsoft.com/office/officeart/2008/layout/PictureAccentList"/>
    <dgm:cxn modelId="{883E1E39-1A7D-41AB-9528-5BFAEFFB990D}" srcId="{526C4CF9-EE0F-46E3-8015-20160389F3E4}" destId="{1BA18CDE-CD5F-4EE3-BA73-EDB47A45109B}" srcOrd="0" destOrd="0" parTransId="{EE0656C4-4730-412F-8FB8-3CB54A0B67AB}" sibTransId="{AE4D1246-92D0-41F6-AF0C-78CC6D6E0D7D}"/>
    <dgm:cxn modelId="{E6B84D3D-E05F-46E5-A4D5-472D29F2FDDA}" type="presOf" srcId="{57F91860-9BC6-4796-AF53-DD604ECD3268}" destId="{DEE04D14-ACC9-447E-A6D9-832CEC3780B8}" srcOrd="0" destOrd="0" presId="urn:microsoft.com/office/officeart/2008/layout/PictureAccentList"/>
    <dgm:cxn modelId="{371D8289-9F6E-4A62-A5A6-14BFF255813E}" srcId="{1599342D-B263-48FC-AA07-C912CAF7E656}" destId="{57F91860-9BC6-4796-AF53-DD604ECD3268}" srcOrd="0" destOrd="0" parTransId="{A20E4CA2-0CFA-49BD-B1CB-F48AB66C05E9}" sibTransId="{B616882E-B946-43DB-9C56-FCC7B587FD81}"/>
    <dgm:cxn modelId="{6BD4AC90-3D68-46F6-8EC9-29A690E6EDB5}" srcId="{7F9FC93B-E400-499A-B29B-F63AACF06CF0}" destId="{1599342D-B263-48FC-AA07-C912CAF7E656}" srcOrd="0" destOrd="0" parTransId="{FC45F4F9-00A2-4E55-9687-FFC6647CFBF5}" sibTransId="{5C12323D-719B-4817-9266-27EC8FCB0062}"/>
    <dgm:cxn modelId="{3A03669A-B1FE-45C3-887C-B709E934D7D4}" srcId="{7F9FC93B-E400-499A-B29B-F63AACF06CF0}" destId="{526C4CF9-EE0F-46E3-8015-20160389F3E4}" srcOrd="1" destOrd="0" parTransId="{80662761-C039-4074-BA1D-34F82BECFBF0}" sibTransId="{EB8F71D6-3E9B-4218-87B5-1DA445E9A5E2}"/>
    <dgm:cxn modelId="{4B72269D-3CCD-4C4E-9252-AAE92F1E7697}" type="presOf" srcId="{526C4CF9-EE0F-46E3-8015-20160389F3E4}" destId="{A9C60E45-6C8E-46C4-9921-F86C7A834BDB}" srcOrd="0" destOrd="0" presId="urn:microsoft.com/office/officeart/2008/layout/PictureAccentList"/>
    <dgm:cxn modelId="{376F0BB7-4E96-4E05-8336-BD6C42F1FE54}" type="presOf" srcId="{42B5CBA6-5FE0-42B8-A277-DB22D09D4AA3}" destId="{421F82FE-17A7-46E8-920D-3EA7353FF2DB}" srcOrd="0" destOrd="0" presId="urn:microsoft.com/office/officeart/2008/layout/PictureAccentList"/>
    <dgm:cxn modelId="{8202B0BB-0A82-4D1E-8CA9-61BC50E6F2A1}" type="presOf" srcId="{A5631411-8B09-4431-B32D-A6FB28406E88}" destId="{AF1E3A65-082D-418E-88A0-13B98CA94B80}" srcOrd="0" destOrd="0" presId="urn:microsoft.com/office/officeart/2008/layout/PictureAccentList"/>
    <dgm:cxn modelId="{F6EDB3CD-6D59-4FC2-9BF0-A22150E8679C}" type="presOf" srcId="{1599342D-B263-48FC-AA07-C912CAF7E656}" destId="{08F40703-DCF5-4168-9C3F-BB7FAA75591F}" srcOrd="0" destOrd="0" presId="urn:microsoft.com/office/officeart/2008/layout/PictureAccentList"/>
    <dgm:cxn modelId="{83FD60D3-19AB-4062-9297-F8901196FBE1}" srcId="{1599342D-B263-48FC-AA07-C912CAF7E656}" destId="{A5631411-8B09-4431-B32D-A6FB28406E88}" srcOrd="1" destOrd="0" parTransId="{03C49E21-873B-4EE6-9166-D7BF43DA4904}" sibTransId="{911AD70B-3CB9-4795-BD9E-2B67E1B0352D}"/>
    <dgm:cxn modelId="{AABC8EE8-287C-4C67-85E6-4F9367EA3304}" type="presOf" srcId="{A3776592-3A37-4E9D-A419-1E642B0F8DF2}" destId="{BD3D95B7-C2D1-4248-B510-B818E008E93B}" srcOrd="0" destOrd="0" presId="urn:microsoft.com/office/officeart/2008/layout/PictureAccentList"/>
    <dgm:cxn modelId="{313B9DFA-0D3C-45ED-9418-BCA105DACE5C}" srcId="{526C4CF9-EE0F-46E3-8015-20160389F3E4}" destId="{A3776592-3A37-4E9D-A419-1E642B0F8DF2}" srcOrd="1" destOrd="0" parTransId="{ACF77BF0-394C-44B2-A636-705FFA3C7CD1}" sibTransId="{F32D6E8C-4C33-4643-9E5D-773B07C51588}"/>
    <dgm:cxn modelId="{899327FF-96B9-4181-B2B6-EB05BA6071E6}" type="presOf" srcId="{7F9FC93B-E400-499A-B29B-F63AACF06CF0}" destId="{D06F5AB6-56B6-4C22-9AD8-0407E2697D2F}" srcOrd="0" destOrd="0" presId="urn:microsoft.com/office/officeart/2008/layout/PictureAccentList"/>
    <dgm:cxn modelId="{8C4CA19F-5E45-4503-8964-526EA3C9E81F}" type="presParOf" srcId="{D06F5AB6-56B6-4C22-9AD8-0407E2697D2F}" destId="{C67CB879-D4A5-4833-A181-400836467C0E}" srcOrd="0" destOrd="0" presId="urn:microsoft.com/office/officeart/2008/layout/PictureAccentList"/>
    <dgm:cxn modelId="{C0650349-6803-407C-8680-26E385D4F009}" type="presParOf" srcId="{C67CB879-D4A5-4833-A181-400836467C0E}" destId="{8182B109-4F94-4B97-B6C3-C008D8B2EC45}" srcOrd="0" destOrd="0" presId="urn:microsoft.com/office/officeart/2008/layout/PictureAccentList"/>
    <dgm:cxn modelId="{64070B85-C824-47A7-A000-214A2C333CE7}" type="presParOf" srcId="{8182B109-4F94-4B97-B6C3-C008D8B2EC45}" destId="{08F40703-DCF5-4168-9C3F-BB7FAA75591F}" srcOrd="0" destOrd="0" presId="urn:microsoft.com/office/officeart/2008/layout/PictureAccentList"/>
    <dgm:cxn modelId="{679A53B5-3377-4A3D-8E5E-23F5F6BA0EB8}" type="presParOf" srcId="{C67CB879-D4A5-4833-A181-400836467C0E}" destId="{8D04CFC8-9FE2-4075-B5A7-D3196D551307}" srcOrd="1" destOrd="0" presId="urn:microsoft.com/office/officeart/2008/layout/PictureAccentList"/>
    <dgm:cxn modelId="{14BA3ABB-5F99-44FC-B43E-59F3218B2376}" type="presParOf" srcId="{8D04CFC8-9FE2-4075-B5A7-D3196D551307}" destId="{CBCD58DF-8B4A-4194-8768-904A78652948}" srcOrd="0" destOrd="0" presId="urn:microsoft.com/office/officeart/2008/layout/PictureAccentList"/>
    <dgm:cxn modelId="{D5B97574-53B4-4759-B0A4-4CFEFD8DDF8E}" type="presParOf" srcId="{CBCD58DF-8B4A-4194-8768-904A78652948}" destId="{CA71A984-303D-40C2-9365-87BCBCFABECE}" srcOrd="0" destOrd="0" presId="urn:microsoft.com/office/officeart/2008/layout/PictureAccentList"/>
    <dgm:cxn modelId="{6092062E-1041-426F-8054-97A9EC1F6391}" type="presParOf" srcId="{CBCD58DF-8B4A-4194-8768-904A78652948}" destId="{DEE04D14-ACC9-447E-A6D9-832CEC3780B8}" srcOrd="1" destOrd="0" presId="urn:microsoft.com/office/officeart/2008/layout/PictureAccentList"/>
    <dgm:cxn modelId="{ED2451ED-8258-4A67-A3C3-93D190145490}" type="presParOf" srcId="{8D04CFC8-9FE2-4075-B5A7-D3196D551307}" destId="{0C2AB9D0-D3BA-46C9-AE89-2EB0AEEEE449}" srcOrd="1" destOrd="0" presId="urn:microsoft.com/office/officeart/2008/layout/PictureAccentList"/>
    <dgm:cxn modelId="{F675269E-BC94-42BE-AC2B-30C99F11F787}" type="presParOf" srcId="{0C2AB9D0-D3BA-46C9-AE89-2EB0AEEEE449}" destId="{891ED311-F33C-43E0-BCE8-DF8EEEA0662D}" srcOrd="0" destOrd="0" presId="urn:microsoft.com/office/officeart/2008/layout/PictureAccentList"/>
    <dgm:cxn modelId="{304FF57A-FA32-4EF3-AF57-63967353A701}" type="presParOf" srcId="{0C2AB9D0-D3BA-46C9-AE89-2EB0AEEEE449}" destId="{AF1E3A65-082D-418E-88A0-13B98CA94B80}" srcOrd="1" destOrd="0" presId="urn:microsoft.com/office/officeart/2008/layout/PictureAccentList"/>
    <dgm:cxn modelId="{6D8A1CF6-2FDA-436B-AD53-524734730A2A}" type="presParOf" srcId="{8D04CFC8-9FE2-4075-B5A7-D3196D551307}" destId="{0CBBD839-A61C-44A8-B68D-F5742D32511A}" srcOrd="2" destOrd="0" presId="urn:microsoft.com/office/officeart/2008/layout/PictureAccentList"/>
    <dgm:cxn modelId="{8913702C-8845-405A-883B-5D44188AFED3}" type="presParOf" srcId="{0CBBD839-A61C-44A8-B68D-F5742D32511A}" destId="{6F1CA706-5070-453D-8F1E-77815CB7DA8A}" srcOrd="0" destOrd="0" presId="urn:microsoft.com/office/officeart/2008/layout/PictureAccentList"/>
    <dgm:cxn modelId="{A51D03E1-A838-480D-BC51-94152CC54927}" type="presParOf" srcId="{0CBBD839-A61C-44A8-B68D-F5742D32511A}" destId="{421F82FE-17A7-46E8-920D-3EA7353FF2DB}" srcOrd="1" destOrd="0" presId="urn:microsoft.com/office/officeart/2008/layout/PictureAccentList"/>
    <dgm:cxn modelId="{A9DE80E9-F7C2-4F94-B6AB-3E52ABF9FF95}" type="presParOf" srcId="{D06F5AB6-56B6-4C22-9AD8-0407E2697D2F}" destId="{28CC23AD-5BCC-4057-8206-87075ECD62EB}" srcOrd="1" destOrd="0" presId="urn:microsoft.com/office/officeart/2008/layout/PictureAccentList"/>
    <dgm:cxn modelId="{94B69FF3-2121-48C0-BF3A-89FB2C6AEA03}" type="presParOf" srcId="{28CC23AD-5BCC-4057-8206-87075ECD62EB}" destId="{43F7557D-0424-49C3-8F19-667CEFC43BA3}" srcOrd="0" destOrd="0" presId="urn:microsoft.com/office/officeart/2008/layout/PictureAccentList"/>
    <dgm:cxn modelId="{3624F18A-5EB8-4230-A3E7-B8633BDBBBCD}" type="presParOf" srcId="{43F7557D-0424-49C3-8F19-667CEFC43BA3}" destId="{A9C60E45-6C8E-46C4-9921-F86C7A834BDB}" srcOrd="0" destOrd="0" presId="urn:microsoft.com/office/officeart/2008/layout/PictureAccentList"/>
    <dgm:cxn modelId="{CE903D16-3477-4577-8094-9B3F461F8AED}" type="presParOf" srcId="{28CC23AD-5BCC-4057-8206-87075ECD62EB}" destId="{494C1E59-F3EC-4E49-BB76-ECA0B1333FEC}" srcOrd="1" destOrd="0" presId="urn:microsoft.com/office/officeart/2008/layout/PictureAccentList"/>
    <dgm:cxn modelId="{B24D9BD4-4D8B-4121-8241-5862E0E2082C}" type="presParOf" srcId="{494C1E59-F3EC-4E49-BB76-ECA0B1333FEC}" destId="{19253E62-C4A7-4422-8C02-5F8C635F16C4}" srcOrd="0" destOrd="0" presId="urn:microsoft.com/office/officeart/2008/layout/PictureAccentList"/>
    <dgm:cxn modelId="{B96DB8BD-F30C-49F5-A13F-FCF494E03744}" type="presParOf" srcId="{19253E62-C4A7-4422-8C02-5F8C635F16C4}" destId="{D2B1D707-27EC-4FF1-91C9-7BB673A2B5A0}" srcOrd="0" destOrd="0" presId="urn:microsoft.com/office/officeart/2008/layout/PictureAccentList"/>
    <dgm:cxn modelId="{C3EE898F-EBFC-46BA-A41C-D6B802B1A725}" type="presParOf" srcId="{19253E62-C4A7-4422-8C02-5F8C635F16C4}" destId="{094EF217-186A-4E3C-A5A2-6CDED7D127F3}" srcOrd="1" destOrd="0" presId="urn:microsoft.com/office/officeart/2008/layout/PictureAccentList"/>
    <dgm:cxn modelId="{9697B242-2AFD-4592-B2F1-25022D5263B3}" type="presParOf" srcId="{494C1E59-F3EC-4E49-BB76-ECA0B1333FEC}" destId="{DBF432D7-93FF-43D6-9586-4293F3DE0118}" srcOrd="1" destOrd="0" presId="urn:microsoft.com/office/officeart/2008/layout/PictureAccentList"/>
    <dgm:cxn modelId="{5EFE8125-A0BD-45B6-9F27-B84C70B3F0F9}" type="presParOf" srcId="{DBF432D7-93FF-43D6-9586-4293F3DE0118}" destId="{3D9C0AAA-D938-4478-9F30-BE6E2E2CB4A2}" srcOrd="0" destOrd="0" presId="urn:microsoft.com/office/officeart/2008/layout/PictureAccentList"/>
    <dgm:cxn modelId="{4C9BF055-0A72-4E33-A81E-8E5597654D72}" type="presParOf" srcId="{DBF432D7-93FF-43D6-9586-4293F3DE0118}" destId="{BD3D95B7-C2D1-4248-B510-B818E008E93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20B94F-748D-4180-938F-E83172DB05B1}" type="doc">
      <dgm:prSet loTypeId="urn:microsoft.com/office/officeart/2005/8/layout/bProcess3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58F5467-AB06-4D16-B2CE-CB31E32A608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Te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anelpe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presuda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so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utvrdinelape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ili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na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utvrdinelape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i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greska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ko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liko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(1.Korintjanite 5:3)</a:t>
          </a:r>
          <a:endParaRPr lang="es-ES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99C42B3-B452-4AC3-85A6-C23F50B303E3}" type="parTrans" cxnId="{CCA1CA55-3AED-4D63-86B2-B952B45ECF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8862ADD-404E-49C9-A66B-47C73C42D1F0}" type="sibTrans" cxnId="{CCA1CA55-3AED-4D63-86B2-B952B45ECFD9}">
      <dgm:prSet/>
      <dgm:spPr>
        <a:ln w="76200">
          <a:solidFill>
            <a:schemeClr val="accent4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B61707F-8D34-4064-A4A8-BF585B05653E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Ma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druzin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tut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gresnikoja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nitu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ha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oleja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cikeda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ov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insitirinela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smetinelpe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clen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ki crkva,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ako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na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mangela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mukel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grevo (1.Korintjanite 5:11)</a:t>
          </a:r>
          <a:endParaRPr lang="es-ES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D63048B-0D7F-4EF4-A898-6A107832C4F8}" type="parTrans" cxnId="{4E739820-2454-440E-B85A-85FCE7DDB4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1C3608-2B35-498C-BF59-0921B7CBEAA5}" type="sibTrans" cxnId="{4E739820-2454-440E-B85A-85FCE7DDB411}">
      <dgm:prSet custT="1"/>
      <dgm:spPr>
        <a:noFill/>
        <a:ln w="76200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b="1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>
              <a:outerShdw blurRad="38100" dist="38100" dir="2700000" algn="tl">
                <a:srgbClr val="000000"/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257F8E7A-CAA5-4DCB-9438-E8C4AAEDC3BA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Te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paldelpe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gresniko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predadinelpe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,,e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bengese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sose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neguvibaja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akava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grevo,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ov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dobrovolno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odlucinga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civelpe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pod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jarem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bengeso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(1.Korintjanite 5:2,5,13)</a:t>
          </a:r>
          <a:endParaRPr lang="es-ES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0C8077D-3881-438F-BDC2-79D4F7014FC2}" type="parTrans" cxnId="{CEE7FFE0-D7EE-46B9-BDAB-123451E5491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43DFEB5-D698-451F-B417-C1321477D0C0}" type="sibTrans" cxnId="{CEE7FFE0-D7EE-46B9-BDAB-123451E5491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65074B-0EFD-447A-93FC-FBF72EA8F8C3}" type="pres">
      <dgm:prSet presAssocID="{F320B94F-748D-4180-938F-E83172DB05B1}" presName="Name0" presStyleCnt="0">
        <dgm:presLayoutVars>
          <dgm:dir/>
          <dgm:resizeHandles val="exact"/>
        </dgm:presLayoutVars>
      </dgm:prSet>
      <dgm:spPr/>
    </dgm:pt>
    <dgm:pt modelId="{4517103E-ADA7-4D99-A534-654E56DEE0F6}" type="pres">
      <dgm:prSet presAssocID="{D58F5467-AB06-4D16-B2CE-CB31E32A6082}" presName="node" presStyleLbl="node1" presStyleIdx="0" presStyleCnt="3">
        <dgm:presLayoutVars>
          <dgm:bulletEnabled val="1"/>
        </dgm:presLayoutVars>
      </dgm:prSet>
      <dgm:spPr/>
    </dgm:pt>
    <dgm:pt modelId="{06D00E97-8472-4DEB-B568-1CC0F46D6F4C}" type="pres">
      <dgm:prSet presAssocID="{48862ADD-404E-49C9-A66B-47C73C42D1F0}" presName="sibTrans" presStyleLbl="sibTrans1D1" presStyleIdx="0" presStyleCnt="2"/>
      <dgm:spPr/>
    </dgm:pt>
    <dgm:pt modelId="{075A2E90-841B-40B6-AC71-8B696AA6ACF0}" type="pres">
      <dgm:prSet presAssocID="{48862ADD-404E-49C9-A66B-47C73C42D1F0}" presName="connectorText" presStyleLbl="sibTrans1D1" presStyleIdx="0" presStyleCnt="2"/>
      <dgm:spPr/>
    </dgm:pt>
    <dgm:pt modelId="{DE09943A-C256-40CD-B210-19FD6DF04B3D}" type="pres">
      <dgm:prSet presAssocID="{5B61707F-8D34-4064-A4A8-BF585B05653E}" presName="node" presStyleLbl="node1" presStyleIdx="1" presStyleCnt="3" custScaleX="125156">
        <dgm:presLayoutVars>
          <dgm:bulletEnabled val="1"/>
        </dgm:presLayoutVars>
      </dgm:prSet>
      <dgm:spPr/>
    </dgm:pt>
    <dgm:pt modelId="{2E1695E2-AA7A-4BE8-80AA-A0A5E0BEED1D}" type="pres">
      <dgm:prSet presAssocID="{131C3608-2B35-498C-BF59-0921B7CBEAA5}" presName="sibTrans" presStyleLbl="sibTrans1D1" presStyleIdx="1" presStyleCnt="2"/>
      <dgm:spPr>
        <a:xfrm>
          <a:off x="7350542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</dgm:spPr>
    </dgm:pt>
    <dgm:pt modelId="{6C83221B-F91F-4DC9-B829-1F87A0247606}" type="pres">
      <dgm:prSet presAssocID="{131C3608-2B35-498C-BF59-0921B7CBEAA5}" presName="connectorText" presStyleLbl="sibTrans1D1" presStyleIdx="1" presStyleCnt="2"/>
      <dgm:spPr/>
    </dgm:pt>
    <dgm:pt modelId="{53659B7C-0BD0-45C0-AE43-E38BED7A7250}" type="pres">
      <dgm:prSet presAssocID="{257F8E7A-CAA5-4DCB-9438-E8C4AAEDC3BA}" presName="node" presStyleLbl="node1" presStyleIdx="2" presStyleCnt="3" custScaleX="125156">
        <dgm:presLayoutVars>
          <dgm:bulletEnabled val="1"/>
        </dgm:presLayoutVars>
      </dgm:prSet>
      <dgm:spPr/>
    </dgm:pt>
  </dgm:ptLst>
  <dgm:cxnLst>
    <dgm:cxn modelId="{11397912-5774-4BF3-8FAD-C02261FBE32F}" type="presOf" srcId="{F320B94F-748D-4180-938F-E83172DB05B1}" destId="{4165074B-0EFD-447A-93FC-FBF72EA8F8C3}" srcOrd="0" destOrd="0" presId="urn:microsoft.com/office/officeart/2005/8/layout/bProcess3"/>
    <dgm:cxn modelId="{D8E18412-44E1-4603-9E9C-57C72106F53A}" type="presOf" srcId="{5B61707F-8D34-4064-A4A8-BF585B05653E}" destId="{DE09943A-C256-40CD-B210-19FD6DF04B3D}" srcOrd="0" destOrd="0" presId="urn:microsoft.com/office/officeart/2005/8/layout/bProcess3"/>
    <dgm:cxn modelId="{4E739820-2454-440E-B85A-85FCE7DDB411}" srcId="{F320B94F-748D-4180-938F-E83172DB05B1}" destId="{5B61707F-8D34-4064-A4A8-BF585B05653E}" srcOrd="1" destOrd="0" parTransId="{CD63048B-0D7F-4EF4-A898-6A107832C4F8}" sibTransId="{131C3608-2B35-498C-BF59-0921B7CBEAA5}"/>
    <dgm:cxn modelId="{DA628C2A-ADC6-4EDD-8F46-71867FAD2186}" type="presOf" srcId="{131C3608-2B35-498C-BF59-0921B7CBEAA5}" destId="{6C83221B-F91F-4DC9-B829-1F87A0247606}" srcOrd="1" destOrd="0" presId="urn:microsoft.com/office/officeart/2005/8/layout/bProcess3"/>
    <dgm:cxn modelId="{C51E9838-D5A6-420C-BC44-A46C91172303}" type="presOf" srcId="{D58F5467-AB06-4D16-B2CE-CB31E32A6082}" destId="{4517103E-ADA7-4D99-A534-654E56DEE0F6}" srcOrd="0" destOrd="0" presId="urn:microsoft.com/office/officeart/2005/8/layout/bProcess3"/>
    <dgm:cxn modelId="{CCA1CA55-3AED-4D63-86B2-B952B45ECFD9}" srcId="{F320B94F-748D-4180-938F-E83172DB05B1}" destId="{D58F5467-AB06-4D16-B2CE-CB31E32A6082}" srcOrd="0" destOrd="0" parTransId="{599C42B3-B452-4AC3-85A6-C23F50B303E3}" sibTransId="{48862ADD-404E-49C9-A66B-47C73C42D1F0}"/>
    <dgm:cxn modelId="{196A6EB3-22BF-4C88-85C3-643B1EF05FAC}" type="presOf" srcId="{131C3608-2B35-498C-BF59-0921B7CBEAA5}" destId="{2E1695E2-AA7A-4BE8-80AA-A0A5E0BEED1D}" srcOrd="0" destOrd="0" presId="urn:microsoft.com/office/officeart/2005/8/layout/bProcess3"/>
    <dgm:cxn modelId="{E35999C6-FEE2-4C8E-BA7A-0EE93BB8F23D}" type="presOf" srcId="{257F8E7A-CAA5-4DCB-9438-E8C4AAEDC3BA}" destId="{53659B7C-0BD0-45C0-AE43-E38BED7A7250}" srcOrd="0" destOrd="0" presId="urn:microsoft.com/office/officeart/2005/8/layout/bProcess3"/>
    <dgm:cxn modelId="{7BF310CF-892C-4BFA-80AF-AEEEF4CCE65C}" type="presOf" srcId="{48862ADD-404E-49C9-A66B-47C73C42D1F0}" destId="{075A2E90-841B-40B6-AC71-8B696AA6ACF0}" srcOrd="1" destOrd="0" presId="urn:microsoft.com/office/officeart/2005/8/layout/bProcess3"/>
    <dgm:cxn modelId="{CEE7FFE0-D7EE-46B9-BDAB-123451E54918}" srcId="{F320B94F-748D-4180-938F-E83172DB05B1}" destId="{257F8E7A-CAA5-4DCB-9438-E8C4AAEDC3BA}" srcOrd="2" destOrd="0" parTransId="{D0C8077D-3881-438F-BDC2-79D4F7014FC2}" sibTransId="{343DFEB5-D698-451F-B417-C1321477D0C0}"/>
    <dgm:cxn modelId="{6DAF62F7-6CD2-422C-8278-77A8B420E9B9}" type="presOf" srcId="{48862ADD-404E-49C9-A66B-47C73C42D1F0}" destId="{06D00E97-8472-4DEB-B568-1CC0F46D6F4C}" srcOrd="0" destOrd="0" presId="urn:microsoft.com/office/officeart/2005/8/layout/bProcess3"/>
    <dgm:cxn modelId="{1C4072C4-3A88-4D35-B7F8-C7FD7244A724}" type="presParOf" srcId="{4165074B-0EFD-447A-93FC-FBF72EA8F8C3}" destId="{4517103E-ADA7-4D99-A534-654E56DEE0F6}" srcOrd="0" destOrd="0" presId="urn:microsoft.com/office/officeart/2005/8/layout/bProcess3"/>
    <dgm:cxn modelId="{9D58B82E-8574-46E1-897F-08B168A34FD4}" type="presParOf" srcId="{4165074B-0EFD-447A-93FC-FBF72EA8F8C3}" destId="{06D00E97-8472-4DEB-B568-1CC0F46D6F4C}" srcOrd="1" destOrd="0" presId="urn:microsoft.com/office/officeart/2005/8/layout/bProcess3"/>
    <dgm:cxn modelId="{F8675A17-A048-4E39-AD31-0AC9FEDE0E36}" type="presParOf" srcId="{06D00E97-8472-4DEB-B568-1CC0F46D6F4C}" destId="{075A2E90-841B-40B6-AC71-8B696AA6ACF0}" srcOrd="0" destOrd="0" presId="urn:microsoft.com/office/officeart/2005/8/layout/bProcess3"/>
    <dgm:cxn modelId="{F20BC90E-503B-4E84-A5DB-E6457A894004}" type="presParOf" srcId="{4165074B-0EFD-447A-93FC-FBF72EA8F8C3}" destId="{DE09943A-C256-40CD-B210-19FD6DF04B3D}" srcOrd="2" destOrd="0" presId="urn:microsoft.com/office/officeart/2005/8/layout/bProcess3"/>
    <dgm:cxn modelId="{680038C7-3029-4123-B657-4024CF1324C9}" type="presParOf" srcId="{4165074B-0EFD-447A-93FC-FBF72EA8F8C3}" destId="{2E1695E2-AA7A-4BE8-80AA-A0A5E0BEED1D}" srcOrd="3" destOrd="0" presId="urn:microsoft.com/office/officeart/2005/8/layout/bProcess3"/>
    <dgm:cxn modelId="{77BA6195-22C8-49D9-8FCC-CFA29A97911E}" type="presParOf" srcId="{2E1695E2-AA7A-4BE8-80AA-A0A5E0BEED1D}" destId="{6C83221B-F91F-4DC9-B829-1F87A0247606}" srcOrd="0" destOrd="0" presId="urn:microsoft.com/office/officeart/2005/8/layout/bProcess3"/>
    <dgm:cxn modelId="{A21714CD-A098-4133-87D5-BFB37A1B257B}" type="presParOf" srcId="{4165074B-0EFD-447A-93FC-FBF72EA8F8C3}" destId="{53659B7C-0BD0-45C0-AE43-E38BED7A7250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40703-DCF5-4168-9C3F-BB7FAA75591F}">
      <dsp:nvSpPr>
        <dsp:cNvPr id="0" name=""/>
        <dsp:cNvSpPr/>
      </dsp:nvSpPr>
      <dsp:spPr>
        <a:xfrm>
          <a:off x="51778" y="0"/>
          <a:ext cx="3045542" cy="586862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Grevo ki Crkva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67" y="17189"/>
        <a:ext cx="3011164" cy="552484"/>
      </dsp:txXfrm>
    </dsp:sp>
    <dsp:sp modelId="{CA71A984-303D-40C2-9365-87BCBCFABECE}">
      <dsp:nvSpPr>
        <dsp:cNvPr id="0" name=""/>
        <dsp:cNvSpPr/>
      </dsp:nvSpPr>
      <dsp:spPr>
        <a:xfrm>
          <a:off x="59182" y="690291"/>
          <a:ext cx="355822" cy="756493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E04D14-ACC9-447E-A6D9-832CEC3780B8}">
      <dsp:nvSpPr>
        <dsp:cNvPr id="0" name=""/>
        <dsp:cNvSpPr/>
      </dsp:nvSpPr>
      <dsp:spPr>
        <a:xfrm>
          <a:off x="460648" y="690291"/>
          <a:ext cx="2628949" cy="756493"/>
        </a:xfrm>
        <a:prstGeom prst="roundRect">
          <a:avLst>
            <a:gd name="adj" fmla="val 1667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Soglasno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grevo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727227"/>
        <a:ext cx="2555077" cy="682621"/>
      </dsp:txXfrm>
    </dsp:sp>
    <dsp:sp modelId="{891ED311-F33C-43E0-BCE8-DF8EEEA0662D}">
      <dsp:nvSpPr>
        <dsp:cNvPr id="0" name=""/>
        <dsp:cNvSpPr/>
      </dsp:nvSpPr>
      <dsp:spPr>
        <a:xfrm>
          <a:off x="59182" y="1489484"/>
          <a:ext cx="355822" cy="756493"/>
        </a:xfrm>
        <a:prstGeom prst="chevron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1E3A65-082D-418E-88A0-13B98CA94B80}">
      <dsp:nvSpPr>
        <dsp:cNvPr id="0" name=""/>
        <dsp:cNvSpPr/>
      </dsp:nvSpPr>
      <dsp:spPr>
        <a:xfrm>
          <a:off x="460648" y="1489484"/>
          <a:ext cx="2628949" cy="756493"/>
        </a:xfrm>
        <a:prstGeom prst="roundRect">
          <a:avLst>
            <a:gd name="adj" fmla="val 1667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iskoreniba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grevo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1526420"/>
        <a:ext cx="2555077" cy="682621"/>
      </dsp:txXfrm>
    </dsp:sp>
    <dsp:sp modelId="{6F1CA706-5070-453D-8F1E-77815CB7DA8A}">
      <dsp:nvSpPr>
        <dsp:cNvPr id="0" name=""/>
        <dsp:cNvSpPr/>
      </dsp:nvSpPr>
      <dsp:spPr>
        <a:xfrm>
          <a:off x="59182" y="2288676"/>
          <a:ext cx="355822" cy="756493"/>
        </a:xfrm>
        <a:prstGeom prst="chevron">
          <a:avLst/>
        </a:prstGeom>
        <a:solidFill>
          <a:srgbClr val="E619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1F82FE-17A7-46E8-920D-3EA7353FF2DB}">
      <dsp:nvSpPr>
        <dsp:cNvPr id="0" name=""/>
        <dsp:cNvSpPr/>
      </dsp:nvSpPr>
      <dsp:spPr>
        <a:xfrm>
          <a:off x="460648" y="2288676"/>
          <a:ext cx="2628949" cy="756493"/>
        </a:xfrm>
        <a:prstGeom prst="roundRect">
          <a:avLst>
            <a:gd name="adj" fmla="val 16670"/>
          </a:avLst>
        </a:prstGeom>
        <a:solidFill>
          <a:srgbClr val="E619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Spraviba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vnatresna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problemija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2325612"/>
        <a:ext cx="2555077" cy="682621"/>
      </dsp:txXfrm>
    </dsp:sp>
    <dsp:sp modelId="{A9C60E45-6C8E-46C4-9921-F86C7A834BDB}">
      <dsp:nvSpPr>
        <dsp:cNvPr id="0" name=""/>
        <dsp:cNvSpPr/>
      </dsp:nvSpPr>
      <dsp:spPr>
        <a:xfrm>
          <a:off x="3334019" y="0"/>
          <a:ext cx="2858671" cy="586862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Sar te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izbegninelpe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grevo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tari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Crkva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51208" y="17189"/>
        <a:ext cx="2824293" cy="552484"/>
      </dsp:txXfrm>
    </dsp:sp>
    <dsp:sp modelId="{D2B1D707-27EC-4FF1-91C9-7BB673A2B5A0}">
      <dsp:nvSpPr>
        <dsp:cNvPr id="0" name=""/>
        <dsp:cNvSpPr/>
      </dsp:nvSpPr>
      <dsp:spPr>
        <a:xfrm>
          <a:off x="3334019" y="690291"/>
          <a:ext cx="355822" cy="756493"/>
        </a:xfrm>
        <a:prstGeom prst="chevron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4EF217-186A-4E3C-A5A2-6CDED7D127F3}">
      <dsp:nvSpPr>
        <dsp:cNvPr id="0" name=""/>
        <dsp:cNvSpPr/>
      </dsp:nvSpPr>
      <dsp:spPr>
        <a:xfrm>
          <a:off x="3711191" y="690291"/>
          <a:ext cx="2481498" cy="75649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Hramija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Sveti Duh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8127" y="727227"/>
        <a:ext cx="2407626" cy="682621"/>
      </dsp:txXfrm>
    </dsp:sp>
    <dsp:sp modelId="{3D9C0AAA-D938-4478-9F30-BE6E2E2CB4A2}">
      <dsp:nvSpPr>
        <dsp:cNvPr id="0" name=""/>
        <dsp:cNvSpPr/>
      </dsp:nvSpPr>
      <dsp:spPr>
        <a:xfrm>
          <a:off x="3334019" y="1489484"/>
          <a:ext cx="355822" cy="756493"/>
        </a:xfrm>
        <a:prstGeom prst="chevron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3D95B7-C2D1-4248-B510-B818E008E93B}">
      <dsp:nvSpPr>
        <dsp:cNvPr id="0" name=""/>
        <dsp:cNvSpPr/>
      </dsp:nvSpPr>
      <dsp:spPr>
        <a:xfrm>
          <a:off x="3711191" y="1489484"/>
          <a:ext cx="2481498" cy="756493"/>
        </a:xfrm>
        <a:prstGeom prst="roundRect">
          <a:avLst>
            <a:gd name="adj" fmla="val 1667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Zakonsko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seksualnost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8127" y="1526420"/>
        <a:ext cx="2407626" cy="682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00E97-8472-4DEB-B568-1CC0F46D6F4C}">
      <dsp:nvSpPr>
        <dsp:cNvPr id="0" name=""/>
        <dsp:cNvSpPr/>
      </dsp:nvSpPr>
      <dsp:spPr>
        <a:xfrm>
          <a:off x="2969598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  <a:noFill/>
        <a:ln w="76200" cap="flat" cmpd="sng" algn="ctr">
          <a:solidFill>
            <a:schemeClr val="accent4">
              <a:lumMod val="7500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277348" y="932676"/>
        <a:ext cx="34005" cy="6807"/>
      </dsp:txXfrm>
    </dsp:sp>
    <dsp:sp modelId="{4517103E-ADA7-4D99-A534-654E56DEE0F6}">
      <dsp:nvSpPr>
        <dsp:cNvPr id="0" name=""/>
        <dsp:cNvSpPr/>
      </dsp:nvSpPr>
      <dsp:spPr>
        <a:xfrm>
          <a:off x="14418" y="48985"/>
          <a:ext cx="2956980" cy="177418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anelpe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presuda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so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utvrdinelape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ili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na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utvrdinelape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i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greska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ko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liko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(1.Korintjanite 5:3)</a:t>
          </a:r>
          <a:endParaRPr lang="es-ES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4418" y="48985"/>
        <a:ext cx="2956980" cy="1774188"/>
      </dsp:txXfrm>
    </dsp:sp>
    <dsp:sp modelId="{2E1695E2-AA7A-4BE8-80AA-A0A5E0BEED1D}">
      <dsp:nvSpPr>
        <dsp:cNvPr id="0" name=""/>
        <dsp:cNvSpPr/>
      </dsp:nvSpPr>
      <dsp:spPr>
        <a:xfrm>
          <a:off x="7350542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  <a:noFill/>
        <a:ln w="76200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b="1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>
              <a:outerShdw blurRad="38100" dist="38100" dir="2700000" algn="tl">
                <a:srgbClr val="000000"/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7658292" y="932676"/>
        <a:ext cx="34005" cy="6807"/>
      </dsp:txXfrm>
    </dsp:sp>
    <dsp:sp modelId="{DE09943A-C256-40CD-B210-19FD6DF04B3D}">
      <dsp:nvSpPr>
        <dsp:cNvPr id="0" name=""/>
        <dsp:cNvSpPr/>
      </dsp:nvSpPr>
      <dsp:spPr>
        <a:xfrm>
          <a:off x="3651504" y="48985"/>
          <a:ext cx="3700838" cy="1774188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Ma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druzin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tut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gresnikoja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nitu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ha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oleja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cikeda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ov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insitirinela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smetinelpe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clen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ki crkva,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ako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na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mangela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mukel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grevo (1.Korintjanite 5:11)</a:t>
          </a:r>
          <a:endParaRPr lang="es-ES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651504" y="48985"/>
        <a:ext cx="3700838" cy="1774188"/>
      </dsp:txXfrm>
    </dsp:sp>
    <dsp:sp modelId="{53659B7C-0BD0-45C0-AE43-E38BED7A7250}">
      <dsp:nvSpPr>
        <dsp:cNvPr id="0" name=""/>
        <dsp:cNvSpPr/>
      </dsp:nvSpPr>
      <dsp:spPr>
        <a:xfrm>
          <a:off x="8032448" y="48985"/>
          <a:ext cx="3700838" cy="1774188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paldelpe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gresniko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predadinelpe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,,e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bengese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sose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neguvibaja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akava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grevo,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ov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dobrovolno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odlucinga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civelpe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pod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jarem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bengeso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(1.Korintjanite 5:2,5,13)</a:t>
          </a:r>
          <a:endParaRPr lang="es-ES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032448" y="48985"/>
        <a:ext cx="3700838" cy="1774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9FCD1-FBEC-482A-C7C8-5DD480BB3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BAEC7B-9D15-A279-E1AF-6E547FB24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91673B-C34A-82E0-0C15-AC43B7FE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B23796-41D4-61A7-4C74-68F5D93FA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1CD6C9-73B4-3481-425D-7F6882F7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2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B4BBA-66B8-C6BF-8B10-79CE6279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284D3A-F08B-B44D-9B87-DAEA12144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CE4CAA-1511-C08B-9705-2EF0112BC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17D9F0-261C-6B3E-9445-61390C53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64F5AA-D52F-E628-E71A-E9291787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44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26743F-7802-4C81-1D42-F9AC6DE05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EE315E-48E5-850D-B41D-BAAD7493A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C5CD86-F59C-EC2F-9D21-AA250286B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9A64A6-3ABC-EE39-DB2B-E8D53D17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0E9C7C-3A27-7C06-A194-6CDC41E9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6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20835-4696-7FE2-58FB-FAD636D5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DDE4C9-101B-9AB7-0A42-1A969B82E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2CB2B-71F1-2FFE-4FEE-4276482A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00853-C4A9-8DAC-524D-C3411594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BA7F24-1BED-978B-9782-FAFC45AE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1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BA49B-6E39-121D-0363-D772977B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19D55A-C909-D1F3-DC45-2E3D56589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C9EAA9-D29F-386F-6DDD-4A23DCBD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7675FA-1ACA-2457-AB82-F2E0A07E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0AAF06-69BD-9732-4EF8-C114DDB4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50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E54C7-2C50-5DE1-4349-759D0F7E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C2285C-98C3-E394-52DB-3D4A0C201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18CFF8-C369-FEFF-44B8-318A2FA1A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B1146B-A9D3-151D-709B-4E19A221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09/07/2026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A57F23-C099-51D3-CD41-C4D6CDBA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399AA7-2050-D344-BA4E-137E176B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67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29E9E-6B04-1AF8-D35D-FEF3F6EFF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4BD907-F470-0571-FC68-86C16951A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91CF76-19ED-BA54-DAF0-5FBEBEA16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DB4688-3CFA-5255-4ADE-F56897EAA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36A0FA7-E197-DA00-C0B1-B74BF4476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5D6200-E535-C106-435C-F39629696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09/07/2026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DD726AE-2022-37B7-45FB-C560E7F0A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1D03608-2DF2-EBAE-4CF5-58D891BA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9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89830-0ECD-253B-1E7C-35AB0352A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57447F-F6B0-1603-38E7-A2133631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09/07/2026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2716988-D65F-2A48-1DE4-870CA44B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F86C5F7-D80F-6F5E-5DA2-D382ECC6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5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83E20D-5AE6-AF79-25F9-BB9C9D3D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09/07/2026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4DC13A-2FC1-33BA-8A41-69AFF3D8B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79921D-9827-96D4-D54D-22BEDA51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3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7BB60-89BB-90F7-1CFE-4C4E72E83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307D5F-E19F-4E57-C8DC-791BABDD5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99E366-E8B2-2D3A-337F-8A2872033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3886FE-398B-D871-C0B9-FE53ACC5D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09/07/2026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A69EBD-9ABB-13ED-3482-AC4E3E8C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606D56-8F39-9906-0477-9BA7D1C0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8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8C4F0-D4CC-15C0-35C9-3263EE65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FB4E8C-0E68-08F2-B236-B08BBCB51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CCF95E-A060-B0CA-8F3A-85F5D0BEE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8F9576-7222-BE25-A0CC-18B0597BA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09/07/2026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F5F777-1C7B-E321-9B34-F194030F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34E2CF-6FB0-BEEE-6D5A-62C06CA8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9F10EF1-4822-E66A-C9FE-98907B519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6EBCAD-2E6A-58AB-BB92-5E73ABA79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2D1C60-169B-7A02-8356-25AAB5FC8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58DDCF-5409-4A7F-B9A8-A9087ED5F8B3}" type="datetimeFigureOut">
              <a:rPr lang="es-ES" smtClean="0"/>
              <a:t>09/07/2026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317759-6939-FDFE-9D00-9B5C47282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9F9FC4-4636-EDA9-7786-DF49FA47A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79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6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5.png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CFC2CFA-6F78-FF5E-5586-E6B00D6A29DF}"/>
              </a:ext>
            </a:extLst>
          </p:cNvPr>
          <p:cNvSpPr txBox="1"/>
          <p:nvPr/>
        </p:nvSpPr>
        <p:spPr>
          <a:xfrm>
            <a:off x="0" y="-8572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25400">
              <a:bevelT w="38100" h="38100"/>
              <a:contourClr>
                <a:srgbClr val="383749"/>
              </a:contourClr>
            </a:sp3d>
          </a:bodyPr>
          <a:lstStyle/>
          <a:p>
            <a:pPr algn="ctr"/>
            <a:r>
              <a:rPr lang="de-DE" sz="6000" b="1" spc="300" dirty="0">
                <a:ln w="0"/>
                <a:solidFill>
                  <a:srgbClr val="686688"/>
                </a:solidFill>
                <a:effectLst>
                  <a:reflection blurRad="6350" stA="53000" endA="300" endPos="35500" dir="5400000" sy="-90000" algn="bl" rotWithShape="0"/>
                </a:effectLst>
              </a:rPr>
              <a:t>GREH KI KHANGIRI</a:t>
            </a:r>
            <a:endParaRPr lang="es-ES" sz="6000" b="1" spc="300" dirty="0">
              <a:ln w="0"/>
              <a:solidFill>
                <a:srgbClr val="686688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AEB025-9E8B-5BF9-1FD4-6521A57D8BF4}"/>
              </a:ext>
            </a:extLst>
          </p:cNvPr>
          <p:cNvSpPr txBox="1"/>
          <p:nvPr/>
        </p:nvSpPr>
        <p:spPr>
          <a:xfrm>
            <a:off x="0" y="6519446"/>
            <a:ext cx="2789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</a:rPr>
              <a:t>Lekcija</a:t>
            </a:r>
            <a:r>
              <a:rPr lang="de-DE" sz="1600" b="1" dirty="0"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</a:rPr>
              <a:t> 4 </a:t>
            </a:r>
            <a:r>
              <a:rPr lang="de-DE" sz="1600" b="1" dirty="0" err="1"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</a:rPr>
              <a:t>za</a:t>
            </a:r>
            <a:r>
              <a:rPr lang="de-DE" sz="1600" b="1" dirty="0"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</a:rPr>
              <a:t> 25 Juli 2026 </a:t>
            </a:r>
            <a:r>
              <a:rPr lang="de-DE" sz="1600" b="1" dirty="0" err="1"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</a:rPr>
              <a:t>bers</a:t>
            </a:r>
            <a:endParaRPr lang="es-ES" sz="1600" b="1" dirty="0">
              <a:solidFill>
                <a:srgbClr val="FCE4C4"/>
              </a:solidFill>
              <a:effectLst>
                <a:glow rad="127000">
                  <a:srgbClr val="82502E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73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92A843BA-B7EE-1DAD-CDE0-3348C27161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9664"/>
            <a:ext cx="8160774" cy="14302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B05535-1DD7-BD91-D50D-60C5183C5841}"/>
              </a:ext>
            </a:extLst>
          </p:cNvPr>
          <p:cNvSpPr txBox="1"/>
          <p:nvPr/>
        </p:nvSpPr>
        <p:spPr>
          <a:xfrm>
            <a:off x="1" y="-19664"/>
            <a:ext cx="816077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de-DE" sz="4000" b="1" dirty="0">
                <a:ln w="22225">
                  <a:solidFill>
                    <a:srgbClr val="826000"/>
                  </a:solidFill>
                  <a:prstDash val="solid"/>
                </a:ln>
                <a:solidFill>
                  <a:srgbClr val="CC9900"/>
                </a:solidFill>
              </a:rPr>
              <a:t>HRAMIJA TARO SVETI DUH</a:t>
            </a:r>
            <a:endParaRPr lang="es-ES" sz="4000" b="1" dirty="0">
              <a:ln w="22225">
                <a:solidFill>
                  <a:srgbClr val="826000"/>
                </a:solidFill>
                <a:prstDash val="solid"/>
              </a:ln>
              <a:solidFill>
                <a:srgbClr val="CC99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44DD43-0EA1-9F2F-5EBC-8BC6D2292552}"/>
              </a:ext>
            </a:extLst>
          </p:cNvPr>
          <p:cNvSpPr txBox="1"/>
          <p:nvPr/>
        </p:nvSpPr>
        <p:spPr>
          <a:xfrm>
            <a:off x="-29496" y="519544"/>
            <a:ext cx="816077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Ili na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canena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li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deka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tumaro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telo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hram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Sveti Duh, Kova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tumende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Kaste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primingenle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Devel? Na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pripadinena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tumenge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tumende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.“(1.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Korintjanite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6:19)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1103BB-CB74-65FA-DE4B-FD426E6A76D5}"/>
              </a:ext>
            </a:extLst>
          </p:cNvPr>
          <p:cNvSpPr txBox="1"/>
          <p:nvPr/>
        </p:nvSpPr>
        <p:spPr>
          <a:xfrm>
            <a:off x="14947" y="1418914"/>
            <a:ext cx="8071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Odkeda</a:t>
            </a:r>
            <a:r>
              <a:rPr lang="de-DE" b="1" dirty="0"/>
              <a:t> </a:t>
            </a:r>
            <a:r>
              <a:rPr lang="de-DE" b="1" dirty="0" err="1"/>
              <a:t>osvrninelape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puciba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sudka</a:t>
            </a:r>
            <a:r>
              <a:rPr lang="de-DE" b="1" dirty="0"/>
              <a:t> </a:t>
            </a:r>
            <a:r>
              <a:rPr lang="de-DE" b="1" dirty="0" err="1"/>
              <a:t>sporija</a:t>
            </a:r>
            <a:r>
              <a:rPr lang="de-DE" b="1" dirty="0"/>
              <a:t>, o Pavle </a:t>
            </a:r>
            <a:r>
              <a:rPr lang="de-DE" b="1" dirty="0" err="1"/>
              <a:t>iranelape</a:t>
            </a:r>
            <a:r>
              <a:rPr lang="de-DE" b="1" dirty="0"/>
              <a:t> ki </a:t>
            </a:r>
            <a:r>
              <a:rPr lang="de-DE" b="1" dirty="0" err="1"/>
              <a:t>glavno</a:t>
            </a:r>
            <a:r>
              <a:rPr lang="de-DE" b="1" dirty="0"/>
              <a:t>  </a:t>
            </a:r>
            <a:r>
              <a:rPr lang="de-DE" b="1" dirty="0" err="1"/>
              <a:t>tema</a:t>
            </a:r>
            <a:r>
              <a:rPr lang="de-DE" b="1" dirty="0"/>
              <a:t>: </a:t>
            </a:r>
            <a:r>
              <a:rPr lang="de-DE" b="1" dirty="0" err="1"/>
              <a:t>seksualnost</a:t>
            </a:r>
            <a:r>
              <a:rPr lang="de-DE" b="1" dirty="0"/>
              <a:t> </a:t>
            </a:r>
            <a:r>
              <a:rPr lang="de-DE" b="1" dirty="0" err="1"/>
              <a:t>nemoral</a:t>
            </a:r>
            <a:r>
              <a:rPr lang="de-DE" b="1" dirty="0"/>
              <a:t> ki crkva. Sose </a:t>
            </a:r>
            <a:r>
              <a:rPr lang="de-DE" b="1" dirty="0" err="1"/>
              <a:t>postoinga</a:t>
            </a:r>
            <a:r>
              <a:rPr lang="de-DE" b="1" dirty="0"/>
              <a:t>?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7C1897-043A-0C96-5DAE-F75D3E7C5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69" y="123441"/>
            <a:ext cx="3737177" cy="2092029"/>
          </a:xfrm>
          <a:prstGeom prst="rect">
            <a:avLst/>
          </a:prstGeom>
          <a:ln w="889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12536C-51D4-C6C4-E956-2ECB30975A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76657" y="4125363"/>
            <a:ext cx="2821096" cy="2609195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330111-72E8-A7AF-9601-B2FAFB07B6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467" y="2180424"/>
            <a:ext cx="3859424" cy="1974474"/>
          </a:xfrm>
          <a:prstGeom prst="rect">
            <a:avLst/>
          </a:prstGeom>
          <a:ln w="88900" cap="sq" cmpd="thickThin">
            <a:solidFill>
              <a:srgbClr val="F27AD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DA37B7D-FD59-F07B-CE82-8339093E81CB}"/>
              </a:ext>
            </a:extLst>
          </p:cNvPr>
          <p:cNvSpPr txBox="1"/>
          <p:nvPr/>
        </p:nvSpPr>
        <p:spPr>
          <a:xfrm>
            <a:off x="99854" y="4316328"/>
            <a:ext cx="8815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Olesoro</a:t>
            </a:r>
            <a:r>
              <a:rPr lang="de-DE" sz="2000" b="1" dirty="0"/>
              <a:t> </a:t>
            </a:r>
            <a:r>
              <a:rPr lang="de-DE" sz="2000" b="1" dirty="0" err="1"/>
              <a:t>argumenti</a:t>
            </a:r>
            <a:r>
              <a:rPr lang="de-DE" sz="2000" b="1" dirty="0"/>
              <a:t>: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telo</a:t>
            </a:r>
            <a:r>
              <a:rPr lang="de-DE" sz="2000" b="1" dirty="0"/>
              <a:t> </a:t>
            </a:r>
            <a:r>
              <a:rPr lang="de-DE" sz="2000" b="1" dirty="0" err="1"/>
              <a:t>tane</a:t>
            </a:r>
            <a:r>
              <a:rPr lang="de-DE" sz="2000" b="1" dirty="0"/>
              <a:t> </a:t>
            </a:r>
            <a:r>
              <a:rPr lang="de-DE" sz="2000" b="1" dirty="0" err="1"/>
              <a:t>clenija</a:t>
            </a:r>
            <a:r>
              <a:rPr lang="de-DE" sz="2000" b="1" dirty="0"/>
              <a:t> </a:t>
            </a:r>
            <a:r>
              <a:rPr lang="de-DE" sz="2000" b="1" dirty="0" err="1"/>
              <a:t>Hristose</a:t>
            </a:r>
            <a:r>
              <a:rPr lang="de-DE" sz="2000" b="1" dirty="0"/>
              <a:t>. Nasti te la </a:t>
            </a:r>
            <a:r>
              <a:rPr lang="de-DE" sz="2000" b="1" dirty="0" err="1"/>
              <a:t>clen</a:t>
            </a:r>
            <a:r>
              <a:rPr lang="de-DE" sz="2000" b="1" dirty="0"/>
              <a:t> </a:t>
            </a:r>
            <a:r>
              <a:rPr lang="de-DE" sz="2000" b="1" dirty="0" err="1"/>
              <a:t>Isuseso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te </a:t>
            </a:r>
            <a:r>
              <a:rPr lang="de-DE" sz="2000" b="1" dirty="0" err="1"/>
              <a:t>soedinina</a:t>
            </a:r>
            <a:r>
              <a:rPr lang="de-DE" sz="2000" b="1" dirty="0"/>
              <a:t> so </a:t>
            </a:r>
            <a:r>
              <a:rPr lang="de-DE" sz="2000" b="1" dirty="0" err="1"/>
              <a:t>bludnica</a:t>
            </a:r>
            <a:r>
              <a:rPr lang="de-DE" sz="2000" b="1" dirty="0"/>
              <a:t> </a:t>
            </a:r>
            <a:r>
              <a:rPr lang="de-DE" sz="2000" b="1" dirty="0" err="1"/>
              <a:t>ili</a:t>
            </a:r>
            <a:r>
              <a:rPr lang="de-DE" sz="2000" b="1" dirty="0"/>
              <a:t> </a:t>
            </a:r>
            <a:r>
              <a:rPr lang="de-DE" sz="2000" b="1" dirty="0" err="1"/>
              <a:t>preljubnica</a:t>
            </a:r>
            <a:r>
              <a:rPr lang="de-DE" sz="2000" b="1" dirty="0"/>
              <a:t> (1.Korintjanite 6:15-18).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1EE0B9B-CC58-7C6E-7D94-A27971A198BC}"/>
              </a:ext>
            </a:extLst>
          </p:cNvPr>
          <p:cNvSpPr txBox="1"/>
          <p:nvPr/>
        </p:nvSpPr>
        <p:spPr>
          <a:xfrm>
            <a:off x="99854" y="5185644"/>
            <a:ext cx="87196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Konecno</a:t>
            </a:r>
            <a:r>
              <a:rPr lang="de-DE" sz="2000" b="1" dirty="0"/>
              <a:t>, </a:t>
            </a:r>
            <a:r>
              <a:rPr lang="de-DE" sz="2000" b="1" dirty="0" err="1"/>
              <a:t>odova</a:t>
            </a:r>
            <a:r>
              <a:rPr lang="de-DE" sz="2000" b="1" dirty="0"/>
              <a:t> </a:t>
            </a:r>
            <a:r>
              <a:rPr lang="de-DE" sz="2000" b="1" dirty="0" err="1"/>
              <a:t>vodinelamen</a:t>
            </a:r>
            <a:r>
              <a:rPr lang="de-DE" sz="2000" b="1" dirty="0"/>
              <a:t> te </a:t>
            </a:r>
            <a:r>
              <a:rPr lang="de-DE" sz="2000" b="1" dirty="0" err="1"/>
              <a:t>razmislina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jek</a:t>
            </a:r>
            <a:r>
              <a:rPr lang="de-DE" sz="2000" b="1" dirty="0"/>
              <a:t> </a:t>
            </a:r>
            <a:r>
              <a:rPr lang="de-DE" sz="2000" b="1" dirty="0" err="1"/>
              <a:t>klucno</a:t>
            </a:r>
            <a:r>
              <a:rPr lang="de-DE" sz="2000" b="1" dirty="0"/>
              <a:t> </a:t>
            </a:r>
            <a:r>
              <a:rPr lang="de-DE" sz="2000" b="1" dirty="0" err="1"/>
              <a:t>puciba</a:t>
            </a:r>
            <a:r>
              <a:rPr lang="de-DE" sz="2000" b="1" dirty="0"/>
              <a:t>: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telo</a:t>
            </a:r>
            <a:r>
              <a:rPr lang="de-DE" sz="2000" b="1" dirty="0"/>
              <a:t> </a:t>
            </a:r>
            <a:r>
              <a:rPr lang="de-DE" sz="2000" b="1" dirty="0" err="1"/>
              <a:t>tane</a:t>
            </a:r>
            <a:r>
              <a:rPr lang="de-DE" sz="2000" b="1" dirty="0"/>
              <a:t> </a:t>
            </a:r>
            <a:r>
              <a:rPr lang="de-DE" sz="2000" b="1" dirty="0" err="1"/>
              <a:t>hramija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Sveti Duh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adalese</a:t>
            </a:r>
            <a:r>
              <a:rPr lang="de-DE" sz="2000" b="1" dirty="0"/>
              <a:t> </a:t>
            </a:r>
            <a:r>
              <a:rPr lang="de-DE" sz="2000" b="1" dirty="0" err="1"/>
              <a:t>nane</a:t>
            </a:r>
            <a:r>
              <a:rPr lang="de-DE" sz="2000" b="1" dirty="0"/>
              <a:t> amari </a:t>
            </a:r>
            <a:r>
              <a:rPr lang="de-DE" sz="2000" b="1" dirty="0" err="1"/>
              <a:t>sopstvenost</a:t>
            </a:r>
            <a:r>
              <a:rPr lang="de-DE" sz="2000" b="1" dirty="0"/>
              <a:t>, </a:t>
            </a:r>
            <a:r>
              <a:rPr lang="de-DE" sz="2000" b="1" dirty="0" err="1"/>
              <a:t>nego</a:t>
            </a:r>
            <a:r>
              <a:rPr lang="de-DE" sz="2000" b="1" dirty="0"/>
              <a:t> </a:t>
            </a:r>
            <a:r>
              <a:rPr lang="de-DE" sz="2000" b="1" dirty="0" err="1"/>
              <a:t>pripadinena</a:t>
            </a:r>
            <a:r>
              <a:rPr lang="de-DE" sz="2000" b="1" dirty="0"/>
              <a:t> e </a:t>
            </a:r>
            <a:r>
              <a:rPr lang="de-DE" sz="2000" b="1" dirty="0" err="1"/>
              <a:t>Devlese</a:t>
            </a:r>
            <a:r>
              <a:rPr lang="de-DE" sz="2000" b="1" dirty="0"/>
              <a:t> (1.Korintjanite 6:19). O Devel </a:t>
            </a:r>
            <a:r>
              <a:rPr lang="de-DE" sz="2000" b="1" dirty="0" err="1"/>
              <a:t>kingamen</a:t>
            </a:r>
            <a:r>
              <a:rPr lang="de-DE" sz="2000" b="1" dirty="0"/>
              <a:t> so </a:t>
            </a:r>
            <a:r>
              <a:rPr lang="de-DE" sz="2000" b="1" dirty="0" err="1"/>
              <a:t>skapoceno</a:t>
            </a:r>
            <a:r>
              <a:rPr lang="de-DE" sz="2000" b="1" dirty="0"/>
              <a:t> rat ko </a:t>
            </a:r>
            <a:r>
              <a:rPr lang="de-DE" sz="2000" b="1" dirty="0" err="1"/>
              <a:t>piro</a:t>
            </a:r>
            <a:r>
              <a:rPr lang="de-DE" sz="2000" b="1" dirty="0"/>
              <a:t> Cavo, </a:t>
            </a:r>
            <a:r>
              <a:rPr lang="de-DE" sz="2000" b="1" dirty="0" err="1"/>
              <a:t>pa</a:t>
            </a:r>
            <a:r>
              <a:rPr lang="de-DE" sz="2000" b="1" dirty="0"/>
              <a:t> </a:t>
            </a:r>
            <a:r>
              <a:rPr lang="de-DE" sz="2000" b="1" dirty="0" err="1"/>
              <a:t>adalese</a:t>
            </a:r>
            <a:r>
              <a:rPr lang="de-DE" sz="2000" b="1" dirty="0"/>
              <a:t> </a:t>
            </a:r>
            <a:r>
              <a:rPr lang="de-DE" sz="2000" b="1" dirty="0" err="1"/>
              <a:t>mora</a:t>
            </a:r>
            <a:r>
              <a:rPr lang="de-DE" sz="2000" b="1" dirty="0"/>
              <a:t> te </a:t>
            </a:r>
            <a:r>
              <a:rPr lang="de-DE" sz="2000" b="1" dirty="0" err="1"/>
              <a:t>slavinale</a:t>
            </a:r>
            <a:r>
              <a:rPr lang="de-DE" sz="2000" b="1" dirty="0"/>
              <a:t> e </a:t>
            </a:r>
            <a:r>
              <a:rPr lang="de-DE" sz="2000" b="1" dirty="0" err="1"/>
              <a:t>Devle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ko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telo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ko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duho</a:t>
            </a:r>
            <a:r>
              <a:rPr lang="de-DE" sz="2000" b="1" dirty="0"/>
              <a:t> (1.Korintjanite 6:20).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ED33D08-2B6F-EA36-4E2E-A0410E638033}"/>
              </a:ext>
            </a:extLst>
          </p:cNvPr>
          <p:cNvSpPr txBox="1"/>
          <p:nvPr/>
        </p:nvSpPr>
        <p:spPr>
          <a:xfrm>
            <a:off x="4168180" y="2401816"/>
            <a:ext cx="79458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</a:t>
            </a:r>
            <a:r>
              <a:rPr lang="de-DE" sz="2000" b="1" dirty="0" err="1"/>
              <a:t>Hristijanija</a:t>
            </a:r>
            <a:r>
              <a:rPr lang="de-DE" sz="2000" b="1" dirty="0"/>
              <a:t> </a:t>
            </a:r>
            <a:r>
              <a:rPr lang="de-DE" sz="2000" b="1" dirty="0" err="1"/>
              <a:t>tane</a:t>
            </a:r>
            <a:r>
              <a:rPr lang="de-DE" sz="2000" b="1" dirty="0"/>
              <a:t> </a:t>
            </a:r>
            <a:r>
              <a:rPr lang="de-DE" sz="2000" b="1" dirty="0" err="1"/>
              <a:t>povikuime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svetost</a:t>
            </a:r>
            <a:r>
              <a:rPr lang="de-DE" sz="2000" b="1" dirty="0"/>
              <a:t> (1.Korintjanite 6:11),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akava</a:t>
            </a:r>
            <a:r>
              <a:rPr lang="de-DE" sz="2000" b="1" dirty="0"/>
              <a:t> </a:t>
            </a:r>
            <a:r>
              <a:rPr lang="de-DE" sz="2000" b="1" dirty="0" err="1"/>
              <a:t>trebela</a:t>
            </a:r>
            <a:r>
              <a:rPr lang="de-DE" sz="2000" b="1" dirty="0"/>
              <a:t> te </a:t>
            </a:r>
            <a:r>
              <a:rPr lang="de-DE" sz="2000" b="1" dirty="0" err="1"/>
              <a:t>isklucinel</a:t>
            </a:r>
            <a:r>
              <a:rPr lang="de-DE" sz="2000" b="1" dirty="0"/>
              <a:t> </a:t>
            </a:r>
            <a:r>
              <a:rPr lang="de-DE" sz="2000" b="1" dirty="0" err="1"/>
              <a:t>sekova</a:t>
            </a:r>
            <a:r>
              <a:rPr lang="de-DE" sz="2000" b="1" dirty="0"/>
              <a:t> grevo. Ali, </a:t>
            </a:r>
            <a:r>
              <a:rPr lang="de-DE" sz="2000" b="1" dirty="0" err="1"/>
              <a:t>nesave</a:t>
            </a:r>
            <a:r>
              <a:rPr lang="de-DE" sz="2000" b="1" dirty="0"/>
              <a:t> </a:t>
            </a:r>
            <a:r>
              <a:rPr lang="de-DE" sz="2000" b="1" dirty="0" err="1"/>
              <a:t>tvrdinena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, </a:t>
            </a:r>
            <a:r>
              <a:rPr lang="de-DE" sz="2000" b="1" dirty="0" err="1"/>
              <a:t>sebepi</a:t>
            </a:r>
            <a:r>
              <a:rPr lang="de-DE" sz="2000" b="1" dirty="0"/>
              <a:t> </a:t>
            </a:r>
            <a:r>
              <a:rPr lang="de-DE" sz="2000" b="1" dirty="0" err="1"/>
              <a:t>olengere</a:t>
            </a:r>
            <a:r>
              <a:rPr lang="de-DE" sz="2000" b="1" dirty="0"/>
              <a:t> </a:t>
            </a:r>
            <a:r>
              <a:rPr lang="de-DE" sz="2000" b="1" dirty="0" err="1"/>
              <a:t>grevija</a:t>
            </a:r>
            <a:r>
              <a:rPr lang="de-DE" sz="2000" b="1" dirty="0"/>
              <a:t> </a:t>
            </a:r>
            <a:r>
              <a:rPr lang="de-DE" sz="2000" b="1" dirty="0" err="1"/>
              <a:t>vec</a:t>
            </a:r>
            <a:r>
              <a:rPr lang="de-DE" sz="2000" b="1" dirty="0"/>
              <a:t> </a:t>
            </a:r>
            <a:r>
              <a:rPr lang="de-DE" sz="2000" b="1" dirty="0" err="1"/>
              <a:t>ine</a:t>
            </a:r>
            <a:r>
              <a:rPr lang="de-DE" sz="2000" b="1" dirty="0"/>
              <a:t> </a:t>
            </a:r>
            <a:r>
              <a:rPr lang="de-DE" sz="2000" b="1" dirty="0" err="1"/>
              <a:t>oprostime</a:t>
            </a:r>
            <a:r>
              <a:rPr lang="de-DE" sz="2000" b="1" dirty="0"/>
              <a:t>, </a:t>
            </a:r>
            <a:r>
              <a:rPr lang="de-DE" sz="2000" b="1" dirty="0" err="1"/>
              <a:t>ola</a:t>
            </a:r>
            <a:r>
              <a:rPr lang="de-DE" sz="2000" b="1" dirty="0"/>
              <a:t> </a:t>
            </a:r>
            <a:r>
              <a:rPr lang="de-DE" sz="2000" b="1" dirty="0" err="1"/>
              <a:t>sainge</a:t>
            </a:r>
            <a:r>
              <a:rPr lang="de-DE" sz="2000" b="1" dirty="0"/>
              <a:t> te </a:t>
            </a:r>
            <a:r>
              <a:rPr lang="de-DE" sz="2000" b="1" dirty="0" err="1"/>
              <a:t>keren</a:t>
            </a:r>
            <a:r>
              <a:rPr lang="de-DE" sz="2000" b="1" dirty="0"/>
              <a:t> so </a:t>
            </a:r>
            <a:r>
              <a:rPr lang="de-DE" sz="2000" b="1" dirty="0" err="1"/>
              <a:t>mangena</a:t>
            </a:r>
            <a:r>
              <a:rPr lang="de-DE" sz="2000" b="1" dirty="0"/>
              <a:t> </a:t>
            </a:r>
            <a:r>
              <a:rPr lang="de-DE" sz="2000" b="1" dirty="0" err="1"/>
              <a:t>pire</a:t>
            </a:r>
            <a:r>
              <a:rPr lang="de-DE" sz="2000" b="1" dirty="0"/>
              <a:t> </a:t>
            </a:r>
            <a:r>
              <a:rPr lang="de-DE" sz="2000" b="1" dirty="0" err="1"/>
              <a:t>teloncar</a:t>
            </a:r>
            <a:r>
              <a:rPr lang="de-DE" sz="2000" b="1" dirty="0"/>
              <a:t>. </a:t>
            </a:r>
            <a:r>
              <a:rPr lang="de-DE" sz="2000" b="1" dirty="0" err="1"/>
              <a:t>Adalese</a:t>
            </a:r>
            <a:r>
              <a:rPr lang="de-DE" sz="2000" b="1" dirty="0"/>
              <a:t> o Pavle </a:t>
            </a:r>
            <a:r>
              <a:rPr lang="de-DE" sz="2000" b="1" dirty="0" err="1"/>
              <a:t>pojasninela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,,o </a:t>
            </a:r>
            <a:r>
              <a:rPr lang="de-DE" sz="2000" b="1" dirty="0" err="1"/>
              <a:t>telo</a:t>
            </a:r>
            <a:r>
              <a:rPr lang="de-DE" sz="2000" b="1" dirty="0"/>
              <a:t> </a:t>
            </a:r>
            <a:r>
              <a:rPr lang="de-DE" sz="2000" b="1" dirty="0" err="1"/>
              <a:t>nane</a:t>
            </a:r>
            <a:r>
              <a:rPr lang="de-DE" sz="2000" b="1" dirty="0"/>
              <a:t> </a:t>
            </a:r>
            <a:r>
              <a:rPr lang="de-DE" sz="2000" b="1" dirty="0" err="1"/>
              <a:t>nameneto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blud</a:t>
            </a:r>
            <a:r>
              <a:rPr lang="de-DE" sz="2000" b="1" dirty="0"/>
              <a:t>“ (1.Korintjanite 6:12-13).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53759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97E0DE6-EE0B-F218-2120-87DAC262DF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41716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EDD8B07-5F70-9CFD-B56B-9BE1E9122E4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LEGALNO SEKSUALNOST</a:t>
            </a:r>
            <a:endParaRPr lang="es-ES" sz="44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422D80-3554-017A-2271-98E44F8FB2CC}"/>
              </a:ext>
            </a:extLst>
          </p:cNvPr>
          <p:cNvSpPr txBox="1"/>
          <p:nvPr/>
        </p:nvSpPr>
        <p:spPr>
          <a:xfrm>
            <a:off x="3835629" y="1511342"/>
            <a:ext cx="8356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Odgovorimaja</a:t>
            </a:r>
            <a:r>
              <a:rPr lang="de-DE" b="1" dirty="0"/>
              <a:t> ko </a:t>
            </a:r>
            <a:r>
              <a:rPr lang="de-DE" b="1" dirty="0" err="1"/>
              <a:t>nesavo</a:t>
            </a:r>
            <a:r>
              <a:rPr lang="de-DE" b="1" dirty="0"/>
              <a:t> </a:t>
            </a:r>
            <a:r>
              <a:rPr lang="de-DE" b="1" dirty="0" err="1"/>
              <a:t>puciba</a:t>
            </a:r>
            <a:r>
              <a:rPr lang="de-DE" b="1" dirty="0"/>
              <a:t> so </a:t>
            </a:r>
            <a:r>
              <a:rPr lang="de-DE" b="1" dirty="0" err="1"/>
              <a:t>postavinga</a:t>
            </a:r>
            <a:r>
              <a:rPr lang="de-DE" b="1" dirty="0"/>
              <a:t> i crkva ko </a:t>
            </a:r>
            <a:r>
              <a:rPr lang="de-DE" b="1" dirty="0" err="1"/>
              <a:t>Korint</a:t>
            </a:r>
            <a:r>
              <a:rPr lang="de-DE" b="1" dirty="0"/>
              <a:t>, o Pavle </a:t>
            </a:r>
            <a:r>
              <a:rPr lang="de-DE" b="1" dirty="0" err="1"/>
              <a:t>pomozinelamen</a:t>
            </a:r>
            <a:r>
              <a:rPr lang="de-DE" b="1" dirty="0"/>
              <a:t>  te </a:t>
            </a:r>
            <a:r>
              <a:rPr lang="de-DE" b="1" dirty="0" err="1"/>
              <a:t>razbirina</a:t>
            </a:r>
            <a:r>
              <a:rPr lang="de-DE" b="1" dirty="0"/>
              <a:t> sar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cidamen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seksualno</a:t>
            </a:r>
            <a:r>
              <a:rPr lang="de-DE" b="1" dirty="0"/>
              <a:t> </a:t>
            </a:r>
            <a:r>
              <a:rPr lang="de-DE" b="1" dirty="0" err="1"/>
              <a:t>nemoral</a:t>
            </a:r>
            <a:r>
              <a:rPr lang="de-DE" b="1" dirty="0"/>
              <a:t> (1.Korintjanite 7:1).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91FA10-451F-4AC7-FE84-BD9168DC2BC3}"/>
              </a:ext>
            </a:extLst>
          </p:cNvPr>
          <p:cNvSpPr txBox="1"/>
          <p:nvPr/>
        </p:nvSpPr>
        <p:spPr>
          <a:xfrm>
            <a:off x="1590675" y="694152"/>
            <a:ext cx="91630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Ali,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bashi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rasirimo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blud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sekova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rom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neka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isile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piri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romni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sekoja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romni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piro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rom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.“ (1.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Korintjanite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7:2)</a:t>
            </a:r>
            <a:endParaRPr lang="es-ES" sz="1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6B1DC3-3CD9-FD7F-D16B-DB92205CAD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173" y="4227629"/>
            <a:ext cx="3588774" cy="2535146"/>
          </a:xfrm>
          <a:prstGeom prst="round2DiagRect">
            <a:avLst>
              <a:gd name="adj1" fmla="val 50000"/>
              <a:gd name="adj2" fmla="val 18228"/>
            </a:avLst>
          </a:prstGeom>
          <a:ln w="57150" cap="sq">
            <a:solidFill>
              <a:srgbClr val="FFC51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EA8C82-0533-401A-D255-6091968495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6453" y="4233318"/>
            <a:ext cx="3436374" cy="2535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21D444-2C9E-2619-82EC-4494C60F9A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173" y="1591413"/>
            <a:ext cx="3588774" cy="2449645"/>
          </a:xfrm>
          <a:prstGeom prst="ellipse">
            <a:avLst/>
          </a:prstGeom>
          <a:ln w="146050" cap="rnd">
            <a:solidFill>
              <a:schemeClr val="accent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AFA130C-4A63-3FD8-FA7E-29DDE535A4D3}"/>
              </a:ext>
            </a:extLst>
          </p:cNvPr>
          <p:cNvSpPr txBox="1"/>
          <p:nvPr/>
        </p:nvSpPr>
        <p:spPr>
          <a:xfrm>
            <a:off x="3834719" y="4427241"/>
            <a:ext cx="48194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</a:t>
            </a:r>
            <a:r>
              <a:rPr lang="de-DE" b="1" dirty="0" err="1"/>
              <a:t>Samcija</a:t>
            </a:r>
            <a:r>
              <a:rPr lang="de-DE" b="1" dirty="0"/>
              <a:t> </a:t>
            </a:r>
            <a:r>
              <a:rPr lang="de-DE" b="1" dirty="0" err="1"/>
              <a:t>daroja</a:t>
            </a:r>
            <a:r>
              <a:rPr lang="de-DE" b="1" dirty="0"/>
              <a:t> ko </a:t>
            </a:r>
            <a:r>
              <a:rPr lang="de-DE" b="1" dirty="0" err="1"/>
              <a:t>vozdrzanost</a:t>
            </a:r>
            <a:r>
              <a:rPr lang="de-DE" b="1" dirty="0"/>
              <a:t> </a:t>
            </a:r>
            <a:r>
              <a:rPr lang="de-DE" b="1" dirty="0" err="1"/>
              <a:t>saj</a:t>
            </a:r>
            <a:r>
              <a:rPr lang="de-DE" b="1" dirty="0"/>
              <a:t> </a:t>
            </a:r>
            <a:r>
              <a:rPr lang="de-DE" b="1" dirty="0" err="1"/>
              <a:t>posukar</a:t>
            </a:r>
            <a:r>
              <a:rPr lang="de-DE" b="1" dirty="0"/>
              <a:t> te </a:t>
            </a:r>
            <a:r>
              <a:rPr lang="de-DE" b="1" dirty="0" err="1"/>
              <a:t>iskoristinen</a:t>
            </a:r>
            <a:r>
              <a:rPr lang="de-DE" b="1" dirty="0"/>
              <a:t> o </a:t>
            </a:r>
            <a:r>
              <a:rPr lang="de-DE" b="1" dirty="0" err="1"/>
              <a:t>moznostija</a:t>
            </a:r>
            <a:r>
              <a:rPr lang="de-DE" b="1" dirty="0"/>
              <a:t> te </a:t>
            </a:r>
            <a:r>
              <a:rPr lang="de-DE" b="1" dirty="0" err="1"/>
              <a:t>sluzinen</a:t>
            </a:r>
            <a:r>
              <a:rPr lang="de-DE" b="1" dirty="0"/>
              <a:t> e </a:t>
            </a:r>
            <a:r>
              <a:rPr lang="de-DE" b="1" dirty="0" err="1"/>
              <a:t>Devlese</a:t>
            </a:r>
            <a:r>
              <a:rPr lang="de-DE" b="1" dirty="0"/>
              <a:t> </a:t>
            </a:r>
            <a:r>
              <a:rPr lang="de-DE" b="1" dirty="0" err="1"/>
              <a:t>bizo</a:t>
            </a:r>
            <a:r>
              <a:rPr lang="de-DE" b="1" dirty="0"/>
              <a:t> </a:t>
            </a:r>
            <a:r>
              <a:rPr lang="de-DE" b="1" dirty="0" err="1"/>
              <a:t>ograniciba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semejna</a:t>
            </a:r>
            <a:r>
              <a:rPr lang="de-DE" b="1" dirty="0"/>
              <a:t> </a:t>
            </a:r>
            <a:r>
              <a:rPr lang="de-DE" b="1" dirty="0" err="1"/>
              <a:t>sikiracije</a:t>
            </a:r>
            <a:r>
              <a:rPr lang="de-DE" b="1" dirty="0"/>
              <a:t> (1.Korintjanite 7:6-8,32-34).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611164-FA7B-4EA3-FAD6-284BE6FFC5E9}"/>
              </a:ext>
            </a:extLst>
          </p:cNvPr>
          <p:cNvSpPr txBox="1"/>
          <p:nvPr/>
        </p:nvSpPr>
        <p:spPr>
          <a:xfrm>
            <a:off x="3835629" y="3527278"/>
            <a:ext cx="8356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O </a:t>
            </a:r>
            <a:r>
              <a:rPr lang="de-DE" b="1" dirty="0" err="1">
                <a:solidFill>
                  <a:prstClr val="black"/>
                </a:solidFill>
              </a:rPr>
              <a:t>Bracna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amala</a:t>
            </a:r>
            <a:r>
              <a:rPr lang="de-DE" b="1" dirty="0">
                <a:solidFill>
                  <a:prstClr val="black"/>
                </a:solidFill>
              </a:rPr>
              <a:t> na </a:t>
            </a:r>
            <a:r>
              <a:rPr lang="de-DE" b="1" dirty="0" err="1">
                <a:solidFill>
                  <a:prstClr val="black"/>
                </a:solidFill>
              </a:rPr>
              <a:t>trebela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odbinen</a:t>
            </a:r>
            <a:r>
              <a:rPr lang="de-DE" b="1" dirty="0">
                <a:solidFill>
                  <a:prstClr val="black"/>
                </a:solidFill>
              </a:rPr>
              <a:t> te ovel </a:t>
            </a:r>
            <a:r>
              <a:rPr lang="de-DE" b="1" dirty="0" err="1">
                <a:solidFill>
                  <a:prstClr val="black"/>
                </a:solidFill>
              </a:rPr>
              <a:t>len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seksualno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odnosija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da </a:t>
            </a:r>
            <a:r>
              <a:rPr lang="de-DE" b="1" dirty="0" err="1">
                <a:solidFill>
                  <a:prstClr val="black"/>
                </a:solidFill>
              </a:rPr>
              <a:t>izbegninena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pottiknuvajne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javer</a:t>
            </a:r>
            <a:r>
              <a:rPr lang="de-DE" b="1" dirty="0">
                <a:solidFill>
                  <a:prstClr val="black"/>
                </a:solidFill>
              </a:rPr>
              <a:t> ki </a:t>
            </a:r>
            <a:r>
              <a:rPr lang="de-DE" b="1" dirty="0" err="1">
                <a:solidFill>
                  <a:prstClr val="black"/>
                </a:solidFill>
              </a:rPr>
              <a:t>mozno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preljuba</a:t>
            </a:r>
            <a:r>
              <a:rPr lang="de-DE" b="1" dirty="0">
                <a:solidFill>
                  <a:prstClr val="black"/>
                </a:solidFill>
              </a:rPr>
              <a:t> (1.Korintjanite 7:3-5).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15E5A9D-280E-0347-A765-7524E221DF52}"/>
              </a:ext>
            </a:extLst>
          </p:cNvPr>
          <p:cNvSpPr txBox="1"/>
          <p:nvPr/>
        </p:nvSpPr>
        <p:spPr>
          <a:xfrm>
            <a:off x="3835628" y="2527005"/>
            <a:ext cx="8356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Ki </a:t>
            </a:r>
            <a:r>
              <a:rPr lang="de-DE" b="1" dirty="0" err="1">
                <a:solidFill>
                  <a:prstClr val="black"/>
                </a:solidFill>
              </a:rPr>
              <a:t>osnova</a:t>
            </a:r>
            <a:r>
              <a:rPr lang="de-DE" b="1" dirty="0">
                <a:solidFill>
                  <a:prstClr val="black"/>
                </a:solidFill>
              </a:rPr>
              <a:t>: o </a:t>
            </a:r>
            <a:r>
              <a:rPr lang="de-DE" b="1" dirty="0" err="1">
                <a:solidFill>
                  <a:prstClr val="black"/>
                </a:solidFill>
              </a:rPr>
              <a:t>vencime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likija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trebela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uzivinen</a:t>
            </a:r>
            <a:r>
              <a:rPr lang="de-DE" b="1" dirty="0">
                <a:solidFill>
                  <a:prstClr val="black"/>
                </a:solidFill>
              </a:rPr>
              <a:t> ki </a:t>
            </a:r>
            <a:r>
              <a:rPr lang="de-DE" b="1" dirty="0" err="1">
                <a:solidFill>
                  <a:prstClr val="black"/>
                </a:solidFill>
              </a:rPr>
              <a:t>zakonsko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seksualnost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pire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romeja</a:t>
            </a:r>
            <a:r>
              <a:rPr lang="de-DE" b="1" dirty="0">
                <a:solidFill>
                  <a:prstClr val="black"/>
                </a:solidFill>
              </a:rPr>
              <a:t>; o </a:t>
            </a:r>
            <a:r>
              <a:rPr lang="de-DE" b="1" dirty="0" err="1">
                <a:solidFill>
                  <a:prstClr val="black"/>
                </a:solidFill>
              </a:rPr>
              <a:t>slobodna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likija</a:t>
            </a:r>
            <a:r>
              <a:rPr lang="de-DE" b="1" dirty="0">
                <a:solidFill>
                  <a:prstClr val="black"/>
                </a:solidFill>
              </a:rPr>
              <a:t> na </a:t>
            </a:r>
            <a:r>
              <a:rPr lang="de-DE" b="1" dirty="0" err="1">
                <a:solidFill>
                  <a:prstClr val="black"/>
                </a:solidFill>
              </a:rPr>
              <a:t>trebela</a:t>
            </a:r>
            <a:r>
              <a:rPr lang="de-DE" b="1" dirty="0">
                <a:solidFill>
                  <a:prstClr val="black"/>
                </a:solidFill>
              </a:rPr>
              <a:t> te ovel </a:t>
            </a:r>
            <a:r>
              <a:rPr lang="de-DE" b="1" dirty="0" err="1">
                <a:solidFill>
                  <a:prstClr val="black"/>
                </a:solidFill>
              </a:rPr>
              <a:t>len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seksualna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odnosija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nikasaja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1DE50E6-F9E4-DB29-F5A5-2D66C4A056D0}"/>
              </a:ext>
            </a:extLst>
          </p:cNvPr>
          <p:cNvSpPr txBox="1"/>
          <p:nvPr/>
        </p:nvSpPr>
        <p:spPr>
          <a:xfrm>
            <a:off x="3835628" y="5821493"/>
            <a:ext cx="4674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O </a:t>
            </a:r>
            <a:r>
              <a:rPr lang="de-DE" b="1" dirty="0" err="1">
                <a:solidFill>
                  <a:prstClr val="black"/>
                </a:solidFill>
              </a:rPr>
              <a:t>Samcija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bizo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vozdrzanost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trebela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obedinenpe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stapinen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brako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da te </a:t>
            </a:r>
            <a:r>
              <a:rPr lang="de-DE" b="1" dirty="0" err="1">
                <a:solidFill>
                  <a:prstClr val="black"/>
                </a:solidFill>
              </a:rPr>
              <a:t>izbegninen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iskusenije</a:t>
            </a:r>
            <a:r>
              <a:rPr lang="de-DE" b="1" dirty="0">
                <a:solidFill>
                  <a:prstClr val="black"/>
                </a:solidFill>
              </a:rPr>
              <a:t> (1.Korintjanite 7:9).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253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12" grpId="0"/>
      <p:bldP spid="7" grpId="0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EA83B4-C49B-6222-DDEB-44A18A4C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9EBB635-2A76-0502-8AF5-508E720C5C29}"/>
              </a:ext>
            </a:extLst>
          </p:cNvPr>
          <p:cNvSpPr txBox="1"/>
          <p:nvPr/>
        </p:nvSpPr>
        <p:spPr>
          <a:xfrm>
            <a:off x="2224272" y="865329"/>
            <a:ext cx="774345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600" b="1" dirty="0">
                <a:latin typeface="Constantia" panose="02030602050306030303" pitchFamily="18" charset="0"/>
              </a:rPr>
              <a:t>„</a:t>
            </a:r>
            <a:r>
              <a:rPr lang="de-DE" sz="2600" b="1" dirty="0" err="1">
                <a:latin typeface="Constantia" panose="02030602050306030303" pitchFamily="18" charset="0"/>
              </a:rPr>
              <a:t>Keribaja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buti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okolenge</a:t>
            </a:r>
            <a:r>
              <a:rPr lang="de-DE" sz="2600" b="1" dirty="0">
                <a:latin typeface="Constantia" panose="02030602050306030303" pitchFamily="18" charset="0"/>
              </a:rPr>
              <a:t> so </a:t>
            </a:r>
            <a:r>
              <a:rPr lang="de-DE" sz="2600" b="1" dirty="0" err="1">
                <a:latin typeface="Constantia" panose="02030602050306030303" pitchFamily="18" charset="0"/>
              </a:rPr>
              <a:t>gresinena</a:t>
            </a:r>
            <a:r>
              <a:rPr lang="de-DE" sz="2600" b="1" dirty="0">
                <a:latin typeface="Constantia" panose="02030602050306030303" pitchFamily="18" charset="0"/>
              </a:rPr>
              <a:t>, </a:t>
            </a:r>
            <a:r>
              <a:rPr lang="de-DE" sz="2600" b="1" dirty="0" err="1">
                <a:latin typeface="Constantia" panose="02030602050306030303" pitchFamily="18" charset="0"/>
              </a:rPr>
              <a:t>nasocinen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sekoja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jak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kon</a:t>
            </a:r>
            <a:r>
              <a:rPr lang="de-DE" sz="2600" b="1" dirty="0">
                <a:latin typeface="Constantia" panose="02030602050306030303" pitchFamily="18" charset="0"/>
              </a:rPr>
              <a:t> o Hristos.(…) </a:t>
            </a:r>
            <a:r>
              <a:rPr lang="de-DE" sz="2600" b="1" dirty="0" err="1">
                <a:latin typeface="Constantia" panose="02030602050306030303" pitchFamily="18" charset="0"/>
              </a:rPr>
              <a:t>Vakeren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okolenge</a:t>
            </a:r>
            <a:r>
              <a:rPr lang="de-DE" sz="2600" b="1" dirty="0">
                <a:latin typeface="Constantia" panose="02030602050306030303" pitchFamily="18" charset="0"/>
              </a:rPr>
              <a:t> so </a:t>
            </a:r>
            <a:r>
              <a:rPr lang="de-DE" sz="2600" b="1" dirty="0" err="1">
                <a:latin typeface="Constantia" panose="02030602050306030303" pitchFamily="18" charset="0"/>
              </a:rPr>
              <a:t>gresinena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za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oprostuvacko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milost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taro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Spasiteli</a:t>
            </a:r>
            <a:r>
              <a:rPr lang="de-DE" sz="2600" b="1" dirty="0">
                <a:latin typeface="Constantia" panose="02030602050306030303" pitchFamily="18" charset="0"/>
              </a:rPr>
              <a:t>. </a:t>
            </a:r>
            <a:r>
              <a:rPr lang="de-DE" sz="2600" b="1" dirty="0" err="1">
                <a:latin typeface="Constantia" panose="02030602050306030303" pitchFamily="18" charset="0"/>
              </a:rPr>
              <a:t>Ohrabrinen</a:t>
            </a:r>
            <a:r>
              <a:rPr lang="de-DE" sz="2600" b="1" dirty="0">
                <a:latin typeface="Constantia" panose="02030602050306030303" pitchFamily="18" charset="0"/>
              </a:rPr>
              <a:t> e </a:t>
            </a:r>
            <a:r>
              <a:rPr lang="de-DE" sz="2600" b="1" dirty="0" err="1">
                <a:latin typeface="Constantia" panose="02030602050306030303" pitchFamily="18" charset="0"/>
              </a:rPr>
              <a:t>gresniko</a:t>
            </a:r>
            <a:r>
              <a:rPr lang="de-DE" sz="2600" b="1" dirty="0">
                <a:latin typeface="Constantia" panose="02030602050306030303" pitchFamily="18" charset="0"/>
              </a:rPr>
              <a:t> te </a:t>
            </a:r>
            <a:r>
              <a:rPr lang="de-DE" sz="2600" b="1" dirty="0" err="1">
                <a:latin typeface="Constantia" panose="02030602050306030303" pitchFamily="18" charset="0"/>
              </a:rPr>
              <a:t>pokainelpe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thaj</a:t>
            </a:r>
            <a:r>
              <a:rPr lang="de-DE" sz="2600" b="1" dirty="0">
                <a:latin typeface="Constantia" panose="02030602050306030303" pitchFamily="18" charset="0"/>
              </a:rPr>
              <a:t> te </a:t>
            </a:r>
            <a:r>
              <a:rPr lang="de-DE" sz="2600" b="1" dirty="0" err="1">
                <a:latin typeface="Constantia" panose="02030602050306030303" pitchFamily="18" charset="0"/>
              </a:rPr>
              <a:t>veruinel</a:t>
            </a:r>
            <a:r>
              <a:rPr lang="de-DE" sz="2600" b="1" dirty="0">
                <a:latin typeface="Constantia" panose="02030602050306030303" pitchFamily="18" charset="0"/>
              </a:rPr>
              <a:t> ko </a:t>
            </a:r>
            <a:r>
              <a:rPr lang="de-DE" sz="2600" b="1" dirty="0" err="1">
                <a:latin typeface="Constantia" panose="02030602050306030303" pitchFamily="18" charset="0"/>
              </a:rPr>
              <a:t>Okova</a:t>
            </a:r>
            <a:r>
              <a:rPr lang="de-DE" sz="2600" b="1" dirty="0">
                <a:latin typeface="Constantia" panose="02030602050306030303" pitchFamily="18" charset="0"/>
              </a:rPr>
              <a:t> so </a:t>
            </a:r>
            <a:r>
              <a:rPr lang="de-DE" sz="2600" b="1" dirty="0" err="1">
                <a:latin typeface="Constantia" panose="02030602050306030303" pitchFamily="18" charset="0"/>
              </a:rPr>
              <a:t>saj</a:t>
            </a:r>
            <a:r>
              <a:rPr lang="de-DE" sz="2600" b="1" dirty="0">
                <a:latin typeface="Constantia" panose="02030602050306030303" pitchFamily="18" charset="0"/>
              </a:rPr>
              <a:t> te </a:t>
            </a:r>
            <a:r>
              <a:rPr lang="de-DE" sz="2600" b="1" dirty="0" err="1">
                <a:latin typeface="Constantia" panose="02030602050306030303" pitchFamily="18" charset="0"/>
              </a:rPr>
              <a:t>oprostinel</a:t>
            </a:r>
            <a:r>
              <a:rPr lang="de-DE" sz="2600" b="1" dirty="0">
                <a:latin typeface="Constantia" panose="02030602050306030303" pitchFamily="18" charset="0"/>
              </a:rPr>
              <a:t> lese. (…) Neka o </a:t>
            </a:r>
            <a:r>
              <a:rPr lang="de-DE" sz="2600" b="1" dirty="0" err="1">
                <a:latin typeface="Constantia" panose="02030602050306030303" pitchFamily="18" charset="0"/>
              </a:rPr>
              <a:t>pokajanije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taro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gresno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ovela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prifatimo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tari</a:t>
            </a:r>
            <a:r>
              <a:rPr lang="de-DE" sz="2600" b="1" dirty="0">
                <a:latin typeface="Constantia" panose="02030602050306030303" pitchFamily="18" charset="0"/>
              </a:rPr>
              <a:t> crkva so </a:t>
            </a:r>
            <a:r>
              <a:rPr lang="de-DE" sz="2600" b="1" dirty="0" err="1">
                <a:latin typeface="Constantia" panose="02030602050306030303" pitchFamily="18" charset="0"/>
              </a:rPr>
              <a:t>blagodarno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srce</a:t>
            </a:r>
            <a:r>
              <a:rPr lang="de-DE" sz="2600" b="1" dirty="0">
                <a:latin typeface="Constantia" panose="02030602050306030303" pitchFamily="18" charset="0"/>
              </a:rPr>
              <a:t>. </a:t>
            </a:r>
            <a:r>
              <a:rPr lang="de-DE" sz="2600" b="1" dirty="0" err="1">
                <a:latin typeface="Constantia" panose="02030602050306030303" pitchFamily="18" charset="0"/>
              </a:rPr>
              <a:t>Vodinen</a:t>
            </a:r>
            <a:r>
              <a:rPr lang="de-DE" sz="2600" b="1" dirty="0">
                <a:latin typeface="Constantia" panose="02030602050306030303" pitchFamily="18" charset="0"/>
              </a:rPr>
              <a:t> e </a:t>
            </a:r>
            <a:r>
              <a:rPr lang="de-DE" sz="2600" b="1" dirty="0" err="1">
                <a:latin typeface="Constantia" panose="02030602050306030303" pitchFamily="18" charset="0"/>
              </a:rPr>
              <a:t>pokaime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tari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temnina</a:t>
            </a:r>
            <a:r>
              <a:rPr lang="de-DE" sz="2600" b="1" dirty="0">
                <a:latin typeface="Constantia" panose="02030602050306030303" pitchFamily="18" charset="0"/>
              </a:rPr>
              <a:t> ko </a:t>
            </a:r>
            <a:r>
              <a:rPr lang="de-DE" sz="2600" b="1" dirty="0" err="1">
                <a:latin typeface="Constantia" panose="02030602050306030303" pitchFamily="18" charset="0"/>
              </a:rPr>
              <a:t>neverie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kon</a:t>
            </a:r>
            <a:r>
              <a:rPr lang="de-DE" sz="2600" b="1" dirty="0">
                <a:latin typeface="Constantia" panose="02030602050306030303" pitchFamily="18" charset="0"/>
              </a:rPr>
              <a:t> i </a:t>
            </a:r>
            <a:r>
              <a:rPr lang="de-DE" sz="2600" b="1" dirty="0" err="1">
                <a:latin typeface="Constantia" panose="02030602050306030303" pitchFamily="18" charset="0"/>
              </a:rPr>
              <a:t>svetlina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tari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vera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thaj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pravednost</a:t>
            </a:r>
            <a:r>
              <a:rPr lang="de-DE" sz="2600" b="1" dirty="0">
                <a:latin typeface="Constantia" panose="02030602050306030303" pitchFamily="18" charset="0"/>
              </a:rPr>
              <a:t>. </a:t>
            </a:r>
            <a:r>
              <a:rPr lang="de-DE" sz="2600" b="1" dirty="0" err="1">
                <a:latin typeface="Constantia" panose="02030602050306030303" pitchFamily="18" charset="0"/>
              </a:rPr>
              <a:t>Civen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olesi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treperlivo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vas</a:t>
            </a:r>
            <a:r>
              <a:rPr lang="de-DE" sz="2600" b="1" dirty="0">
                <a:latin typeface="Constantia" panose="02030602050306030303" pitchFamily="18" charset="0"/>
              </a:rPr>
              <a:t> ko </a:t>
            </a:r>
            <a:r>
              <a:rPr lang="de-DE" sz="2600" b="1" dirty="0" err="1">
                <a:latin typeface="Constantia" panose="02030602050306030303" pitchFamily="18" charset="0"/>
              </a:rPr>
              <a:t>Ljubezno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vas</a:t>
            </a:r>
            <a:r>
              <a:rPr lang="de-DE" sz="2600" b="1" dirty="0">
                <a:latin typeface="Constantia" panose="02030602050306030303" pitchFamily="18" charset="0"/>
              </a:rPr>
              <a:t> e </a:t>
            </a:r>
            <a:r>
              <a:rPr lang="de-DE" sz="2600" b="1" dirty="0" err="1">
                <a:latin typeface="Constantia" panose="02030602050306030303" pitchFamily="18" charset="0"/>
              </a:rPr>
              <a:t>Isuseso</a:t>
            </a:r>
            <a:r>
              <a:rPr lang="de-DE" sz="2600" b="1" dirty="0">
                <a:latin typeface="Constantia" panose="02030602050306030303" pitchFamily="18" charset="0"/>
              </a:rPr>
              <a:t>. </a:t>
            </a:r>
            <a:r>
              <a:rPr lang="de-DE" sz="2600" b="1" dirty="0" err="1">
                <a:latin typeface="Constantia" panose="02030602050306030303" pitchFamily="18" charset="0"/>
              </a:rPr>
              <a:t>Asavko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oprostiba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tano</a:t>
            </a:r>
            <a:r>
              <a:rPr lang="de-DE" sz="2600" b="1" dirty="0">
                <a:latin typeface="Constantia" panose="02030602050306030303" pitchFamily="18" charset="0"/>
              </a:rPr>
              <a:t> </a:t>
            </a:r>
            <a:r>
              <a:rPr lang="de-DE" sz="2600" b="1" dirty="0" err="1">
                <a:latin typeface="Constantia" panose="02030602050306030303" pitchFamily="18" charset="0"/>
              </a:rPr>
              <a:t>potvrdimo</a:t>
            </a:r>
            <a:r>
              <a:rPr lang="de-DE" sz="2600" b="1" dirty="0">
                <a:latin typeface="Constantia" panose="02030602050306030303" pitchFamily="18" charset="0"/>
              </a:rPr>
              <a:t> ko </a:t>
            </a:r>
            <a:r>
              <a:rPr lang="de-DE" sz="2600" b="1" dirty="0" err="1">
                <a:latin typeface="Constantia" panose="02030602050306030303" pitchFamily="18" charset="0"/>
              </a:rPr>
              <a:t>nebo</a:t>
            </a:r>
            <a:r>
              <a:rPr lang="ru-RU" sz="2600" b="1" dirty="0">
                <a:latin typeface="Constantia" panose="02030602050306030303" pitchFamily="18" charset="0"/>
              </a:rPr>
              <a:t>.“</a:t>
            </a:r>
            <a:endParaRPr lang="es-ES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AD85F2-6C4A-2721-2213-A528D96390CB}"/>
              </a:ext>
            </a:extLst>
          </p:cNvPr>
          <p:cNvSpPr txBox="1"/>
          <p:nvPr/>
        </p:nvSpPr>
        <p:spPr>
          <a:xfrm>
            <a:off x="6228362" y="5947768"/>
            <a:ext cx="350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/>
              <a:t>E.G.V. (i Zelba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vekija</a:t>
            </a:r>
            <a:r>
              <a:rPr lang="de-DE" sz="1600" b="1" dirty="0"/>
              <a:t> </a:t>
            </a:r>
            <a:r>
              <a:rPr lang="de-DE" sz="1600" b="1" dirty="0" err="1"/>
              <a:t>strana</a:t>
            </a:r>
            <a:r>
              <a:rPr lang="de-DE" sz="1600" b="1" dirty="0"/>
              <a:t> 746)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2726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9005207" y="98262"/>
            <a:ext cx="3103373" cy="4801314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„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Na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djenane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li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deka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tumaro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telo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tano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hram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taro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Sveti Duh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amende,Kastar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primingen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taro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Devel? Tumen na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inen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tumare,sose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inen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kinde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ki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cena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.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Adalese,slavinen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e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Devle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tumare</a:t>
            </a:r>
            <a:r>
              <a:rPr lang="de-DE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teloncar</a:t>
            </a:r>
            <a:r>
              <a:rPr lang="ru-RU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.“ </a:t>
            </a:r>
            <a:endParaRPr lang="de-DE" sz="2400" b="1" dirty="0">
              <a:solidFill>
                <a:srgbClr val="196B24">
                  <a:lumMod val="75000"/>
                </a:srgbClr>
              </a:solidFill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lang="ru-RU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(1.</a:t>
            </a:r>
            <a:r>
              <a:rPr lang="de-DE" b="1" dirty="0" err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Korintjanite</a:t>
            </a:r>
            <a:r>
              <a:rPr lang="de-DE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6:19-20)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196B24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A90088-A479-11B4-2EA6-53CE90AD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CF91360-05B9-637D-9D29-CBD11CBBC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888" y="257175"/>
            <a:ext cx="2407270" cy="2990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8305101-0024-54D5-33AB-A8D4AA923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567" y="257175"/>
            <a:ext cx="2410536" cy="2990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52FD41F-7425-1CD8-D900-A389BC4916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8480906"/>
              </p:ext>
            </p:extLst>
          </p:nvPr>
        </p:nvGraphicFramePr>
        <p:xfrm>
          <a:off x="5869859" y="3689874"/>
          <a:ext cx="6195300" cy="3084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F0B97D9-5D37-49A9-216E-DAC977245C38}"/>
              </a:ext>
            </a:extLst>
          </p:cNvPr>
          <p:cNvSpPr txBox="1"/>
          <p:nvPr/>
        </p:nvSpPr>
        <p:spPr>
          <a:xfrm>
            <a:off x="190903" y="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Pavle </a:t>
            </a:r>
            <a:r>
              <a:rPr lang="de-DE" sz="2000" b="1" dirty="0" err="1"/>
              <a:t>posvetinela</a:t>
            </a:r>
            <a:r>
              <a:rPr lang="de-DE" sz="2000" b="1" dirty="0"/>
              <a:t> o 5 </a:t>
            </a:r>
            <a:r>
              <a:rPr lang="de-DE" sz="2000" b="1" dirty="0" err="1"/>
              <a:t>to</a:t>
            </a:r>
            <a:r>
              <a:rPr lang="de-DE" sz="2000" b="1" dirty="0"/>
              <a:t> ci ko 7 </a:t>
            </a:r>
            <a:r>
              <a:rPr lang="de-DE" sz="2000" b="1" dirty="0" err="1"/>
              <a:t>to</a:t>
            </a:r>
            <a:r>
              <a:rPr lang="de-DE" sz="2000" b="1" dirty="0"/>
              <a:t> </a:t>
            </a:r>
            <a:r>
              <a:rPr lang="de-DE" sz="2000" b="1" dirty="0" err="1"/>
              <a:t>glava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Prvo </a:t>
            </a:r>
            <a:r>
              <a:rPr lang="de-DE" sz="2000" b="1" dirty="0" err="1"/>
              <a:t>poslanije</a:t>
            </a:r>
            <a:r>
              <a:rPr lang="de-DE" sz="2000" b="1" dirty="0"/>
              <a:t> ci ko </a:t>
            </a:r>
            <a:r>
              <a:rPr lang="de-DE" sz="2000" b="1" dirty="0" err="1"/>
              <a:t>Korintjanite</a:t>
            </a:r>
            <a:r>
              <a:rPr lang="de-DE" sz="2000" b="1" dirty="0"/>
              <a:t> </a:t>
            </a:r>
            <a:r>
              <a:rPr lang="de-DE" sz="2000" b="1" dirty="0" err="1"/>
              <a:t>prvenstvo</a:t>
            </a:r>
            <a:r>
              <a:rPr lang="de-DE" sz="2000" b="1" dirty="0"/>
              <a:t> ko </a:t>
            </a:r>
            <a:r>
              <a:rPr lang="de-DE" sz="2000" b="1" dirty="0" err="1"/>
              <a:t>obid</a:t>
            </a:r>
            <a:r>
              <a:rPr lang="de-DE" sz="2000" b="1" dirty="0"/>
              <a:t> te </a:t>
            </a:r>
            <a:r>
              <a:rPr lang="de-DE" sz="2000" b="1" dirty="0" err="1"/>
              <a:t>iskorinelpe</a:t>
            </a:r>
            <a:r>
              <a:rPr lang="de-DE" sz="2000" b="1" dirty="0"/>
              <a:t> o grevo so </a:t>
            </a:r>
            <a:r>
              <a:rPr lang="de-DE" sz="2000" b="1" dirty="0" err="1"/>
              <a:t>dlaboko</a:t>
            </a:r>
            <a:r>
              <a:rPr lang="de-DE" sz="2000" b="1" dirty="0"/>
              <a:t> </a:t>
            </a:r>
            <a:r>
              <a:rPr lang="de-DE" sz="2000" b="1" dirty="0" err="1"/>
              <a:t>vkoreningape</a:t>
            </a:r>
            <a:r>
              <a:rPr lang="de-DE" sz="2000" b="1" dirty="0"/>
              <a:t> ki </a:t>
            </a:r>
            <a:r>
              <a:rPr lang="de-DE" sz="2000" b="1" dirty="0" err="1"/>
              <a:t>korintsko</a:t>
            </a:r>
            <a:r>
              <a:rPr lang="de-DE" sz="2000" b="1" dirty="0"/>
              <a:t> crkva: </a:t>
            </a:r>
            <a:r>
              <a:rPr lang="de-DE" sz="2000" b="1" dirty="0" err="1"/>
              <a:t>seksualno</a:t>
            </a:r>
            <a:r>
              <a:rPr lang="de-DE" sz="2000" b="1" dirty="0"/>
              <a:t> </a:t>
            </a:r>
            <a:r>
              <a:rPr lang="de-DE" sz="2000" b="1" dirty="0" err="1"/>
              <a:t>nemoral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58DA7A-8496-759E-A03F-95FCE9553B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77" y="3689873"/>
            <a:ext cx="5202553" cy="2910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480566-FE20-138B-5FFC-98BF953885AC}"/>
              </a:ext>
            </a:extLst>
          </p:cNvPr>
          <p:cNvSpPr txBox="1"/>
          <p:nvPr/>
        </p:nvSpPr>
        <p:spPr>
          <a:xfrm>
            <a:off x="190903" y="2366434"/>
            <a:ext cx="6877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Koristibaja </a:t>
            </a:r>
            <a:r>
              <a:rPr lang="de-DE" sz="2000" b="1" dirty="0" err="1">
                <a:solidFill>
                  <a:prstClr val="black"/>
                </a:solidFill>
              </a:rPr>
              <a:t>jasno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direkno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cib</a:t>
            </a:r>
            <a:r>
              <a:rPr lang="de-DE" sz="2000" b="1" dirty="0">
                <a:solidFill>
                  <a:prstClr val="black"/>
                </a:solidFill>
              </a:rPr>
              <a:t>, o Pavle na </a:t>
            </a:r>
            <a:r>
              <a:rPr lang="de-DE" sz="2000" b="1" dirty="0" err="1">
                <a:solidFill>
                  <a:prstClr val="black"/>
                </a:solidFill>
              </a:rPr>
              <a:t>samo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posocinela</a:t>
            </a:r>
            <a:r>
              <a:rPr lang="de-DE" sz="2000" b="1" dirty="0">
                <a:solidFill>
                  <a:prstClr val="black"/>
                </a:solidFill>
              </a:rPr>
              <a:t> o grevo, </a:t>
            </a:r>
            <a:r>
              <a:rPr lang="de-DE" sz="2000" b="1" dirty="0" err="1">
                <a:solidFill>
                  <a:prstClr val="black"/>
                </a:solidFill>
              </a:rPr>
              <a:t>nego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predlozinela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resenije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spraviba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oleja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spreciba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oleso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poftoriba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6F07CF-E9DC-C5D0-2BF0-FFB5353D2D18}"/>
              </a:ext>
            </a:extLst>
          </p:cNvPr>
          <p:cNvSpPr txBox="1"/>
          <p:nvPr/>
        </p:nvSpPr>
        <p:spPr>
          <a:xfrm>
            <a:off x="190903" y="1337105"/>
            <a:ext cx="6877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Akava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specificno</a:t>
            </a:r>
            <a:r>
              <a:rPr lang="de-DE" sz="2000" b="1" dirty="0">
                <a:solidFill>
                  <a:prstClr val="black"/>
                </a:solidFill>
              </a:rPr>
              <a:t> grevo </a:t>
            </a:r>
            <a:r>
              <a:rPr lang="de-DE" sz="2000" b="1" dirty="0" err="1">
                <a:solidFill>
                  <a:prstClr val="black"/>
                </a:solidFill>
              </a:rPr>
              <a:t>ine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uslozno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javera</a:t>
            </a:r>
            <a:r>
              <a:rPr lang="de-DE" sz="2000" b="1" dirty="0">
                <a:solidFill>
                  <a:prstClr val="black"/>
                </a:solidFill>
              </a:rPr>
              <a:t>, sar </a:t>
            </a:r>
            <a:r>
              <a:rPr lang="de-DE" sz="2000" b="1" dirty="0" err="1">
                <a:solidFill>
                  <a:prstClr val="black"/>
                </a:solidFill>
              </a:rPr>
              <a:t>soj</a:t>
            </a:r>
            <a:r>
              <a:rPr lang="de-DE" sz="2000" b="1" dirty="0">
                <a:solidFill>
                  <a:prstClr val="black"/>
                </a:solidFill>
              </a:rPr>
              <a:t> t </a:t>
            </a:r>
            <a:r>
              <a:rPr lang="de-DE" sz="2000" b="1" dirty="0" err="1">
                <a:solidFill>
                  <a:prstClr val="black"/>
                </a:solidFill>
              </a:rPr>
              <a:t>ane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pristapija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izmamstvo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izrsime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maskar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vernikija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kola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iznesime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angleder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gragansko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sudo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3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A66B22-23EE-0A6D-4683-9222F2734C07}"/>
              </a:ext>
            </a:extLst>
          </p:cNvPr>
          <p:cNvSpPr txBox="1"/>
          <p:nvPr/>
        </p:nvSpPr>
        <p:spPr>
          <a:xfrm>
            <a:off x="6275772" y="674400"/>
            <a:ext cx="5800725" cy="4154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de-DE" sz="8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GREVO </a:t>
            </a:r>
          </a:p>
          <a:p>
            <a:pPr algn="ctr"/>
            <a:r>
              <a:rPr lang="de-DE" sz="8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KI </a:t>
            </a:r>
          </a:p>
          <a:p>
            <a:pPr algn="ctr"/>
            <a:r>
              <a:rPr lang="de-DE" sz="8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CRKVA</a:t>
            </a:r>
            <a:endParaRPr lang="es-ES" sz="8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06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5F6E1C1-2946-47E9-4901-588E54943F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8978"/>
            <a:ext cx="12192000" cy="833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C49024-2194-FF55-2263-AD1F327BED1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tx1"/>
                  </a:outerShdw>
                </a:effectLst>
              </a:rPr>
              <a:t>SOGLASNO GREVO</a:t>
            </a:r>
            <a:endParaRPr lang="es-ES" sz="4400" b="1" dirty="0">
              <a:ln w="13462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FE189D5-004C-10E3-7642-1BA8421E6E00}"/>
              </a:ext>
            </a:extLst>
          </p:cNvPr>
          <p:cNvSpPr txBox="1"/>
          <p:nvPr/>
        </p:nvSpPr>
        <p:spPr>
          <a:xfrm>
            <a:off x="1104899" y="676572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rgbClr val="7030A0"/>
                </a:solidFill>
                <a:latin typeface="Comic Sans MS" panose="030F0702030302020204" pitchFamily="66" charset="0"/>
              </a:rPr>
              <a:t>Thaj </a:t>
            </a:r>
            <a:r>
              <a:rPr lang="de-DE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falinejatut</a:t>
            </a:r>
            <a:r>
              <a:rPr lang="de-DE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akaleja</a:t>
            </a:r>
            <a:r>
              <a:rPr lang="de-DE" b="1" dirty="0">
                <a:solidFill>
                  <a:srgbClr val="7030A0"/>
                </a:solidFill>
                <a:latin typeface="Comic Sans MS" panose="030F0702030302020204" pitchFamily="66" charset="0"/>
              </a:rPr>
              <a:t>! Na </a:t>
            </a:r>
            <a:r>
              <a:rPr lang="de-DE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valanga</a:t>
            </a:r>
            <a:r>
              <a:rPr lang="de-DE" b="1" dirty="0">
                <a:solidFill>
                  <a:srgbClr val="7030A0"/>
                </a:solidFill>
                <a:latin typeface="Comic Sans MS" panose="030F0702030302020204" pitchFamily="66" charset="0"/>
              </a:rPr>
              <a:t> li </a:t>
            </a:r>
            <a:r>
              <a:rPr lang="de-DE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posukar</a:t>
            </a:r>
            <a:r>
              <a:rPr lang="de-DE" b="1" dirty="0">
                <a:solidFill>
                  <a:srgbClr val="7030A0"/>
                </a:solidFill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taguine</a:t>
            </a:r>
            <a:r>
              <a:rPr lang="de-DE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rgbClr val="7030A0"/>
                </a:solidFill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isklucine</a:t>
            </a:r>
            <a:r>
              <a:rPr lang="de-DE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rgbClr val="7030A0"/>
                </a:solidFill>
                <a:latin typeface="Comic Sans MS" panose="030F0702030302020204" pitchFamily="66" charset="0"/>
              </a:rPr>
              <a:t> tiro </a:t>
            </a:r>
            <a:r>
              <a:rPr lang="de-DE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drustvo</a:t>
            </a:r>
            <a:r>
              <a:rPr lang="de-DE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okole</a:t>
            </a:r>
            <a:r>
              <a:rPr lang="de-DE" b="1" dirty="0">
                <a:solidFill>
                  <a:srgbClr val="7030A0"/>
                </a:solidFill>
                <a:latin typeface="Comic Sans MS" panose="030F0702030302020204" pitchFamily="66" charset="0"/>
              </a:rPr>
              <a:t> kova </a:t>
            </a:r>
            <a:r>
              <a:rPr lang="de-DE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kergale</a:t>
            </a:r>
            <a:r>
              <a:rPr lang="de-DE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odova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?“ (1.</a:t>
            </a:r>
            <a:r>
              <a:rPr lang="de-DE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Korintjanite</a:t>
            </a:r>
            <a:r>
              <a:rPr lang="de-DE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5:2)</a:t>
            </a:r>
            <a:endParaRPr lang="es-ES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F9CBE02-E2EA-956A-B418-9B8DA36E2A26}"/>
              </a:ext>
            </a:extLst>
          </p:cNvPr>
          <p:cNvSpPr txBox="1"/>
          <p:nvPr/>
        </p:nvSpPr>
        <p:spPr>
          <a:xfrm>
            <a:off x="152297" y="1491200"/>
            <a:ext cx="7289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Ki </a:t>
            </a:r>
            <a:r>
              <a:rPr lang="de-DE" b="1" dirty="0" err="1"/>
              <a:t>korintsko</a:t>
            </a:r>
            <a:r>
              <a:rPr lang="de-DE" b="1" dirty="0"/>
              <a:t> crkva </a:t>
            </a:r>
            <a:r>
              <a:rPr lang="de-DE" b="1" dirty="0" err="1"/>
              <a:t>ine</a:t>
            </a:r>
            <a:r>
              <a:rPr lang="de-DE" b="1" dirty="0"/>
              <a:t> ,,</a:t>
            </a:r>
            <a:r>
              <a:rPr lang="de-DE" b="1" dirty="0" err="1"/>
              <a:t>slucaj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seksualno</a:t>
            </a:r>
            <a:r>
              <a:rPr lang="de-DE" b="1" dirty="0"/>
              <a:t> </a:t>
            </a:r>
            <a:r>
              <a:rPr lang="de-DE" b="1" dirty="0" err="1"/>
              <a:t>nemoral</a:t>
            </a:r>
            <a:r>
              <a:rPr lang="de-DE" b="1" dirty="0"/>
              <a:t> so na </a:t>
            </a:r>
            <a:r>
              <a:rPr lang="de-DE" b="1" dirty="0" err="1"/>
              <a:t>tolerinelape</a:t>
            </a:r>
            <a:r>
              <a:rPr lang="de-DE" b="1" dirty="0"/>
              <a:t> </a:t>
            </a:r>
            <a:r>
              <a:rPr lang="de-DE" b="1" dirty="0" err="1"/>
              <a:t>nitu</a:t>
            </a:r>
            <a:r>
              <a:rPr lang="de-DE" b="1" dirty="0"/>
              <a:t> </a:t>
            </a:r>
            <a:r>
              <a:rPr lang="de-DE" b="1" dirty="0" err="1"/>
              <a:t>maskar</a:t>
            </a:r>
            <a:r>
              <a:rPr lang="de-DE" b="1" dirty="0"/>
              <a:t> ko </a:t>
            </a:r>
            <a:r>
              <a:rPr lang="de-DE" b="1" dirty="0" err="1"/>
              <a:t>paganija</a:t>
            </a:r>
            <a:r>
              <a:rPr lang="de-DE" b="1" dirty="0"/>
              <a:t>“ (1.Korintjanite 5:1)  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F60C8B-5415-DD97-8E2F-E9A56DED8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826" y="1522928"/>
            <a:ext cx="4597877" cy="2631490"/>
          </a:xfrm>
          <a:prstGeom prst="snip2DiagRect">
            <a:avLst>
              <a:gd name="adj1" fmla="val 1718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C61DF1-64A1-4C47-5BB9-322A05FC1A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446" y="3580877"/>
            <a:ext cx="5143603" cy="31127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4FAEF2-65D2-681A-0E1C-BA1DF285C8CE}"/>
              </a:ext>
            </a:extLst>
          </p:cNvPr>
          <p:cNvSpPr txBox="1"/>
          <p:nvPr/>
        </p:nvSpPr>
        <p:spPr>
          <a:xfrm>
            <a:off x="5421086" y="4186146"/>
            <a:ext cx="6694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I Crkva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sostavimi</a:t>
            </a:r>
            <a:r>
              <a:rPr lang="de-DE" b="1" dirty="0"/>
              <a:t> </a:t>
            </a:r>
            <a:r>
              <a:rPr lang="de-DE" b="1" dirty="0" err="1"/>
              <a:t>prvenstvo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neznaboscija</a:t>
            </a:r>
            <a:r>
              <a:rPr lang="de-DE" b="1" dirty="0"/>
              <a:t>. </a:t>
            </a:r>
            <a:r>
              <a:rPr lang="de-DE" b="1" dirty="0" err="1"/>
              <a:t>Olengi</a:t>
            </a:r>
            <a:r>
              <a:rPr lang="de-DE" b="1" dirty="0"/>
              <a:t> </a:t>
            </a:r>
            <a:r>
              <a:rPr lang="de-DE" b="1" dirty="0" err="1"/>
              <a:t>sopstveno</a:t>
            </a:r>
            <a:r>
              <a:rPr lang="de-DE" b="1" dirty="0"/>
              <a:t> </a:t>
            </a:r>
            <a:r>
              <a:rPr lang="de-DE" b="1" dirty="0" err="1"/>
              <a:t>sovest</a:t>
            </a:r>
            <a:r>
              <a:rPr lang="de-DE" b="1" dirty="0"/>
              <a:t> </a:t>
            </a:r>
            <a:r>
              <a:rPr lang="de-DE" b="1" dirty="0" err="1"/>
              <a:t>vakerga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o </a:t>
            </a:r>
            <a:r>
              <a:rPr lang="de-DE" b="1" dirty="0" err="1"/>
              <a:t>inscesti</a:t>
            </a:r>
            <a:r>
              <a:rPr lang="de-DE" b="1" dirty="0"/>
              <a:t> na </a:t>
            </a:r>
            <a:r>
              <a:rPr lang="de-DE" b="1" dirty="0" err="1"/>
              <a:t>trebela</a:t>
            </a:r>
            <a:r>
              <a:rPr lang="de-DE" b="1" dirty="0"/>
              <a:t> te </a:t>
            </a:r>
            <a:r>
              <a:rPr lang="de-DE" b="1" dirty="0" err="1"/>
              <a:t>tolerinelpe</a:t>
            </a:r>
            <a:r>
              <a:rPr lang="de-DE" b="1" dirty="0"/>
              <a:t>. </a:t>
            </a:r>
            <a:r>
              <a:rPr lang="de-DE" b="1" dirty="0" err="1"/>
              <a:t>Pokraj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, </a:t>
            </a:r>
            <a:r>
              <a:rPr lang="de-DE" b="1" dirty="0" err="1"/>
              <a:t>olengo</a:t>
            </a:r>
            <a:r>
              <a:rPr lang="de-DE" b="1" dirty="0"/>
              <a:t> </a:t>
            </a:r>
            <a:r>
              <a:rPr lang="de-DE" b="1" dirty="0" err="1"/>
              <a:t>pencariba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Sveto </a:t>
            </a:r>
            <a:r>
              <a:rPr lang="de-DE" b="1" dirty="0" err="1"/>
              <a:t>pismo</a:t>
            </a:r>
            <a:r>
              <a:rPr lang="de-DE" b="1" dirty="0"/>
              <a:t> </a:t>
            </a:r>
            <a:r>
              <a:rPr lang="de-DE" b="1" dirty="0" err="1"/>
              <a:t>zacvrstinela</a:t>
            </a:r>
            <a:r>
              <a:rPr lang="de-DE" b="1" dirty="0"/>
              <a:t> </a:t>
            </a:r>
            <a:r>
              <a:rPr lang="de-DE" b="1" dirty="0" err="1"/>
              <a:t>akaja</a:t>
            </a:r>
            <a:r>
              <a:rPr lang="de-DE" b="1" dirty="0"/>
              <a:t> </a:t>
            </a:r>
            <a:r>
              <a:rPr lang="de-DE" b="1" dirty="0" err="1"/>
              <a:t>ideja</a:t>
            </a:r>
            <a:r>
              <a:rPr lang="de-DE" b="1" dirty="0"/>
              <a:t> (Levit 18:8).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5C8C9F-3570-38AD-57B9-D3DE681A1773}"/>
              </a:ext>
            </a:extLst>
          </p:cNvPr>
          <p:cNvSpPr txBox="1"/>
          <p:nvPr/>
        </p:nvSpPr>
        <p:spPr>
          <a:xfrm>
            <a:off x="152297" y="2209069"/>
            <a:ext cx="72895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O </a:t>
            </a:r>
            <a:r>
              <a:rPr lang="de-DE" b="1" dirty="0" err="1">
                <a:solidFill>
                  <a:prstClr val="black"/>
                </a:solidFill>
              </a:rPr>
              <a:t>Postoiba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iscestuozno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vrska</a:t>
            </a:r>
            <a:r>
              <a:rPr lang="de-DE" b="1" dirty="0">
                <a:solidFill>
                  <a:prstClr val="black"/>
                </a:solidFill>
              </a:rPr>
              <a:t> ki crkva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but seriozno </a:t>
            </a:r>
            <a:r>
              <a:rPr lang="de-DE" b="1" dirty="0" err="1">
                <a:solidFill>
                  <a:prstClr val="black"/>
                </a:solidFill>
              </a:rPr>
              <a:t>puciba</a:t>
            </a:r>
            <a:r>
              <a:rPr lang="de-DE" b="1" dirty="0">
                <a:solidFill>
                  <a:prstClr val="black"/>
                </a:solidFill>
              </a:rPr>
              <a:t>. Ali, i </a:t>
            </a:r>
            <a:r>
              <a:rPr lang="de-DE" b="1" dirty="0" err="1">
                <a:solidFill>
                  <a:prstClr val="black"/>
                </a:solidFill>
              </a:rPr>
              <a:t>situacija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panda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polosno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adalese</a:t>
            </a:r>
            <a:r>
              <a:rPr lang="de-DE" b="1" dirty="0">
                <a:solidFill>
                  <a:prstClr val="black"/>
                </a:solidFill>
              </a:rPr>
              <a:t> so, </a:t>
            </a:r>
            <a:r>
              <a:rPr lang="de-DE" b="1" dirty="0" err="1">
                <a:solidFill>
                  <a:prstClr val="black"/>
                </a:solidFill>
              </a:rPr>
              <a:t>namesto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sozdainen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odvratnost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clenija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ola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gorda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toleringe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odova</a:t>
            </a:r>
            <a:r>
              <a:rPr lang="de-DE" b="1" dirty="0">
                <a:solidFill>
                  <a:prstClr val="black"/>
                </a:solidFill>
              </a:rPr>
              <a:t> grevo (1.Korintjanite 5:2).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8F20CB-9EBF-59DB-E9C7-27B7B9C4007A}"/>
              </a:ext>
            </a:extLst>
          </p:cNvPr>
          <p:cNvSpPr txBox="1"/>
          <p:nvPr/>
        </p:nvSpPr>
        <p:spPr>
          <a:xfrm>
            <a:off x="5421086" y="5411987"/>
            <a:ext cx="66947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Ako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olenge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jasno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deka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akaja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vrska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pogresno</a:t>
            </a:r>
            <a:r>
              <a:rPr lang="de-DE" sz="2000" b="1" dirty="0">
                <a:solidFill>
                  <a:prstClr val="black"/>
                </a:solidFill>
              </a:rPr>
              <a:t>… </a:t>
            </a:r>
            <a:r>
              <a:rPr lang="de-DE" sz="2000" b="1" dirty="0" err="1">
                <a:solidFill>
                  <a:prstClr val="black"/>
                </a:solidFill>
              </a:rPr>
              <a:t>sose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gorda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olate</a:t>
            </a:r>
            <a:r>
              <a:rPr lang="de-DE" sz="2000" b="1" dirty="0">
                <a:solidFill>
                  <a:prstClr val="black"/>
                </a:solidFill>
              </a:rPr>
              <a:t> (1.Korintjanite 5:6)? Dali o </a:t>
            </a:r>
            <a:r>
              <a:rPr lang="de-DE" sz="2000" b="1" dirty="0" err="1">
                <a:solidFill>
                  <a:prstClr val="black"/>
                </a:solidFill>
              </a:rPr>
              <a:t>mesimo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semejstvo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inele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vlijanije</a:t>
            </a:r>
            <a:r>
              <a:rPr lang="de-DE" sz="2000" b="1" dirty="0">
                <a:solidFill>
                  <a:prstClr val="black"/>
                </a:solidFill>
              </a:rPr>
              <a:t> ki crkva? Dali </a:t>
            </a:r>
            <a:r>
              <a:rPr lang="de-DE" sz="2000" b="1" dirty="0" err="1">
                <a:solidFill>
                  <a:prstClr val="black"/>
                </a:solidFill>
              </a:rPr>
              <a:t>falingepe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deka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tane</a:t>
            </a:r>
            <a:r>
              <a:rPr lang="de-DE" sz="2000" b="1" dirty="0">
                <a:solidFill>
                  <a:prstClr val="black"/>
                </a:solidFill>
              </a:rPr>
              <a:t> crkva </a:t>
            </a:r>
            <a:r>
              <a:rPr lang="de-DE" sz="2000" b="1" dirty="0" err="1">
                <a:solidFill>
                  <a:prstClr val="black"/>
                </a:solidFill>
              </a:rPr>
              <a:t>koja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tolerinela</a:t>
            </a:r>
            <a:r>
              <a:rPr lang="de-DE" sz="2000" b="1" dirty="0">
                <a:solidFill>
                  <a:prstClr val="black"/>
                </a:solidFill>
              </a:rPr>
              <a:t> e </a:t>
            </a:r>
            <a:r>
              <a:rPr lang="de-DE" sz="2000" b="1" dirty="0" err="1">
                <a:solidFill>
                  <a:prstClr val="black"/>
                </a:solidFill>
              </a:rPr>
              <a:t>gresnikon</a:t>
            </a:r>
            <a:r>
              <a:rPr lang="de-DE" sz="2000" b="1" dirty="0">
                <a:solidFill>
                  <a:prstClr val="black"/>
                </a:solidFill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C4DAB9-B8EE-E7F3-CFCA-613D7D7BE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53820068-40DA-DB2B-1E00-29D44C8B83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8085"/>
            <a:ext cx="12192000" cy="882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9F3ED4D-DFC4-F7BD-5741-9B801B69C180}"/>
              </a:ext>
            </a:extLst>
          </p:cNvPr>
          <p:cNvSpPr txBox="1"/>
          <p:nvPr/>
        </p:nvSpPr>
        <p:spPr>
          <a:xfrm>
            <a:off x="196645" y="49160"/>
            <a:ext cx="771002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de-DE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ISKORENIBA TARO GREVO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0DA5E6-6641-49CC-B45C-D558ECACFA59}"/>
              </a:ext>
            </a:extLst>
          </p:cNvPr>
          <p:cNvSpPr txBox="1"/>
          <p:nvPr/>
        </p:nvSpPr>
        <p:spPr>
          <a:xfrm>
            <a:off x="419099" y="641405"/>
            <a:ext cx="69437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Sose O Devel ka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sudinel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okolenge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avrijaldan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Ostraninen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zlo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tari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tumari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sredina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.“(1.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Korintjanite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5:13)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ECA30F-48AA-B8AE-5F92-3137FCD89610}"/>
              </a:ext>
            </a:extLst>
          </p:cNvPr>
          <p:cNvSpPr txBox="1"/>
          <p:nvPr/>
        </p:nvSpPr>
        <p:spPr>
          <a:xfrm>
            <a:off x="145399" y="1471911"/>
            <a:ext cx="7812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</a:t>
            </a:r>
            <a:r>
              <a:rPr lang="de-DE" b="1" dirty="0" err="1"/>
              <a:t>Slucaj</a:t>
            </a:r>
            <a:r>
              <a:rPr lang="de-DE" b="1" dirty="0"/>
              <a:t> so </a:t>
            </a:r>
            <a:r>
              <a:rPr lang="de-DE" b="1" dirty="0" err="1"/>
              <a:t>incest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vec</a:t>
            </a:r>
            <a:r>
              <a:rPr lang="de-DE" b="1" dirty="0"/>
              <a:t> ,,</a:t>
            </a:r>
            <a:r>
              <a:rPr lang="de-DE" b="1" dirty="0" err="1"/>
              <a:t>javno</a:t>
            </a:r>
            <a:r>
              <a:rPr lang="de-DE" b="1" dirty="0"/>
              <a:t> </a:t>
            </a:r>
            <a:r>
              <a:rPr lang="de-DE" b="1" dirty="0" err="1"/>
              <a:t>pencardo</a:t>
            </a:r>
            <a:r>
              <a:rPr lang="de-DE" b="1" dirty="0"/>
              <a:t>“ (1.Korintjanite 5:1), </a:t>
            </a:r>
            <a:r>
              <a:rPr lang="de-DE" b="1" dirty="0" err="1"/>
              <a:t>pa</a:t>
            </a:r>
            <a:r>
              <a:rPr lang="de-DE" b="1" dirty="0"/>
              <a:t> </a:t>
            </a:r>
            <a:r>
              <a:rPr lang="de-DE" b="1" dirty="0" err="1"/>
              <a:t>adalese</a:t>
            </a:r>
            <a:r>
              <a:rPr lang="de-DE" b="1" dirty="0"/>
              <a:t> </a:t>
            </a:r>
            <a:r>
              <a:rPr lang="de-DE" b="1" dirty="0" err="1"/>
              <a:t>morandile</a:t>
            </a:r>
            <a:r>
              <a:rPr lang="de-DE" b="1" dirty="0"/>
              <a:t> te </a:t>
            </a:r>
            <a:r>
              <a:rPr lang="de-DE" b="1" dirty="0" err="1"/>
              <a:t>prezeminen</a:t>
            </a:r>
            <a:r>
              <a:rPr lang="de-DE" b="1" dirty="0"/>
              <a:t> </a:t>
            </a:r>
            <a:r>
              <a:rPr lang="de-DE" b="1" dirty="0" err="1"/>
              <a:t>hitna</a:t>
            </a:r>
            <a:r>
              <a:rPr lang="de-DE" b="1" dirty="0"/>
              <a:t> merke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sprecinen</a:t>
            </a:r>
            <a:r>
              <a:rPr lang="de-DE" b="1" dirty="0"/>
              <a:t> o </a:t>
            </a:r>
            <a:r>
              <a:rPr lang="de-DE" b="1" dirty="0" err="1"/>
              <a:t>ostetiba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ugled</a:t>
            </a:r>
            <a:r>
              <a:rPr lang="de-DE" b="1" dirty="0"/>
              <a:t> e </a:t>
            </a:r>
            <a:r>
              <a:rPr lang="de-DE" b="1" dirty="0" err="1"/>
              <a:t>crkvako</a:t>
            </a:r>
            <a:r>
              <a:rPr lang="de-DE" b="1" dirty="0"/>
              <a:t>. Kola merke </a:t>
            </a:r>
            <a:r>
              <a:rPr lang="de-DE" b="1" dirty="0" err="1"/>
              <a:t>trebinge</a:t>
            </a:r>
            <a:r>
              <a:rPr lang="de-DE" b="1" dirty="0"/>
              <a:t> te </a:t>
            </a:r>
            <a:r>
              <a:rPr lang="de-DE" b="1" dirty="0" err="1"/>
              <a:t>prezeminenpe</a:t>
            </a:r>
            <a:r>
              <a:rPr lang="de-DE" b="1" dirty="0"/>
              <a:t>?</a:t>
            </a:r>
            <a:endParaRPr lang="es-ES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2F2FD8-C7FD-FEB0-67CA-06C2A2958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9988178"/>
              </p:ext>
            </p:extLst>
          </p:nvPr>
        </p:nvGraphicFramePr>
        <p:xfrm>
          <a:off x="222148" y="2441313"/>
          <a:ext cx="11747705" cy="18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D920BF8-112F-4FEF-7BEF-6B62FF8ABAD4}"/>
              </a:ext>
            </a:extLst>
          </p:cNvPr>
          <p:cNvSpPr txBox="1"/>
          <p:nvPr/>
        </p:nvSpPr>
        <p:spPr>
          <a:xfrm>
            <a:off x="5249174" y="4280770"/>
            <a:ext cx="47602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I </a:t>
            </a:r>
            <a:r>
              <a:rPr lang="de-DE" sz="2000" b="1" dirty="0" err="1"/>
              <a:t>Crkovno</a:t>
            </a:r>
            <a:r>
              <a:rPr lang="de-DE" sz="2000" b="1" dirty="0"/>
              <a:t> disciplina (</a:t>
            </a:r>
            <a:r>
              <a:rPr lang="de-DE" sz="2000" b="1" dirty="0" err="1"/>
              <a:t>bizo</a:t>
            </a:r>
            <a:r>
              <a:rPr lang="de-DE" sz="2000" b="1" dirty="0"/>
              <a:t> </a:t>
            </a:r>
            <a:r>
              <a:rPr lang="de-DE" sz="2000" b="1" dirty="0" err="1"/>
              <a:t>ogled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paripa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grevo) </a:t>
            </a:r>
            <a:r>
              <a:rPr lang="de-DE" sz="2000" b="1" dirty="0" err="1"/>
              <a:t>uvek</a:t>
            </a:r>
            <a:r>
              <a:rPr lang="de-DE" sz="2000" b="1" dirty="0"/>
              <a:t> </a:t>
            </a:r>
            <a:r>
              <a:rPr lang="de-DE" sz="2000" b="1" dirty="0" err="1"/>
              <a:t>mora</a:t>
            </a:r>
            <a:r>
              <a:rPr lang="de-DE" sz="2000" b="1" dirty="0"/>
              <a:t> te ovel </a:t>
            </a:r>
            <a:r>
              <a:rPr lang="de-DE" sz="2000" b="1" dirty="0" err="1"/>
              <a:t>iskupitelno</a:t>
            </a:r>
            <a:r>
              <a:rPr lang="de-DE" sz="2000" b="1" dirty="0"/>
              <a:t> </a:t>
            </a:r>
            <a:r>
              <a:rPr lang="de-DE" sz="2000" b="1" dirty="0" err="1"/>
              <a:t>cel</a:t>
            </a:r>
            <a:r>
              <a:rPr lang="de-DE" sz="2000" b="1" dirty="0"/>
              <a:t>. I Greska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liko</a:t>
            </a:r>
            <a:r>
              <a:rPr lang="de-DE" sz="2000" b="1" dirty="0"/>
              <a:t> </a:t>
            </a:r>
            <a:r>
              <a:rPr lang="de-DE" sz="2000" b="1" dirty="0" err="1"/>
              <a:t>mora</a:t>
            </a:r>
            <a:r>
              <a:rPr lang="de-DE" sz="2000" b="1" dirty="0"/>
              <a:t> te ovel </a:t>
            </a:r>
            <a:r>
              <a:rPr lang="de-DE" sz="2000" b="1" dirty="0" err="1"/>
              <a:t>jasno</a:t>
            </a:r>
            <a:r>
              <a:rPr lang="de-DE" sz="2000" b="1" dirty="0"/>
              <a:t> </a:t>
            </a:r>
            <a:r>
              <a:rPr lang="de-DE" sz="2000" b="1" dirty="0" err="1"/>
              <a:t>civdi</a:t>
            </a:r>
            <a:r>
              <a:rPr lang="de-DE" sz="2000" b="1" dirty="0"/>
              <a:t> ko </a:t>
            </a:r>
            <a:r>
              <a:rPr lang="de-DE" sz="2000" b="1" dirty="0" err="1"/>
              <a:t>djandipa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da </a:t>
            </a:r>
            <a:r>
              <a:rPr lang="de-DE" sz="2000" b="1" dirty="0" err="1"/>
              <a:t>saj</a:t>
            </a:r>
            <a:r>
              <a:rPr lang="de-DE" sz="2000" b="1" dirty="0"/>
              <a:t> te </a:t>
            </a:r>
            <a:r>
              <a:rPr lang="de-DE" sz="2000" b="1" dirty="0" err="1"/>
              <a:t>pencarela</a:t>
            </a:r>
            <a:r>
              <a:rPr lang="de-DE" sz="2000" b="1" dirty="0"/>
              <a:t>, te </a:t>
            </a:r>
            <a:r>
              <a:rPr lang="de-DE" sz="2000" b="1" dirty="0" err="1"/>
              <a:t>pokainelpe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,,te ovel </a:t>
            </a:r>
            <a:r>
              <a:rPr lang="de-DE" sz="2000" b="1" dirty="0" err="1"/>
              <a:t>spasimo</a:t>
            </a:r>
            <a:r>
              <a:rPr lang="de-DE" sz="2000" b="1" dirty="0"/>
              <a:t> ko </a:t>
            </a:r>
            <a:r>
              <a:rPr lang="de-DE" sz="2000" b="1" dirty="0" err="1"/>
              <a:t>dive</a:t>
            </a:r>
            <a:r>
              <a:rPr lang="de-DE" sz="2000" b="1" dirty="0"/>
              <a:t> e </a:t>
            </a:r>
            <a:r>
              <a:rPr lang="de-DE" sz="2000" b="1" dirty="0" err="1"/>
              <a:t>Devleso</a:t>
            </a:r>
            <a:r>
              <a:rPr lang="de-DE" sz="2000" b="1" dirty="0"/>
              <a:t> </a:t>
            </a:r>
            <a:r>
              <a:rPr lang="de-DE" sz="2000" b="1" dirty="0" err="1"/>
              <a:t>Isuseso</a:t>
            </a:r>
            <a:r>
              <a:rPr lang="de-DE" sz="2000" b="1" dirty="0"/>
              <a:t>“ (1.Korintjanite 5:5).</a:t>
            </a:r>
            <a:endParaRPr lang="es-ES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3F65BA1-FDDE-C145-E625-285536CD92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"/>
          <a:stretch>
            <a:fillRect/>
          </a:stretch>
        </p:blipFill>
        <p:spPr>
          <a:xfrm>
            <a:off x="7906671" y="149824"/>
            <a:ext cx="4063182" cy="21902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1A6A164-6BAC-6FF8-2BB0-1DC04AFD3A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"/>
          <a:stretch>
            <a:fillRect/>
          </a:stretch>
        </p:blipFill>
        <p:spPr>
          <a:xfrm>
            <a:off x="2939845" y="4484482"/>
            <a:ext cx="2172270" cy="2181789"/>
          </a:xfrm>
          <a:prstGeom prst="round2DiagRect">
            <a:avLst>
              <a:gd name="adj1" fmla="val 18105"/>
              <a:gd name="adj2" fmla="val 0"/>
            </a:avLst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D5F3C9C-FBB4-7BA5-CBBA-7F7D6392A0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274" y="4423799"/>
            <a:ext cx="1828799" cy="2270233"/>
          </a:xfrm>
          <a:prstGeom prst="round2DiagRect">
            <a:avLst>
              <a:gd name="adj1" fmla="val 16667"/>
              <a:gd name="adj2" fmla="val 17204"/>
            </a:avLst>
          </a:prstGeom>
          <a:ln w="3810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DBAFA7-C279-B0F9-7860-2AC266FF51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8"/>
          <a:stretch>
            <a:fillRect/>
          </a:stretch>
        </p:blipFill>
        <p:spPr>
          <a:xfrm>
            <a:off x="277927" y="4473478"/>
            <a:ext cx="2524859" cy="2220554"/>
          </a:xfrm>
          <a:prstGeom prst="round2DiagRect">
            <a:avLst>
              <a:gd name="adj1" fmla="val 0"/>
              <a:gd name="adj2" fmla="val 17125"/>
            </a:avLst>
          </a:prstGeom>
          <a:ln w="38100" cap="sq">
            <a:solidFill>
              <a:schemeClr val="accent4">
                <a:lumMod val="50000"/>
              </a:schemeClr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2401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17103E-ADA7-4D99-A534-654E56DEE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4517103E-ADA7-4D99-A534-654E56DEE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D00E97-8472-4DEB-B568-1CC0F46D6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06D00E97-8472-4DEB-B568-1CC0F46D6F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09943A-C256-40CD-B210-19FD6DF04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DE09943A-C256-40CD-B210-19FD6DF04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1695E2-AA7A-4BE8-80AA-A0A5E0BEE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E1695E2-AA7A-4BE8-80AA-A0A5E0BEE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659B7C-0BD0-45C0-AE43-E38BED7A7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53659B7C-0BD0-45C0-AE43-E38BED7A72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801F2-CF9C-6508-3B47-1EBA464C0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DFFD4F9-11C8-7155-2CB6-3E94887DD3A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49429"/>
            <a:ext cx="12191998" cy="740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BDB4789-0DFE-DD09-B96B-33A1828B106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de-DE" sz="4400" b="1" spc="50" dirty="0">
                <a:ln w="15875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A5CA04"/>
                </a:solidFill>
                <a:effectLst>
                  <a:innerShdw blurRad="63500" dist="50800" dir="13500000">
                    <a:srgbClr val="000000">
                      <a:alpha val="84000"/>
                    </a:srgbClr>
                  </a:innerShdw>
                </a:effectLst>
              </a:rPr>
              <a:t>SPRAVIBA SO VNATRESNA PROBLEMIJA</a:t>
            </a:r>
            <a:endParaRPr lang="es-ES" sz="4400" b="1" spc="50" dirty="0">
              <a:ln w="15875">
                <a:solidFill>
                  <a:schemeClr val="accent1">
                    <a:lumMod val="75000"/>
                  </a:schemeClr>
                </a:solidFill>
              </a:ln>
              <a:solidFill>
                <a:srgbClr val="A5CA04"/>
              </a:solidFill>
              <a:effectLst>
                <a:innerShdw blurRad="63500" dist="50800" dir="13500000">
                  <a:srgbClr val="000000">
                    <a:alpha val="84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46C707-6B5F-6B56-B2E9-17D1EB249099}"/>
              </a:ext>
            </a:extLst>
          </p:cNvPr>
          <p:cNvSpPr txBox="1"/>
          <p:nvPr/>
        </p:nvSpPr>
        <p:spPr>
          <a:xfrm>
            <a:off x="757237" y="598223"/>
            <a:ext cx="106775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Ako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nekoj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tumendar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isile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spor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javereja,sar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osmelinelape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iznesinel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le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angla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nevernikija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namesto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te cal ko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vernikija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?“(1.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Korintjanite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6:1)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851D89-5BC4-835C-13EF-4EFBA2C6332F}"/>
              </a:ext>
            </a:extLst>
          </p:cNvPr>
          <p:cNvSpPr txBox="1"/>
          <p:nvPr/>
        </p:nvSpPr>
        <p:spPr>
          <a:xfrm>
            <a:off x="3543299" y="1676099"/>
            <a:ext cx="8567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Odkeda</a:t>
            </a:r>
            <a:r>
              <a:rPr lang="de-DE" b="1" dirty="0"/>
              <a:t> </a:t>
            </a:r>
            <a:r>
              <a:rPr lang="de-DE" b="1" dirty="0" err="1"/>
              <a:t>objasninela</a:t>
            </a:r>
            <a:r>
              <a:rPr lang="de-DE" b="1" dirty="0"/>
              <a:t> sar te </a:t>
            </a:r>
            <a:r>
              <a:rPr lang="de-DE" b="1" dirty="0" err="1"/>
              <a:t>resinelpe</a:t>
            </a:r>
            <a:r>
              <a:rPr lang="de-DE" b="1" dirty="0"/>
              <a:t> o grevo ki crkva, o Pavle </a:t>
            </a:r>
            <a:r>
              <a:rPr lang="de-DE" b="1" dirty="0" err="1"/>
              <a:t>prekorinela</a:t>
            </a:r>
            <a:r>
              <a:rPr lang="de-DE" b="1" dirty="0"/>
              <a:t> so na </a:t>
            </a:r>
            <a:r>
              <a:rPr lang="de-DE" b="1" dirty="0" err="1"/>
              <a:t>sledinena</a:t>
            </a:r>
            <a:r>
              <a:rPr lang="de-DE" b="1" dirty="0"/>
              <a:t> o </a:t>
            </a:r>
            <a:r>
              <a:rPr lang="de-DE" b="1" dirty="0" err="1"/>
              <a:t>pravilno</a:t>
            </a:r>
            <a:r>
              <a:rPr lang="de-DE" b="1" dirty="0"/>
              <a:t> </a:t>
            </a:r>
            <a:r>
              <a:rPr lang="de-DE" b="1" dirty="0" err="1"/>
              <a:t>upatstvo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so </a:t>
            </a:r>
            <a:r>
              <a:rPr lang="de-DE" b="1" dirty="0" err="1"/>
              <a:t>mukena</a:t>
            </a:r>
            <a:r>
              <a:rPr lang="de-DE" b="1" dirty="0"/>
              <a:t> o </a:t>
            </a:r>
            <a:r>
              <a:rPr lang="de-DE" b="1" dirty="0" err="1"/>
              <a:t>sporija</a:t>
            </a:r>
            <a:r>
              <a:rPr lang="de-DE" b="1" dirty="0"/>
              <a:t> </a:t>
            </a:r>
            <a:r>
              <a:rPr lang="de-DE" b="1" dirty="0" err="1"/>
              <a:t>maskar</a:t>
            </a:r>
            <a:r>
              <a:rPr lang="de-DE" b="1" dirty="0"/>
              <a:t> o </a:t>
            </a:r>
            <a:r>
              <a:rPr lang="de-DE" b="1" dirty="0" err="1"/>
              <a:t>vernikija</a:t>
            </a:r>
            <a:r>
              <a:rPr lang="de-DE" b="1" dirty="0"/>
              <a:t> ko </a:t>
            </a:r>
            <a:r>
              <a:rPr lang="de-DE" b="1" dirty="0" err="1"/>
              <a:t>svetovno</a:t>
            </a:r>
            <a:r>
              <a:rPr lang="de-DE" b="1" dirty="0"/>
              <a:t> </a:t>
            </a:r>
            <a:r>
              <a:rPr lang="de-DE" b="1" dirty="0" err="1"/>
              <a:t>sudo</a:t>
            </a:r>
            <a:r>
              <a:rPr lang="de-DE" b="1" dirty="0"/>
              <a:t> (1.Korintjanite 6:1-6). Ali, o Pavle cala </a:t>
            </a:r>
            <a:r>
              <a:rPr lang="de-DE" b="1" dirty="0" err="1"/>
              <a:t>podur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napadinela</a:t>
            </a:r>
            <a:r>
              <a:rPr lang="de-DE" b="1" dirty="0"/>
              <a:t> o </a:t>
            </a:r>
            <a:r>
              <a:rPr lang="de-DE" b="1" dirty="0" err="1"/>
              <a:t>koreno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problemi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860204-49A7-8388-F283-DC513E42FF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041" y="1419098"/>
            <a:ext cx="2971979" cy="1818738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244E06-76D4-26E3-2011-42EC1BACA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072" y="3979417"/>
            <a:ext cx="4668003" cy="2669789"/>
          </a:xfrm>
          <a:prstGeom prst="rect">
            <a:avLst/>
          </a:prstGeom>
          <a:ln w="38100" cap="sq">
            <a:solidFill>
              <a:srgbClr val="E6199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05BE02A-84C0-3D87-72BA-30DD5E71CFE9}"/>
              </a:ext>
            </a:extLst>
          </p:cNvPr>
          <p:cNvSpPr txBox="1"/>
          <p:nvPr/>
        </p:nvSpPr>
        <p:spPr>
          <a:xfrm>
            <a:off x="497004" y="4334231"/>
            <a:ext cx="6839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Dujto, o prala </a:t>
            </a:r>
            <a:r>
              <a:rPr lang="de-DE" b="1" dirty="0" err="1"/>
              <a:t>mora</a:t>
            </a:r>
            <a:r>
              <a:rPr lang="de-DE" b="1" dirty="0"/>
              <a:t> te </a:t>
            </a:r>
            <a:r>
              <a:rPr lang="de-DE" b="1" dirty="0" err="1"/>
              <a:t>oven</a:t>
            </a:r>
            <a:r>
              <a:rPr lang="de-DE" b="1" dirty="0"/>
              <a:t> </a:t>
            </a:r>
            <a:r>
              <a:rPr lang="de-DE" b="1" dirty="0" err="1"/>
              <a:t>spremna</a:t>
            </a:r>
            <a:r>
              <a:rPr lang="de-DE" b="1" dirty="0"/>
              <a:t> te </a:t>
            </a:r>
            <a:r>
              <a:rPr lang="de-DE" b="1" dirty="0" err="1"/>
              <a:t>oprostinen</a:t>
            </a:r>
            <a:r>
              <a:rPr lang="de-DE" b="1" dirty="0"/>
              <a:t> o </a:t>
            </a:r>
            <a:r>
              <a:rPr lang="de-DE" b="1" dirty="0" err="1"/>
              <a:t>prekrsok</a:t>
            </a:r>
            <a:r>
              <a:rPr lang="de-DE" b="1" dirty="0"/>
              <a:t> (1.Korintjanite 6:7).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E020F3-A69B-8010-52A8-7FB4B138C366}"/>
              </a:ext>
            </a:extLst>
          </p:cNvPr>
          <p:cNvSpPr txBox="1"/>
          <p:nvPr/>
        </p:nvSpPr>
        <p:spPr>
          <a:xfrm>
            <a:off x="471637" y="3324315"/>
            <a:ext cx="69716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Prvo,na</a:t>
            </a:r>
            <a:r>
              <a:rPr lang="de-DE" b="1" dirty="0"/>
              <a:t> </a:t>
            </a:r>
            <a:r>
              <a:rPr lang="de-DE" b="1" dirty="0" err="1"/>
              <a:t>trebela</a:t>
            </a:r>
            <a:r>
              <a:rPr lang="de-DE" b="1" dirty="0"/>
              <a:t> te ovel </a:t>
            </a:r>
            <a:r>
              <a:rPr lang="de-DE" b="1" dirty="0" err="1"/>
              <a:t>nesoglasnost</a:t>
            </a:r>
            <a:r>
              <a:rPr lang="de-DE" b="1" dirty="0"/>
              <a:t> </a:t>
            </a:r>
            <a:r>
              <a:rPr lang="de-DE" b="1" dirty="0" err="1"/>
              <a:t>maskar</a:t>
            </a:r>
            <a:r>
              <a:rPr lang="de-DE" b="1" dirty="0"/>
              <a:t> o </a:t>
            </a:r>
            <a:r>
              <a:rPr lang="de-DE" b="1" dirty="0" err="1"/>
              <a:t>clenija</a:t>
            </a:r>
            <a:r>
              <a:rPr lang="de-DE" b="1" dirty="0"/>
              <a:t> ki crkva (1.Korintjanite 6:7),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uvek</a:t>
            </a:r>
            <a:r>
              <a:rPr lang="de-DE" b="1" dirty="0"/>
              <a:t> , o </a:t>
            </a:r>
            <a:r>
              <a:rPr lang="de-DE" b="1" dirty="0" err="1"/>
              <a:t>clenija</a:t>
            </a:r>
            <a:r>
              <a:rPr lang="de-DE" b="1" dirty="0"/>
              <a:t> na </a:t>
            </a:r>
            <a:r>
              <a:rPr lang="de-DE" b="1" dirty="0" err="1"/>
              <a:t>trebela</a:t>
            </a:r>
            <a:r>
              <a:rPr lang="de-DE" b="1" dirty="0"/>
              <a:t> te </a:t>
            </a:r>
            <a:r>
              <a:rPr lang="de-DE" b="1" dirty="0" err="1"/>
              <a:t>nastetinen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te </a:t>
            </a:r>
            <a:r>
              <a:rPr lang="de-DE" b="1" dirty="0" err="1"/>
              <a:t>hovaven</a:t>
            </a:r>
            <a:r>
              <a:rPr lang="de-DE" b="1" dirty="0"/>
              <a:t> </a:t>
            </a:r>
            <a:r>
              <a:rPr lang="de-DE" b="1" dirty="0" err="1"/>
              <a:t>javere</a:t>
            </a:r>
            <a:r>
              <a:rPr lang="de-DE" b="1" dirty="0"/>
              <a:t> </a:t>
            </a:r>
            <a:r>
              <a:rPr lang="de-DE" b="1" dirty="0" err="1"/>
              <a:t>clene</a:t>
            </a:r>
            <a:r>
              <a:rPr lang="de-DE" b="1" dirty="0"/>
              <a:t> (1.Korintjanite 6:8).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48304D-035B-41EA-2ED0-618C1960B8A3}"/>
              </a:ext>
            </a:extLst>
          </p:cNvPr>
          <p:cNvSpPr txBox="1"/>
          <p:nvPr/>
        </p:nvSpPr>
        <p:spPr>
          <a:xfrm>
            <a:off x="99493" y="5787517"/>
            <a:ext cx="7211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Osven</a:t>
            </a:r>
            <a:r>
              <a:rPr lang="de-DE" b="1" dirty="0"/>
              <a:t>, </a:t>
            </a:r>
            <a:r>
              <a:rPr lang="de-DE" b="1" dirty="0" err="1"/>
              <a:t>ako</a:t>
            </a:r>
            <a:r>
              <a:rPr lang="de-DE" b="1" dirty="0"/>
              <a:t> na </a:t>
            </a:r>
            <a:r>
              <a:rPr lang="de-DE" b="1" dirty="0" err="1"/>
              <a:t>acola</a:t>
            </a:r>
            <a:r>
              <a:rPr lang="de-DE" b="1" dirty="0"/>
              <a:t> o </a:t>
            </a:r>
            <a:r>
              <a:rPr lang="de-DE" b="1" dirty="0" err="1"/>
              <a:t>lafi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krivicno</a:t>
            </a:r>
            <a:r>
              <a:rPr lang="de-DE" b="1" dirty="0"/>
              <a:t> delo (</a:t>
            </a:r>
            <a:r>
              <a:rPr lang="de-DE" b="1" dirty="0" err="1"/>
              <a:t>Rimjanite</a:t>
            </a:r>
            <a:r>
              <a:rPr lang="de-DE" b="1" dirty="0"/>
              <a:t> 13:1-5),</a:t>
            </a:r>
            <a:r>
              <a:rPr lang="de-DE" b="1" dirty="0" err="1"/>
              <a:t>vnatresna</a:t>
            </a:r>
            <a:r>
              <a:rPr lang="de-DE" b="1" dirty="0"/>
              <a:t> </a:t>
            </a:r>
            <a:r>
              <a:rPr lang="de-DE" b="1" dirty="0" err="1"/>
              <a:t>crkovna</a:t>
            </a:r>
            <a:r>
              <a:rPr lang="de-DE" b="1" dirty="0"/>
              <a:t> </a:t>
            </a:r>
            <a:r>
              <a:rPr lang="de-DE" b="1" dirty="0" err="1"/>
              <a:t>problemija</a:t>
            </a:r>
            <a:r>
              <a:rPr lang="de-DE" b="1" dirty="0"/>
              <a:t> </a:t>
            </a:r>
            <a:r>
              <a:rPr lang="de-DE" b="1" dirty="0" err="1"/>
              <a:t>trebela</a:t>
            </a:r>
            <a:r>
              <a:rPr lang="de-DE" b="1" dirty="0"/>
              <a:t> te </a:t>
            </a:r>
            <a:r>
              <a:rPr lang="de-DE" b="1" dirty="0" err="1"/>
              <a:t>resinenpe</a:t>
            </a:r>
            <a:r>
              <a:rPr lang="de-DE" b="1" dirty="0"/>
              <a:t> </a:t>
            </a:r>
            <a:r>
              <a:rPr lang="de-DE" b="1" dirty="0" err="1"/>
              <a:t>interno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2DF5DD4-C39F-63F3-367E-FC0BEB71AED5}"/>
              </a:ext>
            </a:extLst>
          </p:cNvPr>
          <p:cNvSpPr txBox="1"/>
          <p:nvPr/>
        </p:nvSpPr>
        <p:spPr>
          <a:xfrm>
            <a:off x="471637" y="5043943"/>
            <a:ext cx="6839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Trinto</a:t>
            </a:r>
            <a:r>
              <a:rPr lang="de-DE" b="1" dirty="0"/>
              <a:t>,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</a:t>
            </a:r>
            <a:r>
              <a:rPr lang="de-DE" b="1" dirty="0" err="1"/>
              <a:t>soglasnost</a:t>
            </a:r>
            <a:r>
              <a:rPr lang="de-DE" b="1" dirty="0"/>
              <a:t> </a:t>
            </a:r>
            <a:r>
              <a:rPr lang="de-DE" b="1" dirty="0" err="1"/>
              <a:t>maskar</a:t>
            </a:r>
            <a:r>
              <a:rPr lang="de-DE" b="1" dirty="0"/>
              <a:t> o </a:t>
            </a:r>
            <a:r>
              <a:rPr lang="de-DE" b="1" dirty="0" err="1"/>
              <a:t>clenija</a:t>
            </a:r>
            <a:r>
              <a:rPr lang="de-DE" b="1" dirty="0"/>
              <a:t>, i crkva </a:t>
            </a:r>
            <a:r>
              <a:rPr lang="de-DE" b="1" dirty="0" err="1"/>
              <a:t>mora</a:t>
            </a:r>
            <a:r>
              <a:rPr lang="de-DE" b="1" dirty="0"/>
              <a:t> te </a:t>
            </a:r>
            <a:r>
              <a:rPr lang="de-DE" b="1" dirty="0" err="1"/>
              <a:t>sudinel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te </a:t>
            </a:r>
            <a:r>
              <a:rPr lang="de-DE" b="1" dirty="0" err="1"/>
              <a:t>posredinel</a:t>
            </a:r>
            <a:r>
              <a:rPr lang="de-DE" b="1" dirty="0"/>
              <a:t> </a:t>
            </a:r>
            <a:r>
              <a:rPr lang="de-DE" b="1" dirty="0" err="1"/>
              <a:t>maskar</a:t>
            </a:r>
            <a:r>
              <a:rPr lang="de-DE" b="1" dirty="0"/>
              <a:t> </a:t>
            </a:r>
            <a:r>
              <a:rPr lang="de-DE" b="1" dirty="0" err="1"/>
              <a:t>olende</a:t>
            </a:r>
            <a:r>
              <a:rPr lang="de-DE" b="1" dirty="0"/>
              <a:t> (1.Korintjanite 6:2).</a:t>
            </a:r>
            <a:endParaRPr lang="es-ES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26E4538-1772-DA9C-18FF-652A50FB3A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2" y="3385739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9EB07D4-BB75-8489-3D8A-356C7F9585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2" y="4395809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9DDE0FB-A512-B742-073C-24B61A4BC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1" y="5091663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2EDABB-A21D-8D8B-A91E-B19882850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3F4C1C-4C2D-1CD0-E689-BDB4816641D4}"/>
              </a:ext>
            </a:extLst>
          </p:cNvPr>
          <p:cNvSpPr txBox="1"/>
          <p:nvPr/>
        </p:nvSpPr>
        <p:spPr>
          <a:xfrm>
            <a:off x="1826166" y="863535"/>
            <a:ext cx="1007055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,,Amari </a:t>
            </a:r>
            <a:r>
              <a:rPr lang="de-DE" sz="2400" b="1" dirty="0" err="1">
                <a:latin typeface="Constantia" panose="02030602050306030303" pitchFamily="18" charset="0"/>
              </a:rPr>
              <a:t>zadaca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tani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cana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amare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neguvime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slabostija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grevija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kola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sozdainena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duhovno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temnina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slabost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izgasninge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amaro</a:t>
            </a:r>
            <a:r>
              <a:rPr lang="de-DE" sz="2400" b="1" dirty="0">
                <a:latin typeface="Constantia" panose="02030602050306030303" pitchFamily="18" charset="0"/>
              </a:rPr>
              <a:t> prvo </a:t>
            </a:r>
            <a:r>
              <a:rPr lang="de-DE" sz="2400" b="1" dirty="0" err="1">
                <a:latin typeface="Constantia" panose="02030602050306030303" pitchFamily="18" charset="0"/>
              </a:rPr>
              <a:t>mangipe</a:t>
            </a:r>
            <a:r>
              <a:rPr lang="de-DE" sz="2400" b="1" dirty="0">
                <a:latin typeface="Constantia" panose="02030602050306030303" pitchFamily="18" charset="0"/>
              </a:rPr>
              <a:t>. Dali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odova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svetovnost</a:t>
            </a:r>
            <a:r>
              <a:rPr lang="de-DE" sz="2400" b="1" dirty="0">
                <a:latin typeface="Constantia" panose="02030602050306030303" pitchFamily="18" charset="0"/>
              </a:rPr>
              <a:t>? Dali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odova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sebicnost</a:t>
            </a:r>
            <a:r>
              <a:rPr lang="de-DE" sz="2400" b="1" dirty="0">
                <a:latin typeface="Constantia" panose="02030602050306030303" pitchFamily="18" charset="0"/>
              </a:rPr>
              <a:t>? Dali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odova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mangipe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samopocituiba</a:t>
            </a:r>
            <a:r>
              <a:rPr lang="de-DE" sz="2400" b="1" dirty="0">
                <a:latin typeface="Constantia" panose="02030602050306030303" pitchFamily="18" charset="0"/>
              </a:rPr>
              <a:t>? Dali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odova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borba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ovelpe</a:t>
            </a:r>
            <a:r>
              <a:rPr lang="de-DE" sz="2400" b="1" dirty="0">
                <a:latin typeface="Constantia" panose="02030602050306030303" pitchFamily="18" charset="0"/>
              </a:rPr>
              <a:t> prvo? Dali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odova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senzualnost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odalecinelamen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Devel? Dali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odova</a:t>
            </a:r>
            <a:r>
              <a:rPr lang="de-DE" sz="2400" b="1" dirty="0">
                <a:latin typeface="Constantia" panose="02030602050306030303" pitchFamily="18" charset="0"/>
              </a:rPr>
              <a:t> grevo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nikolatija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kon</a:t>
            </a:r>
            <a:r>
              <a:rPr lang="de-DE" sz="2400" b="1" dirty="0">
                <a:latin typeface="Constantia" panose="02030602050306030303" pitchFamily="18" charset="0"/>
              </a:rPr>
              <a:t> i </a:t>
            </a:r>
            <a:r>
              <a:rPr lang="de-DE" sz="2400" b="1" dirty="0" err="1">
                <a:latin typeface="Constantia" panose="02030602050306030303" pitchFamily="18" charset="0"/>
              </a:rPr>
              <a:t>bari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svetlina</a:t>
            </a:r>
            <a:r>
              <a:rPr lang="de-DE" sz="2400" b="1" dirty="0">
                <a:latin typeface="Constantia" panose="02030602050306030303" pitchFamily="18" charset="0"/>
              </a:rPr>
              <a:t>? Dali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odova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zloupotreba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ili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zloupotreba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moznostija</a:t>
            </a:r>
            <a:r>
              <a:rPr lang="de-DE" sz="2400" b="1" dirty="0">
                <a:latin typeface="Constantia" panose="02030602050306030303" pitchFamily="18" charset="0"/>
              </a:rPr>
              <a:t> 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privilegija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vodinelamen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kon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falbena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pretenzije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religiozno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mudrost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djandipa</a:t>
            </a:r>
            <a:r>
              <a:rPr lang="de-DE" sz="2400" b="1" dirty="0">
                <a:latin typeface="Constantia" panose="02030602050306030303" pitchFamily="18" charset="0"/>
              </a:rPr>
              <a:t>, ci </a:t>
            </a:r>
            <a:r>
              <a:rPr lang="de-DE" sz="2400" b="1" dirty="0" err="1">
                <a:latin typeface="Constantia" panose="02030602050306030303" pitchFamily="18" charset="0"/>
              </a:rPr>
              <a:t>keda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amaro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zivoto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karakteri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nedosledna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nemoralna</a:t>
            </a:r>
            <a:r>
              <a:rPr lang="de-DE" sz="2400" b="1" dirty="0">
                <a:latin typeface="Constantia" panose="02030602050306030303" pitchFamily="18" charset="0"/>
              </a:rPr>
              <a:t>? Bizo </a:t>
            </a:r>
            <a:r>
              <a:rPr lang="de-DE" sz="2400" b="1" dirty="0" err="1">
                <a:latin typeface="Constantia" panose="02030602050306030303" pitchFamily="18" charset="0"/>
              </a:rPr>
              <a:t>razlika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neguingam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neguvinaja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</a:t>
            </a:r>
            <a:r>
              <a:rPr lang="de-DE" sz="2400" b="1" dirty="0">
                <a:latin typeface="Constantia" panose="02030602050306030303" pitchFamily="18" charset="0"/>
              </a:rPr>
              <a:t> ci </a:t>
            </a:r>
            <a:r>
              <a:rPr lang="de-DE" sz="2400" b="1" dirty="0" err="1">
                <a:latin typeface="Constantia" panose="02030602050306030303" pitchFamily="18" charset="0"/>
              </a:rPr>
              <a:t>keda</a:t>
            </a:r>
            <a:r>
              <a:rPr lang="de-DE" sz="2400" b="1" dirty="0">
                <a:latin typeface="Constantia" panose="02030602050306030303" pitchFamily="18" charset="0"/>
              </a:rPr>
              <a:t> na </a:t>
            </a:r>
            <a:r>
              <a:rPr lang="de-DE" sz="2400" b="1" dirty="0" err="1">
                <a:latin typeface="Constantia" panose="02030602050306030303" pitchFamily="18" charset="0"/>
              </a:rPr>
              <a:t>acola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silno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dominantno,te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vlozina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resitelna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naporija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ova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pobednikija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da </a:t>
            </a:r>
            <a:r>
              <a:rPr lang="de-DE" sz="2400" b="1" dirty="0" err="1">
                <a:latin typeface="Constantia" panose="02030602050306030303" pitchFamily="18" charset="0"/>
              </a:rPr>
              <a:t>ma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izgubinamen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saj</a:t>
            </a:r>
            <a:r>
              <a:rPr lang="de-DE" sz="2400" b="1" dirty="0">
                <a:latin typeface="Constantia" panose="02030602050306030303" pitchFamily="18" charset="0"/>
              </a:rPr>
              <a:t> te ha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kash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zivotoso</a:t>
            </a:r>
            <a:r>
              <a:rPr lang="de-DE" sz="2400" b="1" dirty="0">
                <a:latin typeface="Constantia" panose="02030602050306030303" pitchFamily="18" charset="0"/>
              </a:rPr>
              <a:t>.“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19543F-0133-37A9-5C45-80AB5F3B408F}"/>
              </a:ext>
            </a:extLst>
          </p:cNvPr>
          <p:cNvSpPr txBox="1"/>
          <p:nvPr/>
        </p:nvSpPr>
        <p:spPr>
          <a:xfrm>
            <a:off x="8709007" y="5757182"/>
            <a:ext cx="3407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/>
              <a:t>E.G.V (Ka </a:t>
            </a:r>
            <a:r>
              <a:rPr lang="de-DE" sz="1600" b="1" dirty="0" err="1"/>
              <a:t>primine</a:t>
            </a:r>
            <a:r>
              <a:rPr lang="de-DE" sz="1600" b="1" dirty="0"/>
              <a:t> </a:t>
            </a:r>
            <a:r>
              <a:rPr lang="de-DE" sz="1600" b="1" dirty="0" err="1"/>
              <a:t>sila</a:t>
            </a:r>
            <a:r>
              <a:rPr lang="de-DE" sz="1600" b="1" dirty="0"/>
              <a:t>, 18 </a:t>
            </a:r>
            <a:r>
              <a:rPr lang="de-DE" sz="1600" b="1" dirty="0" err="1"/>
              <a:t>Dekemvri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1981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03C59D-02F2-3152-8F1C-95329F65B3F3}"/>
              </a:ext>
            </a:extLst>
          </p:cNvPr>
          <p:cNvSpPr txBox="1"/>
          <p:nvPr/>
        </p:nvSpPr>
        <p:spPr>
          <a:xfrm>
            <a:off x="333374" y="-104775"/>
            <a:ext cx="8124825" cy="64770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defRPr>
            </a:lvl1pPr>
          </a:lstStyle>
          <a:p>
            <a:pPr>
              <a:lnSpc>
                <a:spcPts val="17500"/>
              </a:lnSpc>
            </a:pPr>
            <a:r>
              <a:rPr lang="de-DE" sz="6000" dirty="0">
                <a:pattFill prst="narHorz">
                  <a:fgClr>
                    <a:srgbClr val="FFFF00"/>
                  </a:fgClr>
                  <a:bgClr>
                    <a:schemeClr val="accent6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6">
                      <a:lumMod val="50000"/>
                    </a:schemeClr>
                  </a:innerShdw>
                </a:effectLst>
              </a:rPr>
              <a:t>SAR TE IZBEGNINEN </a:t>
            </a:r>
          </a:p>
          <a:p>
            <a:pPr>
              <a:lnSpc>
                <a:spcPts val="17500"/>
              </a:lnSpc>
            </a:pPr>
            <a:r>
              <a:rPr lang="de-DE" sz="6000" dirty="0">
                <a:pattFill prst="narHorz">
                  <a:fgClr>
                    <a:srgbClr val="FFFF00"/>
                  </a:fgClr>
                  <a:bgClr>
                    <a:schemeClr val="accent6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6">
                      <a:lumMod val="50000"/>
                    </a:schemeClr>
                  </a:innerShdw>
                </a:effectLst>
              </a:rPr>
              <a:t>O </a:t>
            </a:r>
          </a:p>
          <a:p>
            <a:pPr>
              <a:lnSpc>
                <a:spcPts val="17500"/>
              </a:lnSpc>
            </a:pPr>
            <a:r>
              <a:rPr lang="de-DE" sz="6000" dirty="0">
                <a:pattFill prst="narHorz">
                  <a:fgClr>
                    <a:srgbClr val="FFFF00"/>
                  </a:fgClr>
                  <a:bgClr>
                    <a:schemeClr val="accent6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6">
                      <a:lumMod val="50000"/>
                    </a:schemeClr>
                  </a:innerShdw>
                </a:effectLst>
              </a:rPr>
              <a:t>GREVO KI CRKVA</a:t>
            </a:r>
            <a:endParaRPr lang="es-ES" sz="6000" dirty="0">
              <a:pattFill prst="narHorz">
                <a:fgClr>
                  <a:srgbClr val="FFFF00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effectLst>
                <a:innerShdw blurRad="177800">
                  <a:schemeClr val="accent6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33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1368</Words>
  <Application>Microsoft Office PowerPoint</Application>
  <PresentationFormat>Panorámica</PresentationFormat>
  <Paragraphs>57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Constantia</vt:lpstr>
      <vt:lpstr>Arial</vt:lpstr>
      <vt:lpstr>Aptos Display</vt:lpstr>
      <vt:lpstr>Comic Sans MS</vt:lpstr>
      <vt:lpstr>Aptos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75</cp:revision>
  <dcterms:created xsi:type="dcterms:W3CDTF">2026-06-19T16:27:56Z</dcterms:created>
  <dcterms:modified xsi:type="dcterms:W3CDTF">2026-07-09T06:49:12Z</dcterms:modified>
</cp:coreProperties>
</file>