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/>
            <a:t>1 </a:t>
          </a:r>
          <a:r>
            <a:rPr lang="de-DE" sz="2000" b="1" dirty="0" err="1"/>
            <a:t>Korintjanite</a:t>
          </a:r>
          <a:r>
            <a:rPr lang="mk-MK" sz="2000" b="1" dirty="0"/>
            <a:t> 8</a:t>
          </a:r>
          <a:endParaRPr lang="es-ES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de-DE" sz="2000" b="1" dirty="0" err="1">
              <a:solidFill>
                <a:srgbClr val="105660"/>
              </a:solidFill>
            </a:rPr>
            <a:t>Hajbe</a:t>
          </a:r>
          <a:r>
            <a:rPr lang="de-DE" sz="2000" b="1" dirty="0">
              <a:solidFill>
                <a:srgbClr val="105660"/>
              </a:solidFill>
            </a:rPr>
            <a:t> </a:t>
          </a:r>
          <a:r>
            <a:rPr lang="de-DE" sz="2000" b="1" dirty="0" err="1">
              <a:solidFill>
                <a:srgbClr val="105660"/>
              </a:solidFill>
            </a:rPr>
            <a:t>zrtvuimi</a:t>
          </a:r>
          <a:r>
            <a:rPr lang="de-DE" sz="2000" b="1" dirty="0">
              <a:solidFill>
                <a:srgbClr val="105660"/>
              </a:solidFill>
            </a:rPr>
            <a:t> e </a:t>
          </a:r>
          <a:r>
            <a:rPr lang="de-DE" sz="2000" b="1" dirty="0" err="1">
              <a:solidFill>
                <a:srgbClr val="105660"/>
              </a:solidFill>
            </a:rPr>
            <a:t>idolenge</a:t>
          </a:r>
          <a:endParaRPr lang="es-ES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k-MK" sz="2000" b="1" dirty="0"/>
            <a:t>(</a:t>
          </a:r>
          <a:r>
            <a:rPr lang="de-DE" sz="2000" b="1" dirty="0" err="1"/>
            <a:t>Djandipa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mangipe</a:t>
          </a:r>
          <a:r>
            <a:rPr lang="mk-MK" sz="2000" b="1" dirty="0"/>
            <a:t>)</a:t>
          </a:r>
          <a:endParaRPr lang="es-ES" sz="2000" b="1" dirty="0"/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/>
            <a:t>1 </a:t>
          </a:r>
          <a:r>
            <a:rPr lang="de-DE" sz="2000" b="1" dirty="0" err="1"/>
            <a:t>Korintjanite</a:t>
          </a:r>
          <a:r>
            <a:rPr lang="mk-MK" sz="2000" b="1" dirty="0"/>
            <a:t> 9</a:t>
          </a:r>
          <a:endParaRPr lang="es-ES" sz="2000" b="1" dirty="0"/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1">
                  <a:lumMod val="50000"/>
                </a:schemeClr>
              </a:solidFill>
            </a:rPr>
            <a:t>O Pavle </a:t>
          </a:r>
          <a:r>
            <a:rPr lang="es-ES" sz="2000" b="1" dirty="0" err="1">
              <a:solidFill>
                <a:schemeClr val="accent1">
                  <a:lumMod val="50000"/>
                </a:schemeClr>
              </a:solidFill>
            </a:rPr>
            <a:t>otkazinelape</a:t>
          </a:r>
          <a:r>
            <a:rPr lang="es-ES" sz="2000" b="1" dirty="0">
              <a:solidFill>
                <a:schemeClr val="accent1">
                  <a:lumMod val="50000"/>
                </a:schemeClr>
              </a:solidFill>
            </a:rPr>
            <a:t> taro piro pravo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k-MK" sz="2000" b="1" dirty="0"/>
            <a:t>(</a:t>
          </a:r>
          <a:r>
            <a:rPr lang="de-DE" sz="2000" b="1" dirty="0"/>
            <a:t>O </a:t>
          </a:r>
          <a:r>
            <a:rPr lang="de-DE" sz="2000" b="1" dirty="0" err="1"/>
            <a:t>pravija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evangelie</a:t>
          </a:r>
          <a:r>
            <a:rPr lang="mk-MK" sz="2000" b="1" dirty="0"/>
            <a:t>)</a:t>
          </a:r>
          <a:endParaRPr lang="es-ES" sz="2000" b="1" dirty="0"/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/>
            <a:t>1 </a:t>
          </a:r>
          <a:r>
            <a:rPr lang="de-DE" sz="2000" b="1" dirty="0" err="1"/>
            <a:t>Korintjanite</a:t>
          </a:r>
          <a:r>
            <a:rPr lang="mk-MK" sz="2000" b="1" dirty="0"/>
            <a:t> 10:1-13</a:t>
          </a:r>
          <a:endParaRPr lang="es-ES" sz="2000" b="1" dirty="0"/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de-DE" sz="2000" b="1" dirty="0" err="1">
              <a:solidFill>
                <a:schemeClr val="accent5">
                  <a:lumMod val="50000"/>
                </a:schemeClr>
              </a:solidFill>
            </a:rPr>
            <a:t>Predupreduipa</a:t>
          </a:r>
          <a:r>
            <a:rPr lang="de-DE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50000"/>
                </a:schemeClr>
              </a:solidFill>
            </a:rPr>
            <a:t>protiv</a:t>
          </a:r>
          <a:r>
            <a:rPr lang="de-DE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5">
                  <a:lumMod val="50000"/>
                </a:schemeClr>
              </a:solidFill>
            </a:rPr>
            <a:t>idolopoklonstvo</a:t>
          </a:r>
          <a:endParaRPr lang="es-ES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k-MK" sz="2000" b="1" dirty="0"/>
            <a:t>(</a:t>
          </a:r>
          <a:r>
            <a:rPr lang="de-DE" sz="2000" b="1" dirty="0" err="1"/>
            <a:t>Lekcije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purano</a:t>
          </a:r>
          <a:r>
            <a:rPr lang="mk-MK" sz="2000" b="1" dirty="0"/>
            <a:t>)</a:t>
          </a:r>
          <a:endParaRPr lang="es-ES" sz="2000" b="1" dirty="0"/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/>
            <a:t>1 </a:t>
          </a:r>
          <a:r>
            <a:rPr lang="de-DE" sz="2000" b="1" dirty="0" err="1"/>
            <a:t>Korintjanite</a:t>
          </a:r>
          <a:r>
            <a:rPr lang="mk-MK" sz="2000" b="1" dirty="0"/>
            <a:t> 10:14-22</a:t>
          </a:r>
          <a:endParaRPr lang="es-ES" sz="2000" b="1" dirty="0"/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E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Devlesi</a:t>
          </a: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casa</a:t>
          </a: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thaj</a:t>
          </a: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 i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casa</a:t>
          </a: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taro</a:t>
          </a:r>
          <a:r>
            <a:rPr lang="de-DE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6">
                  <a:lumMod val="50000"/>
                </a:schemeClr>
              </a:solidFill>
            </a:rPr>
            <a:t>demonija</a:t>
          </a:r>
          <a:endParaRPr lang="es-ES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mk-MK" sz="2000" b="1" dirty="0"/>
            <a:t>(</a:t>
          </a:r>
          <a:r>
            <a:rPr lang="de-DE" sz="2000" b="1" dirty="0" err="1"/>
            <a:t>Muken</a:t>
          </a:r>
          <a:r>
            <a:rPr lang="de-DE" sz="2000" b="1" dirty="0"/>
            <a:t> o </a:t>
          </a:r>
          <a:r>
            <a:rPr lang="de-DE" sz="2000" b="1" dirty="0" err="1"/>
            <a:t>idolopoklonstvo</a:t>
          </a:r>
          <a:r>
            <a:rPr lang="mk-MK" sz="2000" b="1" dirty="0"/>
            <a:t>)</a:t>
          </a:r>
          <a:endParaRPr lang="es-ES" sz="2000" b="1" dirty="0"/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/>
            <a:t>1 </a:t>
          </a:r>
          <a:r>
            <a:rPr lang="de-DE" sz="2000" b="1" dirty="0" err="1"/>
            <a:t>Korintjanite</a:t>
          </a:r>
          <a:r>
            <a:rPr lang="mk-MK" sz="2000" b="1" dirty="0"/>
            <a:t> 10:23-33</a:t>
          </a:r>
          <a:endParaRPr lang="es-ES" sz="2000" b="1" dirty="0"/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de-DE" sz="2000" b="1" dirty="0">
              <a:solidFill>
                <a:schemeClr val="accent3">
                  <a:lumMod val="50000"/>
                </a:schemeClr>
              </a:solidFill>
            </a:rPr>
            <a:t>Ker </a:t>
          </a:r>
          <a:r>
            <a:rPr lang="de-DE" sz="2000" b="1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de-DE" sz="2000" b="1" dirty="0">
              <a:solidFill>
                <a:schemeClr val="accent3">
                  <a:lumMod val="50000"/>
                </a:schemeClr>
              </a:solidFill>
            </a:rPr>
            <a:t> ki </a:t>
          </a:r>
          <a:r>
            <a:rPr lang="de-DE" sz="2000" b="1" dirty="0" err="1">
              <a:solidFill>
                <a:schemeClr val="accent3">
                  <a:lumMod val="50000"/>
                </a:schemeClr>
              </a:solidFill>
            </a:rPr>
            <a:t>slava</a:t>
          </a:r>
          <a:r>
            <a:rPr lang="de-DE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3">
                  <a:lumMod val="50000"/>
                </a:schemeClr>
              </a:solidFill>
            </a:rPr>
            <a:t>Devlesi</a:t>
          </a:r>
          <a:endParaRPr lang="es-ES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ru-RU" sz="2000" b="1" dirty="0"/>
            <a:t>(</a:t>
          </a:r>
          <a:r>
            <a:rPr lang="de-DE" sz="2000" b="1" dirty="0" err="1"/>
            <a:t>Soj</a:t>
          </a:r>
          <a:r>
            <a:rPr lang="de-DE" sz="2000" b="1" dirty="0"/>
            <a:t> </a:t>
          </a:r>
          <a:r>
            <a:rPr lang="de-DE" sz="2000" b="1" dirty="0" err="1"/>
            <a:t>tano</a:t>
          </a:r>
          <a:r>
            <a:rPr lang="de-DE" sz="2000" b="1" dirty="0"/>
            <a:t> </a:t>
          </a:r>
          <a:r>
            <a:rPr lang="de-DE" sz="2000" b="1" dirty="0" err="1"/>
            <a:t>zakonsko</a:t>
          </a:r>
          <a:r>
            <a:rPr lang="de-DE" sz="2000" b="1" dirty="0"/>
            <a:t> </a:t>
          </a:r>
          <a:r>
            <a:rPr lang="de-DE" sz="2000" b="1" dirty="0" err="1"/>
            <a:t>thaj</a:t>
          </a:r>
          <a:r>
            <a:rPr lang="de-DE" sz="2000" b="1" dirty="0"/>
            <a:t> </a:t>
          </a:r>
          <a:r>
            <a:rPr lang="de-DE" sz="2000" b="1" dirty="0" err="1"/>
            <a:t>soodvetno</a:t>
          </a:r>
          <a:r>
            <a:rPr lang="ru-RU" sz="2000" b="1" dirty="0"/>
            <a:t>)</a:t>
          </a:r>
          <a:endParaRPr lang="es-ES" sz="2000" b="1" dirty="0"/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mk-MK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8:4-7а</a:t>
          </a:r>
          <a:endParaRPr lang="es-ES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O </a:t>
          </a:r>
          <a:r>
            <a:rPr lang="de-DE" sz="2000" b="1" dirty="0" err="1"/>
            <a:t>Silna</a:t>
          </a:r>
          <a:r>
            <a:rPr lang="de-DE" sz="2000" b="1" dirty="0"/>
            <a:t> </a:t>
          </a:r>
          <a:r>
            <a:rPr lang="de-DE" sz="2000" b="1" dirty="0" err="1"/>
            <a:t>razbirinena</a:t>
          </a:r>
          <a:r>
            <a:rPr lang="de-DE" sz="2000" b="1" dirty="0"/>
            <a:t> </a:t>
          </a:r>
          <a:r>
            <a:rPr lang="de-DE" sz="2000" b="1" dirty="0" err="1"/>
            <a:t>deka</a:t>
          </a:r>
          <a:r>
            <a:rPr lang="de-DE" sz="2000" b="1" dirty="0"/>
            <a:t> o </a:t>
          </a:r>
          <a:r>
            <a:rPr lang="de-DE" sz="2000" b="1" dirty="0" err="1"/>
            <a:t>idolija</a:t>
          </a:r>
          <a:r>
            <a:rPr lang="de-DE" sz="2000" b="1" dirty="0"/>
            <a:t> </a:t>
          </a:r>
          <a:r>
            <a:rPr lang="de-DE" sz="2000" b="1" dirty="0" err="1"/>
            <a:t>nane</a:t>
          </a:r>
          <a:r>
            <a:rPr lang="de-DE" sz="2000" b="1" dirty="0"/>
            <a:t> </a:t>
          </a:r>
          <a:r>
            <a:rPr lang="de-DE" sz="2000" b="1" dirty="0" err="1"/>
            <a:t>nisto</a:t>
          </a:r>
          <a:r>
            <a:rPr lang="de-DE" sz="2000" b="1" dirty="0"/>
            <a:t>, </a:t>
          </a:r>
          <a:r>
            <a:rPr lang="de-DE" sz="2000" b="1" dirty="0" err="1"/>
            <a:t>sose</a:t>
          </a:r>
          <a:r>
            <a:rPr lang="de-DE" sz="2000" b="1" dirty="0"/>
            <a:t> </a:t>
          </a:r>
          <a:r>
            <a:rPr lang="de-DE" sz="2000" b="1" dirty="0" err="1"/>
            <a:t>postoinela</a:t>
          </a:r>
          <a:r>
            <a:rPr lang="de-DE" sz="2000" b="1" dirty="0"/>
            <a:t> </a:t>
          </a:r>
          <a:r>
            <a:rPr lang="de-DE" sz="2000" b="1" dirty="0" err="1"/>
            <a:t>samo</a:t>
          </a:r>
          <a:r>
            <a:rPr lang="de-DE" sz="2000" b="1" dirty="0"/>
            <a:t> </a:t>
          </a:r>
          <a:r>
            <a:rPr lang="de-DE" sz="2000" b="1" dirty="0" err="1"/>
            <a:t>jek</a:t>
          </a:r>
          <a:r>
            <a:rPr lang="de-DE" sz="2000" b="1" dirty="0"/>
            <a:t> </a:t>
          </a:r>
          <a:r>
            <a:rPr lang="de-DE" sz="2000" b="1" dirty="0" err="1"/>
            <a:t>cacutno</a:t>
          </a:r>
          <a:r>
            <a:rPr lang="de-DE" sz="2000" b="1" dirty="0"/>
            <a:t> Devel.</a:t>
          </a:r>
          <a:endParaRPr lang="es-ES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O Slaba </a:t>
          </a:r>
          <a:r>
            <a:rPr lang="de-DE" sz="2000" b="1" dirty="0" err="1"/>
            <a:t>sa</a:t>
          </a:r>
          <a:r>
            <a:rPr lang="de-DE" sz="2000" b="1" dirty="0"/>
            <a:t> </a:t>
          </a:r>
          <a:r>
            <a:rPr lang="de-DE" sz="2000" b="1" dirty="0" err="1"/>
            <a:t>panda</a:t>
          </a:r>
          <a:r>
            <a:rPr lang="de-DE" sz="2000" b="1" dirty="0"/>
            <a:t> na </a:t>
          </a:r>
          <a:r>
            <a:rPr lang="de-DE" sz="2000" b="1" dirty="0" err="1"/>
            <a:t>svatinge</a:t>
          </a:r>
          <a:r>
            <a:rPr lang="de-DE" sz="2000" b="1" dirty="0"/>
            <a:t> </a:t>
          </a:r>
          <a:r>
            <a:rPr lang="de-DE" sz="2000" b="1" dirty="0" err="1"/>
            <a:t>akaja</a:t>
          </a:r>
          <a:r>
            <a:rPr lang="de-DE" sz="2000" b="1" dirty="0"/>
            <a:t> </a:t>
          </a:r>
          <a:r>
            <a:rPr lang="de-DE" sz="2000" b="1" dirty="0" err="1"/>
            <a:t>poenta</a:t>
          </a:r>
          <a:r>
            <a:rPr lang="de-DE" sz="2000" b="1" dirty="0"/>
            <a:t>.</a:t>
          </a:r>
          <a:endParaRPr lang="es-ES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mk-MK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1.</a:t>
          </a:r>
          <a:r>
            <a:rPr lang="de-DE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mk-MK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  <a:r>
            <a:rPr lang="de-D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b</a:t>
          </a:r>
          <a:endParaRPr lang="es-ES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1800" b="1" dirty="0"/>
            <a:t>O </a:t>
          </a:r>
          <a:r>
            <a:rPr lang="de-DE" sz="1800" b="1" dirty="0" err="1"/>
            <a:t>Silna</a:t>
          </a:r>
          <a:r>
            <a:rPr lang="de-DE" sz="1800" b="1" dirty="0"/>
            <a:t> </a:t>
          </a:r>
          <a:r>
            <a:rPr lang="de-DE" sz="1800" b="1" dirty="0" err="1"/>
            <a:t>hana</a:t>
          </a:r>
          <a:r>
            <a:rPr lang="de-DE" sz="1800" b="1" dirty="0"/>
            <a:t> </a:t>
          </a:r>
          <a:r>
            <a:rPr lang="de-DE" sz="1800" b="1" dirty="0" err="1"/>
            <a:t>mas</a:t>
          </a:r>
          <a:r>
            <a:rPr lang="de-DE" sz="1800" b="1" dirty="0"/>
            <a:t> </a:t>
          </a:r>
          <a:r>
            <a:rPr lang="de-DE" sz="1800" b="1" dirty="0" err="1"/>
            <a:t>zrtvuimo</a:t>
          </a:r>
          <a:r>
            <a:rPr lang="de-DE" sz="1800" b="1" dirty="0"/>
            <a:t> </a:t>
          </a:r>
          <a:r>
            <a:rPr lang="de-DE" sz="1800" b="1" dirty="0" err="1"/>
            <a:t>taro</a:t>
          </a:r>
          <a:r>
            <a:rPr lang="de-DE" sz="1800" b="1" dirty="0"/>
            <a:t> </a:t>
          </a:r>
          <a:r>
            <a:rPr lang="de-DE" sz="1800" b="1" dirty="0" err="1"/>
            <a:t>idolija</a:t>
          </a:r>
          <a:r>
            <a:rPr lang="de-DE" sz="1800" b="1" dirty="0"/>
            <a:t> </a:t>
          </a:r>
          <a:r>
            <a:rPr lang="de-DE" sz="1800" b="1" dirty="0" err="1"/>
            <a:t>adalese</a:t>
          </a:r>
          <a:r>
            <a:rPr lang="de-DE" sz="1800" b="1" dirty="0"/>
            <a:t> so </a:t>
          </a:r>
          <a:r>
            <a:rPr lang="de-DE" sz="1800" b="1" dirty="0" err="1"/>
            <a:t>canena</a:t>
          </a:r>
          <a:r>
            <a:rPr lang="de-DE" sz="1800" b="1" dirty="0"/>
            <a:t> </a:t>
          </a:r>
          <a:r>
            <a:rPr lang="de-DE" sz="1800" b="1" dirty="0" err="1"/>
            <a:t>deka</a:t>
          </a:r>
          <a:r>
            <a:rPr lang="de-DE" sz="1800" b="1" dirty="0"/>
            <a:t> o </a:t>
          </a:r>
          <a:r>
            <a:rPr lang="de-DE" sz="1800" b="1" dirty="0" err="1"/>
            <a:t>idolija</a:t>
          </a:r>
          <a:r>
            <a:rPr lang="de-DE" sz="1800" b="1" dirty="0"/>
            <a:t> </a:t>
          </a:r>
          <a:r>
            <a:rPr lang="de-DE" sz="1800" b="1" dirty="0" err="1"/>
            <a:t>nasti</a:t>
          </a:r>
          <a:r>
            <a:rPr lang="de-DE" sz="1800" b="1" dirty="0"/>
            <a:t> te </a:t>
          </a:r>
          <a:r>
            <a:rPr lang="de-DE" sz="1800" b="1" dirty="0" err="1"/>
            <a:t>kontaminirinel</a:t>
          </a:r>
          <a:r>
            <a:rPr lang="de-DE" sz="1800" b="1" dirty="0"/>
            <a:t> i </a:t>
          </a:r>
          <a:r>
            <a:rPr lang="de-DE" sz="1800" b="1" dirty="0" err="1"/>
            <a:t>hrana</a:t>
          </a:r>
          <a:r>
            <a:rPr lang="de-DE" sz="1800" b="1" dirty="0"/>
            <a:t>.</a:t>
          </a:r>
          <a:endParaRPr lang="es-ES" sz="18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O Slaba </a:t>
          </a:r>
          <a:r>
            <a:rPr lang="de-DE" sz="2000" b="1" dirty="0" err="1"/>
            <a:t>veruinena</a:t>
          </a:r>
          <a:r>
            <a:rPr lang="de-DE" sz="2000" b="1" dirty="0"/>
            <a:t> </a:t>
          </a:r>
          <a:r>
            <a:rPr lang="de-DE" sz="2000" b="1" dirty="0" err="1"/>
            <a:t>deka</a:t>
          </a:r>
          <a:r>
            <a:rPr lang="de-DE" sz="2000" b="1" dirty="0"/>
            <a:t> </a:t>
          </a:r>
          <a:r>
            <a:rPr lang="de-DE" sz="2000" b="1" dirty="0" err="1"/>
            <a:t>gresinena</a:t>
          </a:r>
          <a:r>
            <a:rPr lang="de-DE" sz="2000" b="1" dirty="0"/>
            <a:t> </a:t>
          </a:r>
          <a:r>
            <a:rPr lang="de-DE" sz="2000" b="1" dirty="0" err="1"/>
            <a:t>ako</a:t>
          </a:r>
          <a:r>
            <a:rPr lang="de-DE" sz="2000" b="1" dirty="0"/>
            <a:t> </a:t>
          </a:r>
          <a:r>
            <a:rPr lang="de-DE" sz="2000" b="1" dirty="0" err="1"/>
            <a:t>hana</a:t>
          </a:r>
          <a:r>
            <a:rPr lang="de-DE" sz="2000" b="1" dirty="0"/>
            <a:t> </a:t>
          </a:r>
          <a:r>
            <a:rPr lang="de-DE" sz="2000" b="1" dirty="0" err="1"/>
            <a:t>taro</a:t>
          </a:r>
          <a:r>
            <a:rPr lang="de-DE" sz="2000" b="1" dirty="0"/>
            <a:t> </a:t>
          </a:r>
          <a:r>
            <a:rPr lang="de-DE" sz="2000" b="1" dirty="0" err="1"/>
            <a:t>odova</a:t>
          </a:r>
          <a:r>
            <a:rPr lang="de-DE" sz="2000" b="1" dirty="0"/>
            <a:t> </a:t>
          </a:r>
          <a:r>
            <a:rPr lang="de-DE" sz="2000" b="1" dirty="0" err="1"/>
            <a:t>mas</a:t>
          </a:r>
          <a:r>
            <a:rPr lang="de-DE" sz="2000" b="1" dirty="0"/>
            <a:t>.</a:t>
          </a:r>
          <a:endParaRPr lang="es-ES" sz="20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Pravo te 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ovelpe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nahranimo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taro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kediba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zajno</a:t>
          </a:r>
          <a:r>
            <a:rPr lang="de-DE" sz="2000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(1.</a:t>
          </a:r>
          <a:r>
            <a:rPr lang="de-DE" sz="2000" b="1" dirty="0" err="1">
              <a:solidFill>
                <a:schemeClr val="accent2">
                  <a:lumMod val="50000"/>
                </a:schemeClr>
              </a:solidFill>
            </a:rPr>
            <a:t>Korintjanite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ru-RU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de-DE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Pravo te ovel </a:t>
          </a:r>
          <a:r>
            <a:rPr lang="de-DE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pridruzimo</a:t>
          </a:r>
          <a:r>
            <a:rPr lang="de-DE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tari</a:t>
          </a:r>
          <a:r>
            <a:rPr lang="de-DE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olesi</a:t>
          </a:r>
          <a:r>
            <a:rPr lang="de-DE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romni</a:t>
          </a:r>
          <a:r>
            <a:rPr lang="ru-RU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(1.</a:t>
          </a:r>
          <a:r>
            <a:rPr lang="de-DE" sz="2000" b="1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ru-RU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ru-RU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 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Pravo te na 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izvrsinenpe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o 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voobicaime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buka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odrziba</a:t>
          </a:r>
          <a:r>
            <a:rPr lang="de-DE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(1.</a:t>
          </a:r>
          <a:r>
            <a:rPr lang="de-DE" sz="1800" b="1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Korintjanite</a:t>
          </a:r>
          <a:r>
            <a:rPr lang="ru-RU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9:6)</a:t>
          </a:r>
          <a:endParaRPr lang="es-ES" sz="18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de-DE" sz="2000" b="1" dirty="0">
              <a:solidFill>
                <a:schemeClr val="tx1"/>
              </a:solidFill>
            </a:rPr>
            <a:t>O Pavle </a:t>
          </a:r>
          <a:r>
            <a:rPr lang="de-DE" sz="2000" b="1" dirty="0" err="1">
              <a:solidFill>
                <a:schemeClr val="tx1"/>
              </a:solidFill>
            </a:rPr>
            <a:t>otkazinelape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taro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piro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pravo</a:t>
          </a:r>
          <a:r>
            <a:rPr lang="de-DE" sz="2000" b="1" dirty="0">
              <a:solidFill>
                <a:schemeClr val="tx1"/>
              </a:solidFill>
            </a:rPr>
            <a:t> sar </a:t>
          </a:r>
          <a:r>
            <a:rPr lang="de-DE" sz="2000" b="1" dirty="0" err="1">
              <a:solidFill>
                <a:schemeClr val="tx1"/>
              </a:solidFill>
            </a:rPr>
            <a:t>apostoli</a:t>
          </a:r>
          <a:r>
            <a:rPr lang="de-DE" sz="2000" b="1" dirty="0">
              <a:solidFill>
                <a:schemeClr val="tx1"/>
              </a:solidFill>
            </a:rPr>
            <a:t> te ovel </a:t>
          </a:r>
          <a:r>
            <a:rPr lang="de-DE" sz="2000" b="1" dirty="0" err="1">
              <a:solidFill>
                <a:schemeClr val="tx1"/>
              </a:solidFill>
            </a:rPr>
            <a:t>podrzimo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taro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crkve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kolende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sluzinela,sar</a:t>
          </a:r>
          <a:r>
            <a:rPr lang="de-DE" sz="2000" b="1" dirty="0">
              <a:solidFill>
                <a:schemeClr val="tx1"/>
              </a:solidFill>
            </a:rPr>
            <a:t> so </a:t>
          </a:r>
          <a:r>
            <a:rPr lang="de-DE" sz="2000" b="1" dirty="0" err="1">
              <a:solidFill>
                <a:schemeClr val="tx1"/>
              </a:solidFill>
            </a:rPr>
            <a:t>kerge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thaj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javera</a:t>
          </a:r>
          <a:r>
            <a:rPr lang="de-DE" sz="2000" b="1" dirty="0">
              <a:solidFill>
                <a:schemeClr val="tx1"/>
              </a:solidFill>
            </a:rPr>
            <a:t> </a:t>
          </a:r>
          <a:r>
            <a:rPr lang="de-DE" sz="2000" b="1" dirty="0" err="1">
              <a:solidFill>
                <a:schemeClr val="tx1"/>
              </a:solidFill>
            </a:rPr>
            <a:t>apostolija</a:t>
          </a:r>
          <a:r>
            <a:rPr lang="ru-RU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Opsto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praktika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maskar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o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apostolija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ola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patuinen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pire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romnencar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za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da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grizinenpe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olenge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pomozinenlen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olengi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sluzba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Akajar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omni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sar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olako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rom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ka ovel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pravo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te ovel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podrzimi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tari</a:t>
          </a:r>
          <a:r>
            <a:rPr lang="de-DE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crkva</a:t>
          </a:r>
          <a:r>
            <a:rPr lang="ru-RU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O Pavle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mangela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zarabotinel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zivoto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da te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izbeginel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manusa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mislinen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deka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mangela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iskoristini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piri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publika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thaj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pokazinel</a:t>
          </a:r>
          <a:r>
            <a:rPr lang="de-DE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nesebicnost</a:t>
          </a:r>
          <a:r>
            <a:rPr lang="ru-RU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Mesarnica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bikinga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zrtvuimi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idolenge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hrana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zrtvuimi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pucel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poteklo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mukel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vpecatok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smetinela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nezakonsko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asavko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(1.Korintjanite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Neverniko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pokaninga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bizo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puciba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dozvolimo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Ali,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domakini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vakerga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lese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ponudimo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idolese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Adalese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navredinelpe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sovest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domakini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smetingape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nesoodvetno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(1.Korintjanite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/>
            <a:t>1 </a:t>
          </a:r>
          <a:r>
            <a:rPr lang="de-DE" sz="2000" b="1" kern="1200" dirty="0" err="1"/>
            <a:t>Korintjanite</a:t>
          </a:r>
          <a:r>
            <a:rPr lang="mk-MK" sz="2000" b="1" kern="1200" dirty="0"/>
            <a:t> 8</a:t>
          </a:r>
          <a:endParaRPr lang="es-ES" sz="2000" b="1" kern="1200" dirty="0"/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de-DE" sz="2000" b="1" kern="1200" dirty="0" err="1">
              <a:solidFill>
                <a:srgbClr val="105660"/>
              </a:solidFill>
            </a:rPr>
            <a:t>Hajbe</a:t>
          </a:r>
          <a:r>
            <a:rPr lang="de-DE" sz="2000" b="1" kern="1200" dirty="0">
              <a:solidFill>
                <a:srgbClr val="105660"/>
              </a:solidFill>
            </a:rPr>
            <a:t> </a:t>
          </a:r>
          <a:r>
            <a:rPr lang="de-DE" sz="2000" b="1" kern="1200" dirty="0" err="1">
              <a:solidFill>
                <a:srgbClr val="105660"/>
              </a:solidFill>
            </a:rPr>
            <a:t>zrtvuimi</a:t>
          </a:r>
          <a:r>
            <a:rPr lang="de-DE" sz="2000" b="1" kern="1200" dirty="0">
              <a:solidFill>
                <a:srgbClr val="105660"/>
              </a:solidFill>
            </a:rPr>
            <a:t> e </a:t>
          </a:r>
          <a:r>
            <a:rPr lang="de-DE" sz="2000" b="1" kern="1200" dirty="0" err="1">
              <a:solidFill>
                <a:srgbClr val="105660"/>
              </a:solidFill>
            </a:rPr>
            <a:t>idolenge</a:t>
          </a:r>
          <a:endParaRPr lang="es-ES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k-MK" sz="2000" b="1" kern="1200" dirty="0"/>
            <a:t>(</a:t>
          </a:r>
          <a:r>
            <a:rPr lang="de-DE" sz="2000" b="1" kern="1200" dirty="0" err="1"/>
            <a:t>Djandipa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mangipe</a:t>
          </a:r>
          <a:r>
            <a:rPr lang="mk-MK" sz="2000" b="1" kern="1200" dirty="0"/>
            <a:t>)</a:t>
          </a:r>
          <a:endParaRPr lang="es-ES" sz="2000" b="1" kern="1200" dirty="0"/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/>
            <a:t>1 </a:t>
          </a:r>
          <a:r>
            <a:rPr lang="de-DE" sz="2000" b="1" kern="1200" dirty="0" err="1"/>
            <a:t>Korintjanite</a:t>
          </a:r>
          <a:r>
            <a:rPr lang="mk-MK" sz="2000" b="1" kern="1200" dirty="0"/>
            <a:t> 9</a:t>
          </a:r>
          <a:endParaRPr lang="es-ES" sz="2000" b="1" kern="1200" dirty="0"/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>
              <a:solidFill>
                <a:schemeClr val="accent1">
                  <a:lumMod val="50000"/>
                </a:schemeClr>
              </a:solidFill>
            </a:rPr>
            <a:t>O Pavle </a:t>
          </a:r>
          <a:r>
            <a:rPr lang="es-ES" sz="2000" b="1" kern="1200" dirty="0" err="1">
              <a:solidFill>
                <a:schemeClr val="accent1">
                  <a:lumMod val="50000"/>
                </a:schemeClr>
              </a:solidFill>
            </a:rPr>
            <a:t>otkazinelape</a:t>
          </a:r>
          <a:r>
            <a:rPr lang="es-ES" sz="2000" b="1" kern="1200" dirty="0">
              <a:solidFill>
                <a:schemeClr val="accent1">
                  <a:lumMod val="50000"/>
                </a:schemeClr>
              </a:solidFill>
            </a:rPr>
            <a:t> taro piro pravo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k-MK" sz="2000" b="1" kern="1200" dirty="0"/>
            <a:t>(</a:t>
          </a:r>
          <a:r>
            <a:rPr lang="de-DE" sz="2000" b="1" kern="1200" dirty="0"/>
            <a:t>O </a:t>
          </a:r>
          <a:r>
            <a:rPr lang="de-DE" sz="2000" b="1" kern="1200" dirty="0" err="1"/>
            <a:t>pravija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evangelie</a:t>
          </a:r>
          <a:r>
            <a:rPr lang="mk-MK" sz="2000" b="1" kern="1200" dirty="0"/>
            <a:t>)</a:t>
          </a:r>
          <a:endParaRPr lang="es-ES" sz="2000" b="1" kern="1200" dirty="0"/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/>
            <a:t>1 </a:t>
          </a:r>
          <a:r>
            <a:rPr lang="de-DE" sz="2000" b="1" kern="1200" dirty="0" err="1"/>
            <a:t>Korintjanite</a:t>
          </a:r>
          <a:r>
            <a:rPr lang="mk-MK" sz="2000" b="1" kern="1200" dirty="0"/>
            <a:t> 10:1-13</a:t>
          </a:r>
          <a:endParaRPr lang="es-ES" sz="2000" b="1" kern="1200" dirty="0"/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de-DE" sz="2000" b="1" kern="1200" dirty="0" err="1">
              <a:solidFill>
                <a:schemeClr val="accent5">
                  <a:lumMod val="50000"/>
                </a:schemeClr>
              </a:solidFill>
            </a:rPr>
            <a:t>Predupreduipa</a:t>
          </a:r>
          <a:r>
            <a:rPr lang="de-DE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50000"/>
                </a:schemeClr>
              </a:solidFill>
            </a:rPr>
            <a:t>protiv</a:t>
          </a:r>
          <a:r>
            <a:rPr lang="de-DE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5">
                  <a:lumMod val="50000"/>
                </a:schemeClr>
              </a:solidFill>
            </a:rPr>
            <a:t>idolopoklonstvo</a:t>
          </a:r>
          <a:endParaRPr lang="es-ES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k-MK" sz="2000" b="1" kern="1200" dirty="0"/>
            <a:t>(</a:t>
          </a:r>
          <a:r>
            <a:rPr lang="de-DE" sz="2000" b="1" kern="1200" dirty="0" err="1"/>
            <a:t>Lekcije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purano</a:t>
          </a:r>
          <a:r>
            <a:rPr lang="mk-MK" sz="2000" b="1" kern="1200" dirty="0"/>
            <a:t>)</a:t>
          </a:r>
          <a:endParaRPr lang="es-ES" sz="2000" b="1" kern="1200" dirty="0"/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/>
            <a:t>1 </a:t>
          </a:r>
          <a:r>
            <a:rPr lang="de-DE" sz="2000" b="1" kern="1200" dirty="0" err="1"/>
            <a:t>Korintjanite</a:t>
          </a:r>
          <a:r>
            <a:rPr lang="mk-MK" sz="2000" b="1" kern="1200" dirty="0"/>
            <a:t> 10:14-22</a:t>
          </a:r>
          <a:endParaRPr lang="es-ES" sz="2000" b="1" kern="1200" dirty="0"/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E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Devlesi</a:t>
          </a: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casa</a:t>
          </a: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thaj</a:t>
          </a: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 i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casa</a:t>
          </a: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taro</a:t>
          </a:r>
          <a:r>
            <a:rPr lang="de-DE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6">
                  <a:lumMod val="50000"/>
                </a:schemeClr>
              </a:solidFill>
            </a:rPr>
            <a:t>demonija</a:t>
          </a:r>
          <a:endParaRPr lang="es-ES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mk-MK" sz="2000" b="1" kern="1200" dirty="0"/>
            <a:t>(</a:t>
          </a:r>
          <a:r>
            <a:rPr lang="de-DE" sz="2000" b="1" kern="1200" dirty="0" err="1"/>
            <a:t>Muken</a:t>
          </a:r>
          <a:r>
            <a:rPr lang="de-DE" sz="2000" b="1" kern="1200" dirty="0"/>
            <a:t> o </a:t>
          </a:r>
          <a:r>
            <a:rPr lang="de-DE" sz="2000" b="1" kern="1200" dirty="0" err="1"/>
            <a:t>idolopoklonstvo</a:t>
          </a:r>
          <a:r>
            <a:rPr lang="mk-MK" sz="2000" b="1" kern="1200" dirty="0"/>
            <a:t>)</a:t>
          </a:r>
          <a:endParaRPr lang="es-ES" sz="2000" b="1" kern="1200" dirty="0"/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/>
            <a:t>1 </a:t>
          </a:r>
          <a:r>
            <a:rPr lang="de-DE" sz="2000" b="1" kern="1200" dirty="0" err="1"/>
            <a:t>Korintjanite</a:t>
          </a:r>
          <a:r>
            <a:rPr lang="mk-MK" sz="2000" b="1" kern="1200" dirty="0"/>
            <a:t> 10:23-33</a:t>
          </a:r>
          <a:endParaRPr lang="es-ES" sz="2000" b="1" kern="1200" dirty="0"/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de-DE" sz="2000" b="1" kern="1200" dirty="0">
              <a:solidFill>
                <a:schemeClr val="accent3">
                  <a:lumMod val="50000"/>
                </a:schemeClr>
              </a:solidFill>
            </a:rPr>
            <a:t>Ker </a:t>
          </a:r>
          <a:r>
            <a:rPr lang="de-DE" sz="2000" b="1" kern="1200" dirty="0" err="1">
              <a:solidFill>
                <a:schemeClr val="accent3">
                  <a:lumMod val="50000"/>
                </a:schemeClr>
              </a:solidFill>
            </a:rPr>
            <a:t>sa</a:t>
          </a:r>
          <a:r>
            <a:rPr lang="de-DE" sz="2000" b="1" kern="1200" dirty="0">
              <a:solidFill>
                <a:schemeClr val="accent3">
                  <a:lumMod val="50000"/>
                </a:schemeClr>
              </a:solidFill>
            </a:rPr>
            <a:t> ki </a:t>
          </a:r>
          <a:r>
            <a:rPr lang="de-DE" sz="2000" b="1" kern="1200" dirty="0" err="1">
              <a:solidFill>
                <a:schemeClr val="accent3">
                  <a:lumMod val="50000"/>
                </a:schemeClr>
              </a:solidFill>
            </a:rPr>
            <a:t>slava</a:t>
          </a:r>
          <a:r>
            <a:rPr lang="de-DE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3">
                  <a:lumMod val="50000"/>
                </a:schemeClr>
              </a:solidFill>
            </a:rPr>
            <a:t>Devlesi</a:t>
          </a:r>
          <a:endParaRPr lang="es-ES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ru-RU" sz="2000" b="1" kern="1200" dirty="0"/>
            <a:t>(</a:t>
          </a:r>
          <a:r>
            <a:rPr lang="de-DE" sz="2000" b="1" kern="1200" dirty="0" err="1"/>
            <a:t>Soj</a:t>
          </a:r>
          <a:r>
            <a:rPr lang="de-DE" sz="2000" b="1" kern="1200" dirty="0"/>
            <a:t> </a:t>
          </a:r>
          <a:r>
            <a:rPr lang="de-DE" sz="2000" b="1" kern="1200" dirty="0" err="1"/>
            <a:t>tano</a:t>
          </a:r>
          <a:r>
            <a:rPr lang="de-DE" sz="2000" b="1" kern="1200" dirty="0"/>
            <a:t> </a:t>
          </a:r>
          <a:r>
            <a:rPr lang="de-DE" sz="2000" b="1" kern="1200" dirty="0" err="1"/>
            <a:t>zakonsko</a:t>
          </a:r>
          <a:r>
            <a:rPr lang="de-DE" sz="2000" b="1" kern="1200" dirty="0"/>
            <a:t> </a:t>
          </a:r>
          <a:r>
            <a:rPr lang="de-DE" sz="2000" b="1" kern="1200" dirty="0" err="1"/>
            <a:t>thaj</a:t>
          </a:r>
          <a:r>
            <a:rPr lang="de-DE" sz="2000" b="1" kern="1200" dirty="0"/>
            <a:t> </a:t>
          </a:r>
          <a:r>
            <a:rPr lang="de-DE" sz="2000" b="1" kern="1200" dirty="0" err="1"/>
            <a:t>soodvetno</a:t>
          </a:r>
          <a:r>
            <a:rPr lang="ru-RU" sz="2000" b="1" kern="1200" dirty="0"/>
            <a:t>)</a:t>
          </a:r>
          <a:endParaRPr lang="es-ES" sz="2000" b="1" kern="1200" dirty="0"/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mk-MK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8:4-7а</a:t>
          </a:r>
          <a:endParaRPr lang="es-ES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</a:t>
          </a:r>
          <a:r>
            <a:rPr lang="de-DE" sz="2000" b="1" kern="1200" dirty="0" err="1"/>
            <a:t>Silna</a:t>
          </a:r>
          <a:r>
            <a:rPr lang="de-DE" sz="2000" b="1" kern="1200" dirty="0"/>
            <a:t> </a:t>
          </a:r>
          <a:r>
            <a:rPr lang="de-DE" sz="2000" b="1" kern="1200" dirty="0" err="1"/>
            <a:t>razbirinena</a:t>
          </a:r>
          <a:r>
            <a:rPr lang="de-DE" sz="2000" b="1" kern="1200" dirty="0"/>
            <a:t> </a:t>
          </a:r>
          <a:r>
            <a:rPr lang="de-DE" sz="2000" b="1" kern="1200" dirty="0" err="1"/>
            <a:t>deka</a:t>
          </a:r>
          <a:r>
            <a:rPr lang="de-DE" sz="2000" b="1" kern="1200" dirty="0"/>
            <a:t> o </a:t>
          </a:r>
          <a:r>
            <a:rPr lang="de-DE" sz="2000" b="1" kern="1200" dirty="0" err="1"/>
            <a:t>idolija</a:t>
          </a:r>
          <a:r>
            <a:rPr lang="de-DE" sz="2000" b="1" kern="1200" dirty="0"/>
            <a:t> </a:t>
          </a:r>
          <a:r>
            <a:rPr lang="de-DE" sz="2000" b="1" kern="1200" dirty="0" err="1"/>
            <a:t>nane</a:t>
          </a:r>
          <a:r>
            <a:rPr lang="de-DE" sz="2000" b="1" kern="1200" dirty="0"/>
            <a:t> </a:t>
          </a:r>
          <a:r>
            <a:rPr lang="de-DE" sz="2000" b="1" kern="1200" dirty="0" err="1"/>
            <a:t>nisto</a:t>
          </a:r>
          <a:r>
            <a:rPr lang="de-DE" sz="2000" b="1" kern="1200" dirty="0"/>
            <a:t>, </a:t>
          </a:r>
          <a:r>
            <a:rPr lang="de-DE" sz="2000" b="1" kern="1200" dirty="0" err="1"/>
            <a:t>sose</a:t>
          </a:r>
          <a:r>
            <a:rPr lang="de-DE" sz="2000" b="1" kern="1200" dirty="0"/>
            <a:t> </a:t>
          </a:r>
          <a:r>
            <a:rPr lang="de-DE" sz="2000" b="1" kern="1200" dirty="0" err="1"/>
            <a:t>postoinela</a:t>
          </a:r>
          <a:r>
            <a:rPr lang="de-DE" sz="2000" b="1" kern="1200" dirty="0"/>
            <a:t> </a:t>
          </a:r>
          <a:r>
            <a:rPr lang="de-DE" sz="2000" b="1" kern="1200" dirty="0" err="1"/>
            <a:t>samo</a:t>
          </a:r>
          <a:r>
            <a:rPr lang="de-DE" sz="2000" b="1" kern="1200" dirty="0"/>
            <a:t> </a:t>
          </a:r>
          <a:r>
            <a:rPr lang="de-DE" sz="2000" b="1" kern="1200" dirty="0" err="1"/>
            <a:t>jek</a:t>
          </a:r>
          <a:r>
            <a:rPr lang="de-DE" sz="2000" b="1" kern="1200" dirty="0"/>
            <a:t> </a:t>
          </a:r>
          <a:r>
            <a:rPr lang="de-DE" sz="2000" b="1" kern="1200" dirty="0" err="1"/>
            <a:t>cacutno</a:t>
          </a:r>
          <a:r>
            <a:rPr lang="de-DE" sz="2000" b="1" kern="1200" dirty="0"/>
            <a:t> Devel.</a:t>
          </a:r>
          <a:endParaRPr lang="es-ES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Slaba </a:t>
          </a:r>
          <a:r>
            <a:rPr lang="de-DE" sz="2000" b="1" kern="1200" dirty="0" err="1"/>
            <a:t>sa</a:t>
          </a:r>
          <a:r>
            <a:rPr lang="de-DE" sz="2000" b="1" kern="1200" dirty="0"/>
            <a:t> </a:t>
          </a:r>
          <a:r>
            <a:rPr lang="de-DE" sz="2000" b="1" kern="1200" dirty="0" err="1"/>
            <a:t>panda</a:t>
          </a:r>
          <a:r>
            <a:rPr lang="de-DE" sz="2000" b="1" kern="1200" dirty="0"/>
            <a:t> na </a:t>
          </a:r>
          <a:r>
            <a:rPr lang="de-DE" sz="2000" b="1" kern="1200" dirty="0" err="1"/>
            <a:t>svatinge</a:t>
          </a:r>
          <a:r>
            <a:rPr lang="de-DE" sz="2000" b="1" kern="1200" dirty="0"/>
            <a:t> </a:t>
          </a:r>
          <a:r>
            <a:rPr lang="de-DE" sz="2000" b="1" kern="1200" dirty="0" err="1"/>
            <a:t>akaja</a:t>
          </a:r>
          <a:r>
            <a:rPr lang="de-DE" sz="2000" b="1" kern="1200" dirty="0"/>
            <a:t> </a:t>
          </a:r>
          <a:r>
            <a:rPr lang="de-DE" sz="2000" b="1" kern="1200" dirty="0" err="1"/>
            <a:t>poenta</a:t>
          </a:r>
          <a:r>
            <a:rPr lang="de-DE" sz="2000" b="1" kern="1200" dirty="0"/>
            <a:t>.</a:t>
          </a:r>
          <a:endParaRPr lang="es-ES" sz="20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1.</a:t>
          </a:r>
          <a:r>
            <a:rPr lang="de-DE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mk-MK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  <a:r>
            <a:rPr lang="de-D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b</a:t>
          </a:r>
          <a:endParaRPr lang="es-ES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O </a:t>
          </a:r>
          <a:r>
            <a:rPr lang="de-DE" sz="1800" b="1" kern="1200" dirty="0" err="1"/>
            <a:t>Silna</a:t>
          </a:r>
          <a:r>
            <a:rPr lang="de-DE" sz="1800" b="1" kern="1200" dirty="0"/>
            <a:t> </a:t>
          </a:r>
          <a:r>
            <a:rPr lang="de-DE" sz="1800" b="1" kern="1200" dirty="0" err="1"/>
            <a:t>hana</a:t>
          </a:r>
          <a:r>
            <a:rPr lang="de-DE" sz="1800" b="1" kern="1200" dirty="0"/>
            <a:t> </a:t>
          </a:r>
          <a:r>
            <a:rPr lang="de-DE" sz="1800" b="1" kern="1200" dirty="0" err="1"/>
            <a:t>mas</a:t>
          </a:r>
          <a:r>
            <a:rPr lang="de-DE" sz="1800" b="1" kern="1200" dirty="0"/>
            <a:t> </a:t>
          </a:r>
          <a:r>
            <a:rPr lang="de-DE" sz="1800" b="1" kern="1200" dirty="0" err="1"/>
            <a:t>zrtvuimo</a:t>
          </a:r>
          <a:r>
            <a:rPr lang="de-DE" sz="1800" b="1" kern="1200" dirty="0"/>
            <a:t> </a:t>
          </a:r>
          <a:r>
            <a:rPr lang="de-DE" sz="1800" b="1" kern="1200" dirty="0" err="1"/>
            <a:t>taro</a:t>
          </a:r>
          <a:r>
            <a:rPr lang="de-DE" sz="1800" b="1" kern="1200" dirty="0"/>
            <a:t> </a:t>
          </a:r>
          <a:r>
            <a:rPr lang="de-DE" sz="1800" b="1" kern="1200" dirty="0" err="1"/>
            <a:t>idolija</a:t>
          </a:r>
          <a:r>
            <a:rPr lang="de-DE" sz="1800" b="1" kern="1200" dirty="0"/>
            <a:t> </a:t>
          </a:r>
          <a:r>
            <a:rPr lang="de-DE" sz="1800" b="1" kern="1200" dirty="0" err="1"/>
            <a:t>adalese</a:t>
          </a:r>
          <a:r>
            <a:rPr lang="de-DE" sz="1800" b="1" kern="1200" dirty="0"/>
            <a:t> so </a:t>
          </a:r>
          <a:r>
            <a:rPr lang="de-DE" sz="1800" b="1" kern="1200" dirty="0" err="1"/>
            <a:t>canena</a:t>
          </a:r>
          <a:r>
            <a:rPr lang="de-DE" sz="1800" b="1" kern="1200" dirty="0"/>
            <a:t> </a:t>
          </a:r>
          <a:r>
            <a:rPr lang="de-DE" sz="1800" b="1" kern="1200" dirty="0" err="1"/>
            <a:t>deka</a:t>
          </a:r>
          <a:r>
            <a:rPr lang="de-DE" sz="1800" b="1" kern="1200" dirty="0"/>
            <a:t> o </a:t>
          </a:r>
          <a:r>
            <a:rPr lang="de-DE" sz="1800" b="1" kern="1200" dirty="0" err="1"/>
            <a:t>idolija</a:t>
          </a:r>
          <a:r>
            <a:rPr lang="de-DE" sz="1800" b="1" kern="1200" dirty="0"/>
            <a:t> </a:t>
          </a:r>
          <a:r>
            <a:rPr lang="de-DE" sz="1800" b="1" kern="1200" dirty="0" err="1"/>
            <a:t>nasti</a:t>
          </a:r>
          <a:r>
            <a:rPr lang="de-DE" sz="1800" b="1" kern="1200" dirty="0"/>
            <a:t> te </a:t>
          </a:r>
          <a:r>
            <a:rPr lang="de-DE" sz="1800" b="1" kern="1200" dirty="0" err="1"/>
            <a:t>kontaminirinel</a:t>
          </a:r>
          <a:r>
            <a:rPr lang="de-DE" sz="1800" b="1" kern="1200" dirty="0"/>
            <a:t> i </a:t>
          </a:r>
          <a:r>
            <a:rPr lang="de-DE" sz="1800" b="1" kern="1200" dirty="0" err="1"/>
            <a:t>hrana</a:t>
          </a:r>
          <a:r>
            <a:rPr lang="de-DE" sz="1800" b="1" kern="1200" dirty="0"/>
            <a:t>.</a:t>
          </a:r>
          <a:endParaRPr lang="es-ES" sz="18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O Slaba </a:t>
          </a:r>
          <a:r>
            <a:rPr lang="de-DE" sz="2000" b="1" kern="1200" dirty="0" err="1"/>
            <a:t>veruinena</a:t>
          </a:r>
          <a:r>
            <a:rPr lang="de-DE" sz="2000" b="1" kern="1200" dirty="0"/>
            <a:t> </a:t>
          </a:r>
          <a:r>
            <a:rPr lang="de-DE" sz="2000" b="1" kern="1200" dirty="0" err="1"/>
            <a:t>deka</a:t>
          </a:r>
          <a:r>
            <a:rPr lang="de-DE" sz="2000" b="1" kern="1200" dirty="0"/>
            <a:t> </a:t>
          </a:r>
          <a:r>
            <a:rPr lang="de-DE" sz="2000" b="1" kern="1200" dirty="0" err="1"/>
            <a:t>gresinena</a:t>
          </a:r>
          <a:r>
            <a:rPr lang="de-DE" sz="2000" b="1" kern="1200" dirty="0"/>
            <a:t> </a:t>
          </a:r>
          <a:r>
            <a:rPr lang="de-DE" sz="2000" b="1" kern="1200" dirty="0" err="1"/>
            <a:t>ako</a:t>
          </a:r>
          <a:r>
            <a:rPr lang="de-DE" sz="2000" b="1" kern="1200" dirty="0"/>
            <a:t> </a:t>
          </a:r>
          <a:r>
            <a:rPr lang="de-DE" sz="2000" b="1" kern="1200" dirty="0" err="1"/>
            <a:t>hana</a:t>
          </a:r>
          <a:r>
            <a:rPr lang="de-DE" sz="2000" b="1" kern="1200" dirty="0"/>
            <a:t> </a:t>
          </a:r>
          <a:r>
            <a:rPr lang="de-DE" sz="2000" b="1" kern="1200" dirty="0" err="1"/>
            <a:t>taro</a:t>
          </a:r>
          <a:r>
            <a:rPr lang="de-DE" sz="2000" b="1" kern="1200" dirty="0"/>
            <a:t> </a:t>
          </a:r>
          <a:r>
            <a:rPr lang="de-DE" sz="2000" b="1" kern="1200" dirty="0" err="1"/>
            <a:t>odova</a:t>
          </a:r>
          <a:r>
            <a:rPr lang="de-DE" sz="2000" b="1" kern="1200" dirty="0"/>
            <a:t> </a:t>
          </a:r>
          <a:r>
            <a:rPr lang="de-DE" sz="2000" b="1" kern="1200" dirty="0" err="1"/>
            <a:t>mas</a:t>
          </a:r>
          <a:r>
            <a:rPr lang="de-DE" sz="2000" b="1" kern="1200" dirty="0"/>
            <a:t>.</a:t>
          </a:r>
          <a:endParaRPr lang="es-ES" sz="20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Pravo te 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ovelpe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nahranimo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taro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kediba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zajno</a:t>
          </a:r>
          <a:r>
            <a:rPr lang="de-DE" sz="20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(1.</a:t>
          </a:r>
          <a:r>
            <a:rPr lang="de-DE" sz="2000" b="1" kern="1200" dirty="0" err="1">
              <a:solidFill>
                <a:schemeClr val="accent2">
                  <a:lumMod val="50000"/>
                </a:schemeClr>
              </a:solidFill>
            </a:rPr>
            <a:t>Korintjanite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de-DE" sz="2000" b="1" kern="1200" dirty="0">
              <a:solidFill>
                <a:schemeClr val="tx1"/>
              </a:solidFill>
            </a:rPr>
            <a:t>O Pavle </a:t>
          </a:r>
          <a:r>
            <a:rPr lang="de-DE" sz="2000" b="1" kern="1200" dirty="0" err="1">
              <a:solidFill>
                <a:schemeClr val="tx1"/>
              </a:solidFill>
            </a:rPr>
            <a:t>otkazinelape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taro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piro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pravo</a:t>
          </a:r>
          <a:r>
            <a:rPr lang="de-DE" sz="2000" b="1" kern="1200" dirty="0">
              <a:solidFill>
                <a:schemeClr val="tx1"/>
              </a:solidFill>
            </a:rPr>
            <a:t> sar </a:t>
          </a:r>
          <a:r>
            <a:rPr lang="de-DE" sz="2000" b="1" kern="1200" dirty="0" err="1">
              <a:solidFill>
                <a:schemeClr val="tx1"/>
              </a:solidFill>
            </a:rPr>
            <a:t>apostoli</a:t>
          </a:r>
          <a:r>
            <a:rPr lang="de-DE" sz="2000" b="1" kern="1200" dirty="0">
              <a:solidFill>
                <a:schemeClr val="tx1"/>
              </a:solidFill>
            </a:rPr>
            <a:t> te ovel </a:t>
          </a:r>
          <a:r>
            <a:rPr lang="de-DE" sz="2000" b="1" kern="1200" dirty="0" err="1">
              <a:solidFill>
                <a:schemeClr val="tx1"/>
              </a:solidFill>
            </a:rPr>
            <a:t>podrzimo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taro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crkve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kolende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sluzinela,sar</a:t>
          </a:r>
          <a:r>
            <a:rPr lang="de-DE" sz="2000" b="1" kern="1200" dirty="0">
              <a:solidFill>
                <a:schemeClr val="tx1"/>
              </a:solidFill>
            </a:rPr>
            <a:t> so </a:t>
          </a:r>
          <a:r>
            <a:rPr lang="de-DE" sz="2000" b="1" kern="1200" dirty="0" err="1">
              <a:solidFill>
                <a:schemeClr val="tx1"/>
              </a:solidFill>
            </a:rPr>
            <a:t>kerge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thaj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javera</a:t>
          </a:r>
          <a:r>
            <a:rPr lang="de-DE" sz="2000" b="1" kern="1200" dirty="0">
              <a:solidFill>
                <a:schemeClr val="tx1"/>
              </a:solidFill>
            </a:rPr>
            <a:t> </a:t>
          </a:r>
          <a:r>
            <a:rPr lang="de-DE" sz="2000" b="1" kern="1200" dirty="0" err="1">
              <a:solidFill>
                <a:schemeClr val="tx1"/>
              </a:solidFill>
            </a:rPr>
            <a:t>apostolija</a:t>
          </a:r>
          <a:r>
            <a:rPr lang="ru-RU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de-DE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Pravo te ovel </a:t>
          </a:r>
          <a:r>
            <a:rPr lang="de-DE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pridruzimo</a:t>
          </a:r>
          <a:r>
            <a:rPr lang="de-DE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tari</a:t>
          </a:r>
          <a:r>
            <a:rPr lang="de-DE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olesi</a:t>
          </a:r>
          <a:r>
            <a:rPr lang="de-DE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romni</a:t>
          </a:r>
          <a:r>
            <a:rPr lang="ru-RU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(1.</a:t>
          </a:r>
          <a:r>
            <a:rPr lang="de-DE" sz="2000" b="1" kern="1200" dirty="0" err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Korintjanite</a:t>
          </a:r>
          <a:r>
            <a:rPr lang="ru-RU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Opsto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praktika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maskar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apostolija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ola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patuinen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pire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romnencar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za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da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grizinenpe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olenge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pomozinenlen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olengi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sluzba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Akajar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omni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sar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thaj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olako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rom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ka ovel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pravo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te ovel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podrzimi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de-DE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tari</a:t>
          </a:r>
          <a:r>
            <a:rPr lang="de-DE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crkva</a:t>
          </a:r>
          <a:r>
            <a:rPr lang="ru-RU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ru-RU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 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Pravo te na 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izvrsinenpe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o 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voobicaime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buka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odrziba</a:t>
          </a:r>
          <a:r>
            <a:rPr lang="de-DE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ru-RU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(1.</a:t>
          </a:r>
          <a:r>
            <a:rPr lang="de-DE" sz="1800" b="1" kern="1200" dirty="0" err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Korintjanite</a:t>
          </a:r>
          <a:r>
            <a:rPr lang="ru-RU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9:6)</a:t>
          </a:r>
          <a:endParaRPr lang="es-ES" sz="18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O Pavle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mangela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zarabotinel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zivoto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za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da te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izbeginel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manusa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mislinen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deka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mangela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iskoristini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piri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publika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thaj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pokazinel</a:t>
          </a:r>
          <a:r>
            <a:rPr lang="de-DE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nesebicnost</a:t>
          </a:r>
          <a:r>
            <a:rPr lang="ru-RU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Mesarnica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bikinga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zrtvuimi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idolenge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thaj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hrana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zrtvuimi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pucel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poteklo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mukel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vpecatok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smetinela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nezakonsko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asavko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vid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(1.Korintjanite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Neverniko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pokaninga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bizo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puciba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olese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dozvolimo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Ali,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domakini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vakerga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deka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lese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ponudimo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idolese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Adalese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navredinelpe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lesi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sovest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domakini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smetingape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nesoodvetno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verniko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te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hal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taro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odova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de-DE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</a:t>
          </a: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(1.Korintjanite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de-DE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SA KI SLAVA DEVLESE</a:t>
            </a:r>
            <a:endParaRPr lang="es-ES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194768" y="6515100"/>
            <a:ext cx="2997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Lekcija</a:t>
            </a:r>
            <a:r>
              <a:rPr lang="de-DE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de-DE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de-DE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Avgust 2026 </a:t>
            </a:r>
            <a:r>
              <a:rPr lang="de-DE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</a:t>
            </a:r>
            <a:endParaRPr lang="es-ES" sz="1600" b="1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Adalese,hana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li,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pijena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li,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ili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so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thaj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te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keren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kerenle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za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ki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slava</a:t>
            </a:r>
            <a:r>
              <a:rPr lang="de-DE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de-DE" sz="24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Devlesi</a:t>
            </a:r>
            <a:r>
              <a:rPr lang="ru-RU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.“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8779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lvl="0">
              <a:defRPr/>
            </a:pPr>
            <a:r>
              <a:rPr lang="mk-MK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(1</a:t>
            </a:r>
            <a:r>
              <a:rPr lang="de-DE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r>
              <a:rPr lang="de-DE" sz="1800" dirty="0" err="1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Korintjanite</a:t>
            </a:r>
            <a:r>
              <a:rPr lang="de-DE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mk-MK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10:31)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3221" y="97329"/>
            <a:ext cx="5886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Pocmibaja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1.Korintjanite 7, o Pavle </a:t>
            </a:r>
            <a:r>
              <a:rPr lang="de-DE" b="1" dirty="0" err="1"/>
              <a:t>posvetinelape</a:t>
            </a:r>
            <a:r>
              <a:rPr lang="de-DE" b="1" dirty="0"/>
              <a:t> ko </a:t>
            </a:r>
            <a:r>
              <a:rPr lang="de-DE" b="1" dirty="0" err="1"/>
              <a:t>odgovorija</a:t>
            </a:r>
            <a:r>
              <a:rPr lang="de-DE" b="1" dirty="0"/>
              <a:t> </a:t>
            </a:r>
            <a:r>
              <a:rPr lang="de-DE" b="1" dirty="0" err="1"/>
              <a:t>kolende</a:t>
            </a:r>
            <a:r>
              <a:rPr lang="de-DE" b="1" dirty="0"/>
              <a:t> o </a:t>
            </a:r>
            <a:r>
              <a:rPr lang="de-DE" b="1" dirty="0" err="1"/>
              <a:t>puciba</a:t>
            </a:r>
            <a:r>
              <a:rPr lang="de-DE" b="1" dirty="0"/>
              <a:t> so o </a:t>
            </a:r>
            <a:r>
              <a:rPr lang="de-DE" b="1" dirty="0" err="1"/>
              <a:t>Korintjanija</a:t>
            </a:r>
            <a:r>
              <a:rPr lang="de-DE" b="1" dirty="0"/>
              <a:t> </a:t>
            </a:r>
            <a:r>
              <a:rPr lang="de-DE" b="1" dirty="0" err="1"/>
              <a:t>bicalge</a:t>
            </a:r>
            <a:r>
              <a:rPr lang="de-DE" b="1" dirty="0"/>
              <a:t> </a:t>
            </a:r>
            <a:r>
              <a:rPr lang="de-DE" b="1" dirty="0" err="1"/>
              <a:t>olese</a:t>
            </a:r>
            <a:r>
              <a:rPr lang="de-DE" b="1" dirty="0"/>
              <a:t> </a:t>
            </a:r>
            <a:r>
              <a:rPr lang="de-DE" b="1" dirty="0" err="1"/>
              <a:t>preku</a:t>
            </a:r>
            <a:r>
              <a:rPr lang="de-DE" b="1" dirty="0"/>
              <a:t> </a:t>
            </a:r>
            <a:r>
              <a:rPr lang="de-DE" b="1" dirty="0" err="1"/>
              <a:t>lil</a:t>
            </a:r>
            <a:r>
              <a:rPr lang="de-DE" b="1" dirty="0"/>
              <a:t> (1.Korintjanite 7:1).</a:t>
            </a:r>
            <a:endParaRPr lang="es-ES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5888320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886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Zajno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akaja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ideja</a:t>
            </a:r>
            <a:r>
              <a:rPr lang="de-DE" b="1" dirty="0">
                <a:solidFill>
                  <a:prstClr val="black"/>
                </a:solidFill>
              </a:rPr>
              <a:t>, o Pavle </a:t>
            </a:r>
            <a:r>
              <a:rPr lang="de-DE" b="1" dirty="0" err="1">
                <a:solidFill>
                  <a:prstClr val="black"/>
                </a:solidFill>
              </a:rPr>
              <a:t>naglasinela</a:t>
            </a:r>
            <a:r>
              <a:rPr lang="de-DE" b="1" dirty="0">
                <a:solidFill>
                  <a:prstClr val="black"/>
                </a:solidFill>
              </a:rPr>
              <a:t> i </a:t>
            </a:r>
            <a:r>
              <a:rPr lang="de-DE" b="1" dirty="0" err="1">
                <a:solidFill>
                  <a:prstClr val="black"/>
                </a:solidFill>
              </a:rPr>
              <a:t>potreba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kerelape</a:t>
            </a:r>
            <a:r>
              <a:rPr lang="de-DE" b="1" dirty="0">
                <a:solidFill>
                  <a:prstClr val="black"/>
                </a:solidFill>
              </a:rPr>
              <a:t> ki crkva, </a:t>
            </a:r>
            <a:r>
              <a:rPr lang="de-DE" b="1" dirty="0" err="1">
                <a:solidFill>
                  <a:prstClr val="black"/>
                </a:solidFill>
              </a:rPr>
              <a:t>ili</a:t>
            </a:r>
            <a:r>
              <a:rPr lang="de-DE" b="1" dirty="0">
                <a:solidFill>
                  <a:prstClr val="black"/>
                </a:solidFill>
              </a:rPr>
              <a:t> ko </a:t>
            </a:r>
            <a:r>
              <a:rPr lang="de-DE" b="1" dirty="0" err="1">
                <a:solidFill>
                  <a:prstClr val="black"/>
                </a:solidFill>
              </a:rPr>
              <a:t>privatno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zivoto</a:t>
            </a:r>
            <a:r>
              <a:rPr lang="de-DE" b="1" dirty="0">
                <a:solidFill>
                  <a:prstClr val="black"/>
                </a:solidFill>
              </a:rPr>
              <a:t>, te </a:t>
            </a:r>
            <a:r>
              <a:rPr lang="de-DE" b="1" dirty="0" err="1">
                <a:solidFill>
                  <a:prstClr val="black"/>
                </a:solidFill>
              </a:rPr>
              <a:t>kerelpe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</a:t>
            </a:r>
            <a:r>
              <a:rPr lang="de-DE" b="1" dirty="0">
                <a:solidFill>
                  <a:prstClr val="black"/>
                </a:solidFill>
              </a:rPr>
              <a:t> ki </a:t>
            </a:r>
            <a:r>
              <a:rPr lang="de-DE" b="1" dirty="0" err="1">
                <a:solidFill>
                  <a:prstClr val="black"/>
                </a:solidFill>
              </a:rPr>
              <a:t>slava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Devlesi</a:t>
            </a:r>
            <a:r>
              <a:rPr lang="de-DE" b="1" dirty="0">
                <a:solidFill>
                  <a:prstClr val="black"/>
                </a:solidFill>
              </a:rPr>
              <a:t>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Sepak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ov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obedinelape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vklucinel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zaednicko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niskost</a:t>
            </a:r>
            <a:r>
              <a:rPr lang="de-DE" b="1" dirty="0">
                <a:solidFill>
                  <a:prstClr val="black"/>
                </a:solidFill>
              </a:rPr>
              <a:t> ki </a:t>
            </a:r>
            <a:r>
              <a:rPr lang="de-DE" b="1" dirty="0" err="1">
                <a:solidFill>
                  <a:prstClr val="black"/>
                </a:solidFill>
              </a:rPr>
              <a:t>sekoja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tema</a:t>
            </a:r>
            <a:r>
              <a:rPr lang="de-DE" b="1" dirty="0">
                <a:solidFill>
                  <a:prstClr val="black"/>
                </a:solidFill>
              </a:rPr>
              <a:t>: o </a:t>
            </a:r>
            <a:r>
              <a:rPr lang="de-DE" b="1" dirty="0" err="1">
                <a:solidFill>
                  <a:prstClr val="black"/>
                </a:solidFill>
              </a:rPr>
              <a:t>mangipe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maskar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olende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pocitiba</a:t>
            </a:r>
            <a:r>
              <a:rPr lang="de-DE" b="1" dirty="0">
                <a:solidFill>
                  <a:prstClr val="black"/>
                </a:solidFill>
              </a:rPr>
              <a:t>, so </a:t>
            </a:r>
            <a:r>
              <a:rPr lang="de-DE" b="1" dirty="0" err="1">
                <a:solidFill>
                  <a:prstClr val="black"/>
                </a:solidFill>
              </a:rPr>
              <a:t>trebela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vodinel</a:t>
            </a:r>
            <a:r>
              <a:rPr lang="de-DE" b="1" dirty="0">
                <a:solidFill>
                  <a:prstClr val="black"/>
                </a:solidFill>
              </a:rPr>
              <a:t> i crkva ko </a:t>
            </a:r>
            <a:r>
              <a:rPr lang="de-DE" b="1" dirty="0" err="1">
                <a:solidFill>
                  <a:prstClr val="black"/>
                </a:solidFill>
              </a:rPr>
              <a:t>jekipe</a:t>
            </a:r>
            <a:r>
              <a:rPr lang="de-DE" b="1" dirty="0">
                <a:solidFill>
                  <a:prstClr val="black"/>
                </a:solidFill>
              </a:rPr>
              <a:t>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Bashi </a:t>
            </a:r>
            <a:r>
              <a:rPr lang="de-DE" b="1" dirty="0" err="1">
                <a:solidFill>
                  <a:prstClr val="black"/>
                </a:solidFill>
              </a:rPr>
              <a:t>akaja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pricina,iako</a:t>
            </a:r>
            <a:r>
              <a:rPr lang="de-DE" b="1" dirty="0">
                <a:solidFill>
                  <a:prstClr val="black"/>
                </a:solidFill>
              </a:rPr>
              <a:t> i </a:t>
            </a:r>
            <a:r>
              <a:rPr lang="de-DE" b="1" dirty="0" err="1">
                <a:solidFill>
                  <a:prstClr val="black"/>
                </a:solidFill>
              </a:rPr>
              <a:t>glava</a:t>
            </a:r>
            <a:r>
              <a:rPr lang="de-DE" b="1" dirty="0">
                <a:solidFill>
                  <a:prstClr val="black"/>
                </a:solidFill>
              </a:rPr>
              <a:t> 8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i 10 prvo </a:t>
            </a:r>
            <a:r>
              <a:rPr lang="de-DE" b="1" dirty="0" err="1">
                <a:solidFill>
                  <a:prstClr val="black"/>
                </a:solidFill>
              </a:rPr>
              <a:t>zanimavinenape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idolopoklonstvo,o</a:t>
            </a:r>
            <a:r>
              <a:rPr lang="de-DE" b="1" dirty="0">
                <a:solidFill>
                  <a:prstClr val="black"/>
                </a:solidFill>
              </a:rPr>
              <a:t> Pavle </a:t>
            </a:r>
            <a:r>
              <a:rPr lang="de-DE" b="1" dirty="0" err="1">
                <a:solidFill>
                  <a:prstClr val="black"/>
                </a:solidFill>
              </a:rPr>
              <a:t>prosiringa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nesave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teme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bizo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ocigledno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vrska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akava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specificno</a:t>
            </a:r>
            <a:r>
              <a:rPr lang="de-DE" b="1" dirty="0">
                <a:solidFill>
                  <a:prstClr val="black"/>
                </a:solidFill>
              </a:rPr>
              <a:t> grevo.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4000" b="1" dirty="0">
                <a:ln/>
                <a:solidFill>
                  <a:schemeClr val="accent3"/>
                </a:solidFill>
              </a:rPr>
              <a:t>DJANDIPE THAJ MANGIPE</a:t>
            </a:r>
          </a:p>
          <a:p>
            <a:pPr algn="ctr"/>
            <a:r>
              <a:rPr lang="de-DE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1.Korintjanite 8 </a:t>
            </a:r>
            <a:r>
              <a:rPr lang="ru-RU" sz="2000" b="1" dirty="0">
                <a:ln/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de-DE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Hajbe</a:t>
            </a:r>
            <a:r>
              <a:rPr lang="de-DE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de-DE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zrtvuimi</a:t>
            </a:r>
            <a:r>
              <a:rPr lang="de-DE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e </a:t>
            </a:r>
            <a:r>
              <a:rPr lang="de-DE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idolenge</a:t>
            </a:r>
            <a:r>
              <a:rPr lang="ru-RU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es-ES" sz="2000" b="1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Djandipe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gordinelape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a o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mangipe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izgradinela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.“ (1.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O Pavle ,,</a:t>
            </a:r>
            <a:r>
              <a:rPr lang="de-DE" sz="2000" b="1" dirty="0" err="1"/>
              <a:t>delinela</a:t>
            </a:r>
            <a:r>
              <a:rPr lang="de-DE" sz="2000" b="1" dirty="0"/>
              <a:t>“ i crkva ko </a:t>
            </a:r>
            <a:r>
              <a:rPr lang="de-DE" sz="2000" b="1" dirty="0" err="1"/>
              <a:t>duj</a:t>
            </a:r>
            <a:r>
              <a:rPr lang="de-DE" sz="2000" b="1" dirty="0"/>
              <a:t> </a:t>
            </a:r>
            <a:r>
              <a:rPr lang="de-DE" sz="2000" b="1" dirty="0" err="1"/>
              <a:t>grupe</a:t>
            </a:r>
            <a:r>
              <a:rPr lang="de-DE" sz="2000" b="1" dirty="0"/>
              <a:t>: ,,</a:t>
            </a:r>
            <a:r>
              <a:rPr lang="de-DE" sz="2000" b="1" dirty="0" err="1"/>
              <a:t>silna</a:t>
            </a:r>
            <a:r>
              <a:rPr lang="de-DE" sz="2000" b="1" dirty="0"/>
              <a:t>“ </a:t>
            </a:r>
            <a:r>
              <a:rPr lang="de-DE" sz="2000" b="1" dirty="0" err="1"/>
              <a:t>thaj</a:t>
            </a:r>
            <a:r>
              <a:rPr lang="de-DE" sz="2000" b="1" dirty="0"/>
              <a:t> ,,</a:t>
            </a:r>
            <a:r>
              <a:rPr lang="de-DE" sz="2000" b="1" dirty="0" err="1"/>
              <a:t>slaba</a:t>
            </a:r>
            <a:r>
              <a:rPr lang="de-DE" sz="2000" b="1" dirty="0"/>
              <a:t>“</a:t>
            </a:r>
            <a:endParaRPr lang="es-ES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9389" y="4413691"/>
            <a:ext cx="69073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Ali, o </a:t>
            </a:r>
            <a:r>
              <a:rPr lang="de-DE" sz="2000" b="1" dirty="0" err="1"/>
              <a:t>silna</a:t>
            </a:r>
            <a:r>
              <a:rPr lang="de-DE" sz="2000" b="1" dirty="0"/>
              <a:t> </a:t>
            </a:r>
            <a:r>
              <a:rPr lang="de-DE" sz="2000" b="1" dirty="0" err="1"/>
              <a:t>preku</a:t>
            </a:r>
            <a:r>
              <a:rPr lang="de-DE" sz="2000" b="1" dirty="0"/>
              <a:t> </a:t>
            </a:r>
            <a:r>
              <a:rPr lang="de-DE" sz="2000" b="1" dirty="0" err="1"/>
              <a:t>piro</a:t>
            </a:r>
            <a:r>
              <a:rPr lang="de-DE" sz="2000" b="1" dirty="0"/>
              <a:t> </a:t>
            </a:r>
            <a:r>
              <a:rPr lang="de-DE" sz="2000" b="1" dirty="0" err="1"/>
              <a:t>djandipe</a:t>
            </a:r>
            <a:r>
              <a:rPr lang="de-DE" sz="2000" b="1" dirty="0"/>
              <a:t> </a:t>
            </a:r>
            <a:r>
              <a:rPr lang="de-DE" sz="2000" b="1" dirty="0" err="1"/>
              <a:t>thaj</a:t>
            </a:r>
            <a:r>
              <a:rPr lang="de-DE" sz="2000" b="1" dirty="0"/>
              <a:t> primer, </a:t>
            </a:r>
            <a:r>
              <a:rPr lang="de-DE" sz="2000" b="1" dirty="0" err="1"/>
              <a:t>saj</a:t>
            </a:r>
            <a:r>
              <a:rPr lang="de-DE" sz="2000" b="1" dirty="0"/>
              <a:t> te </a:t>
            </a:r>
            <a:r>
              <a:rPr lang="de-DE" sz="2000" b="1" dirty="0" err="1"/>
              <a:t>civen</a:t>
            </a:r>
            <a:r>
              <a:rPr lang="de-DE" sz="2000" b="1" dirty="0"/>
              <a:t> e </a:t>
            </a:r>
            <a:r>
              <a:rPr lang="de-DE" sz="2000" b="1" dirty="0" err="1"/>
              <a:t>slabonen</a:t>
            </a:r>
            <a:r>
              <a:rPr lang="de-DE" sz="2000" b="1" dirty="0"/>
              <a:t> te </a:t>
            </a:r>
            <a:r>
              <a:rPr lang="de-DE" sz="2000" b="1" dirty="0" err="1"/>
              <a:t>peren</a:t>
            </a:r>
            <a:r>
              <a:rPr lang="de-DE" sz="2000" b="1" dirty="0"/>
              <a:t> (1.Korintjanite 8:10). Taro </a:t>
            </a:r>
            <a:r>
              <a:rPr lang="de-DE" sz="2000" b="1" dirty="0" err="1"/>
              <a:t>mangipe</a:t>
            </a:r>
            <a:r>
              <a:rPr lang="de-DE" sz="2000" b="1" dirty="0"/>
              <a:t> </a:t>
            </a:r>
            <a:r>
              <a:rPr lang="de-DE" sz="2000" b="1" dirty="0" err="1"/>
              <a:t>kon</a:t>
            </a:r>
            <a:r>
              <a:rPr lang="de-DE" sz="2000" b="1" dirty="0"/>
              <a:t> </a:t>
            </a:r>
            <a:r>
              <a:rPr lang="de-DE" sz="2000" b="1" dirty="0" err="1"/>
              <a:t>piro</a:t>
            </a:r>
            <a:r>
              <a:rPr lang="de-DE" sz="2000" b="1" dirty="0"/>
              <a:t> </a:t>
            </a:r>
            <a:r>
              <a:rPr lang="de-DE" sz="2000" b="1" dirty="0" err="1"/>
              <a:t>pral</a:t>
            </a:r>
            <a:r>
              <a:rPr lang="de-DE" sz="2000" b="1" dirty="0"/>
              <a:t>, o </a:t>
            </a:r>
            <a:r>
              <a:rPr lang="de-DE" sz="2000" b="1" dirty="0" err="1"/>
              <a:t>silno</a:t>
            </a:r>
            <a:r>
              <a:rPr lang="de-DE" sz="2000" b="1" dirty="0"/>
              <a:t> </a:t>
            </a:r>
            <a:r>
              <a:rPr lang="de-DE" sz="2000" b="1" dirty="0" err="1"/>
              <a:t>mora</a:t>
            </a:r>
            <a:r>
              <a:rPr lang="de-DE" sz="2000" b="1" dirty="0"/>
              <a:t> te </a:t>
            </a:r>
            <a:r>
              <a:rPr lang="de-DE" sz="2000" b="1" dirty="0" err="1"/>
              <a:t>vozdrzinelpe</a:t>
            </a:r>
            <a:r>
              <a:rPr lang="de-DE" sz="2000" b="1" dirty="0"/>
              <a:t> (1.Korintjanite 8:11-13).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521564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727624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O </a:t>
            </a:r>
            <a:r>
              <a:rPr lang="de-DE" sz="2000" b="1" dirty="0" err="1">
                <a:solidFill>
                  <a:prstClr val="black"/>
                </a:solidFill>
              </a:rPr>
              <a:t>Hristijanija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trebela</a:t>
            </a:r>
            <a:r>
              <a:rPr lang="de-DE" sz="2000" b="1" dirty="0">
                <a:solidFill>
                  <a:prstClr val="black"/>
                </a:solidFill>
              </a:rPr>
              <a:t> te </a:t>
            </a:r>
            <a:r>
              <a:rPr lang="de-DE" sz="2000" b="1" dirty="0" err="1">
                <a:solidFill>
                  <a:prstClr val="black"/>
                </a:solidFill>
              </a:rPr>
              <a:t>civen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mangipe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anglal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djandipe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keda</a:t>
            </a:r>
            <a:r>
              <a:rPr lang="de-DE" sz="2000" b="1" dirty="0">
                <a:solidFill>
                  <a:prstClr val="black"/>
                </a:solidFill>
              </a:rPr>
              <a:t> o </a:t>
            </a:r>
            <a:r>
              <a:rPr lang="de-DE" sz="2000" b="1" dirty="0" err="1">
                <a:solidFill>
                  <a:prstClr val="black"/>
                </a:solidFill>
              </a:rPr>
              <a:t>djandipe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nasti</a:t>
            </a:r>
            <a:r>
              <a:rPr lang="de-DE" sz="2000" b="1" dirty="0">
                <a:solidFill>
                  <a:prstClr val="black"/>
                </a:solidFill>
              </a:rPr>
              <a:t> te ovel bar </a:t>
            </a:r>
            <a:r>
              <a:rPr lang="de-DE" sz="2000" b="1" dirty="0" err="1">
                <a:solidFill>
                  <a:prstClr val="black"/>
                </a:solidFill>
              </a:rPr>
              <a:t>taro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sopniba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za</a:t>
            </a:r>
            <a:r>
              <a:rPr lang="de-DE" sz="2000" b="1" dirty="0">
                <a:solidFill>
                  <a:prstClr val="black"/>
                </a:solidFill>
              </a:rPr>
              <a:t> ko ,,</a:t>
            </a:r>
            <a:r>
              <a:rPr lang="de-DE" sz="2000" b="1" dirty="0" err="1">
                <a:solidFill>
                  <a:prstClr val="black"/>
                </a:solidFill>
              </a:rPr>
              <a:t>slabo</a:t>
            </a:r>
            <a:r>
              <a:rPr lang="de-DE" sz="2000" b="1" dirty="0">
                <a:solidFill>
                  <a:prstClr val="black"/>
                </a:solidFill>
              </a:rPr>
              <a:t>“ </a:t>
            </a:r>
            <a:r>
              <a:rPr lang="de-DE" sz="2000" b="1" dirty="0" err="1">
                <a:solidFill>
                  <a:prstClr val="black"/>
                </a:solidFill>
              </a:rPr>
              <a:t>pral</a:t>
            </a:r>
            <a:r>
              <a:rPr lang="de-DE" sz="2000" b="1" dirty="0">
                <a:solidFill>
                  <a:prstClr val="black"/>
                </a:solidFill>
              </a:rPr>
              <a:t> (ko </a:t>
            </a:r>
            <a:r>
              <a:rPr lang="de-DE" sz="2000" b="1" dirty="0" err="1">
                <a:solidFill>
                  <a:prstClr val="black"/>
                </a:solidFill>
              </a:rPr>
              <a:t>proves</a:t>
            </a:r>
            <a:r>
              <a:rPr lang="de-DE" sz="2000" b="1" dirty="0">
                <a:solidFill>
                  <a:prstClr val="black"/>
                </a:solidFill>
              </a:rPr>
              <a:t> ko </a:t>
            </a:r>
            <a:r>
              <a:rPr lang="de-DE" sz="2000" b="1" dirty="0" err="1">
                <a:solidFill>
                  <a:prstClr val="black"/>
                </a:solidFill>
              </a:rPr>
              <a:t>baripa</a:t>
            </a:r>
            <a:r>
              <a:rPr lang="de-DE" sz="2000" b="1" dirty="0">
                <a:solidFill>
                  <a:prstClr val="black"/>
                </a:solidFill>
              </a:rPr>
              <a:t>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 PRAVIJA TARO EVANGELIE</a:t>
            </a:r>
          </a:p>
          <a:p>
            <a:pPr algn="ctr"/>
            <a:r>
              <a:rPr lang="de-DE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1.Korintjanite 9 (o Pavle </a:t>
            </a:r>
            <a:r>
              <a:rPr lang="de-DE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otkazinelape</a:t>
            </a:r>
            <a:r>
              <a:rPr lang="de-DE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de-DE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taro</a:t>
            </a:r>
            <a:r>
              <a:rPr lang="de-DE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de-DE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pire</a:t>
            </a:r>
            <a:r>
              <a:rPr lang="de-DE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de-DE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pravija</a:t>
            </a:r>
            <a:r>
              <a:rPr lang="de-DE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)</a:t>
            </a:r>
            <a:endParaRPr kumimoji="0" lang="es-ES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„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Isto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agar,O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Devel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zapovedinela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okola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kola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propovedinena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o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evangelie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taro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evangelie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 te 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zivinen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.“ (1</a:t>
            </a:r>
            <a:r>
              <a:rPr lang="de-DE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de-DE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Korintjanite</a:t>
            </a:r>
            <a:r>
              <a:rPr lang="ru-RU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 Pavle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otkazinelape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taro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najhari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trin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pravija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taro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mangipe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kon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o </a:t>
            </a:r>
            <a:r>
              <a:rPr lang="de-DE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slaba</a:t>
            </a:r>
            <a:r>
              <a:rPr lang="de-DE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endPara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811195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10327" y="6159724"/>
            <a:ext cx="12181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600" b="1" dirty="0" err="1"/>
              <a:t>Iako</a:t>
            </a:r>
            <a:r>
              <a:rPr lang="de-DE" sz="1600" b="1" dirty="0"/>
              <a:t> O Isus </a:t>
            </a:r>
            <a:r>
              <a:rPr lang="de-DE" sz="1600" b="1" dirty="0" err="1"/>
              <a:t>jasno</a:t>
            </a:r>
            <a:r>
              <a:rPr lang="de-DE" sz="1600" b="1" dirty="0"/>
              <a:t> </a:t>
            </a:r>
            <a:r>
              <a:rPr lang="de-DE" sz="1600" b="1" dirty="0" err="1"/>
              <a:t>civga</a:t>
            </a:r>
            <a:r>
              <a:rPr lang="de-DE" sz="1600" b="1" dirty="0"/>
              <a:t> ci ko </a:t>
            </a:r>
            <a:r>
              <a:rPr lang="de-DE" sz="1600" b="1" dirty="0" err="1"/>
              <a:t>djandipe</a:t>
            </a:r>
            <a:r>
              <a:rPr lang="de-DE" sz="1600" b="1" dirty="0"/>
              <a:t> </a:t>
            </a:r>
            <a:r>
              <a:rPr lang="de-DE" sz="1600" b="1" dirty="0" err="1"/>
              <a:t>deka</a:t>
            </a:r>
            <a:r>
              <a:rPr lang="de-DE" sz="1600" b="1" dirty="0"/>
              <a:t> </a:t>
            </a:r>
            <a:r>
              <a:rPr lang="de-DE" sz="1600" b="1" dirty="0" err="1"/>
              <a:t>okola</a:t>
            </a:r>
            <a:r>
              <a:rPr lang="de-DE" sz="1600" b="1" dirty="0"/>
              <a:t> so </a:t>
            </a:r>
            <a:r>
              <a:rPr lang="de-DE" sz="1600" b="1" dirty="0" err="1"/>
              <a:t>propovedinena</a:t>
            </a:r>
            <a:r>
              <a:rPr lang="de-DE" sz="1600" b="1" dirty="0"/>
              <a:t> o </a:t>
            </a:r>
            <a:r>
              <a:rPr lang="de-DE" sz="1600" b="1" dirty="0" err="1"/>
              <a:t>evangelie</a:t>
            </a:r>
            <a:r>
              <a:rPr lang="de-DE" sz="1600" b="1" dirty="0"/>
              <a:t> </a:t>
            </a:r>
            <a:r>
              <a:rPr lang="de-DE" sz="1600" b="1" dirty="0" err="1"/>
              <a:t>trebela</a:t>
            </a:r>
            <a:r>
              <a:rPr lang="de-DE" sz="1600" b="1" dirty="0"/>
              <a:t> te </a:t>
            </a:r>
            <a:r>
              <a:rPr lang="de-DE" sz="1600" b="1" dirty="0" err="1"/>
              <a:t>zivinen</a:t>
            </a:r>
            <a:r>
              <a:rPr lang="de-DE" sz="1600" b="1" dirty="0"/>
              <a:t> </a:t>
            </a:r>
            <a:r>
              <a:rPr lang="de-DE" sz="1600" b="1" dirty="0" err="1"/>
              <a:t>taro</a:t>
            </a:r>
            <a:r>
              <a:rPr lang="de-DE" sz="1600" b="1" dirty="0"/>
              <a:t> </a:t>
            </a:r>
            <a:r>
              <a:rPr lang="de-DE" sz="1600" b="1" dirty="0" err="1"/>
              <a:t>evangelie</a:t>
            </a:r>
            <a:r>
              <a:rPr lang="de-DE" sz="1600" b="1" dirty="0"/>
              <a:t>, </a:t>
            </a:r>
            <a:r>
              <a:rPr lang="de-DE" sz="1600" b="1" dirty="0" err="1"/>
              <a:t>thaj</a:t>
            </a:r>
            <a:r>
              <a:rPr lang="de-DE" sz="1600" b="1" dirty="0"/>
              <a:t> O Pavle </a:t>
            </a:r>
            <a:r>
              <a:rPr lang="de-DE" sz="1600" b="1" dirty="0" err="1"/>
              <a:t>thaj</a:t>
            </a:r>
            <a:r>
              <a:rPr lang="de-DE" sz="1600" b="1" dirty="0"/>
              <a:t> o Varnava </a:t>
            </a:r>
            <a:r>
              <a:rPr lang="de-DE" sz="1600" b="1" dirty="0" err="1"/>
              <a:t>dobrovolno</a:t>
            </a:r>
            <a:r>
              <a:rPr lang="de-DE" sz="1600" b="1" dirty="0"/>
              <a:t> </a:t>
            </a:r>
            <a:r>
              <a:rPr lang="de-DE" sz="1600" b="1" dirty="0" err="1"/>
              <a:t>otkazingepe</a:t>
            </a:r>
            <a:r>
              <a:rPr lang="de-DE" sz="1600" b="1" dirty="0"/>
              <a:t> </a:t>
            </a:r>
            <a:r>
              <a:rPr lang="de-DE" sz="1600" b="1" dirty="0" err="1"/>
              <a:t>olestar</a:t>
            </a:r>
            <a:r>
              <a:rPr lang="de-DE" sz="1600" b="1" dirty="0"/>
              <a:t> </a:t>
            </a:r>
            <a:r>
              <a:rPr lang="de-DE" sz="1600" b="1" dirty="0" err="1"/>
              <a:t>za</a:t>
            </a:r>
            <a:r>
              <a:rPr lang="de-DE" sz="1600" b="1" dirty="0"/>
              <a:t> da </a:t>
            </a:r>
            <a:r>
              <a:rPr lang="de-DE" sz="1600" b="1" dirty="0" err="1"/>
              <a:t>ma</a:t>
            </a:r>
            <a:r>
              <a:rPr lang="de-DE" sz="1600" b="1" dirty="0"/>
              <a:t> te </a:t>
            </a:r>
            <a:r>
              <a:rPr lang="de-DE" sz="1600" b="1" dirty="0" err="1"/>
              <a:t>smetinel</a:t>
            </a:r>
            <a:r>
              <a:rPr lang="de-DE" sz="1600" b="1" dirty="0"/>
              <a:t> e </a:t>
            </a:r>
            <a:r>
              <a:rPr lang="de-DE" sz="1600" b="1" dirty="0" err="1"/>
              <a:t>vernikon</a:t>
            </a:r>
            <a:r>
              <a:rPr lang="de-DE" sz="1600" b="1" dirty="0"/>
              <a:t> </a:t>
            </a:r>
            <a:r>
              <a:rPr lang="ru-RU" sz="1400" b="1" dirty="0"/>
              <a:t>(1.</a:t>
            </a:r>
            <a:r>
              <a:rPr lang="de-DE" sz="1400" b="1" dirty="0" err="1"/>
              <a:t>Korintjanite</a:t>
            </a:r>
            <a:r>
              <a:rPr lang="ru-RU" sz="1400" b="1" dirty="0"/>
              <a:t> 9:12-14; </a:t>
            </a:r>
            <a:r>
              <a:rPr lang="de-DE" sz="1400" b="1" dirty="0"/>
              <a:t>Luka</a:t>
            </a:r>
            <a:r>
              <a:rPr lang="ru-RU" sz="1400" b="1" dirty="0"/>
              <a:t>. 10:7).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077218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LEKCIJE TARO PURANO</a:t>
            </a:r>
          </a:p>
          <a:p>
            <a:pPr algn="ctr"/>
            <a:r>
              <a:rPr lang="de-DE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1.Korintjanite 10:1-13 (</a:t>
            </a:r>
            <a:r>
              <a:rPr lang="de-DE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Predupreduipa</a:t>
            </a:r>
            <a:r>
              <a:rPr lang="de-DE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protiv</a:t>
            </a:r>
            <a:r>
              <a:rPr lang="de-DE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de-DE" sz="20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idolopoklonstvo</a:t>
            </a:r>
            <a:r>
              <a:rPr lang="de-DE" sz="2000" b="1" dirty="0">
                <a:ln w="0"/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kumimoji="0" lang="es-ES" sz="20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584775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oven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idolopokloncija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sar so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ine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nesave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olendar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sar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soj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tano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pisimo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: ,,O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Narodo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besla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te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hal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te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pijel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acilo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te 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zabavinenpe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(1.</a:t>
            </a:r>
            <a:r>
              <a:rPr lang="de-DE" sz="16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Korintjanite</a:t>
            </a:r>
            <a:r>
              <a:rPr lang="de-DE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10:7)</a:t>
            </a:r>
            <a:endParaRPr lang="es-ES" sz="12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/>
              <a:t>O Iskustvo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Iklojba</a:t>
            </a:r>
            <a:r>
              <a:rPr lang="de-DE" b="1" dirty="0"/>
              <a:t>, </a:t>
            </a:r>
            <a:r>
              <a:rPr lang="de-DE" b="1" dirty="0" err="1"/>
              <a:t>svatimo</a:t>
            </a:r>
            <a:r>
              <a:rPr lang="de-DE" b="1" dirty="0"/>
              <a:t> </a:t>
            </a:r>
            <a:r>
              <a:rPr lang="de-DE" b="1" dirty="0" err="1"/>
              <a:t>duhovno</a:t>
            </a:r>
            <a:r>
              <a:rPr lang="de-DE" b="1" dirty="0"/>
              <a:t>, </a:t>
            </a:r>
            <a:r>
              <a:rPr lang="de-DE" b="1" dirty="0" err="1"/>
              <a:t>tano</a:t>
            </a:r>
            <a:r>
              <a:rPr lang="de-DE" b="1" dirty="0"/>
              <a:t> </a:t>
            </a:r>
            <a:r>
              <a:rPr lang="de-DE" b="1" dirty="0" err="1"/>
              <a:t>paralelno</a:t>
            </a:r>
            <a:r>
              <a:rPr lang="de-DE" b="1" dirty="0"/>
              <a:t> so </a:t>
            </a:r>
            <a:r>
              <a:rPr lang="de-DE" b="1" dirty="0" err="1"/>
              <a:t>amaro</a:t>
            </a:r>
            <a:r>
              <a:rPr lang="de-DE" b="1" dirty="0"/>
              <a:t>. O </a:t>
            </a:r>
            <a:r>
              <a:rPr lang="de-DE" b="1" dirty="0" err="1"/>
              <a:t>Nakaviba</a:t>
            </a:r>
            <a:r>
              <a:rPr lang="de-DE" b="1" dirty="0"/>
              <a:t> </a:t>
            </a:r>
            <a:r>
              <a:rPr lang="de-DE" b="1" dirty="0" err="1"/>
              <a:t>taro</a:t>
            </a:r>
            <a:r>
              <a:rPr lang="de-DE" b="1" dirty="0"/>
              <a:t> </a:t>
            </a:r>
            <a:r>
              <a:rPr lang="de-DE" b="1" dirty="0" err="1"/>
              <a:t>more</a:t>
            </a:r>
            <a:r>
              <a:rPr lang="de-DE" b="1" dirty="0"/>
              <a:t> </a:t>
            </a:r>
            <a:r>
              <a:rPr lang="de-DE" b="1" dirty="0" err="1"/>
              <a:t>tano</a:t>
            </a:r>
            <a:r>
              <a:rPr lang="de-DE" b="1" dirty="0"/>
              <a:t> sar </a:t>
            </a:r>
            <a:r>
              <a:rPr lang="de-DE" b="1" dirty="0" err="1"/>
              <a:t>amaro</a:t>
            </a:r>
            <a:r>
              <a:rPr lang="de-DE" b="1" dirty="0"/>
              <a:t> </a:t>
            </a:r>
            <a:r>
              <a:rPr lang="de-DE" b="1" dirty="0" err="1"/>
              <a:t>zavet</a:t>
            </a:r>
            <a:r>
              <a:rPr lang="de-DE" b="1" dirty="0"/>
              <a:t> </a:t>
            </a:r>
            <a:r>
              <a:rPr lang="de-DE" b="1" dirty="0" err="1"/>
              <a:t>za</a:t>
            </a:r>
            <a:r>
              <a:rPr lang="de-DE" b="1" dirty="0"/>
              <a:t> o </a:t>
            </a:r>
            <a:r>
              <a:rPr lang="de-DE" b="1" dirty="0" err="1"/>
              <a:t>krstiba</a:t>
            </a:r>
            <a:r>
              <a:rPr lang="de-DE" b="1" dirty="0"/>
              <a:t> (1.Korintjanite 10:1-2).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6" r="1916"/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0" r="1934"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6" y="4440303"/>
            <a:ext cx="56541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err="1"/>
              <a:t>Pazinen</a:t>
            </a:r>
            <a:r>
              <a:rPr lang="de-DE" b="1" dirty="0"/>
              <a:t>! Thaj </a:t>
            </a:r>
            <a:r>
              <a:rPr lang="de-DE" b="1" dirty="0" err="1"/>
              <a:t>pokraj</a:t>
            </a:r>
            <a:r>
              <a:rPr lang="de-DE" b="1" dirty="0"/>
              <a:t> </a:t>
            </a:r>
            <a:r>
              <a:rPr lang="de-DE" b="1" dirty="0" err="1"/>
              <a:t>olengo</a:t>
            </a:r>
            <a:r>
              <a:rPr lang="de-DE" b="1" dirty="0"/>
              <a:t> </a:t>
            </a:r>
            <a:r>
              <a:rPr lang="de-DE" b="1" dirty="0" err="1"/>
              <a:t>iskustvo</a:t>
            </a:r>
            <a:r>
              <a:rPr lang="de-DE" b="1" dirty="0"/>
              <a:t>, o </a:t>
            </a:r>
            <a:r>
              <a:rPr lang="de-DE" b="1" dirty="0" err="1"/>
              <a:t>Izraelcija</a:t>
            </a:r>
            <a:r>
              <a:rPr lang="de-DE" b="1" dirty="0"/>
              <a:t> </a:t>
            </a:r>
            <a:r>
              <a:rPr lang="de-DE" b="1" dirty="0" err="1"/>
              <a:t>pele</a:t>
            </a:r>
            <a:r>
              <a:rPr lang="de-DE" b="1" dirty="0"/>
              <a:t> ko </a:t>
            </a:r>
            <a:r>
              <a:rPr lang="de-DE" b="1" dirty="0" err="1"/>
              <a:t>seriozna</a:t>
            </a:r>
            <a:r>
              <a:rPr lang="de-DE" b="1" dirty="0"/>
              <a:t> </a:t>
            </a:r>
            <a:r>
              <a:rPr lang="de-DE" b="1" dirty="0" err="1"/>
              <a:t>grevija</a:t>
            </a:r>
            <a:r>
              <a:rPr lang="de-DE" b="1" dirty="0"/>
              <a:t>, </a:t>
            </a:r>
            <a:r>
              <a:rPr lang="de-DE" b="1" dirty="0" err="1"/>
              <a:t>vklucibaja</a:t>
            </a:r>
            <a:r>
              <a:rPr lang="de-DE" b="1" dirty="0"/>
              <a:t> </a:t>
            </a:r>
            <a:r>
              <a:rPr lang="de-DE" b="1" dirty="0" err="1"/>
              <a:t>idolopoklonstvo</a:t>
            </a:r>
            <a:r>
              <a:rPr lang="de-DE" b="1" dirty="0"/>
              <a:t> </a:t>
            </a:r>
            <a:r>
              <a:rPr lang="de-DE" b="1" dirty="0" err="1"/>
              <a:t>thaj</a:t>
            </a:r>
            <a:r>
              <a:rPr lang="de-DE" b="1" dirty="0"/>
              <a:t> </a:t>
            </a:r>
            <a:r>
              <a:rPr lang="de-DE" b="1" dirty="0" err="1"/>
              <a:t>nemoral</a:t>
            </a:r>
            <a:r>
              <a:rPr lang="de-DE" b="1" dirty="0"/>
              <a:t>. Ma te </a:t>
            </a:r>
            <a:r>
              <a:rPr lang="de-DE" b="1" dirty="0" err="1"/>
              <a:t>pera</a:t>
            </a:r>
            <a:r>
              <a:rPr lang="de-DE" b="1" dirty="0"/>
              <a:t> ki </a:t>
            </a:r>
            <a:r>
              <a:rPr lang="de-DE" b="1" dirty="0" err="1"/>
              <a:t>isto</a:t>
            </a:r>
            <a:r>
              <a:rPr lang="de-DE" b="1" dirty="0"/>
              <a:t> </a:t>
            </a:r>
            <a:r>
              <a:rPr lang="de-DE" b="1" dirty="0" err="1"/>
              <a:t>stapica</a:t>
            </a:r>
            <a:r>
              <a:rPr lang="de-DE" b="1" dirty="0"/>
              <a:t>! (1.Korintjanite 10:5-10).</a:t>
            </a:r>
            <a:endParaRPr lang="es-E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5608" y="3353644"/>
            <a:ext cx="6578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black"/>
                </a:solidFill>
              </a:rPr>
              <a:t>I </a:t>
            </a:r>
            <a:r>
              <a:rPr lang="de-DE" b="1" dirty="0" err="1">
                <a:solidFill>
                  <a:prstClr val="black"/>
                </a:solidFill>
              </a:rPr>
              <a:t>Hrana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o </a:t>
            </a:r>
            <a:r>
              <a:rPr lang="de-DE" b="1" dirty="0" err="1">
                <a:solidFill>
                  <a:prstClr val="black"/>
                </a:solidFill>
              </a:rPr>
              <a:t>pijba</a:t>
            </a:r>
            <a:r>
              <a:rPr lang="de-DE" b="1" dirty="0">
                <a:solidFill>
                  <a:prstClr val="black"/>
                </a:solidFill>
              </a:rPr>
              <a:t> so </a:t>
            </a:r>
            <a:r>
              <a:rPr lang="de-DE" b="1" dirty="0" err="1">
                <a:solidFill>
                  <a:prstClr val="black"/>
                </a:solidFill>
              </a:rPr>
              <a:t>lelelen</a:t>
            </a:r>
            <a:r>
              <a:rPr lang="de-DE" b="1" dirty="0">
                <a:solidFill>
                  <a:prstClr val="black"/>
                </a:solidFill>
              </a:rPr>
              <a:t> ki </a:t>
            </a:r>
            <a:r>
              <a:rPr lang="de-DE" b="1" dirty="0" err="1">
                <a:solidFill>
                  <a:prstClr val="black"/>
                </a:solidFill>
              </a:rPr>
              <a:t>pustina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tano</a:t>
            </a:r>
            <a:r>
              <a:rPr lang="de-DE" b="1" dirty="0">
                <a:solidFill>
                  <a:prstClr val="black"/>
                </a:solidFill>
              </a:rPr>
              <a:t> sar </a:t>
            </a:r>
            <a:r>
              <a:rPr lang="de-DE" b="1" dirty="0" err="1">
                <a:solidFill>
                  <a:prstClr val="black"/>
                </a:solidFill>
              </a:rPr>
              <a:t>amaro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ucestvo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tari</a:t>
            </a:r>
            <a:r>
              <a:rPr lang="de-DE" b="1" dirty="0">
                <a:solidFill>
                  <a:prstClr val="black"/>
                </a:solidFill>
              </a:rPr>
              <a:t> Sveto </a:t>
            </a:r>
            <a:r>
              <a:rPr lang="de-DE" b="1" dirty="0" err="1">
                <a:solidFill>
                  <a:prstClr val="black"/>
                </a:solidFill>
              </a:rPr>
              <a:t>Pricest</a:t>
            </a:r>
            <a:r>
              <a:rPr lang="de-DE" b="1" dirty="0">
                <a:solidFill>
                  <a:prstClr val="black"/>
                </a:solidFill>
              </a:rPr>
              <a:t>, kote so </a:t>
            </a:r>
            <a:r>
              <a:rPr lang="de-DE" b="1" dirty="0" err="1">
                <a:solidFill>
                  <a:prstClr val="black"/>
                </a:solidFill>
              </a:rPr>
              <a:t>haja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pijaja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duhovno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telo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thaj</a:t>
            </a:r>
            <a:r>
              <a:rPr lang="de-DE" b="1" dirty="0">
                <a:solidFill>
                  <a:prstClr val="black"/>
                </a:solidFill>
              </a:rPr>
              <a:t> o rat </a:t>
            </a:r>
            <a:r>
              <a:rPr lang="de-DE" b="1" dirty="0" err="1">
                <a:solidFill>
                  <a:prstClr val="black"/>
                </a:solidFill>
              </a:rPr>
              <a:t>taro</a:t>
            </a:r>
            <a:r>
              <a:rPr lang="de-DE" b="1" dirty="0">
                <a:solidFill>
                  <a:prstClr val="black"/>
                </a:solidFill>
              </a:rPr>
              <a:t> Isus (1.Korintjanite 10:3-4).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726621"/>
            <a:ext cx="57626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 err="1">
                <a:solidFill>
                  <a:prstClr val="black"/>
                </a:solidFill>
              </a:rPr>
              <a:t>Akatar</a:t>
            </a:r>
            <a:r>
              <a:rPr lang="de-DE" b="1" dirty="0">
                <a:solidFill>
                  <a:prstClr val="black"/>
                </a:solidFill>
              </a:rPr>
              <a:t>, o </a:t>
            </a:r>
            <a:r>
              <a:rPr lang="de-DE" b="1" dirty="0" err="1">
                <a:solidFill>
                  <a:prstClr val="black"/>
                </a:solidFill>
              </a:rPr>
              <a:t>apostoli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zavrsinga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akava</a:t>
            </a:r>
            <a:r>
              <a:rPr lang="de-DE" b="1" dirty="0">
                <a:solidFill>
                  <a:prstClr val="black"/>
                </a:solidFill>
              </a:rPr>
              <a:t> delo so </a:t>
            </a:r>
            <a:r>
              <a:rPr lang="de-DE" b="1" dirty="0" err="1">
                <a:solidFill>
                  <a:prstClr val="black"/>
                </a:solidFill>
              </a:rPr>
              <a:t>jek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silno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sovet</a:t>
            </a:r>
            <a:r>
              <a:rPr lang="de-DE" b="1" dirty="0">
                <a:solidFill>
                  <a:prstClr val="black"/>
                </a:solidFill>
              </a:rPr>
              <a:t>: ,,</a:t>
            </a:r>
            <a:r>
              <a:rPr lang="de-DE" b="1" dirty="0" err="1">
                <a:solidFill>
                  <a:prstClr val="black"/>
                </a:solidFill>
              </a:rPr>
              <a:t>Adalese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koj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mislinela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deka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acovela</a:t>
            </a:r>
            <a:r>
              <a:rPr lang="de-DE" b="1" dirty="0">
                <a:solidFill>
                  <a:prstClr val="black"/>
                </a:solidFill>
              </a:rPr>
              <a:t>, </a:t>
            </a:r>
            <a:r>
              <a:rPr lang="de-DE" b="1" dirty="0" err="1">
                <a:solidFill>
                  <a:prstClr val="black"/>
                </a:solidFill>
              </a:rPr>
              <a:t>neka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pazini</a:t>
            </a:r>
            <a:r>
              <a:rPr lang="de-DE" b="1" dirty="0">
                <a:solidFill>
                  <a:prstClr val="black"/>
                </a:solidFill>
              </a:rPr>
              <a:t> </a:t>
            </a:r>
            <a:r>
              <a:rPr lang="de-DE" b="1" dirty="0" err="1">
                <a:solidFill>
                  <a:prstClr val="black"/>
                </a:solidFill>
              </a:rPr>
              <a:t>ma</a:t>
            </a:r>
            <a:r>
              <a:rPr lang="de-DE" b="1" dirty="0">
                <a:solidFill>
                  <a:prstClr val="black"/>
                </a:solidFill>
              </a:rPr>
              <a:t> te </a:t>
            </a:r>
            <a:r>
              <a:rPr lang="de-DE" b="1" dirty="0" err="1">
                <a:solidFill>
                  <a:prstClr val="black"/>
                </a:solidFill>
              </a:rPr>
              <a:t>perel</a:t>
            </a:r>
            <a:r>
              <a:rPr lang="de-DE" b="1" dirty="0">
                <a:solidFill>
                  <a:prstClr val="black"/>
                </a:solidFill>
              </a:rPr>
              <a:t>“ (1.Korintjanite 10:12).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NAPUSTINEN O IDOLOPOKLONSTVO</a:t>
            </a:r>
          </a:p>
          <a:p>
            <a:pPr algn="ctr"/>
            <a:r>
              <a:rPr lang="de-DE" sz="2400" b="1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1.Korintjanite 10:14-22 (I Casa </a:t>
            </a:r>
            <a:r>
              <a:rPr lang="de-DE" sz="2400" b="1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Devlesi</a:t>
            </a:r>
            <a:r>
              <a:rPr lang="de-DE" sz="2400" b="1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400" b="1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thaj</a:t>
            </a:r>
            <a:r>
              <a:rPr lang="de-DE" sz="2400" b="1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i </a:t>
            </a:r>
            <a:r>
              <a:rPr lang="de-DE" sz="2400" b="1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casa</a:t>
            </a:r>
            <a:r>
              <a:rPr lang="de-DE" sz="2400" b="1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sz="2400" b="1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demonsko</a:t>
            </a:r>
            <a:r>
              <a:rPr lang="de-DE" sz="2400" b="1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endParaRPr kumimoji="0" lang="es-ES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385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,,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Adalese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vozljubime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mire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nasen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taro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idolopoklonstvo</a:t>
            </a:r>
            <a:r>
              <a:rPr lang="de-DE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 (1.Korintjanite 10:14)</a:t>
            </a:r>
            <a:endParaRPr lang="es-ES" sz="16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Iako 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hrana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zrtvuimi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taro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idolija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saj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te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halolpe bizo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nisavi griza tari sovest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sose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 apostoli 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Pavle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ko 1.Korintjanite 10:20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sovetuinela protiv adava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  <a:endPara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Kana pricestinaja 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 Sveto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Pricest, ovaja jek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delo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taro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telo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 Hristososoro 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(crkva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); adalese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kana ucestvuinaja ko idolopoklonicka obredija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amen pricestinaja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de-DE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demonencar</a:t>
            </a:r>
            <a:r>
              <a:rPr lang="de-D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(1.Korintjanite 10:16-20).</a:t>
            </a:r>
            <a:endPara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73176"/>
            <a:ext cx="730127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Jek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buti tani 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halolpe mas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 cher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bizo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nisavo optereciba tari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sovest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a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sasvim aver tano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adava 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kerelpe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za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vreme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 javno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proslaviba 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kote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obozavinenape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 idolija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Ucestvuindoj 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asavke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proslave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o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verniko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cidelpe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tari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piri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vera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thaj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prifatinela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o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obozaviba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taro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idolopoklonstvo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s-ES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Nasti te la i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casa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tari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Sveto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Pricest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falibaja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Isuse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thaj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– ko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isto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vreme – te la i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casa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so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falinena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o </a:t>
            </a:r>
            <a:r>
              <a:rPr lang="de-DE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demonija</a:t>
            </a:r>
            <a:r>
              <a:rPr lang="de-DE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(1.Korintjanite 10:21).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SOJ TANO ZAKONSKO, A SO SOODVETNO</a:t>
            </a:r>
          </a:p>
          <a:p>
            <a:pPr algn="ctr"/>
            <a:r>
              <a:rPr lang="de-DE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1.Korintjanite 10:23-33 (Keren </a:t>
            </a:r>
            <a:r>
              <a:rPr lang="de-DE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sa</a:t>
            </a:r>
            <a:r>
              <a:rPr lang="de-DE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ki </a:t>
            </a:r>
            <a:r>
              <a:rPr lang="de-DE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slava</a:t>
            </a:r>
            <a:r>
              <a:rPr lang="de-DE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de-DE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Devlesi</a:t>
            </a:r>
            <a:r>
              <a:rPr lang="de-DE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)</a:t>
            </a:r>
            <a:endParaRPr kumimoji="0" lang="es-ES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,,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Adalese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hana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li,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pijena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li,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ili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so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thaj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te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keren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keren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ki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slava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Devlesi</a:t>
            </a: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“. (1.Korintjanite 10:31).</a:t>
            </a:r>
            <a:endParaRPr lang="es-ES" sz="12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,,Sa </a:t>
            </a:r>
            <a:r>
              <a:rPr lang="de-DE" sz="2000" b="1" dirty="0" err="1"/>
              <a:t>tano</a:t>
            </a:r>
            <a:r>
              <a:rPr lang="de-DE" sz="2000" b="1" dirty="0"/>
              <a:t> </a:t>
            </a:r>
            <a:r>
              <a:rPr lang="de-DE" sz="2000" b="1" dirty="0" err="1"/>
              <a:t>dozvolimo</a:t>
            </a:r>
            <a:r>
              <a:rPr lang="de-DE" sz="2000" b="1" dirty="0"/>
              <a:t>, </a:t>
            </a:r>
            <a:r>
              <a:rPr lang="de-DE" sz="2000" b="1" dirty="0" err="1"/>
              <a:t>ali</a:t>
            </a:r>
            <a:r>
              <a:rPr lang="de-DE" sz="2000" b="1" dirty="0"/>
              <a:t> </a:t>
            </a:r>
            <a:r>
              <a:rPr lang="de-DE" sz="2000" b="1" dirty="0" err="1"/>
              <a:t>nane</a:t>
            </a:r>
            <a:r>
              <a:rPr lang="de-DE" sz="2000" b="1" dirty="0"/>
              <a:t> </a:t>
            </a:r>
            <a:r>
              <a:rPr lang="de-DE" sz="2000" b="1" dirty="0" err="1"/>
              <a:t>sa</a:t>
            </a:r>
            <a:r>
              <a:rPr lang="de-DE" sz="2000" b="1" dirty="0"/>
              <a:t> </a:t>
            </a:r>
            <a:r>
              <a:rPr lang="de-DE" sz="2000" b="1" dirty="0" err="1"/>
              <a:t>korisno</a:t>
            </a:r>
            <a:r>
              <a:rPr lang="de-DE" sz="2000" b="1" dirty="0"/>
              <a:t>“ (1.Korintjanite 10:23). </a:t>
            </a:r>
            <a:r>
              <a:rPr lang="de-DE" sz="2000" b="1" dirty="0" err="1"/>
              <a:t>Duj</a:t>
            </a:r>
            <a:r>
              <a:rPr lang="de-DE" sz="2000" b="1" dirty="0"/>
              <a:t> </a:t>
            </a:r>
            <a:r>
              <a:rPr lang="de-DE" sz="2000" b="1" dirty="0" err="1"/>
              <a:t>konkretna</a:t>
            </a:r>
            <a:r>
              <a:rPr lang="de-DE" sz="2000" b="1" dirty="0"/>
              <a:t> </a:t>
            </a:r>
            <a:r>
              <a:rPr lang="de-DE" sz="2000" b="1" dirty="0" err="1"/>
              <a:t>primerija</a:t>
            </a:r>
            <a:r>
              <a:rPr lang="de-DE" sz="2000" b="1" dirty="0"/>
              <a:t>: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2857637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O </a:t>
            </a:r>
            <a:r>
              <a:rPr lang="de-DE" sz="2000" b="1" dirty="0" err="1"/>
              <a:t>Osnovna</a:t>
            </a:r>
            <a:r>
              <a:rPr lang="de-DE" sz="2000" b="1" dirty="0"/>
              <a:t> </a:t>
            </a:r>
            <a:r>
              <a:rPr lang="de-DE" sz="2000" b="1" dirty="0" err="1"/>
              <a:t>principija</a:t>
            </a:r>
            <a:r>
              <a:rPr lang="de-DE" sz="2000" b="1" dirty="0"/>
              <a:t> </a:t>
            </a:r>
            <a:r>
              <a:rPr lang="de-DE" sz="2000" b="1" dirty="0" err="1"/>
              <a:t>palo</a:t>
            </a:r>
            <a:r>
              <a:rPr lang="de-DE" sz="2000" b="1" dirty="0"/>
              <a:t> </a:t>
            </a:r>
            <a:r>
              <a:rPr lang="de-DE" sz="2000" b="1" dirty="0" err="1"/>
              <a:t>akala</a:t>
            </a:r>
            <a:r>
              <a:rPr lang="de-DE" sz="2000" b="1" dirty="0"/>
              <a:t> </a:t>
            </a:r>
            <a:r>
              <a:rPr lang="de-DE" sz="2000" b="1" dirty="0" err="1"/>
              <a:t>upatstvija</a:t>
            </a:r>
            <a:r>
              <a:rPr lang="de-DE" sz="2000" b="1" dirty="0"/>
              <a:t> </a:t>
            </a:r>
            <a:r>
              <a:rPr lang="de-DE" sz="2000" b="1" dirty="0" err="1"/>
              <a:t>tane</a:t>
            </a:r>
            <a:r>
              <a:rPr lang="de-DE" sz="2000" b="1" dirty="0"/>
              <a:t> </a:t>
            </a:r>
            <a:r>
              <a:rPr lang="de-DE" sz="2000" b="1" dirty="0" err="1"/>
              <a:t>isto</a:t>
            </a:r>
            <a:r>
              <a:rPr lang="de-DE" sz="2000" b="1" dirty="0"/>
              <a:t> </a:t>
            </a:r>
            <a:r>
              <a:rPr lang="de-DE" sz="2000" b="1" dirty="0" err="1"/>
              <a:t>agar</a:t>
            </a:r>
            <a:r>
              <a:rPr lang="de-DE" sz="2000" b="1" dirty="0"/>
              <a:t> </a:t>
            </a:r>
            <a:r>
              <a:rPr lang="de-DE" sz="2000" b="1" dirty="0" err="1"/>
              <a:t>duj</a:t>
            </a:r>
            <a:r>
              <a:rPr lang="de-DE" sz="2000" b="1" dirty="0"/>
              <a:t>: te </a:t>
            </a:r>
            <a:r>
              <a:rPr lang="de-DE" sz="2000" b="1" dirty="0" err="1"/>
              <a:t>falinen</a:t>
            </a:r>
            <a:r>
              <a:rPr lang="de-DE" sz="2000" b="1" dirty="0"/>
              <a:t> e </a:t>
            </a:r>
            <a:r>
              <a:rPr lang="de-DE" sz="2000" b="1" dirty="0" err="1"/>
              <a:t>Devle</a:t>
            </a:r>
            <a:r>
              <a:rPr lang="de-DE" sz="2000" b="1" dirty="0"/>
              <a:t> ko </a:t>
            </a:r>
            <a:r>
              <a:rPr lang="de-DE" sz="2000" b="1" dirty="0" err="1"/>
              <a:t>sa</a:t>
            </a:r>
            <a:r>
              <a:rPr lang="de-DE" sz="2000" b="1" dirty="0"/>
              <a:t> (1.Korintjanite 10:31), </a:t>
            </a:r>
            <a:r>
              <a:rPr lang="de-DE" sz="2000" b="1" dirty="0" err="1"/>
              <a:t>thaj</a:t>
            </a:r>
            <a:r>
              <a:rPr lang="de-DE" sz="2000" b="1" dirty="0"/>
              <a:t> te </a:t>
            </a:r>
            <a:r>
              <a:rPr lang="de-DE" sz="2000" b="1" dirty="0" err="1"/>
              <a:t>rodelpe</a:t>
            </a:r>
            <a:r>
              <a:rPr lang="de-DE" sz="2000" b="1" dirty="0"/>
              <a:t> o </a:t>
            </a:r>
            <a:r>
              <a:rPr lang="de-DE" sz="2000" b="1" dirty="0" err="1"/>
              <a:t>sukaripe</a:t>
            </a:r>
            <a:r>
              <a:rPr lang="de-DE" sz="2000" b="1" dirty="0"/>
              <a:t> </a:t>
            </a:r>
            <a:r>
              <a:rPr lang="de-DE" sz="2000" b="1" dirty="0" err="1"/>
              <a:t>javerenge</a:t>
            </a:r>
            <a:r>
              <a:rPr lang="de-DE" sz="2000" b="1" dirty="0"/>
              <a:t> (1.Korintjanite 10:24,32).</a:t>
            </a:r>
            <a:endParaRPr lang="es-ES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 err="1">
                <a:solidFill>
                  <a:prstClr val="black"/>
                </a:solidFill>
              </a:rPr>
              <a:t>Odova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tano</a:t>
            </a:r>
            <a:r>
              <a:rPr lang="de-DE" sz="2000" b="1" dirty="0">
                <a:solidFill>
                  <a:prstClr val="black"/>
                </a:solidFill>
              </a:rPr>
              <a:t>, te mange e </a:t>
            </a:r>
            <a:r>
              <a:rPr lang="de-DE" sz="2000" b="1" dirty="0" err="1">
                <a:solidFill>
                  <a:prstClr val="black"/>
                </a:solidFill>
              </a:rPr>
              <a:t>Devle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nad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sa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thaj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tire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bliznone</a:t>
            </a:r>
            <a:r>
              <a:rPr lang="de-DE" sz="2000" b="1" dirty="0">
                <a:solidFill>
                  <a:prstClr val="black"/>
                </a:solidFill>
              </a:rPr>
              <a:t> sar tut </a:t>
            </a:r>
            <a:r>
              <a:rPr lang="de-DE" sz="2000" b="1" dirty="0" err="1">
                <a:solidFill>
                  <a:prstClr val="black"/>
                </a:solidFill>
              </a:rPr>
              <a:t>korkori</a:t>
            </a:r>
            <a:r>
              <a:rPr lang="de-DE" sz="2000" b="1" dirty="0">
                <a:solidFill>
                  <a:prstClr val="black"/>
                </a:solidFill>
              </a:rPr>
              <a:t> (</a:t>
            </a:r>
            <a:r>
              <a:rPr lang="de-DE" sz="2000" b="1" dirty="0" err="1">
                <a:solidFill>
                  <a:prstClr val="black"/>
                </a:solidFill>
              </a:rPr>
              <a:t>isto</a:t>
            </a:r>
            <a:r>
              <a:rPr lang="de-DE" sz="2000" b="1" dirty="0">
                <a:solidFill>
                  <a:prstClr val="black"/>
                </a:solidFill>
              </a:rPr>
              <a:t> sar so O Isus </a:t>
            </a:r>
            <a:r>
              <a:rPr lang="de-DE" sz="2000" b="1" dirty="0" err="1">
                <a:solidFill>
                  <a:prstClr val="black"/>
                </a:solidFill>
              </a:rPr>
              <a:t>pucla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jeke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terne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barvale</a:t>
            </a:r>
            <a:r>
              <a:rPr lang="de-DE" sz="2000" b="1" dirty="0">
                <a:solidFill>
                  <a:prstClr val="black"/>
                </a:solidFill>
              </a:rPr>
              <a:t> </a:t>
            </a:r>
            <a:r>
              <a:rPr lang="de-DE" sz="2000" b="1" dirty="0" err="1">
                <a:solidFill>
                  <a:prstClr val="black"/>
                </a:solidFill>
              </a:rPr>
              <a:t>manuse</a:t>
            </a:r>
            <a:r>
              <a:rPr lang="de-DE" sz="2000" b="1" dirty="0">
                <a:solidFill>
                  <a:prstClr val="black"/>
                </a:solidFill>
              </a:rPr>
              <a:t>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>
                <a:latin typeface="Constantia" panose="02030602050306030303" pitchFamily="18" charset="0"/>
              </a:rPr>
              <a:t>,,O </a:t>
            </a:r>
            <a:r>
              <a:rPr lang="de-DE" sz="2400" b="1" dirty="0" err="1">
                <a:latin typeface="Constantia" panose="02030602050306030303" pitchFamily="18" charset="0"/>
              </a:rPr>
              <a:t>Apostoli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predupreduinga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Korintjaninen</a:t>
            </a:r>
            <a:r>
              <a:rPr lang="de-DE" sz="2400" b="1" dirty="0">
                <a:latin typeface="Constantia" panose="02030602050306030303" pitchFamily="18" charset="0"/>
              </a:rPr>
              <a:t>: ,,</a:t>
            </a:r>
            <a:r>
              <a:rPr lang="de-DE" sz="2400" b="1" dirty="0" err="1">
                <a:latin typeface="Constantia" panose="02030602050306030303" pitchFamily="18" charset="0"/>
              </a:rPr>
              <a:t>Adalese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ako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mislinena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deka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acovena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cvrsto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pazin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ma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peren</a:t>
            </a:r>
            <a:r>
              <a:rPr lang="de-DE" sz="2400" b="1" dirty="0">
                <a:latin typeface="Constantia" panose="02030602050306030303" pitchFamily="18" charset="0"/>
              </a:rPr>
              <a:t>! „</a:t>
            </a:r>
            <a:r>
              <a:rPr lang="de-DE" sz="2400" b="1" dirty="0" err="1">
                <a:latin typeface="Constantia" panose="02030602050306030303" pitchFamily="18" charset="0"/>
              </a:rPr>
              <a:t>Ako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falingepe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potpiringepe</a:t>
            </a:r>
            <a:r>
              <a:rPr lang="de-DE" sz="2400" b="1" dirty="0">
                <a:latin typeface="Constantia" panose="02030602050306030303" pitchFamily="18" charset="0"/>
              </a:rPr>
              <a:t> ki peste, </a:t>
            </a:r>
            <a:r>
              <a:rPr lang="de-DE" sz="2400" b="1" dirty="0" err="1">
                <a:latin typeface="Constantia" panose="02030602050306030303" pitchFamily="18" charset="0"/>
              </a:rPr>
              <a:t>zanemaribaja</a:t>
            </a:r>
            <a:r>
              <a:rPr lang="de-DE" sz="2400" b="1" dirty="0">
                <a:latin typeface="Constantia" panose="02030602050306030303" pitchFamily="18" charset="0"/>
              </a:rPr>
              <a:t> i </a:t>
            </a:r>
            <a:r>
              <a:rPr lang="de-DE" sz="2400" b="1" dirty="0" err="1">
                <a:latin typeface="Constantia" panose="02030602050306030303" pitchFamily="18" charset="0"/>
              </a:rPr>
              <a:t>budnost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molitva, ka </a:t>
            </a:r>
            <a:r>
              <a:rPr lang="de-DE" sz="2400" b="1" dirty="0" err="1">
                <a:latin typeface="Constantia" panose="02030602050306030303" pitchFamily="18" charset="0"/>
              </a:rPr>
              <a:t>peren</a:t>
            </a:r>
            <a:r>
              <a:rPr lang="de-DE" sz="2400" b="1" dirty="0">
                <a:latin typeface="Constantia" panose="02030602050306030303" pitchFamily="18" charset="0"/>
              </a:rPr>
              <a:t> ko </a:t>
            </a:r>
            <a:r>
              <a:rPr lang="de-DE" sz="2400" b="1" dirty="0" err="1">
                <a:latin typeface="Constantia" panose="02030602050306030303" pitchFamily="18" charset="0"/>
              </a:rPr>
              <a:t>paro</a:t>
            </a:r>
            <a:r>
              <a:rPr lang="de-DE" sz="2400" b="1" dirty="0">
                <a:latin typeface="Constantia" panose="02030602050306030303" pitchFamily="18" charset="0"/>
              </a:rPr>
              <a:t> grevo, </a:t>
            </a:r>
            <a:r>
              <a:rPr lang="de-DE" sz="2400" b="1" dirty="0" err="1">
                <a:latin typeface="Constantia" panose="02030602050306030303" pitchFamily="18" charset="0"/>
              </a:rPr>
              <a:t>predizvikuibaja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Devleso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gnev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protiv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olende</a:t>
            </a:r>
            <a:r>
              <a:rPr lang="de-DE" sz="2400" b="1" dirty="0">
                <a:latin typeface="Constantia" panose="02030602050306030303" pitchFamily="18" charset="0"/>
              </a:rPr>
              <a:t>… O Pavle </a:t>
            </a:r>
            <a:r>
              <a:rPr lang="de-DE" sz="2400" b="1" dirty="0" err="1">
                <a:latin typeface="Constantia" panose="02030602050306030303" pitchFamily="18" charset="0"/>
              </a:rPr>
              <a:t>potikninela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pralen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razmislinen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savo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vlijainije</a:t>
            </a:r>
            <a:r>
              <a:rPr lang="de-DE" sz="2400" b="1" dirty="0">
                <a:latin typeface="Constantia" panose="02030602050306030303" pitchFamily="18" charset="0"/>
              </a:rPr>
              <a:t> ka </a:t>
            </a:r>
            <a:r>
              <a:rPr lang="de-DE" sz="2400" b="1" dirty="0" err="1">
                <a:latin typeface="Constantia" panose="02030602050306030303" pitchFamily="18" charset="0"/>
              </a:rPr>
              <a:t>ovenle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olese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lafija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postapke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vrz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javera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te na </a:t>
            </a:r>
            <a:r>
              <a:rPr lang="de-DE" sz="2400" b="1" dirty="0" err="1">
                <a:latin typeface="Constantia" panose="02030602050306030303" pitchFamily="18" charset="0"/>
              </a:rPr>
              <a:t>keren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nisto,kozom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izgledinel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nevino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samo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pod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korkori</a:t>
            </a:r>
            <a:r>
              <a:rPr lang="de-DE" sz="2400" b="1" dirty="0">
                <a:latin typeface="Constantia" panose="02030602050306030303" pitchFamily="18" charset="0"/>
              </a:rPr>
              <a:t> peste, so bi </a:t>
            </a:r>
            <a:r>
              <a:rPr lang="de-DE" sz="2400" b="1" dirty="0" err="1">
                <a:latin typeface="Constantia" panose="02030602050306030303" pitchFamily="18" charset="0"/>
              </a:rPr>
              <a:t>izgledinela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ine</a:t>
            </a:r>
            <a:r>
              <a:rPr lang="de-DE" sz="2400" b="1" dirty="0">
                <a:latin typeface="Constantia" panose="02030602050306030303" pitchFamily="18" charset="0"/>
              </a:rPr>
              <a:t> sar te </a:t>
            </a:r>
            <a:r>
              <a:rPr lang="de-DE" sz="2400" b="1" dirty="0" err="1">
                <a:latin typeface="Constantia" panose="02030602050306030303" pitchFamily="18" charset="0"/>
              </a:rPr>
              <a:t>odobruvinelale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idolopoklonstvo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ili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navredinel</a:t>
            </a:r>
            <a:r>
              <a:rPr lang="de-DE" sz="2400" b="1" dirty="0">
                <a:latin typeface="Constantia" panose="02030602050306030303" pitchFamily="18" charset="0"/>
              </a:rPr>
              <a:t> o </a:t>
            </a:r>
            <a:r>
              <a:rPr lang="de-DE" sz="2400" b="1" dirty="0" err="1">
                <a:latin typeface="Constantia" panose="02030602050306030303" pitchFamily="18" charset="0"/>
              </a:rPr>
              <a:t>skrupulija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okolencar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ine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slaba</a:t>
            </a:r>
            <a:r>
              <a:rPr lang="de-DE" sz="2400" b="1" dirty="0">
                <a:latin typeface="Constantia" panose="02030602050306030303" pitchFamily="18" charset="0"/>
              </a:rPr>
              <a:t> ki </a:t>
            </a:r>
            <a:r>
              <a:rPr lang="de-DE" sz="2400" b="1" dirty="0" err="1">
                <a:latin typeface="Constantia" panose="02030602050306030303" pitchFamily="18" charset="0"/>
              </a:rPr>
              <a:t>vera</a:t>
            </a:r>
            <a:r>
              <a:rPr lang="de-DE" sz="2400" b="1" dirty="0">
                <a:latin typeface="Constantia" panose="02030602050306030303" pitchFamily="18" charset="0"/>
              </a:rPr>
              <a:t>. ,,</a:t>
            </a:r>
            <a:r>
              <a:rPr lang="de-DE" sz="2400" b="1" dirty="0" err="1">
                <a:latin typeface="Constantia" panose="02030602050306030303" pitchFamily="18" charset="0"/>
              </a:rPr>
              <a:t>Adalese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hana</a:t>
            </a:r>
            <a:r>
              <a:rPr lang="de-DE" sz="2400" b="1" dirty="0">
                <a:latin typeface="Constantia" panose="02030602050306030303" pitchFamily="18" charset="0"/>
              </a:rPr>
              <a:t> li, </a:t>
            </a:r>
            <a:r>
              <a:rPr lang="de-DE" sz="2400" b="1" dirty="0" err="1">
                <a:latin typeface="Constantia" panose="02030602050306030303" pitchFamily="18" charset="0"/>
              </a:rPr>
              <a:t>pijena</a:t>
            </a:r>
            <a:r>
              <a:rPr lang="de-DE" sz="2400" b="1" dirty="0">
                <a:latin typeface="Constantia" panose="02030602050306030303" pitchFamily="18" charset="0"/>
              </a:rPr>
              <a:t> li, </a:t>
            </a:r>
            <a:r>
              <a:rPr lang="de-DE" sz="2400" b="1" dirty="0" err="1">
                <a:latin typeface="Constantia" panose="02030602050306030303" pitchFamily="18" charset="0"/>
              </a:rPr>
              <a:t>ili</a:t>
            </a:r>
            <a:r>
              <a:rPr lang="de-DE" sz="2400" b="1" dirty="0">
                <a:latin typeface="Constantia" panose="02030602050306030303" pitchFamily="18" charset="0"/>
              </a:rPr>
              <a:t> so </a:t>
            </a:r>
            <a:r>
              <a:rPr lang="de-DE" sz="2400" b="1" dirty="0" err="1">
                <a:latin typeface="Constantia" panose="02030602050306030303" pitchFamily="18" charset="0"/>
              </a:rPr>
              <a:t>thaj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keren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keren</a:t>
            </a:r>
            <a:r>
              <a:rPr lang="de-DE" sz="2400" b="1" dirty="0">
                <a:latin typeface="Constantia" panose="02030602050306030303" pitchFamily="18" charset="0"/>
              </a:rPr>
              <a:t> ki </a:t>
            </a:r>
            <a:r>
              <a:rPr lang="de-DE" sz="2400" b="1" dirty="0" err="1">
                <a:latin typeface="Constantia" panose="02030602050306030303" pitchFamily="18" charset="0"/>
              </a:rPr>
              <a:t>slava</a:t>
            </a:r>
            <a:r>
              <a:rPr lang="de-DE" sz="2400" b="1" dirty="0">
                <a:latin typeface="Constantia" panose="02030602050306030303" pitchFamily="18" charset="0"/>
              </a:rPr>
              <a:t> e </a:t>
            </a:r>
            <a:r>
              <a:rPr lang="de-DE" sz="2400" b="1" dirty="0" err="1">
                <a:latin typeface="Constantia" panose="02030602050306030303" pitchFamily="18" charset="0"/>
              </a:rPr>
              <a:t>Devlesi</a:t>
            </a:r>
            <a:r>
              <a:rPr lang="de-DE" sz="2400" b="1" dirty="0">
                <a:latin typeface="Constantia" panose="02030602050306030303" pitchFamily="18" charset="0"/>
              </a:rPr>
              <a:t>. Ma </a:t>
            </a:r>
            <a:r>
              <a:rPr lang="de-DE" sz="2400" b="1" dirty="0" err="1">
                <a:latin typeface="Constantia" panose="02030602050306030303" pitchFamily="18" charset="0"/>
              </a:rPr>
              <a:t>dozvolinen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nikas</a:t>
            </a:r>
            <a:r>
              <a:rPr lang="de-DE" sz="2400" b="1" dirty="0">
                <a:latin typeface="Constantia" panose="02030602050306030303" pitchFamily="18" charset="0"/>
              </a:rPr>
              <a:t> te </a:t>
            </a:r>
            <a:r>
              <a:rPr lang="de-DE" sz="2400" b="1" dirty="0" err="1">
                <a:latin typeface="Constantia" panose="02030602050306030303" pitchFamily="18" charset="0"/>
              </a:rPr>
              <a:t>sopninelpe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nitu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Evreja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nitu</a:t>
            </a:r>
            <a:r>
              <a:rPr lang="de-DE" sz="2400" b="1" dirty="0">
                <a:latin typeface="Constantia" panose="02030602050306030303" pitchFamily="18" charset="0"/>
              </a:rPr>
              <a:t> </a:t>
            </a:r>
            <a:r>
              <a:rPr lang="de-DE" sz="2400" b="1" dirty="0" err="1">
                <a:latin typeface="Constantia" panose="02030602050306030303" pitchFamily="18" charset="0"/>
              </a:rPr>
              <a:t>Grcija</a:t>
            </a:r>
            <a:r>
              <a:rPr lang="de-DE" sz="2400" b="1" dirty="0">
                <a:latin typeface="Constantia" panose="02030602050306030303" pitchFamily="18" charset="0"/>
              </a:rPr>
              <a:t>, </a:t>
            </a:r>
            <a:r>
              <a:rPr lang="de-DE" sz="2400" b="1" dirty="0" err="1">
                <a:latin typeface="Constantia" panose="02030602050306030303" pitchFamily="18" charset="0"/>
              </a:rPr>
              <a:t>nitu</a:t>
            </a:r>
            <a:r>
              <a:rPr lang="de-DE" sz="2400" b="1" dirty="0">
                <a:latin typeface="Constantia" panose="02030602050306030303" pitchFamily="18" charset="0"/>
              </a:rPr>
              <a:t> crkva </a:t>
            </a:r>
            <a:r>
              <a:rPr lang="de-DE" sz="2400" b="1" dirty="0" err="1">
                <a:latin typeface="Constantia" panose="02030602050306030303" pitchFamily="18" charset="0"/>
              </a:rPr>
              <a:t>Devlesi</a:t>
            </a:r>
            <a:r>
              <a:rPr lang="de-DE" sz="2400" b="1" dirty="0">
                <a:latin typeface="Constantia" panose="02030602050306030303" pitchFamily="18" charset="0"/>
              </a:rPr>
              <a:t>“.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032354" y="5661095"/>
            <a:ext cx="39156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600" b="1" dirty="0"/>
              <a:t>E.G.V (Delija </a:t>
            </a:r>
            <a:r>
              <a:rPr lang="de-DE" sz="1600" b="1" dirty="0" err="1"/>
              <a:t>apostolska</a:t>
            </a:r>
            <a:r>
              <a:rPr lang="de-DE" sz="1600" b="1" dirty="0"/>
              <a:t>, </a:t>
            </a:r>
            <a:r>
              <a:rPr lang="de-DE" sz="1600" b="1" dirty="0" err="1"/>
              <a:t>strana</a:t>
            </a:r>
            <a:r>
              <a:rPr lang="de-DE" sz="1600" b="1" dirty="0"/>
              <a:t> 254-255)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1379</Words>
  <Application>Microsoft Office PowerPoint</Application>
  <PresentationFormat>Panorámica</PresentationFormat>
  <Paragraphs>70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Wingdings</vt:lpstr>
      <vt:lpstr>Aptos</vt:lpstr>
      <vt:lpstr>Comic Sans MS</vt:lpstr>
      <vt:lpstr>Constantia</vt:lpstr>
      <vt:lpstr>Arial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58</cp:revision>
  <dcterms:created xsi:type="dcterms:W3CDTF">2026-07-04T15:24:19Z</dcterms:created>
  <dcterms:modified xsi:type="dcterms:W3CDTF">2026-07-10T19:14:07Z</dcterms:modified>
</cp:coreProperties>
</file>