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3" r:id="rId2"/>
    <p:sldId id="265" r:id="rId3"/>
    <p:sldId id="258" r:id="rId4"/>
    <p:sldId id="259" r:id="rId5"/>
    <p:sldId id="260" r:id="rId6"/>
    <p:sldId id="270" r:id="rId7"/>
    <p:sldId id="261" r:id="rId8"/>
    <p:sldId id="274" r:id="rId9"/>
    <p:sldId id="263" r:id="rId10"/>
    <p:sldId id="275" r:id="rId11"/>
    <p:sldId id="266" r:id="rId12"/>
    <p:sldId id="276" r:id="rId13"/>
    <p:sldId id="271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Kola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darija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civga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Pavle sar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primerija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maskar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but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javera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postoinena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(1.Korintjanite 12:8-10 /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Rimjanite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12:6-8 /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Efesjanite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4:11-12).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de-DE" sz="2000" b="1" dirty="0"/>
            <a:t>Lafi ko </a:t>
          </a:r>
          <a:r>
            <a:rPr lang="de-DE" sz="2000" b="1" dirty="0" err="1"/>
            <a:t>mudrost</a:t>
          </a:r>
          <a:endParaRPr lang="es-ES" sz="20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de-DE" sz="2000" b="1" dirty="0"/>
            <a:t>Lafi ki </a:t>
          </a:r>
          <a:r>
            <a:rPr lang="de-DE" sz="2000" b="1" dirty="0" err="1"/>
            <a:t>nauka</a:t>
          </a:r>
          <a:endParaRPr lang="es-ES" sz="200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de-DE" sz="2000" b="1" dirty="0"/>
            <a:t>Vera</a:t>
          </a:r>
          <a:endParaRPr lang="es-ES" sz="2000" dirty="0"/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de-DE" sz="2000" b="1" dirty="0" err="1"/>
            <a:t>Sastipe</a:t>
          </a:r>
          <a:endParaRPr lang="es-ES" sz="200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de-DE" sz="2000" b="1" dirty="0"/>
            <a:t>Te </a:t>
          </a:r>
          <a:r>
            <a:rPr lang="de-DE" sz="2000" b="1" dirty="0" err="1"/>
            <a:t>kere</a:t>
          </a:r>
          <a:r>
            <a:rPr lang="de-DE" sz="2000" b="1" dirty="0"/>
            <a:t> </a:t>
          </a:r>
          <a:r>
            <a:rPr lang="de-DE" sz="2000" b="1" dirty="0" err="1"/>
            <a:t>cudija</a:t>
          </a:r>
          <a:endParaRPr lang="es-ES" sz="200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de-DE" sz="2000" b="1" dirty="0" err="1"/>
            <a:t>Prorostvo</a:t>
          </a:r>
          <a:endParaRPr lang="es-ES" sz="200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de-DE" sz="2000" b="1" dirty="0" err="1"/>
            <a:t>Razbiriba</a:t>
          </a:r>
          <a:r>
            <a:rPr lang="de-DE" sz="2000" b="1" dirty="0"/>
            <a:t> </a:t>
          </a:r>
          <a:r>
            <a:rPr lang="de-DE" sz="2000" b="1" dirty="0" err="1"/>
            <a:t>taro</a:t>
          </a:r>
          <a:r>
            <a:rPr lang="de-DE" sz="2000" b="1" dirty="0"/>
            <a:t> </a:t>
          </a:r>
          <a:r>
            <a:rPr lang="de-DE" sz="2000" b="1" dirty="0" err="1"/>
            <a:t>duhija</a:t>
          </a:r>
          <a:endParaRPr lang="es-ES" sz="200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de-DE" sz="2000" b="1" dirty="0" err="1"/>
            <a:t>Cibja</a:t>
          </a:r>
          <a:endParaRPr lang="es-ES" sz="2000" dirty="0"/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de-DE" sz="2000" b="1" dirty="0" err="1"/>
            <a:t>Cibjalo</a:t>
          </a:r>
          <a:r>
            <a:rPr lang="de-DE" sz="2000" b="1" dirty="0"/>
            <a:t> </a:t>
          </a:r>
          <a:r>
            <a:rPr lang="de-DE" sz="2000" b="1" dirty="0" err="1"/>
            <a:t>tolkuiba</a:t>
          </a:r>
          <a:endParaRPr lang="es-ES" sz="2000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de-DE" sz="1800" b="1" dirty="0" err="1">
              <a:solidFill>
                <a:schemeClr val="bg1"/>
              </a:solidFill>
              <a:highlight>
                <a:srgbClr val="000080"/>
              </a:highlight>
            </a:rPr>
            <a:t>Rimjanite</a:t>
          </a:r>
          <a:r>
            <a:rPr lang="de-DE" sz="1800" b="1" dirty="0">
              <a:solidFill>
                <a:schemeClr val="bg1"/>
              </a:solidFill>
              <a:highlight>
                <a:srgbClr val="000080"/>
              </a:highlight>
            </a:rPr>
            <a:t> 12:6-8</a:t>
          </a:r>
          <a:endParaRPr lang="es-ES" sz="18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de-DE" sz="2000" b="1" dirty="0" err="1"/>
            <a:t>Usluga</a:t>
          </a:r>
          <a:endParaRPr lang="es-ES" sz="20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de-DE" sz="2000" b="1" dirty="0" err="1"/>
            <a:t>Nastan</a:t>
          </a:r>
          <a:endParaRPr lang="es-ES" sz="2000" dirty="0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de-DE" sz="2000" b="1" dirty="0" err="1"/>
            <a:t>Ohrabriba</a:t>
          </a:r>
          <a:endParaRPr lang="es-ES" sz="2000" dirty="0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de-DE" sz="2000" b="1" dirty="0" err="1"/>
            <a:t>Baridusa</a:t>
          </a:r>
          <a:endParaRPr lang="es-ES" sz="2000" dirty="0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de-DE" sz="2000" b="1" dirty="0" err="1"/>
            <a:t>Liderstvo</a:t>
          </a:r>
          <a:endParaRPr lang="es-ES" sz="2000" dirty="0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de-DE" sz="2000" b="1" dirty="0" err="1"/>
            <a:t>Milost</a:t>
          </a:r>
          <a:endParaRPr lang="es-ES" sz="2000" dirty="0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de-DE" sz="1800" b="1" dirty="0" err="1">
              <a:solidFill>
                <a:schemeClr val="bg1"/>
              </a:solidFill>
              <a:highlight>
                <a:srgbClr val="008000"/>
              </a:highlight>
            </a:rPr>
            <a:t>Efesjanite</a:t>
          </a:r>
          <a:r>
            <a:rPr lang="de-DE" sz="1800" b="1" dirty="0">
              <a:solidFill>
                <a:schemeClr val="bg1"/>
              </a:solidFill>
              <a:highlight>
                <a:srgbClr val="008000"/>
              </a:highlight>
            </a:rPr>
            <a:t> 4:11-12</a:t>
          </a:r>
          <a:endParaRPr lang="es-ES" sz="18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de-DE" sz="2000" b="1" dirty="0" err="1"/>
            <a:t>Apostolstvo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de-DE" sz="2000" b="1" dirty="0" err="1"/>
            <a:t>Evangelizam</a:t>
          </a:r>
          <a:endParaRPr lang="es-ES" sz="20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de-DE" sz="2000" b="1" dirty="0" err="1"/>
            <a:t>Pastorija</a:t>
          </a:r>
          <a:r>
            <a:rPr lang="de-DE" sz="2000" b="1" dirty="0"/>
            <a:t> </a:t>
          </a:r>
          <a:r>
            <a:rPr lang="de-DE" sz="2000" b="1" dirty="0" err="1"/>
            <a:t>thaj</a:t>
          </a:r>
          <a:r>
            <a:rPr lang="de-DE" sz="2000" b="1" dirty="0"/>
            <a:t> </a:t>
          </a:r>
          <a:r>
            <a:rPr lang="de-DE" sz="2000" b="1" dirty="0" err="1"/>
            <a:t>magistersko</a:t>
          </a:r>
          <a:r>
            <a:rPr lang="de-DE" sz="2000" b="1" dirty="0"/>
            <a:t> </a:t>
          </a:r>
          <a:r>
            <a:rPr lang="de-DE" sz="2000" b="1" dirty="0" err="1"/>
            <a:t>diploma</a:t>
          </a:r>
          <a:endParaRPr lang="es-ES" sz="200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de-DE" sz="1800" b="1" dirty="0">
              <a:solidFill>
                <a:schemeClr val="bg1"/>
              </a:solidFill>
              <a:highlight>
                <a:srgbClr val="800000"/>
              </a:highlight>
            </a:rPr>
            <a:t>1.Korintjanite 12:8-10</a:t>
          </a:r>
          <a:endParaRPr lang="es-ES" sz="18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23C51842-921C-44E8-83F0-C597F17BBEF7}" type="presOf" srcId="{502E26D6-2784-4DD7-A93A-5109B46B074F}" destId="{04DE4015-5369-40CD-A02D-45D8EC5F7704}" srcOrd="0" destOrd="8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7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kerela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/>
            <a:t>Ov</a:t>
          </a:r>
          <a:r>
            <a:rPr lang="de-DE" sz="2000" b="1" dirty="0"/>
            <a:t> </a:t>
          </a:r>
          <a:r>
            <a:rPr lang="de-DE" sz="2000" b="1" dirty="0" err="1"/>
            <a:t>tano</a:t>
          </a:r>
          <a:r>
            <a:rPr lang="de-DE" sz="2000" b="1" dirty="0"/>
            <a:t> </a:t>
          </a:r>
          <a:r>
            <a:rPr lang="de-DE" sz="2000" b="1" dirty="0" err="1"/>
            <a:t>trpelivo</a:t>
          </a:r>
          <a:endParaRPr lang="es-ES" sz="2000" b="1" dirty="0"/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/>
            <a:t>Ov</a:t>
          </a:r>
          <a:r>
            <a:rPr lang="de-DE" sz="2000" b="1" dirty="0"/>
            <a:t> </a:t>
          </a:r>
          <a:r>
            <a:rPr lang="de-DE" sz="2000" b="1" dirty="0" err="1"/>
            <a:t>tano</a:t>
          </a:r>
          <a:r>
            <a:rPr lang="de-DE" sz="2000" b="1" dirty="0"/>
            <a:t> </a:t>
          </a:r>
          <a:r>
            <a:rPr lang="de-DE" sz="2000" b="1" dirty="0" err="1"/>
            <a:t>ljubezno</a:t>
          </a:r>
          <a:endParaRPr lang="es-ES" sz="2000" b="1" dirty="0"/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 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kerela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/>
            <a:t>Ov</a:t>
          </a:r>
          <a:r>
            <a:rPr lang="de-DE" sz="2000" b="1" dirty="0"/>
            <a:t> </a:t>
          </a:r>
          <a:r>
            <a:rPr lang="de-DE" sz="2000" b="1" dirty="0" err="1"/>
            <a:t>nane</a:t>
          </a:r>
          <a:r>
            <a:rPr lang="de-DE" sz="2000" b="1" dirty="0"/>
            <a:t> </a:t>
          </a:r>
          <a:r>
            <a:rPr lang="de-DE" sz="2000" b="1" dirty="0" err="1"/>
            <a:t>zavidlivo</a:t>
          </a:r>
          <a:endParaRPr lang="es-ES" sz="2000" b="1" dirty="0"/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/>
            <a:t>Ov</a:t>
          </a:r>
          <a:r>
            <a:rPr lang="de-DE" sz="2000" b="1" dirty="0"/>
            <a:t> na </a:t>
          </a:r>
          <a:r>
            <a:rPr lang="de-DE" sz="2000" b="1" dirty="0" err="1"/>
            <a:t>falinelape</a:t>
          </a:r>
          <a:endParaRPr lang="es-ES" sz="2000" b="1" dirty="0"/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/>
            <a:t>Ov</a:t>
          </a:r>
          <a:r>
            <a:rPr lang="de-DE" sz="2000" b="1" dirty="0"/>
            <a:t> </a:t>
          </a:r>
          <a:r>
            <a:rPr lang="de-DE" sz="2000" b="1" dirty="0" err="1"/>
            <a:t>nanele</a:t>
          </a:r>
          <a:r>
            <a:rPr lang="de-DE" sz="2000" b="1" dirty="0"/>
            <a:t> </a:t>
          </a:r>
          <a:r>
            <a:rPr lang="de-DE" sz="2000" b="1" dirty="0" err="1"/>
            <a:t>gordost</a:t>
          </a:r>
          <a:endParaRPr lang="es-ES" sz="2000" b="1" dirty="0"/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/>
            <a:t>Ov</a:t>
          </a:r>
          <a:r>
            <a:rPr lang="de-DE" sz="2000" b="1" dirty="0"/>
            <a:t> </a:t>
          </a:r>
          <a:r>
            <a:rPr lang="de-DE" sz="2000" b="1" dirty="0" err="1"/>
            <a:t>nane</a:t>
          </a:r>
          <a:r>
            <a:rPr lang="de-DE" sz="2000" b="1" dirty="0"/>
            <a:t> </a:t>
          </a:r>
          <a:r>
            <a:rPr lang="de-DE" sz="2000" b="1" dirty="0" err="1"/>
            <a:t>grubo</a:t>
          </a:r>
          <a:endParaRPr lang="es-ES" sz="2000" b="1" dirty="0"/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/>
            <a:t>Nane </a:t>
          </a:r>
          <a:r>
            <a:rPr lang="de-DE" sz="2000" b="1" dirty="0" err="1"/>
            <a:t>sebicno</a:t>
          </a:r>
          <a:endParaRPr lang="es-ES" sz="20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/>
            <a:t>Ov</a:t>
          </a:r>
          <a:r>
            <a:rPr lang="de-DE" sz="2000" b="1" dirty="0"/>
            <a:t> na </a:t>
          </a:r>
          <a:r>
            <a:rPr lang="de-DE" sz="2000" b="1" dirty="0" err="1"/>
            <a:t>holanela</a:t>
          </a:r>
          <a:r>
            <a:rPr lang="de-DE" sz="2000" b="1" dirty="0"/>
            <a:t> </a:t>
          </a:r>
          <a:r>
            <a:rPr lang="de-DE" sz="2000" b="1" dirty="0" err="1"/>
            <a:t>lesno</a:t>
          </a:r>
          <a:endParaRPr lang="es-ES" sz="20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/>
            <a:t>Ov</a:t>
          </a:r>
          <a:r>
            <a:rPr lang="de-DE" sz="2000" b="1" dirty="0"/>
            <a:t> na </a:t>
          </a:r>
          <a:r>
            <a:rPr lang="de-DE" sz="2000" b="1" dirty="0" err="1"/>
            <a:t>ikerela</a:t>
          </a:r>
          <a:r>
            <a:rPr lang="de-DE" sz="2000" b="1" dirty="0"/>
            <a:t> </a:t>
          </a:r>
          <a:r>
            <a:rPr lang="de-DE" sz="2000" b="1" dirty="0" err="1"/>
            <a:t>zloba</a:t>
          </a:r>
          <a:endParaRPr lang="es-ES" sz="20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/>
            <a:t>Ov</a:t>
          </a:r>
          <a:r>
            <a:rPr lang="de-DE" sz="2000" b="1" dirty="0"/>
            <a:t> na </a:t>
          </a:r>
          <a:r>
            <a:rPr lang="de-DE" sz="2000" b="1" dirty="0" err="1"/>
            <a:t>uzivinela</a:t>
          </a:r>
          <a:r>
            <a:rPr lang="de-DE" sz="2000" b="1" dirty="0"/>
            <a:t> ko </a:t>
          </a:r>
          <a:r>
            <a:rPr lang="de-DE" sz="2000" b="1" dirty="0" err="1"/>
            <a:t>zlo</a:t>
          </a:r>
          <a:endParaRPr lang="es-ES" sz="20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/>
            <a:t>Ov</a:t>
          </a:r>
          <a:r>
            <a:rPr lang="de-DE" sz="2000" b="1" dirty="0"/>
            <a:t> </a:t>
          </a:r>
          <a:r>
            <a:rPr lang="de-DE" sz="2000" b="1" dirty="0" err="1"/>
            <a:t>raduinelape</a:t>
          </a:r>
          <a:r>
            <a:rPr lang="de-DE" sz="2000" b="1" dirty="0"/>
            <a:t> ki </a:t>
          </a:r>
          <a:r>
            <a:rPr lang="de-DE" sz="2000" b="1" dirty="0" err="1"/>
            <a:t>vistina</a:t>
          </a:r>
          <a:endParaRPr lang="es-ES" sz="2000" b="1" dirty="0"/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/>
            <a:t>Ov</a:t>
          </a:r>
          <a:r>
            <a:rPr lang="de-DE" sz="2000" b="1" dirty="0"/>
            <a:t> </a:t>
          </a:r>
          <a:r>
            <a:rPr lang="de-DE" sz="2000" b="1" dirty="0" err="1"/>
            <a:t>izvininelape</a:t>
          </a:r>
          <a:endParaRPr lang="es-ES" sz="2000" b="1" dirty="0"/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/>
            <a:t>Ov</a:t>
          </a:r>
          <a:r>
            <a:rPr lang="de-DE" sz="2000" b="1" dirty="0"/>
            <a:t> </a:t>
          </a:r>
          <a:r>
            <a:rPr lang="de-DE" sz="2000" b="1" dirty="0" err="1"/>
            <a:t>veruinela</a:t>
          </a:r>
          <a:r>
            <a:rPr lang="de-DE" sz="2000" b="1" dirty="0"/>
            <a:t> ko </a:t>
          </a:r>
          <a:r>
            <a:rPr lang="de-DE" sz="2000" b="1" dirty="0" err="1"/>
            <a:t>sa</a:t>
          </a:r>
          <a:endParaRPr lang="es-ES" sz="20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/>
            <a:t>Acikerela</a:t>
          </a:r>
          <a:endParaRPr lang="es-ES" sz="20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/>
            <a:t>Ov</a:t>
          </a:r>
          <a:r>
            <a:rPr lang="de-DE" sz="2000" b="1" dirty="0"/>
            <a:t> </a:t>
          </a:r>
          <a:r>
            <a:rPr lang="de-DE" sz="2000" b="1" dirty="0" err="1"/>
            <a:t>trpinela</a:t>
          </a:r>
          <a:r>
            <a:rPr lang="de-DE" sz="2000" b="1" dirty="0"/>
            <a:t> </a:t>
          </a:r>
          <a:r>
            <a:rPr lang="de-DE" sz="2000" b="1" dirty="0" err="1"/>
            <a:t>sa</a:t>
          </a:r>
          <a:endParaRPr lang="es-ES" sz="20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Sose o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karakteristike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tane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slicna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taro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baripe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odova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tano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isto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slucaj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O delo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tari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Elen.G.Vajt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Otkrovejne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12:17;19:10).Ali,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koja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tani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cel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tari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rusko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cib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Olesi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poraka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ovel ko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sklad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porakaja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anglune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prorokija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(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Dujtozakoni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13:1-3 / Isaija 8:20).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svedocinel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voplotuvaiba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Isuseso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(1.Jovanova 4:1-3).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Oleso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zivoto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ovel ko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soglasnost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bibliska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porake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propovedinela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(Matej 7:15-20).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Kola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darija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civga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Pavle sar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primerija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maskar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but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javera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postoinena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(1.Korintjanite 12:8-10 /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Rimjanite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12:6-8 /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Efesjanite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4:11-12).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861" y="967521"/>
          <a:ext cx="2808002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solidFill>
                <a:schemeClr val="bg1"/>
              </a:solidFill>
              <a:highlight>
                <a:srgbClr val="800000"/>
              </a:highlight>
            </a:rPr>
            <a:t>1.Korintjanite 12:8-10</a:t>
          </a:r>
          <a:endParaRPr lang="es-ES" sz="18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de-DE" sz="2000" b="1" kern="1200" dirty="0"/>
            <a:t>Lafi ko </a:t>
          </a:r>
          <a:r>
            <a:rPr lang="de-DE" sz="2000" b="1" kern="1200" dirty="0" err="1"/>
            <a:t>mudrost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de-DE" sz="2000" b="1" kern="1200" dirty="0"/>
            <a:t>Lafi ki </a:t>
          </a:r>
          <a:r>
            <a:rPr lang="de-DE" sz="2000" b="1" kern="1200" dirty="0" err="1"/>
            <a:t>nauka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de-DE" sz="2000" b="1" kern="1200" dirty="0"/>
            <a:t>Vera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de-DE" sz="2000" b="1" kern="1200" dirty="0" err="1"/>
            <a:t>Sastipe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de-DE" sz="2000" b="1" kern="1200" dirty="0"/>
            <a:t>Te </a:t>
          </a:r>
          <a:r>
            <a:rPr lang="de-DE" sz="2000" b="1" kern="1200" dirty="0" err="1"/>
            <a:t>kere</a:t>
          </a:r>
          <a:r>
            <a:rPr lang="de-DE" sz="2000" b="1" kern="1200" dirty="0"/>
            <a:t> </a:t>
          </a:r>
          <a:r>
            <a:rPr lang="de-DE" sz="2000" b="1" kern="1200" dirty="0" err="1"/>
            <a:t>cudija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de-DE" sz="2000" b="1" kern="1200" dirty="0" err="1"/>
            <a:t>Prorostvo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de-DE" sz="2000" b="1" kern="1200" dirty="0" err="1"/>
            <a:t>Razbiriba</a:t>
          </a:r>
          <a:r>
            <a:rPr lang="de-DE" sz="2000" b="1" kern="1200" dirty="0"/>
            <a:t> </a:t>
          </a:r>
          <a:r>
            <a:rPr lang="de-DE" sz="2000" b="1" kern="1200" dirty="0" err="1"/>
            <a:t>taro</a:t>
          </a:r>
          <a:r>
            <a:rPr lang="de-DE" sz="2000" b="1" kern="1200" dirty="0"/>
            <a:t> </a:t>
          </a:r>
          <a:r>
            <a:rPr lang="de-DE" sz="2000" b="1" kern="1200" dirty="0" err="1"/>
            <a:t>duhija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de-DE" sz="2000" b="1" kern="1200" dirty="0" err="1"/>
            <a:t>Cibja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de-DE" sz="2000" b="1" kern="1200" dirty="0" err="1"/>
            <a:t>Cibjalo</a:t>
          </a:r>
          <a:r>
            <a:rPr lang="de-DE" sz="2000" b="1" kern="1200" dirty="0"/>
            <a:t> </a:t>
          </a:r>
          <a:r>
            <a:rPr lang="de-DE" sz="2000" b="1" kern="1200" dirty="0" err="1"/>
            <a:t>tolkuiba</a:t>
          </a:r>
          <a:endParaRPr lang="es-ES" sz="2000" kern="1200" dirty="0"/>
        </a:p>
      </dsp:txBody>
      <dsp:txXfrm>
        <a:off x="861" y="967521"/>
        <a:ext cx="2808002" cy="4293819"/>
      </dsp:txXfrm>
    </dsp:sp>
    <dsp:sp modelId="{8F95F10C-CDF9-4461-A7BC-9BC3BD7F92C5}">
      <dsp:nvSpPr>
        <dsp:cNvPr id="0" name=""/>
        <dsp:cNvSpPr/>
      </dsp:nvSpPr>
      <dsp:spPr>
        <a:xfrm>
          <a:off x="2808864" y="967521"/>
          <a:ext cx="2138436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>
              <a:solidFill>
                <a:schemeClr val="bg1"/>
              </a:solidFill>
              <a:highlight>
                <a:srgbClr val="000080"/>
              </a:highlight>
            </a:rPr>
            <a:t>Rimjanite</a:t>
          </a:r>
          <a:r>
            <a:rPr lang="de-DE" sz="1800" b="1" kern="1200" dirty="0">
              <a:solidFill>
                <a:schemeClr val="bg1"/>
              </a:solidFill>
              <a:highlight>
                <a:srgbClr val="000080"/>
              </a:highlight>
            </a:rPr>
            <a:t> 12:6-8</a:t>
          </a:r>
          <a:endParaRPr lang="es-ES" sz="18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 err="1"/>
            <a:t>Usluga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 err="1"/>
            <a:t>Nastan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 err="1"/>
            <a:t>Ohrabriba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 err="1"/>
            <a:t>Baridusa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 err="1"/>
            <a:t>Liderstvo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 err="1"/>
            <a:t>Milost</a:t>
          </a:r>
          <a:endParaRPr lang="es-ES" sz="2000" kern="1200" dirty="0"/>
        </a:p>
      </dsp:txBody>
      <dsp:txXfrm>
        <a:off x="2808864" y="967521"/>
        <a:ext cx="2138436" cy="4293819"/>
      </dsp:txXfrm>
    </dsp:sp>
    <dsp:sp modelId="{BE5080B9-EA33-42BA-9920-DB396A08385A}">
      <dsp:nvSpPr>
        <dsp:cNvPr id="0" name=""/>
        <dsp:cNvSpPr/>
      </dsp:nvSpPr>
      <dsp:spPr>
        <a:xfrm>
          <a:off x="4947301" y="967521"/>
          <a:ext cx="2138436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>
              <a:solidFill>
                <a:schemeClr val="bg1"/>
              </a:solidFill>
              <a:highlight>
                <a:srgbClr val="008000"/>
              </a:highlight>
            </a:rPr>
            <a:t>Efesjanite</a:t>
          </a:r>
          <a:r>
            <a:rPr lang="de-DE" sz="1800" b="1" kern="1200" dirty="0">
              <a:solidFill>
                <a:schemeClr val="bg1"/>
              </a:solidFill>
              <a:highlight>
                <a:srgbClr val="008000"/>
              </a:highlight>
            </a:rPr>
            <a:t> 4:11-12</a:t>
          </a:r>
          <a:endParaRPr lang="es-ES" sz="18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 err="1"/>
            <a:t>Apostolstvo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 err="1"/>
            <a:t>Evangelizam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000" b="1" kern="1200" dirty="0" err="1"/>
            <a:t>Pastorija</a:t>
          </a:r>
          <a:r>
            <a:rPr lang="de-DE" sz="2000" b="1" kern="1200" dirty="0"/>
            <a:t> </a:t>
          </a:r>
          <a:r>
            <a:rPr lang="de-DE" sz="2000" b="1" kern="1200" dirty="0" err="1"/>
            <a:t>thaj</a:t>
          </a:r>
          <a:r>
            <a:rPr lang="de-DE" sz="2000" b="1" kern="1200" dirty="0"/>
            <a:t> </a:t>
          </a:r>
          <a:r>
            <a:rPr lang="de-DE" sz="2000" b="1" kern="1200" dirty="0" err="1"/>
            <a:t>magistersko</a:t>
          </a:r>
          <a:r>
            <a:rPr lang="de-DE" sz="2000" b="1" kern="1200" dirty="0"/>
            <a:t> </a:t>
          </a:r>
          <a:r>
            <a:rPr lang="de-DE" sz="2000" b="1" kern="1200" dirty="0" err="1"/>
            <a:t>diploma</a:t>
          </a:r>
          <a:endParaRPr lang="es-ES" sz="2000" kern="1200" dirty="0"/>
        </a:p>
      </dsp:txBody>
      <dsp:txXfrm>
        <a:off x="4947301" y="967521"/>
        <a:ext cx="2138436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kerela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Ov</a:t>
          </a:r>
          <a:r>
            <a:rPr lang="de-DE" sz="2000" b="1" kern="1200" dirty="0"/>
            <a:t> </a:t>
          </a:r>
          <a:r>
            <a:rPr lang="de-DE" sz="2000" b="1" kern="1200" dirty="0" err="1"/>
            <a:t>tano</a:t>
          </a:r>
          <a:r>
            <a:rPr lang="de-DE" sz="2000" b="1" kern="1200" dirty="0"/>
            <a:t> </a:t>
          </a:r>
          <a:r>
            <a:rPr lang="de-DE" sz="2000" b="1" kern="1200" dirty="0" err="1"/>
            <a:t>trpelivo</a:t>
          </a:r>
          <a:endParaRPr lang="es-ES" sz="2000" b="1" kern="1200" dirty="0"/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Ov</a:t>
          </a:r>
          <a:r>
            <a:rPr lang="de-DE" sz="2000" b="1" kern="1200" dirty="0"/>
            <a:t> </a:t>
          </a:r>
          <a:r>
            <a:rPr lang="de-DE" sz="2000" b="1" kern="1200" dirty="0" err="1"/>
            <a:t>tano</a:t>
          </a:r>
          <a:r>
            <a:rPr lang="de-DE" sz="2000" b="1" kern="1200" dirty="0"/>
            <a:t> </a:t>
          </a:r>
          <a:r>
            <a:rPr lang="de-DE" sz="2000" b="1" kern="1200" dirty="0" err="1"/>
            <a:t>ljubezno</a:t>
          </a:r>
          <a:endParaRPr lang="es-ES" sz="2000" b="1" kern="1200" dirty="0"/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Ov</a:t>
          </a:r>
          <a:r>
            <a:rPr lang="de-DE" sz="2000" b="1" kern="1200" dirty="0"/>
            <a:t> </a:t>
          </a:r>
          <a:r>
            <a:rPr lang="de-DE" sz="2000" b="1" kern="1200" dirty="0" err="1"/>
            <a:t>raduinelape</a:t>
          </a:r>
          <a:r>
            <a:rPr lang="de-DE" sz="2000" b="1" kern="1200" dirty="0"/>
            <a:t> ki </a:t>
          </a:r>
          <a:r>
            <a:rPr lang="de-DE" sz="2000" b="1" kern="1200" dirty="0" err="1"/>
            <a:t>vistina</a:t>
          </a:r>
          <a:endParaRPr lang="es-ES" sz="2000" b="1" kern="1200" dirty="0"/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Ov</a:t>
          </a:r>
          <a:r>
            <a:rPr lang="de-DE" sz="2000" b="1" kern="1200" dirty="0"/>
            <a:t> </a:t>
          </a:r>
          <a:r>
            <a:rPr lang="de-DE" sz="2000" b="1" kern="1200" dirty="0" err="1"/>
            <a:t>izvininelape</a:t>
          </a:r>
          <a:endParaRPr lang="es-ES" sz="2000" b="1" kern="1200" dirty="0"/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Ov</a:t>
          </a:r>
          <a:r>
            <a:rPr lang="de-DE" sz="2000" b="1" kern="1200" dirty="0"/>
            <a:t> </a:t>
          </a:r>
          <a:r>
            <a:rPr lang="de-DE" sz="2000" b="1" kern="1200" dirty="0" err="1"/>
            <a:t>veruinela</a:t>
          </a:r>
          <a:r>
            <a:rPr lang="de-DE" sz="2000" b="1" kern="1200" dirty="0"/>
            <a:t> ko </a:t>
          </a:r>
          <a:r>
            <a:rPr lang="de-DE" sz="2000" b="1" kern="1200" dirty="0" err="1"/>
            <a:t>sa</a:t>
          </a:r>
          <a:endParaRPr lang="es-ES" sz="20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Acikerela</a:t>
          </a:r>
          <a:endParaRPr lang="es-ES" sz="20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Ov</a:t>
          </a:r>
          <a:r>
            <a:rPr lang="de-DE" sz="2000" b="1" kern="1200" dirty="0"/>
            <a:t> </a:t>
          </a:r>
          <a:r>
            <a:rPr lang="de-DE" sz="2000" b="1" kern="1200" dirty="0" err="1"/>
            <a:t>trpinela</a:t>
          </a:r>
          <a:r>
            <a:rPr lang="de-DE" sz="2000" b="1" kern="1200" dirty="0"/>
            <a:t> </a:t>
          </a:r>
          <a:r>
            <a:rPr lang="de-DE" sz="2000" b="1" kern="1200" dirty="0" err="1"/>
            <a:t>sa</a:t>
          </a:r>
          <a:endParaRPr lang="es-ES" sz="20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 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mangipe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kerela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Ov</a:t>
          </a:r>
          <a:r>
            <a:rPr lang="de-DE" sz="2000" b="1" kern="1200" dirty="0"/>
            <a:t> </a:t>
          </a:r>
          <a:r>
            <a:rPr lang="de-DE" sz="2000" b="1" kern="1200" dirty="0" err="1"/>
            <a:t>nane</a:t>
          </a:r>
          <a:r>
            <a:rPr lang="de-DE" sz="2000" b="1" kern="1200" dirty="0"/>
            <a:t> </a:t>
          </a:r>
          <a:r>
            <a:rPr lang="de-DE" sz="2000" b="1" kern="1200" dirty="0" err="1"/>
            <a:t>zavidlivo</a:t>
          </a:r>
          <a:endParaRPr lang="es-ES" sz="2000" b="1" kern="1200" dirty="0"/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Ov</a:t>
          </a:r>
          <a:r>
            <a:rPr lang="de-DE" sz="2000" b="1" kern="1200" dirty="0"/>
            <a:t> na </a:t>
          </a:r>
          <a:r>
            <a:rPr lang="de-DE" sz="2000" b="1" kern="1200" dirty="0" err="1"/>
            <a:t>falinelape</a:t>
          </a:r>
          <a:endParaRPr lang="es-ES" sz="2000" b="1" kern="1200" dirty="0"/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Ov</a:t>
          </a:r>
          <a:r>
            <a:rPr lang="de-DE" sz="2000" b="1" kern="1200" dirty="0"/>
            <a:t> </a:t>
          </a:r>
          <a:r>
            <a:rPr lang="de-DE" sz="2000" b="1" kern="1200" dirty="0" err="1"/>
            <a:t>nanele</a:t>
          </a:r>
          <a:r>
            <a:rPr lang="de-DE" sz="2000" b="1" kern="1200" dirty="0"/>
            <a:t> </a:t>
          </a:r>
          <a:r>
            <a:rPr lang="de-DE" sz="2000" b="1" kern="1200" dirty="0" err="1"/>
            <a:t>gordost</a:t>
          </a:r>
          <a:endParaRPr lang="es-ES" sz="2000" b="1" kern="1200" dirty="0"/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Ov</a:t>
          </a:r>
          <a:r>
            <a:rPr lang="de-DE" sz="2000" b="1" kern="1200" dirty="0"/>
            <a:t> </a:t>
          </a:r>
          <a:r>
            <a:rPr lang="de-DE" sz="2000" b="1" kern="1200" dirty="0" err="1"/>
            <a:t>nane</a:t>
          </a:r>
          <a:r>
            <a:rPr lang="de-DE" sz="2000" b="1" kern="1200" dirty="0"/>
            <a:t> </a:t>
          </a:r>
          <a:r>
            <a:rPr lang="de-DE" sz="2000" b="1" kern="1200" dirty="0" err="1"/>
            <a:t>grubo</a:t>
          </a:r>
          <a:endParaRPr lang="es-ES" sz="2000" b="1" kern="1200" dirty="0"/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Nane </a:t>
          </a:r>
          <a:r>
            <a:rPr lang="de-DE" sz="2000" b="1" kern="1200" dirty="0" err="1"/>
            <a:t>sebicno</a:t>
          </a:r>
          <a:endParaRPr lang="es-ES" sz="2000" b="1" kern="1200" dirty="0"/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Ov</a:t>
          </a:r>
          <a:r>
            <a:rPr lang="de-DE" sz="2000" b="1" kern="1200" dirty="0"/>
            <a:t> na </a:t>
          </a:r>
          <a:r>
            <a:rPr lang="de-DE" sz="2000" b="1" kern="1200" dirty="0" err="1"/>
            <a:t>holanela</a:t>
          </a:r>
          <a:r>
            <a:rPr lang="de-DE" sz="2000" b="1" kern="1200" dirty="0"/>
            <a:t> </a:t>
          </a:r>
          <a:r>
            <a:rPr lang="de-DE" sz="2000" b="1" kern="1200" dirty="0" err="1"/>
            <a:t>lesno</a:t>
          </a:r>
          <a:endParaRPr lang="es-ES" sz="20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Ov</a:t>
          </a:r>
          <a:r>
            <a:rPr lang="de-DE" sz="2000" b="1" kern="1200" dirty="0"/>
            <a:t> na </a:t>
          </a:r>
          <a:r>
            <a:rPr lang="de-DE" sz="2000" b="1" kern="1200" dirty="0" err="1"/>
            <a:t>ikerela</a:t>
          </a:r>
          <a:r>
            <a:rPr lang="de-DE" sz="2000" b="1" kern="1200" dirty="0"/>
            <a:t> </a:t>
          </a:r>
          <a:r>
            <a:rPr lang="de-DE" sz="2000" b="1" kern="1200" dirty="0" err="1"/>
            <a:t>zloba</a:t>
          </a:r>
          <a:endParaRPr lang="es-ES" sz="20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Ov</a:t>
          </a:r>
          <a:r>
            <a:rPr lang="de-DE" sz="2000" b="1" kern="1200" dirty="0"/>
            <a:t> na </a:t>
          </a:r>
          <a:r>
            <a:rPr lang="de-DE" sz="2000" b="1" kern="1200" dirty="0" err="1"/>
            <a:t>uzivinela</a:t>
          </a:r>
          <a:r>
            <a:rPr lang="de-DE" sz="2000" b="1" kern="1200" dirty="0"/>
            <a:t> ko </a:t>
          </a:r>
          <a:r>
            <a:rPr lang="de-DE" sz="2000" b="1" kern="1200" dirty="0" err="1"/>
            <a:t>zlo</a:t>
          </a:r>
          <a:endParaRPr lang="es-ES" sz="2000" b="1" kern="1200" dirty="0"/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Sose o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karakteristike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tane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slicna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taro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baripe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odova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tano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isto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slucaj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O delo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tari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Elen.G.Vajt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Otkrovejne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12:17;19:10).Ali,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koja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tani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cel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tari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rusko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cib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Olesi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poraka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ovel ko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sklad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porakaja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anglune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prorokija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(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Dujtozakoni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13:1-3 / Isaija 8:20).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svedocinel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voplotuvaiba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Isuseso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(1.Jovanova 4:1-3).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Oleso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zivoto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ovel ko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soglasnost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bibliska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porake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propovedinela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(Matej 7:15-20).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de-DE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DUHOVNA DARIJA</a:t>
            </a:r>
            <a:endParaRPr lang="es-ES" sz="7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Lekcija</a:t>
            </a:r>
            <a:r>
              <a:rPr lang="de-DE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 </a:t>
            </a:r>
            <a:r>
              <a:rPr lang="de-DE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</a:t>
            </a:r>
            <a:r>
              <a:rPr lang="de-DE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 </a:t>
            </a:r>
            <a:r>
              <a:rPr lang="de-DE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avgust</a:t>
            </a:r>
            <a:r>
              <a:rPr lang="de-DE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 </a:t>
            </a:r>
            <a:r>
              <a:rPr lang="de-DE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bers</a:t>
            </a:r>
            <a:endParaRPr lang="es-ES" b="1" dirty="0">
              <a:solidFill>
                <a:srgbClr val="FFEFC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SPECIJALNA PODAROKIJA</a:t>
            </a:r>
            <a:endParaRPr lang="es-ES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de-DE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DARO TARO CIBJA</a:t>
            </a:r>
            <a:endParaRPr lang="es-ES" sz="4400" b="1" spc="600" dirty="0">
              <a:ln w="12700" cmpd="sng">
                <a:solidFill>
                  <a:schemeClr val="accent3"/>
                </a:solidFill>
                <a:prstDash val="solid"/>
              </a:ln>
              <a:gradFill>
                <a:gsLst>
                  <a:gs pos="0">
                    <a:schemeClr val="accent3"/>
                  </a:gs>
                  <a:gs pos="4000">
                    <a:schemeClr val="accent3">
                      <a:lumMod val="60000"/>
                      <a:lumOff val="40000"/>
                    </a:schemeClr>
                  </a:gs>
                  <a:gs pos="87000">
                    <a:schemeClr val="accent3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,,</a:t>
            </a:r>
            <a:r>
              <a:rPr lang="de-DE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Adalese</a:t>
            </a:r>
            <a:r>
              <a:rPr lang="de-DE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okova</a:t>
            </a:r>
            <a:r>
              <a:rPr lang="de-DE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so </a:t>
            </a:r>
            <a:r>
              <a:rPr lang="de-DE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kerela</a:t>
            </a:r>
            <a:r>
              <a:rPr lang="de-DE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lafi</a:t>
            </a:r>
            <a:r>
              <a:rPr lang="de-DE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ko </a:t>
            </a:r>
            <a:r>
              <a:rPr lang="de-DE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cibja</a:t>
            </a:r>
            <a:r>
              <a:rPr lang="de-DE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neka</a:t>
            </a:r>
            <a:r>
              <a:rPr lang="de-DE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molinelpe</a:t>
            </a:r>
            <a:r>
              <a:rPr lang="de-DE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za</a:t>
            </a:r>
            <a:r>
              <a:rPr lang="de-DE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da </a:t>
            </a:r>
            <a:r>
              <a:rPr lang="de-DE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saj</a:t>
            </a:r>
            <a:r>
              <a:rPr lang="de-DE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te </a:t>
            </a:r>
            <a:r>
              <a:rPr lang="de-DE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protolkuinel</a:t>
            </a:r>
            <a:r>
              <a:rPr lang="de-DE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“.(1.Korintjanite 14:13)</a:t>
            </a:r>
            <a:endParaRPr lang="es-ES" sz="1400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4" y="1038225"/>
            <a:ext cx="76009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O </a:t>
            </a:r>
            <a:r>
              <a:rPr lang="de-DE" sz="2000" b="1" dirty="0" err="1"/>
              <a:t>Naglasiba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Pavle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daro</a:t>
            </a:r>
            <a:r>
              <a:rPr lang="de-DE" sz="2000" b="1" dirty="0"/>
              <a:t> e </a:t>
            </a:r>
            <a:r>
              <a:rPr lang="de-DE" sz="2000" b="1" dirty="0" err="1"/>
              <a:t>cibjengo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olesi</a:t>
            </a:r>
            <a:r>
              <a:rPr lang="de-DE" sz="2000" b="1" dirty="0"/>
              <a:t> </a:t>
            </a:r>
            <a:r>
              <a:rPr lang="de-DE" sz="2000" b="1" dirty="0" err="1"/>
              <a:t>pravilno</a:t>
            </a:r>
            <a:r>
              <a:rPr lang="de-DE" sz="2000" b="1" dirty="0"/>
              <a:t> </a:t>
            </a:r>
            <a:r>
              <a:rPr lang="de-DE" sz="2000" b="1" dirty="0" err="1"/>
              <a:t>upotreba</a:t>
            </a:r>
            <a:r>
              <a:rPr lang="de-DE" sz="2000" b="1" dirty="0"/>
              <a:t> </a:t>
            </a:r>
            <a:r>
              <a:rPr lang="de-DE" sz="2000" b="1" dirty="0" err="1"/>
              <a:t>implicirinela</a:t>
            </a:r>
            <a:r>
              <a:rPr lang="de-DE" sz="2000" b="1" dirty="0"/>
              <a:t> </a:t>
            </a:r>
            <a:r>
              <a:rPr lang="de-DE" sz="2000" b="1" dirty="0" err="1"/>
              <a:t>deka</a:t>
            </a:r>
            <a:r>
              <a:rPr lang="de-DE" sz="2000" b="1" dirty="0"/>
              <a:t> o </a:t>
            </a:r>
            <a:r>
              <a:rPr lang="de-DE" sz="2000" b="1" dirty="0" err="1"/>
              <a:t>clenija</a:t>
            </a:r>
            <a:r>
              <a:rPr lang="de-DE" sz="2000" b="1" dirty="0"/>
              <a:t> </a:t>
            </a:r>
            <a:r>
              <a:rPr lang="de-DE" sz="2000" b="1" dirty="0" err="1"/>
              <a:t>tari</a:t>
            </a:r>
            <a:r>
              <a:rPr lang="de-DE" sz="2000" b="1" dirty="0"/>
              <a:t> </a:t>
            </a:r>
            <a:r>
              <a:rPr lang="de-DE" sz="2000" b="1" dirty="0" err="1"/>
              <a:t>korintsko</a:t>
            </a:r>
            <a:r>
              <a:rPr lang="de-DE" sz="2000" b="1" dirty="0"/>
              <a:t> crkva </a:t>
            </a:r>
            <a:r>
              <a:rPr lang="de-DE" sz="2000" b="1" dirty="0" err="1"/>
              <a:t>zloupotrebinelape</a:t>
            </a:r>
            <a:r>
              <a:rPr lang="de-DE" sz="2000" b="1" dirty="0"/>
              <a:t>, </a:t>
            </a:r>
            <a:r>
              <a:rPr lang="de-DE" sz="2000" b="1" dirty="0" err="1"/>
              <a:t>predizvikuinelape</a:t>
            </a:r>
            <a:r>
              <a:rPr lang="de-DE" sz="2000" b="1" dirty="0"/>
              <a:t> </a:t>
            </a:r>
            <a:r>
              <a:rPr lang="de-DE" sz="2000" b="1" dirty="0" err="1"/>
              <a:t>nered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konfuzija</a:t>
            </a:r>
            <a:r>
              <a:rPr lang="de-DE" sz="2000" b="1" dirty="0"/>
              <a:t> ko </a:t>
            </a:r>
            <a:r>
              <a:rPr lang="de-DE" sz="2000" b="1" dirty="0" err="1"/>
              <a:t>javno</a:t>
            </a:r>
            <a:r>
              <a:rPr lang="de-DE" sz="2000" b="1" dirty="0"/>
              <a:t> </a:t>
            </a:r>
            <a:r>
              <a:rPr lang="de-DE" sz="2000" b="1" dirty="0" err="1"/>
              <a:t>bogosluzenije</a:t>
            </a:r>
            <a:r>
              <a:rPr lang="de-DE" sz="2000" b="1" dirty="0"/>
              <a:t> (1.Korintjanite 14:23).</a:t>
            </a:r>
            <a:endParaRPr lang="es-ES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30550" y="4611231"/>
            <a:ext cx="470852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 err="1"/>
              <a:t>Vsusnost</a:t>
            </a:r>
            <a:r>
              <a:rPr lang="de-DE" sz="2000" b="1" dirty="0"/>
              <a:t>, </a:t>
            </a:r>
            <a:r>
              <a:rPr lang="de-DE" sz="2000" b="1" dirty="0" err="1"/>
              <a:t>akava</a:t>
            </a:r>
            <a:r>
              <a:rPr lang="de-DE" sz="2000" b="1" dirty="0"/>
              <a:t> </a:t>
            </a:r>
            <a:r>
              <a:rPr lang="de-DE" sz="2000" b="1" dirty="0" err="1"/>
              <a:t>kopnez</a:t>
            </a:r>
            <a:r>
              <a:rPr lang="de-DE" sz="2000" b="1" dirty="0"/>
              <a:t> </a:t>
            </a:r>
            <a:r>
              <a:rPr lang="de-DE" sz="2000" b="1" dirty="0" err="1"/>
              <a:t>astarela</a:t>
            </a:r>
            <a:r>
              <a:rPr lang="de-DE" sz="2000" b="1" dirty="0"/>
              <a:t> </a:t>
            </a:r>
            <a:r>
              <a:rPr lang="de-DE" sz="2000" b="1" dirty="0" err="1"/>
              <a:t>sa</a:t>
            </a:r>
            <a:r>
              <a:rPr lang="de-DE" sz="2000" b="1" dirty="0"/>
              <a:t> o </a:t>
            </a:r>
            <a:r>
              <a:rPr lang="de-DE" sz="2000" b="1" dirty="0" err="1"/>
              <a:t>darija</a:t>
            </a:r>
            <a:r>
              <a:rPr lang="de-DE" sz="2000" b="1" dirty="0"/>
              <a:t> (1.Korintjanite 14:1). O Pavle </a:t>
            </a:r>
            <a:r>
              <a:rPr lang="de-DE" sz="2000" b="1" dirty="0" err="1"/>
              <a:t>vec</a:t>
            </a:r>
            <a:r>
              <a:rPr lang="de-DE" sz="2000" b="1" dirty="0"/>
              <a:t> </a:t>
            </a:r>
            <a:r>
              <a:rPr lang="de-DE" sz="2000" b="1" dirty="0" err="1"/>
              <a:t>jasno</a:t>
            </a:r>
            <a:r>
              <a:rPr lang="de-DE" sz="2000" b="1" dirty="0"/>
              <a:t> </a:t>
            </a:r>
            <a:r>
              <a:rPr lang="de-DE" sz="2000" b="1" dirty="0" err="1"/>
              <a:t>civga</a:t>
            </a:r>
            <a:r>
              <a:rPr lang="de-DE" sz="2000" b="1" dirty="0"/>
              <a:t> ci ko </a:t>
            </a:r>
            <a:r>
              <a:rPr lang="de-DE" sz="2000" b="1" dirty="0" err="1"/>
              <a:t>pencaripa</a:t>
            </a:r>
            <a:r>
              <a:rPr lang="de-DE" sz="2000" b="1" dirty="0"/>
              <a:t> </a:t>
            </a:r>
            <a:r>
              <a:rPr lang="de-DE" sz="2000" b="1" dirty="0" err="1"/>
              <a:t>deka</a:t>
            </a:r>
            <a:r>
              <a:rPr lang="de-DE" sz="2000" b="1" dirty="0"/>
              <a:t> ,,na </a:t>
            </a:r>
            <a:r>
              <a:rPr lang="de-DE" sz="2000" b="1" dirty="0" err="1"/>
              <a:t>sekas</a:t>
            </a:r>
            <a:r>
              <a:rPr lang="de-DE" sz="2000" b="1" dirty="0"/>
              <a:t> </a:t>
            </a:r>
            <a:r>
              <a:rPr lang="de-DE" sz="2000" b="1" dirty="0" err="1"/>
              <a:t>delape</a:t>
            </a:r>
            <a:r>
              <a:rPr lang="de-DE" sz="2000" b="1" dirty="0"/>
              <a:t> </a:t>
            </a:r>
            <a:r>
              <a:rPr lang="de-DE" sz="2000" b="1" dirty="0" err="1"/>
              <a:t>olese</a:t>
            </a:r>
            <a:r>
              <a:rPr lang="de-DE" sz="2000" b="1" dirty="0"/>
              <a:t> </a:t>
            </a:r>
            <a:r>
              <a:rPr lang="de-DE" sz="2000" b="1" dirty="0" err="1"/>
              <a:t>pojava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Duho</a:t>
            </a:r>
            <a:r>
              <a:rPr lang="de-DE" sz="2000" b="1" dirty="0"/>
              <a:t> </a:t>
            </a:r>
            <a:r>
              <a:rPr lang="de-DE" sz="2000" b="1" dirty="0" err="1"/>
              <a:t>za</a:t>
            </a:r>
            <a:r>
              <a:rPr lang="de-DE" sz="2000" b="1" dirty="0"/>
              <a:t> </a:t>
            </a:r>
            <a:r>
              <a:rPr lang="de-DE" sz="2000" b="1" dirty="0" err="1"/>
              <a:t>opsto</a:t>
            </a:r>
            <a:r>
              <a:rPr lang="de-DE" sz="2000" b="1" dirty="0"/>
              <a:t> </a:t>
            </a:r>
            <a:r>
              <a:rPr lang="de-DE" sz="2000" b="1" dirty="0" err="1"/>
              <a:t>sukaripe</a:t>
            </a:r>
            <a:r>
              <a:rPr lang="de-DE" sz="2000" b="1" dirty="0"/>
              <a:t>“ (1.Korintjanite 12:7). </a:t>
            </a:r>
            <a:r>
              <a:rPr lang="de-DE" sz="2000" b="1" dirty="0" err="1"/>
              <a:t>Adalese</a:t>
            </a:r>
            <a:r>
              <a:rPr lang="de-DE" sz="2000" b="1" dirty="0"/>
              <a:t>, na </a:t>
            </a:r>
            <a:r>
              <a:rPr lang="de-DE" sz="2000" b="1" dirty="0" err="1"/>
              <a:t>sekova</a:t>
            </a:r>
            <a:r>
              <a:rPr lang="de-DE" sz="2000" b="1" dirty="0"/>
              <a:t> </a:t>
            </a:r>
            <a:r>
              <a:rPr lang="de-DE" sz="2000" b="1" dirty="0" err="1"/>
              <a:t>priminela</a:t>
            </a:r>
            <a:r>
              <a:rPr lang="de-DE" sz="2000" b="1" dirty="0"/>
              <a:t> o </a:t>
            </a:r>
            <a:r>
              <a:rPr lang="de-DE" sz="2000" b="1" dirty="0" err="1"/>
              <a:t>ista</a:t>
            </a:r>
            <a:r>
              <a:rPr lang="de-DE" sz="2000" b="1" dirty="0"/>
              <a:t> </a:t>
            </a:r>
            <a:r>
              <a:rPr lang="de-DE" sz="2000" b="1" dirty="0" err="1"/>
              <a:t>darija</a:t>
            </a:r>
            <a:r>
              <a:rPr lang="de-DE" sz="2000" b="1" dirty="0"/>
              <a:t>.</a:t>
            </a:r>
            <a:endParaRPr lang="es-ES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22" y="3669715"/>
            <a:ext cx="76009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E </a:t>
            </a:r>
            <a:r>
              <a:rPr lang="de-DE" sz="2000" b="1" dirty="0" err="1">
                <a:solidFill>
                  <a:prstClr val="black"/>
                </a:solidFill>
              </a:rPr>
              <a:t>Pavlesi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zelba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sarine</a:t>
            </a:r>
            <a:r>
              <a:rPr lang="de-DE" sz="2000" b="1" dirty="0">
                <a:solidFill>
                  <a:prstClr val="black"/>
                </a:solidFill>
              </a:rPr>
              <a:t> te </a:t>
            </a:r>
            <a:r>
              <a:rPr lang="de-DE" sz="2000" b="1" dirty="0" err="1">
                <a:solidFill>
                  <a:prstClr val="black"/>
                </a:solidFill>
              </a:rPr>
              <a:t>keren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lafi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cibja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tano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pogresno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protolkuimo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taro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okola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kola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mislinena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deka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sarine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trebela</a:t>
            </a:r>
            <a:r>
              <a:rPr lang="de-DE" sz="2000" b="1" dirty="0">
                <a:solidFill>
                  <a:prstClr val="black"/>
                </a:solidFill>
              </a:rPr>
              <a:t> te ovel amen </a:t>
            </a:r>
            <a:r>
              <a:rPr lang="de-DE" sz="2000" b="1" dirty="0" err="1">
                <a:solidFill>
                  <a:prstClr val="black"/>
                </a:solidFill>
              </a:rPr>
              <a:t>odova</a:t>
            </a:r>
            <a:r>
              <a:rPr lang="de-DE" sz="2000" b="1" dirty="0">
                <a:solidFill>
                  <a:prstClr val="black"/>
                </a:solidFill>
              </a:rPr>
              <a:t> dar (1.Korintjanite 14:5).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38118" y="2353970"/>
            <a:ext cx="76009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O Daro e </a:t>
            </a:r>
            <a:r>
              <a:rPr lang="de-DE" sz="2000" b="1" dirty="0" err="1">
                <a:solidFill>
                  <a:prstClr val="black"/>
                </a:solidFill>
              </a:rPr>
              <a:t>cibjengo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tano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sposobnost</a:t>
            </a:r>
            <a:r>
              <a:rPr lang="de-DE" sz="2000" b="1" dirty="0">
                <a:solidFill>
                  <a:prstClr val="black"/>
                </a:solidFill>
              </a:rPr>
              <a:t> te </a:t>
            </a:r>
            <a:r>
              <a:rPr lang="de-DE" sz="2000" b="1" dirty="0" err="1">
                <a:solidFill>
                  <a:prstClr val="black"/>
                </a:solidFill>
              </a:rPr>
              <a:t>kerelpe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lafi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za</a:t>
            </a:r>
            <a:r>
              <a:rPr lang="de-DE" sz="2000" b="1" dirty="0">
                <a:solidFill>
                  <a:prstClr val="black"/>
                </a:solidFill>
              </a:rPr>
              <a:t> ko </a:t>
            </a:r>
            <a:r>
              <a:rPr lang="de-DE" sz="2000" b="1" dirty="0" err="1">
                <a:solidFill>
                  <a:prstClr val="black"/>
                </a:solidFill>
              </a:rPr>
              <a:t>manusipe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ili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anglesko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chib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nepoznato</a:t>
            </a:r>
            <a:r>
              <a:rPr lang="de-DE" sz="2000" b="1" dirty="0">
                <a:solidFill>
                  <a:prstClr val="black"/>
                </a:solidFill>
              </a:rPr>
              <a:t> e </a:t>
            </a:r>
            <a:r>
              <a:rPr lang="de-DE" sz="2000" b="1" dirty="0" err="1">
                <a:solidFill>
                  <a:prstClr val="black"/>
                </a:solidFill>
              </a:rPr>
              <a:t>likose</a:t>
            </a:r>
            <a:r>
              <a:rPr lang="de-DE" sz="2000" b="1" dirty="0">
                <a:solidFill>
                  <a:prstClr val="black"/>
                </a:solidFill>
              </a:rPr>
              <a:t> (1.Korintjanite 13:1). Keda </a:t>
            </a:r>
            <a:r>
              <a:rPr lang="de-DE" sz="2000" b="1" dirty="0" err="1">
                <a:solidFill>
                  <a:prstClr val="black"/>
                </a:solidFill>
              </a:rPr>
              <a:t>akaja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cib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tani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nepoznato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za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slusateli</a:t>
            </a:r>
            <a:r>
              <a:rPr lang="de-DE" sz="2000" b="1" dirty="0">
                <a:solidFill>
                  <a:prstClr val="black"/>
                </a:solidFill>
              </a:rPr>
              <a:t>, </a:t>
            </a:r>
            <a:r>
              <a:rPr lang="de-DE" sz="2000" b="1" dirty="0" err="1">
                <a:solidFill>
                  <a:prstClr val="black"/>
                </a:solidFill>
              </a:rPr>
              <a:t>potrebno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tano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tolkuiba</a:t>
            </a:r>
            <a:r>
              <a:rPr lang="de-DE" sz="2000" b="1" dirty="0">
                <a:solidFill>
                  <a:prstClr val="black"/>
                </a:solidFill>
              </a:rPr>
              <a:t> (Dela 2:8) – 1.Korintjanite 14:2 (13-14,27-28).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de-DE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DARO TARO PROROSTVO</a:t>
            </a:r>
            <a:endParaRPr lang="es-ES" sz="4400" b="1" spc="600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-73479" y="643622"/>
            <a:ext cx="1226547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,,A </a:t>
            </a:r>
            <a:r>
              <a:rPr lang="de-DE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Okova</a:t>
            </a: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so </a:t>
            </a:r>
            <a:r>
              <a:rPr lang="de-DE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prorokuinela</a:t>
            </a: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de-DE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kerela</a:t>
            </a: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lafi</a:t>
            </a: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manusenge</a:t>
            </a: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za</a:t>
            </a: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olengi</a:t>
            </a: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potkrepa</a:t>
            </a: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de-DE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ohrabriba</a:t>
            </a: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thaj</a:t>
            </a: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uteha</a:t>
            </a: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 (1.Korintjanite 14:3)</a:t>
            </a:r>
            <a:endParaRPr lang="es-ES" sz="16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1132271"/>
            <a:ext cx="46254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Na </a:t>
            </a:r>
            <a:r>
              <a:rPr lang="de-DE" b="1" dirty="0" err="1"/>
              <a:t>sminaja</a:t>
            </a:r>
            <a:r>
              <a:rPr lang="de-DE" b="1" dirty="0"/>
              <a:t> te </a:t>
            </a:r>
            <a:r>
              <a:rPr lang="de-DE" b="1" dirty="0" err="1"/>
              <a:t>ogranicina</a:t>
            </a:r>
            <a:r>
              <a:rPr lang="de-DE" b="1" dirty="0"/>
              <a:t> o </a:t>
            </a:r>
            <a:r>
              <a:rPr lang="de-DE" b="1" dirty="0" err="1"/>
              <a:t>daro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prorostvo</a:t>
            </a:r>
            <a:r>
              <a:rPr lang="de-DE" b="1" dirty="0"/>
              <a:t> </a:t>
            </a:r>
            <a:r>
              <a:rPr lang="de-DE" b="1" dirty="0" err="1"/>
              <a:t>samo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pred</a:t>
            </a:r>
            <a:r>
              <a:rPr lang="de-DE" b="1" dirty="0"/>
              <a:t> </a:t>
            </a:r>
            <a:r>
              <a:rPr lang="de-DE" b="1" dirty="0" err="1"/>
              <a:t>dikiba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idna</a:t>
            </a:r>
            <a:r>
              <a:rPr lang="de-DE" b="1" dirty="0"/>
              <a:t> </a:t>
            </a:r>
            <a:r>
              <a:rPr lang="de-DE" b="1" dirty="0" err="1"/>
              <a:t>nastanija</a:t>
            </a:r>
            <a:r>
              <a:rPr lang="de-DE" b="1" dirty="0"/>
              <a:t>. O </a:t>
            </a:r>
            <a:r>
              <a:rPr lang="de-DE" b="1" dirty="0" err="1"/>
              <a:t>Primarna</a:t>
            </a:r>
            <a:r>
              <a:rPr lang="de-DE" b="1" dirty="0"/>
              <a:t> </a:t>
            </a:r>
            <a:r>
              <a:rPr lang="de-DE" b="1" dirty="0" err="1"/>
              <a:t>upotrebe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daro</a:t>
            </a:r>
            <a:r>
              <a:rPr lang="de-DE" b="1" dirty="0"/>
              <a:t> e </a:t>
            </a:r>
            <a:r>
              <a:rPr lang="de-DE" b="1" dirty="0" err="1"/>
              <a:t>prorostvoso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izgradba</a:t>
            </a:r>
            <a:r>
              <a:rPr lang="de-DE" b="1" dirty="0"/>
              <a:t>, </a:t>
            </a:r>
            <a:r>
              <a:rPr lang="de-DE" b="1" dirty="0" err="1"/>
              <a:t>ohrabriba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uteha</a:t>
            </a:r>
            <a:r>
              <a:rPr lang="de-DE" b="1" dirty="0"/>
              <a:t> (1.Korintjanite 14:3).</a:t>
            </a:r>
            <a:endParaRPr lang="es-ES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6307010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41170" y="2737113"/>
            <a:ext cx="431532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O Pavle </a:t>
            </a:r>
            <a:r>
              <a:rPr lang="de-DE" b="1" dirty="0" err="1"/>
              <a:t>iskaninela</a:t>
            </a:r>
            <a:r>
              <a:rPr lang="de-DE" b="1" dirty="0"/>
              <a:t> </a:t>
            </a:r>
            <a:r>
              <a:rPr lang="de-DE" b="1" dirty="0" err="1"/>
              <a:t>akava</a:t>
            </a:r>
            <a:r>
              <a:rPr lang="de-DE" b="1" dirty="0"/>
              <a:t> dar </a:t>
            </a:r>
            <a:r>
              <a:rPr lang="de-DE" b="1" dirty="0" err="1"/>
              <a:t>nad</a:t>
            </a:r>
            <a:r>
              <a:rPr lang="de-DE" b="1" dirty="0"/>
              <a:t> </a:t>
            </a:r>
            <a:r>
              <a:rPr lang="de-DE" b="1" dirty="0" err="1"/>
              <a:t>javera</a:t>
            </a:r>
            <a:r>
              <a:rPr lang="de-DE" b="1" dirty="0"/>
              <a:t> (1.Korintjanite 14:1,4,22-25). Ali,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isto</a:t>
            </a:r>
            <a:r>
              <a:rPr lang="de-DE" b="1" dirty="0"/>
              <a:t> </a:t>
            </a:r>
            <a:r>
              <a:rPr lang="de-DE" b="1" dirty="0" err="1"/>
              <a:t>agar</a:t>
            </a:r>
            <a:r>
              <a:rPr lang="de-DE" b="1" dirty="0"/>
              <a:t> </a:t>
            </a:r>
            <a:r>
              <a:rPr lang="de-DE" b="1" dirty="0" err="1"/>
              <a:t>potikninela</a:t>
            </a:r>
            <a:r>
              <a:rPr lang="de-DE" b="1" dirty="0"/>
              <a:t> te </a:t>
            </a:r>
            <a:r>
              <a:rPr lang="de-DE" b="1" dirty="0" err="1"/>
              <a:t>koristinelpe</a:t>
            </a:r>
            <a:r>
              <a:rPr lang="de-DE" b="1" dirty="0"/>
              <a:t> </a:t>
            </a:r>
            <a:r>
              <a:rPr lang="de-DE" b="1" dirty="0" err="1"/>
              <a:t>pravilno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da </a:t>
            </a:r>
            <a:r>
              <a:rPr lang="de-DE" b="1" dirty="0" err="1"/>
              <a:t>ma</a:t>
            </a:r>
            <a:r>
              <a:rPr lang="de-DE" b="1" dirty="0"/>
              <a:t> te </a:t>
            </a:r>
            <a:r>
              <a:rPr lang="de-DE" b="1" dirty="0" err="1"/>
              <a:t>sozdainelpe</a:t>
            </a:r>
            <a:r>
              <a:rPr lang="de-DE" b="1" dirty="0"/>
              <a:t> </a:t>
            </a:r>
            <a:r>
              <a:rPr lang="de-DE" b="1" dirty="0" err="1"/>
              <a:t>zabuna</a:t>
            </a:r>
            <a:r>
              <a:rPr lang="de-DE" b="1" dirty="0"/>
              <a:t>: ,,</a:t>
            </a:r>
            <a:r>
              <a:rPr lang="de-DE" b="1" dirty="0" err="1"/>
              <a:t>ali</a:t>
            </a:r>
            <a:r>
              <a:rPr lang="de-DE" b="1" dirty="0"/>
              <a:t> </a:t>
            </a:r>
            <a:r>
              <a:rPr lang="de-DE" b="1" dirty="0" err="1"/>
              <a:t>sa</a:t>
            </a:r>
            <a:r>
              <a:rPr lang="de-DE" b="1" dirty="0"/>
              <a:t> </a:t>
            </a:r>
            <a:r>
              <a:rPr lang="de-DE" b="1" dirty="0" err="1"/>
              <a:t>neka</a:t>
            </a:r>
            <a:r>
              <a:rPr lang="de-DE" b="1" dirty="0"/>
              <a:t> </a:t>
            </a:r>
            <a:r>
              <a:rPr lang="de-DE" b="1" dirty="0" err="1"/>
              <a:t>kerelpe</a:t>
            </a:r>
            <a:r>
              <a:rPr lang="de-DE" b="1" dirty="0"/>
              <a:t> </a:t>
            </a:r>
            <a:r>
              <a:rPr lang="de-DE" b="1" dirty="0" err="1"/>
              <a:t>pristojno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palo</a:t>
            </a:r>
            <a:r>
              <a:rPr lang="de-DE" b="1" dirty="0"/>
              <a:t> </a:t>
            </a:r>
            <a:r>
              <a:rPr lang="de-DE" b="1" dirty="0" err="1"/>
              <a:t>redo</a:t>
            </a:r>
            <a:r>
              <a:rPr lang="de-DE" b="1" dirty="0"/>
              <a:t>“ (1.Korintjanite 14:40, </a:t>
            </a:r>
            <a:r>
              <a:rPr lang="de-DE" b="1" dirty="0" err="1"/>
              <a:t>dik</a:t>
            </a:r>
            <a:r>
              <a:rPr lang="de-DE" b="1" dirty="0"/>
              <a:t> ko 1.Korintjanite 14:29-33).</a:t>
            </a:r>
            <a:endParaRPr lang="es-ES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95074" y="4928634"/>
            <a:ext cx="424474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Sar o </a:t>
            </a:r>
            <a:r>
              <a:rPr lang="de-DE" b="1" dirty="0" err="1"/>
              <a:t>karakteristicno</a:t>
            </a:r>
            <a:r>
              <a:rPr lang="de-DE" b="1" dirty="0"/>
              <a:t> </a:t>
            </a:r>
            <a:r>
              <a:rPr lang="de-DE" b="1" dirty="0" err="1"/>
              <a:t>daro</a:t>
            </a:r>
            <a:r>
              <a:rPr lang="de-DE" b="1" dirty="0"/>
              <a:t> ki crkva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ostatok,ov</a:t>
            </a:r>
            <a:r>
              <a:rPr lang="de-DE" b="1" dirty="0"/>
              <a:t> </a:t>
            </a:r>
            <a:r>
              <a:rPr lang="de-DE" b="1" dirty="0" err="1"/>
              <a:t>inele</a:t>
            </a:r>
            <a:r>
              <a:rPr lang="de-DE" b="1" dirty="0"/>
              <a:t> </a:t>
            </a:r>
            <a:r>
              <a:rPr lang="de-DE" b="1" dirty="0" err="1"/>
              <a:t>piri</a:t>
            </a:r>
            <a:r>
              <a:rPr lang="de-DE" b="1" dirty="0"/>
              <a:t> posebno </a:t>
            </a:r>
            <a:r>
              <a:rPr lang="de-DE" b="1" dirty="0" err="1"/>
              <a:t>manifestacija</a:t>
            </a:r>
            <a:r>
              <a:rPr lang="de-DE" b="1" dirty="0"/>
              <a:t> ko </a:t>
            </a:r>
            <a:r>
              <a:rPr lang="de-DE" b="1" dirty="0" err="1"/>
              <a:t>zivoto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o delo </a:t>
            </a:r>
            <a:r>
              <a:rPr lang="de-DE" b="1" dirty="0" err="1"/>
              <a:t>tari</a:t>
            </a:r>
            <a:r>
              <a:rPr lang="de-DE" b="1" dirty="0"/>
              <a:t> </a:t>
            </a:r>
            <a:r>
              <a:rPr lang="de-DE" b="1" dirty="0" err="1"/>
              <a:t>Elen.G.vajt</a:t>
            </a:r>
            <a:r>
              <a:rPr lang="de-DE" b="1" dirty="0"/>
              <a:t> (</a:t>
            </a:r>
            <a:r>
              <a:rPr lang="de-DE" b="1" dirty="0" err="1"/>
              <a:t>Otkrovenije</a:t>
            </a:r>
            <a:r>
              <a:rPr lang="de-DE" b="1" dirty="0"/>
              <a:t> 12:17 / 19:10). Ali, sar </a:t>
            </a:r>
            <a:r>
              <a:rPr lang="de-DE" b="1" dirty="0" err="1"/>
              <a:t>saj</a:t>
            </a:r>
            <a:r>
              <a:rPr lang="de-DE" b="1" dirty="0"/>
              <a:t> te </a:t>
            </a:r>
            <a:r>
              <a:rPr lang="de-DE" b="1" dirty="0" err="1"/>
              <a:t>prencara</a:t>
            </a:r>
            <a:r>
              <a:rPr lang="de-DE" b="1" dirty="0"/>
              <a:t> o </a:t>
            </a:r>
            <a:r>
              <a:rPr lang="de-DE" b="1" dirty="0" err="1"/>
              <a:t>vistinsko</a:t>
            </a:r>
            <a:r>
              <a:rPr lang="de-DE" b="1" dirty="0"/>
              <a:t> </a:t>
            </a:r>
            <a:r>
              <a:rPr lang="de-DE" b="1" dirty="0" err="1"/>
              <a:t>proroko</a:t>
            </a:r>
            <a:r>
              <a:rPr lang="de-DE" b="1" dirty="0"/>
              <a:t>?</a:t>
            </a:r>
            <a:endParaRPr lang="es-ES" b="1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1500" y="2806404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866686"/>
            <a:ext cx="10953750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400" b="1" dirty="0">
                <a:latin typeface="Constantia" panose="02030602050306030303" pitchFamily="18" charset="0"/>
              </a:rPr>
              <a:t>,,Ki </a:t>
            </a:r>
            <a:r>
              <a:rPr lang="de-DE" sz="2400" b="1" dirty="0" err="1">
                <a:latin typeface="Constantia" panose="02030602050306030303" pitchFamily="18" charset="0"/>
              </a:rPr>
              <a:t>cel</a:t>
            </a:r>
            <a:r>
              <a:rPr lang="de-DE" sz="2400" b="1" dirty="0">
                <a:latin typeface="Constantia" panose="02030602050306030303" pitchFamily="18" charset="0"/>
              </a:rPr>
              <a:t> E </a:t>
            </a:r>
            <a:r>
              <a:rPr lang="de-DE" sz="2400" b="1" dirty="0" err="1">
                <a:latin typeface="Constantia" panose="02030602050306030303" pitchFamily="18" charset="0"/>
              </a:rPr>
              <a:t>Devlesi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organizacija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nane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nisto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posukar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taro</a:t>
            </a:r>
            <a:r>
              <a:rPr lang="de-DE" sz="2400" b="1" dirty="0">
                <a:latin typeface="Constantia" panose="02030602050306030303" pitchFamily="18" charset="0"/>
              </a:rPr>
              <a:t> plan te </a:t>
            </a:r>
            <a:r>
              <a:rPr lang="de-DE" sz="2400" b="1" dirty="0" err="1">
                <a:latin typeface="Constantia" panose="02030602050306030303" pitchFamily="18" charset="0"/>
              </a:rPr>
              <a:t>delpe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lenge</a:t>
            </a:r>
            <a:r>
              <a:rPr lang="de-DE" sz="2400" b="1" dirty="0">
                <a:latin typeface="Constantia" panose="02030602050306030303" pitchFamily="18" charset="0"/>
              </a:rPr>
              <a:t> e </a:t>
            </a:r>
            <a:r>
              <a:rPr lang="de-DE" sz="2400" b="1" dirty="0" err="1">
                <a:latin typeface="Constantia" panose="02030602050306030303" pitchFamily="18" charset="0"/>
              </a:rPr>
              <a:t>mursenge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latin typeface="Constantia" panose="02030602050306030303" pitchFamily="18" charset="0"/>
              </a:rPr>
              <a:t> e </a:t>
            </a:r>
            <a:r>
              <a:rPr lang="de-DE" sz="2400" b="1" dirty="0" err="1">
                <a:latin typeface="Constantia" panose="02030602050306030303" pitchFamily="18" charset="0"/>
              </a:rPr>
              <a:t>cuvlengo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raznovidno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darija</a:t>
            </a:r>
            <a:r>
              <a:rPr lang="de-DE" sz="2400" b="1" dirty="0">
                <a:latin typeface="Constantia" panose="02030602050306030303" pitchFamily="18" charset="0"/>
              </a:rPr>
              <a:t>. I Crkva </a:t>
            </a:r>
            <a:r>
              <a:rPr lang="de-DE" sz="2400" b="1" dirty="0" err="1">
                <a:latin typeface="Constantia" panose="02030602050306030303" pitchFamily="18" charset="0"/>
              </a:rPr>
              <a:t>tani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Olesi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gradina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ukrasimi</a:t>
            </a:r>
            <a:r>
              <a:rPr lang="de-DE" sz="2400" b="1" dirty="0">
                <a:latin typeface="Constantia" panose="02030602050306030303" pitchFamily="18" charset="0"/>
              </a:rPr>
              <a:t> so </a:t>
            </a:r>
            <a:r>
              <a:rPr lang="de-DE" sz="2400" b="1" dirty="0" err="1">
                <a:latin typeface="Constantia" panose="02030602050306030303" pitchFamily="18" charset="0"/>
              </a:rPr>
              <a:t>baro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broj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kasta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rasenije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lulugja</a:t>
            </a:r>
            <a:r>
              <a:rPr lang="de-DE" sz="2400" b="1" dirty="0">
                <a:latin typeface="Constantia" panose="02030602050306030303" pitchFamily="18" charset="0"/>
              </a:rPr>
              <a:t>. </a:t>
            </a:r>
            <a:r>
              <a:rPr lang="de-DE" sz="2400" b="1" dirty="0" err="1">
                <a:latin typeface="Constantia" panose="02030602050306030303" pitchFamily="18" charset="0"/>
              </a:rPr>
              <a:t>Ov</a:t>
            </a:r>
            <a:r>
              <a:rPr lang="de-DE" sz="2400" b="1" dirty="0">
                <a:latin typeface="Constantia" panose="02030602050306030303" pitchFamily="18" charset="0"/>
              </a:rPr>
              <a:t> na </a:t>
            </a:r>
            <a:r>
              <a:rPr lang="de-DE" sz="2400" b="1" dirty="0" err="1">
                <a:latin typeface="Constantia" panose="02030602050306030303" pitchFamily="18" charset="0"/>
              </a:rPr>
              <a:t>ucekuinela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isopot</a:t>
            </a:r>
            <a:r>
              <a:rPr lang="de-DE" sz="2400" b="1" dirty="0"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latin typeface="Constantia" panose="02030602050306030303" pitchFamily="18" charset="0"/>
              </a:rPr>
              <a:t>bajrol</a:t>
            </a:r>
            <a:r>
              <a:rPr lang="de-DE" sz="2400" b="1" dirty="0">
                <a:latin typeface="Constantia" panose="02030602050306030303" pitchFamily="18" charset="0"/>
              </a:rPr>
              <a:t> ci ki </a:t>
            </a:r>
            <a:r>
              <a:rPr lang="de-DE" sz="2400" b="1" dirty="0" err="1">
                <a:latin typeface="Constantia" panose="02030602050306030303" pitchFamily="18" charset="0"/>
              </a:rPr>
              <a:t>demenzija</a:t>
            </a:r>
            <a:r>
              <a:rPr lang="de-DE" sz="2400" b="1" dirty="0">
                <a:latin typeface="Constantia" panose="02030602050306030303" pitchFamily="18" charset="0"/>
              </a:rPr>
              <a:t> ko </a:t>
            </a:r>
            <a:r>
              <a:rPr lang="de-DE" sz="2400" b="1" dirty="0" err="1">
                <a:latin typeface="Constantia" panose="02030602050306030303" pitchFamily="18" charset="0"/>
              </a:rPr>
              <a:t>kedar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nitu</a:t>
            </a:r>
            <a:r>
              <a:rPr lang="de-DE" sz="2400" b="1" dirty="0">
                <a:latin typeface="Constantia" panose="02030602050306030303" pitchFamily="18" charset="0"/>
              </a:rPr>
              <a:t> i </a:t>
            </a:r>
            <a:r>
              <a:rPr lang="de-DE" sz="2400" b="1" dirty="0" err="1">
                <a:latin typeface="Constantia" panose="02030602050306030303" pitchFamily="18" charset="0"/>
              </a:rPr>
              <a:t>maslinka</a:t>
            </a:r>
            <a:r>
              <a:rPr lang="de-DE" sz="2400" b="1" dirty="0"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latin typeface="Constantia" panose="02030602050306030303" pitchFamily="18" charset="0"/>
              </a:rPr>
              <a:t>dostigninel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baripe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taro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velicestveno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palma</a:t>
            </a:r>
            <a:r>
              <a:rPr lang="de-DE" sz="2400" b="1" dirty="0">
                <a:latin typeface="Constantia" panose="02030602050306030303" pitchFamily="18" charset="0"/>
              </a:rPr>
              <a:t>. But </a:t>
            </a:r>
            <a:r>
              <a:rPr lang="de-DE" sz="2400" b="1" dirty="0" err="1">
                <a:latin typeface="Constantia" panose="02030602050306030303" pitchFamily="18" charset="0"/>
              </a:rPr>
              <a:t>manusa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dobinge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samo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ograniciba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religiozno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intelektualno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obraziba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ali</a:t>
            </a:r>
            <a:r>
              <a:rPr lang="de-DE" sz="2400" b="1" dirty="0">
                <a:latin typeface="Constantia" panose="02030602050306030303" pitchFamily="18" charset="0"/>
              </a:rPr>
              <a:t> O Devel </a:t>
            </a:r>
            <a:r>
              <a:rPr lang="de-DE" sz="2400" b="1" dirty="0" err="1">
                <a:latin typeface="Constantia" panose="02030602050306030303" pitchFamily="18" charset="0"/>
              </a:rPr>
              <a:t>isile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zadaca</a:t>
            </a:r>
            <a:r>
              <a:rPr lang="de-DE" sz="2400" b="1" dirty="0">
                <a:latin typeface="Constantia" panose="02030602050306030303" pitchFamily="18" charset="0"/>
              </a:rPr>
              <a:t> so </a:t>
            </a:r>
            <a:r>
              <a:rPr lang="de-DE" sz="2400" b="1" dirty="0" err="1">
                <a:latin typeface="Constantia" panose="02030602050306030303" pitchFamily="18" charset="0"/>
              </a:rPr>
              <a:t>akala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manusa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trebela</a:t>
            </a:r>
            <a:r>
              <a:rPr lang="de-DE" sz="2400" b="1" dirty="0"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latin typeface="Constantia" panose="02030602050306030303" pitchFamily="18" charset="0"/>
              </a:rPr>
              <a:t>ispolninela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ali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kerela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buti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ponizno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veruibaja</a:t>
            </a:r>
            <a:r>
              <a:rPr lang="de-DE" sz="2400" b="1" dirty="0">
                <a:latin typeface="Constantia" panose="02030602050306030303" pitchFamily="18" charset="0"/>
              </a:rPr>
              <a:t> ko </a:t>
            </a:r>
            <a:r>
              <a:rPr lang="de-DE" sz="2400" b="1" dirty="0" err="1">
                <a:latin typeface="Constantia" panose="02030602050306030303" pitchFamily="18" charset="0"/>
              </a:rPr>
              <a:t>Oleste</a:t>
            </a:r>
            <a:r>
              <a:rPr lang="de-DE" sz="2400" b="1" dirty="0">
                <a:latin typeface="Constantia" panose="02030602050306030303" pitchFamily="18" charset="0"/>
              </a:rPr>
              <a:t>… Razna </a:t>
            </a:r>
            <a:r>
              <a:rPr lang="de-DE" sz="2400" b="1" dirty="0" err="1">
                <a:latin typeface="Constantia" panose="02030602050306030303" pitchFamily="18" charset="0"/>
              </a:rPr>
              <a:t>darija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delape</a:t>
            </a:r>
            <a:r>
              <a:rPr lang="de-DE" sz="2400" b="1" dirty="0">
                <a:latin typeface="Constantia" panose="02030602050306030303" pitchFamily="18" charset="0"/>
              </a:rPr>
              <a:t> e </a:t>
            </a:r>
            <a:r>
              <a:rPr lang="de-DE" sz="2400" b="1" dirty="0" err="1">
                <a:latin typeface="Constantia" panose="02030602050306030303" pitchFamily="18" charset="0"/>
              </a:rPr>
              <a:t>raznone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manusenge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za</a:t>
            </a:r>
            <a:r>
              <a:rPr lang="de-DE" sz="2400" b="1" dirty="0">
                <a:latin typeface="Constantia" panose="02030602050306030303" pitchFamily="18" charset="0"/>
              </a:rPr>
              <a:t> da </a:t>
            </a:r>
            <a:r>
              <a:rPr lang="de-DE" sz="2400" b="1" dirty="0" err="1">
                <a:latin typeface="Constantia" panose="02030602050306030303" pitchFamily="18" charset="0"/>
              </a:rPr>
              <a:t>saj</a:t>
            </a:r>
            <a:r>
              <a:rPr lang="de-DE" sz="2400" b="1" dirty="0">
                <a:latin typeface="Constantia" panose="02030602050306030303" pitchFamily="18" charset="0"/>
              </a:rPr>
              <a:t> o </a:t>
            </a:r>
            <a:r>
              <a:rPr lang="de-DE" sz="2400" b="1" dirty="0" err="1">
                <a:latin typeface="Constantia" panose="02030602050306030303" pitchFamily="18" charset="0"/>
              </a:rPr>
              <a:t>rabotkinija</a:t>
            </a:r>
            <a:r>
              <a:rPr lang="de-DE" sz="2400" b="1" dirty="0"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latin typeface="Constantia" panose="02030602050306030303" pitchFamily="18" charset="0"/>
              </a:rPr>
              <a:t>cuvstvuinen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piri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potreba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jek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za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javer</a:t>
            </a:r>
            <a:r>
              <a:rPr lang="de-DE" sz="2400" b="1" dirty="0"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de-DE" sz="2400" b="1" dirty="0">
                <a:latin typeface="Constantia" panose="02030602050306030303" pitchFamily="18" charset="0"/>
              </a:rPr>
              <a:t>O Devel </a:t>
            </a:r>
            <a:r>
              <a:rPr lang="de-DE" sz="2400" b="1" dirty="0" err="1">
                <a:latin typeface="Constantia" panose="02030602050306030303" pitchFamily="18" charset="0"/>
              </a:rPr>
              <a:t>daruinela</a:t>
            </a:r>
            <a:r>
              <a:rPr lang="de-DE" sz="2400" b="1" dirty="0"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latin typeface="Constantia" panose="02030602050306030303" pitchFamily="18" charset="0"/>
              </a:rPr>
              <a:t>oven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vrabotimo</a:t>
            </a:r>
            <a:r>
              <a:rPr lang="de-DE" sz="2400" b="1" dirty="0">
                <a:latin typeface="Constantia" panose="02030602050306030303" pitchFamily="18" charset="0"/>
              </a:rPr>
              <a:t> ki </a:t>
            </a:r>
            <a:r>
              <a:rPr lang="de-DE" sz="2400" b="1" dirty="0" err="1">
                <a:latin typeface="Constantia" panose="02030602050306030303" pitchFamily="18" charset="0"/>
              </a:rPr>
              <a:t>Olesi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sluzba</a:t>
            </a:r>
            <a:r>
              <a:rPr lang="de-DE" sz="2400" b="1" dirty="0">
                <a:latin typeface="Constantia" panose="02030602050306030303" pitchFamily="18" charset="0"/>
              </a:rPr>
              <a:t>; na te </a:t>
            </a:r>
            <a:r>
              <a:rPr lang="de-DE" sz="2400" b="1" dirty="0" err="1">
                <a:latin typeface="Constantia" panose="02030602050306030303" pitchFamily="18" charset="0"/>
              </a:rPr>
              <a:t>slavinen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olese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sopstveniko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nitu</a:t>
            </a:r>
            <a:r>
              <a:rPr lang="de-DE" sz="2400" b="1" dirty="0"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latin typeface="Constantia" panose="02030602050306030303" pitchFamily="18" charset="0"/>
              </a:rPr>
              <a:t>vozvisinen</a:t>
            </a:r>
            <a:r>
              <a:rPr lang="de-DE" sz="2400" b="1" dirty="0">
                <a:latin typeface="Constantia" panose="02030602050306030303" pitchFamily="18" charset="0"/>
              </a:rPr>
              <a:t> e </a:t>
            </a:r>
            <a:r>
              <a:rPr lang="de-DE" sz="2400" b="1" dirty="0" err="1">
                <a:latin typeface="Constantia" panose="02030602050306030303" pitchFamily="18" charset="0"/>
              </a:rPr>
              <a:t>manuse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nego</a:t>
            </a:r>
            <a:r>
              <a:rPr lang="de-DE" sz="2400" b="1" dirty="0"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latin typeface="Constantia" panose="02030602050306030303" pitchFamily="18" charset="0"/>
              </a:rPr>
              <a:t>vozvisinen</a:t>
            </a:r>
            <a:r>
              <a:rPr lang="de-DE" sz="2400" b="1" dirty="0">
                <a:latin typeface="Constantia" panose="02030602050306030303" pitchFamily="18" charset="0"/>
              </a:rPr>
              <a:t> e </a:t>
            </a:r>
            <a:r>
              <a:rPr lang="de-DE" sz="2400" b="1" dirty="0" err="1">
                <a:latin typeface="Constantia" panose="02030602050306030303" pitchFamily="18" charset="0"/>
              </a:rPr>
              <a:t>Spasitele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taro</a:t>
            </a:r>
            <a:r>
              <a:rPr lang="de-DE" sz="2400" b="1" dirty="0">
                <a:latin typeface="Constantia" panose="02030602050306030303" pitchFamily="18" charset="0"/>
              </a:rPr>
              <a:t> Sveto. Ola </a:t>
            </a:r>
            <a:r>
              <a:rPr lang="de-DE" sz="2400" b="1" dirty="0" err="1">
                <a:latin typeface="Constantia" panose="02030602050306030303" pitchFamily="18" charset="0"/>
              </a:rPr>
              <a:t>trebena</a:t>
            </a:r>
            <a:r>
              <a:rPr lang="de-DE" sz="2400" b="1" dirty="0"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latin typeface="Constantia" panose="02030602050306030303" pitchFamily="18" charset="0"/>
              </a:rPr>
              <a:t>koristinenpe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za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sukaripe</a:t>
            </a:r>
            <a:r>
              <a:rPr lang="de-DE" sz="2400" b="1" dirty="0">
                <a:latin typeface="Constantia" panose="02030602050306030303" pitchFamily="18" charset="0"/>
              </a:rPr>
              <a:t> ko </a:t>
            </a:r>
            <a:r>
              <a:rPr lang="de-DE" sz="2400" b="1" dirty="0" err="1">
                <a:latin typeface="Constantia" panose="02030602050306030303" pitchFamily="18" charset="0"/>
              </a:rPr>
              <a:t>celo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manusipe</a:t>
            </a:r>
            <a:r>
              <a:rPr lang="de-DE" sz="2400" b="1" dirty="0">
                <a:latin typeface="Constantia" panose="02030602050306030303" pitchFamily="18" charset="0"/>
              </a:rPr>
              <a:t>, te </a:t>
            </a:r>
            <a:r>
              <a:rPr lang="de-DE" sz="2400" b="1" dirty="0" err="1">
                <a:latin typeface="Constantia" panose="02030602050306030303" pitchFamily="18" charset="0"/>
              </a:rPr>
              <a:t>pretstavinen</a:t>
            </a:r>
            <a:r>
              <a:rPr lang="de-DE" sz="2400" b="1" dirty="0">
                <a:latin typeface="Constantia" panose="02030602050306030303" pitchFamily="18" charset="0"/>
              </a:rPr>
              <a:t> i </a:t>
            </a:r>
            <a:r>
              <a:rPr lang="de-DE" sz="2400" b="1" dirty="0" err="1">
                <a:latin typeface="Constantia" panose="02030602050306030303" pitchFamily="18" charset="0"/>
              </a:rPr>
              <a:t>vistina</a:t>
            </a:r>
            <a:r>
              <a:rPr lang="de-DE" sz="2400" b="1" dirty="0">
                <a:latin typeface="Constantia" panose="02030602050306030303" pitchFamily="18" charset="0"/>
              </a:rPr>
              <a:t>, a na te </a:t>
            </a:r>
            <a:r>
              <a:rPr lang="de-DE" sz="2400" b="1" dirty="0" err="1">
                <a:latin typeface="Constantia" panose="02030602050306030303" pitchFamily="18" charset="0"/>
              </a:rPr>
              <a:t>svedocinen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za</a:t>
            </a:r>
            <a:r>
              <a:rPr lang="de-DE" sz="2400" b="1" dirty="0">
                <a:latin typeface="Constantia" panose="02030602050306030303" pitchFamily="18" charset="0"/>
              </a:rPr>
              <a:t> o </a:t>
            </a:r>
            <a:r>
              <a:rPr lang="de-DE" sz="2400" b="1" dirty="0" err="1">
                <a:latin typeface="Constantia" panose="02030602050306030303" pitchFamily="18" charset="0"/>
              </a:rPr>
              <a:t>hovajba</a:t>
            </a:r>
            <a:r>
              <a:rPr lang="de-DE" sz="2400" b="1" dirty="0">
                <a:latin typeface="Constantia" panose="02030602050306030303" pitchFamily="18" charset="0"/>
              </a:rPr>
              <a:t>.“</a:t>
            </a:r>
            <a:endParaRPr lang="es-ES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9241801" y="5767060"/>
            <a:ext cx="28549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600" b="1" dirty="0"/>
              <a:t>E.G.V (Ka </a:t>
            </a:r>
            <a:r>
              <a:rPr lang="de-DE" sz="1600" b="1" dirty="0" err="1"/>
              <a:t>priminen</a:t>
            </a:r>
            <a:r>
              <a:rPr lang="de-DE" sz="1600" b="1" dirty="0"/>
              <a:t> </a:t>
            </a:r>
            <a:r>
              <a:rPr lang="de-DE" sz="1600" b="1" dirty="0" err="1"/>
              <a:t>sila</a:t>
            </a:r>
            <a:r>
              <a:rPr lang="de-DE" sz="1600" b="1" dirty="0"/>
              <a:t>, 1Juli)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14323" y="38500"/>
            <a:ext cx="3753854" cy="230832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lang="de-DE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Streminen</a:t>
            </a:r>
            <a:r>
              <a:rPr lang="de-DE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tumen ko </a:t>
            </a:r>
            <a:r>
              <a:rPr lang="de-DE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mangipe</a:t>
            </a:r>
            <a:r>
              <a:rPr lang="de-DE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thaj</a:t>
            </a:r>
            <a:r>
              <a:rPr lang="de-DE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ko </a:t>
            </a:r>
            <a:r>
              <a:rPr lang="de-DE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revnosno</a:t>
            </a:r>
            <a:r>
              <a:rPr lang="de-DE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posakuinen</a:t>
            </a:r>
            <a:r>
              <a:rPr lang="de-DE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duhovna</a:t>
            </a:r>
            <a:r>
              <a:rPr lang="de-DE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darija</a:t>
            </a:r>
            <a:r>
              <a:rPr lang="de-DE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, </a:t>
            </a:r>
            <a:r>
              <a:rPr lang="de-DE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osobeno</a:t>
            </a:r>
            <a:r>
              <a:rPr lang="de-DE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prorostvo</a:t>
            </a:r>
            <a:r>
              <a:rPr lang="de-DE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(1.Korintjanite 14:1)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21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858000" y="3359468"/>
            <a:ext cx="5334000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>
                <a:highlight>
                  <a:srgbClr val="FC918D"/>
                </a:highlight>
              </a:rPr>
              <a:t> Duhovna darija:</a:t>
            </a:r>
            <a:endParaRPr lang="es-ES" sz="2000" b="1" dirty="0">
              <a:highlight>
                <a:srgbClr val="FC918D"/>
              </a:highlight>
            </a:endParaRPr>
          </a:p>
          <a:p>
            <a:pPr lvl="1">
              <a:spcBef>
                <a:spcPts val="600"/>
              </a:spcBef>
            </a:pPr>
            <a:r>
              <a:rPr lang="de-DE" sz="2000" b="1" dirty="0"/>
              <a:t>But </a:t>
            </a:r>
            <a:r>
              <a:rPr lang="de-DE" sz="2000" b="1" dirty="0" err="1"/>
              <a:t>darija</a:t>
            </a:r>
            <a:r>
              <a:rPr lang="de-DE" sz="2000" b="1" dirty="0"/>
              <a:t>, </a:t>
            </a:r>
            <a:r>
              <a:rPr lang="de-DE" sz="2000" b="1" dirty="0" err="1"/>
              <a:t>jek</a:t>
            </a:r>
            <a:r>
              <a:rPr lang="de-DE" sz="2000" b="1" dirty="0"/>
              <a:t> </a:t>
            </a:r>
            <a:r>
              <a:rPr lang="de-DE" sz="2000" b="1" dirty="0" err="1"/>
              <a:t>Dariteli</a:t>
            </a:r>
            <a:r>
              <a:rPr lang="de-DE" sz="2000" b="1" dirty="0"/>
              <a:t>.</a:t>
            </a:r>
            <a:endParaRPr lang="es-ES" sz="2000" b="1" dirty="0"/>
          </a:p>
          <a:p>
            <a:pPr lvl="1">
              <a:spcBef>
                <a:spcPts val="600"/>
              </a:spcBef>
            </a:pPr>
            <a:r>
              <a:rPr lang="de-DE" sz="2000" b="1" dirty="0"/>
              <a:t>But </a:t>
            </a:r>
            <a:r>
              <a:rPr lang="de-DE" sz="2000" b="1" dirty="0" err="1"/>
              <a:t>clenija</a:t>
            </a:r>
            <a:r>
              <a:rPr lang="de-DE" sz="2000" b="1" dirty="0"/>
              <a:t>, </a:t>
            </a:r>
            <a:r>
              <a:rPr lang="de-DE" sz="2000" b="1" dirty="0" err="1"/>
              <a:t>jek</a:t>
            </a:r>
            <a:r>
              <a:rPr lang="de-DE" sz="2000" b="1" dirty="0"/>
              <a:t> </a:t>
            </a:r>
            <a:r>
              <a:rPr lang="de-DE" sz="2000" b="1" dirty="0" err="1"/>
              <a:t>telo</a:t>
            </a:r>
            <a:r>
              <a:rPr lang="de-DE" sz="2000" b="1" dirty="0"/>
              <a:t>.</a:t>
            </a:r>
            <a:endParaRPr lang="es-ES" sz="2000" b="1" dirty="0"/>
          </a:p>
          <a:p>
            <a:pPr>
              <a:spcBef>
                <a:spcPts val="1800"/>
              </a:spcBef>
            </a:pPr>
            <a:r>
              <a:rPr lang="de-DE" sz="2000" b="1" dirty="0">
                <a:highlight>
                  <a:srgbClr val="FCBE62"/>
                </a:highlight>
              </a:rPr>
              <a:t> Obedinimo elementi:</a:t>
            </a:r>
            <a:endParaRPr lang="es-ES" sz="2000" b="1" dirty="0">
              <a:highlight>
                <a:srgbClr val="FCBE62"/>
              </a:highlight>
            </a:endParaRPr>
          </a:p>
          <a:p>
            <a:pPr lvl="1">
              <a:spcBef>
                <a:spcPts val="600"/>
              </a:spcBef>
            </a:pPr>
            <a:r>
              <a:rPr lang="de-DE" sz="2000" b="1" dirty="0" err="1"/>
              <a:t>Odlicnost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mangipe</a:t>
            </a:r>
            <a:r>
              <a:rPr lang="de-DE" sz="2000" b="1" dirty="0"/>
              <a:t>.</a:t>
            </a:r>
            <a:endParaRPr lang="es-ES" sz="2000" b="1" dirty="0"/>
          </a:p>
          <a:p>
            <a:pPr>
              <a:spcBef>
                <a:spcPts val="1800"/>
              </a:spcBef>
            </a:pPr>
            <a:r>
              <a:rPr lang="de-DE" sz="2000" b="1" dirty="0">
                <a:highlight>
                  <a:srgbClr val="8ABDEA"/>
                </a:highlight>
              </a:rPr>
              <a:t> Specijalna darija:</a:t>
            </a:r>
            <a:endParaRPr lang="es-ES" sz="2000" b="1" dirty="0">
              <a:highlight>
                <a:srgbClr val="8ABDEA"/>
              </a:highlight>
            </a:endParaRPr>
          </a:p>
          <a:p>
            <a:pPr lvl="1">
              <a:spcBef>
                <a:spcPts val="600"/>
              </a:spcBef>
            </a:pPr>
            <a:r>
              <a:rPr lang="de-DE" sz="2000" b="1" dirty="0"/>
              <a:t>Dar ko </a:t>
            </a:r>
            <a:r>
              <a:rPr lang="de-DE" sz="2000" b="1" dirty="0" err="1"/>
              <a:t>cibja</a:t>
            </a:r>
            <a:r>
              <a:rPr lang="de-DE" sz="2000" b="1" dirty="0"/>
              <a:t>.</a:t>
            </a:r>
            <a:endParaRPr lang="es-ES" sz="2000" b="1" dirty="0"/>
          </a:p>
          <a:p>
            <a:pPr lvl="1">
              <a:spcBef>
                <a:spcPts val="600"/>
              </a:spcBef>
            </a:pPr>
            <a:r>
              <a:rPr lang="de-DE" sz="2000" b="1" dirty="0"/>
              <a:t>Dar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prorostvo</a:t>
            </a:r>
            <a:r>
              <a:rPr lang="de-DE" sz="2000" b="1" dirty="0"/>
              <a:t>.</a:t>
            </a:r>
            <a:endParaRPr lang="es-ES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4" y="28069"/>
            <a:ext cx="65341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 err="1"/>
              <a:t>Jasno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i crkva ko </a:t>
            </a:r>
            <a:r>
              <a:rPr lang="de-DE" b="1" dirty="0" err="1"/>
              <a:t>Korint</a:t>
            </a:r>
            <a:r>
              <a:rPr lang="de-DE" b="1" dirty="0"/>
              <a:t> </a:t>
            </a:r>
            <a:r>
              <a:rPr lang="de-DE" b="1" dirty="0" err="1"/>
              <a:t>ine</a:t>
            </a:r>
            <a:r>
              <a:rPr lang="de-DE" b="1" dirty="0"/>
              <a:t> </a:t>
            </a:r>
            <a:r>
              <a:rPr lang="de-DE" b="1" dirty="0" err="1"/>
              <a:t>podelimi</a:t>
            </a:r>
            <a:r>
              <a:rPr lang="de-DE" b="1" dirty="0"/>
              <a:t> ko </a:t>
            </a:r>
            <a:r>
              <a:rPr lang="de-DE" b="1" dirty="0" err="1"/>
              <a:t>razlicno</a:t>
            </a:r>
            <a:r>
              <a:rPr lang="de-DE" b="1" dirty="0"/>
              <a:t> </a:t>
            </a:r>
            <a:r>
              <a:rPr lang="de-DE" b="1" dirty="0" err="1"/>
              <a:t>puciba</a:t>
            </a:r>
            <a:r>
              <a:rPr lang="de-DE" b="1" dirty="0"/>
              <a:t>. Ola na </a:t>
            </a:r>
            <a:r>
              <a:rPr lang="de-DE" b="1" dirty="0" err="1"/>
              <a:t>soglasingepe</a:t>
            </a:r>
            <a:r>
              <a:rPr lang="de-DE" b="1" dirty="0"/>
              <a:t> </a:t>
            </a:r>
            <a:r>
              <a:rPr lang="de-DE" b="1" dirty="0" err="1"/>
              <a:t>okolu</a:t>
            </a:r>
            <a:r>
              <a:rPr lang="de-DE" b="1" dirty="0"/>
              <a:t> o </a:t>
            </a:r>
            <a:r>
              <a:rPr lang="de-DE" b="1" dirty="0" err="1"/>
              <a:t>propovednikija</a:t>
            </a:r>
            <a:r>
              <a:rPr lang="de-DE" b="1" dirty="0"/>
              <a:t>; </a:t>
            </a:r>
            <a:r>
              <a:rPr lang="de-DE" b="1" dirty="0" err="1"/>
              <a:t>okolu</a:t>
            </a:r>
            <a:r>
              <a:rPr lang="de-DE" b="1" dirty="0"/>
              <a:t> </a:t>
            </a:r>
            <a:r>
              <a:rPr lang="de-DE" b="1" dirty="0" err="1"/>
              <a:t>odova</a:t>
            </a:r>
            <a:r>
              <a:rPr lang="de-DE" b="1" dirty="0"/>
              <a:t> sar te </a:t>
            </a:r>
            <a:r>
              <a:rPr lang="de-DE" b="1" dirty="0" err="1"/>
              <a:t>halpe</a:t>
            </a:r>
            <a:r>
              <a:rPr lang="de-DE" b="1" dirty="0"/>
              <a:t>; </a:t>
            </a:r>
            <a:r>
              <a:rPr lang="de-DE" b="1" dirty="0" err="1"/>
              <a:t>bashi</a:t>
            </a:r>
            <a:r>
              <a:rPr lang="de-DE" b="1" dirty="0"/>
              <a:t> </a:t>
            </a:r>
            <a:r>
              <a:rPr lang="de-DE" b="1" dirty="0" err="1"/>
              <a:t>odova</a:t>
            </a:r>
            <a:r>
              <a:rPr lang="de-DE" b="1" dirty="0"/>
              <a:t> </a:t>
            </a:r>
            <a:r>
              <a:rPr lang="de-DE" b="1" dirty="0" err="1"/>
              <a:t>dali</a:t>
            </a:r>
            <a:r>
              <a:rPr lang="de-DE" b="1" dirty="0"/>
              <a:t> te </a:t>
            </a:r>
            <a:r>
              <a:rPr lang="de-DE" b="1" dirty="0" err="1"/>
              <a:t>zeninelpe</a:t>
            </a:r>
            <a:r>
              <a:rPr lang="de-DE" b="1" dirty="0"/>
              <a:t> </a:t>
            </a:r>
            <a:r>
              <a:rPr lang="de-DE" b="1" dirty="0" err="1"/>
              <a:t>ili</a:t>
            </a:r>
            <a:r>
              <a:rPr lang="de-DE" b="1" dirty="0"/>
              <a:t> te </a:t>
            </a:r>
            <a:r>
              <a:rPr lang="de-DE" b="1" dirty="0" err="1"/>
              <a:t>acovelpe</a:t>
            </a:r>
            <a:r>
              <a:rPr lang="de-DE" b="1" dirty="0"/>
              <a:t> </a:t>
            </a:r>
            <a:r>
              <a:rPr lang="de-DE" b="1" dirty="0" err="1"/>
              <a:t>korkori</a:t>
            </a:r>
            <a:r>
              <a:rPr lang="de-DE" b="1" dirty="0"/>
              <a:t>;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bashi</a:t>
            </a:r>
            <a:r>
              <a:rPr lang="de-DE" b="1" dirty="0"/>
              <a:t> </a:t>
            </a:r>
            <a:r>
              <a:rPr lang="de-DE" b="1" dirty="0" err="1"/>
              <a:t>odova</a:t>
            </a:r>
            <a:r>
              <a:rPr lang="de-DE" b="1" dirty="0"/>
              <a:t> </a:t>
            </a:r>
            <a:r>
              <a:rPr lang="de-DE" b="1" dirty="0" err="1"/>
              <a:t>kola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duhovna</a:t>
            </a:r>
            <a:r>
              <a:rPr lang="de-DE" b="1" dirty="0"/>
              <a:t> </a:t>
            </a:r>
            <a:r>
              <a:rPr lang="de-DE" b="1" dirty="0" err="1"/>
              <a:t>darija</a:t>
            </a:r>
            <a:r>
              <a:rPr lang="de-DE" b="1" dirty="0"/>
              <a:t> </a:t>
            </a:r>
            <a:r>
              <a:rPr lang="de-DE" b="1" dirty="0" err="1"/>
              <a:t>trebela</a:t>
            </a:r>
            <a:r>
              <a:rPr lang="de-DE" b="1" dirty="0"/>
              <a:t> te </a:t>
            </a:r>
            <a:r>
              <a:rPr lang="de-DE" b="1" dirty="0" err="1"/>
              <a:t>pocituinenpe</a:t>
            </a:r>
            <a:r>
              <a:rPr lang="de-DE" b="1" dirty="0"/>
              <a:t> </a:t>
            </a:r>
            <a:r>
              <a:rPr lang="de-DE" b="1" dirty="0" err="1"/>
              <a:t>najvise</a:t>
            </a:r>
            <a:r>
              <a:rPr lang="de-DE" b="1" dirty="0"/>
              <a:t>.</a:t>
            </a:r>
            <a:endParaRPr lang="es-ES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0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01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4317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0429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51375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2" y="2934886"/>
            <a:ext cx="653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Kova </a:t>
            </a:r>
            <a:r>
              <a:rPr lang="de-DE" sz="2000" b="1" dirty="0" err="1">
                <a:solidFill>
                  <a:prstClr val="black"/>
                </a:solidFill>
              </a:rPr>
              <a:t>podarok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tano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najsukar</a:t>
            </a:r>
            <a:r>
              <a:rPr lang="de-DE" sz="2000" b="1" dirty="0">
                <a:solidFill>
                  <a:prstClr val="black"/>
                </a:solidFill>
              </a:rPr>
              <a:t>? Nijek! Sose?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635366"/>
            <a:ext cx="65341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b="1" dirty="0" err="1">
                <a:solidFill>
                  <a:prstClr val="black"/>
                </a:solidFill>
              </a:rPr>
              <a:t>Odkeda</a:t>
            </a:r>
            <a:r>
              <a:rPr lang="de-DE" b="1" dirty="0">
                <a:solidFill>
                  <a:prstClr val="black"/>
                </a:solidFill>
              </a:rPr>
              <a:t> ka </a:t>
            </a:r>
            <a:r>
              <a:rPr lang="de-DE" b="1" dirty="0" err="1">
                <a:solidFill>
                  <a:prstClr val="black"/>
                </a:solidFill>
              </a:rPr>
              <a:t>odgovorinel</a:t>
            </a:r>
            <a:r>
              <a:rPr lang="de-DE" b="1" dirty="0">
                <a:solidFill>
                  <a:prstClr val="black"/>
                </a:solidFill>
              </a:rPr>
              <a:t> o </a:t>
            </a:r>
            <a:r>
              <a:rPr lang="de-DE" b="1" dirty="0" err="1">
                <a:solidFill>
                  <a:prstClr val="black"/>
                </a:solidFill>
              </a:rPr>
              <a:t>pocetna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problemija</a:t>
            </a:r>
            <a:r>
              <a:rPr lang="de-DE" b="1" dirty="0">
                <a:solidFill>
                  <a:prstClr val="black"/>
                </a:solidFill>
              </a:rPr>
              <a:t>, o Pavle </a:t>
            </a:r>
            <a:r>
              <a:rPr lang="de-DE" b="1" dirty="0" err="1">
                <a:solidFill>
                  <a:prstClr val="black"/>
                </a:solidFill>
              </a:rPr>
              <a:t>sikavela</a:t>
            </a:r>
            <a:r>
              <a:rPr lang="de-DE" b="1" dirty="0">
                <a:solidFill>
                  <a:prstClr val="black"/>
                </a:solidFill>
              </a:rPr>
              <a:t> sar o </a:t>
            </a:r>
            <a:r>
              <a:rPr lang="de-DE" b="1" dirty="0" err="1">
                <a:solidFill>
                  <a:prstClr val="black"/>
                </a:solidFill>
              </a:rPr>
              <a:t>duhovna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darija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taro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problemi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acovena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sredstvo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za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jekipe</a:t>
            </a:r>
            <a:r>
              <a:rPr lang="de-DE" b="1" dirty="0">
                <a:solidFill>
                  <a:prstClr val="black"/>
                </a:solidFill>
              </a:rPr>
              <a:t> (1.Korintjanite 12:14).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DUHOVNA DARIJA</a:t>
            </a:r>
            <a:endParaRPr lang="es-ES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BUT DARIJA, JEK DARITELI</a:t>
            </a:r>
            <a:endParaRPr lang="es-ES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,,Akana </a:t>
            </a:r>
            <a:r>
              <a:rPr lang="de-DE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isi</a:t>
            </a:r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razna</a:t>
            </a:r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darija</a:t>
            </a:r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ali</a:t>
            </a:r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O </a:t>
            </a:r>
            <a:r>
              <a:rPr lang="de-DE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Duho</a:t>
            </a:r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tano</a:t>
            </a:r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isto</a:t>
            </a:r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 (1.Korintjanite 12:4)</a:t>
            </a:r>
            <a:endParaRPr lang="es-ES" sz="1400" b="1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000" b="1" dirty="0"/>
              <a:t>Koj </a:t>
            </a:r>
            <a:r>
              <a:rPr lang="de-DE" sz="2000" b="1" dirty="0" err="1"/>
              <a:t>dela</a:t>
            </a:r>
            <a:r>
              <a:rPr lang="de-DE" sz="2000" b="1" dirty="0"/>
              <a:t> </a:t>
            </a:r>
            <a:r>
              <a:rPr lang="de-DE" sz="2000" b="1" dirty="0" err="1"/>
              <a:t>duhovna</a:t>
            </a:r>
            <a:r>
              <a:rPr lang="de-DE" sz="2000" b="1" dirty="0"/>
              <a:t> </a:t>
            </a:r>
            <a:r>
              <a:rPr lang="de-DE" sz="2000" b="1" dirty="0" err="1"/>
              <a:t>darija</a:t>
            </a:r>
            <a:r>
              <a:rPr lang="de-DE" sz="2000" b="1" dirty="0"/>
              <a:t>? (1.Korintjanite 12:4-6)</a:t>
            </a:r>
            <a:endParaRPr lang="es-ES" sz="2000" b="1" dirty="0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879902"/>
              </p:ext>
            </p:extLst>
          </p:nvPr>
        </p:nvGraphicFramePr>
        <p:xfrm>
          <a:off x="247649" y="1599426"/>
          <a:ext cx="9820274" cy="11887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585314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243737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781175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  <a:gridCol w="1743073">
                  <a:extLst>
                    <a:ext uri="{9D8B030D-6E8A-4147-A177-3AD203B41FA5}">
                      <a16:colId xmlns:a16="http://schemas.microsoft.com/office/drawing/2014/main" val="13729047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2000" b="1" dirty="0"/>
                        <a:t>1Ko.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de-DE" sz="1800" b="1" dirty="0" err="1"/>
                        <a:t>Postoinela</a:t>
                      </a:r>
                      <a:r>
                        <a:rPr lang="de-DE" sz="1800" b="1" dirty="0"/>
                        <a:t> </a:t>
                      </a:r>
                      <a:r>
                        <a:rPr lang="de-DE" sz="1800" b="1" dirty="0" err="1"/>
                        <a:t>raznovidno</a:t>
                      </a:r>
                      <a:r>
                        <a:rPr lang="de-DE" sz="1800" b="1" dirty="0"/>
                        <a:t> ko</a:t>
                      </a:r>
                      <a:endParaRPr lang="es-ES" sz="18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 err="1"/>
                        <a:t>Podarokija</a:t>
                      </a:r>
                      <a:endParaRPr lang="es-ES" sz="2000" b="1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de-DE" sz="2000" b="1" dirty="0"/>
                        <a:t>Ali</a:t>
                      </a:r>
                      <a:endParaRPr lang="es-ES" sz="2000" b="1" dirty="0"/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/>
                        <a:t>O </a:t>
                      </a:r>
                      <a:r>
                        <a:rPr lang="de-DE" sz="2000" b="1" dirty="0" err="1"/>
                        <a:t>Duho</a:t>
                      </a:r>
                      <a:endParaRPr lang="es-ES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de-DE" sz="2000" b="1" dirty="0"/>
                        <a:t>Isto </a:t>
                      </a:r>
                      <a:r>
                        <a:rPr lang="de-DE" sz="2000" b="1" dirty="0" err="1"/>
                        <a:t>tane</a:t>
                      </a:r>
                      <a:endParaRPr lang="es-ES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 dirty="0"/>
                        <a:t>1Ko. 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1" dirty="0" err="1"/>
                        <a:t>Ministerstvo</a:t>
                      </a:r>
                      <a:endParaRPr lang="es-ES" sz="18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1" dirty="0"/>
                        <a:t>O Isus</a:t>
                      </a:r>
                      <a:endParaRPr lang="es-ES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 dirty="0"/>
                        <a:t>1Ko. 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1" dirty="0" err="1"/>
                        <a:t>Operacije</a:t>
                      </a:r>
                      <a:endParaRPr lang="es-ES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1" dirty="0"/>
                        <a:t>Devel</a:t>
                      </a:r>
                      <a:endParaRPr lang="es-ES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233068"/>
            <a:ext cx="84360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Za da te </a:t>
            </a:r>
            <a:r>
              <a:rPr lang="de-DE" b="1" dirty="0" err="1"/>
              <a:t>pomozinel</a:t>
            </a:r>
            <a:r>
              <a:rPr lang="de-DE" b="1" dirty="0"/>
              <a:t> amen te </a:t>
            </a:r>
            <a:r>
              <a:rPr lang="de-DE" b="1" dirty="0" err="1"/>
              <a:t>razbirina</a:t>
            </a:r>
            <a:r>
              <a:rPr lang="de-DE" b="1" dirty="0"/>
              <a:t> o </a:t>
            </a:r>
            <a:r>
              <a:rPr lang="de-DE" b="1" dirty="0" err="1"/>
              <a:t>odnos</a:t>
            </a:r>
            <a:r>
              <a:rPr lang="de-DE" b="1" dirty="0"/>
              <a:t> </a:t>
            </a:r>
            <a:r>
              <a:rPr lang="de-DE" b="1" dirty="0" err="1"/>
              <a:t>maskar</a:t>
            </a:r>
            <a:r>
              <a:rPr lang="de-DE" b="1" dirty="0"/>
              <a:t> o </a:t>
            </a:r>
            <a:r>
              <a:rPr lang="de-DE" b="1" dirty="0" err="1"/>
              <a:t>duhovna</a:t>
            </a:r>
            <a:r>
              <a:rPr lang="de-DE" b="1" dirty="0"/>
              <a:t> </a:t>
            </a:r>
            <a:r>
              <a:rPr lang="de-DE" b="1" dirty="0" err="1"/>
              <a:t>darija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olengo</a:t>
            </a:r>
            <a:r>
              <a:rPr lang="de-DE" b="1" dirty="0"/>
              <a:t> </a:t>
            </a:r>
            <a:r>
              <a:rPr lang="de-DE" b="1" dirty="0" err="1"/>
              <a:t>Dariteli</a:t>
            </a:r>
            <a:r>
              <a:rPr lang="de-DE" b="1" dirty="0"/>
              <a:t>, o Pavle </a:t>
            </a:r>
            <a:r>
              <a:rPr lang="de-DE" b="1" dirty="0" err="1"/>
              <a:t>koristinela</a:t>
            </a:r>
            <a:r>
              <a:rPr lang="de-DE" b="1" dirty="0"/>
              <a:t> </a:t>
            </a:r>
            <a:r>
              <a:rPr lang="de-DE" b="1" dirty="0" err="1"/>
              <a:t>trin</a:t>
            </a:r>
            <a:r>
              <a:rPr lang="de-DE" b="1" dirty="0"/>
              <a:t> </a:t>
            </a:r>
            <a:r>
              <a:rPr lang="de-DE" b="1" dirty="0" err="1"/>
              <a:t>terminija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da te </a:t>
            </a:r>
            <a:r>
              <a:rPr lang="de-DE" b="1" dirty="0" err="1"/>
              <a:t>identifikuinel</a:t>
            </a:r>
            <a:r>
              <a:rPr lang="de-DE" b="1" dirty="0"/>
              <a:t>, </a:t>
            </a:r>
            <a:r>
              <a:rPr lang="de-DE" b="1" dirty="0" err="1"/>
              <a:t>istaknibaja</a:t>
            </a:r>
            <a:r>
              <a:rPr lang="de-DE" b="1" dirty="0"/>
              <a:t> </a:t>
            </a:r>
            <a:r>
              <a:rPr lang="de-DE" b="1" dirty="0" err="1"/>
              <a:t>olengi</a:t>
            </a:r>
            <a:r>
              <a:rPr lang="de-DE" b="1" dirty="0"/>
              <a:t> </a:t>
            </a:r>
            <a:r>
              <a:rPr lang="de-DE" b="1" dirty="0" err="1"/>
              <a:t>raznovidnost</a:t>
            </a:r>
            <a:r>
              <a:rPr lang="de-DE" b="1" dirty="0"/>
              <a:t>: </a:t>
            </a:r>
            <a:r>
              <a:rPr lang="de-DE" b="1" dirty="0" err="1"/>
              <a:t>darija;sluzbe</a:t>
            </a:r>
            <a:r>
              <a:rPr lang="de-DE" b="1" dirty="0"/>
              <a:t>: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dejstvija</a:t>
            </a:r>
            <a:r>
              <a:rPr lang="de-DE" b="1" dirty="0"/>
              <a:t>.</a:t>
            </a:r>
            <a:endParaRPr lang="es-ES" b="1" dirty="0"/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4856408" y="2017962"/>
            <a:ext cx="231282" cy="1771650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3757612" y="2903786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>
                <a:solidFill>
                  <a:schemeClr val="accent2">
                    <a:lumMod val="50000"/>
                  </a:schemeClr>
                </a:solidFill>
              </a:rPr>
              <a:t>Duhovna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2">
                    <a:lumMod val="50000"/>
                  </a:schemeClr>
                </a:solidFill>
              </a:rPr>
              <a:t>darija</a:t>
            </a:r>
            <a:endParaRPr lang="es-E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7418634" y="2124478"/>
            <a:ext cx="231282" cy="1581150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6743700" y="2915052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>
                <a:solidFill>
                  <a:schemeClr val="accent4">
                    <a:lumMod val="50000"/>
                  </a:schemeClr>
                </a:solidFill>
              </a:rPr>
              <a:t>Davateli</a:t>
            </a:r>
            <a:endParaRPr lang="es-E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7528" y="3063560"/>
            <a:ext cx="3569474" cy="2043592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561234" y="5176305"/>
            <a:ext cx="548576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Ali O Devel na </a:t>
            </a:r>
            <a:r>
              <a:rPr lang="de-DE" sz="2000" b="1" dirty="0" err="1"/>
              <a:t>dela</a:t>
            </a:r>
            <a:r>
              <a:rPr lang="de-DE" sz="2000" b="1" dirty="0"/>
              <a:t> </a:t>
            </a:r>
            <a:r>
              <a:rPr lang="de-DE" sz="2000" b="1" dirty="0" err="1"/>
              <a:t>darija</a:t>
            </a:r>
            <a:r>
              <a:rPr lang="de-DE" sz="2000" b="1" dirty="0"/>
              <a:t> sar so </a:t>
            </a:r>
            <a:r>
              <a:rPr lang="de-DE" sz="2000" b="1" dirty="0" err="1"/>
              <a:t>kerge</a:t>
            </a:r>
            <a:r>
              <a:rPr lang="de-DE" sz="2000" b="1" dirty="0"/>
              <a:t> o </a:t>
            </a:r>
            <a:r>
              <a:rPr lang="de-DE" sz="2000" b="1" dirty="0" err="1"/>
              <a:t>grco-rimska</a:t>
            </a:r>
            <a:r>
              <a:rPr lang="de-DE" sz="2000" b="1" dirty="0"/>
              <a:t> ,,</a:t>
            </a:r>
            <a:r>
              <a:rPr lang="de-DE" sz="2000" b="1" dirty="0" err="1"/>
              <a:t>Develja</a:t>
            </a:r>
            <a:r>
              <a:rPr lang="de-DE" sz="2000" b="1" dirty="0"/>
              <a:t>“ (1.Korintjanite 12:2). Nane </a:t>
            </a:r>
            <a:r>
              <a:rPr lang="de-DE" sz="2000" b="1" dirty="0" err="1"/>
              <a:t>ekstaza</a:t>
            </a:r>
            <a:r>
              <a:rPr lang="de-DE" sz="2000" b="1" dirty="0"/>
              <a:t>, </a:t>
            </a:r>
            <a:r>
              <a:rPr lang="de-DE" sz="2000" b="1" dirty="0" err="1"/>
              <a:t>nitu</a:t>
            </a:r>
            <a:r>
              <a:rPr lang="de-DE" sz="2000" b="1" dirty="0"/>
              <a:t> </a:t>
            </a:r>
            <a:r>
              <a:rPr lang="de-DE" sz="2000" b="1" dirty="0" err="1"/>
              <a:t>hierarhiska</a:t>
            </a:r>
            <a:r>
              <a:rPr lang="de-DE" sz="2000" b="1" dirty="0"/>
              <a:t> </a:t>
            </a:r>
            <a:r>
              <a:rPr lang="de-DE" sz="2000" b="1" dirty="0" err="1"/>
              <a:t>izborija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primatelija</a:t>
            </a:r>
            <a:r>
              <a:rPr lang="de-DE" sz="2000" b="1" dirty="0"/>
              <a:t> e </a:t>
            </a:r>
            <a:r>
              <a:rPr lang="de-DE" sz="2000" b="1" dirty="0" err="1"/>
              <a:t>daronge</a:t>
            </a:r>
            <a:r>
              <a:rPr lang="de-DE" sz="2000" b="1" dirty="0"/>
              <a:t> (sar na primer, </a:t>
            </a:r>
            <a:r>
              <a:rPr lang="de-DE" sz="2000" b="1" dirty="0" err="1"/>
              <a:t>svestenicka</a:t>
            </a:r>
            <a:r>
              <a:rPr lang="de-DE" sz="2000" b="1" dirty="0"/>
              <a:t>).</a:t>
            </a:r>
            <a:endParaRPr lang="es-ES" sz="20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249133"/>
            <a:ext cx="84360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b="1" dirty="0" err="1">
                <a:solidFill>
                  <a:prstClr val="black"/>
                </a:solidFill>
              </a:rPr>
              <a:t>Sepak</a:t>
            </a:r>
            <a:r>
              <a:rPr lang="de-DE" b="1" dirty="0">
                <a:solidFill>
                  <a:prstClr val="black"/>
                </a:solidFill>
              </a:rPr>
              <a:t>, O </a:t>
            </a:r>
            <a:r>
              <a:rPr lang="de-DE" b="1" dirty="0" err="1">
                <a:solidFill>
                  <a:prstClr val="black"/>
                </a:solidFill>
              </a:rPr>
              <a:t>Davateli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tano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Jek</a:t>
            </a:r>
            <a:r>
              <a:rPr lang="de-DE" b="1" dirty="0">
                <a:solidFill>
                  <a:prstClr val="black"/>
                </a:solidFill>
              </a:rPr>
              <a:t>: O Sveti Duh; O Devel O Isus </a:t>
            </a:r>
            <a:r>
              <a:rPr lang="de-DE" b="1" dirty="0" err="1">
                <a:solidFill>
                  <a:prstClr val="black"/>
                </a:solidFill>
              </a:rPr>
              <a:t>thaj</a:t>
            </a:r>
            <a:r>
              <a:rPr lang="de-DE" b="1" dirty="0">
                <a:solidFill>
                  <a:prstClr val="black"/>
                </a:solidFill>
              </a:rPr>
              <a:t> O Devel (O Dat). </a:t>
            </a:r>
            <a:r>
              <a:rPr lang="de-DE" b="1" dirty="0" err="1">
                <a:solidFill>
                  <a:prstClr val="black"/>
                </a:solidFill>
              </a:rPr>
              <a:t>Odova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znacinela</a:t>
            </a:r>
            <a:r>
              <a:rPr lang="de-DE" b="1" dirty="0">
                <a:solidFill>
                  <a:prstClr val="black"/>
                </a:solidFill>
              </a:rPr>
              <a:t>: </a:t>
            </a:r>
            <a:r>
              <a:rPr lang="de-DE" b="1" dirty="0" err="1">
                <a:solidFill>
                  <a:prstClr val="black"/>
                </a:solidFill>
              </a:rPr>
              <a:t>Bozenstvo</a:t>
            </a:r>
            <a:r>
              <a:rPr lang="de-DE" b="1" dirty="0">
                <a:solidFill>
                  <a:prstClr val="black"/>
                </a:solidFill>
              </a:rPr>
              <a:t> kova </a:t>
            </a:r>
            <a:r>
              <a:rPr lang="de-DE" b="1" dirty="0" err="1">
                <a:solidFill>
                  <a:prstClr val="black"/>
                </a:solidFill>
              </a:rPr>
              <a:t>kerela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buti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zajno</a:t>
            </a:r>
            <a:r>
              <a:rPr lang="de-DE" b="1" dirty="0">
                <a:solidFill>
                  <a:prstClr val="black"/>
                </a:solidFill>
              </a:rPr>
              <a:t> (Jovan 14:16).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169594"/>
            <a:ext cx="42767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Sose O Devel </a:t>
            </a:r>
            <a:r>
              <a:rPr lang="de-DE" sz="2000" b="1" dirty="0" err="1"/>
              <a:t>delalen</a:t>
            </a:r>
            <a:r>
              <a:rPr lang="de-DE" sz="2000" b="1" dirty="0"/>
              <a:t> </a:t>
            </a:r>
            <a:r>
              <a:rPr lang="de-DE" sz="2000" b="1" dirty="0" err="1"/>
              <a:t>razlicna</a:t>
            </a:r>
            <a:r>
              <a:rPr lang="de-DE" sz="2000" b="1" dirty="0"/>
              <a:t> </a:t>
            </a:r>
            <a:r>
              <a:rPr lang="de-DE" sz="2000" b="1" dirty="0" err="1"/>
              <a:t>darija</a:t>
            </a:r>
            <a:r>
              <a:rPr lang="de-DE" sz="2000" b="1" dirty="0"/>
              <a:t> ko </a:t>
            </a:r>
            <a:r>
              <a:rPr lang="de-DE" sz="2000" b="1" dirty="0" err="1"/>
              <a:t>razlicna</a:t>
            </a:r>
            <a:r>
              <a:rPr lang="de-DE" sz="2000" b="1" dirty="0"/>
              <a:t> </a:t>
            </a:r>
            <a:r>
              <a:rPr lang="de-DE" sz="2000" b="1" dirty="0" err="1"/>
              <a:t>manusa</a:t>
            </a:r>
            <a:r>
              <a:rPr lang="de-DE" sz="2000" b="1" dirty="0"/>
              <a:t>? (1.Korintjanite 12:7)</a:t>
            </a:r>
            <a:endParaRPr lang="es-ES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4048830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BUT DARIJA, JEK DARITELI</a:t>
            </a:r>
            <a:endParaRPr lang="es-ES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,,Akana </a:t>
            </a:r>
            <a:r>
              <a:rPr lang="de-DE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isi</a:t>
            </a:r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razna</a:t>
            </a:r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darija</a:t>
            </a:r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ali</a:t>
            </a:r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O </a:t>
            </a:r>
            <a:r>
              <a:rPr lang="de-DE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Duho</a:t>
            </a:r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tano</a:t>
            </a:r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isto</a:t>
            </a:r>
            <a:r>
              <a:rPr lang="de-DE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 (1.Korintjanite 12:4)</a:t>
            </a:r>
            <a:endParaRPr lang="es-ES" sz="1400" b="1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2660636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0573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09614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57870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3980874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03878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626521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4942574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288337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2676454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00573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327267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654146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980874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430387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829107" y="2631280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829107" y="2960520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829107" y="3289760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206886"/>
            <a:ext cx="42767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O </a:t>
            </a:r>
            <a:r>
              <a:rPr lang="de-DE" sz="2000" b="1" dirty="0" err="1">
                <a:solidFill>
                  <a:prstClr val="black"/>
                </a:solidFill>
              </a:rPr>
              <a:t>Duhovna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darija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koristinenape</a:t>
            </a:r>
            <a:r>
              <a:rPr lang="de-DE" sz="2000" b="1" dirty="0">
                <a:solidFill>
                  <a:prstClr val="black"/>
                </a:solidFill>
              </a:rPr>
              <a:t> ,,ko </a:t>
            </a:r>
            <a:r>
              <a:rPr lang="de-DE" sz="2000" b="1" dirty="0" err="1">
                <a:solidFill>
                  <a:prstClr val="black"/>
                </a:solidFill>
              </a:rPr>
              <a:t>korist</a:t>
            </a:r>
            <a:r>
              <a:rPr lang="de-DE" sz="2000" b="1" dirty="0">
                <a:solidFill>
                  <a:prstClr val="black"/>
                </a:solidFill>
              </a:rPr>
              <a:t>“ e </a:t>
            </a:r>
            <a:r>
              <a:rPr lang="de-DE" sz="2000" b="1" dirty="0" err="1">
                <a:solidFill>
                  <a:prstClr val="black"/>
                </a:solidFill>
              </a:rPr>
              <a:t>crkvako</a:t>
            </a:r>
            <a:r>
              <a:rPr lang="de-DE" sz="2000" b="1" dirty="0">
                <a:solidFill>
                  <a:prstClr val="black"/>
                </a:solidFill>
              </a:rPr>
              <a:t>. Samo O Devel </a:t>
            </a:r>
            <a:r>
              <a:rPr lang="de-DE" sz="2000" b="1" dirty="0" err="1">
                <a:solidFill>
                  <a:prstClr val="black"/>
                </a:solidFill>
              </a:rPr>
              <a:t>canela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kola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manusa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saj</a:t>
            </a:r>
            <a:r>
              <a:rPr lang="de-DE" sz="2000" b="1" dirty="0">
                <a:solidFill>
                  <a:prstClr val="black"/>
                </a:solidFill>
              </a:rPr>
              <a:t> te </a:t>
            </a:r>
            <a:r>
              <a:rPr lang="de-DE" sz="2000" b="1" dirty="0" err="1">
                <a:solidFill>
                  <a:prstClr val="black"/>
                </a:solidFill>
              </a:rPr>
              <a:t>koristinen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odredimo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daro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za</a:t>
            </a:r>
            <a:r>
              <a:rPr lang="de-DE" sz="2000" b="1" dirty="0">
                <a:solidFill>
                  <a:prstClr val="black"/>
                </a:solidFill>
              </a:rPr>
              <a:t> da te </a:t>
            </a:r>
            <a:r>
              <a:rPr lang="de-DE" sz="2000" b="1" dirty="0" err="1">
                <a:solidFill>
                  <a:prstClr val="black"/>
                </a:solidFill>
              </a:rPr>
              <a:t>postigninelpe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adaja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cel</a:t>
            </a:r>
            <a:r>
              <a:rPr lang="de-DE" sz="2000" b="1" dirty="0">
                <a:solidFill>
                  <a:prstClr val="black"/>
                </a:solidFill>
              </a:rPr>
              <a:t>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de-DE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CLENIJA, JEK TELO</a:t>
            </a:r>
            <a:endParaRPr lang="es-ES" sz="4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,,Sose, sar </a:t>
            </a:r>
            <a:r>
              <a:rPr lang="de-DE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soo</a:t>
            </a:r>
            <a:r>
              <a:rPr lang="de-DE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telo</a:t>
            </a:r>
            <a:r>
              <a:rPr lang="de-DE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tano</a:t>
            </a:r>
            <a:r>
              <a:rPr lang="de-DE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jek</a:t>
            </a:r>
            <a:r>
              <a:rPr lang="de-DE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a </a:t>
            </a:r>
            <a:r>
              <a:rPr lang="de-DE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isi</a:t>
            </a:r>
            <a:r>
              <a:rPr lang="de-DE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but </a:t>
            </a:r>
            <a:r>
              <a:rPr lang="de-DE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clenija</a:t>
            </a:r>
            <a:r>
              <a:rPr lang="de-DE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a </a:t>
            </a:r>
            <a:r>
              <a:rPr lang="de-DE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sarine</a:t>
            </a:r>
            <a:r>
              <a:rPr lang="de-DE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clenija</a:t>
            </a:r>
            <a:r>
              <a:rPr lang="de-DE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ko </a:t>
            </a:r>
            <a:r>
              <a:rPr lang="de-DE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telo</a:t>
            </a:r>
            <a:r>
              <a:rPr lang="de-DE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iako</a:t>
            </a:r>
            <a:r>
              <a:rPr lang="de-DE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tane</a:t>
            </a:r>
            <a:r>
              <a:rPr lang="de-DE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but, </a:t>
            </a:r>
            <a:r>
              <a:rPr lang="de-DE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tane</a:t>
            </a:r>
            <a:r>
              <a:rPr lang="de-DE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jek</a:t>
            </a:r>
            <a:r>
              <a:rPr lang="de-DE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telo</a:t>
            </a:r>
            <a:r>
              <a:rPr lang="de-DE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agar</a:t>
            </a:r>
            <a:r>
              <a:rPr lang="de-DE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tano</a:t>
            </a:r>
            <a:r>
              <a:rPr lang="de-DE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thaj</a:t>
            </a:r>
            <a:r>
              <a:rPr lang="de-DE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 </a:t>
            </a:r>
            <a:r>
              <a:rPr lang="de-DE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Hristoja</a:t>
            </a:r>
            <a:r>
              <a:rPr lang="de-DE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“. (1.Korintjanite 12:12)</a:t>
            </a:r>
            <a:endParaRPr lang="es-ES" sz="1400" b="1" dirty="0">
              <a:solidFill>
                <a:schemeClr val="bg1"/>
              </a:solidFill>
              <a:effectLst>
                <a:glow rad="101600">
                  <a:srgbClr val="B846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6" y="1338958"/>
            <a:ext cx="65777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O Devel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jek</a:t>
            </a:r>
            <a:r>
              <a:rPr lang="de-DE" b="1" dirty="0"/>
              <a:t>, </a:t>
            </a:r>
            <a:r>
              <a:rPr lang="de-DE" b="1" dirty="0" err="1"/>
              <a:t>ali</a:t>
            </a:r>
            <a:r>
              <a:rPr lang="de-DE" b="1" dirty="0"/>
              <a:t> </a:t>
            </a:r>
            <a:r>
              <a:rPr lang="de-DE" b="1" dirty="0" err="1"/>
              <a:t>sekova</a:t>
            </a:r>
            <a:r>
              <a:rPr lang="de-DE" b="1" dirty="0"/>
              <a:t> </a:t>
            </a:r>
            <a:r>
              <a:rPr lang="de-DE" b="1" dirty="0" err="1"/>
              <a:t>cleni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Bozenstvo</a:t>
            </a:r>
            <a:r>
              <a:rPr lang="de-DE" b="1" dirty="0"/>
              <a:t> </a:t>
            </a:r>
            <a:r>
              <a:rPr lang="de-DE" b="1" dirty="0" err="1"/>
              <a:t>isile</a:t>
            </a:r>
            <a:r>
              <a:rPr lang="de-DE" b="1" dirty="0"/>
              <a:t> </a:t>
            </a:r>
            <a:r>
              <a:rPr lang="de-DE" b="1" dirty="0" err="1"/>
              <a:t>piri</a:t>
            </a:r>
            <a:r>
              <a:rPr lang="de-DE" b="1" dirty="0"/>
              <a:t> </a:t>
            </a:r>
            <a:r>
              <a:rPr lang="de-DE" b="1" dirty="0" err="1"/>
              <a:t>funkcija</a:t>
            </a:r>
            <a:r>
              <a:rPr lang="de-DE" b="1" dirty="0"/>
              <a:t>. </a:t>
            </a:r>
            <a:r>
              <a:rPr lang="de-DE" b="1" dirty="0" err="1"/>
              <a:t>Slicno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odova</a:t>
            </a:r>
            <a:r>
              <a:rPr lang="de-DE" b="1" dirty="0"/>
              <a:t>, i crkva </a:t>
            </a:r>
            <a:r>
              <a:rPr lang="de-DE" b="1" dirty="0" err="1"/>
              <a:t>tani</a:t>
            </a:r>
            <a:r>
              <a:rPr lang="de-DE" b="1" dirty="0"/>
              <a:t> </a:t>
            </a:r>
            <a:r>
              <a:rPr lang="de-DE" b="1" dirty="0" err="1"/>
              <a:t>jek</a:t>
            </a:r>
            <a:r>
              <a:rPr lang="de-DE" b="1" dirty="0"/>
              <a:t>, </a:t>
            </a:r>
            <a:r>
              <a:rPr lang="de-DE" b="1" dirty="0" err="1"/>
              <a:t>ali</a:t>
            </a:r>
            <a:r>
              <a:rPr lang="de-DE" b="1" dirty="0"/>
              <a:t> </a:t>
            </a:r>
            <a:r>
              <a:rPr lang="de-DE" b="1" dirty="0" err="1"/>
              <a:t>sekoja</a:t>
            </a:r>
            <a:r>
              <a:rPr lang="de-DE" b="1" dirty="0"/>
              <a:t> </a:t>
            </a:r>
            <a:r>
              <a:rPr lang="de-DE" b="1" dirty="0" err="1"/>
              <a:t>olaki</a:t>
            </a:r>
            <a:r>
              <a:rPr lang="de-DE" b="1" dirty="0"/>
              <a:t> </a:t>
            </a:r>
            <a:r>
              <a:rPr lang="de-DE" b="1" dirty="0" err="1"/>
              <a:t>komponentnost</a:t>
            </a:r>
            <a:r>
              <a:rPr lang="de-DE" b="1" dirty="0"/>
              <a:t> </a:t>
            </a:r>
            <a:r>
              <a:rPr lang="de-DE" b="1" dirty="0" err="1"/>
              <a:t>isila</a:t>
            </a:r>
            <a:r>
              <a:rPr lang="de-DE" b="1" dirty="0"/>
              <a:t> </a:t>
            </a:r>
            <a:r>
              <a:rPr lang="de-DE" b="1" dirty="0" err="1"/>
              <a:t>piri</a:t>
            </a:r>
            <a:r>
              <a:rPr lang="de-DE" b="1" dirty="0"/>
              <a:t> </a:t>
            </a:r>
            <a:r>
              <a:rPr lang="de-DE" b="1" dirty="0" err="1"/>
              <a:t>funkcija</a:t>
            </a:r>
            <a:r>
              <a:rPr lang="de-DE" b="1" dirty="0"/>
              <a:t> sar delo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telo</a:t>
            </a:r>
            <a:r>
              <a:rPr lang="de-DE" b="1" dirty="0"/>
              <a:t> </a:t>
            </a:r>
            <a:r>
              <a:rPr lang="de-DE" b="1" dirty="0" err="1"/>
              <a:t>Hristoso</a:t>
            </a:r>
            <a:r>
              <a:rPr lang="de-DE" b="1" dirty="0"/>
              <a:t> ki </a:t>
            </a:r>
            <a:r>
              <a:rPr lang="de-DE" b="1" dirty="0" err="1"/>
              <a:t>puv</a:t>
            </a:r>
            <a:r>
              <a:rPr lang="de-DE" b="1" dirty="0"/>
              <a:t> (1.Korintjanite 12:12-13).</a:t>
            </a:r>
            <a:endParaRPr lang="es-ES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0243" y="5104553"/>
            <a:ext cx="2281084" cy="15787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0" y="5499378"/>
            <a:ext cx="621735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 err="1"/>
              <a:t>Akava</a:t>
            </a:r>
            <a:r>
              <a:rPr lang="de-DE" b="1" dirty="0"/>
              <a:t> </a:t>
            </a:r>
            <a:r>
              <a:rPr lang="de-DE" b="1" dirty="0" err="1"/>
              <a:t>implicirinela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</a:t>
            </a:r>
            <a:r>
              <a:rPr lang="de-DE" b="1" dirty="0" err="1"/>
              <a:t>sekoj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potrebno</a:t>
            </a:r>
            <a:r>
              <a:rPr lang="de-DE" b="1" dirty="0"/>
              <a:t>; </a:t>
            </a:r>
            <a:r>
              <a:rPr lang="de-DE" b="1" dirty="0" err="1"/>
              <a:t>deka</a:t>
            </a:r>
            <a:r>
              <a:rPr lang="de-DE" b="1" dirty="0"/>
              <a:t> </a:t>
            </a:r>
            <a:r>
              <a:rPr lang="de-DE" b="1" dirty="0" err="1"/>
              <a:t>nikoj</a:t>
            </a:r>
            <a:r>
              <a:rPr lang="de-DE" b="1" dirty="0"/>
              <a:t> </a:t>
            </a:r>
            <a:r>
              <a:rPr lang="de-DE" b="1" dirty="0" err="1"/>
              <a:t>nane</a:t>
            </a:r>
            <a:r>
              <a:rPr lang="de-DE" b="1" dirty="0"/>
              <a:t> </a:t>
            </a:r>
            <a:r>
              <a:rPr lang="de-DE" b="1" dirty="0" err="1"/>
              <a:t>pobaro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javer</a:t>
            </a:r>
            <a:r>
              <a:rPr lang="de-DE" b="1" dirty="0"/>
              <a:t>; </a:t>
            </a:r>
            <a:r>
              <a:rPr lang="de-DE" b="1" dirty="0" err="1"/>
              <a:t>deka</a:t>
            </a:r>
            <a:r>
              <a:rPr lang="de-DE" b="1" dirty="0"/>
              <a:t> </a:t>
            </a:r>
            <a:r>
              <a:rPr lang="de-DE" b="1" dirty="0" err="1"/>
              <a:t>sekoj</a:t>
            </a:r>
            <a:r>
              <a:rPr lang="de-DE" b="1" dirty="0"/>
              <a:t> </a:t>
            </a:r>
            <a:r>
              <a:rPr lang="de-DE" b="1" dirty="0" err="1"/>
              <a:t>trebela</a:t>
            </a:r>
            <a:r>
              <a:rPr lang="de-DE" b="1" dirty="0"/>
              <a:t> te </a:t>
            </a:r>
            <a:r>
              <a:rPr lang="de-DE" b="1" dirty="0" err="1"/>
              <a:t>grizinelpe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o </a:t>
            </a:r>
            <a:r>
              <a:rPr lang="de-DE" b="1" dirty="0" err="1"/>
              <a:t>sukaripe</a:t>
            </a:r>
            <a:r>
              <a:rPr lang="de-DE" b="1" dirty="0"/>
              <a:t> </a:t>
            </a:r>
            <a:r>
              <a:rPr lang="de-DE" b="1" dirty="0" err="1"/>
              <a:t>javerenge</a:t>
            </a:r>
            <a:r>
              <a:rPr lang="de-DE" b="1" dirty="0"/>
              <a:t>;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</a:t>
            </a:r>
            <a:r>
              <a:rPr lang="de-DE" b="1" dirty="0" err="1"/>
              <a:t>sekoj</a:t>
            </a:r>
            <a:r>
              <a:rPr lang="de-DE" b="1" dirty="0"/>
              <a:t> </a:t>
            </a:r>
            <a:r>
              <a:rPr lang="de-DE" b="1" dirty="0" err="1"/>
              <a:t>trebela</a:t>
            </a:r>
            <a:r>
              <a:rPr lang="de-DE" b="1" dirty="0"/>
              <a:t> te </a:t>
            </a:r>
            <a:r>
              <a:rPr lang="de-DE" b="1" dirty="0" err="1"/>
              <a:t>kerel</a:t>
            </a:r>
            <a:r>
              <a:rPr lang="de-DE" b="1" dirty="0"/>
              <a:t> </a:t>
            </a:r>
            <a:r>
              <a:rPr lang="de-DE" b="1" dirty="0" err="1"/>
              <a:t>buti</a:t>
            </a:r>
            <a:r>
              <a:rPr lang="de-DE" b="1" dirty="0"/>
              <a:t> ko </a:t>
            </a:r>
            <a:r>
              <a:rPr lang="de-DE" b="1" dirty="0" err="1"/>
              <a:t>jekipe</a:t>
            </a:r>
            <a:r>
              <a:rPr lang="de-DE" b="1" dirty="0"/>
              <a:t> ki crkva (1.Korintjanite 12:15-27).</a:t>
            </a:r>
            <a:endParaRPr lang="es-ES" b="1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8" y="4605665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6" y="2608845"/>
            <a:ext cx="657777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b="1" dirty="0">
                <a:solidFill>
                  <a:prstClr val="black"/>
                </a:solidFill>
              </a:rPr>
              <a:t>O Pavle </a:t>
            </a:r>
            <a:r>
              <a:rPr lang="de-DE" b="1" dirty="0" err="1">
                <a:solidFill>
                  <a:prstClr val="black"/>
                </a:solidFill>
              </a:rPr>
              <a:t>koristinela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analogija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taro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manusikano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telo</a:t>
            </a:r>
            <a:r>
              <a:rPr lang="de-DE" b="1" dirty="0">
                <a:solidFill>
                  <a:prstClr val="black"/>
                </a:solidFill>
              </a:rPr>
              <a:t> sar crkva </a:t>
            </a:r>
            <a:r>
              <a:rPr lang="de-DE" b="1" dirty="0" err="1">
                <a:solidFill>
                  <a:prstClr val="black"/>
                </a:solidFill>
              </a:rPr>
              <a:t>za</a:t>
            </a:r>
            <a:r>
              <a:rPr lang="de-DE" b="1" dirty="0">
                <a:solidFill>
                  <a:prstClr val="black"/>
                </a:solidFill>
              </a:rPr>
              <a:t> da te </a:t>
            </a:r>
            <a:r>
              <a:rPr lang="de-DE" b="1" dirty="0" err="1">
                <a:solidFill>
                  <a:prstClr val="black"/>
                </a:solidFill>
              </a:rPr>
              <a:t>istakninel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jekipe</a:t>
            </a:r>
            <a:r>
              <a:rPr lang="de-DE" b="1" dirty="0">
                <a:solidFill>
                  <a:prstClr val="black"/>
                </a:solidFill>
              </a:rPr>
              <a:t> ko </a:t>
            </a:r>
            <a:r>
              <a:rPr lang="de-DE" b="1" dirty="0" err="1">
                <a:solidFill>
                  <a:prstClr val="black"/>
                </a:solidFill>
              </a:rPr>
              <a:t>razlicnost</a:t>
            </a:r>
            <a:r>
              <a:rPr lang="de-DE" b="1" dirty="0">
                <a:solidFill>
                  <a:prstClr val="black"/>
                </a:solidFill>
              </a:rPr>
              <a:t>. I Jak </a:t>
            </a:r>
            <a:r>
              <a:rPr lang="de-DE" b="1" dirty="0" err="1">
                <a:solidFill>
                  <a:prstClr val="black"/>
                </a:solidFill>
              </a:rPr>
              <a:t>isile</a:t>
            </a:r>
            <a:r>
              <a:rPr lang="de-DE" b="1" dirty="0">
                <a:solidFill>
                  <a:prstClr val="black"/>
                </a:solidFill>
              </a:rPr>
              <a:t> ,,o </a:t>
            </a:r>
            <a:r>
              <a:rPr lang="de-DE" b="1" dirty="0" err="1">
                <a:solidFill>
                  <a:prstClr val="black"/>
                </a:solidFill>
              </a:rPr>
              <a:t>dari</a:t>
            </a:r>
            <a:r>
              <a:rPr lang="de-DE" b="1" dirty="0">
                <a:solidFill>
                  <a:prstClr val="black"/>
                </a:solidFill>
              </a:rPr>
              <a:t>“ </a:t>
            </a:r>
            <a:r>
              <a:rPr lang="de-DE" b="1" dirty="0" err="1">
                <a:solidFill>
                  <a:prstClr val="black"/>
                </a:solidFill>
              </a:rPr>
              <a:t>taro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dikiba</a:t>
            </a:r>
            <a:r>
              <a:rPr lang="de-DE" b="1" dirty="0">
                <a:solidFill>
                  <a:prstClr val="black"/>
                </a:solidFill>
              </a:rPr>
              <a:t>, </a:t>
            </a:r>
            <a:r>
              <a:rPr lang="de-DE" b="1" dirty="0" err="1">
                <a:solidFill>
                  <a:prstClr val="black"/>
                </a:solidFill>
              </a:rPr>
              <a:t>ali</a:t>
            </a:r>
            <a:r>
              <a:rPr lang="de-DE" b="1" dirty="0">
                <a:solidFill>
                  <a:prstClr val="black"/>
                </a:solidFill>
              </a:rPr>
              <a:t> o kann na. </a:t>
            </a:r>
            <a:r>
              <a:rPr lang="de-DE" b="1" dirty="0" err="1">
                <a:solidFill>
                  <a:prstClr val="black"/>
                </a:solidFill>
              </a:rPr>
              <a:t>Sepak</a:t>
            </a:r>
            <a:r>
              <a:rPr lang="de-DE" b="1" dirty="0">
                <a:solidFill>
                  <a:prstClr val="black"/>
                </a:solidFill>
              </a:rPr>
              <a:t>, o </a:t>
            </a:r>
            <a:r>
              <a:rPr lang="de-DE" b="1" dirty="0" err="1">
                <a:solidFill>
                  <a:prstClr val="black"/>
                </a:solidFill>
              </a:rPr>
              <a:t>solduj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perenape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jek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javereja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kerena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zajno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buti</a:t>
            </a:r>
            <a:r>
              <a:rPr lang="de-DE" b="1" dirty="0">
                <a:solidFill>
                  <a:prstClr val="black"/>
                </a:solidFill>
              </a:rPr>
              <a:t>. </a:t>
            </a:r>
            <a:r>
              <a:rPr lang="de-DE" b="1" dirty="0" err="1">
                <a:solidFill>
                  <a:prstClr val="black"/>
                </a:solidFill>
              </a:rPr>
              <a:t>Slicno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taro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odova</a:t>
            </a:r>
            <a:r>
              <a:rPr lang="de-DE" b="1" dirty="0">
                <a:solidFill>
                  <a:prstClr val="black"/>
                </a:solidFill>
              </a:rPr>
              <a:t>, ki crkva, </a:t>
            </a:r>
            <a:r>
              <a:rPr lang="de-DE" b="1" dirty="0" err="1">
                <a:solidFill>
                  <a:prstClr val="black"/>
                </a:solidFill>
              </a:rPr>
              <a:t>sekoja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licnost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izvrsinela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piri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buti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spored</a:t>
            </a:r>
            <a:r>
              <a:rPr lang="de-DE" b="1" dirty="0">
                <a:solidFill>
                  <a:prstClr val="black"/>
                </a:solidFill>
              </a:rPr>
              <a:t> o </a:t>
            </a:r>
            <a:r>
              <a:rPr lang="de-DE" b="1" dirty="0" err="1">
                <a:solidFill>
                  <a:prstClr val="black"/>
                </a:solidFill>
              </a:rPr>
              <a:t>darija</a:t>
            </a:r>
            <a:r>
              <a:rPr lang="de-DE" b="1" dirty="0">
                <a:solidFill>
                  <a:prstClr val="black"/>
                </a:solidFill>
              </a:rPr>
              <a:t> so </a:t>
            </a:r>
            <a:r>
              <a:rPr lang="de-DE" b="1" dirty="0" err="1">
                <a:solidFill>
                  <a:prstClr val="black"/>
                </a:solidFill>
              </a:rPr>
              <a:t>primingale</a:t>
            </a:r>
            <a:r>
              <a:rPr lang="de-DE" b="1" dirty="0">
                <a:solidFill>
                  <a:prstClr val="black"/>
                </a:solidFill>
              </a:rPr>
              <a:t> (1.Korintjanite 12:28-30).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4939393" y="175950"/>
            <a:ext cx="725260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6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OBEDINUVACKO</a:t>
            </a:r>
          </a:p>
          <a:p>
            <a:pPr algn="ctr"/>
            <a:r>
              <a:rPr lang="de-DE" sz="6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ELEMENTI</a:t>
            </a:r>
            <a:endParaRPr lang="es-ES" sz="6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845199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0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IZVONREDNOST TARO MANGIPE</a:t>
            </a:r>
            <a:endParaRPr lang="es-ES" sz="4400" b="1" spc="300" dirty="0">
              <a:ln w="660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77886" y="691247"/>
            <a:ext cx="94188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,,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Ali,revnosno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posakuinen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pobare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darija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a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ka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sikavav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tumenge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panda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posukar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drumo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“.(1.Korintjanite 12:31).</a:t>
            </a:r>
            <a:endParaRPr lang="es-ES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743198" y="1460688"/>
            <a:ext cx="35106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O </a:t>
            </a:r>
            <a:r>
              <a:rPr lang="de-DE" sz="2000" b="1" dirty="0" err="1"/>
              <a:t>Mangipe</a:t>
            </a:r>
            <a:r>
              <a:rPr lang="de-DE" sz="2000" b="1" dirty="0"/>
              <a:t> </a:t>
            </a:r>
            <a:r>
              <a:rPr lang="de-DE" sz="2000" b="1" dirty="0" err="1"/>
              <a:t>nane</a:t>
            </a:r>
            <a:r>
              <a:rPr lang="de-DE" sz="2000" b="1" dirty="0"/>
              <a:t> dar, </a:t>
            </a:r>
            <a:r>
              <a:rPr lang="de-DE" sz="2000" b="1" dirty="0" err="1"/>
              <a:t>nego</a:t>
            </a:r>
            <a:r>
              <a:rPr lang="de-DE" sz="2000" b="1" dirty="0"/>
              <a:t> ,,</a:t>
            </a:r>
            <a:r>
              <a:rPr lang="de-DE" sz="2000" b="1" dirty="0" err="1"/>
              <a:t>vozvisimo</a:t>
            </a:r>
            <a:r>
              <a:rPr lang="de-DE" sz="2000" b="1" dirty="0"/>
              <a:t> </a:t>
            </a:r>
            <a:r>
              <a:rPr lang="de-DE" sz="2000" b="1" dirty="0" err="1"/>
              <a:t>drumo</a:t>
            </a:r>
            <a:r>
              <a:rPr lang="de-DE" sz="2000" b="1" dirty="0"/>
              <a:t>…“(1.Korintjanite 12:31). </a:t>
            </a:r>
            <a:r>
              <a:rPr lang="de-DE" sz="2000" b="1" dirty="0" err="1"/>
              <a:t>Odova</a:t>
            </a:r>
            <a:r>
              <a:rPr lang="de-DE" sz="2000" b="1" dirty="0"/>
              <a:t> </a:t>
            </a:r>
            <a:r>
              <a:rPr lang="de-DE" sz="2000" b="1" dirty="0" err="1"/>
              <a:t>tano</a:t>
            </a:r>
            <a:r>
              <a:rPr lang="de-DE" sz="2000" b="1" dirty="0"/>
              <a:t> o </a:t>
            </a:r>
            <a:r>
              <a:rPr lang="de-DE" sz="2000" b="1" dirty="0" err="1"/>
              <a:t>plod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Sveti Duh ko </a:t>
            </a:r>
            <a:r>
              <a:rPr lang="de-DE" sz="2000" b="1" dirty="0" err="1"/>
              <a:t>zivoto</a:t>
            </a:r>
            <a:r>
              <a:rPr lang="de-DE" sz="2000" b="1" dirty="0"/>
              <a:t> e </a:t>
            </a:r>
            <a:r>
              <a:rPr lang="de-DE" sz="2000" b="1" dirty="0" err="1"/>
              <a:t>vernikose</a:t>
            </a:r>
            <a:r>
              <a:rPr lang="de-DE" sz="2000" b="1" dirty="0"/>
              <a:t> (</a:t>
            </a:r>
            <a:r>
              <a:rPr lang="de-DE" sz="2000" b="1" dirty="0" err="1"/>
              <a:t>Galantjanite</a:t>
            </a:r>
            <a:r>
              <a:rPr lang="de-DE" sz="2000" b="1" dirty="0"/>
              <a:t> 5:22). O </a:t>
            </a:r>
            <a:r>
              <a:rPr lang="de-DE" sz="2000" b="1" dirty="0" err="1"/>
              <a:t>Duhovna</a:t>
            </a:r>
            <a:r>
              <a:rPr lang="de-DE" sz="2000" b="1" dirty="0"/>
              <a:t> </a:t>
            </a:r>
            <a:r>
              <a:rPr lang="de-DE" sz="2000" b="1" dirty="0" err="1"/>
              <a:t>darija</a:t>
            </a:r>
            <a:r>
              <a:rPr lang="de-DE" sz="2000" b="1" dirty="0"/>
              <a:t> </a:t>
            </a:r>
            <a:r>
              <a:rPr lang="de-DE" sz="2000" b="1" dirty="0" err="1"/>
              <a:t>saj</a:t>
            </a:r>
            <a:r>
              <a:rPr lang="de-DE" sz="2000" b="1" dirty="0"/>
              <a:t> te </a:t>
            </a:r>
            <a:r>
              <a:rPr lang="de-DE" sz="2000" b="1" dirty="0" err="1"/>
              <a:t>koristinenpe</a:t>
            </a:r>
            <a:r>
              <a:rPr lang="de-DE" sz="2000" b="1" dirty="0"/>
              <a:t> </a:t>
            </a:r>
            <a:r>
              <a:rPr lang="de-DE" sz="2000" b="1" dirty="0" err="1"/>
              <a:t>pravilno</a:t>
            </a:r>
            <a:r>
              <a:rPr lang="de-DE" sz="2000" b="1" dirty="0"/>
              <a:t> </a:t>
            </a:r>
            <a:r>
              <a:rPr lang="de-DE" sz="2000" b="1" dirty="0" err="1"/>
              <a:t>samo</a:t>
            </a:r>
            <a:r>
              <a:rPr lang="de-DE" sz="2000" b="1" dirty="0"/>
              <a:t> </a:t>
            </a:r>
            <a:r>
              <a:rPr lang="de-DE" sz="2000" b="1" dirty="0" err="1"/>
              <a:t>preku</a:t>
            </a:r>
            <a:r>
              <a:rPr lang="de-DE" sz="2000" b="1" dirty="0"/>
              <a:t> o </a:t>
            </a:r>
            <a:r>
              <a:rPr lang="de-DE" sz="2000" b="1" dirty="0" err="1"/>
              <a:t>mangipe</a:t>
            </a:r>
            <a:r>
              <a:rPr lang="de-DE" sz="2000" b="1" dirty="0"/>
              <a:t>.</a:t>
            </a:r>
            <a:endParaRPr lang="es-ES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6" y="86828"/>
            <a:ext cx="2486027" cy="4443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47622" y="4574777"/>
            <a:ext cx="637222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O Daro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cibja</a:t>
            </a:r>
            <a:r>
              <a:rPr lang="de-DE" b="1" dirty="0"/>
              <a:t>, </a:t>
            </a:r>
            <a:r>
              <a:rPr lang="de-DE" b="1" dirty="0" err="1"/>
              <a:t>bizo</a:t>
            </a:r>
            <a:r>
              <a:rPr lang="de-DE" b="1" dirty="0"/>
              <a:t> </a:t>
            </a:r>
            <a:r>
              <a:rPr lang="de-DE" b="1" dirty="0" err="1"/>
              <a:t>mangipe</a:t>
            </a:r>
            <a:r>
              <a:rPr lang="de-DE" b="1" dirty="0"/>
              <a:t>, </a:t>
            </a:r>
            <a:r>
              <a:rPr lang="de-DE" b="1" dirty="0" err="1"/>
              <a:t>tano</a:t>
            </a:r>
            <a:r>
              <a:rPr lang="de-DE" b="1" dirty="0"/>
              <a:t> ,,</a:t>
            </a:r>
            <a:r>
              <a:rPr lang="de-DE" b="1" dirty="0" err="1"/>
              <a:t>zvonecko</a:t>
            </a:r>
            <a:r>
              <a:rPr lang="de-DE" b="1" dirty="0"/>
              <a:t> </a:t>
            </a:r>
            <a:r>
              <a:rPr lang="de-DE" b="1" dirty="0" err="1"/>
              <a:t>zvoni</a:t>
            </a:r>
            <a:r>
              <a:rPr lang="de-DE" b="1" dirty="0"/>
              <a:t> </a:t>
            </a:r>
            <a:r>
              <a:rPr lang="de-DE" b="1" dirty="0" err="1"/>
              <a:t>ili</a:t>
            </a:r>
            <a:r>
              <a:rPr lang="de-DE" b="1" dirty="0"/>
              <a:t> </a:t>
            </a:r>
            <a:r>
              <a:rPr lang="de-DE" b="1" dirty="0" err="1"/>
              <a:t>sveckacko</a:t>
            </a:r>
            <a:r>
              <a:rPr lang="de-DE" b="1" dirty="0"/>
              <a:t> </a:t>
            </a:r>
            <a:r>
              <a:rPr lang="de-DE" b="1" dirty="0" err="1"/>
              <a:t>cinel</a:t>
            </a:r>
            <a:r>
              <a:rPr lang="de-DE" b="1" dirty="0"/>
              <a:t>“. O Dari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prorostvo</a:t>
            </a:r>
            <a:r>
              <a:rPr lang="de-DE" b="1" dirty="0"/>
              <a:t>, o </a:t>
            </a:r>
            <a:r>
              <a:rPr lang="de-DE" b="1" dirty="0" err="1"/>
              <a:t>dari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djandipe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o dar </a:t>
            </a:r>
            <a:r>
              <a:rPr lang="de-DE" b="1" dirty="0" err="1"/>
              <a:t>tari</a:t>
            </a:r>
            <a:r>
              <a:rPr lang="de-DE" b="1" dirty="0"/>
              <a:t> </a:t>
            </a:r>
            <a:r>
              <a:rPr lang="de-DE" b="1" dirty="0" err="1"/>
              <a:t>vera</a:t>
            </a:r>
            <a:r>
              <a:rPr lang="de-DE" b="1" dirty="0"/>
              <a:t>, </a:t>
            </a:r>
            <a:r>
              <a:rPr lang="de-DE" b="1" dirty="0" err="1"/>
              <a:t>bizo</a:t>
            </a:r>
            <a:r>
              <a:rPr lang="de-DE" b="1" dirty="0"/>
              <a:t> </a:t>
            </a:r>
            <a:r>
              <a:rPr lang="de-DE" b="1" dirty="0" err="1"/>
              <a:t>mangipe</a:t>
            </a:r>
            <a:r>
              <a:rPr lang="de-DE" b="1" dirty="0"/>
              <a:t>, </a:t>
            </a:r>
            <a:r>
              <a:rPr lang="de-DE" b="1" dirty="0" err="1"/>
              <a:t>tane</a:t>
            </a:r>
            <a:r>
              <a:rPr lang="de-DE" b="1" dirty="0"/>
              <a:t> </a:t>
            </a:r>
            <a:r>
              <a:rPr lang="de-DE" b="1" dirty="0" err="1"/>
              <a:t>nisto</a:t>
            </a:r>
            <a:r>
              <a:rPr lang="de-DE" b="1" dirty="0"/>
              <a:t>. O Dari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velikodusnost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o dar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maciba</a:t>
            </a:r>
            <a:r>
              <a:rPr lang="de-DE" b="1" dirty="0"/>
              <a:t>, </a:t>
            </a:r>
            <a:r>
              <a:rPr lang="de-DE" b="1" dirty="0" err="1"/>
              <a:t>bizo</a:t>
            </a:r>
            <a:r>
              <a:rPr lang="de-DE" b="1" dirty="0"/>
              <a:t> </a:t>
            </a:r>
            <a:r>
              <a:rPr lang="de-DE" b="1" dirty="0" err="1"/>
              <a:t>mangipe</a:t>
            </a:r>
            <a:r>
              <a:rPr lang="de-DE" b="1" dirty="0"/>
              <a:t>, na </a:t>
            </a:r>
            <a:r>
              <a:rPr lang="de-DE" b="1" dirty="0" err="1"/>
              <a:t>vredinela</a:t>
            </a:r>
            <a:r>
              <a:rPr lang="de-DE" b="1" dirty="0"/>
              <a:t> (1.Korintjanite 13:1-3).</a:t>
            </a:r>
            <a:endParaRPr lang="es-ES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47623" y="6080387"/>
            <a:ext cx="63722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b="1" dirty="0">
                <a:solidFill>
                  <a:prstClr val="black"/>
                </a:solidFill>
              </a:rPr>
              <a:t>1.Korintjanite 13:4-7 </a:t>
            </a:r>
            <a:r>
              <a:rPr lang="de-DE" b="1" dirty="0" err="1">
                <a:solidFill>
                  <a:prstClr val="black"/>
                </a:solidFill>
              </a:rPr>
              <a:t>dela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solidno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vodaci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za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pravilno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odnesiba</a:t>
            </a:r>
            <a:r>
              <a:rPr lang="de-DE" b="1" dirty="0">
                <a:solidFill>
                  <a:prstClr val="black"/>
                </a:solidFill>
              </a:rPr>
              <a:t> ko </a:t>
            </a:r>
            <a:r>
              <a:rPr lang="de-DE" b="1" dirty="0" err="1">
                <a:solidFill>
                  <a:prstClr val="black"/>
                </a:solidFill>
              </a:rPr>
              <a:t>praktiba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taro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duhovno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darija</a:t>
            </a:r>
            <a:r>
              <a:rPr lang="de-DE" b="1" dirty="0">
                <a:solidFill>
                  <a:prstClr val="black"/>
                </a:solidFill>
              </a:rPr>
              <a:t>: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25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1453</Words>
  <Application>Microsoft Office PowerPoint</Application>
  <PresentationFormat>Panorámica</PresentationFormat>
  <Paragraphs>109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Aptos</vt:lpstr>
      <vt:lpstr>Comic Sans MS</vt:lpstr>
      <vt:lpstr>Arial</vt:lpstr>
      <vt:lpstr>Aptos Display</vt:lpstr>
      <vt:lpstr>Constantia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73</cp:revision>
  <dcterms:created xsi:type="dcterms:W3CDTF">2026-07-08T13:31:31Z</dcterms:created>
  <dcterms:modified xsi:type="dcterms:W3CDTF">2026-07-14T06:13:26Z</dcterms:modified>
</cp:coreProperties>
</file>