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76" r:id="rId2"/>
    <p:sldId id="265" r:id="rId3"/>
    <p:sldId id="270" r:id="rId4"/>
    <p:sldId id="258" r:id="rId5"/>
    <p:sldId id="267" r:id="rId6"/>
    <p:sldId id="259" r:id="rId7"/>
    <p:sldId id="277" r:id="rId8"/>
    <p:sldId id="278" r:id="rId9"/>
    <p:sldId id="279" r:id="rId10"/>
    <p:sldId id="280" r:id="rId11"/>
    <p:sldId id="263" r:id="rId12"/>
    <p:sldId id="268" r:id="rId13"/>
    <p:sldId id="274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25" d="100"/>
          <a:sy n="25" d="100"/>
        </p:scale>
        <p:origin x="54" y="14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SAVO TANO O MANGIPE</a:t>
          </a:r>
          <a:endParaRPr lang="es-E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prevlast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taro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Najodlicno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nacin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Karateristike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taro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kerela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 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kerela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Savo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Isus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Upornost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Najvazna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bukja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230249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X="226037" custScaleY="141545" custLinFactNeighborX="-55553" custLinFactNeighborY="83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X="243114" custScaleY="141545" custLinFactNeighborX="-36005" custLinFactNeighborY="83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X="242614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348488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stradinela</a:t>
          </a:r>
          <a:endParaRPr lang="es-E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tano benigno (</a:t>
          </a:r>
          <a:r>
            <a:rPr lang="es-E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nane</a:t>
          </a:r>
          <a:r>
            <a: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opasno</a:t>
          </a:r>
          <a:r>
            <a: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Manus </a:t>
          </a:r>
          <a:r>
            <a:rPr lang="de-DE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raduinelape</a:t>
          </a:r>
          <a:r>
            <a:rPr lang="de-DE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</a:t>
          </a:r>
          <a:r>
            <a:rPr lang="de-DE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vistina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s-ES" sz="1800" b="1" dirty="0"/>
            <a:t>: </a:t>
          </a:r>
          <a:r>
            <a:rPr lang="de-DE" sz="1800" b="1" dirty="0"/>
            <a:t>te ovel tut </a:t>
          </a:r>
          <a:r>
            <a:rPr lang="de-DE" sz="1800" b="1" dirty="0" err="1"/>
            <a:t>dugacko</a:t>
          </a:r>
          <a:r>
            <a:rPr lang="de-DE" sz="1800" b="1" dirty="0"/>
            <a:t> </a:t>
          </a:r>
          <a:r>
            <a:rPr lang="de-DE" sz="1800" b="1" dirty="0" err="1"/>
            <a:t>duho</a:t>
          </a:r>
          <a:r>
            <a:rPr lang="de-DE" sz="1800" b="1" dirty="0"/>
            <a:t>, te </a:t>
          </a:r>
          <a:r>
            <a:rPr lang="de-DE" sz="1800" b="1" dirty="0" err="1"/>
            <a:t>izdrzine</a:t>
          </a:r>
          <a:r>
            <a:rPr lang="de-DE" sz="1800" b="1" dirty="0"/>
            <a:t>, te </a:t>
          </a:r>
          <a:r>
            <a:rPr lang="de-DE" sz="1800" b="1" dirty="0" err="1"/>
            <a:t>ove</a:t>
          </a:r>
          <a:r>
            <a:rPr lang="de-DE" sz="1800" b="1" dirty="0"/>
            <a:t> </a:t>
          </a:r>
          <a:r>
            <a:rPr lang="de-DE" sz="1800" b="1" dirty="0" err="1"/>
            <a:t>trpelivo</a:t>
          </a:r>
          <a:endParaRPr lang="es-ES" sz="1800" b="1" dirty="0"/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800" b="1" dirty="0" err="1"/>
            <a:t>Sikaven</a:t>
          </a:r>
          <a:r>
            <a:rPr lang="de-DE" sz="1800" b="1" dirty="0"/>
            <a:t> </a:t>
          </a:r>
          <a:r>
            <a:rPr lang="de-DE" sz="1800" b="1" dirty="0" err="1"/>
            <a:t>trpenie</a:t>
          </a:r>
          <a:r>
            <a:rPr lang="de-DE" sz="1800" b="1" dirty="0"/>
            <a:t> </a:t>
          </a:r>
          <a:r>
            <a:rPr lang="de-DE" sz="1800" b="1" dirty="0" err="1"/>
            <a:t>thaj</a:t>
          </a:r>
          <a:r>
            <a:rPr lang="de-DE" sz="1800" b="1" dirty="0"/>
            <a:t> </a:t>
          </a:r>
          <a:r>
            <a:rPr lang="de-DE" sz="1800" b="1" dirty="0" err="1"/>
            <a:t>tolerinen</a:t>
          </a:r>
          <a:r>
            <a:rPr lang="de-DE" sz="1800" b="1" dirty="0"/>
            <a:t> o </a:t>
          </a:r>
          <a:r>
            <a:rPr lang="de-DE" sz="1800" b="1" dirty="0" err="1"/>
            <a:t>greske</a:t>
          </a:r>
          <a:r>
            <a:rPr lang="de-DE" sz="1800" b="1" dirty="0"/>
            <a:t> </a:t>
          </a:r>
          <a:r>
            <a:rPr lang="de-DE" sz="1800" b="1" dirty="0" err="1"/>
            <a:t>javerenge</a:t>
          </a:r>
          <a:endParaRPr lang="es-ES" sz="1800" b="1" dirty="0"/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lang="es-ES" sz="1800" b="1" dirty="0"/>
            <a:t>: </a:t>
          </a:r>
          <a:r>
            <a:rPr lang="de-DE" sz="1800" b="1" dirty="0" err="1"/>
            <a:t>dejstvuinela</a:t>
          </a:r>
          <a:r>
            <a:rPr lang="de-DE" sz="1800" b="1" dirty="0"/>
            <a:t> </a:t>
          </a:r>
          <a:r>
            <a:rPr lang="de-DE" sz="1800" b="1" dirty="0" err="1"/>
            <a:t>sukar</a:t>
          </a:r>
          <a:r>
            <a:rPr lang="de-DE" sz="1800" b="1" dirty="0"/>
            <a:t> </a:t>
          </a:r>
          <a:r>
            <a:rPr lang="de-DE" sz="1800" b="1" dirty="0" err="1"/>
            <a:t>nameraja</a:t>
          </a:r>
          <a:endParaRPr lang="es-ES" sz="1800" b="1" dirty="0"/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800" b="1" dirty="0" err="1"/>
            <a:t>Ov</a:t>
          </a:r>
          <a:r>
            <a:rPr lang="de-DE" sz="1800" b="1" dirty="0"/>
            <a:t> </a:t>
          </a:r>
          <a:r>
            <a:rPr lang="de-DE" sz="1800" b="1" dirty="0" err="1"/>
            <a:t>tano</a:t>
          </a:r>
          <a:r>
            <a:rPr lang="de-DE" sz="1800" b="1" dirty="0"/>
            <a:t> </a:t>
          </a:r>
          <a:r>
            <a:rPr lang="de-DE" sz="1800" b="1" dirty="0" err="1"/>
            <a:t>milostivo</a:t>
          </a:r>
          <a:r>
            <a:rPr lang="de-DE" sz="1800" b="1" dirty="0"/>
            <a:t> </a:t>
          </a:r>
          <a:r>
            <a:rPr lang="de-DE" sz="1800" b="1" dirty="0" err="1"/>
            <a:t>thaj</a:t>
          </a:r>
          <a:r>
            <a:rPr lang="de-DE" sz="1800" b="1" dirty="0"/>
            <a:t> </a:t>
          </a:r>
          <a:r>
            <a:rPr lang="de-DE" sz="1800" b="1" dirty="0" err="1"/>
            <a:t>socuvstvitelno</a:t>
          </a:r>
          <a:endParaRPr lang="es-ES" sz="1800" b="1" dirty="0"/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s-ES" sz="1800" b="1" dirty="0"/>
            <a:t>: te </a:t>
          </a:r>
          <a:r>
            <a:rPr lang="es-ES" sz="1800" b="1" dirty="0" err="1"/>
            <a:t>izrazinel</a:t>
          </a:r>
          <a:r>
            <a:rPr lang="es-ES" sz="1800" b="1" dirty="0"/>
            <a:t> </a:t>
          </a:r>
          <a:r>
            <a:rPr lang="es-ES" sz="1800" b="1" dirty="0" err="1"/>
            <a:t>socuvstvo</a:t>
          </a:r>
          <a:r>
            <a:rPr lang="es-ES" sz="1800" b="1" dirty="0"/>
            <a:t>, te </a:t>
          </a:r>
          <a:r>
            <a:rPr lang="es-ES" sz="1800" b="1" dirty="0" err="1"/>
            <a:t>cestitinel</a:t>
          </a:r>
          <a:endParaRPr lang="es-ES" sz="1800" b="1" dirty="0"/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800" b="1" dirty="0" err="1"/>
            <a:t>Ov</a:t>
          </a:r>
          <a:r>
            <a:rPr lang="de-DE" sz="1800" b="1" dirty="0"/>
            <a:t> </a:t>
          </a:r>
          <a:r>
            <a:rPr lang="de-DE" sz="1800" b="1" dirty="0" err="1"/>
            <a:t>raduinelape</a:t>
          </a:r>
          <a:r>
            <a:rPr lang="de-DE" sz="1800" b="1" dirty="0"/>
            <a:t> </a:t>
          </a:r>
          <a:r>
            <a:rPr lang="de-DE" sz="1800" b="1" dirty="0" err="1"/>
            <a:t>okolencar</a:t>
          </a:r>
          <a:r>
            <a:rPr lang="de-DE" sz="1800" b="1" dirty="0"/>
            <a:t> so </a:t>
          </a:r>
          <a:r>
            <a:rPr lang="de-DE" sz="1800" b="1" dirty="0" err="1"/>
            <a:t>podrzinena</a:t>
          </a:r>
          <a:r>
            <a:rPr lang="de-DE" sz="1800" b="1" dirty="0"/>
            <a:t> i </a:t>
          </a:r>
          <a:r>
            <a:rPr lang="de-DE" sz="1800" b="1" dirty="0" err="1"/>
            <a:t>vistina</a:t>
          </a:r>
          <a:endParaRPr lang="es-ES" sz="1800" b="1" dirty="0"/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trpinela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endParaRPr lang="es-E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s-ES" sz="1800" b="1" dirty="0"/>
            <a:t>: </a:t>
          </a:r>
          <a:r>
            <a:rPr lang="de-DE" sz="1800" b="1" dirty="0" err="1"/>
            <a:t>ucar</a:t>
          </a:r>
          <a:r>
            <a:rPr lang="de-DE" sz="1800" b="1" dirty="0"/>
            <a:t> </a:t>
          </a:r>
          <a:r>
            <a:rPr lang="de-DE" sz="1800" b="1" dirty="0" err="1"/>
            <a:t>tisinaja</a:t>
          </a:r>
          <a:r>
            <a:rPr lang="de-DE" sz="1800" b="1" dirty="0"/>
            <a:t> </a:t>
          </a:r>
        </a:p>
        <a:p>
          <a:r>
            <a:rPr lang="de-DE" sz="1800" b="1" dirty="0"/>
            <a:t>(</a:t>
          </a:r>
          <a:r>
            <a:rPr lang="de-DE" sz="1800" b="1" dirty="0" err="1"/>
            <a:t>trpin</a:t>
          </a:r>
          <a:r>
            <a:rPr lang="de-DE" sz="1800" b="1" dirty="0"/>
            <a:t> </a:t>
          </a:r>
          <a:r>
            <a:rPr lang="de-DE" sz="1800" b="1" dirty="0" err="1"/>
            <a:t>trpelivo</a:t>
          </a:r>
          <a:r>
            <a:rPr lang="de-DE" sz="1800" b="1" dirty="0"/>
            <a:t>)</a:t>
          </a:r>
          <a:endParaRPr lang="es-ES" sz="1800" b="1" dirty="0"/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800" b="1" dirty="0" err="1"/>
            <a:t>Garav</a:t>
          </a:r>
          <a:r>
            <a:rPr lang="de-DE" sz="1800" b="1" dirty="0"/>
            <a:t> </a:t>
          </a:r>
          <a:r>
            <a:rPr lang="de-DE" sz="1800" b="1" dirty="0" err="1"/>
            <a:t>thaj</a:t>
          </a:r>
          <a:r>
            <a:rPr lang="de-DE" sz="1800" b="1" dirty="0"/>
            <a:t> </a:t>
          </a:r>
          <a:r>
            <a:rPr lang="de-DE" sz="1800" b="1" dirty="0" err="1"/>
            <a:t>cutin</a:t>
          </a:r>
          <a:r>
            <a:rPr lang="de-DE" sz="1800" b="1" dirty="0"/>
            <a:t> </a:t>
          </a:r>
          <a:r>
            <a:rPr lang="de-DE" sz="1800" b="1" dirty="0" err="1"/>
            <a:t>za</a:t>
          </a:r>
          <a:r>
            <a:rPr lang="de-DE" sz="1800" b="1" dirty="0"/>
            <a:t> o </a:t>
          </a:r>
          <a:r>
            <a:rPr lang="de-DE" sz="1800" b="1" dirty="0" err="1"/>
            <a:t>tuga</a:t>
          </a:r>
          <a:r>
            <a:rPr lang="de-DE" sz="1800" b="1" dirty="0"/>
            <a:t> </a:t>
          </a:r>
          <a:r>
            <a:rPr lang="de-DE" sz="1800" b="1" dirty="0" err="1"/>
            <a:t>nedostatocija</a:t>
          </a:r>
          <a:r>
            <a:rPr lang="de-DE" sz="1800" b="1" dirty="0"/>
            <a:t>, </a:t>
          </a:r>
          <a:r>
            <a:rPr lang="de-DE" sz="1800" b="1" dirty="0" err="1"/>
            <a:t>bizo</a:t>
          </a:r>
          <a:r>
            <a:rPr lang="de-DE" sz="1800" b="1" dirty="0"/>
            <a:t> te </a:t>
          </a:r>
          <a:r>
            <a:rPr lang="de-DE" sz="1800" b="1" dirty="0" err="1"/>
            <a:t>otkrinelen</a:t>
          </a:r>
          <a:endParaRPr lang="es-ES" sz="1800" b="1" dirty="0"/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Veruinela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endParaRPr lang="es-E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s-ES" sz="1800" b="1" dirty="0"/>
            <a:t>: </a:t>
          </a:r>
          <a:r>
            <a:rPr lang="de-DE" sz="1800" b="1" dirty="0"/>
            <a:t>Te ovel tut </a:t>
          </a:r>
          <a:r>
            <a:rPr lang="de-DE" sz="1800" b="1" dirty="0" err="1"/>
            <a:t>vera,te</a:t>
          </a:r>
          <a:r>
            <a:rPr lang="de-DE" sz="1800" b="1" dirty="0"/>
            <a:t> </a:t>
          </a:r>
          <a:r>
            <a:rPr lang="de-DE" sz="1800" b="1" dirty="0" err="1"/>
            <a:t>priznaine</a:t>
          </a:r>
          <a:r>
            <a:rPr lang="de-DE" sz="1800" b="1" dirty="0"/>
            <a:t> </a:t>
          </a:r>
          <a:r>
            <a:rPr lang="de-DE" sz="1800" b="1" dirty="0" err="1"/>
            <a:t>thaj</a:t>
          </a:r>
          <a:r>
            <a:rPr lang="de-DE" sz="1800" b="1" dirty="0"/>
            <a:t> te </a:t>
          </a:r>
          <a:r>
            <a:rPr lang="de-DE" sz="1800" b="1" dirty="0" err="1"/>
            <a:t>doverinetut</a:t>
          </a:r>
          <a:endParaRPr lang="es-ES" sz="1800" b="1" dirty="0"/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800" b="1" dirty="0" err="1"/>
            <a:t>Odova</a:t>
          </a:r>
          <a:r>
            <a:rPr lang="de-DE" sz="1800" b="1" dirty="0"/>
            <a:t> na </a:t>
          </a:r>
          <a:r>
            <a:rPr lang="de-DE" sz="1800" b="1" dirty="0" err="1"/>
            <a:t>osudinela</a:t>
          </a:r>
          <a:r>
            <a:rPr lang="de-DE" sz="1800" b="1" dirty="0"/>
            <a:t>, </a:t>
          </a:r>
          <a:r>
            <a:rPr lang="de-DE" sz="1800" b="1" dirty="0" err="1"/>
            <a:t>nego</a:t>
          </a:r>
          <a:r>
            <a:rPr lang="de-DE" sz="1800" b="1" dirty="0"/>
            <a:t> </a:t>
          </a:r>
          <a:r>
            <a:rPr lang="de-DE" sz="1800" b="1" dirty="0" err="1"/>
            <a:t>dela</a:t>
          </a:r>
          <a:r>
            <a:rPr lang="de-DE" sz="1800" b="1" dirty="0"/>
            <a:t> </a:t>
          </a:r>
          <a:r>
            <a:rPr lang="de-DE" sz="1800" b="1" dirty="0" err="1"/>
            <a:t>pravo</a:t>
          </a:r>
          <a:r>
            <a:rPr lang="de-DE" sz="1800" b="1" dirty="0"/>
            <a:t> ko </a:t>
          </a:r>
          <a:r>
            <a:rPr lang="de-DE" sz="1800" b="1" dirty="0" err="1"/>
            <a:t>somnez</a:t>
          </a:r>
          <a:endParaRPr lang="es-ES" sz="1800" b="1" dirty="0"/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</a:t>
          </a:r>
          <a:r>
            <a:rPr lang="es-E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acikerela</a:t>
          </a:r>
          <a:endParaRPr lang="es-E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</a:t>
          </a:r>
          <a:r>
            <a:rPr lang="es-ES" sz="1800" b="1" dirty="0"/>
            <a:t>: </a:t>
          </a:r>
          <a:r>
            <a:rPr lang="de-DE" sz="1800" b="1" dirty="0" err="1"/>
            <a:t>Aciker</a:t>
          </a:r>
          <a:r>
            <a:rPr lang="de-DE" sz="1800" b="1" dirty="0"/>
            <a:t> </a:t>
          </a:r>
          <a:r>
            <a:rPr lang="de-DE" sz="1800" b="1" dirty="0" err="1"/>
            <a:t>ili</a:t>
          </a:r>
          <a:r>
            <a:rPr lang="de-DE" sz="1800" b="1" dirty="0"/>
            <a:t> </a:t>
          </a:r>
          <a:r>
            <a:rPr lang="de-DE" sz="1800" b="1" dirty="0" err="1"/>
            <a:t>veruin</a:t>
          </a:r>
          <a:endParaRPr lang="es-ES" sz="1800" b="1" dirty="0"/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800" b="1" dirty="0" err="1"/>
            <a:t>Uvek</a:t>
          </a:r>
          <a:r>
            <a:rPr lang="de-DE" sz="1800" b="1" dirty="0"/>
            <a:t> </a:t>
          </a:r>
          <a:r>
            <a:rPr lang="de-DE" sz="1800" b="1" dirty="0" err="1"/>
            <a:t>ucekuin</a:t>
          </a:r>
          <a:r>
            <a:rPr lang="de-DE" sz="1800" b="1" dirty="0"/>
            <a:t> </a:t>
          </a:r>
          <a:r>
            <a:rPr lang="de-DE" sz="1800" b="1" dirty="0" err="1"/>
            <a:t>nesto</a:t>
          </a:r>
          <a:r>
            <a:rPr lang="de-DE" sz="1800" b="1" dirty="0"/>
            <a:t> </a:t>
          </a:r>
          <a:r>
            <a:rPr lang="de-DE" sz="1800" b="1" dirty="0" err="1"/>
            <a:t>posukar</a:t>
          </a:r>
          <a:r>
            <a:rPr lang="de-DE" sz="1800" b="1" dirty="0"/>
            <a:t> te </a:t>
          </a:r>
          <a:r>
            <a:rPr lang="de-DE" sz="1800" b="1" dirty="0" err="1"/>
            <a:t>slucinelpe</a:t>
          </a:r>
          <a:endParaRPr lang="es-ES" sz="1800" b="1" dirty="0"/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trpinela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endParaRPr lang="es-E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6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s-ES" sz="1600" b="1" dirty="0"/>
            <a:t>: </a:t>
          </a:r>
          <a:r>
            <a:rPr lang="de-DE" sz="1400" b="1" dirty="0"/>
            <a:t>Te </a:t>
          </a:r>
          <a:r>
            <a:rPr lang="de-DE" sz="1400" b="1" dirty="0" err="1"/>
            <a:t>sprotivstavinelpe</a:t>
          </a:r>
          <a:r>
            <a:rPr lang="de-DE" sz="1400" b="1" dirty="0"/>
            <a:t>, te </a:t>
          </a:r>
          <a:r>
            <a:rPr lang="de-DE" sz="1400" b="1" dirty="0" err="1"/>
            <a:t>izdrzinel,te</a:t>
          </a:r>
          <a:r>
            <a:rPr lang="de-DE" sz="1400" b="1" dirty="0"/>
            <a:t> ovel le </a:t>
          </a:r>
          <a:r>
            <a:rPr lang="de-DE" sz="1400" b="1" dirty="0" err="1"/>
            <a:t>cvrstina,te</a:t>
          </a:r>
          <a:r>
            <a:rPr lang="de-DE" sz="1400" b="1" dirty="0"/>
            <a:t> ovel le </a:t>
          </a:r>
          <a:r>
            <a:rPr lang="de-DE" sz="1400" b="1" dirty="0" err="1"/>
            <a:t>trajnost</a:t>
          </a:r>
          <a:endParaRPr lang="es-ES" sz="1600" b="1" dirty="0"/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600" b="1" dirty="0" err="1"/>
            <a:t>Izdrzin</a:t>
          </a:r>
          <a:r>
            <a:rPr lang="de-DE" sz="1600" b="1" dirty="0"/>
            <a:t> o </a:t>
          </a:r>
          <a:r>
            <a:rPr lang="de-DE" sz="1600" b="1" dirty="0" err="1"/>
            <a:t>teskotije</a:t>
          </a:r>
          <a:r>
            <a:rPr lang="de-DE" sz="1600" b="1" dirty="0"/>
            <a:t>, o </a:t>
          </a:r>
          <a:r>
            <a:rPr lang="de-DE" sz="1600" b="1" dirty="0" err="1"/>
            <a:t>iskusenije</a:t>
          </a:r>
          <a:r>
            <a:rPr lang="de-DE" sz="1600" b="1" dirty="0"/>
            <a:t> </a:t>
          </a:r>
          <a:r>
            <a:rPr lang="de-DE" sz="1600" b="1" dirty="0" err="1"/>
            <a:t>thaj</a:t>
          </a:r>
          <a:r>
            <a:rPr lang="de-DE" sz="1600" b="1" dirty="0"/>
            <a:t> o </a:t>
          </a:r>
          <a:r>
            <a:rPr lang="de-DE" sz="1600" b="1" dirty="0" err="1"/>
            <a:t>progonstvo</a:t>
          </a:r>
          <a:endParaRPr lang="es-ES" sz="1600" b="1" dirty="0"/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zavidlivo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s-ES" sz="1800" b="1" dirty="0"/>
            <a:t>: </a:t>
          </a:r>
          <a:r>
            <a:rPr lang="de-DE" sz="1800" b="1" dirty="0"/>
            <a:t>Te </a:t>
          </a:r>
          <a:r>
            <a:rPr lang="de-DE" sz="1800" b="1" dirty="0" err="1"/>
            <a:t>ovelpe</a:t>
          </a:r>
          <a:r>
            <a:rPr lang="de-DE" sz="1800" b="1" dirty="0"/>
            <a:t> </a:t>
          </a:r>
          <a:r>
            <a:rPr lang="de-DE" sz="1800" b="1" dirty="0" err="1"/>
            <a:t>cuvstvo</a:t>
          </a:r>
          <a:r>
            <a:rPr lang="de-DE" sz="1800" b="1" dirty="0"/>
            <a:t> ko </a:t>
          </a:r>
          <a:r>
            <a:rPr lang="de-DE" sz="1800" b="1" dirty="0" err="1"/>
            <a:t>pekiba</a:t>
          </a:r>
          <a:endParaRPr lang="es-ES" sz="1800" b="1" dirty="0"/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600" b="1" dirty="0" err="1"/>
            <a:t>Ov</a:t>
          </a:r>
          <a:r>
            <a:rPr lang="de-DE" sz="1600" b="1" dirty="0"/>
            <a:t> na </a:t>
          </a:r>
          <a:r>
            <a:rPr lang="de-DE" sz="1600" b="1" dirty="0" err="1"/>
            <a:t>zavidinela</a:t>
          </a:r>
          <a:r>
            <a:rPr lang="de-DE" sz="1600" b="1" dirty="0"/>
            <a:t> </a:t>
          </a:r>
          <a:r>
            <a:rPr lang="de-DE" sz="1600" b="1" dirty="0" err="1"/>
            <a:t>okolenge</a:t>
          </a:r>
          <a:r>
            <a:rPr lang="de-DE" sz="1600" b="1" dirty="0"/>
            <a:t> so </a:t>
          </a:r>
          <a:r>
            <a:rPr lang="de-DE" sz="1600" b="1" dirty="0" err="1"/>
            <a:t>isilen</a:t>
          </a:r>
          <a:r>
            <a:rPr lang="de-DE" sz="1600" b="1" dirty="0"/>
            <a:t> </a:t>
          </a:r>
          <a:r>
            <a:rPr lang="de-DE" sz="1600" b="1" dirty="0" err="1"/>
            <a:t>javera</a:t>
          </a:r>
          <a:r>
            <a:rPr lang="de-DE" sz="1600" b="1" dirty="0"/>
            <a:t> </a:t>
          </a:r>
          <a:r>
            <a:rPr lang="de-DE" sz="1600" b="1" dirty="0" err="1"/>
            <a:t>darija</a:t>
          </a:r>
          <a:r>
            <a:rPr lang="de-DE" sz="1600" b="1" dirty="0"/>
            <a:t> </a:t>
          </a:r>
          <a:r>
            <a:rPr lang="de-DE" sz="1600" b="1" dirty="0" err="1"/>
            <a:t>ili</a:t>
          </a:r>
          <a:r>
            <a:rPr lang="de-DE" sz="1600" b="1" dirty="0"/>
            <a:t> </a:t>
          </a:r>
          <a:r>
            <a:rPr lang="de-DE" sz="1600" b="1" dirty="0" err="1"/>
            <a:t>doblest</a:t>
          </a:r>
          <a:endParaRPr lang="es-ES" sz="1600" b="1" dirty="0"/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falinelape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es-ES" sz="1800" b="1" dirty="0"/>
            <a:t>: </a:t>
          </a:r>
          <a:r>
            <a:rPr lang="de-DE" sz="1800" b="1" dirty="0"/>
            <a:t>Te </a:t>
          </a:r>
          <a:r>
            <a:rPr lang="de-DE" sz="1800" b="1" dirty="0" err="1"/>
            <a:t>pofalinelpe</a:t>
          </a:r>
          <a:r>
            <a:rPr lang="de-DE" sz="1800" b="1" dirty="0"/>
            <a:t>, te </a:t>
          </a:r>
          <a:r>
            <a:rPr lang="de-DE" sz="1800" b="1" dirty="0" err="1"/>
            <a:t>falinelpe</a:t>
          </a:r>
          <a:endParaRPr lang="es-ES" sz="1800" b="1" dirty="0"/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800" b="1" dirty="0" err="1"/>
            <a:t>Ov</a:t>
          </a:r>
          <a:r>
            <a:rPr lang="de-DE" sz="1800" b="1" dirty="0"/>
            <a:t> na </a:t>
          </a:r>
          <a:r>
            <a:rPr lang="de-DE" sz="1800" b="1" dirty="0" err="1"/>
            <a:t>mangela</a:t>
          </a:r>
          <a:r>
            <a:rPr lang="de-DE" sz="1800" b="1" dirty="0"/>
            <a:t> te ovel </a:t>
          </a:r>
          <a:r>
            <a:rPr lang="de-DE" sz="1800" b="1" dirty="0" err="1"/>
            <a:t>pofalimo</a:t>
          </a:r>
          <a:r>
            <a:rPr lang="de-DE" sz="1800" b="1" dirty="0"/>
            <a:t> </a:t>
          </a:r>
          <a:r>
            <a:rPr lang="de-DE" sz="1800" b="1" dirty="0" err="1"/>
            <a:t>javerendar</a:t>
          </a:r>
          <a:endParaRPr lang="es-ES" sz="1800" b="1" dirty="0"/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1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acovela</a:t>
          </a:r>
          <a:r>
            <a:rPr lang="de-DE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voobrazimo</a:t>
          </a:r>
          <a:r>
            <a:rPr lang="de-DE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(na </a:t>
          </a:r>
          <a:r>
            <a:rPr lang="de-DE" sz="1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mislinela</a:t>
          </a:r>
          <a:r>
            <a:rPr lang="de-DE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samo</a:t>
          </a:r>
          <a:r>
            <a:rPr lang="de-DE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pese)</a:t>
          </a:r>
          <a:endParaRPr lang="es-ES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s-ES" sz="1800" b="1" dirty="0"/>
            <a:t>: </a:t>
          </a:r>
          <a:r>
            <a:rPr lang="de-DE" sz="1800" b="1" dirty="0"/>
            <a:t>Te </a:t>
          </a:r>
          <a:r>
            <a:rPr lang="de-DE" sz="1800" b="1" dirty="0" err="1"/>
            <a:t>otecinelpe</a:t>
          </a:r>
          <a:r>
            <a:rPr lang="de-DE" sz="1800" b="1" dirty="0"/>
            <a:t>, te </a:t>
          </a:r>
          <a:r>
            <a:rPr lang="de-DE" sz="1800" b="1" dirty="0" err="1"/>
            <a:t>acovelpe</a:t>
          </a:r>
          <a:r>
            <a:rPr lang="de-DE" sz="1800" b="1" dirty="0"/>
            <a:t> </a:t>
          </a:r>
          <a:r>
            <a:rPr lang="de-DE" sz="1800" b="1" dirty="0" err="1"/>
            <a:t>gordo</a:t>
          </a:r>
          <a:r>
            <a:rPr lang="de-DE" sz="1800" b="1" dirty="0"/>
            <a:t> </a:t>
          </a:r>
          <a:endParaRPr lang="es-ES" sz="1800" b="1" dirty="0"/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800" b="1" dirty="0" err="1"/>
            <a:t>Ov</a:t>
          </a:r>
          <a:r>
            <a:rPr lang="de-DE" sz="1800" b="1" dirty="0"/>
            <a:t> </a:t>
          </a:r>
          <a:r>
            <a:rPr lang="de-DE" sz="1800" b="1" dirty="0" err="1"/>
            <a:t>nanele</a:t>
          </a:r>
          <a:r>
            <a:rPr lang="de-DE" sz="1800" b="1" dirty="0"/>
            <a:t> </a:t>
          </a:r>
          <a:r>
            <a:rPr lang="de-DE" sz="1800" b="1" dirty="0" err="1"/>
            <a:t>preterimi</a:t>
          </a:r>
          <a:r>
            <a:rPr lang="de-DE" sz="1800" b="1" dirty="0"/>
            <a:t> </a:t>
          </a:r>
          <a:r>
            <a:rPr lang="de-DE" sz="1800" b="1" dirty="0" err="1"/>
            <a:t>pretstava</a:t>
          </a:r>
          <a:r>
            <a:rPr lang="de-DE" sz="1800" b="1" dirty="0"/>
            <a:t> </a:t>
          </a:r>
          <a:r>
            <a:rPr lang="de-DE" sz="1800" b="1" dirty="0" err="1"/>
            <a:t>za</a:t>
          </a:r>
          <a:r>
            <a:rPr lang="de-DE" sz="1800" b="1" dirty="0"/>
            <a:t> pese</a:t>
          </a:r>
          <a:endParaRPr lang="es-ES" sz="1800" b="1" dirty="0"/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nisto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kerela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pogresno</a:t>
          </a:r>
          <a:endParaRPr lang="es-E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s-ES" sz="1800" b="1" dirty="0"/>
            <a:t>: </a:t>
          </a:r>
          <a:r>
            <a:rPr lang="de-DE" sz="1800" b="1" dirty="0"/>
            <a:t>Te </a:t>
          </a:r>
          <a:r>
            <a:rPr lang="de-DE" sz="1800" b="1" dirty="0" err="1"/>
            <a:t>odnesinelpe</a:t>
          </a:r>
          <a:r>
            <a:rPr lang="de-DE" sz="1800" b="1" dirty="0"/>
            <a:t> </a:t>
          </a:r>
          <a:r>
            <a:rPr lang="de-DE" sz="1800" b="1" dirty="0" err="1"/>
            <a:t>nepravedno</a:t>
          </a:r>
          <a:endParaRPr lang="es-ES" sz="1800" b="1" dirty="0"/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600" b="1" dirty="0"/>
            <a:t>Na </a:t>
          </a:r>
          <a:r>
            <a:rPr lang="de-DE" sz="1600" b="1" dirty="0" err="1"/>
            <a:t>dejstvuinela</a:t>
          </a:r>
          <a:r>
            <a:rPr lang="de-DE" sz="1600" b="1" dirty="0"/>
            <a:t> </a:t>
          </a:r>
          <a:r>
            <a:rPr lang="de-DE" sz="1600" b="1" dirty="0" err="1"/>
            <a:t>sprotivno</a:t>
          </a:r>
          <a:r>
            <a:rPr lang="de-DE" sz="1600" b="1" dirty="0"/>
            <a:t> ko </a:t>
          </a:r>
          <a:r>
            <a:rPr lang="de-DE" sz="1600" b="1" dirty="0" err="1"/>
            <a:t>opstestvena</a:t>
          </a:r>
          <a:r>
            <a:rPr lang="de-DE" sz="1600" b="1" dirty="0"/>
            <a:t> </a:t>
          </a:r>
          <a:r>
            <a:rPr lang="de-DE" sz="1600" b="1" dirty="0" err="1"/>
            <a:t>thaj</a:t>
          </a:r>
          <a:r>
            <a:rPr lang="de-DE" sz="1600" b="1" dirty="0"/>
            <a:t> </a:t>
          </a:r>
          <a:r>
            <a:rPr lang="de-DE" sz="1600" b="1" dirty="0" err="1"/>
            <a:t>moralna</a:t>
          </a:r>
          <a:r>
            <a:rPr lang="de-DE" sz="1600" b="1" dirty="0"/>
            <a:t> norme</a:t>
          </a:r>
          <a:endParaRPr lang="es-ES" sz="1600" b="1" dirty="0"/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rodela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piro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s-ES" sz="1800" b="1" dirty="0"/>
            <a:t>: te </a:t>
          </a:r>
          <a:r>
            <a:rPr lang="es-ES" sz="1800" b="1" dirty="0" err="1"/>
            <a:t>rode</a:t>
          </a:r>
          <a:endParaRPr lang="es-ES" sz="1800" b="1" dirty="0"/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600" b="1" dirty="0" err="1"/>
            <a:t>Ov</a:t>
          </a:r>
          <a:r>
            <a:rPr lang="de-DE" sz="1600" b="1" dirty="0"/>
            <a:t> </a:t>
          </a:r>
          <a:r>
            <a:rPr lang="de-DE" sz="1600" b="1" dirty="0" err="1"/>
            <a:t>otkazinelape</a:t>
          </a:r>
          <a:r>
            <a:rPr lang="de-DE" sz="1600" b="1" dirty="0"/>
            <a:t> </a:t>
          </a:r>
          <a:r>
            <a:rPr lang="de-DE" sz="1600" b="1" dirty="0" err="1"/>
            <a:t>taro</a:t>
          </a:r>
          <a:r>
            <a:rPr lang="de-DE" sz="1600" b="1" dirty="0"/>
            <a:t> </a:t>
          </a:r>
          <a:r>
            <a:rPr lang="de-DE" sz="1600" b="1" dirty="0" err="1"/>
            <a:t>pire</a:t>
          </a:r>
          <a:r>
            <a:rPr lang="de-DE" sz="1600" b="1" dirty="0"/>
            <a:t> </a:t>
          </a:r>
          <a:r>
            <a:rPr lang="de-DE" sz="1600" b="1" dirty="0" err="1"/>
            <a:t>prava</a:t>
          </a:r>
          <a:r>
            <a:rPr lang="de-DE" sz="1600" b="1" dirty="0"/>
            <a:t> </a:t>
          </a:r>
          <a:r>
            <a:rPr lang="de-DE" sz="1600" b="1" dirty="0" err="1"/>
            <a:t>za</a:t>
          </a:r>
          <a:r>
            <a:rPr lang="de-DE" sz="1600" b="1" dirty="0"/>
            <a:t> o </a:t>
          </a:r>
          <a:r>
            <a:rPr lang="de-DE" sz="1600" b="1" dirty="0" err="1"/>
            <a:t>sukaripe</a:t>
          </a:r>
          <a:r>
            <a:rPr lang="de-DE" sz="1600" b="1" dirty="0"/>
            <a:t> </a:t>
          </a:r>
          <a:r>
            <a:rPr lang="de-DE" sz="1600" b="1" dirty="0" err="1"/>
            <a:t>javerengo</a:t>
          </a:r>
          <a:endParaRPr lang="es-ES" sz="1600" b="1" dirty="0"/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iritirinelape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(na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nerverinelape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es-ES" sz="1800" b="1" dirty="0"/>
            <a:t>: </a:t>
          </a:r>
          <a:r>
            <a:rPr lang="de-DE" sz="1800" b="1" dirty="0"/>
            <a:t>Te </a:t>
          </a:r>
          <a:r>
            <a:rPr lang="de-DE" sz="1800" b="1" dirty="0" err="1"/>
            <a:t>izostririnelpe</a:t>
          </a:r>
          <a:r>
            <a:rPr lang="de-DE" sz="1800" b="1" dirty="0"/>
            <a:t> </a:t>
          </a:r>
          <a:r>
            <a:rPr lang="de-DE" sz="1800" b="1" dirty="0" err="1"/>
            <a:t>nesto</a:t>
          </a:r>
          <a:r>
            <a:rPr lang="de-DE" sz="1800" b="1" dirty="0"/>
            <a:t> </a:t>
          </a:r>
          <a:r>
            <a:rPr lang="de-DE" sz="1800" b="1" dirty="0" err="1"/>
            <a:t>za</a:t>
          </a:r>
          <a:r>
            <a:rPr lang="de-DE" sz="1800" b="1" dirty="0"/>
            <a:t> da te </a:t>
          </a:r>
          <a:r>
            <a:rPr lang="de-DE" sz="1800" b="1" dirty="0" err="1"/>
            <a:t>iritirinelpe</a:t>
          </a:r>
          <a:r>
            <a:rPr lang="de-DE" sz="1800" b="1" dirty="0"/>
            <a:t> </a:t>
          </a:r>
          <a:r>
            <a:rPr lang="de-DE" sz="1800" b="1" dirty="0" err="1"/>
            <a:t>potikniba</a:t>
          </a:r>
          <a:r>
            <a:rPr lang="de-DE" sz="1800" b="1" dirty="0"/>
            <a:t> </a:t>
          </a:r>
          <a:r>
            <a:rPr lang="de-DE" sz="1800" b="1" dirty="0" err="1"/>
            <a:t>ili</a:t>
          </a:r>
          <a:r>
            <a:rPr lang="de-DE" sz="1800" b="1" dirty="0"/>
            <a:t> </a:t>
          </a:r>
          <a:r>
            <a:rPr lang="de-DE" sz="1800" b="1" dirty="0" err="1"/>
            <a:t>razbesnija</a:t>
          </a:r>
          <a:endParaRPr lang="es-ES" sz="1800" b="1" dirty="0"/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800" b="1" dirty="0" err="1"/>
            <a:t>Ov</a:t>
          </a:r>
          <a:r>
            <a:rPr lang="de-DE" sz="1800" b="1" dirty="0"/>
            <a:t> </a:t>
          </a:r>
          <a:r>
            <a:rPr lang="de-DE" sz="1800" b="1" dirty="0" err="1"/>
            <a:t>nane</a:t>
          </a:r>
          <a:r>
            <a:rPr lang="de-DE" sz="1800" b="1" dirty="0"/>
            <a:t> </a:t>
          </a:r>
          <a:r>
            <a:rPr lang="de-DE" sz="1800" b="1" dirty="0" err="1"/>
            <a:t>nitu</a:t>
          </a:r>
          <a:r>
            <a:rPr lang="de-DE" sz="1800" b="1" dirty="0"/>
            <a:t> </a:t>
          </a:r>
          <a:r>
            <a:rPr lang="de-DE" sz="1800" b="1" dirty="0" err="1"/>
            <a:t>razdrazlivo</a:t>
          </a:r>
          <a:r>
            <a:rPr lang="de-DE" sz="1800" b="1" dirty="0"/>
            <a:t> </a:t>
          </a:r>
          <a:r>
            <a:rPr lang="de-DE" sz="1800" b="1" dirty="0" err="1"/>
            <a:t>nitu</a:t>
          </a:r>
          <a:r>
            <a:rPr lang="de-DE" sz="1800" b="1" dirty="0"/>
            <a:t> </a:t>
          </a:r>
          <a:r>
            <a:rPr lang="de-DE" sz="1800" b="1" dirty="0" err="1"/>
            <a:t>preterimo</a:t>
          </a:r>
          <a:r>
            <a:rPr lang="de-DE" sz="1800" b="1" dirty="0"/>
            <a:t> </a:t>
          </a:r>
          <a:r>
            <a:rPr lang="de-DE" sz="1800" b="1" dirty="0" err="1"/>
            <a:t>cuvstvutitelno</a:t>
          </a:r>
          <a:endParaRPr lang="es-ES" sz="1800" b="1" dirty="0"/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ikerela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zloba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lang="es-ES" sz="1800" b="1" dirty="0"/>
            <a:t>: </a:t>
          </a:r>
          <a:r>
            <a:rPr lang="de-DE" sz="1800" b="1" dirty="0"/>
            <a:t>Ker </a:t>
          </a:r>
          <a:r>
            <a:rPr lang="de-DE" sz="1800" b="1" dirty="0" err="1"/>
            <a:t>inventar</a:t>
          </a:r>
          <a:r>
            <a:rPr lang="de-DE" sz="1800" b="1" dirty="0"/>
            <a:t> (Pausa)</a:t>
          </a:r>
          <a:endParaRPr lang="es-ES" sz="1800" b="1" dirty="0"/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800" b="1" dirty="0" err="1"/>
            <a:t>Ov</a:t>
          </a:r>
          <a:r>
            <a:rPr lang="de-DE" sz="1800" b="1" dirty="0"/>
            <a:t> </a:t>
          </a:r>
          <a:r>
            <a:rPr lang="de-DE" sz="1800" b="1" dirty="0" err="1"/>
            <a:t>oprostinela</a:t>
          </a:r>
          <a:r>
            <a:rPr lang="de-DE" sz="1800" b="1" dirty="0"/>
            <a:t> </a:t>
          </a:r>
          <a:r>
            <a:rPr lang="de-DE" sz="1800" b="1" dirty="0" err="1"/>
            <a:t>thaj</a:t>
          </a:r>
          <a:r>
            <a:rPr lang="de-DE" sz="1800" b="1" dirty="0"/>
            <a:t> </a:t>
          </a:r>
          <a:r>
            <a:rPr lang="de-DE" sz="1800" b="1" dirty="0" err="1"/>
            <a:t>zanemarinela</a:t>
          </a:r>
          <a:r>
            <a:rPr lang="de-DE" sz="1800" b="1" dirty="0"/>
            <a:t> o </a:t>
          </a:r>
          <a:r>
            <a:rPr lang="de-DE" sz="1800" b="1" dirty="0" err="1"/>
            <a:t>primerna</a:t>
          </a:r>
          <a:r>
            <a:rPr lang="de-DE" sz="1800" b="1" dirty="0"/>
            <a:t> </a:t>
          </a:r>
          <a:r>
            <a:rPr lang="de-DE" sz="1800" b="1" dirty="0" err="1"/>
            <a:t>navrede</a:t>
          </a:r>
          <a:endParaRPr lang="es-ES" sz="1800" b="1" dirty="0"/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raduinelape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nepravda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s-ES" sz="1800" b="1" dirty="0"/>
            <a:t>: </a:t>
          </a:r>
          <a:r>
            <a:rPr lang="de-DE" sz="1800" b="1" dirty="0"/>
            <a:t>Te ovel </a:t>
          </a:r>
          <a:r>
            <a:rPr lang="de-DE" sz="1800" b="1" dirty="0" err="1"/>
            <a:t>pe</a:t>
          </a:r>
          <a:r>
            <a:rPr lang="de-DE" sz="1800" b="1" dirty="0"/>
            <a:t> </a:t>
          </a:r>
          <a:r>
            <a:rPr lang="de-DE" sz="1800" b="1" dirty="0" err="1"/>
            <a:t>veselno</a:t>
          </a:r>
          <a:r>
            <a:rPr lang="de-DE" sz="1800" b="1" dirty="0"/>
            <a:t>, </a:t>
          </a:r>
          <a:r>
            <a:rPr lang="de-DE" sz="1800" b="1" dirty="0" err="1"/>
            <a:t>srejkno</a:t>
          </a:r>
          <a:r>
            <a:rPr lang="de-DE" sz="1800" b="1" dirty="0"/>
            <a:t> </a:t>
          </a:r>
          <a:r>
            <a:rPr lang="de-DE" sz="1800" b="1" dirty="0" err="1"/>
            <a:t>ili</a:t>
          </a:r>
          <a:r>
            <a:rPr lang="de-DE" sz="1800" b="1" dirty="0"/>
            <a:t> te </a:t>
          </a:r>
          <a:r>
            <a:rPr lang="de-DE" sz="1800" b="1" dirty="0" err="1"/>
            <a:t>cuvstvuinelpe</a:t>
          </a:r>
          <a:r>
            <a:rPr lang="de-DE" sz="1800" b="1" dirty="0"/>
            <a:t> </a:t>
          </a:r>
          <a:r>
            <a:rPr lang="de-DE" sz="1800" b="1" dirty="0" err="1"/>
            <a:t>sukar</a:t>
          </a:r>
          <a:r>
            <a:rPr lang="de-DE" sz="1800" b="1" dirty="0"/>
            <a:t>.</a:t>
          </a:r>
          <a:endParaRPr lang="es-ES" sz="1800" b="1" dirty="0"/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800" b="1" dirty="0" err="1"/>
            <a:t>Ov</a:t>
          </a:r>
          <a:r>
            <a:rPr lang="de-DE" sz="1800" b="1" dirty="0"/>
            <a:t> na </a:t>
          </a:r>
          <a:r>
            <a:rPr lang="de-DE" sz="1800" b="1" dirty="0" err="1"/>
            <a:t>raduinelape</a:t>
          </a:r>
          <a:r>
            <a:rPr lang="de-DE" sz="1800" b="1" dirty="0"/>
            <a:t> ko </a:t>
          </a:r>
          <a:r>
            <a:rPr lang="de-DE" sz="1800" b="1" dirty="0" err="1"/>
            <a:t>greske</a:t>
          </a:r>
          <a:r>
            <a:rPr lang="de-DE" sz="1800" b="1" dirty="0"/>
            <a:t>, </a:t>
          </a:r>
          <a:r>
            <a:rPr lang="de-DE" sz="1800" b="1" dirty="0" err="1"/>
            <a:t>nitu</a:t>
          </a:r>
          <a:r>
            <a:rPr lang="de-DE" sz="1800" b="1" dirty="0"/>
            <a:t> </a:t>
          </a:r>
          <a:r>
            <a:rPr lang="de-DE" sz="1800" b="1" dirty="0" err="1"/>
            <a:t>streminelape</a:t>
          </a:r>
          <a:r>
            <a:rPr lang="de-DE" sz="1800" b="1" dirty="0"/>
            <a:t> ki </a:t>
          </a:r>
          <a:r>
            <a:rPr lang="de-DE" sz="1800" b="1" dirty="0" err="1"/>
            <a:t>ispravinel</a:t>
          </a:r>
          <a:r>
            <a:rPr lang="de-DE" sz="1800" b="1" dirty="0"/>
            <a:t> </a:t>
          </a:r>
          <a:r>
            <a:rPr lang="de-DE" sz="1800" b="1" dirty="0" err="1"/>
            <a:t>len</a:t>
          </a:r>
          <a:endParaRPr lang="es-ES" sz="1800" b="1" dirty="0"/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000" b="1" dirty="0" err="1"/>
            <a:t>Ov</a:t>
          </a:r>
          <a:r>
            <a:rPr lang="de-DE" sz="2000" b="1" dirty="0"/>
            <a:t> </a:t>
          </a:r>
          <a:r>
            <a:rPr lang="de-DE" sz="2000" b="1" dirty="0" err="1"/>
            <a:t>izdrzinga</a:t>
          </a:r>
          <a:r>
            <a:rPr lang="de-DE" sz="2000" b="1" dirty="0"/>
            <a:t> </a:t>
          </a:r>
          <a:r>
            <a:rPr lang="de-DE" sz="2000" b="1" dirty="0" err="1"/>
            <a:t>kuviba</a:t>
          </a:r>
          <a:r>
            <a:rPr lang="de-DE" sz="2000" b="1" dirty="0"/>
            <a:t>, </a:t>
          </a:r>
          <a:r>
            <a:rPr lang="de-DE" sz="2000" b="1" dirty="0" err="1"/>
            <a:t>navrede</a:t>
          </a:r>
          <a:r>
            <a:rPr lang="de-DE" sz="2000" b="1" dirty="0"/>
            <a:t> </a:t>
          </a:r>
          <a:r>
            <a:rPr lang="de-DE" sz="2000" b="1" dirty="0" err="1"/>
            <a:t>thaj</a:t>
          </a:r>
          <a:r>
            <a:rPr lang="de-DE" sz="2000" b="1" dirty="0"/>
            <a:t> </a:t>
          </a:r>
          <a:r>
            <a:rPr lang="de-DE" sz="2000" b="1" dirty="0" err="1"/>
            <a:t>prezir</a:t>
          </a:r>
          <a:r>
            <a:rPr lang="ru-RU" sz="2000" b="1" dirty="0"/>
            <a:t>. </a:t>
          </a:r>
          <a:r>
            <a:rPr lang="de-DE" sz="2000" b="1" dirty="0"/>
            <a:t>      </a:t>
          </a:r>
          <a:r>
            <a:rPr lang="ru-RU" sz="2000" b="1" dirty="0"/>
            <a:t>(</a:t>
          </a:r>
          <a:r>
            <a:rPr lang="de-DE" sz="2000" b="1" dirty="0"/>
            <a:t>Matej</a:t>
          </a:r>
          <a:r>
            <a:rPr lang="ru-RU" sz="2000" b="1" dirty="0"/>
            <a:t> 27:27-31)</a:t>
          </a:r>
          <a:endParaRPr lang="es-ES" sz="2000" b="1" dirty="0"/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Odova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beningo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000" b="1" dirty="0" err="1"/>
            <a:t>Ov</a:t>
          </a:r>
          <a:r>
            <a:rPr lang="de-DE" sz="2000" b="1" dirty="0"/>
            <a:t> </a:t>
          </a:r>
          <a:r>
            <a:rPr lang="de-DE" sz="2000" b="1" dirty="0" err="1"/>
            <a:t>grizingape</a:t>
          </a:r>
          <a:r>
            <a:rPr lang="de-DE" sz="2000" b="1" dirty="0"/>
            <a:t> </a:t>
          </a:r>
          <a:r>
            <a:rPr lang="de-DE" sz="2000" b="1" dirty="0" err="1"/>
            <a:t>sekase</a:t>
          </a:r>
          <a:r>
            <a:rPr lang="de-DE" sz="2000" b="1" dirty="0"/>
            <a:t> so </a:t>
          </a:r>
          <a:r>
            <a:rPr lang="de-DE" sz="2000" b="1" dirty="0" err="1"/>
            <a:t>stradinga</a:t>
          </a:r>
          <a:endParaRPr lang="es-ES" sz="2000" b="1" dirty="0"/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stradinga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de-DE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Manus </a:t>
          </a:r>
          <a:r>
            <a:rPr lang="de-DE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raduinelape</a:t>
          </a:r>
          <a:r>
            <a:rPr lang="de-DE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</a:t>
          </a:r>
          <a:r>
            <a:rPr lang="de-DE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vistina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000" b="1" dirty="0" err="1"/>
            <a:t>Ov</a:t>
          </a:r>
          <a:r>
            <a:rPr lang="de-DE" sz="2000" b="1" dirty="0"/>
            <a:t> </a:t>
          </a:r>
          <a:r>
            <a:rPr lang="de-DE" sz="2000" b="1" dirty="0" err="1"/>
            <a:t>poucinga</a:t>
          </a:r>
          <a:r>
            <a:rPr lang="de-DE" sz="2000" b="1" dirty="0"/>
            <a:t> i </a:t>
          </a:r>
          <a:r>
            <a:rPr lang="de-DE" sz="2000" b="1" dirty="0" err="1"/>
            <a:t>vistina</a:t>
          </a:r>
          <a:r>
            <a:rPr lang="de-DE" sz="2000" b="1" dirty="0"/>
            <a:t> so </a:t>
          </a:r>
          <a:r>
            <a:rPr lang="de-DE" sz="2000" b="1" dirty="0" err="1"/>
            <a:t>jasnost</a:t>
          </a:r>
          <a:r>
            <a:rPr lang="de-DE" sz="2000" b="1" dirty="0"/>
            <a:t> </a:t>
          </a:r>
          <a:r>
            <a:rPr lang="de-DE" sz="2000" b="1" dirty="0" err="1"/>
            <a:t>thaj</a:t>
          </a:r>
          <a:r>
            <a:rPr lang="de-DE" sz="2000" b="1" dirty="0"/>
            <a:t> so </a:t>
          </a:r>
          <a:r>
            <a:rPr lang="de-DE" sz="2000" b="1" dirty="0" err="1"/>
            <a:t>ubediba</a:t>
          </a:r>
          <a:r>
            <a:rPr lang="de-DE" sz="2000" b="1" dirty="0"/>
            <a:t>.</a:t>
          </a:r>
          <a:endParaRPr lang="es-ES" sz="2000" b="1" dirty="0"/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trpinga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000" b="1" dirty="0" err="1"/>
            <a:t>Ov</a:t>
          </a:r>
          <a:r>
            <a:rPr lang="de-DE" sz="2000" b="1" dirty="0"/>
            <a:t> na </a:t>
          </a:r>
          <a:r>
            <a:rPr lang="de-DE" sz="2000" b="1" dirty="0" err="1"/>
            <a:t>osudinga</a:t>
          </a:r>
          <a:r>
            <a:rPr lang="de-DE" sz="2000" b="1" dirty="0"/>
            <a:t> e </a:t>
          </a:r>
          <a:r>
            <a:rPr lang="de-DE" sz="2000" b="1" dirty="0" err="1"/>
            <a:t>gresnone</a:t>
          </a:r>
          <a:r>
            <a:rPr lang="de-DE" sz="2000" b="1" dirty="0"/>
            <a:t> </a:t>
          </a:r>
          <a:r>
            <a:rPr lang="de-DE" sz="2000" b="1" dirty="0" err="1"/>
            <a:t>cuvla</a:t>
          </a:r>
          <a:r>
            <a:rPr lang="de-DE" sz="2000" b="1" dirty="0"/>
            <a:t> </a:t>
          </a:r>
          <a:r>
            <a:rPr lang="de-DE" sz="2000" b="1" dirty="0" err="1"/>
            <a:t>thaj</a:t>
          </a:r>
          <a:r>
            <a:rPr lang="de-DE" sz="2000" b="1" dirty="0"/>
            <a:t> </a:t>
          </a:r>
          <a:r>
            <a:rPr lang="de-DE" sz="2000" b="1" dirty="0" err="1"/>
            <a:t>oprostinga</a:t>
          </a:r>
          <a:r>
            <a:rPr lang="de-DE" sz="2000" b="1" dirty="0"/>
            <a:t> </a:t>
          </a:r>
          <a:r>
            <a:rPr lang="de-DE" sz="2000" b="1" dirty="0" err="1"/>
            <a:t>olake</a:t>
          </a:r>
          <a:r>
            <a:rPr lang="de-DE" sz="2000" b="1" dirty="0"/>
            <a:t>                 </a:t>
          </a:r>
          <a:r>
            <a:rPr lang="ru-RU" sz="2000" b="1" dirty="0"/>
            <a:t>(</a:t>
          </a:r>
          <a:r>
            <a:rPr lang="de-DE" sz="2000" b="1" dirty="0"/>
            <a:t>Jovan</a:t>
          </a:r>
          <a:r>
            <a:rPr lang="ru-RU" sz="2000" b="1" dirty="0"/>
            <a:t> 8:10-11)</a:t>
          </a:r>
          <a:endParaRPr lang="es-ES" sz="2000" b="1" dirty="0"/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veruinela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000" b="1" dirty="0" err="1"/>
            <a:t>Ov</a:t>
          </a:r>
          <a:r>
            <a:rPr lang="de-DE" sz="2000" b="1" dirty="0"/>
            <a:t> </a:t>
          </a:r>
          <a:r>
            <a:rPr lang="de-DE" sz="2000" b="1" dirty="0" err="1"/>
            <a:t>veruinga</a:t>
          </a:r>
          <a:r>
            <a:rPr lang="de-DE" sz="2000" b="1" dirty="0"/>
            <a:t> ko </a:t>
          </a:r>
          <a:r>
            <a:rPr lang="de-DE" sz="2000" b="1" dirty="0" err="1"/>
            <a:t>iskrenost</a:t>
          </a:r>
          <a:r>
            <a:rPr lang="de-DE" sz="2000" b="1" dirty="0"/>
            <a:t> </a:t>
          </a:r>
          <a:r>
            <a:rPr lang="de-DE" sz="2000" b="1" dirty="0" err="1"/>
            <a:t>taro</a:t>
          </a:r>
          <a:r>
            <a:rPr lang="de-DE" sz="2000" b="1" dirty="0"/>
            <a:t> </a:t>
          </a:r>
          <a:r>
            <a:rPr lang="de-DE" sz="2000" b="1" dirty="0" err="1"/>
            <a:t>Zakhej</a:t>
          </a:r>
          <a:r>
            <a:rPr lang="ru-RU" sz="2000" b="1" dirty="0"/>
            <a:t>. </a:t>
          </a:r>
          <a:r>
            <a:rPr lang="de-DE" sz="2000" b="1" dirty="0"/>
            <a:t>             </a:t>
          </a:r>
          <a:r>
            <a:rPr lang="ru-RU" sz="2000" b="1" dirty="0"/>
            <a:t>(</a:t>
          </a:r>
          <a:r>
            <a:rPr lang="de-DE" sz="2000" b="1" dirty="0"/>
            <a:t>Luka</a:t>
          </a:r>
          <a:r>
            <a:rPr lang="ru-RU" sz="2000" b="1" dirty="0"/>
            <a:t> 19:8-9)</a:t>
          </a:r>
          <a:endParaRPr lang="es-ES" sz="2000" b="1" dirty="0"/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acikerela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000" b="1" dirty="0" err="1"/>
            <a:t>Ov</a:t>
          </a:r>
          <a:r>
            <a:rPr lang="de-DE" sz="2000" b="1" dirty="0"/>
            <a:t> </a:t>
          </a:r>
          <a:r>
            <a:rPr lang="de-DE" sz="2000" b="1" dirty="0" err="1"/>
            <a:t>podgotvinga</a:t>
          </a:r>
          <a:r>
            <a:rPr lang="de-DE" sz="2000" b="1" dirty="0"/>
            <a:t> 12 </a:t>
          </a:r>
          <a:r>
            <a:rPr lang="de-DE" sz="2000" b="1" dirty="0" err="1"/>
            <a:t>mursa</a:t>
          </a:r>
          <a:r>
            <a:rPr lang="de-DE" sz="2000" b="1" dirty="0"/>
            <a:t> </a:t>
          </a:r>
          <a:r>
            <a:rPr lang="de-DE" sz="2000" b="1" dirty="0" err="1"/>
            <a:t>za</a:t>
          </a:r>
          <a:r>
            <a:rPr lang="de-DE" sz="2000" b="1" dirty="0"/>
            <a:t> ,,</a:t>
          </a:r>
          <a:r>
            <a:rPr lang="de-DE" sz="2000" b="1" dirty="0" err="1"/>
            <a:t>nevozmozno</a:t>
          </a:r>
          <a:r>
            <a:rPr lang="de-DE" sz="2000" b="1" dirty="0"/>
            <a:t>“ </a:t>
          </a:r>
          <a:r>
            <a:rPr lang="de-DE" sz="2000" b="1" dirty="0" err="1"/>
            <a:t>misija</a:t>
          </a:r>
          <a:endParaRPr lang="es-ES" sz="2000" b="1" dirty="0"/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podrzinela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000" b="1" dirty="0" err="1"/>
            <a:t>Ov</a:t>
          </a:r>
          <a:r>
            <a:rPr lang="de-DE" sz="2000" b="1" dirty="0"/>
            <a:t> </a:t>
          </a:r>
          <a:r>
            <a:rPr lang="de-DE" sz="2000" b="1" dirty="0" err="1"/>
            <a:t>izdrzinga</a:t>
          </a:r>
          <a:r>
            <a:rPr lang="de-DE" sz="2000" b="1" dirty="0"/>
            <a:t> </a:t>
          </a:r>
          <a:r>
            <a:rPr lang="de-DE" sz="2000" b="1" dirty="0" err="1"/>
            <a:t>bokaliba</a:t>
          </a:r>
          <a:r>
            <a:rPr lang="de-DE" sz="2000" b="1" dirty="0"/>
            <a:t>, </a:t>
          </a:r>
          <a:r>
            <a:rPr lang="de-DE" sz="2000" b="1" dirty="0" err="1"/>
            <a:t>frdiba</a:t>
          </a:r>
          <a:r>
            <a:rPr lang="de-DE" sz="2000" b="1" dirty="0"/>
            <a:t>, </a:t>
          </a:r>
          <a:r>
            <a:rPr lang="de-DE" sz="2000" b="1" dirty="0" err="1"/>
            <a:t>bolka</a:t>
          </a:r>
          <a:r>
            <a:rPr lang="de-DE" sz="2000" b="1" dirty="0"/>
            <a:t> </a:t>
          </a:r>
          <a:r>
            <a:rPr lang="de-DE" sz="2000" b="1" dirty="0" err="1"/>
            <a:t>thaj</a:t>
          </a:r>
          <a:r>
            <a:rPr lang="de-DE" sz="2000" b="1" dirty="0"/>
            <a:t> </a:t>
          </a:r>
          <a:r>
            <a:rPr lang="de-DE" sz="2000" b="1" dirty="0" err="1"/>
            <a:t>progonstvo</a:t>
          </a:r>
          <a:r>
            <a:rPr lang="de-DE" sz="2000" b="1" dirty="0"/>
            <a:t>.</a:t>
          </a:r>
          <a:endParaRPr lang="es-ES" sz="2000" b="1" dirty="0"/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de-DE" sz="2000" b="1" dirty="0" err="1">
              <a:solidFill>
                <a:schemeClr val="tx1"/>
              </a:solidFill>
            </a:rPr>
            <a:t>Ov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nane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zavidlivo</a:t>
          </a:r>
          <a:endParaRPr lang="es-ES" sz="2000" b="1" dirty="0">
            <a:solidFill>
              <a:schemeClr val="tx1"/>
            </a:solidFill>
          </a:endParaRP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rodinga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pocast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thaj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druzingape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skromno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manusencar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de-DE" sz="1800" b="1" dirty="0" err="1">
              <a:solidFill>
                <a:schemeClr val="tx1"/>
              </a:solidFill>
            </a:rPr>
            <a:t>Ov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nane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calmcija</a:t>
          </a:r>
          <a:endParaRPr lang="es-ES" sz="1800" b="1" dirty="0">
            <a:solidFill>
              <a:schemeClr val="tx1"/>
            </a:solidFill>
          </a:endParaRP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Thaj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ine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Kral taro Universum,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falingape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odoleja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de-DE" sz="1800" b="1" dirty="0" err="1">
              <a:solidFill>
                <a:schemeClr val="tx1"/>
              </a:solidFill>
            </a:rPr>
            <a:t>Ov</a:t>
          </a:r>
          <a:r>
            <a:rPr lang="de-DE" sz="1800" b="1" dirty="0">
              <a:solidFill>
                <a:schemeClr val="tx1"/>
              </a:solidFill>
            </a:rPr>
            <a:t> na </a:t>
          </a:r>
          <a:r>
            <a:rPr lang="de-DE" sz="1800" b="1" dirty="0" err="1">
              <a:solidFill>
                <a:schemeClr val="tx1"/>
              </a:solidFill>
            </a:rPr>
            <a:t>acovela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voobrazimo</a:t>
          </a:r>
          <a:endParaRPr lang="es-ES" sz="1800" b="1" dirty="0">
            <a:solidFill>
              <a:schemeClr val="tx1"/>
            </a:solidFill>
          </a:endParaRP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ine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spremno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izvrsinel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thaj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najskromna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zadace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de-DE" sz="1600" b="1" dirty="0" err="1">
              <a:solidFill>
                <a:schemeClr val="tx1"/>
              </a:solidFill>
            </a:rPr>
            <a:t>Ov</a:t>
          </a:r>
          <a:r>
            <a:rPr lang="de-DE" sz="1600" b="1" dirty="0">
              <a:solidFill>
                <a:schemeClr val="tx1"/>
              </a:solidFill>
            </a:rPr>
            <a:t> na </a:t>
          </a:r>
          <a:r>
            <a:rPr lang="de-DE" sz="1600" b="1" dirty="0" err="1">
              <a:solidFill>
                <a:schemeClr val="tx1"/>
              </a:solidFill>
            </a:rPr>
            <a:t>kerela</a:t>
          </a:r>
          <a:r>
            <a:rPr lang="de-DE" sz="1600" b="1" dirty="0">
              <a:solidFill>
                <a:schemeClr val="tx1"/>
              </a:solidFill>
            </a:rPr>
            <a:t> </a:t>
          </a:r>
          <a:r>
            <a:rPr lang="de-DE" sz="1600" b="1" dirty="0" err="1">
              <a:solidFill>
                <a:schemeClr val="tx1"/>
              </a:solidFill>
            </a:rPr>
            <a:t>nisto</a:t>
          </a:r>
          <a:r>
            <a:rPr lang="de-DE" sz="1600" b="1" dirty="0">
              <a:solidFill>
                <a:schemeClr val="tx1"/>
              </a:solidFill>
            </a:rPr>
            <a:t> </a:t>
          </a:r>
          <a:r>
            <a:rPr lang="de-DE" sz="1600" b="1" dirty="0" err="1">
              <a:solidFill>
                <a:schemeClr val="tx1"/>
              </a:solidFill>
            </a:rPr>
            <a:t>pogresno</a:t>
          </a:r>
          <a:r>
            <a:rPr lang="de-DE" sz="1600" b="1" dirty="0">
              <a:solidFill>
                <a:schemeClr val="tx1"/>
              </a:solidFill>
            </a:rPr>
            <a:t>.</a:t>
          </a:r>
          <a:endParaRPr lang="es-ES" sz="1600" b="1" dirty="0">
            <a:solidFill>
              <a:schemeClr val="tx1"/>
            </a:solidFill>
          </a:endParaRP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odnesingape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sarinencar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uctivost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thaj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pristojno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de-DE" sz="1600" b="1" dirty="0" err="1">
              <a:solidFill>
                <a:schemeClr val="tx1"/>
              </a:solidFill>
            </a:rPr>
            <a:t>Ov</a:t>
          </a:r>
          <a:r>
            <a:rPr lang="de-DE" sz="1600" b="1" dirty="0">
              <a:solidFill>
                <a:schemeClr val="tx1"/>
              </a:solidFill>
            </a:rPr>
            <a:t> na </a:t>
          </a:r>
          <a:r>
            <a:rPr lang="de-DE" sz="1600" b="1" dirty="0" err="1">
              <a:solidFill>
                <a:schemeClr val="tx1"/>
              </a:solidFill>
            </a:rPr>
            <a:t>grizinelape</a:t>
          </a:r>
          <a:r>
            <a:rPr lang="de-DE" sz="1600" b="1" dirty="0">
              <a:solidFill>
                <a:schemeClr val="tx1"/>
              </a:solidFill>
            </a:rPr>
            <a:t> pese</a:t>
          </a:r>
          <a:endParaRPr lang="es-ES" sz="1600" b="1" dirty="0">
            <a:solidFill>
              <a:schemeClr val="tx1"/>
            </a:solidFill>
          </a:endParaRP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uvek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vrvinga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volja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taro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Po Dat 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Jovan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6:38)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de-DE" sz="2000" b="1" dirty="0">
              <a:solidFill>
                <a:schemeClr val="tx1"/>
              </a:solidFill>
            </a:rPr>
            <a:t>Na </a:t>
          </a:r>
          <a:r>
            <a:rPr lang="de-DE" sz="2000" b="1" dirty="0" err="1">
              <a:solidFill>
                <a:schemeClr val="tx1"/>
              </a:solidFill>
            </a:rPr>
            <a:t>iritirinelape</a:t>
          </a:r>
          <a:endParaRPr lang="es-ES" sz="2000" b="1" dirty="0">
            <a:solidFill>
              <a:schemeClr val="tx1"/>
            </a:solidFill>
          </a:endParaRP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Duri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thaj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keda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kuvgele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odgovoringa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octivost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Jovan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18:22-23)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de-DE" sz="1800" b="1" dirty="0" err="1">
              <a:solidFill>
                <a:schemeClr val="tx1"/>
              </a:solidFill>
            </a:rPr>
            <a:t>Ov</a:t>
          </a:r>
          <a:r>
            <a:rPr lang="de-DE" sz="1800" b="1" dirty="0">
              <a:solidFill>
                <a:schemeClr val="tx1"/>
              </a:solidFill>
            </a:rPr>
            <a:t> na </a:t>
          </a:r>
          <a:r>
            <a:rPr lang="de-DE" sz="1800" b="1" dirty="0" err="1">
              <a:solidFill>
                <a:schemeClr val="tx1"/>
              </a:solidFill>
            </a:rPr>
            <a:t>ikjerela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zloba</a:t>
          </a:r>
          <a:r>
            <a:rPr lang="de-DE" sz="1800" b="1" dirty="0">
              <a:solidFill>
                <a:schemeClr val="tx1"/>
              </a:solidFill>
            </a:rPr>
            <a:t>.</a:t>
          </a:r>
          <a:endParaRPr lang="es-ES" sz="1800" b="1" dirty="0">
            <a:solidFill>
              <a:schemeClr val="tx1"/>
            </a:solidFill>
          </a:endParaRP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rodela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proska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okolenge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raspningele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(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Luka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23:34)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de-DE" sz="1600" b="1" dirty="0" err="1">
              <a:solidFill>
                <a:schemeClr val="tx1"/>
              </a:solidFill>
            </a:rPr>
            <a:t>Ov</a:t>
          </a:r>
          <a:r>
            <a:rPr lang="de-DE" sz="1600" b="1" dirty="0">
              <a:solidFill>
                <a:schemeClr val="tx1"/>
              </a:solidFill>
            </a:rPr>
            <a:t> na </a:t>
          </a:r>
          <a:r>
            <a:rPr lang="de-DE" sz="1600" b="1" dirty="0" err="1">
              <a:solidFill>
                <a:schemeClr val="tx1"/>
              </a:solidFill>
            </a:rPr>
            <a:t>raduinelape</a:t>
          </a:r>
          <a:r>
            <a:rPr lang="de-DE" sz="1600" b="1" dirty="0">
              <a:solidFill>
                <a:schemeClr val="tx1"/>
              </a:solidFill>
            </a:rPr>
            <a:t> ki </a:t>
          </a:r>
          <a:r>
            <a:rPr lang="de-DE" sz="1600" b="1" dirty="0" err="1">
              <a:solidFill>
                <a:schemeClr val="tx1"/>
              </a:solidFill>
            </a:rPr>
            <a:t>nepravda</a:t>
          </a:r>
          <a:r>
            <a:rPr lang="de-DE" sz="1600" b="1" dirty="0">
              <a:solidFill>
                <a:schemeClr val="tx1"/>
              </a:solidFill>
            </a:rPr>
            <a:t>.</a:t>
          </a:r>
          <a:endParaRPr lang="es-ES" sz="1600" b="1" dirty="0">
            <a:solidFill>
              <a:schemeClr val="tx1"/>
            </a:solidFill>
          </a:endParaRP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kerela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ine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lafi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ostro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nepravednikoncar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farisejencar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Matej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23:27-28)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Y="1011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1563" y="875"/>
          <a:ext cx="7902622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SAVO TANO O MANGIPE</a:t>
          </a:r>
          <a:endParaRPr lang="es-E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302" y="14614"/>
        <a:ext cx="7875144" cy="441614"/>
      </dsp:txXfrm>
    </dsp:sp>
    <dsp:sp modelId="{ACDC36D2-6AC7-4F41-B88C-BCA24DEDB065}">
      <dsp:nvSpPr>
        <dsp:cNvPr id="0" name=""/>
        <dsp:cNvSpPr/>
      </dsp:nvSpPr>
      <dsp:spPr>
        <a:xfrm>
          <a:off x="9276" y="611561"/>
          <a:ext cx="1728745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prevlast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taro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0326" y="642611"/>
        <a:ext cx="1666645" cy="998021"/>
      </dsp:txXfrm>
    </dsp:sp>
    <dsp:sp modelId="{0D2D9D5E-57A4-415D-9D5B-7D46004FD9EA}">
      <dsp:nvSpPr>
        <dsp:cNvPr id="0" name=""/>
        <dsp:cNvSpPr/>
      </dsp:nvSpPr>
      <dsp:spPr>
        <a:xfrm>
          <a:off x="322492" y="1813275"/>
          <a:ext cx="1102314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Najodlicno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nacin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4778" y="1845561"/>
        <a:ext cx="1037742" cy="1435976"/>
      </dsp:txXfrm>
    </dsp:sp>
    <dsp:sp modelId="{B5F7911F-4156-4B99-927E-8450E4249B0E}">
      <dsp:nvSpPr>
        <dsp:cNvPr id="0" name=""/>
        <dsp:cNvSpPr/>
      </dsp:nvSpPr>
      <dsp:spPr>
        <a:xfrm>
          <a:off x="1778355" y="611561"/>
          <a:ext cx="3461282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Karateristike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taro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09405" y="642611"/>
        <a:ext cx="3399182" cy="998021"/>
      </dsp:txXfrm>
    </dsp:sp>
    <dsp:sp modelId="{6F889E49-F227-4759-BE46-C1BD1E885D40}">
      <dsp:nvSpPr>
        <dsp:cNvPr id="0" name=""/>
        <dsp:cNvSpPr/>
      </dsp:nvSpPr>
      <dsp:spPr>
        <a:xfrm>
          <a:off x="1519146" y="1814150"/>
          <a:ext cx="1082149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kerela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50841" y="1845845"/>
        <a:ext cx="1018759" cy="1437158"/>
      </dsp:txXfrm>
    </dsp:sp>
    <dsp:sp modelId="{C93AE218-E267-4BE1-B67E-BD1DB0237802}">
      <dsp:nvSpPr>
        <dsp:cNvPr id="0" name=""/>
        <dsp:cNvSpPr/>
      </dsp:nvSpPr>
      <dsp:spPr>
        <a:xfrm>
          <a:off x="2714988" y="1814150"/>
          <a:ext cx="116390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 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kerela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49078" y="1848240"/>
        <a:ext cx="1095725" cy="1432368"/>
      </dsp:txXfrm>
    </dsp:sp>
    <dsp:sp modelId="{A7847FB9-DBE9-4D4C-8E20-8EDC136D15AF}">
      <dsp:nvSpPr>
        <dsp:cNvPr id="0" name=""/>
        <dsp:cNvSpPr/>
      </dsp:nvSpPr>
      <dsp:spPr>
        <a:xfrm>
          <a:off x="4071375" y="1813275"/>
          <a:ext cx="1161511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Savo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Isus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05394" y="1847294"/>
        <a:ext cx="1093473" cy="1432510"/>
      </dsp:txXfrm>
    </dsp:sp>
    <dsp:sp modelId="{517CB350-DD93-45DC-9943-411AA58E242F}">
      <dsp:nvSpPr>
        <dsp:cNvPr id="0" name=""/>
        <dsp:cNvSpPr/>
      </dsp:nvSpPr>
      <dsp:spPr>
        <a:xfrm>
          <a:off x="5279970" y="611561"/>
          <a:ext cx="2616502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Upornost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11020" y="642611"/>
        <a:ext cx="2554402" cy="998021"/>
      </dsp:txXfrm>
    </dsp:sp>
    <dsp:sp modelId="{4CBD7F29-7EBD-4A45-AB82-2083F6007082}">
      <dsp:nvSpPr>
        <dsp:cNvPr id="0" name=""/>
        <dsp:cNvSpPr/>
      </dsp:nvSpPr>
      <dsp:spPr>
        <a:xfrm>
          <a:off x="5754030" y="1813275"/>
          <a:ext cx="1668382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Najvazna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bukja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97980" y="1857225"/>
        <a:ext cx="1580482" cy="14126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stradinela</a:t>
          </a:r>
          <a:endParaRPr lang="es-E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s-ES" sz="1800" b="1" kern="1200" dirty="0"/>
            <a:t>: </a:t>
          </a:r>
          <a:r>
            <a:rPr lang="de-DE" sz="1800" b="1" kern="1200" dirty="0"/>
            <a:t>te ovel tut </a:t>
          </a:r>
          <a:r>
            <a:rPr lang="de-DE" sz="1800" b="1" kern="1200" dirty="0" err="1"/>
            <a:t>dugacko</a:t>
          </a:r>
          <a:r>
            <a:rPr lang="de-DE" sz="1800" b="1" kern="1200" dirty="0"/>
            <a:t> </a:t>
          </a:r>
          <a:r>
            <a:rPr lang="de-DE" sz="1800" b="1" kern="1200" dirty="0" err="1"/>
            <a:t>duho</a:t>
          </a:r>
          <a:r>
            <a:rPr lang="de-DE" sz="1800" b="1" kern="1200" dirty="0"/>
            <a:t>, te </a:t>
          </a:r>
          <a:r>
            <a:rPr lang="de-DE" sz="1800" b="1" kern="1200" dirty="0" err="1"/>
            <a:t>izdrzine</a:t>
          </a:r>
          <a:r>
            <a:rPr lang="de-DE" sz="1800" b="1" kern="1200" dirty="0"/>
            <a:t>, te </a:t>
          </a:r>
          <a:r>
            <a:rPr lang="de-DE" sz="1800" b="1" kern="1200" dirty="0" err="1"/>
            <a:t>ove</a:t>
          </a:r>
          <a:r>
            <a:rPr lang="de-DE" sz="1800" b="1" kern="1200" dirty="0"/>
            <a:t> </a:t>
          </a:r>
          <a:r>
            <a:rPr lang="de-DE" sz="1800" b="1" kern="1200" dirty="0" err="1"/>
            <a:t>trpelivo</a:t>
          </a:r>
          <a:endParaRPr lang="es-ES" sz="1800" b="1" kern="1200" dirty="0"/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/>
            <a:t>Sikaven</a:t>
          </a:r>
          <a:r>
            <a:rPr lang="de-DE" sz="1800" b="1" kern="1200" dirty="0"/>
            <a:t> </a:t>
          </a:r>
          <a:r>
            <a:rPr lang="de-DE" sz="1800" b="1" kern="1200" dirty="0" err="1"/>
            <a:t>trpenie</a:t>
          </a:r>
          <a:r>
            <a:rPr lang="de-DE" sz="1800" b="1" kern="1200" dirty="0"/>
            <a:t> </a:t>
          </a:r>
          <a:r>
            <a:rPr lang="de-DE" sz="1800" b="1" kern="1200" dirty="0" err="1"/>
            <a:t>thaj</a:t>
          </a:r>
          <a:r>
            <a:rPr lang="de-DE" sz="1800" b="1" kern="1200" dirty="0"/>
            <a:t> </a:t>
          </a:r>
          <a:r>
            <a:rPr lang="de-DE" sz="1800" b="1" kern="1200" dirty="0" err="1"/>
            <a:t>tolerinen</a:t>
          </a:r>
          <a:r>
            <a:rPr lang="de-DE" sz="1800" b="1" kern="1200" dirty="0"/>
            <a:t> o </a:t>
          </a:r>
          <a:r>
            <a:rPr lang="de-DE" sz="1800" b="1" kern="1200" dirty="0" err="1"/>
            <a:t>greske</a:t>
          </a:r>
          <a:r>
            <a:rPr lang="de-DE" sz="1800" b="1" kern="1200" dirty="0"/>
            <a:t> </a:t>
          </a:r>
          <a:r>
            <a:rPr lang="de-DE" sz="1800" b="1" kern="1200" dirty="0" err="1"/>
            <a:t>javerenge</a:t>
          </a:r>
          <a:endParaRPr lang="es-ES" sz="1800" b="1" kern="1200" dirty="0"/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es-E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tano benigno (</a:t>
          </a:r>
          <a:r>
            <a:rPr lang="es-E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es-E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nane</a:t>
          </a:r>
          <a:r>
            <a:rPr lang="es-E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opasno</a:t>
          </a:r>
          <a:r>
            <a:rPr lang="es-E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lang="es-ES" sz="1800" b="1" kern="1200" dirty="0"/>
            <a:t>: </a:t>
          </a:r>
          <a:r>
            <a:rPr lang="de-DE" sz="1800" b="1" kern="1200" dirty="0" err="1"/>
            <a:t>dejstvuinela</a:t>
          </a:r>
          <a:r>
            <a:rPr lang="de-DE" sz="1800" b="1" kern="1200" dirty="0"/>
            <a:t> </a:t>
          </a:r>
          <a:r>
            <a:rPr lang="de-DE" sz="1800" b="1" kern="1200" dirty="0" err="1"/>
            <a:t>sukar</a:t>
          </a:r>
          <a:r>
            <a:rPr lang="de-DE" sz="1800" b="1" kern="1200" dirty="0"/>
            <a:t> </a:t>
          </a:r>
          <a:r>
            <a:rPr lang="de-DE" sz="1800" b="1" kern="1200" dirty="0" err="1"/>
            <a:t>nameraja</a:t>
          </a:r>
          <a:endParaRPr lang="es-ES" sz="1800" b="1" kern="1200" dirty="0"/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/>
            <a:t>Ov</a:t>
          </a:r>
          <a:r>
            <a:rPr lang="de-DE" sz="1800" b="1" kern="1200" dirty="0"/>
            <a:t> </a:t>
          </a:r>
          <a:r>
            <a:rPr lang="de-DE" sz="1800" b="1" kern="1200" dirty="0" err="1"/>
            <a:t>tano</a:t>
          </a:r>
          <a:r>
            <a:rPr lang="de-DE" sz="1800" b="1" kern="1200" dirty="0"/>
            <a:t> </a:t>
          </a:r>
          <a:r>
            <a:rPr lang="de-DE" sz="1800" b="1" kern="1200" dirty="0" err="1"/>
            <a:t>milostivo</a:t>
          </a:r>
          <a:r>
            <a:rPr lang="de-DE" sz="1800" b="1" kern="1200" dirty="0"/>
            <a:t> </a:t>
          </a:r>
          <a:r>
            <a:rPr lang="de-DE" sz="1800" b="1" kern="1200" dirty="0" err="1"/>
            <a:t>thaj</a:t>
          </a:r>
          <a:r>
            <a:rPr lang="de-DE" sz="1800" b="1" kern="1200" dirty="0"/>
            <a:t> </a:t>
          </a:r>
          <a:r>
            <a:rPr lang="de-DE" sz="1800" b="1" kern="1200" dirty="0" err="1"/>
            <a:t>socuvstvitelno</a:t>
          </a:r>
          <a:endParaRPr lang="es-ES" sz="1800" b="1" kern="1200" dirty="0"/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Manus </a:t>
          </a:r>
          <a:r>
            <a:rPr lang="de-DE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raduinelape</a:t>
          </a:r>
          <a:r>
            <a:rPr lang="de-DE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</a:t>
          </a:r>
          <a:r>
            <a:rPr lang="de-DE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vistina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s-ES" sz="1800" b="1" kern="1200" dirty="0"/>
            <a:t>: te </a:t>
          </a:r>
          <a:r>
            <a:rPr lang="es-ES" sz="1800" b="1" kern="1200" dirty="0" err="1"/>
            <a:t>izrazinel</a:t>
          </a:r>
          <a:r>
            <a:rPr lang="es-ES" sz="1800" b="1" kern="1200" dirty="0"/>
            <a:t> </a:t>
          </a:r>
          <a:r>
            <a:rPr lang="es-ES" sz="1800" b="1" kern="1200" dirty="0" err="1"/>
            <a:t>socuvstvo</a:t>
          </a:r>
          <a:r>
            <a:rPr lang="es-ES" sz="1800" b="1" kern="1200" dirty="0"/>
            <a:t>, te </a:t>
          </a:r>
          <a:r>
            <a:rPr lang="es-ES" sz="1800" b="1" kern="1200" dirty="0" err="1"/>
            <a:t>cestitinel</a:t>
          </a:r>
          <a:endParaRPr lang="es-ES" sz="1800" b="1" kern="1200" dirty="0"/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/>
            <a:t>Ov</a:t>
          </a:r>
          <a:r>
            <a:rPr lang="de-DE" sz="1800" b="1" kern="1200" dirty="0"/>
            <a:t> </a:t>
          </a:r>
          <a:r>
            <a:rPr lang="de-DE" sz="1800" b="1" kern="1200" dirty="0" err="1"/>
            <a:t>raduinelape</a:t>
          </a:r>
          <a:r>
            <a:rPr lang="de-DE" sz="1800" b="1" kern="1200" dirty="0"/>
            <a:t> </a:t>
          </a:r>
          <a:r>
            <a:rPr lang="de-DE" sz="1800" b="1" kern="1200" dirty="0" err="1"/>
            <a:t>okolencar</a:t>
          </a:r>
          <a:r>
            <a:rPr lang="de-DE" sz="1800" b="1" kern="1200" dirty="0"/>
            <a:t> so </a:t>
          </a:r>
          <a:r>
            <a:rPr lang="de-DE" sz="1800" b="1" kern="1200" dirty="0" err="1"/>
            <a:t>podrzinena</a:t>
          </a:r>
          <a:r>
            <a:rPr lang="de-DE" sz="1800" b="1" kern="1200" dirty="0"/>
            <a:t> i </a:t>
          </a:r>
          <a:r>
            <a:rPr lang="de-DE" sz="1800" b="1" kern="1200" dirty="0" err="1"/>
            <a:t>vistina</a:t>
          </a:r>
          <a:endParaRPr lang="es-ES" sz="1800" b="1" kern="1200" dirty="0"/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trpinela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endParaRPr lang="es-E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s-ES" sz="1800" b="1" kern="1200" dirty="0"/>
            <a:t>: </a:t>
          </a:r>
          <a:r>
            <a:rPr lang="de-DE" sz="1800" b="1" kern="1200" dirty="0" err="1"/>
            <a:t>ucar</a:t>
          </a:r>
          <a:r>
            <a:rPr lang="de-DE" sz="1800" b="1" kern="1200" dirty="0"/>
            <a:t> </a:t>
          </a:r>
          <a:r>
            <a:rPr lang="de-DE" sz="1800" b="1" kern="1200" dirty="0" err="1"/>
            <a:t>tisinaja</a:t>
          </a:r>
          <a:r>
            <a:rPr lang="de-DE" sz="1800" b="1" kern="1200" dirty="0"/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/>
            <a:t>(</a:t>
          </a:r>
          <a:r>
            <a:rPr lang="de-DE" sz="1800" b="1" kern="1200" dirty="0" err="1"/>
            <a:t>trpin</a:t>
          </a:r>
          <a:r>
            <a:rPr lang="de-DE" sz="1800" b="1" kern="1200" dirty="0"/>
            <a:t> </a:t>
          </a:r>
          <a:r>
            <a:rPr lang="de-DE" sz="1800" b="1" kern="1200" dirty="0" err="1"/>
            <a:t>trpelivo</a:t>
          </a:r>
          <a:r>
            <a:rPr lang="de-DE" sz="1800" b="1" kern="1200" dirty="0"/>
            <a:t>)</a:t>
          </a:r>
          <a:endParaRPr lang="es-ES" sz="1800" b="1" kern="1200" dirty="0"/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/>
            <a:t>Garav</a:t>
          </a:r>
          <a:r>
            <a:rPr lang="de-DE" sz="1800" b="1" kern="1200" dirty="0"/>
            <a:t> </a:t>
          </a:r>
          <a:r>
            <a:rPr lang="de-DE" sz="1800" b="1" kern="1200" dirty="0" err="1"/>
            <a:t>thaj</a:t>
          </a:r>
          <a:r>
            <a:rPr lang="de-DE" sz="1800" b="1" kern="1200" dirty="0"/>
            <a:t> </a:t>
          </a:r>
          <a:r>
            <a:rPr lang="de-DE" sz="1800" b="1" kern="1200" dirty="0" err="1"/>
            <a:t>cutin</a:t>
          </a:r>
          <a:r>
            <a:rPr lang="de-DE" sz="1800" b="1" kern="1200" dirty="0"/>
            <a:t> </a:t>
          </a:r>
          <a:r>
            <a:rPr lang="de-DE" sz="1800" b="1" kern="1200" dirty="0" err="1"/>
            <a:t>za</a:t>
          </a:r>
          <a:r>
            <a:rPr lang="de-DE" sz="1800" b="1" kern="1200" dirty="0"/>
            <a:t> o </a:t>
          </a:r>
          <a:r>
            <a:rPr lang="de-DE" sz="1800" b="1" kern="1200" dirty="0" err="1"/>
            <a:t>tuga</a:t>
          </a:r>
          <a:r>
            <a:rPr lang="de-DE" sz="1800" b="1" kern="1200" dirty="0"/>
            <a:t> </a:t>
          </a:r>
          <a:r>
            <a:rPr lang="de-DE" sz="1800" b="1" kern="1200" dirty="0" err="1"/>
            <a:t>nedostatocija</a:t>
          </a:r>
          <a:r>
            <a:rPr lang="de-DE" sz="1800" b="1" kern="1200" dirty="0"/>
            <a:t>, </a:t>
          </a:r>
          <a:r>
            <a:rPr lang="de-DE" sz="1800" b="1" kern="1200" dirty="0" err="1"/>
            <a:t>bizo</a:t>
          </a:r>
          <a:r>
            <a:rPr lang="de-DE" sz="1800" b="1" kern="1200" dirty="0"/>
            <a:t> te </a:t>
          </a:r>
          <a:r>
            <a:rPr lang="de-DE" sz="1800" b="1" kern="1200" dirty="0" err="1"/>
            <a:t>otkrinelen</a:t>
          </a:r>
          <a:endParaRPr lang="es-ES" sz="1800" b="1" kern="1200" dirty="0"/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Veruinela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endParaRPr lang="es-E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s-ES" sz="1800" b="1" kern="1200" dirty="0"/>
            <a:t>: </a:t>
          </a:r>
          <a:r>
            <a:rPr lang="de-DE" sz="1800" b="1" kern="1200" dirty="0"/>
            <a:t>Te ovel tut </a:t>
          </a:r>
          <a:r>
            <a:rPr lang="de-DE" sz="1800" b="1" kern="1200" dirty="0" err="1"/>
            <a:t>vera,te</a:t>
          </a:r>
          <a:r>
            <a:rPr lang="de-DE" sz="1800" b="1" kern="1200" dirty="0"/>
            <a:t> </a:t>
          </a:r>
          <a:r>
            <a:rPr lang="de-DE" sz="1800" b="1" kern="1200" dirty="0" err="1"/>
            <a:t>priznaine</a:t>
          </a:r>
          <a:r>
            <a:rPr lang="de-DE" sz="1800" b="1" kern="1200" dirty="0"/>
            <a:t> </a:t>
          </a:r>
          <a:r>
            <a:rPr lang="de-DE" sz="1800" b="1" kern="1200" dirty="0" err="1"/>
            <a:t>thaj</a:t>
          </a:r>
          <a:r>
            <a:rPr lang="de-DE" sz="1800" b="1" kern="1200" dirty="0"/>
            <a:t> te </a:t>
          </a:r>
          <a:r>
            <a:rPr lang="de-DE" sz="1800" b="1" kern="1200" dirty="0" err="1"/>
            <a:t>doverinetut</a:t>
          </a:r>
          <a:endParaRPr lang="es-ES" sz="1800" b="1" kern="1200" dirty="0"/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/>
            <a:t>Odova</a:t>
          </a:r>
          <a:r>
            <a:rPr lang="de-DE" sz="1800" b="1" kern="1200" dirty="0"/>
            <a:t> na </a:t>
          </a:r>
          <a:r>
            <a:rPr lang="de-DE" sz="1800" b="1" kern="1200" dirty="0" err="1"/>
            <a:t>osudinela</a:t>
          </a:r>
          <a:r>
            <a:rPr lang="de-DE" sz="1800" b="1" kern="1200" dirty="0"/>
            <a:t>, </a:t>
          </a:r>
          <a:r>
            <a:rPr lang="de-DE" sz="1800" b="1" kern="1200" dirty="0" err="1"/>
            <a:t>nego</a:t>
          </a:r>
          <a:r>
            <a:rPr lang="de-DE" sz="1800" b="1" kern="1200" dirty="0"/>
            <a:t> </a:t>
          </a:r>
          <a:r>
            <a:rPr lang="de-DE" sz="1800" b="1" kern="1200" dirty="0" err="1"/>
            <a:t>dela</a:t>
          </a:r>
          <a:r>
            <a:rPr lang="de-DE" sz="1800" b="1" kern="1200" dirty="0"/>
            <a:t> </a:t>
          </a:r>
          <a:r>
            <a:rPr lang="de-DE" sz="1800" b="1" kern="1200" dirty="0" err="1"/>
            <a:t>pravo</a:t>
          </a:r>
          <a:r>
            <a:rPr lang="de-DE" sz="1800" b="1" kern="1200" dirty="0"/>
            <a:t> ko </a:t>
          </a:r>
          <a:r>
            <a:rPr lang="de-DE" sz="1800" b="1" kern="1200" dirty="0" err="1"/>
            <a:t>somnez</a:t>
          </a:r>
          <a:endParaRPr lang="es-ES" sz="1800" b="1" kern="1200" dirty="0"/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</a:t>
          </a:r>
          <a:r>
            <a:rPr lang="es-E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acikerela</a:t>
          </a:r>
          <a:endParaRPr lang="es-E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</a:t>
          </a:r>
          <a:r>
            <a:rPr lang="es-ES" sz="1800" b="1" kern="1200" dirty="0"/>
            <a:t>: </a:t>
          </a:r>
          <a:r>
            <a:rPr lang="de-DE" sz="1800" b="1" kern="1200" dirty="0" err="1"/>
            <a:t>Aciker</a:t>
          </a:r>
          <a:r>
            <a:rPr lang="de-DE" sz="1800" b="1" kern="1200" dirty="0"/>
            <a:t> </a:t>
          </a:r>
          <a:r>
            <a:rPr lang="de-DE" sz="1800" b="1" kern="1200" dirty="0" err="1"/>
            <a:t>ili</a:t>
          </a:r>
          <a:r>
            <a:rPr lang="de-DE" sz="1800" b="1" kern="1200" dirty="0"/>
            <a:t> </a:t>
          </a:r>
          <a:r>
            <a:rPr lang="de-DE" sz="1800" b="1" kern="1200" dirty="0" err="1"/>
            <a:t>veruin</a:t>
          </a:r>
          <a:endParaRPr lang="es-ES" sz="1800" b="1" kern="1200" dirty="0"/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/>
            <a:t>Uvek</a:t>
          </a:r>
          <a:r>
            <a:rPr lang="de-DE" sz="1800" b="1" kern="1200" dirty="0"/>
            <a:t> </a:t>
          </a:r>
          <a:r>
            <a:rPr lang="de-DE" sz="1800" b="1" kern="1200" dirty="0" err="1"/>
            <a:t>ucekuin</a:t>
          </a:r>
          <a:r>
            <a:rPr lang="de-DE" sz="1800" b="1" kern="1200" dirty="0"/>
            <a:t> </a:t>
          </a:r>
          <a:r>
            <a:rPr lang="de-DE" sz="1800" b="1" kern="1200" dirty="0" err="1"/>
            <a:t>nesto</a:t>
          </a:r>
          <a:r>
            <a:rPr lang="de-DE" sz="1800" b="1" kern="1200" dirty="0"/>
            <a:t> </a:t>
          </a:r>
          <a:r>
            <a:rPr lang="de-DE" sz="1800" b="1" kern="1200" dirty="0" err="1"/>
            <a:t>posukar</a:t>
          </a:r>
          <a:r>
            <a:rPr lang="de-DE" sz="1800" b="1" kern="1200" dirty="0"/>
            <a:t> te </a:t>
          </a:r>
          <a:r>
            <a:rPr lang="de-DE" sz="1800" b="1" kern="1200" dirty="0" err="1"/>
            <a:t>slucinelpe</a:t>
          </a:r>
          <a:endParaRPr lang="es-ES" sz="1800" b="1" kern="1200" dirty="0"/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trpinela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endParaRPr lang="es-E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s-ES" sz="1600" b="1" kern="1200" dirty="0"/>
            <a:t>: </a:t>
          </a:r>
          <a:r>
            <a:rPr lang="de-DE" sz="1400" b="1" kern="1200" dirty="0"/>
            <a:t>Te </a:t>
          </a:r>
          <a:r>
            <a:rPr lang="de-DE" sz="1400" b="1" kern="1200" dirty="0" err="1"/>
            <a:t>sprotivstavinelpe</a:t>
          </a:r>
          <a:r>
            <a:rPr lang="de-DE" sz="1400" b="1" kern="1200" dirty="0"/>
            <a:t>, te </a:t>
          </a:r>
          <a:r>
            <a:rPr lang="de-DE" sz="1400" b="1" kern="1200" dirty="0" err="1"/>
            <a:t>izdrzinel,te</a:t>
          </a:r>
          <a:r>
            <a:rPr lang="de-DE" sz="1400" b="1" kern="1200" dirty="0"/>
            <a:t> ovel le </a:t>
          </a:r>
          <a:r>
            <a:rPr lang="de-DE" sz="1400" b="1" kern="1200" dirty="0" err="1"/>
            <a:t>cvrstina,te</a:t>
          </a:r>
          <a:r>
            <a:rPr lang="de-DE" sz="1400" b="1" kern="1200" dirty="0"/>
            <a:t> ovel le </a:t>
          </a:r>
          <a:r>
            <a:rPr lang="de-DE" sz="1400" b="1" kern="1200" dirty="0" err="1"/>
            <a:t>trajnost</a:t>
          </a:r>
          <a:endParaRPr lang="es-ES" sz="1600" b="1" kern="1200" dirty="0"/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 err="1"/>
            <a:t>Izdrzin</a:t>
          </a:r>
          <a:r>
            <a:rPr lang="de-DE" sz="1600" b="1" kern="1200" dirty="0"/>
            <a:t> o </a:t>
          </a:r>
          <a:r>
            <a:rPr lang="de-DE" sz="1600" b="1" kern="1200" dirty="0" err="1"/>
            <a:t>teskotije</a:t>
          </a:r>
          <a:r>
            <a:rPr lang="de-DE" sz="1600" b="1" kern="1200" dirty="0"/>
            <a:t>, o </a:t>
          </a:r>
          <a:r>
            <a:rPr lang="de-DE" sz="1600" b="1" kern="1200" dirty="0" err="1"/>
            <a:t>iskusenije</a:t>
          </a:r>
          <a:r>
            <a:rPr lang="de-DE" sz="1600" b="1" kern="1200" dirty="0"/>
            <a:t> </a:t>
          </a:r>
          <a:r>
            <a:rPr lang="de-DE" sz="1600" b="1" kern="1200" dirty="0" err="1"/>
            <a:t>thaj</a:t>
          </a:r>
          <a:r>
            <a:rPr lang="de-DE" sz="1600" b="1" kern="1200" dirty="0"/>
            <a:t> o </a:t>
          </a:r>
          <a:r>
            <a:rPr lang="de-DE" sz="1600" b="1" kern="1200" dirty="0" err="1"/>
            <a:t>progonstvo</a:t>
          </a:r>
          <a:endParaRPr lang="es-ES" sz="1600" b="1" kern="1200" dirty="0"/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zavidlivo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s-ES" sz="1800" b="1" kern="1200" dirty="0"/>
            <a:t>: </a:t>
          </a:r>
          <a:r>
            <a:rPr lang="de-DE" sz="1800" b="1" kern="1200" dirty="0"/>
            <a:t>Te </a:t>
          </a:r>
          <a:r>
            <a:rPr lang="de-DE" sz="1800" b="1" kern="1200" dirty="0" err="1"/>
            <a:t>ovelpe</a:t>
          </a:r>
          <a:r>
            <a:rPr lang="de-DE" sz="1800" b="1" kern="1200" dirty="0"/>
            <a:t> </a:t>
          </a:r>
          <a:r>
            <a:rPr lang="de-DE" sz="1800" b="1" kern="1200" dirty="0" err="1"/>
            <a:t>cuvstvo</a:t>
          </a:r>
          <a:r>
            <a:rPr lang="de-DE" sz="1800" b="1" kern="1200" dirty="0"/>
            <a:t> ko </a:t>
          </a:r>
          <a:r>
            <a:rPr lang="de-DE" sz="1800" b="1" kern="1200" dirty="0" err="1"/>
            <a:t>pekiba</a:t>
          </a:r>
          <a:endParaRPr lang="es-ES" sz="1800" b="1" kern="1200" dirty="0"/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 err="1"/>
            <a:t>Ov</a:t>
          </a:r>
          <a:r>
            <a:rPr lang="de-DE" sz="1600" b="1" kern="1200" dirty="0"/>
            <a:t> na </a:t>
          </a:r>
          <a:r>
            <a:rPr lang="de-DE" sz="1600" b="1" kern="1200" dirty="0" err="1"/>
            <a:t>zavidinela</a:t>
          </a:r>
          <a:r>
            <a:rPr lang="de-DE" sz="1600" b="1" kern="1200" dirty="0"/>
            <a:t> </a:t>
          </a:r>
          <a:r>
            <a:rPr lang="de-DE" sz="1600" b="1" kern="1200" dirty="0" err="1"/>
            <a:t>okolenge</a:t>
          </a:r>
          <a:r>
            <a:rPr lang="de-DE" sz="1600" b="1" kern="1200" dirty="0"/>
            <a:t> so </a:t>
          </a:r>
          <a:r>
            <a:rPr lang="de-DE" sz="1600" b="1" kern="1200" dirty="0" err="1"/>
            <a:t>isilen</a:t>
          </a:r>
          <a:r>
            <a:rPr lang="de-DE" sz="1600" b="1" kern="1200" dirty="0"/>
            <a:t> </a:t>
          </a:r>
          <a:r>
            <a:rPr lang="de-DE" sz="1600" b="1" kern="1200" dirty="0" err="1"/>
            <a:t>javera</a:t>
          </a:r>
          <a:r>
            <a:rPr lang="de-DE" sz="1600" b="1" kern="1200" dirty="0"/>
            <a:t> </a:t>
          </a:r>
          <a:r>
            <a:rPr lang="de-DE" sz="1600" b="1" kern="1200" dirty="0" err="1"/>
            <a:t>darija</a:t>
          </a:r>
          <a:r>
            <a:rPr lang="de-DE" sz="1600" b="1" kern="1200" dirty="0"/>
            <a:t> </a:t>
          </a:r>
          <a:r>
            <a:rPr lang="de-DE" sz="1600" b="1" kern="1200" dirty="0" err="1"/>
            <a:t>ili</a:t>
          </a:r>
          <a:r>
            <a:rPr lang="de-DE" sz="1600" b="1" kern="1200" dirty="0"/>
            <a:t> </a:t>
          </a:r>
          <a:r>
            <a:rPr lang="de-DE" sz="1600" b="1" kern="1200" dirty="0" err="1"/>
            <a:t>doblest</a:t>
          </a:r>
          <a:endParaRPr lang="es-ES" sz="1600" b="1" kern="1200" dirty="0"/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falinelape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es-ES" sz="1800" b="1" kern="1200" dirty="0"/>
            <a:t>: </a:t>
          </a:r>
          <a:r>
            <a:rPr lang="de-DE" sz="1800" b="1" kern="1200" dirty="0"/>
            <a:t>Te </a:t>
          </a:r>
          <a:r>
            <a:rPr lang="de-DE" sz="1800" b="1" kern="1200" dirty="0" err="1"/>
            <a:t>pofalinelpe</a:t>
          </a:r>
          <a:r>
            <a:rPr lang="de-DE" sz="1800" b="1" kern="1200" dirty="0"/>
            <a:t>, te </a:t>
          </a:r>
          <a:r>
            <a:rPr lang="de-DE" sz="1800" b="1" kern="1200" dirty="0" err="1"/>
            <a:t>falinelpe</a:t>
          </a:r>
          <a:endParaRPr lang="es-ES" sz="1800" b="1" kern="1200" dirty="0"/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/>
            <a:t>Ov</a:t>
          </a:r>
          <a:r>
            <a:rPr lang="de-DE" sz="1800" b="1" kern="1200" dirty="0"/>
            <a:t> na </a:t>
          </a:r>
          <a:r>
            <a:rPr lang="de-DE" sz="1800" b="1" kern="1200" dirty="0" err="1"/>
            <a:t>mangela</a:t>
          </a:r>
          <a:r>
            <a:rPr lang="de-DE" sz="1800" b="1" kern="1200" dirty="0"/>
            <a:t> te ovel </a:t>
          </a:r>
          <a:r>
            <a:rPr lang="de-DE" sz="1800" b="1" kern="1200" dirty="0" err="1"/>
            <a:t>pofalimo</a:t>
          </a:r>
          <a:r>
            <a:rPr lang="de-DE" sz="1800" b="1" kern="1200" dirty="0"/>
            <a:t> </a:t>
          </a:r>
          <a:r>
            <a:rPr lang="de-DE" sz="1800" b="1" kern="1200" dirty="0" err="1"/>
            <a:t>javerendar</a:t>
          </a:r>
          <a:endParaRPr lang="es-ES" sz="1800" b="1" kern="1200" dirty="0"/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1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acovela</a:t>
          </a:r>
          <a:r>
            <a:rPr lang="de-DE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voobrazimo</a:t>
          </a:r>
          <a:r>
            <a:rPr lang="de-DE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(na </a:t>
          </a:r>
          <a:r>
            <a:rPr lang="de-DE" sz="1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mislinela</a:t>
          </a:r>
          <a:r>
            <a:rPr lang="de-DE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samo</a:t>
          </a:r>
          <a:r>
            <a:rPr lang="de-DE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pese)</a:t>
          </a:r>
          <a:endParaRPr lang="es-ES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s-ES" sz="1800" b="1" kern="1200" dirty="0"/>
            <a:t>: </a:t>
          </a:r>
          <a:r>
            <a:rPr lang="de-DE" sz="1800" b="1" kern="1200" dirty="0"/>
            <a:t>Te </a:t>
          </a:r>
          <a:r>
            <a:rPr lang="de-DE" sz="1800" b="1" kern="1200" dirty="0" err="1"/>
            <a:t>otecinelpe</a:t>
          </a:r>
          <a:r>
            <a:rPr lang="de-DE" sz="1800" b="1" kern="1200" dirty="0"/>
            <a:t>, te </a:t>
          </a:r>
          <a:r>
            <a:rPr lang="de-DE" sz="1800" b="1" kern="1200" dirty="0" err="1"/>
            <a:t>acovelpe</a:t>
          </a:r>
          <a:r>
            <a:rPr lang="de-DE" sz="1800" b="1" kern="1200" dirty="0"/>
            <a:t> </a:t>
          </a:r>
          <a:r>
            <a:rPr lang="de-DE" sz="1800" b="1" kern="1200" dirty="0" err="1"/>
            <a:t>gordo</a:t>
          </a:r>
          <a:r>
            <a:rPr lang="de-DE" sz="1800" b="1" kern="1200" dirty="0"/>
            <a:t> </a:t>
          </a:r>
          <a:endParaRPr lang="es-ES" sz="1800" b="1" kern="1200" dirty="0"/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/>
            <a:t>Ov</a:t>
          </a:r>
          <a:r>
            <a:rPr lang="de-DE" sz="1800" b="1" kern="1200" dirty="0"/>
            <a:t> </a:t>
          </a:r>
          <a:r>
            <a:rPr lang="de-DE" sz="1800" b="1" kern="1200" dirty="0" err="1"/>
            <a:t>nanele</a:t>
          </a:r>
          <a:r>
            <a:rPr lang="de-DE" sz="1800" b="1" kern="1200" dirty="0"/>
            <a:t> </a:t>
          </a:r>
          <a:r>
            <a:rPr lang="de-DE" sz="1800" b="1" kern="1200" dirty="0" err="1"/>
            <a:t>preterimi</a:t>
          </a:r>
          <a:r>
            <a:rPr lang="de-DE" sz="1800" b="1" kern="1200" dirty="0"/>
            <a:t> </a:t>
          </a:r>
          <a:r>
            <a:rPr lang="de-DE" sz="1800" b="1" kern="1200" dirty="0" err="1"/>
            <a:t>pretstava</a:t>
          </a:r>
          <a:r>
            <a:rPr lang="de-DE" sz="1800" b="1" kern="1200" dirty="0"/>
            <a:t> </a:t>
          </a:r>
          <a:r>
            <a:rPr lang="de-DE" sz="1800" b="1" kern="1200" dirty="0" err="1"/>
            <a:t>za</a:t>
          </a:r>
          <a:r>
            <a:rPr lang="de-DE" sz="1800" b="1" kern="1200" dirty="0"/>
            <a:t> pese</a:t>
          </a:r>
          <a:endParaRPr lang="es-ES" sz="1800" b="1" kern="1200" dirty="0"/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nisto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kerela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pogresno</a:t>
          </a:r>
          <a:endParaRPr lang="es-E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s-ES" sz="1800" b="1" kern="1200" dirty="0"/>
            <a:t>: </a:t>
          </a:r>
          <a:r>
            <a:rPr lang="de-DE" sz="1800" b="1" kern="1200" dirty="0"/>
            <a:t>Te </a:t>
          </a:r>
          <a:r>
            <a:rPr lang="de-DE" sz="1800" b="1" kern="1200" dirty="0" err="1"/>
            <a:t>odnesinelpe</a:t>
          </a:r>
          <a:r>
            <a:rPr lang="de-DE" sz="1800" b="1" kern="1200" dirty="0"/>
            <a:t> </a:t>
          </a:r>
          <a:r>
            <a:rPr lang="de-DE" sz="1800" b="1" kern="1200" dirty="0" err="1"/>
            <a:t>nepravedno</a:t>
          </a:r>
          <a:endParaRPr lang="es-ES" sz="1800" b="1" kern="1200" dirty="0"/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Na </a:t>
          </a:r>
          <a:r>
            <a:rPr lang="de-DE" sz="1600" b="1" kern="1200" dirty="0" err="1"/>
            <a:t>dejstvuinela</a:t>
          </a:r>
          <a:r>
            <a:rPr lang="de-DE" sz="1600" b="1" kern="1200" dirty="0"/>
            <a:t> </a:t>
          </a:r>
          <a:r>
            <a:rPr lang="de-DE" sz="1600" b="1" kern="1200" dirty="0" err="1"/>
            <a:t>sprotivno</a:t>
          </a:r>
          <a:r>
            <a:rPr lang="de-DE" sz="1600" b="1" kern="1200" dirty="0"/>
            <a:t> ko </a:t>
          </a:r>
          <a:r>
            <a:rPr lang="de-DE" sz="1600" b="1" kern="1200" dirty="0" err="1"/>
            <a:t>opstestvena</a:t>
          </a:r>
          <a:r>
            <a:rPr lang="de-DE" sz="1600" b="1" kern="1200" dirty="0"/>
            <a:t> </a:t>
          </a:r>
          <a:r>
            <a:rPr lang="de-DE" sz="1600" b="1" kern="1200" dirty="0" err="1"/>
            <a:t>thaj</a:t>
          </a:r>
          <a:r>
            <a:rPr lang="de-DE" sz="1600" b="1" kern="1200" dirty="0"/>
            <a:t> </a:t>
          </a:r>
          <a:r>
            <a:rPr lang="de-DE" sz="1600" b="1" kern="1200" dirty="0" err="1"/>
            <a:t>moralna</a:t>
          </a:r>
          <a:r>
            <a:rPr lang="de-DE" sz="1600" b="1" kern="1200" dirty="0"/>
            <a:t> norme</a:t>
          </a:r>
          <a:endParaRPr lang="es-ES" sz="1600" b="1" kern="1200" dirty="0"/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rodela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piro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s-ES" sz="1800" b="1" kern="1200" dirty="0"/>
            <a:t>: te </a:t>
          </a:r>
          <a:r>
            <a:rPr lang="es-ES" sz="1800" b="1" kern="1200" dirty="0" err="1"/>
            <a:t>rode</a:t>
          </a:r>
          <a:endParaRPr lang="es-ES" sz="1800" b="1" kern="1200" dirty="0"/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 err="1"/>
            <a:t>Ov</a:t>
          </a:r>
          <a:r>
            <a:rPr lang="de-DE" sz="1600" b="1" kern="1200" dirty="0"/>
            <a:t> </a:t>
          </a:r>
          <a:r>
            <a:rPr lang="de-DE" sz="1600" b="1" kern="1200" dirty="0" err="1"/>
            <a:t>otkazinelape</a:t>
          </a:r>
          <a:r>
            <a:rPr lang="de-DE" sz="1600" b="1" kern="1200" dirty="0"/>
            <a:t> </a:t>
          </a:r>
          <a:r>
            <a:rPr lang="de-DE" sz="1600" b="1" kern="1200" dirty="0" err="1"/>
            <a:t>taro</a:t>
          </a:r>
          <a:r>
            <a:rPr lang="de-DE" sz="1600" b="1" kern="1200" dirty="0"/>
            <a:t> </a:t>
          </a:r>
          <a:r>
            <a:rPr lang="de-DE" sz="1600" b="1" kern="1200" dirty="0" err="1"/>
            <a:t>pire</a:t>
          </a:r>
          <a:r>
            <a:rPr lang="de-DE" sz="1600" b="1" kern="1200" dirty="0"/>
            <a:t> </a:t>
          </a:r>
          <a:r>
            <a:rPr lang="de-DE" sz="1600" b="1" kern="1200" dirty="0" err="1"/>
            <a:t>prava</a:t>
          </a:r>
          <a:r>
            <a:rPr lang="de-DE" sz="1600" b="1" kern="1200" dirty="0"/>
            <a:t> </a:t>
          </a:r>
          <a:r>
            <a:rPr lang="de-DE" sz="1600" b="1" kern="1200" dirty="0" err="1"/>
            <a:t>za</a:t>
          </a:r>
          <a:r>
            <a:rPr lang="de-DE" sz="1600" b="1" kern="1200" dirty="0"/>
            <a:t> o </a:t>
          </a:r>
          <a:r>
            <a:rPr lang="de-DE" sz="1600" b="1" kern="1200" dirty="0" err="1"/>
            <a:t>sukaripe</a:t>
          </a:r>
          <a:r>
            <a:rPr lang="de-DE" sz="1600" b="1" kern="1200" dirty="0"/>
            <a:t> </a:t>
          </a:r>
          <a:r>
            <a:rPr lang="de-DE" sz="1600" b="1" kern="1200" dirty="0" err="1"/>
            <a:t>javerengo</a:t>
          </a:r>
          <a:endParaRPr lang="es-ES" sz="1600" b="1" kern="1200" dirty="0"/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iritirinelape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(na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nerverinelape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es-ES" sz="1800" b="1" kern="1200" dirty="0"/>
            <a:t>: </a:t>
          </a:r>
          <a:r>
            <a:rPr lang="de-DE" sz="1800" b="1" kern="1200" dirty="0"/>
            <a:t>Te </a:t>
          </a:r>
          <a:r>
            <a:rPr lang="de-DE" sz="1800" b="1" kern="1200" dirty="0" err="1"/>
            <a:t>izostririnelpe</a:t>
          </a:r>
          <a:r>
            <a:rPr lang="de-DE" sz="1800" b="1" kern="1200" dirty="0"/>
            <a:t> </a:t>
          </a:r>
          <a:r>
            <a:rPr lang="de-DE" sz="1800" b="1" kern="1200" dirty="0" err="1"/>
            <a:t>nesto</a:t>
          </a:r>
          <a:r>
            <a:rPr lang="de-DE" sz="1800" b="1" kern="1200" dirty="0"/>
            <a:t> </a:t>
          </a:r>
          <a:r>
            <a:rPr lang="de-DE" sz="1800" b="1" kern="1200" dirty="0" err="1"/>
            <a:t>za</a:t>
          </a:r>
          <a:r>
            <a:rPr lang="de-DE" sz="1800" b="1" kern="1200" dirty="0"/>
            <a:t> da te </a:t>
          </a:r>
          <a:r>
            <a:rPr lang="de-DE" sz="1800" b="1" kern="1200" dirty="0" err="1"/>
            <a:t>iritirinelpe</a:t>
          </a:r>
          <a:r>
            <a:rPr lang="de-DE" sz="1800" b="1" kern="1200" dirty="0"/>
            <a:t> </a:t>
          </a:r>
          <a:r>
            <a:rPr lang="de-DE" sz="1800" b="1" kern="1200" dirty="0" err="1"/>
            <a:t>potikniba</a:t>
          </a:r>
          <a:r>
            <a:rPr lang="de-DE" sz="1800" b="1" kern="1200" dirty="0"/>
            <a:t> </a:t>
          </a:r>
          <a:r>
            <a:rPr lang="de-DE" sz="1800" b="1" kern="1200" dirty="0" err="1"/>
            <a:t>ili</a:t>
          </a:r>
          <a:r>
            <a:rPr lang="de-DE" sz="1800" b="1" kern="1200" dirty="0"/>
            <a:t> </a:t>
          </a:r>
          <a:r>
            <a:rPr lang="de-DE" sz="1800" b="1" kern="1200" dirty="0" err="1"/>
            <a:t>razbesnija</a:t>
          </a:r>
          <a:endParaRPr lang="es-ES" sz="1800" b="1" kern="1200" dirty="0"/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/>
            <a:t>Ov</a:t>
          </a:r>
          <a:r>
            <a:rPr lang="de-DE" sz="1800" b="1" kern="1200" dirty="0"/>
            <a:t> </a:t>
          </a:r>
          <a:r>
            <a:rPr lang="de-DE" sz="1800" b="1" kern="1200" dirty="0" err="1"/>
            <a:t>nane</a:t>
          </a:r>
          <a:r>
            <a:rPr lang="de-DE" sz="1800" b="1" kern="1200" dirty="0"/>
            <a:t> </a:t>
          </a:r>
          <a:r>
            <a:rPr lang="de-DE" sz="1800" b="1" kern="1200" dirty="0" err="1"/>
            <a:t>nitu</a:t>
          </a:r>
          <a:r>
            <a:rPr lang="de-DE" sz="1800" b="1" kern="1200" dirty="0"/>
            <a:t> </a:t>
          </a:r>
          <a:r>
            <a:rPr lang="de-DE" sz="1800" b="1" kern="1200" dirty="0" err="1"/>
            <a:t>razdrazlivo</a:t>
          </a:r>
          <a:r>
            <a:rPr lang="de-DE" sz="1800" b="1" kern="1200" dirty="0"/>
            <a:t> </a:t>
          </a:r>
          <a:r>
            <a:rPr lang="de-DE" sz="1800" b="1" kern="1200" dirty="0" err="1"/>
            <a:t>nitu</a:t>
          </a:r>
          <a:r>
            <a:rPr lang="de-DE" sz="1800" b="1" kern="1200" dirty="0"/>
            <a:t> </a:t>
          </a:r>
          <a:r>
            <a:rPr lang="de-DE" sz="1800" b="1" kern="1200" dirty="0" err="1"/>
            <a:t>preterimo</a:t>
          </a:r>
          <a:r>
            <a:rPr lang="de-DE" sz="1800" b="1" kern="1200" dirty="0"/>
            <a:t> </a:t>
          </a:r>
          <a:r>
            <a:rPr lang="de-DE" sz="1800" b="1" kern="1200" dirty="0" err="1"/>
            <a:t>cuvstvutitelno</a:t>
          </a:r>
          <a:endParaRPr lang="es-ES" sz="1800" b="1" kern="1200" dirty="0"/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ikerela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zloba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lang="es-ES" sz="1800" b="1" kern="1200" dirty="0"/>
            <a:t>: </a:t>
          </a:r>
          <a:r>
            <a:rPr lang="de-DE" sz="1800" b="1" kern="1200" dirty="0"/>
            <a:t>Ker </a:t>
          </a:r>
          <a:r>
            <a:rPr lang="de-DE" sz="1800" b="1" kern="1200" dirty="0" err="1"/>
            <a:t>inventar</a:t>
          </a:r>
          <a:r>
            <a:rPr lang="de-DE" sz="1800" b="1" kern="1200" dirty="0"/>
            <a:t> (Pausa)</a:t>
          </a:r>
          <a:endParaRPr lang="es-ES" sz="1800" b="1" kern="1200" dirty="0"/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/>
            <a:t>Ov</a:t>
          </a:r>
          <a:r>
            <a:rPr lang="de-DE" sz="1800" b="1" kern="1200" dirty="0"/>
            <a:t> </a:t>
          </a:r>
          <a:r>
            <a:rPr lang="de-DE" sz="1800" b="1" kern="1200" dirty="0" err="1"/>
            <a:t>oprostinela</a:t>
          </a:r>
          <a:r>
            <a:rPr lang="de-DE" sz="1800" b="1" kern="1200" dirty="0"/>
            <a:t> </a:t>
          </a:r>
          <a:r>
            <a:rPr lang="de-DE" sz="1800" b="1" kern="1200" dirty="0" err="1"/>
            <a:t>thaj</a:t>
          </a:r>
          <a:r>
            <a:rPr lang="de-DE" sz="1800" b="1" kern="1200" dirty="0"/>
            <a:t> </a:t>
          </a:r>
          <a:r>
            <a:rPr lang="de-DE" sz="1800" b="1" kern="1200" dirty="0" err="1"/>
            <a:t>zanemarinela</a:t>
          </a:r>
          <a:r>
            <a:rPr lang="de-DE" sz="1800" b="1" kern="1200" dirty="0"/>
            <a:t> o </a:t>
          </a:r>
          <a:r>
            <a:rPr lang="de-DE" sz="1800" b="1" kern="1200" dirty="0" err="1"/>
            <a:t>primerna</a:t>
          </a:r>
          <a:r>
            <a:rPr lang="de-DE" sz="1800" b="1" kern="1200" dirty="0"/>
            <a:t> </a:t>
          </a:r>
          <a:r>
            <a:rPr lang="de-DE" sz="1800" b="1" kern="1200" dirty="0" err="1"/>
            <a:t>navrede</a:t>
          </a:r>
          <a:endParaRPr lang="es-ES" sz="1800" b="1" kern="1200" dirty="0"/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raduinelape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nepravda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s-ES" sz="1800" b="1" kern="1200" dirty="0"/>
            <a:t>: </a:t>
          </a:r>
          <a:r>
            <a:rPr lang="de-DE" sz="1800" b="1" kern="1200" dirty="0"/>
            <a:t>Te ovel </a:t>
          </a:r>
          <a:r>
            <a:rPr lang="de-DE" sz="1800" b="1" kern="1200" dirty="0" err="1"/>
            <a:t>pe</a:t>
          </a:r>
          <a:r>
            <a:rPr lang="de-DE" sz="1800" b="1" kern="1200" dirty="0"/>
            <a:t> </a:t>
          </a:r>
          <a:r>
            <a:rPr lang="de-DE" sz="1800" b="1" kern="1200" dirty="0" err="1"/>
            <a:t>veselno</a:t>
          </a:r>
          <a:r>
            <a:rPr lang="de-DE" sz="1800" b="1" kern="1200" dirty="0"/>
            <a:t>, </a:t>
          </a:r>
          <a:r>
            <a:rPr lang="de-DE" sz="1800" b="1" kern="1200" dirty="0" err="1"/>
            <a:t>srejkno</a:t>
          </a:r>
          <a:r>
            <a:rPr lang="de-DE" sz="1800" b="1" kern="1200" dirty="0"/>
            <a:t> </a:t>
          </a:r>
          <a:r>
            <a:rPr lang="de-DE" sz="1800" b="1" kern="1200" dirty="0" err="1"/>
            <a:t>ili</a:t>
          </a:r>
          <a:r>
            <a:rPr lang="de-DE" sz="1800" b="1" kern="1200" dirty="0"/>
            <a:t> te </a:t>
          </a:r>
          <a:r>
            <a:rPr lang="de-DE" sz="1800" b="1" kern="1200" dirty="0" err="1"/>
            <a:t>cuvstvuinelpe</a:t>
          </a:r>
          <a:r>
            <a:rPr lang="de-DE" sz="1800" b="1" kern="1200" dirty="0"/>
            <a:t> </a:t>
          </a:r>
          <a:r>
            <a:rPr lang="de-DE" sz="1800" b="1" kern="1200" dirty="0" err="1"/>
            <a:t>sukar</a:t>
          </a:r>
          <a:r>
            <a:rPr lang="de-DE" sz="1800" b="1" kern="1200" dirty="0"/>
            <a:t>.</a:t>
          </a:r>
          <a:endParaRPr lang="es-ES" sz="1800" b="1" kern="1200" dirty="0"/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/>
            <a:t>Ov</a:t>
          </a:r>
          <a:r>
            <a:rPr lang="de-DE" sz="1800" b="1" kern="1200" dirty="0"/>
            <a:t> na </a:t>
          </a:r>
          <a:r>
            <a:rPr lang="de-DE" sz="1800" b="1" kern="1200" dirty="0" err="1"/>
            <a:t>raduinelape</a:t>
          </a:r>
          <a:r>
            <a:rPr lang="de-DE" sz="1800" b="1" kern="1200" dirty="0"/>
            <a:t> ko </a:t>
          </a:r>
          <a:r>
            <a:rPr lang="de-DE" sz="1800" b="1" kern="1200" dirty="0" err="1"/>
            <a:t>greske</a:t>
          </a:r>
          <a:r>
            <a:rPr lang="de-DE" sz="1800" b="1" kern="1200" dirty="0"/>
            <a:t>, </a:t>
          </a:r>
          <a:r>
            <a:rPr lang="de-DE" sz="1800" b="1" kern="1200" dirty="0" err="1"/>
            <a:t>nitu</a:t>
          </a:r>
          <a:r>
            <a:rPr lang="de-DE" sz="1800" b="1" kern="1200" dirty="0"/>
            <a:t> </a:t>
          </a:r>
          <a:r>
            <a:rPr lang="de-DE" sz="1800" b="1" kern="1200" dirty="0" err="1"/>
            <a:t>streminelape</a:t>
          </a:r>
          <a:r>
            <a:rPr lang="de-DE" sz="1800" b="1" kern="1200" dirty="0"/>
            <a:t> ki </a:t>
          </a:r>
          <a:r>
            <a:rPr lang="de-DE" sz="1800" b="1" kern="1200" dirty="0" err="1"/>
            <a:t>ispravinel</a:t>
          </a:r>
          <a:r>
            <a:rPr lang="de-DE" sz="1800" b="1" kern="1200" dirty="0"/>
            <a:t> </a:t>
          </a:r>
          <a:r>
            <a:rPr lang="de-DE" sz="1800" b="1" kern="1200" dirty="0" err="1"/>
            <a:t>len</a:t>
          </a:r>
          <a:endParaRPr lang="es-ES" sz="1800" b="1" kern="1200" dirty="0"/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 err="1"/>
            <a:t>Ov</a:t>
          </a:r>
          <a:r>
            <a:rPr lang="de-DE" sz="2000" b="1" kern="1200" dirty="0"/>
            <a:t> </a:t>
          </a:r>
          <a:r>
            <a:rPr lang="de-DE" sz="2000" b="1" kern="1200" dirty="0" err="1"/>
            <a:t>izdrzinga</a:t>
          </a:r>
          <a:r>
            <a:rPr lang="de-DE" sz="2000" b="1" kern="1200" dirty="0"/>
            <a:t> </a:t>
          </a:r>
          <a:r>
            <a:rPr lang="de-DE" sz="2000" b="1" kern="1200" dirty="0" err="1"/>
            <a:t>kuviba</a:t>
          </a:r>
          <a:r>
            <a:rPr lang="de-DE" sz="2000" b="1" kern="1200" dirty="0"/>
            <a:t>, </a:t>
          </a:r>
          <a:r>
            <a:rPr lang="de-DE" sz="2000" b="1" kern="1200" dirty="0" err="1"/>
            <a:t>navrede</a:t>
          </a:r>
          <a:r>
            <a:rPr lang="de-DE" sz="2000" b="1" kern="1200" dirty="0"/>
            <a:t> </a:t>
          </a:r>
          <a:r>
            <a:rPr lang="de-DE" sz="2000" b="1" kern="1200" dirty="0" err="1"/>
            <a:t>thaj</a:t>
          </a:r>
          <a:r>
            <a:rPr lang="de-DE" sz="2000" b="1" kern="1200" dirty="0"/>
            <a:t> </a:t>
          </a:r>
          <a:r>
            <a:rPr lang="de-DE" sz="2000" b="1" kern="1200" dirty="0" err="1"/>
            <a:t>prezir</a:t>
          </a:r>
          <a:r>
            <a:rPr lang="ru-RU" sz="2000" b="1" kern="1200" dirty="0"/>
            <a:t>. </a:t>
          </a:r>
          <a:r>
            <a:rPr lang="de-DE" sz="2000" b="1" kern="1200" dirty="0"/>
            <a:t>      </a:t>
          </a:r>
          <a:r>
            <a:rPr lang="ru-RU" sz="2000" b="1" kern="1200" dirty="0"/>
            <a:t>(</a:t>
          </a:r>
          <a:r>
            <a:rPr lang="de-DE" sz="2000" b="1" kern="1200" dirty="0"/>
            <a:t>Matej</a:t>
          </a:r>
          <a:r>
            <a:rPr lang="ru-RU" sz="2000" b="1" kern="1200" dirty="0"/>
            <a:t> 27:27-31)</a:t>
          </a:r>
          <a:endParaRPr lang="es-ES" sz="2000" b="1" kern="1200" dirty="0"/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stradinga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 err="1"/>
            <a:t>Ov</a:t>
          </a:r>
          <a:r>
            <a:rPr lang="de-DE" sz="2000" b="1" kern="1200" dirty="0"/>
            <a:t> </a:t>
          </a:r>
          <a:r>
            <a:rPr lang="de-DE" sz="2000" b="1" kern="1200" dirty="0" err="1"/>
            <a:t>grizingape</a:t>
          </a:r>
          <a:r>
            <a:rPr lang="de-DE" sz="2000" b="1" kern="1200" dirty="0"/>
            <a:t> </a:t>
          </a:r>
          <a:r>
            <a:rPr lang="de-DE" sz="2000" b="1" kern="1200" dirty="0" err="1"/>
            <a:t>sekase</a:t>
          </a:r>
          <a:r>
            <a:rPr lang="de-DE" sz="2000" b="1" kern="1200" dirty="0"/>
            <a:t> so </a:t>
          </a:r>
          <a:r>
            <a:rPr lang="de-DE" sz="2000" b="1" kern="1200" dirty="0" err="1"/>
            <a:t>stradinga</a:t>
          </a:r>
          <a:endParaRPr lang="es-ES" sz="2000" b="1" kern="1200" dirty="0"/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Odova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beningo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 err="1"/>
            <a:t>Ov</a:t>
          </a:r>
          <a:r>
            <a:rPr lang="de-DE" sz="2000" b="1" kern="1200" dirty="0"/>
            <a:t> </a:t>
          </a:r>
          <a:r>
            <a:rPr lang="de-DE" sz="2000" b="1" kern="1200" dirty="0" err="1"/>
            <a:t>poucinga</a:t>
          </a:r>
          <a:r>
            <a:rPr lang="de-DE" sz="2000" b="1" kern="1200" dirty="0"/>
            <a:t> i </a:t>
          </a:r>
          <a:r>
            <a:rPr lang="de-DE" sz="2000" b="1" kern="1200" dirty="0" err="1"/>
            <a:t>vistina</a:t>
          </a:r>
          <a:r>
            <a:rPr lang="de-DE" sz="2000" b="1" kern="1200" dirty="0"/>
            <a:t> so </a:t>
          </a:r>
          <a:r>
            <a:rPr lang="de-DE" sz="2000" b="1" kern="1200" dirty="0" err="1"/>
            <a:t>jasnost</a:t>
          </a:r>
          <a:r>
            <a:rPr lang="de-DE" sz="2000" b="1" kern="1200" dirty="0"/>
            <a:t> </a:t>
          </a:r>
          <a:r>
            <a:rPr lang="de-DE" sz="2000" b="1" kern="1200" dirty="0" err="1"/>
            <a:t>thaj</a:t>
          </a:r>
          <a:r>
            <a:rPr lang="de-DE" sz="2000" b="1" kern="1200" dirty="0"/>
            <a:t> so </a:t>
          </a:r>
          <a:r>
            <a:rPr lang="de-DE" sz="2000" b="1" kern="1200" dirty="0" err="1"/>
            <a:t>ubediba</a:t>
          </a:r>
          <a:r>
            <a:rPr lang="de-DE" sz="2000" b="1" kern="1200" dirty="0"/>
            <a:t>.</a:t>
          </a:r>
          <a:endParaRPr lang="es-ES" sz="2000" b="1" kern="1200" dirty="0"/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Manus </a:t>
          </a:r>
          <a:r>
            <a:rPr lang="de-DE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raduinelape</a:t>
          </a:r>
          <a:r>
            <a:rPr lang="de-DE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</a:t>
          </a:r>
          <a:r>
            <a:rPr lang="de-DE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vistina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 err="1"/>
            <a:t>Ov</a:t>
          </a:r>
          <a:r>
            <a:rPr lang="de-DE" sz="2000" b="1" kern="1200" dirty="0"/>
            <a:t> na </a:t>
          </a:r>
          <a:r>
            <a:rPr lang="de-DE" sz="2000" b="1" kern="1200" dirty="0" err="1"/>
            <a:t>osudinga</a:t>
          </a:r>
          <a:r>
            <a:rPr lang="de-DE" sz="2000" b="1" kern="1200" dirty="0"/>
            <a:t> e </a:t>
          </a:r>
          <a:r>
            <a:rPr lang="de-DE" sz="2000" b="1" kern="1200" dirty="0" err="1"/>
            <a:t>gresnone</a:t>
          </a:r>
          <a:r>
            <a:rPr lang="de-DE" sz="2000" b="1" kern="1200" dirty="0"/>
            <a:t> </a:t>
          </a:r>
          <a:r>
            <a:rPr lang="de-DE" sz="2000" b="1" kern="1200" dirty="0" err="1"/>
            <a:t>cuvla</a:t>
          </a:r>
          <a:r>
            <a:rPr lang="de-DE" sz="2000" b="1" kern="1200" dirty="0"/>
            <a:t> </a:t>
          </a:r>
          <a:r>
            <a:rPr lang="de-DE" sz="2000" b="1" kern="1200" dirty="0" err="1"/>
            <a:t>thaj</a:t>
          </a:r>
          <a:r>
            <a:rPr lang="de-DE" sz="2000" b="1" kern="1200" dirty="0"/>
            <a:t> </a:t>
          </a:r>
          <a:r>
            <a:rPr lang="de-DE" sz="2000" b="1" kern="1200" dirty="0" err="1"/>
            <a:t>oprostinga</a:t>
          </a:r>
          <a:r>
            <a:rPr lang="de-DE" sz="2000" b="1" kern="1200" dirty="0"/>
            <a:t> </a:t>
          </a:r>
          <a:r>
            <a:rPr lang="de-DE" sz="2000" b="1" kern="1200" dirty="0" err="1"/>
            <a:t>olake</a:t>
          </a:r>
          <a:r>
            <a:rPr lang="de-DE" sz="2000" b="1" kern="1200" dirty="0"/>
            <a:t>                 </a:t>
          </a:r>
          <a:r>
            <a:rPr lang="ru-RU" sz="2000" b="1" kern="1200" dirty="0"/>
            <a:t>(</a:t>
          </a:r>
          <a:r>
            <a:rPr lang="de-DE" sz="2000" b="1" kern="1200" dirty="0"/>
            <a:t>Jovan</a:t>
          </a:r>
          <a:r>
            <a:rPr lang="ru-RU" sz="2000" b="1" kern="1200" dirty="0"/>
            <a:t> 8:10-11)</a:t>
          </a:r>
          <a:endParaRPr lang="es-ES" sz="2000" b="1" kern="1200" dirty="0"/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trpinga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 err="1"/>
            <a:t>Ov</a:t>
          </a:r>
          <a:r>
            <a:rPr lang="de-DE" sz="2000" b="1" kern="1200" dirty="0"/>
            <a:t> </a:t>
          </a:r>
          <a:r>
            <a:rPr lang="de-DE" sz="2000" b="1" kern="1200" dirty="0" err="1"/>
            <a:t>veruinga</a:t>
          </a:r>
          <a:r>
            <a:rPr lang="de-DE" sz="2000" b="1" kern="1200" dirty="0"/>
            <a:t> ko </a:t>
          </a:r>
          <a:r>
            <a:rPr lang="de-DE" sz="2000" b="1" kern="1200" dirty="0" err="1"/>
            <a:t>iskrenost</a:t>
          </a:r>
          <a:r>
            <a:rPr lang="de-DE" sz="2000" b="1" kern="1200" dirty="0"/>
            <a:t> </a:t>
          </a:r>
          <a:r>
            <a:rPr lang="de-DE" sz="2000" b="1" kern="1200" dirty="0" err="1"/>
            <a:t>taro</a:t>
          </a:r>
          <a:r>
            <a:rPr lang="de-DE" sz="2000" b="1" kern="1200" dirty="0"/>
            <a:t> </a:t>
          </a:r>
          <a:r>
            <a:rPr lang="de-DE" sz="2000" b="1" kern="1200" dirty="0" err="1"/>
            <a:t>Zakhej</a:t>
          </a:r>
          <a:r>
            <a:rPr lang="ru-RU" sz="2000" b="1" kern="1200" dirty="0"/>
            <a:t>. </a:t>
          </a:r>
          <a:r>
            <a:rPr lang="de-DE" sz="2000" b="1" kern="1200" dirty="0"/>
            <a:t>             </a:t>
          </a:r>
          <a:r>
            <a:rPr lang="ru-RU" sz="2000" b="1" kern="1200" dirty="0"/>
            <a:t>(</a:t>
          </a:r>
          <a:r>
            <a:rPr lang="de-DE" sz="2000" b="1" kern="1200" dirty="0"/>
            <a:t>Luka</a:t>
          </a:r>
          <a:r>
            <a:rPr lang="ru-RU" sz="2000" b="1" kern="1200" dirty="0"/>
            <a:t> 19:8-9)</a:t>
          </a:r>
          <a:endParaRPr lang="es-ES" sz="2000" b="1" kern="1200" dirty="0"/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veruinela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 err="1"/>
            <a:t>Ov</a:t>
          </a:r>
          <a:r>
            <a:rPr lang="de-DE" sz="2000" b="1" kern="1200" dirty="0"/>
            <a:t> </a:t>
          </a:r>
          <a:r>
            <a:rPr lang="de-DE" sz="2000" b="1" kern="1200" dirty="0" err="1"/>
            <a:t>podgotvinga</a:t>
          </a:r>
          <a:r>
            <a:rPr lang="de-DE" sz="2000" b="1" kern="1200" dirty="0"/>
            <a:t> 12 </a:t>
          </a:r>
          <a:r>
            <a:rPr lang="de-DE" sz="2000" b="1" kern="1200" dirty="0" err="1"/>
            <a:t>mursa</a:t>
          </a:r>
          <a:r>
            <a:rPr lang="de-DE" sz="2000" b="1" kern="1200" dirty="0"/>
            <a:t> </a:t>
          </a:r>
          <a:r>
            <a:rPr lang="de-DE" sz="2000" b="1" kern="1200" dirty="0" err="1"/>
            <a:t>za</a:t>
          </a:r>
          <a:r>
            <a:rPr lang="de-DE" sz="2000" b="1" kern="1200" dirty="0"/>
            <a:t> ,,</a:t>
          </a:r>
          <a:r>
            <a:rPr lang="de-DE" sz="2000" b="1" kern="1200" dirty="0" err="1"/>
            <a:t>nevozmozno</a:t>
          </a:r>
          <a:r>
            <a:rPr lang="de-DE" sz="2000" b="1" kern="1200" dirty="0"/>
            <a:t>“ </a:t>
          </a:r>
          <a:r>
            <a:rPr lang="de-DE" sz="2000" b="1" kern="1200" dirty="0" err="1"/>
            <a:t>misija</a:t>
          </a:r>
          <a:endParaRPr lang="es-ES" sz="2000" b="1" kern="1200" dirty="0"/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acikerela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 err="1"/>
            <a:t>Ov</a:t>
          </a:r>
          <a:r>
            <a:rPr lang="de-DE" sz="2000" b="1" kern="1200" dirty="0"/>
            <a:t> </a:t>
          </a:r>
          <a:r>
            <a:rPr lang="de-DE" sz="2000" b="1" kern="1200" dirty="0" err="1"/>
            <a:t>izdrzinga</a:t>
          </a:r>
          <a:r>
            <a:rPr lang="de-DE" sz="2000" b="1" kern="1200" dirty="0"/>
            <a:t> </a:t>
          </a:r>
          <a:r>
            <a:rPr lang="de-DE" sz="2000" b="1" kern="1200" dirty="0" err="1"/>
            <a:t>bokaliba</a:t>
          </a:r>
          <a:r>
            <a:rPr lang="de-DE" sz="2000" b="1" kern="1200" dirty="0"/>
            <a:t>, </a:t>
          </a:r>
          <a:r>
            <a:rPr lang="de-DE" sz="2000" b="1" kern="1200" dirty="0" err="1"/>
            <a:t>frdiba</a:t>
          </a:r>
          <a:r>
            <a:rPr lang="de-DE" sz="2000" b="1" kern="1200" dirty="0"/>
            <a:t>, </a:t>
          </a:r>
          <a:r>
            <a:rPr lang="de-DE" sz="2000" b="1" kern="1200" dirty="0" err="1"/>
            <a:t>bolka</a:t>
          </a:r>
          <a:r>
            <a:rPr lang="de-DE" sz="2000" b="1" kern="1200" dirty="0"/>
            <a:t> </a:t>
          </a:r>
          <a:r>
            <a:rPr lang="de-DE" sz="2000" b="1" kern="1200" dirty="0" err="1"/>
            <a:t>thaj</a:t>
          </a:r>
          <a:r>
            <a:rPr lang="de-DE" sz="2000" b="1" kern="1200" dirty="0"/>
            <a:t> </a:t>
          </a:r>
          <a:r>
            <a:rPr lang="de-DE" sz="2000" b="1" kern="1200" dirty="0" err="1"/>
            <a:t>progonstvo</a:t>
          </a:r>
          <a:r>
            <a:rPr lang="de-DE" sz="2000" b="1" kern="1200" dirty="0"/>
            <a:t>.</a:t>
          </a:r>
          <a:endParaRPr lang="es-ES" sz="2000" b="1" kern="1200" dirty="0"/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podrzinela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91840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rodinga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pocast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thaj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druzingape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skromno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manusencar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1952" y="216480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schemeClr val="tx1"/>
              </a:solidFill>
            </a:rPr>
            <a:t>Ov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nane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zavidlivo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Thaj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ine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Kral taro Universum,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falingape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odoleja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>
              <a:solidFill>
                <a:schemeClr val="tx1"/>
              </a:solidFill>
            </a:rPr>
            <a:t>Ov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nane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calmcija</a:t>
          </a:r>
          <a:endParaRPr lang="es-ES" sz="1800" b="1" kern="1200" dirty="0">
            <a:solidFill>
              <a:schemeClr val="tx1"/>
            </a:solidFill>
          </a:endParaRP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ine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spremno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izvrsinel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thaj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najskromna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zadace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>
              <a:solidFill>
                <a:schemeClr val="tx1"/>
              </a:solidFill>
            </a:rPr>
            <a:t>Ov</a:t>
          </a:r>
          <a:r>
            <a:rPr lang="de-DE" sz="1800" b="1" kern="1200" dirty="0">
              <a:solidFill>
                <a:schemeClr val="tx1"/>
              </a:solidFill>
            </a:rPr>
            <a:t> na </a:t>
          </a:r>
          <a:r>
            <a:rPr lang="de-DE" sz="1800" b="1" kern="1200" dirty="0" err="1">
              <a:solidFill>
                <a:schemeClr val="tx1"/>
              </a:solidFill>
            </a:rPr>
            <a:t>acovela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voobrazimo</a:t>
          </a:r>
          <a:endParaRPr lang="es-ES" sz="1800" b="1" kern="1200" dirty="0">
            <a:solidFill>
              <a:schemeClr val="tx1"/>
            </a:solidFill>
          </a:endParaRP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odnesingape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sarinencar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uctivost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thaj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pristojno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 err="1">
              <a:solidFill>
                <a:schemeClr val="tx1"/>
              </a:solidFill>
            </a:rPr>
            <a:t>Ov</a:t>
          </a:r>
          <a:r>
            <a:rPr lang="de-DE" sz="1600" b="1" kern="1200" dirty="0">
              <a:solidFill>
                <a:schemeClr val="tx1"/>
              </a:solidFill>
            </a:rPr>
            <a:t> na </a:t>
          </a:r>
          <a:r>
            <a:rPr lang="de-DE" sz="1600" b="1" kern="1200" dirty="0" err="1">
              <a:solidFill>
                <a:schemeClr val="tx1"/>
              </a:solidFill>
            </a:rPr>
            <a:t>kerela</a:t>
          </a:r>
          <a:r>
            <a:rPr lang="de-DE" sz="1600" b="1" kern="1200" dirty="0">
              <a:solidFill>
                <a:schemeClr val="tx1"/>
              </a:solidFill>
            </a:rPr>
            <a:t> </a:t>
          </a:r>
          <a:r>
            <a:rPr lang="de-DE" sz="1600" b="1" kern="1200" dirty="0" err="1">
              <a:solidFill>
                <a:schemeClr val="tx1"/>
              </a:solidFill>
            </a:rPr>
            <a:t>nisto</a:t>
          </a:r>
          <a:r>
            <a:rPr lang="de-DE" sz="1600" b="1" kern="1200" dirty="0">
              <a:solidFill>
                <a:schemeClr val="tx1"/>
              </a:solidFill>
            </a:rPr>
            <a:t> </a:t>
          </a:r>
          <a:r>
            <a:rPr lang="de-DE" sz="1600" b="1" kern="1200" dirty="0" err="1">
              <a:solidFill>
                <a:schemeClr val="tx1"/>
              </a:solidFill>
            </a:rPr>
            <a:t>pogresno</a:t>
          </a:r>
          <a:r>
            <a:rPr lang="de-DE" sz="1600" b="1" kern="1200" dirty="0">
              <a:solidFill>
                <a:schemeClr val="tx1"/>
              </a:solidFill>
            </a:rPr>
            <a:t>.</a:t>
          </a:r>
          <a:endParaRPr lang="es-ES" sz="1600" b="1" kern="1200" dirty="0">
            <a:solidFill>
              <a:schemeClr val="tx1"/>
            </a:solidFill>
          </a:endParaRP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uvek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vrvinga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volja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taro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Po Dat 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Jovan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6:38)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 err="1">
              <a:solidFill>
                <a:schemeClr val="tx1"/>
              </a:solidFill>
            </a:rPr>
            <a:t>Ov</a:t>
          </a:r>
          <a:r>
            <a:rPr lang="de-DE" sz="1600" b="1" kern="1200" dirty="0">
              <a:solidFill>
                <a:schemeClr val="tx1"/>
              </a:solidFill>
            </a:rPr>
            <a:t> na </a:t>
          </a:r>
          <a:r>
            <a:rPr lang="de-DE" sz="1600" b="1" kern="1200" dirty="0" err="1">
              <a:solidFill>
                <a:schemeClr val="tx1"/>
              </a:solidFill>
            </a:rPr>
            <a:t>grizinelape</a:t>
          </a:r>
          <a:r>
            <a:rPr lang="de-DE" sz="1600" b="1" kern="1200" dirty="0">
              <a:solidFill>
                <a:schemeClr val="tx1"/>
              </a:solidFill>
            </a:rPr>
            <a:t> pese</a:t>
          </a:r>
          <a:endParaRPr lang="es-ES" sz="1600" b="1" kern="1200" dirty="0">
            <a:solidFill>
              <a:schemeClr val="tx1"/>
            </a:solidFill>
          </a:endParaRP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Duri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thaj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keda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kuvgele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odgovoringa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octivost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Jovan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18:22-23)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tx1"/>
              </a:solidFill>
            </a:rPr>
            <a:t>Na </a:t>
          </a:r>
          <a:r>
            <a:rPr lang="de-DE" sz="2000" b="1" kern="1200" dirty="0" err="1">
              <a:solidFill>
                <a:schemeClr val="tx1"/>
              </a:solidFill>
            </a:rPr>
            <a:t>iritirinelape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rodela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proska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okolenge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raspningele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(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Luka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23:34)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>
              <a:solidFill>
                <a:schemeClr val="tx1"/>
              </a:solidFill>
            </a:rPr>
            <a:t>Ov</a:t>
          </a:r>
          <a:r>
            <a:rPr lang="de-DE" sz="1800" b="1" kern="1200" dirty="0">
              <a:solidFill>
                <a:schemeClr val="tx1"/>
              </a:solidFill>
            </a:rPr>
            <a:t> na </a:t>
          </a:r>
          <a:r>
            <a:rPr lang="de-DE" sz="1800" b="1" kern="1200" dirty="0" err="1">
              <a:solidFill>
                <a:schemeClr val="tx1"/>
              </a:solidFill>
            </a:rPr>
            <a:t>ikjerela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zloba</a:t>
          </a:r>
          <a:r>
            <a:rPr lang="de-DE" sz="1800" b="1" kern="1200" dirty="0">
              <a:solidFill>
                <a:schemeClr val="tx1"/>
              </a:solidFill>
            </a:rPr>
            <a:t>.</a:t>
          </a:r>
          <a:endParaRPr lang="es-ES" sz="1800" b="1" kern="1200" dirty="0">
            <a:solidFill>
              <a:schemeClr val="tx1"/>
            </a:solidFill>
          </a:endParaRP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kerela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ine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lafi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ostro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nepravednikoncar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farisejencar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Matej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23:27-28)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 err="1">
              <a:solidFill>
                <a:schemeClr val="tx1"/>
              </a:solidFill>
            </a:rPr>
            <a:t>Ov</a:t>
          </a:r>
          <a:r>
            <a:rPr lang="de-DE" sz="1600" b="1" kern="1200" dirty="0">
              <a:solidFill>
                <a:schemeClr val="tx1"/>
              </a:solidFill>
            </a:rPr>
            <a:t> na </a:t>
          </a:r>
          <a:r>
            <a:rPr lang="de-DE" sz="1600" b="1" kern="1200" dirty="0" err="1">
              <a:solidFill>
                <a:schemeClr val="tx1"/>
              </a:solidFill>
            </a:rPr>
            <a:t>raduinelape</a:t>
          </a:r>
          <a:r>
            <a:rPr lang="de-DE" sz="1600" b="1" kern="1200" dirty="0">
              <a:solidFill>
                <a:schemeClr val="tx1"/>
              </a:solidFill>
            </a:rPr>
            <a:t> ki </a:t>
          </a:r>
          <a:r>
            <a:rPr lang="de-DE" sz="1600" b="1" kern="1200" dirty="0" err="1">
              <a:solidFill>
                <a:schemeClr val="tx1"/>
              </a:solidFill>
            </a:rPr>
            <a:t>nepravda</a:t>
          </a:r>
          <a:r>
            <a:rPr lang="de-DE" sz="1600" b="1" kern="1200" dirty="0">
              <a:solidFill>
                <a:schemeClr val="tx1"/>
              </a:solidFill>
            </a:rPr>
            <a:t>.</a:t>
          </a:r>
          <a:endParaRPr lang="es-ES" sz="1600" b="1" kern="1200" dirty="0">
            <a:solidFill>
              <a:schemeClr val="tx1"/>
            </a:solidFill>
          </a:endParaRP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de-DE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SAVO TANO O MANGIPE</a:t>
            </a:r>
            <a:endParaRPr lang="es-E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390807" y="3887531"/>
            <a:ext cx="30946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600" b="1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Lekcija</a:t>
            </a:r>
            <a:r>
              <a:rPr lang="de-DE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 </a:t>
            </a:r>
            <a:r>
              <a:rPr lang="de-DE" sz="1600" b="1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</a:t>
            </a:r>
            <a:r>
              <a:rPr lang="de-DE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15 </a:t>
            </a:r>
            <a:r>
              <a:rPr lang="de-DE" sz="1600" b="1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avgust</a:t>
            </a:r>
            <a:r>
              <a:rPr lang="de-DE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 </a:t>
            </a:r>
            <a:r>
              <a:rPr lang="de-DE" sz="1600" b="1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bers</a:t>
            </a:r>
            <a:endParaRPr lang="es-ES" sz="1600" b="1" dirty="0">
              <a:solidFill>
                <a:srgbClr val="EDE4C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478393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de-DE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PORTRET ZA KO ISUS</a:t>
            </a:r>
            <a:endParaRPr lang="es-ES" sz="4400" b="1" spc="60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391887" y="594300"/>
            <a:ext cx="113973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</a:t>
            </a: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Akaja </a:t>
            </a:r>
            <a:r>
              <a:rPr lang="de-DE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tani</a:t>
            </a: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miri</a:t>
            </a: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zapoved</a:t>
            </a: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Mangen tumen </a:t>
            </a:r>
            <a:r>
              <a:rPr lang="de-DE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jek</a:t>
            </a: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jeke</a:t>
            </a: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sar so Me </a:t>
            </a:r>
            <a:r>
              <a:rPr lang="de-DE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manglum</a:t>
            </a: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tumen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 (</a:t>
            </a: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Jovan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15:12)</a:t>
            </a:r>
            <a:endParaRPr lang="es-E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622323" y="1136820"/>
            <a:ext cx="6440130" cy="28623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6000" b="1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O ISTRAJNOST </a:t>
            </a:r>
          </a:p>
          <a:p>
            <a:pPr algn="ctr"/>
            <a:r>
              <a:rPr lang="de-DE" sz="6000" b="1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TARO </a:t>
            </a:r>
          </a:p>
          <a:p>
            <a:pPr algn="ctr"/>
            <a:r>
              <a:rPr lang="de-DE" sz="6000" b="1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MANGIPE</a:t>
            </a:r>
            <a:endParaRPr lang="es-ES" sz="6000" b="1" dirty="0">
              <a:ln/>
              <a:solidFill>
                <a:srgbClr val="F1CD7E"/>
              </a:solidFill>
              <a:effectLst>
                <a:outerShdw blurRad="50800" dist="50800" dir="3000000" algn="ctr" rotWithShape="0">
                  <a:schemeClr val="accent5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400" b="1" spc="3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I NAJ BARI DOBLEST (</a:t>
            </a:r>
            <a:r>
              <a:rPr lang="de-DE" sz="2400" b="1" spc="3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MORALNO KARAKTERNO OSOBA)</a:t>
            </a:r>
            <a:endParaRPr lang="de-DE" sz="4400" b="1" spc="30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7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„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akana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acovena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akala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trin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vera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nadez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thaj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Mangipe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 Ali i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najbari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olendar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tano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o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mangipe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.“ (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1.Korintjanite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13:13)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41773" y="1341477"/>
            <a:ext cx="6547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O </a:t>
            </a:r>
            <a:r>
              <a:rPr lang="de-DE" b="1" dirty="0" err="1"/>
              <a:t>Korintjanite</a:t>
            </a:r>
            <a:r>
              <a:rPr lang="de-DE" b="1" dirty="0"/>
              <a:t> so </a:t>
            </a:r>
            <a:r>
              <a:rPr lang="de-DE" b="1" dirty="0" err="1"/>
              <a:t>piro</a:t>
            </a:r>
            <a:r>
              <a:rPr lang="de-DE" b="1" dirty="0"/>
              <a:t> </a:t>
            </a:r>
            <a:r>
              <a:rPr lang="de-DE" b="1" dirty="0" err="1"/>
              <a:t>stav</a:t>
            </a:r>
            <a:r>
              <a:rPr lang="de-DE" b="1" dirty="0"/>
              <a:t> </a:t>
            </a:r>
            <a:r>
              <a:rPr lang="de-DE" b="1" dirty="0" err="1"/>
              <a:t>sikavge</a:t>
            </a:r>
            <a:r>
              <a:rPr lang="de-DE" b="1" dirty="0"/>
              <a:t> so o </a:t>
            </a:r>
            <a:r>
              <a:rPr lang="de-DE" b="1" dirty="0" err="1"/>
              <a:t>mangipe</a:t>
            </a:r>
            <a:r>
              <a:rPr lang="de-DE" b="1" dirty="0"/>
              <a:t> na </a:t>
            </a:r>
            <a:r>
              <a:rPr lang="de-DE" b="1" dirty="0" err="1"/>
              <a:t>kerela</a:t>
            </a:r>
            <a:r>
              <a:rPr lang="de-DE" b="1" dirty="0"/>
              <a:t>: </a:t>
            </a:r>
            <a:r>
              <a:rPr lang="de-DE" b="1" dirty="0" err="1"/>
              <a:t>ine</a:t>
            </a:r>
            <a:r>
              <a:rPr lang="de-DE" b="1" dirty="0"/>
              <a:t> </a:t>
            </a:r>
            <a:r>
              <a:rPr lang="de-DE" b="1" dirty="0" err="1"/>
              <a:t>zavidliva</a:t>
            </a:r>
            <a:r>
              <a:rPr lang="de-DE" b="1" dirty="0"/>
              <a:t>; </a:t>
            </a:r>
            <a:r>
              <a:rPr lang="de-DE" b="1" dirty="0" err="1"/>
              <a:t>calmcije</a:t>
            </a:r>
            <a:r>
              <a:rPr lang="de-DE" b="1" dirty="0"/>
              <a:t>; </a:t>
            </a:r>
            <a:r>
              <a:rPr lang="de-DE" b="1" dirty="0" err="1"/>
              <a:t>suetna</a:t>
            </a:r>
            <a:r>
              <a:rPr lang="de-DE" b="1" dirty="0"/>
              <a:t>; </a:t>
            </a:r>
            <a:r>
              <a:rPr lang="de-DE" b="1" dirty="0" err="1"/>
              <a:t>postapinge</a:t>
            </a:r>
            <a:r>
              <a:rPr lang="de-DE" b="1" dirty="0"/>
              <a:t> </a:t>
            </a:r>
            <a:r>
              <a:rPr lang="de-DE" b="1" dirty="0" err="1"/>
              <a:t>nepravedno;ine</a:t>
            </a:r>
            <a:r>
              <a:rPr lang="de-DE" b="1" dirty="0"/>
              <a:t> </a:t>
            </a:r>
            <a:r>
              <a:rPr lang="de-DE" b="1" dirty="0" err="1"/>
              <a:t>sebicna</a:t>
            </a:r>
            <a:r>
              <a:rPr lang="de-DE" b="1" dirty="0"/>
              <a:t>; </a:t>
            </a:r>
            <a:r>
              <a:rPr lang="de-DE" b="1" dirty="0" err="1"/>
              <a:t>lesno</a:t>
            </a:r>
            <a:r>
              <a:rPr lang="de-DE" b="1" dirty="0"/>
              <a:t> </a:t>
            </a:r>
            <a:r>
              <a:rPr lang="de-DE" b="1" dirty="0" err="1"/>
              <a:t>razdraznuingepe</a:t>
            </a:r>
            <a:r>
              <a:rPr lang="de-DE" b="1" dirty="0"/>
              <a:t>; </a:t>
            </a:r>
            <a:r>
              <a:rPr lang="de-DE" b="1" dirty="0" err="1"/>
              <a:t>ine</a:t>
            </a:r>
            <a:r>
              <a:rPr lang="de-DE" b="1" dirty="0"/>
              <a:t> </a:t>
            </a:r>
            <a:r>
              <a:rPr lang="de-DE" b="1" dirty="0" err="1"/>
              <a:t>zlobna</a:t>
            </a:r>
            <a:r>
              <a:rPr lang="de-DE" b="1" dirty="0"/>
              <a:t>;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toleringe</a:t>
            </a:r>
            <a:r>
              <a:rPr lang="de-DE" b="1" dirty="0"/>
              <a:t> o grevo.</a:t>
            </a:r>
            <a:endParaRPr lang="es-ES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515101" y="4699668"/>
            <a:ext cx="567689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Keda ka </a:t>
            </a:r>
            <a:r>
              <a:rPr lang="de-DE" sz="2000" b="1" dirty="0" err="1"/>
              <a:t>avel</a:t>
            </a:r>
            <a:r>
              <a:rPr lang="de-DE" sz="2000" b="1" dirty="0"/>
              <a:t> O Isus , o grevo ka </a:t>
            </a:r>
            <a:r>
              <a:rPr lang="de-DE" sz="2000" b="1" dirty="0" err="1"/>
              <a:t>prestaninel</a:t>
            </a:r>
            <a:r>
              <a:rPr lang="de-DE" sz="2000" b="1" dirty="0"/>
              <a:t> te </a:t>
            </a:r>
            <a:r>
              <a:rPr lang="de-DE" sz="2000" b="1" dirty="0" err="1"/>
              <a:t>postoinel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amen ka </a:t>
            </a:r>
            <a:r>
              <a:rPr lang="de-DE" sz="2000" b="1" dirty="0" err="1"/>
              <a:t>uzivina</a:t>
            </a:r>
            <a:r>
              <a:rPr lang="de-DE" sz="2000" b="1" dirty="0"/>
              <a:t> ko </a:t>
            </a:r>
            <a:r>
              <a:rPr lang="de-DE" sz="2000" b="1" dirty="0" err="1"/>
              <a:t>vecno</a:t>
            </a:r>
            <a:r>
              <a:rPr lang="de-DE" sz="2000" b="1" dirty="0"/>
              <a:t> </a:t>
            </a:r>
            <a:r>
              <a:rPr lang="de-DE" sz="2000" b="1" dirty="0" err="1"/>
              <a:t>zivoto</a:t>
            </a:r>
            <a:r>
              <a:rPr lang="de-DE" sz="2000" b="1" dirty="0"/>
              <a:t> </a:t>
            </a:r>
            <a:r>
              <a:rPr lang="de-DE" sz="2000" b="1" dirty="0" err="1"/>
              <a:t>Oleja</a:t>
            </a:r>
            <a:r>
              <a:rPr lang="de-DE" sz="2000" b="1" dirty="0"/>
              <a:t>. </a:t>
            </a:r>
            <a:r>
              <a:rPr lang="de-DE" sz="2000" b="1" dirty="0" err="1"/>
              <a:t>Togas</a:t>
            </a:r>
            <a:r>
              <a:rPr lang="de-DE" sz="2000" b="1" dirty="0"/>
              <a:t>, o </a:t>
            </a:r>
            <a:r>
              <a:rPr lang="de-DE" sz="2000" b="1" dirty="0" err="1"/>
              <a:t>prorostvo</a:t>
            </a:r>
            <a:r>
              <a:rPr lang="de-DE" sz="2000" b="1" dirty="0"/>
              <a:t>, o </a:t>
            </a:r>
            <a:r>
              <a:rPr lang="de-DE" sz="2000" b="1" dirty="0" err="1"/>
              <a:t>cibja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javera</a:t>
            </a:r>
            <a:r>
              <a:rPr lang="de-DE" sz="2000" b="1" dirty="0"/>
              <a:t> </a:t>
            </a:r>
            <a:r>
              <a:rPr lang="de-DE" sz="2000" b="1" dirty="0" err="1"/>
              <a:t>darija</a:t>
            </a:r>
            <a:r>
              <a:rPr lang="de-DE" sz="2000" b="1" dirty="0"/>
              <a:t>, </a:t>
            </a:r>
            <a:r>
              <a:rPr lang="de-DE" sz="2000" b="1" dirty="0" err="1"/>
              <a:t>zajno</a:t>
            </a:r>
            <a:r>
              <a:rPr lang="de-DE" sz="2000" b="1" dirty="0"/>
              <a:t> e </a:t>
            </a:r>
            <a:r>
              <a:rPr lang="de-DE" sz="2000" b="1" dirty="0" err="1"/>
              <a:t>veraja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i </a:t>
            </a:r>
            <a:r>
              <a:rPr lang="de-DE" sz="2000" b="1" dirty="0" err="1"/>
              <a:t>nadez</a:t>
            </a:r>
            <a:r>
              <a:rPr lang="de-DE" sz="2000" b="1" dirty="0"/>
              <a:t>, </a:t>
            </a:r>
            <a:r>
              <a:rPr lang="de-DE" sz="2000" b="1" dirty="0" err="1"/>
              <a:t>povise</a:t>
            </a:r>
            <a:r>
              <a:rPr lang="de-DE" sz="2000" b="1" dirty="0"/>
              <a:t> </a:t>
            </a:r>
            <a:r>
              <a:rPr lang="de-DE" sz="2000" b="1" dirty="0" err="1"/>
              <a:t>nane</a:t>
            </a:r>
            <a:r>
              <a:rPr lang="de-DE" sz="2000" b="1" dirty="0"/>
              <a:t> te ovel </a:t>
            </a:r>
            <a:r>
              <a:rPr lang="de-DE" sz="2000" b="1" dirty="0" err="1"/>
              <a:t>potrebna</a:t>
            </a:r>
            <a:r>
              <a:rPr lang="de-DE" sz="2000" b="1" dirty="0"/>
              <a:t>. Ali, o </a:t>
            </a:r>
            <a:r>
              <a:rPr lang="de-DE" sz="2000" b="1" dirty="0" err="1"/>
              <a:t>mangipe</a:t>
            </a:r>
            <a:r>
              <a:rPr lang="de-DE" sz="2000" b="1" dirty="0"/>
              <a:t> ka </a:t>
            </a:r>
            <a:r>
              <a:rPr lang="de-DE" sz="2000" b="1" dirty="0" err="1"/>
              <a:t>trainel</a:t>
            </a:r>
            <a:r>
              <a:rPr lang="de-DE" sz="2000" b="1" dirty="0"/>
              <a:t> </a:t>
            </a:r>
            <a:r>
              <a:rPr lang="de-DE" sz="2000" b="1" dirty="0" err="1"/>
              <a:t>uvek</a:t>
            </a:r>
            <a:r>
              <a:rPr lang="de-DE" sz="2000" b="1" dirty="0"/>
              <a:t>. (1.Korintjanite 13:8).</a:t>
            </a:r>
            <a:endParaRPr lang="es-ES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41772" y="2655391"/>
            <a:ext cx="654778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Sar </a:t>
            </a:r>
            <a:r>
              <a:rPr lang="de-DE" b="1" dirty="0" err="1"/>
              <a:t>ola</a:t>
            </a:r>
            <a:r>
              <a:rPr lang="de-DE" b="1" dirty="0"/>
              <a:t>, </a:t>
            </a:r>
            <a:r>
              <a:rPr lang="de-DE" b="1" dirty="0" err="1"/>
              <a:t>thaj</a:t>
            </a:r>
            <a:r>
              <a:rPr lang="de-DE" b="1" dirty="0"/>
              <a:t> amen </a:t>
            </a:r>
            <a:r>
              <a:rPr lang="de-DE" b="1" dirty="0" err="1"/>
              <a:t>mora</a:t>
            </a:r>
            <a:r>
              <a:rPr lang="de-DE" b="1" dirty="0"/>
              <a:t> te </a:t>
            </a:r>
            <a:r>
              <a:rPr lang="de-DE" b="1" dirty="0" err="1"/>
              <a:t>napustina</a:t>
            </a:r>
            <a:r>
              <a:rPr lang="de-DE" b="1" dirty="0"/>
              <a:t> </a:t>
            </a:r>
            <a:r>
              <a:rPr lang="de-DE" b="1" dirty="0" err="1"/>
              <a:t>akala</a:t>
            </a:r>
            <a:r>
              <a:rPr lang="de-DE" b="1" dirty="0"/>
              <a:t> </a:t>
            </a:r>
            <a:r>
              <a:rPr lang="de-DE" b="1" dirty="0" err="1"/>
              <a:t>maene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te </a:t>
            </a:r>
            <a:r>
              <a:rPr lang="de-DE" b="1" dirty="0" err="1"/>
              <a:t>izobilinamen</a:t>
            </a:r>
            <a:r>
              <a:rPr lang="de-DE" b="1" dirty="0"/>
              <a:t> so </a:t>
            </a:r>
            <a:r>
              <a:rPr lang="de-DE" b="1" dirty="0" err="1"/>
              <a:t>doblest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mangipe</a:t>
            </a:r>
            <a:r>
              <a:rPr lang="de-DE" b="1" dirty="0"/>
              <a:t>, sar so </a:t>
            </a:r>
            <a:r>
              <a:rPr lang="de-DE" b="1" dirty="0" err="1"/>
              <a:t>ucinelamen</a:t>
            </a:r>
            <a:r>
              <a:rPr lang="de-DE" b="1" dirty="0"/>
              <a:t> o Pavle,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pravilno</a:t>
            </a:r>
            <a:r>
              <a:rPr lang="de-DE" b="1" dirty="0"/>
              <a:t> te </a:t>
            </a:r>
            <a:r>
              <a:rPr lang="de-DE" b="1" dirty="0" err="1"/>
              <a:t>koristina</a:t>
            </a:r>
            <a:r>
              <a:rPr lang="de-DE" b="1" dirty="0"/>
              <a:t> o </a:t>
            </a:r>
            <a:r>
              <a:rPr lang="de-DE" b="1" dirty="0" err="1"/>
              <a:t>duhovno</a:t>
            </a:r>
            <a:r>
              <a:rPr lang="de-DE" b="1" dirty="0"/>
              <a:t> </a:t>
            </a:r>
            <a:r>
              <a:rPr lang="de-DE" b="1" dirty="0" err="1"/>
              <a:t>darija</a:t>
            </a:r>
            <a:r>
              <a:rPr lang="de-DE" b="1" dirty="0"/>
              <a:t>.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isto</a:t>
            </a:r>
            <a:r>
              <a:rPr lang="de-DE" b="1" dirty="0"/>
              <a:t> </a:t>
            </a:r>
            <a:r>
              <a:rPr lang="de-DE" b="1" dirty="0" err="1"/>
              <a:t>agar</a:t>
            </a:r>
            <a:r>
              <a:rPr lang="de-DE" b="1" dirty="0"/>
              <a:t> </a:t>
            </a:r>
            <a:r>
              <a:rPr lang="de-DE" b="1" dirty="0" err="1"/>
              <a:t>pokaninelamen</a:t>
            </a:r>
            <a:r>
              <a:rPr lang="de-DE" b="1" dirty="0"/>
              <a:t> te </a:t>
            </a:r>
            <a:r>
              <a:rPr lang="de-DE" b="1" dirty="0" err="1"/>
              <a:t>ikjeramen</a:t>
            </a:r>
            <a:r>
              <a:rPr lang="de-DE" b="1" dirty="0"/>
              <a:t> ci ko </a:t>
            </a:r>
            <a:r>
              <a:rPr lang="de-DE" b="1" dirty="0" err="1"/>
              <a:t>duj</a:t>
            </a:r>
            <a:r>
              <a:rPr lang="de-DE" b="1" dirty="0"/>
              <a:t> </a:t>
            </a:r>
            <a:r>
              <a:rPr lang="de-DE" b="1" dirty="0" err="1"/>
              <a:t>javera</a:t>
            </a:r>
            <a:r>
              <a:rPr lang="de-DE" b="1" dirty="0"/>
              <a:t> </a:t>
            </a:r>
            <a:r>
              <a:rPr lang="de-DE" b="1" dirty="0" err="1"/>
              <a:t>doblestija</a:t>
            </a:r>
            <a:r>
              <a:rPr lang="de-DE" b="1" dirty="0"/>
              <a:t>: Vera </a:t>
            </a:r>
            <a:r>
              <a:rPr lang="de-DE" b="1" dirty="0" err="1"/>
              <a:t>thaj</a:t>
            </a:r>
            <a:r>
              <a:rPr lang="de-DE" b="1" dirty="0"/>
              <a:t> i Nadez.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50996" y="706342"/>
            <a:ext cx="8522314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800" b="1" dirty="0">
                <a:latin typeface="Constantia" panose="02030602050306030303" pitchFamily="18" charset="0"/>
              </a:rPr>
              <a:t>„</a:t>
            </a:r>
            <a:r>
              <a:rPr lang="de-DE" sz="2800" b="1" dirty="0">
                <a:latin typeface="Constantia" panose="02030602050306030303" pitchFamily="18" charset="0"/>
              </a:rPr>
              <a:t>O Devel </a:t>
            </a:r>
            <a:r>
              <a:rPr lang="de-DE" sz="2800" b="1" dirty="0" err="1">
                <a:latin typeface="Constantia" panose="02030602050306030303" pitchFamily="18" charset="0"/>
              </a:rPr>
              <a:t>tano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mangipe</a:t>
            </a:r>
            <a:r>
              <a:rPr lang="de-DE" sz="2800" b="1" dirty="0">
                <a:latin typeface="Constantia" panose="02030602050306030303" pitchFamily="18" charset="0"/>
              </a:rPr>
              <a:t>. O </a:t>
            </a:r>
            <a:r>
              <a:rPr lang="de-DE" sz="2800" b="1" dirty="0" err="1">
                <a:latin typeface="Constantia" panose="02030602050306030303" pitchFamily="18" charset="0"/>
              </a:rPr>
              <a:t>Mangipe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kon</a:t>
            </a:r>
            <a:r>
              <a:rPr lang="de-DE" sz="2800" b="1" dirty="0">
                <a:latin typeface="Constantia" panose="02030602050306030303" pitchFamily="18" charset="0"/>
              </a:rPr>
              <a:t> O Dat </a:t>
            </a:r>
            <a:r>
              <a:rPr lang="de-DE" sz="2800" b="1" dirty="0" err="1">
                <a:latin typeface="Constantia" panose="02030602050306030303" pitchFamily="18" charset="0"/>
              </a:rPr>
              <a:t>thaj</a:t>
            </a:r>
            <a:r>
              <a:rPr lang="de-DE" sz="2800" b="1" dirty="0">
                <a:latin typeface="Constantia" panose="02030602050306030303" pitchFamily="18" charset="0"/>
              </a:rPr>
              <a:t> O Cavo </a:t>
            </a:r>
            <a:r>
              <a:rPr lang="de-DE" sz="2800" b="1" dirty="0" err="1">
                <a:latin typeface="Constantia" panose="02030602050306030303" pitchFamily="18" charset="0"/>
              </a:rPr>
              <a:t>tano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atribut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za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sekova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verniko</a:t>
            </a:r>
            <a:r>
              <a:rPr lang="de-DE" sz="2800" b="1" dirty="0">
                <a:latin typeface="Constantia" panose="02030602050306030303" pitchFamily="18" charset="0"/>
              </a:rPr>
              <a:t>. E </a:t>
            </a:r>
            <a:r>
              <a:rPr lang="de-DE" sz="2800" b="1" dirty="0" err="1">
                <a:latin typeface="Constantia" panose="02030602050306030303" pitchFamily="18" charset="0"/>
              </a:rPr>
              <a:t>Devleso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lafi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tano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kanali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preku</a:t>
            </a:r>
            <a:r>
              <a:rPr lang="de-DE" sz="2800" b="1" dirty="0">
                <a:latin typeface="Constantia" panose="02030602050306030303" pitchFamily="18" charset="0"/>
              </a:rPr>
              <a:t> kova e </a:t>
            </a:r>
            <a:r>
              <a:rPr lang="de-DE" sz="2800" b="1" dirty="0" err="1">
                <a:latin typeface="Constantia" panose="02030602050306030303" pitchFamily="18" charset="0"/>
              </a:rPr>
              <a:t>devleso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mangipe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dostigninela</a:t>
            </a:r>
            <a:r>
              <a:rPr lang="de-DE" sz="2800" b="1" dirty="0">
                <a:latin typeface="Constantia" panose="02030602050306030303" pitchFamily="18" charset="0"/>
              </a:rPr>
              <a:t> o </a:t>
            </a:r>
            <a:r>
              <a:rPr lang="de-DE" sz="2800" b="1" dirty="0" err="1">
                <a:latin typeface="Constantia" panose="02030602050306030303" pitchFamily="18" charset="0"/>
              </a:rPr>
              <a:t>manusipe</a:t>
            </a:r>
            <a:r>
              <a:rPr lang="de-DE" sz="2800" b="1" dirty="0">
                <a:latin typeface="Constantia" panose="02030602050306030303" pitchFamily="18" charset="0"/>
              </a:rPr>
              <a:t>. E </a:t>
            </a:r>
            <a:r>
              <a:rPr lang="de-DE" sz="2800" b="1" dirty="0" err="1">
                <a:latin typeface="Constantia" panose="02030602050306030303" pitchFamily="18" charset="0"/>
              </a:rPr>
              <a:t>Devlesi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vistina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tani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sredstvo</a:t>
            </a:r>
            <a:r>
              <a:rPr lang="de-DE" sz="2800" b="1" dirty="0">
                <a:latin typeface="Constantia" panose="02030602050306030303" pitchFamily="18" charset="0"/>
              </a:rPr>
              <a:t> so </a:t>
            </a:r>
            <a:r>
              <a:rPr lang="de-DE" sz="2800" b="1" dirty="0" err="1">
                <a:latin typeface="Constantia" panose="02030602050306030303" pitchFamily="18" charset="0"/>
              </a:rPr>
              <a:t>koleja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oj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dostigninela</a:t>
            </a:r>
            <a:r>
              <a:rPr lang="de-DE" sz="2800" b="1" dirty="0">
                <a:latin typeface="Constantia" panose="02030602050306030303" pitchFamily="18" charset="0"/>
              </a:rPr>
              <a:t> o </a:t>
            </a:r>
            <a:r>
              <a:rPr lang="de-DE" sz="2800" b="1" dirty="0" err="1">
                <a:latin typeface="Constantia" panose="02030602050306030303" pitchFamily="18" charset="0"/>
              </a:rPr>
              <a:t>manusikano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intelekt</a:t>
            </a:r>
            <a:r>
              <a:rPr lang="de-DE" sz="2800" b="1" dirty="0">
                <a:latin typeface="Constantia" panose="02030602050306030303" pitchFamily="18" charset="0"/>
              </a:rPr>
              <a:t>. O Sveti Duh </a:t>
            </a:r>
            <a:r>
              <a:rPr lang="de-DE" sz="2800" b="1" dirty="0" err="1">
                <a:latin typeface="Constantia" panose="02030602050306030303" pitchFamily="18" charset="0"/>
              </a:rPr>
              <a:t>tano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dendo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bashi</a:t>
            </a:r>
            <a:r>
              <a:rPr lang="de-DE" sz="2800" b="1" dirty="0">
                <a:latin typeface="Constantia" panose="02030602050306030303" pitchFamily="18" charset="0"/>
              </a:rPr>
              <a:t> o </a:t>
            </a:r>
            <a:r>
              <a:rPr lang="de-DE" sz="2800" b="1" dirty="0" err="1">
                <a:latin typeface="Constantia" panose="02030602050306030303" pitchFamily="18" charset="0"/>
              </a:rPr>
              <a:t>manikano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instrumenti</a:t>
            </a:r>
            <a:r>
              <a:rPr lang="de-DE" sz="2800" b="1" dirty="0">
                <a:latin typeface="Constantia" panose="02030602050306030303" pitchFamily="18" charset="0"/>
              </a:rPr>
              <a:t> kova </a:t>
            </a:r>
            <a:r>
              <a:rPr lang="de-DE" sz="2800" b="1" dirty="0" err="1">
                <a:latin typeface="Constantia" panose="02030602050306030303" pitchFamily="18" charset="0"/>
              </a:rPr>
              <a:t>kerela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buti</a:t>
            </a:r>
            <a:r>
              <a:rPr lang="de-DE" sz="2800" b="1" dirty="0">
                <a:latin typeface="Constantia" panose="02030602050306030303" pitchFamily="18" charset="0"/>
              </a:rPr>
              <a:t> ki </a:t>
            </a:r>
            <a:r>
              <a:rPr lang="de-DE" sz="2800" b="1" dirty="0" err="1">
                <a:latin typeface="Constantia" panose="02030602050306030303" pitchFamily="18" charset="0"/>
              </a:rPr>
              <a:t>sorabotka</a:t>
            </a:r>
            <a:r>
              <a:rPr lang="de-DE" sz="2800" b="1" dirty="0">
                <a:latin typeface="Constantia" panose="02030602050306030303" pitchFamily="18" charset="0"/>
              </a:rPr>
              <a:t> so </a:t>
            </a:r>
            <a:r>
              <a:rPr lang="de-DE" sz="2800" b="1" dirty="0" err="1">
                <a:latin typeface="Constantia" panose="02030602050306030303" pitchFamily="18" charset="0"/>
              </a:rPr>
              <a:t>bozenstvena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instrumentija</a:t>
            </a:r>
            <a:r>
              <a:rPr lang="de-DE" sz="2800" b="1" dirty="0">
                <a:latin typeface="Constantia" panose="02030602050306030303" pitchFamily="18" charset="0"/>
              </a:rPr>
              <a:t>. </a:t>
            </a:r>
            <a:r>
              <a:rPr lang="de-DE" sz="2800" b="1" dirty="0" err="1">
                <a:latin typeface="Constantia" panose="02030602050306030303" pitchFamily="18" charset="0"/>
              </a:rPr>
              <a:t>Ov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preobrazinela</a:t>
            </a:r>
            <a:r>
              <a:rPr lang="de-DE" sz="2800" b="1" dirty="0">
                <a:latin typeface="Constantia" panose="02030602050306030303" pitchFamily="18" charset="0"/>
              </a:rPr>
              <a:t> i </a:t>
            </a:r>
            <a:r>
              <a:rPr lang="de-DE" sz="2800" b="1" dirty="0" err="1">
                <a:latin typeface="Constantia" panose="02030602050306030303" pitchFamily="18" charset="0"/>
              </a:rPr>
              <a:t>godi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thaj</a:t>
            </a:r>
            <a:r>
              <a:rPr lang="de-DE" sz="2800" b="1" dirty="0">
                <a:latin typeface="Constantia" panose="02030602050306030303" pitchFamily="18" charset="0"/>
              </a:rPr>
              <a:t> o </a:t>
            </a:r>
            <a:r>
              <a:rPr lang="de-DE" sz="2800" b="1" dirty="0" err="1">
                <a:latin typeface="Constantia" panose="02030602050306030303" pitchFamily="18" charset="0"/>
              </a:rPr>
              <a:t>karakteri</a:t>
            </a:r>
            <a:r>
              <a:rPr lang="de-DE" sz="2800" b="1" dirty="0">
                <a:latin typeface="Constantia" panose="02030602050306030303" pitchFamily="18" charset="0"/>
              </a:rPr>
              <a:t> , </a:t>
            </a:r>
            <a:r>
              <a:rPr lang="de-DE" sz="2800" b="1" dirty="0" err="1">
                <a:latin typeface="Constantia" panose="02030602050306030303" pitchFamily="18" charset="0"/>
              </a:rPr>
              <a:t>ovozmozibaja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bashi</a:t>
            </a:r>
            <a:r>
              <a:rPr lang="de-DE" sz="2800" b="1" dirty="0">
                <a:latin typeface="Constantia" panose="02030602050306030303" pitchFamily="18" charset="0"/>
              </a:rPr>
              <a:t>  o </a:t>
            </a:r>
            <a:r>
              <a:rPr lang="de-DE" sz="2800" b="1" dirty="0" err="1">
                <a:latin typeface="Constantia" panose="02030602050306030303" pitchFamily="18" charset="0"/>
              </a:rPr>
              <a:t>manusipe</a:t>
            </a:r>
            <a:r>
              <a:rPr lang="de-DE" sz="2800" b="1" dirty="0">
                <a:latin typeface="Constantia" panose="02030602050306030303" pitchFamily="18" charset="0"/>
              </a:rPr>
              <a:t> te </a:t>
            </a:r>
            <a:r>
              <a:rPr lang="de-DE" sz="2800" b="1" dirty="0" err="1">
                <a:latin typeface="Constantia" panose="02030602050306030303" pitchFamily="18" charset="0"/>
              </a:rPr>
              <a:t>dikel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Okole</a:t>
            </a:r>
            <a:r>
              <a:rPr lang="de-DE" sz="2800" b="1" dirty="0">
                <a:latin typeface="Constantia" panose="02030602050306030303" pitchFamily="18" charset="0"/>
              </a:rPr>
              <a:t> kova </a:t>
            </a:r>
            <a:r>
              <a:rPr lang="de-DE" sz="2800" b="1" dirty="0" err="1">
                <a:latin typeface="Constantia" panose="02030602050306030303" pitchFamily="18" charset="0"/>
              </a:rPr>
              <a:t>tano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nevidlivo</a:t>
            </a:r>
            <a:r>
              <a:rPr lang="de-DE" sz="2800" b="1" dirty="0">
                <a:latin typeface="Constantia" panose="02030602050306030303" pitchFamily="18" charset="0"/>
              </a:rPr>
              <a:t>. O </a:t>
            </a:r>
            <a:r>
              <a:rPr lang="de-DE" sz="2800" b="1" dirty="0" err="1">
                <a:latin typeface="Constantia" panose="02030602050306030303" pitchFamily="18" charset="0"/>
              </a:rPr>
              <a:t>Sovrsimo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mangipe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saj</a:t>
            </a:r>
            <a:r>
              <a:rPr lang="de-DE" sz="2800" b="1" dirty="0">
                <a:latin typeface="Constantia" panose="02030602050306030303" pitchFamily="18" charset="0"/>
              </a:rPr>
              <a:t> te </a:t>
            </a:r>
            <a:r>
              <a:rPr lang="de-DE" sz="2800" b="1" dirty="0" err="1">
                <a:latin typeface="Constantia" panose="02030602050306030303" pitchFamily="18" charset="0"/>
              </a:rPr>
              <a:t>dozivinele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samo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preku</a:t>
            </a:r>
            <a:r>
              <a:rPr lang="de-DE" sz="2800" b="1" dirty="0">
                <a:latin typeface="Constantia" panose="02030602050306030303" pitchFamily="18" charset="0"/>
              </a:rPr>
              <a:t> o </a:t>
            </a:r>
            <a:r>
              <a:rPr lang="de-DE" sz="2800" b="1" dirty="0" err="1">
                <a:latin typeface="Constantia" panose="02030602050306030303" pitchFamily="18" charset="0"/>
              </a:rPr>
              <a:t>prifatiba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tari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vistina</a:t>
            </a:r>
            <a:r>
              <a:rPr lang="de-DE" sz="2800" b="1" dirty="0">
                <a:latin typeface="Constantia" panose="02030602050306030303" pitchFamily="18" charset="0"/>
              </a:rPr>
              <a:t> ko </a:t>
            </a:r>
            <a:r>
              <a:rPr lang="de-DE" sz="2800" b="1" dirty="0" err="1">
                <a:latin typeface="Constantia" panose="02030602050306030303" pitchFamily="18" charset="0"/>
              </a:rPr>
              <a:t>primiba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taro</a:t>
            </a:r>
            <a:r>
              <a:rPr lang="de-DE" sz="2800" b="1" dirty="0">
                <a:latin typeface="Constantia" panose="02030602050306030303" pitchFamily="18" charset="0"/>
              </a:rPr>
              <a:t> Sveti Duh</a:t>
            </a:r>
            <a:r>
              <a:rPr lang="ru-RU" sz="2800" b="1" dirty="0">
                <a:latin typeface="Constantia" panose="02030602050306030303" pitchFamily="18" charset="0"/>
              </a:rPr>
              <a:t>.“</a:t>
            </a:r>
            <a:endParaRPr lang="es-ES" sz="28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6705157" y="5982381"/>
            <a:ext cx="44932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600" b="1" dirty="0"/>
              <a:t>E.G.V (O Devel </a:t>
            </a:r>
            <a:r>
              <a:rPr lang="de-DE" sz="1600" b="1" dirty="0" err="1"/>
              <a:t>grizinelape</a:t>
            </a:r>
            <a:r>
              <a:rPr lang="de-DE" sz="1600" b="1" dirty="0"/>
              <a:t> </a:t>
            </a:r>
            <a:r>
              <a:rPr lang="de-DE" sz="1600" b="1" dirty="0" err="1"/>
              <a:t>amenge</a:t>
            </a:r>
            <a:r>
              <a:rPr lang="de-DE" sz="1600" b="1" dirty="0"/>
              <a:t>, 9 </a:t>
            </a:r>
            <a:r>
              <a:rPr lang="de-DE" sz="1600" b="1" dirty="0" err="1"/>
              <a:t>oktomvri</a:t>
            </a:r>
            <a:r>
              <a:rPr lang="de-DE" sz="1600" b="1" dirty="0"/>
              <a:t>)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830997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„</a:t>
            </a:r>
            <a:r>
              <a:rPr lang="de-DE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A </a:t>
            </a:r>
            <a:r>
              <a:rPr lang="de-DE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akana</a:t>
            </a:r>
            <a:r>
              <a:rPr lang="de-DE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acovena</a:t>
            </a:r>
            <a:r>
              <a:rPr lang="de-DE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akala</a:t>
            </a:r>
            <a:r>
              <a:rPr lang="de-DE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trin</a:t>
            </a:r>
            <a:r>
              <a:rPr lang="de-DE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: i </a:t>
            </a:r>
            <a:r>
              <a:rPr lang="de-DE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vera,inadez</a:t>
            </a:r>
            <a:r>
              <a:rPr lang="de-DE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thaj</a:t>
            </a:r>
            <a:r>
              <a:rPr lang="de-DE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o </a:t>
            </a:r>
            <a:r>
              <a:rPr lang="de-DE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mangipe</a:t>
            </a:r>
            <a:r>
              <a:rPr lang="de-DE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; a o </a:t>
            </a:r>
            <a:r>
              <a:rPr lang="de-DE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najbaro</a:t>
            </a:r>
            <a:r>
              <a:rPr lang="de-DE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olendar</a:t>
            </a:r>
            <a:r>
              <a:rPr lang="de-DE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tano</a:t>
            </a:r>
            <a:r>
              <a:rPr lang="de-DE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o </a:t>
            </a:r>
            <a:r>
              <a:rPr lang="de-DE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mangipe</a:t>
            </a: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.“ (1.</a:t>
            </a:r>
            <a:r>
              <a:rPr lang="de-DE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Korintjanite</a:t>
            </a:r>
            <a:r>
              <a:rPr lang="de-DE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13:13)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223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95250" y="288206"/>
            <a:ext cx="79057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1.</a:t>
            </a:r>
            <a:r>
              <a:rPr lang="de-DE" sz="2000" b="1" dirty="0" err="1"/>
              <a:t>Korintjanite</a:t>
            </a:r>
            <a:r>
              <a:rPr lang="de-DE" sz="2000" b="1" dirty="0"/>
              <a:t> </a:t>
            </a:r>
            <a:r>
              <a:rPr lang="ru-RU" sz="2000" b="1" dirty="0"/>
              <a:t>13 </a:t>
            </a:r>
            <a:r>
              <a:rPr lang="de-DE" sz="2000" b="1" dirty="0" err="1"/>
              <a:t>tano</a:t>
            </a:r>
            <a:r>
              <a:rPr lang="de-DE" sz="2000" b="1" dirty="0"/>
              <a:t> </a:t>
            </a:r>
            <a:r>
              <a:rPr lang="de-DE" sz="2000" b="1" dirty="0" err="1"/>
              <a:t>poznato</a:t>
            </a:r>
            <a:r>
              <a:rPr lang="de-DE" sz="2000" b="1" dirty="0"/>
              <a:t> sar ,,</a:t>
            </a:r>
            <a:r>
              <a:rPr lang="de-DE" sz="2000" b="1" dirty="0" err="1"/>
              <a:t>glava</a:t>
            </a:r>
            <a:r>
              <a:rPr lang="de-DE" sz="2000" b="1" dirty="0"/>
              <a:t> </a:t>
            </a:r>
            <a:r>
              <a:rPr lang="de-DE" sz="2000" b="1" dirty="0" err="1"/>
              <a:t>za</a:t>
            </a:r>
            <a:r>
              <a:rPr lang="de-DE" sz="2000" b="1" dirty="0"/>
              <a:t> o </a:t>
            </a:r>
            <a:r>
              <a:rPr lang="de-DE" sz="2000" b="1" dirty="0" err="1"/>
              <a:t>mangipe</a:t>
            </a:r>
            <a:r>
              <a:rPr lang="de-DE" sz="2000" b="1" dirty="0"/>
              <a:t>“. Na </a:t>
            </a:r>
            <a:r>
              <a:rPr lang="de-DE" sz="2000" b="1" dirty="0" err="1"/>
              <a:t>definirinela</a:t>
            </a:r>
            <a:r>
              <a:rPr lang="de-DE" sz="2000" b="1" dirty="0"/>
              <a:t> o </a:t>
            </a:r>
            <a:r>
              <a:rPr lang="de-DE" sz="2000" b="1" dirty="0" err="1"/>
              <a:t>romanticno</a:t>
            </a:r>
            <a:r>
              <a:rPr lang="de-DE" sz="2000" b="1" dirty="0"/>
              <a:t> </a:t>
            </a:r>
            <a:r>
              <a:rPr lang="de-DE" sz="2000" b="1" dirty="0" err="1"/>
              <a:t>mangipe</a:t>
            </a:r>
            <a:r>
              <a:rPr lang="de-DE" sz="2000" b="1" dirty="0"/>
              <a:t>, </a:t>
            </a:r>
            <a:r>
              <a:rPr lang="de-DE" sz="2000" b="1" dirty="0" err="1"/>
              <a:t>nego</a:t>
            </a:r>
            <a:r>
              <a:rPr lang="de-DE" sz="2000" b="1" dirty="0"/>
              <a:t> but </a:t>
            </a:r>
            <a:r>
              <a:rPr lang="de-DE" sz="2000" b="1" dirty="0" err="1"/>
              <a:t>dlaboko</a:t>
            </a:r>
            <a:r>
              <a:rPr lang="de-DE" sz="2000" b="1" dirty="0"/>
              <a:t> </a:t>
            </a:r>
            <a:r>
              <a:rPr lang="de-DE" sz="2000" b="1" dirty="0" err="1"/>
              <a:t>dikiba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mangipe</a:t>
            </a:r>
            <a:r>
              <a:rPr lang="de-DE" sz="2000" b="1" dirty="0"/>
              <a:t>: o </a:t>
            </a:r>
            <a:r>
              <a:rPr lang="de-DE" sz="2000" b="1" dirty="0" err="1"/>
              <a:t>bozenstveno</a:t>
            </a:r>
            <a:r>
              <a:rPr lang="de-DE" sz="2000" b="1" dirty="0"/>
              <a:t> </a:t>
            </a:r>
            <a:r>
              <a:rPr lang="de-DE" sz="2000" b="1" dirty="0" err="1"/>
              <a:t>mangipe</a:t>
            </a:r>
            <a:r>
              <a:rPr lang="ru-RU" sz="2000" b="1" dirty="0"/>
              <a:t>.</a:t>
            </a:r>
            <a:endParaRPr lang="es-ES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3422220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95250" y="2304142"/>
            <a:ext cx="79057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O </a:t>
            </a:r>
            <a:r>
              <a:rPr lang="de-DE" sz="2000" b="1" dirty="0" err="1"/>
              <a:t>Mangipe</a:t>
            </a:r>
            <a:r>
              <a:rPr lang="de-DE" sz="2000" b="1" dirty="0"/>
              <a:t> </a:t>
            </a:r>
            <a:r>
              <a:rPr lang="de-DE" sz="2000" b="1" dirty="0" err="1"/>
              <a:t>tano</a:t>
            </a:r>
            <a:r>
              <a:rPr lang="de-DE" sz="2000" b="1" dirty="0"/>
              <a:t> </a:t>
            </a:r>
            <a:r>
              <a:rPr lang="de-DE" sz="2000" b="1" dirty="0" err="1"/>
              <a:t>dvizecko</a:t>
            </a:r>
            <a:r>
              <a:rPr lang="de-DE" sz="2000" b="1" dirty="0"/>
              <a:t> </a:t>
            </a:r>
            <a:r>
              <a:rPr lang="de-DE" sz="2000" b="1" dirty="0" err="1"/>
              <a:t>sila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sa</a:t>
            </a:r>
            <a:r>
              <a:rPr lang="de-DE" sz="2000" b="1" dirty="0"/>
              <a:t> </a:t>
            </a:r>
            <a:r>
              <a:rPr lang="de-DE" sz="2000" b="1" dirty="0" err="1"/>
              <a:t>amare</a:t>
            </a:r>
            <a:r>
              <a:rPr lang="de-DE" sz="2000" b="1" dirty="0"/>
              <a:t> </a:t>
            </a:r>
            <a:r>
              <a:rPr lang="de-DE" sz="2000" b="1" dirty="0" err="1"/>
              <a:t>postapke</a:t>
            </a:r>
            <a:r>
              <a:rPr lang="de-DE" sz="2000" b="1" dirty="0"/>
              <a:t>, i </a:t>
            </a:r>
            <a:r>
              <a:rPr lang="de-DE" sz="2000" b="1" dirty="0" err="1"/>
              <a:t>pricina</a:t>
            </a:r>
            <a:r>
              <a:rPr lang="de-DE" sz="2000" b="1" dirty="0"/>
              <a:t> </a:t>
            </a:r>
            <a:r>
              <a:rPr lang="de-DE" sz="2000" b="1" dirty="0" err="1"/>
              <a:t>sose</a:t>
            </a:r>
            <a:r>
              <a:rPr lang="de-DE" sz="2000" b="1" dirty="0"/>
              <a:t> </a:t>
            </a:r>
            <a:r>
              <a:rPr lang="de-DE" sz="2000" b="1" dirty="0" err="1"/>
              <a:t>keraja</a:t>
            </a:r>
            <a:r>
              <a:rPr lang="de-DE" sz="2000" b="1" dirty="0"/>
              <a:t> </a:t>
            </a:r>
            <a:r>
              <a:rPr lang="de-DE" sz="2000" b="1" dirty="0" err="1"/>
              <a:t>odova</a:t>
            </a:r>
            <a:r>
              <a:rPr lang="de-DE" sz="2000" b="1" dirty="0"/>
              <a:t> so </a:t>
            </a:r>
            <a:r>
              <a:rPr lang="de-DE" sz="2000" b="1" dirty="0" err="1"/>
              <a:t>koristinela</a:t>
            </a:r>
            <a:r>
              <a:rPr lang="de-DE" sz="2000" b="1" dirty="0"/>
              <a:t> </a:t>
            </a:r>
            <a:r>
              <a:rPr lang="de-DE" sz="2000" b="1" dirty="0" err="1"/>
              <a:t>okolenge</a:t>
            </a:r>
            <a:r>
              <a:rPr lang="de-DE" sz="2000" b="1" dirty="0"/>
              <a:t> </a:t>
            </a:r>
            <a:r>
              <a:rPr lang="de-DE" sz="2000" b="1" dirty="0" err="1"/>
              <a:t>kolencar</a:t>
            </a:r>
            <a:r>
              <a:rPr lang="de-DE" sz="2000" b="1" dirty="0"/>
              <a:t> </a:t>
            </a:r>
            <a:r>
              <a:rPr lang="de-DE" sz="2000" b="1" dirty="0" err="1"/>
              <a:t>komunicirinaja</a:t>
            </a:r>
            <a:r>
              <a:rPr lang="de-DE" sz="2000" b="1" dirty="0"/>
              <a:t>.</a:t>
            </a:r>
            <a:endParaRPr lang="es-ES" sz="2000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95250" y="1303869"/>
            <a:ext cx="79057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O Pavle </a:t>
            </a:r>
            <a:r>
              <a:rPr lang="de-DE" sz="2000" b="1" dirty="0" err="1"/>
              <a:t>velicenstveno</a:t>
            </a:r>
            <a:r>
              <a:rPr lang="de-DE" sz="2000" b="1" dirty="0"/>
              <a:t> </a:t>
            </a:r>
            <a:r>
              <a:rPr lang="de-DE" sz="2000" b="1" dirty="0" err="1"/>
              <a:t>objasninela</a:t>
            </a:r>
            <a:r>
              <a:rPr lang="de-DE" sz="2000" b="1" dirty="0"/>
              <a:t> sar te </a:t>
            </a:r>
            <a:r>
              <a:rPr lang="de-DE" sz="2000" b="1" dirty="0" err="1"/>
              <a:t>sikavala</a:t>
            </a:r>
            <a:r>
              <a:rPr lang="de-DE" sz="2000" b="1" dirty="0"/>
              <a:t> ko </a:t>
            </a:r>
            <a:r>
              <a:rPr lang="de-DE" sz="2000" b="1" dirty="0" err="1"/>
              <a:t>amaro</a:t>
            </a:r>
            <a:r>
              <a:rPr lang="de-DE" sz="2000" b="1" dirty="0"/>
              <a:t> </a:t>
            </a:r>
            <a:r>
              <a:rPr lang="de-DE" sz="2000" b="1" dirty="0" err="1"/>
              <a:t>zivoto</a:t>
            </a:r>
            <a:r>
              <a:rPr lang="de-DE" sz="2000" b="1" dirty="0"/>
              <a:t> e </a:t>
            </a:r>
            <a:r>
              <a:rPr lang="de-DE" sz="2000" b="1" dirty="0" err="1"/>
              <a:t>Devleso</a:t>
            </a:r>
            <a:r>
              <a:rPr lang="de-DE" sz="2000" b="1" dirty="0"/>
              <a:t> </a:t>
            </a:r>
            <a:r>
              <a:rPr lang="de-DE" sz="2000" b="1" dirty="0" err="1"/>
              <a:t>mangipe</a:t>
            </a:r>
            <a:r>
              <a:rPr lang="de-DE" sz="2000" b="1" dirty="0"/>
              <a:t> </a:t>
            </a:r>
            <a:r>
              <a:rPr lang="de-DE" sz="2000" b="1" dirty="0" err="1"/>
              <a:t>soj</a:t>
            </a:r>
            <a:r>
              <a:rPr lang="de-DE" sz="2000" b="1" dirty="0"/>
              <a:t> </a:t>
            </a:r>
            <a:r>
              <a:rPr lang="de-DE" sz="2000" b="1" dirty="0" err="1"/>
              <a:t>tani</a:t>
            </a:r>
            <a:r>
              <a:rPr lang="de-DE" sz="2000" b="1" dirty="0"/>
              <a:t> </a:t>
            </a:r>
            <a:r>
              <a:rPr lang="de-DE" sz="2000" b="1" dirty="0" err="1"/>
              <a:t>izleimi</a:t>
            </a:r>
            <a:r>
              <a:rPr lang="de-DE" sz="2000" b="1" dirty="0"/>
              <a:t> ko </a:t>
            </a:r>
            <a:r>
              <a:rPr lang="de-DE" sz="2000" b="1" dirty="0" err="1"/>
              <a:t>amaro</a:t>
            </a:r>
            <a:r>
              <a:rPr lang="de-DE" sz="2000" b="1" dirty="0"/>
              <a:t> </a:t>
            </a:r>
            <a:r>
              <a:rPr lang="de-DE" sz="2000" b="1" dirty="0" err="1"/>
              <a:t>srce</a:t>
            </a:r>
            <a:r>
              <a:rPr lang="de-DE" sz="2000" b="1" dirty="0"/>
              <a:t> (</a:t>
            </a:r>
            <a:r>
              <a:rPr lang="de-DE" sz="2000" b="1" dirty="0" err="1"/>
              <a:t>Rimjanite</a:t>
            </a:r>
            <a:r>
              <a:rPr lang="de-DE" sz="2000" b="1" dirty="0"/>
              <a:t> 5:5).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82994" y="1313801"/>
            <a:ext cx="5683046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de-DE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I NAJSILNO</a:t>
            </a:r>
          </a:p>
          <a:p>
            <a:pPr algn="ctr"/>
            <a:r>
              <a:rPr lang="de-DE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TARO</a:t>
            </a:r>
          </a:p>
          <a:p>
            <a:pPr algn="ctr"/>
            <a:r>
              <a:rPr lang="de-DE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MANGIPE</a:t>
            </a:r>
            <a:endParaRPr lang="es-ES" sz="66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4400" b="1" dirty="0">
                <a:ln/>
                <a:solidFill>
                  <a:schemeClr val="accent3"/>
                </a:solidFill>
              </a:rPr>
              <a:t>O NAJ ODLICNO NACIN</a:t>
            </a:r>
            <a:endParaRPr lang="es-ES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70077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,,Ali, o </a:t>
            </a:r>
            <a:r>
              <a:rPr lang="de-DE" sz="16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revnost</a:t>
            </a:r>
            <a:r>
              <a:rPr lang="de-DE" sz="16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posakuinen</a:t>
            </a:r>
            <a:r>
              <a:rPr lang="de-DE" sz="16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o </a:t>
            </a:r>
            <a:r>
              <a:rPr lang="de-DE" sz="16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najbare</a:t>
            </a:r>
            <a:r>
              <a:rPr lang="de-DE" sz="16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darija</a:t>
            </a:r>
            <a:r>
              <a:rPr lang="de-DE" sz="16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a </a:t>
            </a:r>
            <a:r>
              <a:rPr lang="de-DE" sz="16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me</a:t>
            </a:r>
            <a:r>
              <a:rPr lang="de-DE" sz="16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ka </a:t>
            </a:r>
            <a:r>
              <a:rPr lang="de-DE" sz="16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sikavav</a:t>
            </a:r>
            <a:r>
              <a:rPr lang="de-DE" sz="16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tumenge</a:t>
            </a:r>
            <a:r>
              <a:rPr lang="de-DE" sz="16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panda</a:t>
            </a:r>
            <a:r>
              <a:rPr lang="de-DE" sz="16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posukar</a:t>
            </a:r>
            <a:r>
              <a:rPr lang="de-DE" sz="16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drumo</a:t>
            </a:r>
            <a:r>
              <a:rPr lang="de-DE" sz="16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.“ (1.Korintjanite 12:31).</a:t>
            </a:r>
            <a:endParaRPr lang="es-ES" sz="1600" b="1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029074" y="1214531"/>
            <a:ext cx="8078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Savo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pretstavinela</a:t>
            </a:r>
            <a:r>
              <a:rPr lang="de-DE" b="1" dirty="0"/>
              <a:t> o Pavle ko 1.Korintjanite 13,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sose</a:t>
            </a:r>
            <a:r>
              <a:rPr lang="de-DE" b="1" dirty="0"/>
              <a:t> </a:t>
            </a:r>
            <a:r>
              <a:rPr lang="de-DE" b="1" dirty="0" err="1"/>
              <a:t>oj</a:t>
            </a:r>
            <a:r>
              <a:rPr lang="de-DE" b="1" dirty="0"/>
              <a:t> </a:t>
            </a:r>
            <a:r>
              <a:rPr lang="de-DE" b="1" dirty="0" err="1"/>
              <a:t>nakavela</a:t>
            </a:r>
            <a:r>
              <a:rPr lang="de-DE" b="1" dirty="0"/>
              <a:t> </a:t>
            </a:r>
            <a:r>
              <a:rPr lang="de-DE" b="1" dirty="0" err="1"/>
              <a:t>sekova</a:t>
            </a:r>
            <a:r>
              <a:rPr lang="de-DE" b="1" dirty="0"/>
              <a:t> </a:t>
            </a:r>
            <a:r>
              <a:rPr lang="de-DE" b="1" dirty="0" err="1"/>
              <a:t>duhovno</a:t>
            </a:r>
            <a:r>
              <a:rPr lang="de-DE" b="1" dirty="0"/>
              <a:t> dar? (1.Korintjanite 12:31-13:3).</a:t>
            </a:r>
            <a:endParaRPr lang="es-ES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567" y="3465852"/>
            <a:ext cx="4184515" cy="2341336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329354" y="3884834"/>
            <a:ext cx="448219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Nijek </a:t>
            </a:r>
            <a:r>
              <a:rPr lang="de-DE" sz="2000" b="1" dirty="0" err="1"/>
              <a:t>duhovno</a:t>
            </a:r>
            <a:r>
              <a:rPr lang="de-DE" sz="2000" b="1" dirty="0"/>
              <a:t> dar </a:t>
            </a:r>
            <a:r>
              <a:rPr lang="de-DE" sz="2000" b="1" dirty="0" err="1"/>
              <a:t>nane</a:t>
            </a:r>
            <a:r>
              <a:rPr lang="de-DE" sz="2000" b="1" dirty="0"/>
              <a:t> </a:t>
            </a:r>
            <a:r>
              <a:rPr lang="de-DE" sz="2000" b="1" dirty="0" err="1"/>
              <a:t>korisno</a:t>
            </a:r>
            <a:r>
              <a:rPr lang="de-DE" sz="2000" b="1" dirty="0"/>
              <a:t> </a:t>
            </a:r>
            <a:r>
              <a:rPr lang="de-DE" sz="2000" b="1" dirty="0" err="1"/>
              <a:t>ako</a:t>
            </a:r>
            <a:r>
              <a:rPr lang="de-DE" sz="2000" b="1" dirty="0"/>
              <a:t> na </a:t>
            </a:r>
            <a:r>
              <a:rPr lang="de-DE" sz="2000" b="1" dirty="0" err="1"/>
              <a:t>koristinelape</a:t>
            </a:r>
            <a:r>
              <a:rPr lang="de-DE" sz="2000" b="1" dirty="0"/>
              <a:t> </a:t>
            </a:r>
            <a:r>
              <a:rPr lang="de-DE" sz="2000" b="1" dirty="0" err="1"/>
              <a:t>motivirimo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asavko</a:t>
            </a:r>
            <a:r>
              <a:rPr lang="de-DE" sz="2000" b="1" dirty="0"/>
              <a:t> </a:t>
            </a:r>
            <a:r>
              <a:rPr lang="de-DE" sz="2000" b="1" dirty="0" err="1"/>
              <a:t>vid</a:t>
            </a:r>
            <a:r>
              <a:rPr lang="de-DE" sz="2000" b="1" dirty="0"/>
              <a:t> o </a:t>
            </a:r>
            <a:r>
              <a:rPr lang="de-DE" sz="2000" b="1" dirty="0" err="1"/>
              <a:t>mangipe</a:t>
            </a:r>
            <a:r>
              <a:rPr lang="de-DE" sz="2000" b="1" dirty="0"/>
              <a:t>. </a:t>
            </a:r>
            <a:r>
              <a:rPr lang="de-DE" sz="2000" b="1" dirty="0" err="1"/>
              <a:t>Vsusnost</a:t>
            </a:r>
            <a:r>
              <a:rPr lang="de-DE" sz="2000" b="1" dirty="0"/>
              <a:t>, </a:t>
            </a:r>
            <a:r>
              <a:rPr lang="de-DE" sz="2000" b="1" dirty="0" err="1"/>
              <a:t>sa</a:t>
            </a:r>
            <a:r>
              <a:rPr lang="de-DE" sz="2000" b="1" dirty="0"/>
              <a:t> </a:t>
            </a:r>
            <a:r>
              <a:rPr lang="de-DE" sz="2000" b="1" dirty="0" err="1"/>
              <a:t>amare</a:t>
            </a:r>
            <a:r>
              <a:rPr lang="de-DE" sz="2000" b="1" dirty="0"/>
              <a:t> </a:t>
            </a:r>
            <a:r>
              <a:rPr lang="de-DE" sz="2000" b="1" dirty="0" err="1"/>
              <a:t>postapke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o </a:t>
            </a:r>
            <a:r>
              <a:rPr lang="de-DE" sz="2000" b="1" dirty="0" err="1"/>
              <a:t>misle</a:t>
            </a:r>
            <a:r>
              <a:rPr lang="de-DE" sz="2000" b="1" dirty="0"/>
              <a:t> </a:t>
            </a:r>
            <a:r>
              <a:rPr lang="de-DE" sz="2000" b="1" dirty="0" err="1"/>
              <a:t>trebela</a:t>
            </a:r>
            <a:r>
              <a:rPr lang="de-DE" sz="2000" b="1" dirty="0"/>
              <a:t> te </a:t>
            </a:r>
            <a:r>
              <a:rPr lang="de-DE" sz="2000" b="1" dirty="0" err="1"/>
              <a:t>oven</a:t>
            </a:r>
            <a:r>
              <a:rPr lang="de-DE" sz="2000" b="1" dirty="0"/>
              <a:t> </a:t>
            </a:r>
            <a:r>
              <a:rPr lang="de-DE" sz="2000" b="1" dirty="0" err="1"/>
              <a:t>ispolnime</a:t>
            </a:r>
            <a:r>
              <a:rPr lang="de-DE" sz="2000" b="1" dirty="0"/>
              <a:t> so Agape </a:t>
            </a:r>
            <a:r>
              <a:rPr lang="de-DE" sz="2000" b="1" dirty="0" err="1"/>
              <a:t>mangipe</a:t>
            </a:r>
            <a:r>
              <a:rPr lang="de-DE" sz="2000" b="1" dirty="0"/>
              <a:t>.</a:t>
            </a:r>
            <a:endParaRPr lang="es-ES" sz="2000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306536" y="5842337"/>
            <a:ext cx="888546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O Isus </a:t>
            </a:r>
            <a:r>
              <a:rPr lang="de-DE" sz="2000" b="1" dirty="0" err="1"/>
              <a:t>predupreduinelamen</a:t>
            </a:r>
            <a:r>
              <a:rPr lang="de-DE" sz="2000" b="1" dirty="0"/>
              <a:t> </a:t>
            </a:r>
            <a:r>
              <a:rPr lang="de-DE" sz="2000" b="1" dirty="0" err="1"/>
              <a:t>deka</a:t>
            </a:r>
            <a:r>
              <a:rPr lang="de-DE" sz="2000" b="1" dirty="0"/>
              <a:t>, </a:t>
            </a:r>
            <a:r>
              <a:rPr lang="de-DE" sz="2000" b="1" dirty="0" err="1"/>
              <a:t>bashi</a:t>
            </a:r>
            <a:r>
              <a:rPr lang="de-DE" sz="2000" b="1" dirty="0"/>
              <a:t> i </a:t>
            </a:r>
            <a:r>
              <a:rPr lang="de-DE" sz="2000" b="1" dirty="0" err="1"/>
              <a:t>zloba</a:t>
            </a:r>
            <a:r>
              <a:rPr lang="de-DE" sz="2000" b="1" dirty="0"/>
              <a:t>, </a:t>
            </a:r>
            <a:r>
              <a:rPr lang="de-DE" sz="2000" b="1" dirty="0" err="1"/>
              <a:t>akava</a:t>
            </a:r>
            <a:r>
              <a:rPr lang="de-DE" sz="2000" b="1" dirty="0"/>
              <a:t> </a:t>
            </a:r>
            <a:r>
              <a:rPr lang="de-DE" sz="2000" b="1" dirty="0" err="1"/>
              <a:t>mangipe</a:t>
            </a:r>
            <a:r>
              <a:rPr lang="de-DE" sz="2000" b="1" dirty="0"/>
              <a:t> ka </a:t>
            </a:r>
            <a:r>
              <a:rPr lang="de-DE" sz="2000" b="1" dirty="0" err="1"/>
              <a:t>sudrol</a:t>
            </a:r>
            <a:r>
              <a:rPr lang="de-DE" sz="2000" b="1" dirty="0"/>
              <a:t> (Matej 24:12). Ali, na </a:t>
            </a:r>
            <a:r>
              <a:rPr lang="de-DE" sz="2000" b="1" dirty="0" err="1"/>
              <a:t>sminaja</a:t>
            </a:r>
            <a:r>
              <a:rPr lang="de-DE" sz="2000" b="1" dirty="0"/>
              <a:t> te </a:t>
            </a:r>
            <a:r>
              <a:rPr lang="de-DE" sz="2000" b="1" dirty="0" err="1"/>
              <a:t>dozvolina</a:t>
            </a:r>
            <a:r>
              <a:rPr lang="de-DE" sz="2000" b="1" dirty="0"/>
              <a:t> </a:t>
            </a:r>
            <a:r>
              <a:rPr lang="de-DE" sz="2000" b="1" dirty="0" err="1"/>
              <a:t>akava</a:t>
            </a:r>
            <a:r>
              <a:rPr lang="de-DE" sz="2000" b="1" dirty="0"/>
              <a:t> te </a:t>
            </a:r>
            <a:r>
              <a:rPr lang="de-DE" sz="2000" b="1" dirty="0" err="1"/>
              <a:t>slucinelpe</a:t>
            </a:r>
            <a:r>
              <a:rPr lang="de-DE" sz="2000" b="1" dirty="0"/>
              <a:t> </a:t>
            </a:r>
            <a:r>
              <a:rPr lang="de-DE" sz="2000" b="1" dirty="0" err="1"/>
              <a:t>amenge</a:t>
            </a:r>
            <a:r>
              <a:rPr lang="de-DE" sz="2000" b="1" dirty="0"/>
              <a:t>, ko </a:t>
            </a:r>
            <a:r>
              <a:rPr lang="de-DE" sz="2000" b="1" dirty="0" err="1"/>
              <a:t>amare</a:t>
            </a:r>
            <a:r>
              <a:rPr lang="de-DE" sz="2000" b="1" dirty="0"/>
              <a:t> </a:t>
            </a:r>
            <a:r>
              <a:rPr lang="de-DE" sz="2000" b="1" dirty="0" err="1"/>
              <a:t>kera</a:t>
            </a:r>
            <a:r>
              <a:rPr lang="de-DE" sz="2000" b="1" dirty="0"/>
              <a:t> </a:t>
            </a:r>
            <a:r>
              <a:rPr lang="de-DE" sz="2000" b="1" dirty="0" err="1"/>
              <a:t>ili</a:t>
            </a:r>
            <a:r>
              <a:rPr lang="de-DE" sz="2000" b="1" dirty="0"/>
              <a:t> ko </a:t>
            </a:r>
            <a:r>
              <a:rPr lang="de-DE" sz="2000" b="1" dirty="0" err="1"/>
              <a:t>amare</a:t>
            </a:r>
            <a:r>
              <a:rPr lang="de-DE" sz="2000" b="1" dirty="0"/>
              <a:t> </a:t>
            </a:r>
            <a:r>
              <a:rPr lang="de-DE" sz="2000" b="1" dirty="0" err="1"/>
              <a:t>crkve</a:t>
            </a:r>
            <a:r>
              <a:rPr lang="de-DE" sz="2000" b="1" dirty="0"/>
              <a:t>.</a:t>
            </a:r>
            <a:endParaRPr lang="es-ES" sz="2000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029075" y="2141580"/>
            <a:ext cx="80780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Tari </a:t>
            </a:r>
            <a:r>
              <a:rPr lang="de-DE" b="1" dirty="0" err="1"/>
              <a:t>grcko</a:t>
            </a:r>
            <a:r>
              <a:rPr lang="de-DE" b="1" dirty="0"/>
              <a:t> </a:t>
            </a:r>
            <a:r>
              <a:rPr lang="de-DE" b="1" dirty="0" err="1"/>
              <a:t>chib</a:t>
            </a:r>
            <a:r>
              <a:rPr lang="de-DE" b="1" dirty="0"/>
              <a:t> </a:t>
            </a:r>
            <a:r>
              <a:rPr lang="de-DE" b="1" dirty="0" err="1"/>
              <a:t>postoinena</a:t>
            </a:r>
            <a:r>
              <a:rPr lang="de-DE" b="1" dirty="0"/>
              <a:t> </a:t>
            </a:r>
            <a:r>
              <a:rPr lang="de-DE" b="1" dirty="0" err="1"/>
              <a:t>nesave</a:t>
            </a:r>
            <a:r>
              <a:rPr lang="de-DE" b="1" dirty="0"/>
              <a:t> </a:t>
            </a:r>
            <a:r>
              <a:rPr lang="de-DE" b="1" dirty="0" err="1"/>
              <a:t>lafija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definiriba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mangipe</a:t>
            </a:r>
            <a:r>
              <a:rPr lang="de-DE" b="1" dirty="0"/>
              <a:t>. O Pavle </a:t>
            </a:r>
            <a:r>
              <a:rPr lang="de-DE" b="1" dirty="0" err="1"/>
              <a:t>izbirinela</a:t>
            </a:r>
            <a:r>
              <a:rPr lang="de-DE" b="1" dirty="0"/>
              <a:t> o </a:t>
            </a:r>
            <a:r>
              <a:rPr lang="de-DE" b="1" dirty="0" err="1"/>
              <a:t>lafi</a:t>
            </a:r>
            <a:r>
              <a:rPr lang="de-DE" b="1" dirty="0"/>
              <a:t> Agape (</a:t>
            </a:r>
            <a:r>
              <a:rPr lang="de-DE" b="1" dirty="0" err="1"/>
              <a:t>nesebicno</a:t>
            </a:r>
            <a:r>
              <a:rPr lang="de-DE" b="1" dirty="0"/>
              <a:t>, </a:t>
            </a:r>
            <a:r>
              <a:rPr lang="de-DE" b="1" dirty="0" err="1"/>
              <a:t>bezuslovno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reflektivno</a:t>
            </a:r>
            <a:r>
              <a:rPr lang="de-DE" b="1" dirty="0"/>
              <a:t> </a:t>
            </a:r>
            <a:r>
              <a:rPr lang="de-DE" b="1" dirty="0" err="1"/>
              <a:t>mangipe</a:t>
            </a:r>
            <a:r>
              <a:rPr lang="de-DE" b="1" dirty="0"/>
              <a:t>, </a:t>
            </a:r>
            <a:r>
              <a:rPr lang="de-DE" b="1" dirty="0" err="1"/>
              <a:t>koja</a:t>
            </a:r>
            <a:r>
              <a:rPr lang="de-DE" b="1" dirty="0"/>
              <a:t> </a:t>
            </a:r>
            <a:r>
              <a:rPr lang="de-DE" b="1" dirty="0" err="1"/>
              <a:t>streminipe</a:t>
            </a:r>
            <a:r>
              <a:rPr lang="de-DE" b="1" dirty="0"/>
              <a:t> </a:t>
            </a:r>
            <a:r>
              <a:rPr lang="de-DE" b="1" dirty="0" err="1"/>
              <a:t>kon</a:t>
            </a:r>
            <a:r>
              <a:rPr lang="de-DE" b="1" dirty="0"/>
              <a:t> ko </a:t>
            </a:r>
            <a:r>
              <a:rPr lang="de-DE" b="1" dirty="0" err="1"/>
              <a:t>sukar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o </a:t>
            </a:r>
            <a:r>
              <a:rPr lang="de-DE" b="1" dirty="0" err="1"/>
              <a:t>manglo</a:t>
            </a:r>
            <a:r>
              <a:rPr lang="de-DE" b="1" dirty="0"/>
              <a:t>), </a:t>
            </a:r>
            <a:r>
              <a:rPr lang="de-DE" b="1" dirty="0" err="1"/>
              <a:t>soj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o </a:t>
            </a:r>
            <a:r>
              <a:rPr lang="de-DE" b="1" dirty="0" err="1"/>
              <a:t>isto</a:t>
            </a:r>
            <a:r>
              <a:rPr lang="de-DE" b="1" dirty="0"/>
              <a:t> </a:t>
            </a:r>
            <a:r>
              <a:rPr lang="de-DE" b="1" dirty="0" err="1"/>
              <a:t>lafi</a:t>
            </a:r>
            <a:r>
              <a:rPr lang="de-DE" b="1" dirty="0"/>
              <a:t> so </a:t>
            </a:r>
            <a:r>
              <a:rPr lang="de-DE" b="1" dirty="0" err="1"/>
              <a:t>koristinelale</a:t>
            </a:r>
            <a:r>
              <a:rPr lang="de-DE" b="1" dirty="0"/>
              <a:t> o Jovan </a:t>
            </a:r>
            <a:r>
              <a:rPr lang="de-DE" b="1" dirty="0" err="1"/>
              <a:t>keda</a:t>
            </a:r>
            <a:r>
              <a:rPr lang="de-DE" b="1" dirty="0"/>
              <a:t> </a:t>
            </a:r>
            <a:r>
              <a:rPr lang="de-DE" b="1" dirty="0" err="1"/>
              <a:t>vakerela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,,O Devel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mangipe</a:t>
            </a:r>
            <a:r>
              <a:rPr lang="de-DE" b="1" dirty="0"/>
              <a:t>“ (1.Jovanovo 4:8).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578417" y="1997839"/>
            <a:ext cx="7767220" cy="28623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de-DE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O KARAKTERISTIKE TARO</a:t>
            </a:r>
            <a: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MANGIPE</a:t>
            </a:r>
            <a:endParaRPr lang="de-DE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219244"/>
              </a:solidFill>
              <a:effectLst>
                <a:outerShdw blurRad="12700" dist="38100" dir="2700000" algn="t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323847" y="0"/>
            <a:ext cx="6038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SO KERELA O MANGIPE</a:t>
            </a:r>
            <a:endParaRPr lang="es-E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6096000" y="57501"/>
            <a:ext cx="6096000" cy="73866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de-DE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,,O </a:t>
            </a:r>
            <a:r>
              <a:rPr lang="de-DE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Mangipe</a:t>
            </a:r>
            <a:r>
              <a:rPr lang="de-DE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de-DE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trpinela</a:t>
            </a:r>
            <a:r>
              <a:rPr lang="de-DE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o </a:t>
            </a:r>
            <a:r>
              <a:rPr lang="de-DE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mangipe</a:t>
            </a:r>
            <a:r>
              <a:rPr lang="de-DE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de-DE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tano</a:t>
            </a:r>
            <a:r>
              <a:rPr lang="de-DE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de-DE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ljubeznost</a:t>
            </a:r>
            <a:r>
              <a:rPr lang="de-DE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. (O </a:t>
            </a:r>
            <a:r>
              <a:rPr lang="de-DE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Mangipe</a:t>
            </a:r>
            <a:r>
              <a:rPr lang="de-DE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de-DE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raduinelape</a:t>
            </a:r>
            <a:r>
              <a:rPr lang="de-DE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ki </a:t>
            </a:r>
            <a:r>
              <a:rPr lang="de-DE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vistina</a:t>
            </a:r>
            <a:r>
              <a:rPr lang="de-DE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. </a:t>
            </a:r>
            <a:r>
              <a:rPr lang="de-DE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Ov</a:t>
            </a:r>
            <a:r>
              <a:rPr lang="de-DE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de-DE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uvek</a:t>
            </a:r>
            <a:r>
              <a:rPr lang="de-DE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de-DE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zastitinela</a:t>
            </a:r>
            <a:r>
              <a:rPr lang="de-DE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de-DE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uvek</a:t>
            </a:r>
            <a:r>
              <a:rPr lang="de-DE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de-DE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veruinela</a:t>
            </a:r>
            <a:r>
              <a:rPr lang="de-DE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de-DE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uvek</a:t>
            </a:r>
            <a:r>
              <a:rPr lang="de-DE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de-DE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nadinelape,uvek</a:t>
            </a:r>
            <a:r>
              <a:rPr lang="de-DE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de-DE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acovela</a:t>
            </a:r>
            <a:r>
              <a:rPr lang="de-DE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de-DE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trajno</a:t>
            </a:r>
            <a:r>
              <a:rPr lang="de-DE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.“ (1.Korintjanite 13:4-7)</a:t>
            </a:r>
            <a:endParaRPr lang="es-ES" sz="1100" b="1" dirty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7758945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47624" y="0"/>
            <a:ext cx="3581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SO O MANGIPE NA KERELA</a:t>
            </a:r>
            <a:endParaRPr lang="es-ES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127143"/>
            <a:ext cx="3676648" cy="181588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de-DE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,,O </a:t>
            </a:r>
            <a:r>
              <a:rPr lang="de-DE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Mangipe</a:t>
            </a:r>
            <a:r>
              <a:rPr lang="de-DE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nane</a:t>
            </a:r>
            <a:r>
              <a:rPr lang="de-DE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zavidno,o</a:t>
            </a:r>
            <a:r>
              <a:rPr lang="de-DE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mangipe</a:t>
            </a:r>
            <a:r>
              <a:rPr lang="de-DE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na </a:t>
            </a:r>
            <a:r>
              <a:rPr lang="de-DE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falinelape,nanele</a:t>
            </a:r>
            <a:r>
              <a:rPr lang="de-DE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gordost,na</a:t>
            </a:r>
            <a:r>
              <a:rPr lang="de-DE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lacakerela</a:t>
            </a:r>
            <a:r>
              <a:rPr lang="de-DE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javeren,nane</a:t>
            </a:r>
            <a:r>
              <a:rPr lang="de-DE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sebicno,na</a:t>
            </a:r>
            <a:r>
              <a:rPr lang="de-DE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holanela</a:t>
            </a:r>
            <a:r>
              <a:rPr lang="de-DE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lesno,na</a:t>
            </a:r>
            <a:r>
              <a:rPr lang="de-DE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vodinela</a:t>
            </a:r>
            <a:r>
              <a:rPr lang="de-DE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evidencija</a:t>
            </a:r>
            <a:r>
              <a:rPr lang="de-DE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za</a:t>
            </a:r>
            <a:r>
              <a:rPr lang="de-DE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ki </a:t>
            </a:r>
            <a:r>
              <a:rPr lang="de-DE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nepravda,na</a:t>
            </a:r>
            <a:r>
              <a:rPr lang="de-DE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raduinelape</a:t>
            </a:r>
            <a:r>
              <a:rPr lang="de-DE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ko </a:t>
            </a:r>
            <a:r>
              <a:rPr lang="de-DE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zlo</a:t>
            </a:r>
            <a:r>
              <a:rPr lang="de-DE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 (1.Korintjanite 13:4-7).</a:t>
            </a:r>
            <a:endParaRPr lang="es-ES" sz="1200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9499021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de-DE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PORTRET ZA KO ISUS</a:t>
            </a:r>
            <a:endParaRPr lang="es-ES" sz="4400" b="1" spc="60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342900" y="594300"/>
            <a:ext cx="11163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</a:t>
            </a: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Akaja </a:t>
            </a:r>
            <a:r>
              <a:rPr lang="de-DE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tani</a:t>
            </a: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miri</a:t>
            </a: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zapoved</a:t>
            </a: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Mangen tumen </a:t>
            </a:r>
            <a:r>
              <a:rPr lang="de-DE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jek</a:t>
            </a: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jeke</a:t>
            </a: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sar so Me </a:t>
            </a:r>
            <a:r>
              <a:rPr lang="de-DE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manglum</a:t>
            </a: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tumen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 (</a:t>
            </a: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Jovan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15:12)</a:t>
            </a:r>
            <a:endParaRPr lang="es-E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4993739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1305</Words>
  <Application>Microsoft Office PowerPoint</Application>
  <PresentationFormat>Panorámica</PresentationFormat>
  <Paragraphs>122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Constantia</vt:lpstr>
      <vt:lpstr>Arial</vt:lpstr>
      <vt:lpstr>Aptos Display</vt:lpstr>
      <vt:lpstr>Comic Sans MS</vt:lpstr>
      <vt:lpstr>Aptos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105</cp:revision>
  <dcterms:created xsi:type="dcterms:W3CDTF">2026-07-11T14:17:46Z</dcterms:created>
  <dcterms:modified xsi:type="dcterms:W3CDTF">2026-07-21T04:55:25Z</dcterms:modified>
</cp:coreProperties>
</file>