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69" r:id="rId2"/>
    <p:sldId id="265" r:id="rId3"/>
    <p:sldId id="270" r:id="rId4"/>
    <p:sldId id="271" r:id="rId5"/>
    <p:sldId id="260" r:id="rId6"/>
    <p:sldId id="274" r:id="rId7"/>
    <p:sldId id="275" r:id="rId8"/>
    <p:sldId id="276" r:id="rId9"/>
    <p:sldId id="272" r:id="rId10"/>
    <p:sldId id="279" r:id="rId11"/>
    <p:sldId id="280" r:id="rId12"/>
    <p:sldId id="267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746" autoAdjust="0"/>
  </p:normalViewPr>
  <p:slideViewPr>
    <p:cSldViewPr snapToGrid="0">
      <p:cViewPr varScale="1">
        <p:scale>
          <a:sx n="28" d="100"/>
          <a:sy n="28" d="100"/>
        </p:scale>
        <p:origin x="144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de-DE" sz="2400" b="1" dirty="0">
              <a:solidFill>
                <a:schemeClr val="bg2">
                  <a:lumMod val="50000"/>
                </a:schemeClr>
              </a:solidFill>
            </a:rPr>
            <a:t>O </a:t>
          </a:r>
          <a:r>
            <a:rPr lang="de-DE" sz="2400" b="1" dirty="0" err="1">
              <a:solidFill>
                <a:schemeClr val="bg2">
                  <a:lumMod val="50000"/>
                </a:schemeClr>
              </a:solidFill>
            </a:rPr>
            <a:t>Voskresniba</a:t>
          </a:r>
          <a:r>
            <a:rPr lang="de-DE" sz="2400" b="1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de-DE" sz="2400" b="1" dirty="0" err="1">
              <a:solidFill>
                <a:schemeClr val="bg2">
                  <a:lumMod val="50000"/>
                </a:schemeClr>
              </a:solidFill>
            </a:rPr>
            <a:t>taro</a:t>
          </a:r>
          <a:r>
            <a:rPr lang="de-DE" sz="2400" b="1" dirty="0">
              <a:solidFill>
                <a:schemeClr val="bg2">
                  <a:lumMod val="50000"/>
                </a:schemeClr>
              </a:solidFill>
            </a:rPr>
            <a:t> Isus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Dali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voskresniba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istorisko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nastan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  </a:t>
          </a:r>
          <a:r>
            <a:rPr lang="mk-M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mk-M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de-DE" sz="2400" b="1" dirty="0">
              <a:solidFill>
                <a:schemeClr val="accent3">
                  <a:lumMod val="50000"/>
                </a:schemeClr>
              </a:solidFill>
            </a:rPr>
            <a:t>O </a:t>
          </a:r>
          <a:r>
            <a:rPr lang="de-DE" sz="2400" b="1" dirty="0" err="1">
              <a:solidFill>
                <a:schemeClr val="accent3">
                  <a:lumMod val="50000"/>
                </a:schemeClr>
              </a:solidFill>
            </a:rPr>
            <a:t>Posledice</a:t>
          </a:r>
          <a:r>
            <a:rPr lang="de-DE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de-DE" sz="2400" b="1" dirty="0" err="1">
              <a:solidFill>
                <a:schemeClr val="accent3">
                  <a:lumMod val="50000"/>
                </a:schemeClr>
              </a:solidFill>
            </a:rPr>
            <a:t>taro</a:t>
          </a:r>
          <a:r>
            <a:rPr lang="de-DE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de-DE" sz="2400" b="1" dirty="0" err="1">
              <a:solidFill>
                <a:schemeClr val="accent3">
                  <a:lumMod val="50000"/>
                </a:schemeClr>
              </a:solidFill>
            </a:rPr>
            <a:t>voskresniba</a:t>
          </a:r>
          <a:r>
            <a:rPr lang="de-DE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de-DE" sz="2400" b="1" dirty="0" err="1">
              <a:solidFill>
                <a:schemeClr val="accent3">
                  <a:lumMod val="50000"/>
                </a:schemeClr>
              </a:solidFill>
            </a:rPr>
            <a:t>taro</a:t>
          </a:r>
          <a:r>
            <a:rPr lang="de-DE" sz="2400" b="1" dirty="0">
              <a:solidFill>
                <a:schemeClr val="accent3">
                  <a:lumMod val="50000"/>
                </a:schemeClr>
              </a:solidFill>
            </a:rPr>
            <a:t> Isus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garantirinela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voskresniba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de-DE" sz="2400" b="1" dirty="0">
              <a:solidFill>
                <a:schemeClr val="accent5">
                  <a:lumMod val="50000"/>
                </a:schemeClr>
              </a:solidFill>
            </a:rPr>
            <a:t>Amaro </a:t>
          </a:r>
          <a:r>
            <a:rPr lang="de-DE" sz="2400" b="1" dirty="0" err="1">
              <a:solidFill>
                <a:schemeClr val="accent5">
                  <a:lumMod val="50000"/>
                </a:schemeClr>
              </a:solidFill>
            </a:rPr>
            <a:t>voskresniba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Save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teloja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voskresnina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Keda ka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voskresnina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Hristos ne bi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voskresninela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   </a:t>
          </a:r>
          <a:r>
            <a:rPr lang="mk-M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Коринќаните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Propovedinelape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Primimo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istrainela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odova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O </a:t>
          </a:r>
          <a:r>
            <a:rPr lang="de-DE" sz="2000" b="1" dirty="0" err="1">
              <a:solidFill>
                <a:schemeClr val="tx1"/>
              </a:solidFill>
            </a:rPr>
            <a:t>Spasiba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resla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2120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de-DE" sz="2000" b="1" dirty="0">
              <a:solidFill>
                <a:schemeClr val="tx1"/>
              </a:solidFill>
              <a:effectLst/>
            </a:rPr>
            <a:t>O Hristos </a:t>
          </a:r>
          <a:r>
            <a:rPr lang="de-DE" sz="2000" b="1" dirty="0" err="1">
              <a:solidFill>
                <a:schemeClr val="tx1"/>
              </a:solidFill>
              <a:effectLst/>
            </a:rPr>
            <a:t>mulo</a:t>
          </a:r>
          <a:r>
            <a:rPr lang="de-DE" sz="2000" b="1" dirty="0">
              <a:solidFill>
                <a:schemeClr val="tx1"/>
              </a:solidFill>
              <a:effectLst/>
            </a:rPr>
            <a:t> </a:t>
          </a:r>
          <a:r>
            <a:rPr lang="de-DE" sz="2000" b="1" dirty="0" err="1">
              <a:solidFill>
                <a:schemeClr val="tx1"/>
              </a:solidFill>
              <a:effectLst/>
            </a:rPr>
            <a:t>za</a:t>
          </a:r>
          <a:r>
            <a:rPr lang="de-DE" sz="2000" b="1" dirty="0">
              <a:solidFill>
                <a:schemeClr val="tx1"/>
              </a:solidFill>
              <a:effectLst/>
            </a:rPr>
            <a:t> </a:t>
          </a:r>
          <a:r>
            <a:rPr lang="de-DE" sz="2000" b="1" dirty="0" err="1">
              <a:solidFill>
                <a:schemeClr val="tx1"/>
              </a:solidFill>
              <a:effectLst/>
            </a:rPr>
            <a:t>amare</a:t>
          </a:r>
          <a:r>
            <a:rPr lang="de-DE" sz="2000" b="1" dirty="0">
              <a:solidFill>
                <a:schemeClr val="tx1"/>
              </a:solidFill>
              <a:effectLst/>
            </a:rPr>
            <a:t> </a:t>
          </a:r>
          <a:r>
            <a:rPr lang="de-DE" sz="2000" b="1" dirty="0" err="1">
              <a:solidFill>
                <a:schemeClr val="tx1"/>
              </a:solidFill>
              <a:effectLst/>
            </a:rPr>
            <a:t>grevija</a:t>
          </a:r>
          <a:endParaRPr lang="es-ES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de-DE" sz="2000" b="1" dirty="0">
              <a:solidFill>
                <a:schemeClr val="tx1"/>
              </a:solidFill>
              <a:effectLst/>
            </a:rPr>
            <a:t>O Hristos </a:t>
          </a:r>
          <a:r>
            <a:rPr lang="de-DE" sz="2000" b="1" dirty="0" err="1">
              <a:solidFill>
                <a:schemeClr val="tx1"/>
              </a:solidFill>
              <a:effectLst/>
            </a:rPr>
            <a:t>ine</a:t>
          </a:r>
          <a:r>
            <a:rPr lang="de-DE" sz="2000" b="1" dirty="0">
              <a:solidFill>
                <a:schemeClr val="tx1"/>
              </a:solidFill>
              <a:effectLst/>
            </a:rPr>
            <a:t> </a:t>
          </a:r>
          <a:r>
            <a:rPr lang="de-DE" sz="2000" b="1" dirty="0" err="1">
              <a:solidFill>
                <a:schemeClr val="tx1"/>
              </a:solidFill>
              <a:effectLst/>
            </a:rPr>
            <a:t>prahomo</a:t>
          </a:r>
          <a:endParaRPr lang="es-ES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Hristos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voskresninga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trinto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dive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61688" custLinFactNeighborX="-9467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de-DE" sz="1400" b="1" dirty="0">
              <a:solidFill>
                <a:srgbClr val="6B00B4"/>
              </a:solidFill>
            </a:rPr>
            <a:t>O Petar </a:t>
          </a:r>
          <a:r>
            <a:rPr lang="de-DE" sz="1400" b="1" dirty="0" err="1">
              <a:solidFill>
                <a:srgbClr val="6B00B4"/>
              </a:solidFill>
            </a:rPr>
            <a:t>thaj</a:t>
          </a:r>
          <a:r>
            <a:rPr lang="de-DE" sz="1400" b="1" dirty="0">
              <a:solidFill>
                <a:srgbClr val="6B00B4"/>
              </a:solidFill>
            </a:rPr>
            <a:t> o 12 </a:t>
          </a:r>
          <a:endParaRPr lang="es-ES" sz="14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de-DE" sz="1400" b="1" dirty="0" err="1">
              <a:solidFill>
                <a:srgbClr val="6B00B4"/>
              </a:solidFill>
            </a:rPr>
            <a:t>Povise</a:t>
          </a:r>
          <a:r>
            <a:rPr lang="de-DE" sz="1400" b="1" dirty="0">
              <a:solidFill>
                <a:srgbClr val="6B00B4"/>
              </a:solidFill>
            </a:rPr>
            <a:t> </a:t>
          </a:r>
          <a:r>
            <a:rPr lang="de-DE" sz="1400" b="1" dirty="0" err="1">
              <a:solidFill>
                <a:srgbClr val="6B00B4"/>
              </a:solidFill>
            </a:rPr>
            <a:t>taro</a:t>
          </a:r>
          <a:r>
            <a:rPr lang="de-DE" sz="1400" b="1" dirty="0">
              <a:solidFill>
                <a:srgbClr val="6B00B4"/>
              </a:solidFill>
            </a:rPr>
            <a:t> 500 prala </a:t>
          </a:r>
          <a:r>
            <a:rPr lang="de-DE" sz="1400" b="1" dirty="0" err="1">
              <a:solidFill>
                <a:srgbClr val="6B00B4"/>
              </a:solidFill>
            </a:rPr>
            <a:t>thaj</a:t>
          </a:r>
          <a:r>
            <a:rPr lang="de-DE" sz="1400" b="1" dirty="0">
              <a:solidFill>
                <a:srgbClr val="6B00B4"/>
              </a:solidFill>
            </a:rPr>
            <a:t> pejna</a:t>
          </a:r>
          <a:endParaRPr lang="es-ES" sz="14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de-DE" sz="1400" b="1" dirty="0">
              <a:solidFill>
                <a:srgbClr val="6B00B4"/>
              </a:solidFill>
            </a:rPr>
            <a:t>O Jakov </a:t>
          </a:r>
          <a:r>
            <a:rPr lang="de-DE" sz="1400" b="1" dirty="0" err="1">
              <a:solidFill>
                <a:srgbClr val="6B00B4"/>
              </a:solidFill>
            </a:rPr>
            <a:t>thaj</a:t>
          </a:r>
          <a:r>
            <a:rPr lang="de-DE" sz="1400" b="1" dirty="0">
              <a:solidFill>
                <a:srgbClr val="6B00B4"/>
              </a:solidFill>
            </a:rPr>
            <a:t> o </a:t>
          </a:r>
          <a:r>
            <a:rPr lang="de-DE" sz="1400" b="1" dirty="0" err="1">
              <a:solidFill>
                <a:srgbClr val="6B00B4"/>
              </a:solidFill>
            </a:rPr>
            <a:t>apostolija</a:t>
          </a:r>
          <a:endParaRPr lang="es-ES" sz="14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de-DE" sz="1400" b="1" dirty="0">
              <a:solidFill>
                <a:srgbClr val="6B00B4"/>
              </a:solidFill>
            </a:rPr>
            <a:t>O Pavle                      ,,o </a:t>
          </a:r>
          <a:r>
            <a:rPr lang="de-DE" sz="1400" b="1" dirty="0" err="1">
              <a:solidFill>
                <a:srgbClr val="6B00B4"/>
              </a:solidFill>
            </a:rPr>
            <a:t>neuspesno</a:t>
          </a:r>
          <a:r>
            <a:rPr lang="de-DE" sz="1400" b="1" dirty="0">
              <a:solidFill>
                <a:srgbClr val="6B00B4"/>
              </a:solidFill>
            </a:rPr>
            <a:t>“</a:t>
          </a:r>
          <a:endParaRPr lang="es-ES" sz="14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O </a:t>
          </a:r>
          <a:r>
            <a:rPr lang="de-DE" sz="2000" b="1" dirty="0" err="1"/>
            <a:t>Propovediba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evangelie</a:t>
          </a:r>
          <a:r>
            <a:rPr lang="de-DE" sz="2000" b="1" dirty="0"/>
            <a:t> </a:t>
          </a:r>
          <a:r>
            <a:rPr lang="de-DE" sz="2000" b="1" dirty="0" err="1"/>
            <a:t>tano</a:t>
          </a:r>
          <a:r>
            <a:rPr lang="de-DE" sz="2000" b="1" dirty="0"/>
            <a:t> </a:t>
          </a:r>
          <a:r>
            <a:rPr lang="de-DE" sz="2000" b="1" dirty="0" err="1"/>
            <a:t>zaludno</a:t>
          </a:r>
          <a:r>
            <a:rPr lang="ru-RU" sz="2000" b="1" dirty="0"/>
            <a:t>[</a:t>
          </a:r>
          <a:r>
            <a:rPr lang="de-DE" sz="2000" b="1" dirty="0" err="1"/>
            <a:t>cuco</a:t>
          </a:r>
          <a:r>
            <a:rPr lang="de-DE" sz="2000" b="1" dirty="0"/>
            <a:t> </a:t>
          </a:r>
          <a:r>
            <a:rPr lang="de-DE" sz="2000" b="1" dirty="0" err="1"/>
            <a:t>tari</a:t>
          </a:r>
          <a:r>
            <a:rPr lang="de-DE" sz="2000" b="1" dirty="0"/>
            <a:t> </a:t>
          </a:r>
          <a:r>
            <a:rPr lang="de-DE" sz="2000" b="1" dirty="0" err="1"/>
            <a:t>smisla</a:t>
          </a:r>
          <a:r>
            <a:rPr lang="ru-RU" sz="2000" b="1" dirty="0"/>
            <a:t>] (</a:t>
          </a:r>
          <a:r>
            <a:rPr lang="de-DE" sz="2000" b="1" dirty="0"/>
            <a:t>1.Korintjanite </a:t>
          </a:r>
          <a:r>
            <a:rPr lang="ru-RU" sz="2000" b="1" dirty="0"/>
            <a:t>15:14а)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Amari </a:t>
          </a:r>
          <a:r>
            <a:rPr lang="de-DE" sz="2000" b="1" dirty="0" err="1"/>
            <a:t>vera</a:t>
          </a:r>
          <a:r>
            <a:rPr lang="de-DE" sz="2000" b="1" dirty="0"/>
            <a:t> </a:t>
          </a:r>
          <a:r>
            <a:rPr lang="de-DE" sz="2000" b="1" dirty="0" err="1"/>
            <a:t>tani</a:t>
          </a:r>
          <a:r>
            <a:rPr lang="de-DE" sz="2000" b="1" dirty="0"/>
            <a:t> </a:t>
          </a:r>
          <a:r>
            <a:rPr lang="de-DE" sz="2000" b="1" dirty="0" err="1"/>
            <a:t>zaludno</a:t>
          </a:r>
          <a:r>
            <a:rPr lang="de-DE" sz="2000" b="1" dirty="0"/>
            <a:t> </a:t>
          </a:r>
          <a:r>
            <a:rPr lang="ru-RU" sz="2000" b="1" dirty="0"/>
            <a:t>[</a:t>
          </a:r>
          <a:r>
            <a:rPr lang="de-DE" sz="2000" b="1" dirty="0" err="1"/>
            <a:t>cuci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djandipa</a:t>
          </a:r>
          <a:r>
            <a:rPr lang="ru-RU" sz="2000" b="1" dirty="0"/>
            <a:t>] (1</a:t>
          </a:r>
          <a:r>
            <a:rPr lang="de-DE" sz="2000" b="1" dirty="0"/>
            <a:t>.Kor </a:t>
          </a:r>
          <a:r>
            <a:rPr lang="ru-RU" sz="2000" b="1" dirty="0"/>
            <a:t>15:14</a:t>
          </a:r>
          <a:r>
            <a:rPr lang="de-DE" sz="2000" b="1" dirty="0"/>
            <a:t>b</a:t>
          </a:r>
          <a:r>
            <a:rPr lang="ru-RU" sz="2000" b="1" dirty="0"/>
            <a:t>) [</a:t>
          </a:r>
          <a:r>
            <a:rPr lang="de-DE" sz="2000" b="1" dirty="0" err="1"/>
            <a:t>beskorisno</a:t>
          </a:r>
          <a:r>
            <a:rPr lang="ru-RU" sz="2000" b="1" dirty="0"/>
            <a:t>] (</a:t>
          </a:r>
          <a:r>
            <a:rPr lang="de-DE" sz="2000" b="1" dirty="0"/>
            <a:t>1.Korintjanite </a:t>
          </a:r>
          <a:r>
            <a:rPr lang="ru-RU" sz="2000" b="1" dirty="0"/>
            <a:t>15:17</a:t>
          </a:r>
          <a:r>
            <a:rPr lang="de-DE" sz="2000" b="1" dirty="0"/>
            <a:t>a</a:t>
          </a:r>
          <a:r>
            <a:rPr lang="ru-RU" sz="2000" b="1" dirty="0"/>
            <a:t>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Amen inam </a:t>
          </a:r>
          <a:r>
            <a:rPr lang="de-DE" sz="2000" b="1" dirty="0" err="1"/>
            <a:t>hovavne</a:t>
          </a:r>
          <a:r>
            <a:rPr lang="de-DE" sz="2000" b="1" dirty="0"/>
            <a:t> </a:t>
          </a:r>
          <a:r>
            <a:rPr lang="de-DE" sz="2000" b="1" dirty="0" err="1"/>
            <a:t>svedokija</a:t>
          </a:r>
          <a:r>
            <a:rPr lang="de-DE" sz="2000" b="1" dirty="0"/>
            <a:t> </a:t>
          </a:r>
          <a:r>
            <a:rPr lang="ru-RU" sz="2000" b="1" dirty="0"/>
            <a:t>(</a:t>
          </a:r>
          <a:r>
            <a:rPr lang="de-DE" sz="2000" b="1" dirty="0"/>
            <a:t>1.Korintjanite </a:t>
          </a:r>
          <a:r>
            <a:rPr lang="ru-RU" sz="2000" b="1" dirty="0"/>
            <a:t>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Sa </a:t>
          </a:r>
          <a:r>
            <a:rPr lang="de-DE" sz="2000" b="1" dirty="0" err="1"/>
            <a:t>panda</a:t>
          </a:r>
          <a:r>
            <a:rPr lang="de-DE" sz="2000" b="1" dirty="0"/>
            <a:t> inam ko </a:t>
          </a:r>
          <a:r>
            <a:rPr lang="de-DE" sz="2000" b="1" dirty="0" err="1"/>
            <a:t>amare</a:t>
          </a:r>
          <a:r>
            <a:rPr lang="de-DE" sz="2000" b="1" dirty="0"/>
            <a:t> </a:t>
          </a:r>
          <a:r>
            <a:rPr lang="de-DE" sz="2000" b="1" dirty="0" err="1"/>
            <a:t>grevija</a:t>
          </a:r>
          <a:r>
            <a:rPr lang="de-DE" sz="2000" b="1" dirty="0"/>
            <a:t> </a:t>
          </a:r>
          <a:r>
            <a:rPr lang="ru-RU" sz="2000" b="1" dirty="0"/>
            <a:t>(</a:t>
          </a:r>
          <a:r>
            <a:rPr lang="de-DE" sz="2000" b="1" dirty="0"/>
            <a:t>1.Korintjanite</a:t>
          </a:r>
          <a:r>
            <a:rPr lang="ru-RU" sz="2000" b="1" dirty="0"/>
            <a:t> 15:17б)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Okola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kola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nikad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iranenpe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zivoto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 custScaleX="109008" custScaleY="103332" custLinFactNeighborX="-2465" custLinFactNeighborY="1153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de-DE" sz="1200" b="1" dirty="0"/>
            <a:t>1.Korintjanite</a:t>
          </a:r>
          <a:r>
            <a:rPr lang="mk-MK" sz="1200" b="1" dirty="0"/>
            <a:t>15:30-32</a:t>
          </a:r>
          <a:endParaRPr lang="es-ES" sz="12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de-DE" sz="1200" b="1" dirty="0"/>
            <a:t>1.Korintjanite</a:t>
          </a:r>
          <a:r>
            <a:rPr lang="mk-MK" sz="1200" b="1" dirty="0"/>
            <a:t>15:33-34</a:t>
          </a:r>
          <a:endParaRPr lang="es-ES" sz="12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de-DE" sz="2000" b="1" dirty="0" err="1"/>
            <a:t>Vredinela</a:t>
          </a:r>
          <a:r>
            <a:rPr lang="de-DE" sz="2000" b="1" dirty="0"/>
            <a:t> te </a:t>
          </a:r>
          <a:r>
            <a:rPr lang="de-DE" sz="2000" b="1" dirty="0" err="1"/>
            <a:t>propovedinelpe</a:t>
          </a:r>
          <a:r>
            <a:rPr lang="de-DE" sz="2000" b="1" dirty="0"/>
            <a:t> o </a:t>
          </a:r>
          <a:r>
            <a:rPr lang="de-DE" sz="2000" b="1" dirty="0" err="1"/>
            <a:t>evangelie</a:t>
          </a:r>
          <a:r>
            <a:rPr lang="de-DE" sz="2000" b="1" dirty="0"/>
            <a:t>, </a:t>
          </a:r>
          <a:r>
            <a:rPr lang="de-DE" sz="2000" b="1" dirty="0" err="1"/>
            <a:t>duri</a:t>
          </a:r>
          <a:r>
            <a:rPr lang="de-DE" sz="2000" b="1" dirty="0"/>
            <a:t> </a:t>
          </a:r>
          <a:r>
            <a:rPr lang="de-DE" sz="2000" b="1" dirty="0" err="1"/>
            <a:t>thaj</a:t>
          </a:r>
          <a:r>
            <a:rPr lang="de-DE" sz="2000" b="1" dirty="0"/>
            <a:t> </a:t>
          </a:r>
          <a:r>
            <a:rPr lang="de-DE" sz="2000" b="1" dirty="0" err="1"/>
            <a:t>ako</a:t>
          </a:r>
          <a:r>
            <a:rPr lang="de-DE" sz="2000" b="1" dirty="0"/>
            <a:t> </a:t>
          </a:r>
          <a:r>
            <a:rPr lang="de-DE" sz="2000" b="1" dirty="0" err="1"/>
            <a:t>odova</a:t>
          </a:r>
          <a:r>
            <a:rPr lang="de-DE" sz="2000" b="1" dirty="0"/>
            <a:t> </a:t>
          </a:r>
          <a:r>
            <a:rPr lang="de-DE" sz="2000" b="1" dirty="0" err="1"/>
            <a:t>vklucinela</a:t>
          </a:r>
          <a:r>
            <a:rPr lang="de-DE" sz="2000" b="1" dirty="0"/>
            <a:t> </a:t>
          </a:r>
          <a:r>
            <a:rPr lang="de-DE" sz="2000" b="1" dirty="0" err="1"/>
            <a:t>stradiba</a:t>
          </a:r>
          <a:r>
            <a:rPr lang="de-DE" sz="2000" b="1" dirty="0"/>
            <a:t> </a:t>
          </a:r>
          <a:r>
            <a:rPr lang="de-DE" sz="2000" b="1" dirty="0" err="1"/>
            <a:t>ili</a:t>
          </a:r>
          <a:r>
            <a:rPr lang="de-DE" sz="2000" b="1" dirty="0"/>
            <a:t> </a:t>
          </a:r>
          <a:r>
            <a:rPr lang="de-DE" sz="2000" b="1" dirty="0" err="1"/>
            <a:t>opasnost</a:t>
          </a:r>
          <a:r>
            <a:rPr lang="de-DE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de-DE" sz="2000" b="1" dirty="0" err="1"/>
            <a:t>Vredinela</a:t>
          </a:r>
          <a:r>
            <a:rPr lang="de-DE" sz="2000" b="1" dirty="0"/>
            <a:t> te </a:t>
          </a:r>
          <a:r>
            <a:rPr lang="de-DE" sz="2000" b="1" dirty="0" err="1"/>
            <a:t>zivinelpe</a:t>
          </a:r>
          <a:r>
            <a:rPr lang="de-DE" sz="2000" b="1" dirty="0"/>
            <a:t> o </a:t>
          </a:r>
          <a:r>
            <a:rPr lang="de-DE" sz="2000" b="1" dirty="0" err="1"/>
            <a:t>zivoto</a:t>
          </a:r>
          <a:r>
            <a:rPr lang="de-DE" sz="2000" b="1" dirty="0"/>
            <a:t> ko </a:t>
          </a:r>
          <a:r>
            <a:rPr lang="de-DE" sz="2000" b="1" dirty="0" err="1"/>
            <a:t>soglasnost</a:t>
          </a:r>
          <a:r>
            <a:rPr lang="de-DE" sz="2000" b="1" dirty="0"/>
            <a:t> so </a:t>
          </a:r>
          <a:r>
            <a:rPr lang="de-DE" sz="2000" b="1" dirty="0" err="1"/>
            <a:t>bibliska</a:t>
          </a:r>
          <a:r>
            <a:rPr lang="de-DE" sz="2000" b="1" dirty="0"/>
            <a:t> </a:t>
          </a:r>
          <a:r>
            <a:rPr lang="de-DE" sz="2000" b="1" dirty="0" err="1"/>
            <a:t>principija</a:t>
          </a:r>
          <a:r>
            <a:rPr lang="de-DE" sz="2000" b="1" dirty="0"/>
            <a:t>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ScaleY="74710" custLinFactNeighborX="-11692" custLinFactNeighborY="-7880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ScaleY="27402" custLinFactNeighborX="97287" custLinFactNeighborY="-17204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Rastitelna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telija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mk-M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1.Korintjanite </a:t>
          </a:r>
          <a:r>
            <a:rPr lang="mk-M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15:35-38)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O Seme </a:t>
          </a:r>
          <a:r>
            <a:rPr lang="de-DE" sz="2000" b="1" dirty="0" err="1"/>
            <a:t>tano</a:t>
          </a:r>
          <a:r>
            <a:rPr lang="de-DE" sz="2000" b="1" dirty="0"/>
            <a:t> </a:t>
          </a:r>
          <a:r>
            <a:rPr lang="de-DE" sz="2000" b="1" dirty="0" err="1"/>
            <a:t>sadimo</a:t>
          </a:r>
          <a:endParaRPr lang="es-ES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Fizicka</a:t>
          </a: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telija</a:t>
          </a: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mk-MK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</a:t>
          </a: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1.Korintjanite </a:t>
          </a:r>
          <a:r>
            <a:rPr lang="mk-MK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15:39)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de-DE" sz="2000" b="1" dirty="0" err="1"/>
            <a:t>Birinelape</a:t>
          </a:r>
          <a:r>
            <a:rPr lang="de-DE" sz="2000" b="1" dirty="0"/>
            <a:t> o </a:t>
          </a:r>
          <a:r>
            <a:rPr lang="de-DE" sz="2000" b="1" dirty="0" err="1"/>
            <a:t>zito</a:t>
          </a:r>
          <a:endParaRPr lang="es-ES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de-DE" sz="2000" b="1" dirty="0" err="1"/>
            <a:t>Mursikane</a:t>
          </a:r>
          <a:r>
            <a:rPr lang="de-DE" sz="2000" b="1" dirty="0"/>
            <a:t> </a:t>
          </a:r>
          <a:r>
            <a:rPr lang="de-DE" sz="2000" b="1" dirty="0" err="1"/>
            <a:t>telija</a:t>
          </a:r>
          <a:endParaRPr lang="es-ES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de-DE" sz="2000" b="1" dirty="0" err="1"/>
            <a:t>Telija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zivotinke</a:t>
          </a:r>
          <a:endParaRPr lang="es-ES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de-DE" sz="2000" b="1" dirty="0" err="1"/>
            <a:t>Telija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mace</a:t>
          </a:r>
          <a:endParaRPr lang="es-ES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de-DE" sz="2000" b="1" dirty="0" err="1"/>
            <a:t>Telija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cirikle</a:t>
          </a:r>
          <a:endParaRPr lang="es-ES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Nebesna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telija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mk-M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1.Korintjanite </a:t>
          </a:r>
          <a:r>
            <a:rPr lang="mk-M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15:40-41)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I Slava e </a:t>
          </a:r>
          <a:r>
            <a:rPr lang="de-DE" sz="2000" b="1" dirty="0" err="1"/>
            <a:t>kameso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I Slava </a:t>
          </a:r>
          <a:r>
            <a:rPr lang="de-DE" sz="2000" b="1" dirty="0" err="1"/>
            <a:t>tari</a:t>
          </a:r>
          <a:r>
            <a:rPr lang="de-DE" sz="2000" b="1" dirty="0"/>
            <a:t> </a:t>
          </a:r>
          <a:r>
            <a:rPr lang="de-DE" sz="2000" b="1" dirty="0" err="1"/>
            <a:t>mesecina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I Slava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zvezde</a:t>
          </a:r>
          <a:endParaRPr lang="es-ES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1800" b="1" dirty="0" err="1"/>
            <a:t>Sekoja</a:t>
          </a:r>
          <a:r>
            <a:rPr lang="de-DE" sz="1800" b="1" dirty="0"/>
            <a:t>, </a:t>
          </a:r>
          <a:r>
            <a:rPr lang="de-DE" sz="1800" b="1" dirty="0" err="1"/>
            <a:t>piri</a:t>
          </a:r>
          <a:r>
            <a:rPr lang="de-DE" sz="1800" b="1" dirty="0"/>
            <a:t> </a:t>
          </a:r>
          <a:r>
            <a:rPr lang="de-DE" sz="1800" b="1" dirty="0" err="1"/>
            <a:t>slava</a:t>
          </a:r>
          <a:r>
            <a:rPr lang="de-DE" sz="1800" b="1" dirty="0"/>
            <a:t> (</a:t>
          </a:r>
          <a:r>
            <a:rPr lang="de-DE" sz="1800" b="1" dirty="0" err="1"/>
            <a:t>brilijantnost</a:t>
          </a:r>
          <a:r>
            <a:rPr lang="de-DE" sz="1800" b="1" dirty="0"/>
            <a:t>)</a:t>
          </a:r>
          <a:endParaRPr lang="es-ES" sz="18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O Devel </a:t>
          </a:r>
          <a:r>
            <a:rPr lang="de-DE" sz="2000" b="1" dirty="0" err="1"/>
            <a:t>dela</a:t>
          </a:r>
          <a:r>
            <a:rPr lang="de-DE" sz="2000" b="1" dirty="0"/>
            <a:t> </a:t>
          </a:r>
          <a:r>
            <a:rPr lang="de-DE" sz="2000" b="1" dirty="0" err="1"/>
            <a:t>za</a:t>
          </a:r>
          <a:r>
            <a:rPr lang="de-DE" sz="2000" b="1" dirty="0"/>
            <a:t> </a:t>
          </a:r>
          <a:r>
            <a:rPr lang="de-DE" sz="2000" b="1" dirty="0" err="1"/>
            <a:t>svako</a:t>
          </a:r>
          <a:r>
            <a:rPr lang="de-DE" sz="2000" b="1" dirty="0"/>
            <a:t> </a:t>
          </a:r>
          <a:r>
            <a:rPr lang="de-DE" sz="2000" b="1" dirty="0" err="1"/>
            <a:t>rastenie</a:t>
          </a:r>
          <a:r>
            <a:rPr lang="de-DE" sz="2000" b="1" dirty="0"/>
            <a:t> </a:t>
          </a:r>
          <a:r>
            <a:rPr lang="de-DE" sz="2000" b="1" dirty="0" err="1"/>
            <a:t>telo</a:t>
          </a:r>
          <a:r>
            <a:rPr lang="de-DE" sz="2000" b="1" dirty="0"/>
            <a:t> so </a:t>
          </a:r>
          <a:r>
            <a:rPr lang="de-DE" sz="2000" b="1" dirty="0" err="1"/>
            <a:t>Ov</a:t>
          </a:r>
          <a:r>
            <a:rPr lang="de-DE" sz="2000" b="1" dirty="0"/>
            <a:t> </a:t>
          </a:r>
          <a:r>
            <a:rPr lang="de-DE" sz="2000" b="1" dirty="0" err="1"/>
            <a:t>mangela</a:t>
          </a:r>
          <a:r>
            <a:rPr lang="de-DE" sz="2000" b="1" dirty="0"/>
            <a:t> le</a:t>
          </a:r>
          <a:endParaRPr lang="es-ES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800" b="1" dirty="0" err="1"/>
            <a:t>Tekovno</a:t>
          </a:r>
          <a:r>
            <a:rPr lang="de-DE" sz="2800" b="1" dirty="0"/>
            <a:t> </a:t>
          </a:r>
          <a:r>
            <a:rPr lang="de-DE" sz="2800" b="1" dirty="0" err="1"/>
            <a:t>telo</a:t>
          </a:r>
          <a:endParaRPr lang="es-ES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Korumpirimo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800" b="1" dirty="0" err="1"/>
            <a:t>Voskresnimo</a:t>
          </a:r>
          <a:r>
            <a:rPr lang="de-DE" sz="2800" b="1" dirty="0"/>
            <a:t> </a:t>
          </a:r>
          <a:r>
            <a:rPr lang="de-DE" sz="2800" b="1" dirty="0" err="1"/>
            <a:t>telo</a:t>
          </a:r>
          <a:endParaRPr lang="es-ES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Na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perela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Necesno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Slavno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Slabo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Silno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Zivotno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Duhovno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bg2">
                  <a:lumMod val="50000"/>
                </a:schemeClr>
              </a:solidFill>
            </a:rPr>
            <a:t>O </a:t>
          </a:r>
          <a:r>
            <a:rPr lang="de-DE" sz="2400" b="1" kern="1200" dirty="0" err="1">
              <a:solidFill>
                <a:schemeClr val="bg2">
                  <a:lumMod val="50000"/>
                </a:schemeClr>
              </a:solidFill>
            </a:rPr>
            <a:t>Voskresniba</a:t>
          </a:r>
          <a:r>
            <a:rPr lang="de-DE" sz="2400" b="1" kern="1200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de-DE" sz="2400" b="1" kern="1200" dirty="0" err="1">
              <a:solidFill>
                <a:schemeClr val="bg2">
                  <a:lumMod val="50000"/>
                </a:schemeClr>
              </a:solidFill>
            </a:rPr>
            <a:t>taro</a:t>
          </a:r>
          <a:r>
            <a:rPr lang="de-DE" sz="2400" b="1" kern="1200" dirty="0">
              <a:solidFill>
                <a:schemeClr val="bg2">
                  <a:lumMod val="50000"/>
                </a:schemeClr>
              </a:solidFill>
            </a:rPr>
            <a:t> Isus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Dali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voskresniba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istorisko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nastan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  </a:t>
          </a:r>
          <a:r>
            <a:rPr lang="mk-MK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mk-MK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accent3">
                  <a:lumMod val="50000"/>
                </a:schemeClr>
              </a:solidFill>
            </a:rPr>
            <a:t>O </a:t>
          </a:r>
          <a:r>
            <a:rPr lang="de-DE" sz="2400" b="1" kern="1200" dirty="0" err="1">
              <a:solidFill>
                <a:schemeClr val="accent3">
                  <a:lumMod val="50000"/>
                </a:schemeClr>
              </a:solidFill>
            </a:rPr>
            <a:t>Posledice</a:t>
          </a:r>
          <a:r>
            <a:rPr lang="de-DE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de-DE" sz="2400" b="1" kern="1200" dirty="0" err="1">
              <a:solidFill>
                <a:schemeClr val="accent3">
                  <a:lumMod val="50000"/>
                </a:schemeClr>
              </a:solidFill>
            </a:rPr>
            <a:t>taro</a:t>
          </a:r>
          <a:r>
            <a:rPr lang="de-DE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de-DE" sz="2400" b="1" kern="1200" dirty="0" err="1">
              <a:solidFill>
                <a:schemeClr val="accent3">
                  <a:lumMod val="50000"/>
                </a:schemeClr>
              </a:solidFill>
            </a:rPr>
            <a:t>voskresniba</a:t>
          </a:r>
          <a:r>
            <a:rPr lang="de-DE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de-DE" sz="2400" b="1" kern="1200" dirty="0" err="1">
              <a:solidFill>
                <a:schemeClr val="accent3">
                  <a:lumMod val="50000"/>
                </a:schemeClr>
              </a:solidFill>
            </a:rPr>
            <a:t>taro</a:t>
          </a:r>
          <a:r>
            <a:rPr lang="de-DE" sz="2400" b="1" kern="1200" dirty="0">
              <a:solidFill>
                <a:schemeClr val="accent3">
                  <a:lumMod val="50000"/>
                </a:schemeClr>
              </a:solidFill>
            </a:rPr>
            <a:t> Isus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Hristos ne bi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voskresninela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   </a:t>
          </a:r>
          <a:r>
            <a:rPr lang="mk-MK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Коринќаните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garantirinela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voskresniba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accent5">
                  <a:lumMod val="50000"/>
                </a:schemeClr>
              </a:solidFill>
            </a:rPr>
            <a:t>Amaro </a:t>
          </a:r>
          <a:r>
            <a:rPr lang="de-DE" sz="2400" b="1" kern="1200" dirty="0" err="1">
              <a:solidFill>
                <a:schemeClr val="accent5">
                  <a:lumMod val="50000"/>
                </a:schemeClr>
              </a:solidFill>
            </a:rPr>
            <a:t>voskresniba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Save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teloja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voskresnina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Keda ka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voskresnina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489" y="0"/>
          <a:ext cx="1625279" cy="5851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Propovedinelape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629" y="17140"/>
        <a:ext cx="1590999" cy="550914"/>
      </dsp:txXfrm>
    </dsp:sp>
    <dsp:sp modelId="{AF37FF43-353A-4927-B701-7D3665336D78}">
      <dsp:nvSpPr>
        <dsp:cNvPr id="0" name=""/>
        <dsp:cNvSpPr/>
      </dsp:nvSpPr>
      <dsp:spPr>
        <a:xfrm>
          <a:off x="1794296" y="91062"/>
          <a:ext cx="344559" cy="4030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794296" y="171676"/>
        <a:ext cx="241191" cy="241841"/>
      </dsp:txXfrm>
    </dsp:sp>
    <dsp:sp modelId="{EAD085D7-2CFB-403A-908B-420116A5AECF}">
      <dsp:nvSpPr>
        <dsp:cNvPr id="0" name=""/>
        <dsp:cNvSpPr/>
      </dsp:nvSpPr>
      <dsp:spPr>
        <a:xfrm>
          <a:off x="2281880" y="0"/>
          <a:ext cx="1625279" cy="5851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Primimo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9020" y="17140"/>
        <a:ext cx="1590999" cy="550914"/>
      </dsp:txXfrm>
    </dsp:sp>
    <dsp:sp modelId="{C5E937D9-F6F8-4C40-A5FD-52900AF2D166}">
      <dsp:nvSpPr>
        <dsp:cNvPr id="0" name=""/>
        <dsp:cNvSpPr/>
      </dsp:nvSpPr>
      <dsp:spPr>
        <a:xfrm>
          <a:off x="4069688" y="91062"/>
          <a:ext cx="344559" cy="4030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4069688" y="171676"/>
        <a:ext cx="241191" cy="241841"/>
      </dsp:txXfrm>
    </dsp:sp>
    <dsp:sp modelId="{513371BA-BC18-4303-A20F-DD0852FD91EA}">
      <dsp:nvSpPr>
        <dsp:cNvPr id="0" name=""/>
        <dsp:cNvSpPr/>
      </dsp:nvSpPr>
      <dsp:spPr>
        <a:xfrm>
          <a:off x="4557271" y="0"/>
          <a:ext cx="1821174" cy="5851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istrainela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odova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4411" y="17140"/>
        <a:ext cx="1786894" cy="550914"/>
      </dsp:txXfrm>
    </dsp:sp>
    <dsp:sp modelId="{304BD7EC-1449-4DA1-963A-84B74052439F}">
      <dsp:nvSpPr>
        <dsp:cNvPr id="0" name=""/>
        <dsp:cNvSpPr/>
      </dsp:nvSpPr>
      <dsp:spPr>
        <a:xfrm>
          <a:off x="6540974" y="91062"/>
          <a:ext cx="344559" cy="4030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540974" y="171676"/>
        <a:ext cx="241191" cy="241841"/>
      </dsp:txXfrm>
    </dsp:sp>
    <dsp:sp modelId="{F9596D62-913C-41FA-ADE4-FD54834BAACF}">
      <dsp:nvSpPr>
        <dsp:cNvPr id="0" name=""/>
        <dsp:cNvSpPr/>
      </dsp:nvSpPr>
      <dsp:spPr>
        <a:xfrm>
          <a:off x="7028558" y="0"/>
          <a:ext cx="1969887" cy="5851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O </a:t>
          </a:r>
          <a:r>
            <a:rPr lang="de-DE" sz="2000" b="1" kern="1200" dirty="0" err="1">
              <a:solidFill>
                <a:schemeClr val="tx1"/>
              </a:solidFill>
            </a:rPr>
            <a:t>Spasiba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resla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7045698" y="17140"/>
        <a:ext cx="1935607" cy="5509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883" y="0"/>
          <a:ext cx="241846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  <a:effectLst/>
            </a:rPr>
            <a:t>O Hristos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mulo</a:t>
          </a:r>
          <a:r>
            <a:rPr lang="de-DE" sz="2000" b="1" kern="1200" dirty="0">
              <a:solidFill>
                <a:schemeClr val="tx1"/>
              </a:solidFill>
              <a:effectLst/>
            </a:rPr>
            <a:t>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za</a:t>
          </a:r>
          <a:r>
            <a:rPr lang="de-DE" sz="2000" b="1" kern="1200" dirty="0">
              <a:solidFill>
                <a:schemeClr val="tx1"/>
              </a:solidFill>
              <a:effectLst/>
            </a:rPr>
            <a:t>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amare</a:t>
          </a:r>
          <a:r>
            <a:rPr lang="de-DE" sz="2000" b="1" kern="1200" dirty="0">
              <a:solidFill>
                <a:schemeClr val="tx1"/>
              </a:solidFill>
              <a:effectLst/>
            </a:rPr>
            <a:t>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grevija</a:t>
          </a:r>
          <a:endParaRPr lang="es-ES" sz="2000" b="1" kern="1200" dirty="0">
            <a:solidFill>
              <a:schemeClr val="tx1"/>
            </a:solidFill>
            <a:effectLst/>
          </a:endParaRPr>
        </a:p>
      </dsp:txBody>
      <dsp:txXfrm>
        <a:off x="23567" y="17684"/>
        <a:ext cx="2383093" cy="568398"/>
      </dsp:txXfrm>
    </dsp:sp>
    <dsp:sp modelId="{AF37FF43-353A-4927-B701-7D3665336D78}">
      <dsp:nvSpPr>
        <dsp:cNvPr id="0" name=""/>
        <dsp:cNvSpPr/>
      </dsp:nvSpPr>
      <dsp:spPr>
        <a:xfrm>
          <a:off x="2603550" y="79668"/>
          <a:ext cx="379914" cy="4444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603550" y="168554"/>
        <a:ext cx="265940" cy="266656"/>
      </dsp:txXfrm>
    </dsp:sp>
    <dsp:sp modelId="{EAD085D7-2CFB-403A-908B-420116A5AECF}">
      <dsp:nvSpPr>
        <dsp:cNvPr id="0" name=""/>
        <dsp:cNvSpPr/>
      </dsp:nvSpPr>
      <dsp:spPr>
        <a:xfrm>
          <a:off x="3141165" y="0"/>
          <a:ext cx="179205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  <a:effectLst/>
            </a:rPr>
            <a:t>O Hristos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ine</a:t>
          </a:r>
          <a:r>
            <a:rPr lang="de-DE" sz="2000" b="1" kern="1200" dirty="0">
              <a:solidFill>
                <a:schemeClr val="tx1"/>
              </a:solidFill>
              <a:effectLst/>
            </a:rPr>
            <a:t> </a:t>
          </a:r>
          <a:r>
            <a:rPr lang="de-DE" sz="2000" b="1" kern="1200" dirty="0" err="1">
              <a:solidFill>
                <a:schemeClr val="tx1"/>
              </a:solidFill>
              <a:effectLst/>
            </a:rPr>
            <a:t>prahomo</a:t>
          </a:r>
          <a:endParaRPr lang="es-ES" sz="2000" b="1" kern="1200" dirty="0">
            <a:solidFill>
              <a:schemeClr val="tx1"/>
            </a:solidFill>
            <a:effectLst/>
          </a:endParaRPr>
        </a:p>
      </dsp:txBody>
      <dsp:txXfrm>
        <a:off x="3158849" y="17684"/>
        <a:ext cx="1756682" cy="568398"/>
      </dsp:txXfrm>
    </dsp:sp>
    <dsp:sp modelId="{C5E937D9-F6F8-4C40-A5FD-52900AF2D166}">
      <dsp:nvSpPr>
        <dsp:cNvPr id="0" name=""/>
        <dsp:cNvSpPr/>
      </dsp:nvSpPr>
      <dsp:spPr>
        <a:xfrm>
          <a:off x="5095456" y="79668"/>
          <a:ext cx="343948" cy="4444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095456" y="168554"/>
        <a:ext cx="240764" cy="266656"/>
      </dsp:txXfrm>
    </dsp:sp>
    <dsp:sp modelId="{513371BA-BC18-4303-A20F-DD0852FD91EA}">
      <dsp:nvSpPr>
        <dsp:cNvPr id="0" name=""/>
        <dsp:cNvSpPr/>
      </dsp:nvSpPr>
      <dsp:spPr>
        <a:xfrm>
          <a:off x="5582175" y="0"/>
          <a:ext cx="289753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Hristos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voskresninga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trinto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dive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99859" y="17684"/>
        <a:ext cx="2862162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1444" y="0"/>
          <a:ext cx="1578713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rgbClr val="6B00B4"/>
              </a:solidFill>
            </a:rPr>
            <a:t>O Petar </a:t>
          </a:r>
          <a:r>
            <a:rPr lang="de-DE" sz="1400" b="1" kern="1200" dirty="0" err="1">
              <a:solidFill>
                <a:srgbClr val="6B00B4"/>
              </a:solidFill>
            </a:rPr>
            <a:t>thaj</a:t>
          </a:r>
          <a:r>
            <a:rPr lang="de-DE" sz="1400" b="1" kern="1200" dirty="0">
              <a:solidFill>
                <a:srgbClr val="6B00B4"/>
              </a:solidFill>
            </a:rPr>
            <a:t> o 12 </a:t>
          </a:r>
          <a:endParaRPr lang="es-ES" sz="1400" b="1" kern="1200" dirty="0">
            <a:solidFill>
              <a:srgbClr val="6B00B4"/>
            </a:solidFill>
          </a:endParaRPr>
        </a:p>
      </dsp:txBody>
      <dsp:txXfrm>
        <a:off x="19128" y="17684"/>
        <a:ext cx="1543345" cy="568398"/>
      </dsp:txXfrm>
    </dsp:sp>
    <dsp:sp modelId="{AF37FF43-353A-4927-B701-7D3665336D78}">
      <dsp:nvSpPr>
        <dsp:cNvPr id="0" name=""/>
        <dsp:cNvSpPr/>
      </dsp:nvSpPr>
      <dsp:spPr>
        <a:xfrm>
          <a:off x="1738028" y="106122"/>
          <a:ext cx="334687" cy="3915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38028" y="184426"/>
        <a:ext cx="234281" cy="234912"/>
      </dsp:txXfrm>
    </dsp:sp>
    <dsp:sp modelId="{EAD085D7-2CFB-403A-908B-420116A5AECF}">
      <dsp:nvSpPr>
        <dsp:cNvPr id="0" name=""/>
        <dsp:cNvSpPr/>
      </dsp:nvSpPr>
      <dsp:spPr>
        <a:xfrm>
          <a:off x="2211642" y="0"/>
          <a:ext cx="1578713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 err="1">
              <a:solidFill>
                <a:srgbClr val="6B00B4"/>
              </a:solidFill>
            </a:rPr>
            <a:t>Povise</a:t>
          </a:r>
          <a:r>
            <a:rPr lang="de-DE" sz="1400" b="1" kern="1200" dirty="0">
              <a:solidFill>
                <a:srgbClr val="6B00B4"/>
              </a:solidFill>
            </a:rPr>
            <a:t> </a:t>
          </a:r>
          <a:r>
            <a:rPr lang="de-DE" sz="1400" b="1" kern="1200" dirty="0" err="1">
              <a:solidFill>
                <a:srgbClr val="6B00B4"/>
              </a:solidFill>
            </a:rPr>
            <a:t>taro</a:t>
          </a:r>
          <a:r>
            <a:rPr lang="de-DE" sz="1400" b="1" kern="1200" dirty="0">
              <a:solidFill>
                <a:srgbClr val="6B00B4"/>
              </a:solidFill>
            </a:rPr>
            <a:t> 500 prala </a:t>
          </a:r>
          <a:r>
            <a:rPr lang="de-DE" sz="1400" b="1" kern="1200" dirty="0" err="1">
              <a:solidFill>
                <a:srgbClr val="6B00B4"/>
              </a:solidFill>
            </a:rPr>
            <a:t>thaj</a:t>
          </a:r>
          <a:r>
            <a:rPr lang="de-DE" sz="1400" b="1" kern="1200" dirty="0">
              <a:solidFill>
                <a:srgbClr val="6B00B4"/>
              </a:solidFill>
            </a:rPr>
            <a:t> pejna</a:t>
          </a:r>
          <a:endParaRPr lang="es-ES" sz="1400" b="1" kern="1200" dirty="0">
            <a:solidFill>
              <a:srgbClr val="6B00B4"/>
            </a:solidFill>
          </a:endParaRPr>
        </a:p>
      </dsp:txBody>
      <dsp:txXfrm>
        <a:off x="2229326" y="17684"/>
        <a:ext cx="1543345" cy="568398"/>
      </dsp:txXfrm>
    </dsp:sp>
    <dsp:sp modelId="{C5E937D9-F6F8-4C40-A5FD-52900AF2D166}">
      <dsp:nvSpPr>
        <dsp:cNvPr id="0" name=""/>
        <dsp:cNvSpPr/>
      </dsp:nvSpPr>
      <dsp:spPr>
        <a:xfrm>
          <a:off x="3948226" y="106122"/>
          <a:ext cx="334687" cy="3915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226" y="184426"/>
        <a:ext cx="234281" cy="234912"/>
      </dsp:txXfrm>
    </dsp:sp>
    <dsp:sp modelId="{513371BA-BC18-4303-A20F-DD0852FD91EA}">
      <dsp:nvSpPr>
        <dsp:cNvPr id="0" name=""/>
        <dsp:cNvSpPr/>
      </dsp:nvSpPr>
      <dsp:spPr>
        <a:xfrm>
          <a:off x="4421840" y="0"/>
          <a:ext cx="176899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rgbClr val="6B00B4"/>
              </a:solidFill>
            </a:rPr>
            <a:t>O Jakov </a:t>
          </a:r>
          <a:r>
            <a:rPr lang="de-DE" sz="1400" b="1" kern="1200" dirty="0" err="1">
              <a:solidFill>
                <a:srgbClr val="6B00B4"/>
              </a:solidFill>
            </a:rPr>
            <a:t>thaj</a:t>
          </a:r>
          <a:r>
            <a:rPr lang="de-DE" sz="1400" b="1" kern="1200" dirty="0">
              <a:solidFill>
                <a:srgbClr val="6B00B4"/>
              </a:solidFill>
            </a:rPr>
            <a:t> o </a:t>
          </a:r>
          <a:r>
            <a:rPr lang="de-DE" sz="1400" b="1" kern="1200" dirty="0" err="1">
              <a:solidFill>
                <a:srgbClr val="6B00B4"/>
              </a:solidFill>
            </a:rPr>
            <a:t>apostolija</a:t>
          </a:r>
          <a:endParaRPr lang="es-ES" sz="1400" b="1" kern="1200" dirty="0">
            <a:solidFill>
              <a:srgbClr val="6B00B4"/>
            </a:solidFill>
          </a:endParaRPr>
        </a:p>
      </dsp:txBody>
      <dsp:txXfrm>
        <a:off x="4439524" y="17684"/>
        <a:ext cx="1733627" cy="568398"/>
      </dsp:txXfrm>
    </dsp:sp>
    <dsp:sp modelId="{304BD7EC-1449-4DA1-963A-84B74052439F}">
      <dsp:nvSpPr>
        <dsp:cNvPr id="0" name=""/>
        <dsp:cNvSpPr/>
      </dsp:nvSpPr>
      <dsp:spPr>
        <a:xfrm>
          <a:off x="6348707" y="106122"/>
          <a:ext cx="334687" cy="3915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8707" y="184426"/>
        <a:ext cx="234281" cy="234912"/>
      </dsp:txXfrm>
    </dsp:sp>
    <dsp:sp modelId="{F9596D62-913C-41FA-ADE4-FD54834BAACF}">
      <dsp:nvSpPr>
        <dsp:cNvPr id="0" name=""/>
        <dsp:cNvSpPr/>
      </dsp:nvSpPr>
      <dsp:spPr>
        <a:xfrm>
          <a:off x="6822321" y="0"/>
          <a:ext cx="172968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rgbClr val="6B00B4"/>
              </a:solidFill>
            </a:rPr>
            <a:t>O Pavle                      ,,o </a:t>
          </a:r>
          <a:r>
            <a:rPr lang="de-DE" sz="1400" b="1" kern="1200" dirty="0" err="1">
              <a:solidFill>
                <a:srgbClr val="6B00B4"/>
              </a:solidFill>
            </a:rPr>
            <a:t>neuspesno</a:t>
          </a:r>
          <a:r>
            <a:rPr lang="de-DE" sz="1400" b="1" kern="1200" dirty="0">
              <a:solidFill>
                <a:srgbClr val="6B00B4"/>
              </a:solidFill>
            </a:rPr>
            <a:t>“</a:t>
          </a:r>
          <a:endParaRPr lang="es-ES" sz="1400" b="1" kern="1200" dirty="0">
            <a:solidFill>
              <a:srgbClr val="6B00B4"/>
            </a:solidFill>
          </a:endParaRPr>
        </a:p>
      </dsp:txBody>
      <dsp:txXfrm>
        <a:off x="6840005" y="17684"/>
        <a:ext cx="1694317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-242981" y="0"/>
          <a:ext cx="1923601" cy="192360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718818" y="0"/>
          <a:ext cx="10789587" cy="1923601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O </a:t>
          </a:r>
          <a:r>
            <a:rPr lang="de-DE" sz="2000" b="1" kern="1200" dirty="0" err="1"/>
            <a:t>Propovediba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evangelie</a:t>
          </a:r>
          <a:r>
            <a:rPr lang="de-DE" sz="2000" b="1" kern="1200" dirty="0"/>
            <a:t> </a:t>
          </a:r>
          <a:r>
            <a:rPr lang="de-DE" sz="2000" b="1" kern="1200" dirty="0" err="1"/>
            <a:t>tano</a:t>
          </a:r>
          <a:r>
            <a:rPr lang="de-DE" sz="2000" b="1" kern="1200" dirty="0"/>
            <a:t> </a:t>
          </a:r>
          <a:r>
            <a:rPr lang="de-DE" sz="2000" b="1" kern="1200" dirty="0" err="1"/>
            <a:t>zaludno</a:t>
          </a:r>
          <a:r>
            <a:rPr lang="ru-RU" sz="2000" b="1" kern="1200" dirty="0"/>
            <a:t>[</a:t>
          </a:r>
          <a:r>
            <a:rPr lang="de-DE" sz="2000" b="1" kern="1200" dirty="0" err="1"/>
            <a:t>cuco</a:t>
          </a:r>
          <a:r>
            <a:rPr lang="de-DE" sz="2000" b="1" kern="1200" dirty="0"/>
            <a:t> </a:t>
          </a:r>
          <a:r>
            <a:rPr lang="de-DE" sz="2000" b="1" kern="1200" dirty="0" err="1"/>
            <a:t>tari</a:t>
          </a:r>
          <a:r>
            <a:rPr lang="de-DE" sz="2000" b="1" kern="1200" dirty="0"/>
            <a:t> </a:t>
          </a:r>
          <a:r>
            <a:rPr lang="de-DE" sz="2000" b="1" kern="1200" dirty="0" err="1"/>
            <a:t>smisla</a:t>
          </a:r>
          <a:r>
            <a:rPr lang="ru-RU" sz="2000" b="1" kern="1200" dirty="0"/>
            <a:t>] (</a:t>
          </a:r>
          <a:r>
            <a:rPr lang="de-DE" sz="2000" b="1" kern="1200" dirty="0"/>
            <a:t>1.Korintjanite </a:t>
          </a:r>
          <a:r>
            <a:rPr lang="ru-RU" sz="2000" b="1" kern="1200" dirty="0"/>
            <a:t>15:14а)</a:t>
          </a:r>
          <a:endParaRPr lang="es-ES" sz="2000" kern="1200" dirty="0"/>
        </a:p>
      </dsp:txBody>
      <dsp:txXfrm>
        <a:off x="718818" y="0"/>
        <a:ext cx="10789587" cy="307776"/>
      </dsp:txXfrm>
    </dsp:sp>
    <dsp:sp modelId="{08CB1732-E410-44DE-BAB3-B3DB1EF5E491}">
      <dsp:nvSpPr>
        <dsp:cNvPr id="0" name=""/>
        <dsp:cNvSpPr/>
      </dsp:nvSpPr>
      <dsp:spPr>
        <a:xfrm>
          <a:off x="-41003" y="307776"/>
          <a:ext cx="1519644" cy="151964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0" y="299980"/>
          <a:ext cx="11761513" cy="1570279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Amari </a:t>
          </a:r>
          <a:r>
            <a:rPr lang="de-DE" sz="2000" b="1" kern="1200" dirty="0" err="1"/>
            <a:t>vera</a:t>
          </a:r>
          <a:r>
            <a:rPr lang="de-DE" sz="2000" b="1" kern="1200" dirty="0"/>
            <a:t> </a:t>
          </a:r>
          <a:r>
            <a:rPr lang="de-DE" sz="2000" b="1" kern="1200" dirty="0" err="1"/>
            <a:t>tani</a:t>
          </a:r>
          <a:r>
            <a:rPr lang="de-DE" sz="2000" b="1" kern="1200" dirty="0"/>
            <a:t> </a:t>
          </a:r>
          <a:r>
            <a:rPr lang="de-DE" sz="2000" b="1" kern="1200" dirty="0" err="1"/>
            <a:t>zaludno</a:t>
          </a:r>
          <a:r>
            <a:rPr lang="de-DE" sz="2000" b="1" kern="1200" dirty="0"/>
            <a:t> </a:t>
          </a:r>
          <a:r>
            <a:rPr lang="ru-RU" sz="2000" b="1" kern="1200" dirty="0"/>
            <a:t>[</a:t>
          </a:r>
          <a:r>
            <a:rPr lang="de-DE" sz="2000" b="1" kern="1200" dirty="0" err="1"/>
            <a:t>cuci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djandipa</a:t>
          </a:r>
          <a:r>
            <a:rPr lang="ru-RU" sz="2000" b="1" kern="1200" dirty="0"/>
            <a:t>] (1</a:t>
          </a:r>
          <a:r>
            <a:rPr lang="de-DE" sz="2000" b="1" kern="1200" dirty="0"/>
            <a:t>.Kor </a:t>
          </a:r>
          <a:r>
            <a:rPr lang="ru-RU" sz="2000" b="1" kern="1200" dirty="0"/>
            <a:t>15:14</a:t>
          </a:r>
          <a:r>
            <a:rPr lang="de-DE" sz="2000" b="1" kern="1200" dirty="0"/>
            <a:t>b</a:t>
          </a:r>
          <a:r>
            <a:rPr lang="ru-RU" sz="2000" b="1" kern="1200" dirty="0"/>
            <a:t>) [</a:t>
          </a:r>
          <a:r>
            <a:rPr lang="de-DE" sz="2000" b="1" kern="1200" dirty="0" err="1"/>
            <a:t>beskorisno</a:t>
          </a:r>
          <a:r>
            <a:rPr lang="ru-RU" sz="2000" b="1" kern="1200" dirty="0"/>
            <a:t>] (</a:t>
          </a:r>
          <a:r>
            <a:rPr lang="de-DE" sz="2000" b="1" kern="1200" dirty="0"/>
            <a:t>1.Korintjanite </a:t>
          </a:r>
          <a:r>
            <a:rPr lang="ru-RU" sz="2000" b="1" kern="1200" dirty="0"/>
            <a:t>15:17</a:t>
          </a:r>
          <a:r>
            <a:rPr lang="de-DE" sz="2000" b="1" kern="1200" dirty="0"/>
            <a:t>a</a:t>
          </a:r>
          <a:r>
            <a:rPr lang="ru-RU" sz="2000" b="1" kern="1200" dirty="0"/>
            <a:t>)</a:t>
          </a:r>
          <a:endParaRPr lang="es-ES" sz="2000" kern="1200" dirty="0"/>
        </a:p>
      </dsp:txBody>
      <dsp:txXfrm>
        <a:off x="0" y="299980"/>
        <a:ext cx="11761513" cy="318031"/>
      </dsp:txXfrm>
    </dsp:sp>
    <dsp:sp modelId="{07C7EC39-99BA-42BB-A972-C76C08FD5A7F}">
      <dsp:nvSpPr>
        <dsp:cNvPr id="0" name=""/>
        <dsp:cNvSpPr/>
      </dsp:nvSpPr>
      <dsp:spPr>
        <a:xfrm>
          <a:off x="160974" y="615552"/>
          <a:ext cx="1115688" cy="111568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718818" y="615552"/>
          <a:ext cx="10789587" cy="1115688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Amen inam </a:t>
          </a:r>
          <a:r>
            <a:rPr lang="de-DE" sz="2000" b="1" kern="1200" dirty="0" err="1"/>
            <a:t>hovavne</a:t>
          </a:r>
          <a:r>
            <a:rPr lang="de-DE" sz="2000" b="1" kern="1200" dirty="0"/>
            <a:t> </a:t>
          </a:r>
          <a:r>
            <a:rPr lang="de-DE" sz="2000" b="1" kern="1200" dirty="0" err="1"/>
            <a:t>svedokija</a:t>
          </a:r>
          <a:r>
            <a:rPr lang="de-DE" sz="2000" b="1" kern="1200" dirty="0"/>
            <a:t> </a:t>
          </a:r>
          <a:r>
            <a:rPr lang="ru-RU" sz="2000" b="1" kern="1200" dirty="0"/>
            <a:t>(</a:t>
          </a:r>
          <a:r>
            <a:rPr lang="de-DE" sz="2000" b="1" kern="1200" dirty="0"/>
            <a:t>1.Korintjanite </a:t>
          </a:r>
          <a:r>
            <a:rPr lang="ru-RU" sz="2000" b="1" kern="1200" dirty="0"/>
            <a:t>15:15)</a:t>
          </a:r>
          <a:endParaRPr lang="es-ES" sz="2000" kern="1200" dirty="0"/>
        </a:p>
      </dsp:txBody>
      <dsp:txXfrm>
        <a:off x="718818" y="615552"/>
        <a:ext cx="10789587" cy="307776"/>
      </dsp:txXfrm>
    </dsp:sp>
    <dsp:sp modelId="{01D62694-46A6-4FA3-9691-3354DD0B7495}">
      <dsp:nvSpPr>
        <dsp:cNvPr id="0" name=""/>
        <dsp:cNvSpPr/>
      </dsp:nvSpPr>
      <dsp:spPr>
        <a:xfrm>
          <a:off x="362952" y="923328"/>
          <a:ext cx="711732" cy="71173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718818" y="923328"/>
          <a:ext cx="10789587" cy="71173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Sa </a:t>
          </a:r>
          <a:r>
            <a:rPr lang="de-DE" sz="2000" b="1" kern="1200" dirty="0" err="1"/>
            <a:t>panda</a:t>
          </a:r>
          <a:r>
            <a:rPr lang="de-DE" sz="2000" b="1" kern="1200" dirty="0"/>
            <a:t> inam ko </a:t>
          </a:r>
          <a:r>
            <a:rPr lang="de-DE" sz="2000" b="1" kern="1200" dirty="0" err="1"/>
            <a:t>amare</a:t>
          </a:r>
          <a:r>
            <a:rPr lang="de-DE" sz="2000" b="1" kern="1200" dirty="0"/>
            <a:t> </a:t>
          </a:r>
          <a:r>
            <a:rPr lang="de-DE" sz="2000" b="1" kern="1200" dirty="0" err="1"/>
            <a:t>grevija</a:t>
          </a:r>
          <a:r>
            <a:rPr lang="de-DE" sz="2000" b="1" kern="1200" dirty="0"/>
            <a:t> </a:t>
          </a:r>
          <a:r>
            <a:rPr lang="ru-RU" sz="2000" b="1" kern="1200" dirty="0"/>
            <a:t>(</a:t>
          </a:r>
          <a:r>
            <a:rPr lang="de-DE" sz="2000" b="1" kern="1200" dirty="0"/>
            <a:t>1.Korintjanite</a:t>
          </a:r>
          <a:r>
            <a:rPr lang="ru-RU" sz="2000" b="1" kern="1200" dirty="0"/>
            <a:t> 15:17б)</a:t>
          </a:r>
          <a:endParaRPr lang="es-ES" sz="2000" kern="1200" dirty="0"/>
        </a:p>
      </dsp:txBody>
      <dsp:txXfrm>
        <a:off x="718818" y="923328"/>
        <a:ext cx="10789587" cy="307776"/>
      </dsp:txXfrm>
    </dsp:sp>
    <dsp:sp modelId="{36461A45-8793-413D-9A01-83C1F803C4B6}">
      <dsp:nvSpPr>
        <dsp:cNvPr id="0" name=""/>
        <dsp:cNvSpPr/>
      </dsp:nvSpPr>
      <dsp:spPr>
        <a:xfrm>
          <a:off x="564930" y="1231104"/>
          <a:ext cx="307776" cy="30777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718818" y="1231104"/>
          <a:ext cx="10789587" cy="307776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Okola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kola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nikad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iranenpe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de-DE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zivoto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1.Korintjanite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18" y="1231104"/>
        <a:ext cx="10789587" cy="3077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1.Korintjanite</a:t>
          </a:r>
          <a:r>
            <a:rPr lang="mk-MK" sz="1200" b="1" kern="1200" dirty="0"/>
            <a:t>15:30-32</a:t>
          </a:r>
          <a:endParaRPr lang="es-ES" sz="12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274125"/>
          <a:ext cx="2659139" cy="121891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Vredinela</a:t>
          </a:r>
          <a:r>
            <a:rPr lang="de-DE" sz="2000" b="1" kern="1200" dirty="0"/>
            <a:t> te </a:t>
          </a:r>
          <a:r>
            <a:rPr lang="de-DE" sz="2000" b="1" kern="1200" dirty="0" err="1"/>
            <a:t>propovedinelpe</a:t>
          </a:r>
          <a:r>
            <a:rPr lang="de-DE" sz="2000" b="1" kern="1200" dirty="0"/>
            <a:t> o </a:t>
          </a:r>
          <a:r>
            <a:rPr lang="de-DE" sz="2000" b="1" kern="1200" dirty="0" err="1"/>
            <a:t>evangelie</a:t>
          </a:r>
          <a:r>
            <a:rPr lang="de-DE" sz="2000" b="1" kern="1200" dirty="0"/>
            <a:t>, </a:t>
          </a:r>
          <a:r>
            <a:rPr lang="de-DE" sz="2000" b="1" kern="1200" dirty="0" err="1"/>
            <a:t>duri</a:t>
          </a:r>
          <a:r>
            <a:rPr lang="de-DE" sz="2000" b="1" kern="1200" dirty="0"/>
            <a:t> </a:t>
          </a:r>
          <a:r>
            <a:rPr lang="de-DE" sz="2000" b="1" kern="1200" dirty="0" err="1"/>
            <a:t>thaj</a:t>
          </a:r>
          <a:r>
            <a:rPr lang="de-DE" sz="2000" b="1" kern="1200" dirty="0"/>
            <a:t> </a:t>
          </a:r>
          <a:r>
            <a:rPr lang="de-DE" sz="2000" b="1" kern="1200" dirty="0" err="1"/>
            <a:t>ako</a:t>
          </a:r>
          <a:r>
            <a:rPr lang="de-DE" sz="2000" b="1" kern="1200" dirty="0"/>
            <a:t> </a:t>
          </a:r>
          <a:r>
            <a:rPr lang="de-DE" sz="2000" b="1" kern="1200" dirty="0" err="1"/>
            <a:t>odova</a:t>
          </a:r>
          <a:r>
            <a:rPr lang="de-DE" sz="2000" b="1" kern="1200" dirty="0"/>
            <a:t> </a:t>
          </a:r>
          <a:r>
            <a:rPr lang="de-DE" sz="2000" b="1" kern="1200" dirty="0" err="1"/>
            <a:t>vklucinela</a:t>
          </a:r>
          <a:r>
            <a:rPr lang="de-DE" sz="2000" b="1" kern="1200" dirty="0"/>
            <a:t> </a:t>
          </a:r>
          <a:r>
            <a:rPr lang="de-DE" sz="2000" b="1" kern="1200" dirty="0" err="1"/>
            <a:t>stradiba</a:t>
          </a:r>
          <a:r>
            <a:rPr lang="de-DE" sz="2000" b="1" kern="1200" dirty="0"/>
            <a:t> </a:t>
          </a:r>
          <a:r>
            <a:rPr lang="de-DE" sz="2000" b="1" kern="1200" dirty="0" err="1"/>
            <a:t>ili</a:t>
          </a:r>
          <a:r>
            <a:rPr lang="de-DE" sz="2000" b="1" kern="1200" dirty="0"/>
            <a:t> </a:t>
          </a:r>
          <a:r>
            <a:rPr lang="de-DE" sz="2000" b="1" kern="1200" dirty="0" err="1"/>
            <a:t>opasnost</a:t>
          </a:r>
          <a:r>
            <a:rPr lang="de-DE" sz="2000" b="1" kern="1200" dirty="0"/>
            <a:t>.</a:t>
          </a:r>
          <a:endParaRPr lang="es-ES" sz="2000" kern="1200" dirty="0"/>
        </a:p>
      </dsp:txBody>
      <dsp:txXfrm>
        <a:off x="2989037" y="274125"/>
        <a:ext cx="2659139" cy="1218911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1.Korintjanite</a:t>
          </a:r>
          <a:r>
            <a:rPr lang="mk-MK" sz="1200" b="1" kern="1200" dirty="0"/>
            <a:t>15:33-34</a:t>
          </a:r>
          <a:endParaRPr lang="es-ES" sz="12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507922"/>
          <a:ext cx="2659139" cy="447070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Vredinela</a:t>
          </a:r>
          <a:r>
            <a:rPr lang="de-DE" sz="2000" b="1" kern="1200" dirty="0"/>
            <a:t> te </a:t>
          </a:r>
          <a:r>
            <a:rPr lang="de-DE" sz="2000" b="1" kern="1200" dirty="0" err="1"/>
            <a:t>zivinelpe</a:t>
          </a:r>
          <a:r>
            <a:rPr lang="de-DE" sz="2000" b="1" kern="1200" dirty="0"/>
            <a:t> o </a:t>
          </a:r>
          <a:r>
            <a:rPr lang="de-DE" sz="2000" b="1" kern="1200" dirty="0" err="1"/>
            <a:t>zivoto</a:t>
          </a:r>
          <a:r>
            <a:rPr lang="de-DE" sz="2000" b="1" kern="1200" dirty="0"/>
            <a:t> ko </a:t>
          </a:r>
          <a:r>
            <a:rPr lang="de-DE" sz="2000" b="1" kern="1200" dirty="0" err="1"/>
            <a:t>soglasnost</a:t>
          </a:r>
          <a:r>
            <a:rPr lang="de-DE" sz="2000" b="1" kern="1200" dirty="0"/>
            <a:t> so </a:t>
          </a:r>
          <a:r>
            <a:rPr lang="de-DE" sz="2000" b="1" kern="1200" dirty="0" err="1"/>
            <a:t>bibliska</a:t>
          </a:r>
          <a:r>
            <a:rPr lang="de-DE" sz="2000" b="1" kern="1200" dirty="0"/>
            <a:t> </a:t>
          </a:r>
          <a:r>
            <a:rPr lang="de-DE" sz="2000" b="1" kern="1200" dirty="0" err="1"/>
            <a:t>principija</a:t>
          </a:r>
          <a:r>
            <a:rPr lang="de-DE" sz="2000" b="1" kern="1200" dirty="0"/>
            <a:t>.</a:t>
          </a:r>
          <a:endParaRPr lang="es-ES" sz="2000" kern="1200" dirty="0"/>
        </a:p>
      </dsp:txBody>
      <dsp:txXfrm>
        <a:off x="8641943" y="507922"/>
        <a:ext cx="2659139" cy="4470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Rastitelna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telija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mk-MK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1.Korintjanite </a:t>
          </a:r>
          <a:r>
            <a:rPr lang="mk-MK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15:35-38)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O Seme </a:t>
          </a:r>
          <a:r>
            <a:rPr lang="de-DE" sz="2000" b="1" kern="1200" dirty="0" err="1"/>
            <a:t>tano</a:t>
          </a:r>
          <a:r>
            <a:rPr lang="de-DE" sz="2000" b="1" kern="1200" dirty="0"/>
            <a:t> </a:t>
          </a:r>
          <a:r>
            <a:rPr lang="de-DE" sz="2000" b="1" kern="1200" dirty="0" err="1"/>
            <a:t>sadimo</a:t>
          </a:r>
          <a:endParaRPr lang="es-ES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Birinelape</a:t>
          </a:r>
          <a:r>
            <a:rPr lang="de-DE" sz="2000" b="1" kern="1200" dirty="0"/>
            <a:t> o </a:t>
          </a:r>
          <a:r>
            <a:rPr lang="de-DE" sz="2000" b="1" kern="1200" dirty="0" err="1"/>
            <a:t>zito</a:t>
          </a:r>
          <a:endParaRPr lang="es-ES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O Devel </a:t>
          </a:r>
          <a:r>
            <a:rPr lang="de-DE" sz="2000" b="1" kern="1200" dirty="0" err="1"/>
            <a:t>dela</a:t>
          </a:r>
          <a:r>
            <a:rPr lang="de-DE" sz="2000" b="1" kern="1200" dirty="0"/>
            <a:t> </a:t>
          </a:r>
          <a:r>
            <a:rPr lang="de-DE" sz="2000" b="1" kern="1200" dirty="0" err="1"/>
            <a:t>za</a:t>
          </a:r>
          <a:r>
            <a:rPr lang="de-DE" sz="2000" b="1" kern="1200" dirty="0"/>
            <a:t> </a:t>
          </a:r>
          <a:r>
            <a:rPr lang="de-DE" sz="2000" b="1" kern="1200" dirty="0" err="1"/>
            <a:t>svako</a:t>
          </a:r>
          <a:r>
            <a:rPr lang="de-DE" sz="2000" b="1" kern="1200" dirty="0"/>
            <a:t> </a:t>
          </a:r>
          <a:r>
            <a:rPr lang="de-DE" sz="2000" b="1" kern="1200" dirty="0" err="1"/>
            <a:t>rastenie</a:t>
          </a:r>
          <a:r>
            <a:rPr lang="de-DE" sz="2000" b="1" kern="1200" dirty="0"/>
            <a:t> </a:t>
          </a:r>
          <a:r>
            <a:rPr lang="de-DE" sz="2000" b="1" kern="1200" dirty="0" err="1"/>
            <a:t>telo</a:t>
          </a:r>
          <a:r>
            <a:rPr lang="de-DE" sz="2000" b="1" kern="1200" dirty="0"/>
            <a:t> so </a:t>
          </a:r>
          <a:r>
            <a:rPr lang="de-DE" sz="2000" b="1" kern="1200" dirty="0" err="1"/>
            <a:t>Ov</a:t>
          </a:r>
          <a:r>
            <a:rPr lang="de-DE" sz="2000" b="1" kern="1200" dirty="0"/>
            <a:t> </a:t>
          </a:r>
          <a:r>
            <a:rPr lang="de-DE" sz="2000" b="1" kern="1200" dirty="0" err="1"/>
            <a:t>mangela</a:t>
          </a:r>
          <a:r>
            <a:rPr lang="de-DE" sz="2000" b="1" kern="1200" dirty="0"/>
            <a:t> le</a:t>
          </a:r>
          <a:endParaRPr lang="es-ES" sz="20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Fizicka</a:t>
          </a: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telija</a:t>
          </a: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mk-MK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</a:t>
          </a: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1.Korintjanite </a:t>
          </a:r>
          <a:r>
            <a:rPr lang="mk-MK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15:39)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Mursikane</a:t>
          </a:r>
          <a:r>
            <a:rPr lang="de-DE" sz="2000" b="1" kern="1200" dirty="0"/>
            <a:t> </a:t>
          </a:r>
          <a:r>
            <a:rPr lang="de-DE" sz="2000" b="1" kern="1200" dirty="0" err="1"/>
            <a:t>telija</a:t>
          </a:r>
          <a:endParaRPr lang="es-ES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Telija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zivotinke</a:t>
          </a:r>
          <a:endParaRPr lang="es-ES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Telija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mace</a:t>
          </a:r>
          <a:endParaRPr lang="es-ES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Telija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cirikle</a:t>
          </a:r>
          <a:endParaRPr lang="es-ES" sz="20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Nebesna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telija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mk-MK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1.Korintjanite </a:t>
          </a:r>
          <a:r>
            <a:rPr lang="mk-MK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15:40-41)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I Slava e </a:t>
          </a:r>
          <a:r>
            <a:rPr lang="de-DE" sz="2000" b="1" kern="1200" dirty="0" err="1"/>
            <a:t>kameso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I Slava </a:t>
          </a:r>
          <a:r>
            <a:rPr lang="de-DE" sz="2000" b="1" kern="1200" dirty="0" err="1"/>
            <a:t>tari</a:t>
          </a:r>
          <a:r>
            <a:rPr lang="de-DE" sz="2000" b="1" kern="1200" dirty="0"/>
            <a:t> </a:t>
          </a:r>
          <a:r>
            <a:rPr lang="de-DE" sz="2000" b="1" kern="1200" dirty="0" err="1"/>
            <a:t>mesecina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I Slava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zvezde</a:t>
          </a:r>
          <a:endParaRPr lang="es-ES" sz="20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/>
            <a:t>Sekoja</a:t>
          </a:r>
          <a:r>
            <a:rPr lang="de-DE" sz="1800" b="1" kern="1200" dirty="0"/>
            <a:t>, </a:t>
          </a:r>
          <a:r>
            <a:rPr lang="de-DE" sz="1800" b="1" kern="1200" dirty="0" err="1"/>
            <a:t>piri</a:t>
          </a:r>
          <a:r>
            <a:rPr lang="de-DE" sz="1800" b="1" kern="1200" dirty="0"/>
            <a:t> </a:t>
          </a:r>
          <a:r>
            <a:rPr lang="de-DE" sz="1800" b="1" kern="1200" dirty="0" err="1"/>
            <a:t>slava</a:t>
          </a:r>
          <a:r>
            <a:rPr lang="de-DE" sz="1800" b="1" kern="1200" dirty="0"/>
            <a:t> (</a:t>
          </a:r>
          <a:r>
            <a:rPr lang="de-DE" sz="1800" b="1" kern="1200" dirty="0" err="1"/>
            <a:t>brilijantnost</a:t>
          </a:r>
          <a:r>
            <a:rPr lang="de-DE" sz="1800" b="1" kern="1200" dirty="0"/>
            <a:t>)</a:t>
          </a:r>
          <a:endParaRPr lang="es-ES" sz="1800" b="1" kern="1200" dirty="0"/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 err="1"/>
            <a:t>Tekovno</a:t>
          </a:r>
          <a:r>
            <a:rPr lang="de-DE" sz="2800" b="1" kern="1200" dirty="0"/>
            <a:t> </a:t>
          </a:r>
          <a:r>
            <a:rPr lang="de-DE" sz="2800" b="1" kern="1200" dirty="0" err="1"/>
            <a:t>telo</a:t>
          </a:r>
          <a:endParaRPr lang="es-ES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Korumpirimo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Necesno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Slabo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Zivotno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 err="1"/>
            <a:t>Voskresnimo</a:t>
          </a:r>
          <a:r>
            <a:rPr lang="de-DE" sz="2800" b="1" kern="1200" dirty="0"/>
            <a:t> </a:t>
          </a:r>
          <a:r>
            <a:rPr lang="de-DE" sz="2800" b="1" kern="1200" dirty="0" err="1"/>
            <a:t>telo</a:t>
          </a:r>
          <a:endParaRPr lang="es-ES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Na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perela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Slavno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Silno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Duhovno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1Co. 15:14 - G2756 - </a:t>
            </a:r>
            <a:r>
              <a:rPr lang="el-GR" dirty="0"/>
              <a:t>κενός – </a:t>
            </a:r>
            <a:r>
              <a:rPr lang="es-ES" dirty="0" err="1"/>
              <a:t>kenós</a:t>
            </a:r>
            <a:endParaRPr lang="es-ES" dirty="0"/>
          </a:p>
          <a:p>
            <a:r>
              <a:rPr lang="es-ES" dirty="0"/>
              <a:t>Definición: </a:t>
            </a:r>
            <a:r>
              <a:rPr lang="es-ES" dirty="0" err="1"/>
              <a:t>vacío</a:t>
            </a:r>
            <a:r>
              <a:rPr lang="es-ES" dirty="0"/>
              <a:t> </a:t>
            </a:r>
            <a:r>
              <a:rPr lang="es-ES"/>
              <a:t>(literal </a:t>
            </a:r>
            <a:r>
              <a:rPr lang="es-ES" dirty="0"/>
              <a:t>o figuradamente)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1Co. 15:17 - G3152 - μάτα</a:t>
            </a:r>
            <a:r>
              <a:rPr lang="es-ES" dirty="0" err="1"/>
              <a:t>ιος</a:t>
            </a:r>
            <a:r>
              <a:rPr lang="es-ES" dirty="0"/>
              <a:t> – </a:t>
            </a:r>
            <a:r>
              <a:rPr lang="es-ES" dirty="0" err="1"/>
              <a:t>mátaios</a:t>
            </a:r>
            <a:endParaRPr lang="es-ES" dirty="0"/>
          </a:p>
          <a:p>
            <a:r>
              <a:rPr lang="es-ES" dirty="0"/>
              <a:t>Definición: vacío, es decir (literalmente) inútil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de-DE" sz="4000" b="1" dirty="0">
                <a:ln/>
                <a:solidFill>
                  <a:schemeClr val="bg2"/>
                </a:solidFill>
              </a:rPr>
              <a:t>I SILA TARO E HRISTOSO VOSKRENIBA</a:t>
            </a:r>
            <a:endParaRPr lang="es-ES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3106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Lekcija</a:t>
            </a:r>
            <a:r>
              <a:rPr lang="de-DE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</a:t>
            </a:r>
            <a:r>
              <a:rPr lang="de-DE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</a:t>
            </a:r>
            <a:r>
              <a:rPr lang="de-DE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 Avgust 2026 </a:t>
            </a:r>
            <a:r>
              <a:rPr lang="de-DE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</a:t>
            </a:r>
            <a:endParaRPr lang="es-ES" sz="1600" b="1" dirty="0">
              <a:solidFill>
                <a:srgbClr val="FAD5B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4400" b="1" dirty="0">
                <a:ln/>
                <a:solidFill>
                  <a:schemeClr val="accent4">
                    <a:lumMod val="75000"/>
                  </a:schemeClr>
                </a:solidFill>
              </a:rPr>
              <a:t>SAVE TELOJA KA VOSKRESNINA?</a:t>
            </a:r>
            <a:endParaRPr lang="es-ES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0" y="712291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Agar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voskresniba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mule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Adava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sadinelape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perela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a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okova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voskresninela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na </a:t>
            </a:r>
            <a:r>
              <a:rPr lang="de-DE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perela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 (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1.Korintjanite 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15:42)</a:t>
            </a:r>
            <a:endParaRPr lang="es-ES" sz="14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773507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Analogija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ko </a:t>
            </a:r>
            <a:r>
              <a:rPr lang="de-DE" sz="2000" b="1" dirty="0" err="1"/>
              <a:t>voskresnimo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:</a:t>
            </a:r>
            <a:endParaRPr lang="es-ES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166686" y="1399005"/>
            <a:ext cx="5105747" cy="681321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dirty="0">
                <a:solidFill>
                  <a:schemeClr val="tx1"/>
                </a:solidFill>
              </a:rPr>
              <a:t>Savi </a:t>
            </a:r>
            <a:r>
              <a:rPr lang="de-DE" sz="2000" b="1" dirty="0" err="1">
                <a:solidFill>
                  <a:schemeClr val="tx1"/>
                </a:solidFill>
              </a:rPr>
              <a:t>tani</a:t>
            </a:r>
            <a:r>
              <a:rPr lang="de-DE" sz="2000" b="1" dirty="0">
                <a:solidFill>
                  <a:schemeClr val="tx1"/>
                </a:solidFill>
              </a:rPr>
              <a:t> i </a:t>
            </a:r>
            <a:r>
              <a:rPr lang="de-DE" sz="2000" b="1" dirty="0" err="1">
                <a:solidFill>
                  <a:schemeClr val="tx1"/>
                </a:solidFill>
              </a:rPr>
              <a:t>razlika</a:t>
            </a:r>
            <a:r>
              <a:rPr lang="de-DE" sz="2000" b="1" dirty="0">
                <a:solidFill>
                  <a:schemeClr val="tx1"/>
                </a:solidFill>
              </a:rPr>
              <a:t> </a:t>
            </a:r>
            <a:r>
              <a:rPr lang="de-DE" sz="2000" b="1" dirty="0" err="1">
                <a:solidFill>
                  <a:schemeClr val="tx1"/>
                </a:solidFill>
              </a:rPr>
              <a:t>maskar</a:t>
            </a:r>
            <a:r>
              <a:rPr lang="de-DE" sz="2000" b="1" dirty="0">
                <a:solidFill>
                  <a:schemeClr val="tx1"/>
                </a:solidFill>
              </a:rPr>
              <a:t> o </a:t>
            </a:r>
            <a:r>
              <a:rPr lang="de-DE" sz="2000" b="1" dirty="0" err="1">
                <a:solidFill>
                  <a:schemeClr val="tx1"/>
                </a:solidFill>
              </a:rPr>
              <a:t>segasno</a:t>
            </a:r>
            <a:r>
              <a:rPr lang="de-DE" sz="2000" b="1" dirty="0">
                <a:solidFill>
                  <a:schemeClr val="tx1"/>
                </a:solidFill>
              </a:rPr>
              <a:t> </a:t>
            </a:r>
            <a:r>
              <a:rPr lang="de-DE" sz="2000" b="1" dirty="0" err="1">
                <a:solidFill>
                  <a:schemeClr val="tx1"/>
                </a:solidFill>
              </a:rPr>
              <a:t>telo</a:t>
            </a:r>
            <a:r>
              <a:rPr lang="de-DE" sz="2000" b="1" dirty="0">
                <a:solidFill>
                  <a:schemeClr val="tx1"/>
                </a:solidFill>
              </a:rPr>
              <a:t> </a:t>
            </a:r>
            <a:r>
              <a:rPr lang="de-DE" sz="2000" b="1" dirty="0" err="1">
                <a:solidFill>
                  <a:schemeClr val="tx1"/>
                </a:solidFill>
              </a:rPr>
              <a:t>thaj</a:t>
            </a:r>
            <a:r>
              <a:rPr lang="de-DE" sz="2000" b="1" dirty="0">
                <a:solidFill>
                  <a:schemeClr val="tx1"/>
                </a:solidFill>
              </a:rPr>
              <a:t> o </a:t>
            </a:r>
            <a:r>
              <a:rPr lang="de-DE" sz="2000" b="1" dirty="0" err="1">
                <a:solidFill>
                  <a:schemeClr val="tx1"/>
                </a:solidFill>
              </a:rPr>
              <a:t>voskresnimo</a:t>
            </a:r>
            <a:r>
              <a:rPr lang="ru-RU" sz="2000" b="1" dirty="0">
                <a:solidFill>
                  <a:schemeClr val="tx1"/>
                </a:solidFill>
              </a:rPr>
              <a:t>? (</a:t>
            </a:r>
            <a:r>
              <a:rPr lang="de-DE" sz="2000" b="1" dirty="0">
                <a:solidFill>
                  <a:schemeClr val="tx1"/>
                </a:solidFill>
              </a:rPr>
              <a:t>1.Korintjanite </a:t>
            </a:r>
            <a:r>
              <a:rPr lang="ru-RU" sz="2000" b="1" dirty="0">
                <a:solidFill>
                  <a:schemeClr val="tx1"/>
                </a:solidFill>
              </a:rPr>
              <a:t>15:42-44)</a:t>
            </a:r>
            <a:endParaRPr lang="es-ES" sz="2000" b="1" kern="12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Adam </a:t>
            </a:r>
            <a:r>
              <a:rPr lang="de-DE" sz="2000" b="1" dirty="0" err="1"/>
              <a:t>inele</a:t>
            </a:r>
            <a:r>
              <a:rPr lang="de-DE" sz="2000" b="1" dirty="0"/>
              <a:t> </a:t>
            </a:r>
            <a:r>
              <a:rPr lang="de-DE" sz="2000" b="1" dirty="0" err="1"/>
              <a:t>puvjako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, a o dujto Adam (O Isus) </a:t>
            </a:r>
            <a:r>
              <a:rPr lang="de-DE" sz="2000" b="1" dirty="0" err="1"/>
              <a:t>nebesno</a:t>
            </a:r>
            <a:r>
              <a:rPr lang="de-DE" sz="2000" b="1" dirty="0"/>
              <a:t>. Ko </a:t>
            </a:r>
            <a:r>
              <a:rPr lang="de-DE" sz="2000" b="1" dirty="0" err="1"/>
              <a:t>voskresniba</a:t>
            </a:r>
            <a:r>
              <a:rPr lang="de-DE" sz="2000" b="1" dirty="0"/>
              <a:t>, </a:t>
            </a:r>
            <a:r>
              <a:rPr lang="de-DE" sz="2000" b="1" dirty="0" err="1"/>
              <a:t>amaro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 ka ovel </a:t>
            </a:r>
            <a:r>
              <a:rPr lang="de-DE" sz="2000" b="1" dirty="0" err="1"/>
              <a:t>preobrazimo</a:t>
            </a:r>
            <a:r>
              <a:rPr lang="de-DE" sz="2000" b="1" dirty="0"/>
              <a:t> ko </a:t>
            </a:r>
            <a:r>
              <a:rPr lang="de-DE" sz="2000" b="1" dirty="0" err="1"/>
              <a:t>slicnost</a:t>
            </a:r>
            <a:r>
              <a:rPr lang="de-DE" sz="2000" b="1" dirty="0"/>
              <a:t> sar e </a:t>
            </a:r>
            <a:r>
              <a:rPr lang="de-DE" sz="2000" b="1" dirty="0" err="1"/>
              <a:t>Hristoso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, </a:t>
            </a:r>
            <a:r>
              <a:rPr lang="de-DE" sz="2000" b="1" dirty="0" err="1"/>
              <a:t>odnosno</a:t>
            </a:r>
            <a:r>
              <a:rPr lang="de-DE" sz="2000" b="1" dirty="0"/>
              <a:t> so na </a:t>
            </a:r>
            <a:r>
              <a:rPr lang="de-DE" sz="2000" b="1" dirty="0" err="1"/>
              <a:t>perela</a:t>
            </a:r>
            <a:r>
              <a:rPr lang="de-DE" sz="2000" b="1" dirty="0"/>
              <a:t>, </a:t>
            </a:r>
            <a:r>
              <a:rPr lang="de-DE" sz="2000" b="1" dirty="0" err="1"/>
              <a:t>slavno</a:t>
            </a:r>
            <a:r>
              <a:rPr lang="de-DE" sz="2000" b="1" dirty="0"/>
              <a:t>, </a:t>
            </a:r>
            <a:r>
              <a:rPr lang="de-DE" sz="2000" b="1" dirty="0" err="1"/>
              <a:t>silno</a:t>
            </a:r>
            <a:r>
              <a:rPr lang="de-DE" sz="2000" b="1" dirty="0"/>
              <a:t>, </a:t>
            </a:r>
            <a:r>
              <a:rPr lang="de-DE" sz="2000" b="1" dirty="0" err="1"/>
              <a:t>duhovno,nebesno</a:t>
            </a:r>
            <a:r>
              <a:rPr lang="de-DE" sz="2000" b="1" dirty="0"/>
              <a:t> (1.Korintjanite 15:45-49).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2372800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4400" b="1" dirty="0">
                <a:ln/>
                <a:solidFill>
                  <a:schemeClr val="accent4">
                    <a:lumMod val="75000"/>
                  </a:schemeClr>
                </a:solidFill>
              </a:rPr>
              <a:t>SAVE TELOJA KA VOSKRESNINA?</a:t>
            </a:r>
            <a:endParaRPr lang="es-ES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Agar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voskresniba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mule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Okova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sadinela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perela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a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okova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voskresninela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na </a:t>
            </a:r>
            <a:r>
              <a:rPr lang="de-DE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perela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 (</a:t>
            </a:r>
            <a:r>
              <a:rPr lang="de-DE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1.Korintjanite 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15:42)</a:t>
            </a:r>
            <a:endParaRPr lang="es-ES" sz="14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KEDA KA VOSKRESNINA?</a:t>
            </a:r>
            <a:endParaRPr lang="es-ES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274320" y="696565"/>
            <a:ext cx="118007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Sunen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vakerava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tumenge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jek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tajna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sarine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nane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te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mera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ali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sarine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 </a:t>
            </a:r>
            <a:r>
              <a:rPr lang="de-DE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meninamen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 </a:t>
            </a:r>
            <a:endParaRPr lang="de-DE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de-DE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1.Korintjanite 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813490" y="1403501"/>
            <a:ext cx="82928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Angleder</a:t>
            </a:r>
            <a:r>
              <a:rPr lang="de-DE" sz="2000" b="1" dirty="0"/>
              <a:t> te </a:t>
            </a:r>
            <a:r>
              <a:rPr lang="de-DE" sz="2000" b="1" dirty="0" err="1"/>
              <a:t>odredinel</a:t>
            </a:r>
            <a:r>
              <a:rPr lang="de-DE" sz="2000" b="1" dirty="0"/>
              <a:t> o vreme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voskresniba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so ka </a:t>
            </a:r>
            <a:r>
              <a:rPr lang="de-DE" sz="2000" b="1" dirty="0" err="1"/>
              <a:t>slucinelpe</a:t>
            </a:r>
            <a:r>
              <a:rPr lang="de-DE" sz="2000" b="1" dirty="0"/>
              <a:t> </a:t>
            </a:r>
            <a:r>
              <a:rPr lang="de-DE" sz="2000" b="1" dirty="0" err="1"/>
              <a:t>amare</a:t>
            </a:r>
            <a:r>
              <a:rPr lang="de-DE" sz="2000" b="1" dirty="0"/>
              <a:t> </a:t>
            </a:r>
            <a:r>
              <a:rPr lang="de-DE" sz="2000" b="1" dirty="0" err="1"/>
              <a:t>teloncar</a:t>
            </a:r>
            <a:r>
              <a:rPr lang="de-DE" sz="2000" b="1" dirty="0"/>
              <a:t> ko </a:t>
            </a:r>
            <a:r>
              <a:rPr lang="de-DE" sz="2000" b="1" dirty="0" err="1"/>
              <a:t>odova</a:t>
            </a:r>
            <a:r>
              <a:rPr lang="de-DE" sz="2000" b="1" dirty="0"/>
              <a:t> vreme, O Pavle </a:t>
            </a:r>
            <a:r>
              <a:rPr lang="de-DE" sz="2000" b="1" dirty="0" err="1"/>
              <a:t>navedinela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,,o </a:t>
            </a:r>
            <a:r>
              <a:rPr lang="de-DE" sz="2000" b="1" dirty="0" err="1"/>
              <a:t>telo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o rat </a:t>
            </a:r>
            <a:r>
              <a:rPr lang="de-DE" sz="2000" b="1" dirty="0" err="1"/>
              <a:t>nasti</a:t>
            </a:r>
            <a:r>
              <a:rPr lang="de-DE" sz="2000" b="1" dirty="0"/>
              <a:t> te </a:t>
            </a:r>
            <a:r>
              <a:rPr lang="de-DE" sz="2000" b="1" dirty="0" err="1"/>
              <a:t>nasledinen</a:t>
            </a:r>
            <a:r>
              <a:rPr lang="de-DE" sz="2000" b="1" dirty="0"/>
              <a:t> o </a:t>
            </a:r>
            <a:r>
              <a:rPr lang="de-DE" sz="2000" b="1" dirty="0" err="1"/>
              <a:t>carstvo</a:t>
            </a:r>
            <a:r>
              <a:rPr lang="de-DE" sz="2000" b="1" dirty="0"/>
              <a:t> </a:t>
            </a:r>
            <a:r>
              <a:rPr lang="de-DE" sz="2000" b="1" dirty="0" err="1"/>
              <a:t>Devleso</a:t>
            </a:r>
            <a:r>
              <a:rPr lang="de-DE" sz="2000" b="1" dirty="0"/>
              <a:t>“ (1.Korintjanite 15:50). Dali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znacinela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</a:t>
            </a:r>
            <a:r>
              <a:rPr lang="de-DE" sz="2000" b="1" dirty="0" err="1"/>
              <a:t>nane</a:t>
            </a:r>
            <a:r>
              <a:rPr lang="de-DE" sz="2000" b="1" dirty="0"/>
              <a:t> te ovel amen </a:t>
            </a:r>
            <a:r>
              <a:rPr lang="de-DE" sz="2000" b="1" dirty="0" err="1"/>
              <a:t>fizicko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 </a:t>
            </a:r>
            <a:r>
              <a:rPr lang="de-DE" sz="2000" b="1" dirty="0" err="1"/>
              <a:t>palo</a:t>
            </a:r>
            <a:r>
              <a:rPr lang="de-DE" sz="2000" b="1" dirty="0"/>
              <a:t> </a:t>
            </a:r>
            <a:r>
              <a:rPr lang="de-DE" sz="2000" b="1" dirty="0" err="1"/>
              <a:t>voskresniba</a:t>
            </a:r>
            <a:r>
              <a:rPr lang="de-DE" sz="2000" b="1" dirty="0"/>
              <a:t>?</a:t>
            </a:r>
            <a:endParaRPr lang="es-ES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11413" y="4436472"/>
            <a:ext cx="7093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Angla ko dujto E </a:t>
            </a:r>
            <a:r>
              <a:rPr lang="de-DE" sz="2000" b="1" dirty="0" err="1"/>
              <a:t>Hristoso</a:t>
            </a:r>
            <a:r>
              <a:rPr lang="de-DE" sz="2000" b="1" dirty="0"/>
              <a:t> </a:t>
            </a:r>
            <a:r>
              <a:rPr lang="de-DE" sz="2000" b="1" dirty="0" err="1"/>
              <a:t>aviba</a:t>
            </a:r>
            <a:r>
              <a:rPr lang="de-DE" sz="2000" b="1" dirty="0"/>
              <a:t>, o </a:t>
            </a:r>
            <a:r>
              <a:rPr lang="de-DE" sz="2000" b="1" dirty="0" err="1"/>
              <a:t>rumimo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 ka ovel </a:t>
            </a:r>
            <a:r>
              <a:rPr lang="de-DE" sz="2000" b="1" dirty="0" err="1"/>
              <a:t>preobrazimo</a:t>
            </a:r>
            <a:r>
              <a:rPr lang="de-DE" sz="2000" b="1" dirty="0"/>
              <a:t> ko </a:t>
            </a:r>
            <a:r>
              <a:rPr lang="de-DE" sz="2000" b="1" dirty="0" err="1"/>
              <a:t>neraspadlivo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, sar o </a:t>
            </a:r>
            <a:r>
              <a:rPr lang="de-DE" sz="2000" b="1" dirty="0" err="1"/>
              <a:t>telo</a:t>
            </a:r>
            <a:r>
              <a:rPr lang="de-DE" sz="2000" b="1" dirty="0"/>
              <a:t> </a:t>
            </a:r>
            <a:r>
              <a:rPr lang="de-DE" sz="2000" b="1" dirty="0" err="1"/>
              <a:t>koleja</a:t>
            </a:r>
            <a:r>
              <a:rPr lang="de-DE" sz="2000" b="1" dirty="0"/>
              <a:t> O Isus </a:t>
            </a:r>
            <a:r>
              <a:rPr lang="de-DE" sz="2000" b="1" dirty="0" err="1"/>
              <a:t>voskresninga</a:t>
            </a:r>
            <a:r>
              <a:rPr lang="de-DE" sz="2000" b="1" dirty="0"/>
              <a:t> (1.Korintjanite 15:51-55; Luka 24:36-40).</a:t>
            </a:r>
            <a:endParaRPr lang="es-ES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813490" y="2749062"/>
            <a:ext cx="829289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</a:t>
            </a:r>
            <a:r>
              <a:rPr lang="de-DE" sz="2000" b="1" dirty="0" err="1">
                <a:solidFill>
                  <a:prstClr val="black"/>
                </a:solidFill>
              </a:rPr>
              <a:t>Izraz</a:t>
            </a:r>
            <a:r>
              <a:rPr lang="de-DE" sz="2000" b="1" dirty="0">
                <a:solidFill>
                  <a:prstClr val="black"/>
                </a:solidFill>
              </a:rPr>
              <a:t> ,,</a:t>
            </a:r>
            <a:r>
              <a:rPr lang="de-DE" sz="2000" b="1" dirty="0" err="1">
                <a:solidFill>
                  <a:prstClr val="black"/>
                </a:solidFill>
              </a:rPr>
              <a:t>telo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rat“ </a:t>
            </a:r>
            <a:r>
              <a:rPr lang="de-DE" sz="2000" b="1" dirty="0" err="1">
                <a:solidFill>
                  <a:prstClr val="black"/>
                </a:solidFill>
              </a:rPr>
              <a:t>uvek</a:t>
            </a:r>
            <a:r>
              <a:rPr lang="de-DE" sz="2000" b="1" dirty="0">
                <a:solidFill>
                  <a:prstClr val="black"/>
                </a:solidFill>
              </a:rPr>
              <a:t> ka </a:t>
            </a:r>
            <a:r>
              <a:rPr lang="de-DE" sz="2000" b="1" dirty="0" err="1">
                <a:solidFill>
                  <a:prstClr val="black"/>
                </a:solidFill>
              </a:rPr>
              <a:t>koristinenape</a:t>
            </a:r>
            <a:r>
              <a:rPr lang="de-DE" sz="2000" b="1" dirty="0">
                <a:solidFill>
                  <a:prstClr val="black"/>
                </a:solidFill>
              </a:rPr>
              <a:t> sar </a:t>
            </a:r>
            <a:r>
              <a:rPr lang="de-DE" sz="2000" b="1" dirty="0" err="1">
                <a:solidFill>
                  <a:prstClr val="black"/>
                </a:solidFill>
              </a:rPr>
              <a:t>sinonm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,,</a:t>
            </a:r>
            <a:r>
              <a:rPr lang="de-DE" sz="2000" b="1" dirty="0" err="1">
                <a:solidFill>
                  <a:prstClr val="black"/>
                </a:solidFill>
              </a:rPr>
              <a:t>licnost</a:t>
            </a:r>
            <a:r>
              <a:rPr lang="de-DE" sz="2000" b="1" dirty="0">
                <a:solidFill>
                  <a:prstClr val="black"/>
                </a:solidFill>
              </a:rPr>
              <a:t>“ (Matej 16:17; </a:t>
            </a:r>
            <a:r>
              <a:rPr lang="de-DE" sz="2000" b="1" dirty="0" err="1">
                <a:solidFill>
                  <a:prstClr val="black"/>
                </a:solidFill>
              </a:rPr>
              <a:t>Galantjanite</a:t>
            </a:r>
            <a:r>
              <a:rPr lang="de-DE" sz="2000" b="1" dirty="0">
                <a:solidFill>
                  <a:prstClr val="black"/>
                </a:solidFill>
              </a:rPr>
              <a:t> 1:16; </a:t>
            </a:r>
            <a:r>
              <a:rPr lang="de-DE" sz="2000" b="1" dirty="0" err="1">
                <a:solidFill>
                  <a:prstClr val="black"/>
                </a:solidFill>
              </a:rPr>
              <a:t>Efesjanite</a:t>
            </a:r>
            <a:r>
              <a:rPr lang="de-DE" sz="2000" b="1" dirty="0">
                <a:solidFill>
                  <a:prstClr val="black"/>
                </a:solidFill>
              </a:rPr>
              <a:t> 6:12; </a:t>
            </a:r>
            <a:r>
              <a:rPr lang="de-DE" sz="2000" b="1" dirty="0" err="1">
                <a:solidFill>
                  <a:prstClr val="black"/>
                </a:solidFill>
              </a:rPr>
              <a:t>Evreite</a:t>
            </a:r>
            <a:r>
              <a:rPr lang="de-DE" sz="2000" b="1" dirty="0">
                <a:solidFill>
                  <a:prstClr val="black"/>
                </a:solidFill>
              </a:rPr>
              <a:t> 2:14).                    O Pavle </a:t>
            </a:r>
            <a:r>
              <a:rPr lang="de-DE" sz="2000" b="1" dirty="0" err="1">
                <a:solidFill>
                  <a:prstClr val="black"/>
                </a:solidFill>
              </a:rPr>
              <a:t>akate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kerela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paralelija</a:t>
            </a:r>
            <a:r>
              <a:rPr lang="de-DE" sz="2000" b="1" dirty="0">
                <a:solidFill>
                  <a:prstClr val="black"/>
                </a:solidFill>
              </a:rPr>
              <a:t>: </a:t>
            </a:r>
            <a:r>
              <a:rPr lang="de-DE" sz="2000" b="1" dirty="0" err="1">
                <a:solidFill>
                  <a:prstClr val="black"/>
                </a:solidFill>
              </a:rPr>
              <a:t>zitelija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Puvjake</a:t>
            </a:r>
            <a:r>
              <a:rPr lang="de-DE" sz="2000" b="1" dirty="0">
                <a:solidFill>
                  <a:prstClr val="black"/>
                </a:solidFill>
              </a:rPr>
              <a:t> = </a:t>
            </a:r>
            <a:r>
              <a:rPr lang="de-DE" sz="2000" b="1" dirty="0" err="1">
                <a:solidFill>
                  <a:prstClr val="black"/>
                </a:solidFill>
              </a:rPr>
              <a:t>raspadlivo</a:t>
            </a:r>
            <a:r>
              <a:rPr lang="de-DE" sz="2000" b="1" dirty="0">
                <a:solidFill>
                  <a:prstClr val="black"/>
                </a:solidFill>
              </a:rPr>
              <a:t>;                          </a:t>
            </a:r>
            <a:r>
              <a:rPr lang="de-DE" sz="2000" b="1" dirty="0" err="1">
                <a:solidFill>
                  <a:prstClr val="black"/>
                </a:solidFill>
              </a:rPr>
              <a:t>zitelija</a:t>
            </a:r>
            <a:r>
              <a:rPr lang="de-DE" sz="2000" b="1" dirty="0">
                <a:solidFill>
                  <a:prstClr val="black"/>
                </a:solidFill>
              </a:rPr>
              <a:t> ko Nebo = </a:t>
            </a:r>
            <a:r>
              <a:rPr lang="de-DE" sz="2000" b="1" dirty="0" err="1">
                <a:solidFill>
                  <a:prstClr val="black"/>
                </a:solidFill>
              </a:rPr>
              <a:t>neraspadlivo</a:t>
            </a:r>
            <a:r>
              <a:rPr lang="de-DE" sz="2000" b="1" dirty="0">
                <a:solidFill>
                  <a:prstClr val="black"/>
                </a:solidFill>
              </a:rPr>
              <a:t>. </a:t>
            </a:r>
            <a:r>
              <a:rPr lang="de-DE" sz="2000" b="1" dirty="0" err="1">
                <a:solidFill>
                  <a:prstClr val="black"/>
                </a:solidFill>
              </a:rPr>
              <a:t>Akate</a:t>
            </a:r>
            <a:r>
              <a:rPr lang="de-DE" sz="2000" b="1" dirty="0">
                <a:solidFill>
                  <a:prstClr val="black"/>
                </a:solidFill>
              </a:rPr>
              <a:t> si amen </a:t>
            </a:r>
            <a:r>
              <a:rPr lang="de-DE" sz="2000" b="1" dirty="0" err="1">
                <a:solidFill>
                  <a:prstClr val="black"/>
                </a:solidFill>
              </a:rPr>
              <a:t>telo</a:t>
            </a:r>
            <a:r>
              <a:rPr lang="de-DE" sz="2000" b="1" dirty="0">
                <a:solidFill>
                  <a:prstClr val="black"/>
                </a:solidFill>
              </a:rPr>
              <a:t> kova </a:t>
            </a:r>
            <a:r>
              <a:rPr lang="de-DE" sz="2000" b="1" dirty="0" err="1">
                <a:solidFill>
                  <a:prstClr val="black"/>
                </a:solidFill>
              </a:rPr>
              <a:t>perela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adalese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nasti</a:t>
            </a:r>
            <a:r>
              <a:rPr lang="de-DE" sz="2000" b="1" dirty="0">
                <a:solidFill>
                  <a:prstClr val="black"/>
                </a:solidFill>
              </a:rPr>
              <a:t> ka </a:t>
            </a:r>
            <a:r>
              <a:rPr lang="de-DE" sz="2000" b="1" dirty="0" err="1">
                <a:solidFill>
                  <a:prstClr val="black"/>
                </a:solidFill>
              </a:rPr>
              <a:t>lengarale</a:t>
            </a:r>
            <a:r>
              <a:rPr lang="de-DE" sz="2000" b="1" dirty="0">
                <a:solidFill>
                  <a:prstClr val="black"/>
                </a:solidFill>
              </a:rPr>
              <a:t> ko Nebo.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452135"/>
            <a:ext cx="70939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 err="1">
                <a:solidFill>
                  <a:prstClr val="black"/>
                </a:solidFill>
              </a:rPr>
              <a:t>Okolenge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sovena</a:t>
            </a:r>
            <a:r>
              <a:rPr lang="de-DE" sz="2000" b="1" dirty="0">
                <a:solidFill>
                  <a:prstClr val="black"/>
                </a:solidFill>
              </a:rPr>
              <a:t> ko Isus, o </a:t>
            </a:r>
            <a:r>
              <a:rPr lang="de-DE" sz="2000" b="1" dirty="0" err="1">
                <a:solidFill>
                  <a:prstClr val="black"/>
                </a:solidFill>
              </a:rPr>
              <a:t>cuvstvo</a:t>
            </a:r>
            <a:r>
              <a:rPr lang="de-DE" sz="2000" b="1" dirty="0">
                <a:solidFill>
                  <a:prstClr val="black"/>
                </a:solidFill>
              </a:rPr>
              <a:t> ka ovel </a:t>
            </a:r>
            <a:r>
              <a:rPr lang="de-DE" sz="2000" b="1" dirty="0" err="1">
                <a:solidFill>
                  <a:prstClr val="black"/>
                </a:solidFill>
              </a:rPr>
              <a:t>deka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nakla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samo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jek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momenti</a:t>
            </a:r>
            <a:r>
              <a:rPr lang="de-DE" sz="2000" b="1" dirty="0">
                <a:solidFill>
                  <a:prstClr val="black"/>
                </a:solidFill>
              </a:rPr>
              <a:t>. </a:t>
            </a:r>
            <a:r>
              <a:rPr lang="de-DE" sz="2000" b="1" dirty="0" err="1">
                <a:solidFill>
                  <a:prstClr val="black"/>
                </a:solidFill>
              </a:rPr>
              <a:t>Angleder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jek</a:t>
            </a:r>
            <a:r>
              <a:rPr lang="de-DE" sz="2000" b="1" dirty="0">
                <a:solidFill>
                  <a:prstClr val="black"/>
                </a:solidFill>
              </a:rPr>
              <a:t> sekunda </a:t>
            </a:r>
            <a:r>
              <a:rPr lang="de-DE" sz="2000" b="1" dirty="0" err="1">
                <a:solidFill>
                  <a:prstClr val="black"/>
                </a:solidFill>
              </a:rPr>
              <a:t>pocuvstvuinena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sudro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meriba,a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akana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vec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dikena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Isuse</a:t>
            </a:r>
            <a:r>
              <a:rPr lang="de-DE" sz="2000" b="1" dirty="0">
                <a:solidFill>
                  <a:prstClr val="black"/>
                </a:solidFill>
              </a:rPr>
              <a:t> sar </a:t>
            </a:r>
            <a:r>
              <a:rPr lang="de-DE" sz="2000" b="1" dirty="0" err="1">
                <a:solidFill>
                  <a:prstClr val="black"/>
                </a:solidFill>
              </a:rPr>
              <a:t>avela</a:t>
            </a:r>
            <a:r>
              <a:rPr lang="de-DE" sz="2000" b="1" dirty="0">
                <a:solidFill>
                  <a:prstClr val="black"/>
                </a:solidFill>
              </a:rPr>
              <a:t> (1.Korintjanite 15:52).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744558"/>
            <a:ext cx="1182340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>
                <a:latin typeface="Constantia" panose="02030602050306030303" pitchFamily="18" charset="0"/>
              </a:rPr>
              <a:t>,,O </a:t>
            </a:r>
            <a:r>
              <a:rPr lang="de-DE" sz="2400" b="1" dirty="0" err="1">
                <a:latin typeface="Constantia" panose="02030602050306030303" pitchFamily="18" charset="0"/>
              </a:rPr>
              <a:t>Voskresniba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latin typeface="Constantia" panose="02030602050306030303" pitchFamily="18" charset="0"/>
              </a:rPr>
              <a:t> Isus </a:t>
            </a:r>
            <a:r>
              <a:rPr lang="de-DE" sz="2400" b="1" dirty="0" err="1">
                <a:latin typeface="Constantia" panose="02030602050306030303" pitchFamily="18" charset="0"/>
              </a:rPr>
              <a:t>ine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predznako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za</a:t>
            </a:r>
            <a:r>
              <a:rPr lang="de-DE" sz="2400" b="1" dirty="0"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latin typeface="Constantia" panose="02030602050306030303" pitchFamily="18" charset="0"/>
              </a:rPr>
              <a:t>konecno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voskresniba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sarinenge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sovena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oleja</a:t>
            </a:r>
            <a:r>
              <a:rPr lang="de-DE" sz="2400" b="1" dirty="0">
                <a:latin typeface="Constantia" panose="02030602050306030303" pitchFamily="18" charset="0"/>
              </a:rPr>
              <a:t>. O </a:t>
            </a:r>
            <a:r>
              <a:rPr lang="de-DE" sz="2400" b="1" dirty="0" err="1">
                <a:latin typeface="Constantia" panose="02030602050306030303" pitchFamily="18" charset="0"/>
              </a:rPr>
              <a:t>Voskresnimo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telo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Spasiteleso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oleso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liko</a:t>
            </a:r>
            <a:r>
              <a:rPr lang="de-DE" sz="2400" b="1" dirty="0">
                <a:latin typeface="Constantia" panose="02030602050306030303" pitchFamily="18" charset="0"/>
              </a:rPr>
              <a:t>, o ton </a:t>
            </a:r>
            <a:r>
              <a:rPr lang="de-DE" sz="2400" b="1" dirty="0" err="1"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oleso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glaso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ine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poznata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olese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sledbenikonge</a:t>
            </a:r>
            <a:r>
              <a:rPr lang="de-DE" sz="2400" b="1" dirty="0">
                <a:latin typeface="Constantia" panose="02030602050306030303" pitchFamily="18" charset="0"/>
              </a:rPr>
              <a:t>. Ko </a:t>
            </a:r>
            <a:r>
              <a:rPr lang="de-DE" sz="2400" b="1" dirty="0" err="1">
                <a:latin typeface="Constantia" panose="02030602050306030303" pitchFamily="18" charset="0"/>
              </a:rPr>
              <a:t>isto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nacin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okola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sovena</a:t>
            </a:r>
            <a:r>
              <a:rPr lang="de-DE" sz="2400" b="1" dirty="0">
                <a:latin typeface="Constantia" panose="02030602050306030303" pitchFamily="18" charset="0"/>
              </a:rPr>
              <a:t> ko Isus ka </a:t>
            </a:r>
            <a:r>
              <a:rPr lang="de-DE" sz="2400" b="1" dirty="0" err="1">
                <a:latin typeface="Constantia" panose="02030602050306030303" pitchFamily="18" charset="0"/>
              </a:rPr>
              <a:t>voskresninen</a:t>
            </a:r>
            <a:r>
              <a:rPr lang="de-DE" sz="2400" b="1" dirty="0">
                <a:latin typeface="Constantia" panose="02030602050306030303" pitchFamily="18" charset="0"/>
              </a:rPr>
              <a:t>. Ka </a:t>
            </a:r>
            <a:r>
              <a:rPr lang="de-DE" sz="2400" b="1" dirty="0" err="1">
                <a:latin typeface="Constantia" panose="02030602050306030303" pitchFamily="18" charset="0"/>
              </a:rPr>
              <a:t>pencara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amare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prijatelen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isto</a:t>
            </a:r>
            <a:r>
              <a:rPr lang="de-DE" sz="2400" b="1" dirty="0">
                <a:latin typeface="Constantia" panose="02030602050306030303" pitchFamily="18" charset="0"/>
              </a:rPr>
              <a:t> sar so o </a:t>
            </a:r>
            <a:r>
              <a:rPr lang="de-DE" sz="2400" b="1" dirty="0" err="1">
                <a:latin typeface="Constantia" panose="02030602050306030303" pitchFamily="18" charset="0"/>
              </a:rPr>
              <a:t>ucenikija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pencarge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Isuse</a:t>
            </a:r>
            <a:r>
              <a:rPr lang="de-DE" sz="2400" b="1" dirty="0">
                <a:latin typeface="Constantia" panose="02030602050306030303" pitchFamily="18" charset="0"/>
              </a:rPr>
              <a:t>. </a:t>
            </a:r>
            <a:r>
              <a:rPr lang="de-DE" sz="2400" b="1" dirty="0" err="1">
                <a:latin typeface="Constantia" panose="02030602050306030303" pitchFamily="18" charset="0"/>
              </a:rPr>
              <a:t>Mozda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ine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deformirime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nasvale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ili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obezlicnime</a:t>
            </a:r>
            <a:r>
              <a:rPr lang="de-DE" sz="2400" b="1" dirty="0">
                <a:latin typeface="Constantia" panose="02030602050306030303" pitchFamily="18" charset="0"/>
              </a:rPr>
              <a:t> ko </a:t>
            </a:r>
            <a:r>
              <a:rPr lang="de-DE" sz="2400" b="1" dirty="0" err="1">
                <a:latin typeface="Constantia" panose="02030602050306030303" pitchFamily="18" charset="0"/>
              </a:rPr>
              <a:t>akava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smrtno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zivoto</a:t>
            </a:r>
            <a:r>
              <a:rPr lang="de-DE" sz="2400" b="1" dirty="0">
                <a:latin typeface="Constantia" panose="02030602050306030303" pitchFamily="18" charset="0"/>
              </a:rPr>
              <a:t>; </a:t>
            </a:r>
            <a:r>
              <a:rPr lang="de-DE" sz="2400" b="1" dirty="0" err="1">
                <a:latin typeface="Constantia" panose="02030602050306030303" pitchFamily="18" charset="0"/>
              </a:rPr>
              <a:t>ali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sepak</a:t>
            </a:r>
            <a:r>
              <a:rPr lang="de-DE" sz="2400" b="1" dirty="0">
                <a:latin typeface="Constantia" panose="02030602050306030303" pitchFamily="18" charset="0"/>
              </a:rPr>
              <a:t>, ko </a:t>
            </a:r>
            <a:r>
              <a:rPr lang="de-DE" sz="2400" b="1" dirty="0" err="1">
                <a:latin typeface="Constantia" panose="02030602050306030303" pitchFamily="18" charset="0"/>
              </a:rPr>
              <a:t>oleso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voskresniba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latin typeface="Constantia" panose="02030602050306030303" pitchFamily="18" charset="0"/>
              </a:rPr>
              <a:t>proslavimo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telo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olengo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individualno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identiteti</a:t>
            </a:r>
            <a:r>
              <a:rPr lang="de-DE" sz="2400" b="1" dirty="0">
                <a:latin typeface="Constantia" panose="02030602050306030303" pitchFamily="18" charset="0"/>
              </a:rPr>
              <a:t> ka ovel </a:t>
            </a:r>
            <a:r>
              <a:rPr lang="de-DE" sz="2400" b="1" dirty="0" err="1">
                <a:latin typeface="Constantia" panose="02030602050306030303" pitchFamily="18" charset="0"/>
              </a:rPr>
              <a:t>sovrseno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zacuvimo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amen ka </a:t>
            </a:r>
            <a:r>
              <a:rPr lang="de-DE" sz="2400" b="1" dirty="0" err="1">
                <a:latin typeface="Constantia" panose="02030602050306030303" pitchFamily="18" charset="0"/>
              </a:rPr>
              <a:t>pencaralen</a:t>
            </a:r>
            <a:r>
              <a:rPr lang="de-DE" sz="2400" b="1" dirty="0">
                <a:latin typeface="Constantia" panose="02030602050306030303" pitchFamily="18" charset="0"/>
              </a:rPr>
              <a:t>, ko </a:t>
            </a:r>
            <a:r>
              <a:rPr lang="de-DE" sz="2400" b="1" dirty="0" err="1">
                <a:latin typeface="Constantia" panose="02030602050306030303" pitchFamily="18" charset="0"/>
              </a:rPr>
              <a:t>sjajno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liko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reflektirinela</a:t>
            </a:r>
            <a:r>
              <a:rPr lang="de-DE" sz="2400" b="1" dirty="0">
                <a:latin typeface="Constantia" panose="02030602050306030303" pitchFamily="18" charset="0"/>
              </a:rPr>
              <a:t> i </a:t>
            </a:r>
            <a:r>
              <a:rPr lang="de-DE" sz="2400" b="1" dirty="0" err="1">
                <a:latin typeface="Constantia" panose="02030602050306030303" pitchFamily="18" charset="0"/>
              </a:rPr>
              <a:t>svetlina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liko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Isuseso,o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crte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okolege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kola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mangajalen</a:t>
            </a:r>
            <a:r>
              <a:rPr lang="de-DE" sz="2400" b="1" dirty="0">
                <a:latin typeface="Constantia" panose="02030602050306030303" pitchFamily="18" charset="0"/>
              </a:rPr>
              <a:t>.</a:t>
            </a:r>
            <a:endParaRPr lang="es-ES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052666" y="669852"/>
            <a:ext cx="40405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/>
              <a:t>E.G.V. (I Vera </a:t>
            </a:r>
            <a:r>
              <a:rPr lang="de-DE" sz="1600" b="1" dirty="0" err="1"/>
              <a:t>spored</a:t>
            </a:r>
            <a:r>
              <a:rPr lang="de-DE" sz="1600" b="1" dirty="0"/>
              <a:t> </a:t>
            </a:r>
            <a:r>
              <a:rPr lang="de-DE" sz="1600" b="1" dirty="0" err="1"/>
              <a:t>koja</a:t>
            </a:r>
            <a:r>
              <a:rPr lang="de-DE" sz="1600" b="1" dirty="0"/>
              <a:t> </a:t>
            </a:r>
            <a:r>
              <a:rPr lang="de-DE" sz="1600" b="1" dirty="0" err="1"/>
              <a:t>zivinava</a:t>
            </a:r>
            <a:r>
              <a:rPr lang="de-DE" sz="1600" b="1" dirty="0"/>
              <a:t>, 23 Juni)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,,14:A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ako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O Hristos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voskresningamen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tegani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amaro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propoved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tano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zaludno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pa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thaj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amari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vera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17:A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Ako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O Hristos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voskresningamen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amari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vera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tani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zaludno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a tumen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inen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panda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ko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tumare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grevija</a:t>
            </a:r>
            <a:r>
              <a:rPr lang="de-DE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“. (1.Korintjanite 15:14,17) 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60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180401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Spored</a:t>
            </a:r>
            <a:r>
              <a:rPr lang="de-DE" sz="2000" b="1" dirty="0"/>
              <a:t> i </a:t>
            </a:r>
            <a:r>
              <a:rPr lang="de-DE" sz="2000" b="1" dirty="0" err="1"/>
              <a:t>grcko</a:t>
            </a:r>
            <a:r>
              <a:rPr lang="de-DE" sz="2000" b="1" dirty="0"/>
              <a:t> </a:t>
            </a:r>
            <a:r>
              <a:rPr lang="de-DE" sz="2000" b="1" dirty="0" err="1"/>
              <a:t>filozofija</a:t>
            </a:r>
            <a:r>
              <a:rPr lang="de-DE" sz="2000" b="1" dirty="0"/>
              <a:t> – </a:t>
            </a:r>
            <a:r>
              <a:rPr lang="de-DE" sz="2000" b="1" dirty="0" err="1"/>
              <a:t>zasnovime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platonska</a:t>
            </a:r>
            <a:r>
              <a:rPr lang="de-DE" sz="2000" b="1" dirty="0"/>
              <a:t> </a:t>
            </a:r>
            <a:r>
              <a:rPr lang="de-DE" sz="2000" b="1" dirty="0" err="1"/>
              <a:t>teorije</a:t>
            </a:r>
            <a:r>
              <a:rPr lang="de-DE" sz="2000" b="1" dirty="0"/>
              <a:t> – o </a:t>
            </a:r>
            <a:r>
              <a:rPr lang="de-DE" sz="2000" b="1" dirty="0" err="1"/>
              <a:t>telo</a:t>
            </a:r>
            <a:r>
              <a:rPr lang="de-DE" sz="2000" b="1" dirty="0"/>
              <a:t>, ki </a:t>
            </a:r>
            <a:r>
              <a:rPr lang="de-DE" sz="2000" b="1" dirty="0" err="1"/>
              <a:t>sustina</a:t>
            </a:r>
            <a:r>
              <a:rPr lang="de-DE" sz="2000" b="1" dirty="0"/>
              <a:t> </a:t>
            </a:r>
            <a:r>
              <a:rPr lang="de-DE" sz="2000" b="1" dirty="0" err="1"/>
              <a:t>zlo</a:t>
            </a:r>
            <a:r>
              <a:rPr lang="de-DE" sz="2000" b="1" dirty="0"/>
              <a:t>,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samo</a:t>
            </a:r>
            <a:r>
              <a:rPr lang="de-DE" sz="2000" b="1" dirty="0"/>
              <a:t> </a:t>
            </a:r>
            <a:r>
              <a:rPr lang="de-DE" sz="2000" b="1" dirty="0" err="1"/>
              <a:t>zatvori</a:t>
            </a:r>
            <a:r>
              <a:rPr lang="de-DE" sz="2000" b="1" dirty="0"/>
              <a:t> </a:t>
            </a:r>
            <a:r>
              <a:rPr lang="de-DE" sz="2000" b="1" dirty="0" err="1"/>
              <a:t>tari</a:t>
            </a:r>
            <a:r>
              <a:rPr lang="de-DE" sz="2000" b="1" dirty="0"/>
              <a:t> </a:t>
            </a:r>
            <a:r>
              <a:rPr lang="de-DE" sz="2000" b="1" dirty="0" err="1"/>
              <a:t>bezsmrtno</a:t>
            </a:r>
            <a:r>
              <a:rPr lang="de-DE" sz="2000" b="1" dirty="0"/>
              <a:t> </a:t>
            </a:r>
            <a:r>
              <a:rPr lang="de-DE" sz="2000" b="1" dirty="0" err="1"/>
              <a:t>dusa</a:t>
            </a:r>
            <a:r>
              <a:rPr lang="de-DE" sz="2000" b="1" dirty="0"/>
              <a:t>. Akale </a:t>
            </a:r>
            <a:r>
              <a:rPr lang="de-DE" sz="2000" b="1" dirty="0" err="1"/>
              <a:t>mislaja</a:t>
            </a:r>
            <a:r>
              <a:rPr lang="de-DE" sz="2000" b="1" dirty="0"/>
              <a:t>, </a:t>
            </a:r>
            <a:r>
              <a:rPr lang="de-DE" sz="2000" b="1" dirty="0" err="1"/>
              <a:t>savo</a:t>
            </a:r>
            <a:r>
              <a:rPr lang="de-DE" sz="2000" b="1" dirty="0"/>
              <a:t> </a:t>
            </a:r>
            <a:r>
              <a:rPr lang="de-DE" sz="2000" b="1" dirty="0" err="1"/>
              <a:t>znaciba</a:t>
            </a:r>
            <a:r>
              <a:rPr lang="de-DE" sz="2000" b="1" dirty="0"/>
              <a:t> </a:t>
            </a:r>
            <a:r>
              <a:rPr lang="de-DE" sz="2000" b="1" dirty="0" err="1"/>
              <a:t>ine</a:t>
            </a:r>
            <a:r>
              <a:rPr lang="de-DE" sz="2000" b="1" dirty="0"/>
              <a:t> o </a:t>
            </a:r>
            <a:r>
              <a:rPr lang="de-DE" sz="2000" b="1" dirty="0" err="1"/>
              <a:t>voskreniba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telo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e </a:t>
            </a:r>
            <a:r>
              <a:rPr lang="de-DE" sz="2000" b="1" dirty="0" err="1"/>
              <a:t>Grcenge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e </a:t>
            </a:r>
            <a:r>
              <a:rPr lang="de-DE" sz="2000" b="1" dirty="0" err="1"/>
              <a:t>Rimjanenge</a:t>
            </a:r>
            <a:r>
              <a:rPr lang="de-DE" sz="2000" b="1" dirty="0"/>
              <a:t>?</a:t>
            </a:r>
            <a:endParaRPr lang="es-ES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120676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Bashi </a:t>
            </a:r>
            <a:r>
              <a:rPr lang="de-DE" sz="2000" b="1" dirty="0" err="1"/>
              <a:t>akaja</a:t>
            </a:r>
            <a:r>
              <a:rPr lang="de-DE" sz="2000" b="1" dirty="0"/>
              <a:t> </a:t>
            </a:r>
            <a:r>
              <a:rPr lang="de-DE" sz="2000" b="1" dirty="0" err="1"/>
              <a:t>pricina</a:t>
            </a:r>
            <a:r>
              <a:rPr lang="de-DE" sz="2000" b="1" dirty="0"/>
              <a:t>, </a:t>
            </a:r>
            <a:r>
              <a:rPr lang="de-DE" sz="2000" b="1" dirty="0" err="1"/>
              <a:t>jek</a:t>
            </a:r>
            <a:r>
              <a:rPr lang="de-DE" sz="2000" b="1" dirty="0"/>
              <a:t> delo </a:t>
            </a:r>
            <a:r>
              <a:rPr lang="de-DE" sz="2000" b="1" dirty="0" err="1"/>
              <a:t>tari</a:t>
            </a:r>
            <a:r>
              <a:rPr lang="de-DE" sz="2000" b="1" dirty="0"/>
              <a:t> </a:t>
            </a:r>
            <a:r>
              <a:rPr lang="de-DE" sz="2000" b="1" dirty="0" err="1"/>
              <a:t>korintsko</a:t>
            </a:r>
            <a:r>
              <a:rPr lang="de-DE" sz="2000" b="1" dirty="0"/>
              <a:t> khangiri </a:t>
            </a:r>
            <a:r>
              <a:rPr lang="de-DE" sz="2000" b="1" dirty="0" err="1"/>
              <a:t>otfrdinge</a:t>
            </a:r>
            <a:r>
              <a:rPr lang="de-DE" sz="2000" b="1" dirty="0"/>
              <a:t> o </a:t>
            </a:r>
            <a:r>
              <a:rPr lang="de-DE" sz="2000" b="1" dirty="0" err="1"/>
              <a:t>postoiba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voskresniba</a:t>
            </a:r>
            <a:r>
              <a:rPr lang="de-DE" sz="2000" b="1" dirty="0"/>
              <a:t>. O Pavle </a:t>
            </a:r>
            <a:r>
              <a:rPr lang="de-DE" sz="2000" b="1" dirty="0" err="1"/>
              <a:t>iranelape</a:t>
            </a:r>
            <a:r>
              <a:rPr lang="de-DE" sz="2000" b="1" dirty="0"/>
              <a:t> ko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puciba</a:t>
            </a:r>
            <a:r>
              <a:rPr lang="de-DE" sz="2000" b="1" dirty="0"/>
              <a:t> ki 15 </a:t>
            </a:r>
            <a:r>
              <a:rPr lang="de-DE" sz="2000" b="1" dirty="0" err="1"/>
              <a:t>to</a:t>
            </a:r>
            <a:r>
              <a:rPr lang="de-DE" sz="2000" b="1" dirty="0"/>
              <a:t> </a:t>
            </a:r>
            <a:r>
              <a:rPr lang="de-DE" sz="2000" b="1" dirty="0" err="1"/>
              <a:t>glava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piro</a:t>
            </a:r>
            <a:r>
              <a:rPr lang="de-DE" sz="2000" b="1" dirty="0"/>
              <a:t> prvo </a:t>
            </a:r>
            <a:r>
              <a:rPr lang="de-DE" sz="2000" b="1" dirty="0" err="1"/>
              <a:t>poslanie</a:t>
            </a:r>
            <a:r>
              <a:rPr lang="de-DE" sz="2000" b="1" dirty="0"/>
              <a:t> ci ko </a:t>
            </a:r>
            <a:r>
              <a:rPr lang="de-DE" sz="2000" b="1" dirty="0" err="1"/>
              <a:t>korintija</a:t>
            </a:r>
            <a:r>
              <a:rPr lang="de-DE" sz="2000" b="1" dirty="0"/>
              <a:t>.</a:t>
            </a:r>
            <a:endParaRPr lang="es-ES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1" y="2444115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Akaja </a:t>
            </a:r>
            <a:r>
              <a:rPr lang="de-DE" sz="2000" b="1" dirty="0" err="1">
                <a:solidFill>
                  <a:prstClr val="black"/>
                </a:solidFill>
              </a:rPr>
              <a:t>nane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trivijalno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buti</a:t>
            </a:r>
            <a:r>
              <a:rPr lang="de-DE" sz="2000" b="1" dirty="0">
                <a:solidFill>
                  <a:prstClr val="black"/>
                </a:solidFill>
              </a:rPr>
              <a:t>. O </a:t>
            </a:r>
            <a:r>
              <a:rPr lang="de-DE" sz="2000" b="1" dirty="0" err="1">
                <a:solidFill>
                  <a:prstClr val="black"/>
                </a:solidFill>
              </a:rPr>
              <a:t>Voskresniba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tesno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povrzimo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spasenije</a:t>
            </a:r>
            <a:r>
              <a:rPr lang="de-DE" sz="2000" b="1" dirty="0">
                <a:solidFill>
                  <a:prstClr val="black"/>
                </a:solidFill>
              </a:rPr>
              <a:t>. </a:t>
            </a:r>
            <a:r>
              <a:rPr lang="de-DE" sz="2000" b="1" dirty="0" err="1">
                <a:solidFill>
                  <a:prstClr val="black"/>
                </a:solidFill>
              </a:rPr>
              <a:t>Ako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voskresenie</a:t>
            </a:r>
            <a:r>
              <a:rPr lang="de-DE" sz="2000" b="1" dirty="0">
                <a:solidFill>
                  <a:prstClr val="black"/>
                </a:solidFill>
              </a:rPr>
              <a:t>… </a:t>
            </a:r>
            <a:r>
              <a:rPr lang="de-DE" sz="2000" b="1" dirty="0" err="1">
                <a:solidFill>
                  <a:prstClr val="black"/>
                </a:solidFill>
              </a:rPr>
              <a:t>savi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tani</a:t>
            </a:r>
            <a:r>
              <a:rPr lang="de-DE" sz="2000" b="1" dirty="0">
                <a:solidFill>
                  <a:prstClr val="black"/>
                </a:solidFill>
              </a:rPr>
              <a:t> i </a:t>
            </a:r>
            <a:r>
              <a:rPr lang="de-DE" sz="2000" b="1" dirty="0" err="1">
                <a:solidFill>
                  <a:prstClr val="black"/>
                </a:solidFill>
              </a:rPr>
              <a:t>poenta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propovediba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evangelie</a:t>
            </a:r>
            <a:r>
              <a:rPr lang="de-DE" sz="2000" b="1" dirty="0">
                <a:solidFill>
                  <a:prstClr val="black"/>
                </a:solidFill>
              </a:rPr>
              <a:t>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-1" y="528564"/>
            <a:ext cx="6675119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O VOSKRESNIBA</a:t>
            </a:r>
          </a:p>
          <a:p>
            <a:pPr algn="ctr">
              <a:lnSpc>
                <a:spcPts val="9000"/>
              </a:lnSpc>
            </a:pPr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TARO</a:t>
            </a:r>
          </a:p>
          <a:p>
            <a:pPr algn="ctr">
              <a:lnSpc>
                <a:spcPts val="9000"/>
              </a:lnSpc>
            </a:pPr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ISUS</a:t>
            </a: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de-D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DALI O VOSKRESNIBA INE ISTORISKO NASTAN?</a:t>
            </a:r>
            <a:endParaRPr lang="es-E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25400" dir="2700000" algn="tl">
                  <a:srgbClr val="00000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Sose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predaingum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tumenge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angleder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odova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primingumle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deka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Hristos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mulo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amare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grevija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spored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Lila,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deka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ine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pogrebimo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deka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voskresninga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trinto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dive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spored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Lila</a:t>
            </a:r>
            <a:r>
              <a:rPr lang="ru-RU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(</a:t>
            </a:r>
            <a:r>
              <a:rPr lang="de-DE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1.Korintjanite </a:t>
            </a:r>
            <a:r>
              <a:rPr lang="ru-RU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15:3-4)</a:t>
            </a:r>
            <a:endParaRPr lang="es-ES" sz="12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0" y="1609514"/>
            <a:ext cx="9127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Pred</a:t>
            </a:r>
            <a:r>
              <a:rPr lang="de-DE" b="1" dirty="0"/>
              <a:t> te </a:t>
            </a:r>
            <a:r>
              <a:rPr lang="de-DE" b="1" dirty="0" err="1"/>
              <a:t>iranelpe</a:t>
            </a:r>
            <a:r>
              <a:rPr lang="de-DE" b="1" dirty="0"/>
              <a:t> ko </a:t>
            </a:r>
            <a:r>
              <a:rPr lang="de-DE" b="1" dirty="0" err="1"/>
              <a:t>somnezija</a:t>
            </a:r>
            <a:r>
              <a:rPr lang="de-DE" b="1" dirty="0"/>
              <a:t> so </a:t>
            </a:r>
            <a:r>
              <a:rPr lang="de-DE" b="1" dirty="0" err="1"/>
              <a:t>inelen</a:t>
            </a:r>
            <a:r>
              <a:rPr lang="de-DE" b="1" dirty="0"/>
              <a:t> o </a:t>
            </a:r>
            <a:r>
              <a:rPr lang="de-DE" b="1" dirty="0" err="1"/>
              <a:t>Korintjanija</a:t>
            </a:r>
            <a:r>
              <a:rPr lang="de-DE" b="1" dirty="0"/>
              <a:t> ki </a:t>
            </a:r>
            <a:r>
              <a:rPr lang="de-DE" b="1" dirty="0" err="1"/>
              <a:t>vrska</a:t>
            </a:r>
            <a:r>
              <a:rPr lang="de-DE" b="1" dirty="0"/>
              <a:t> so </a:t>
            </a:r>
            <a:r>
              <a:rPr lang="de-DE" b="1" dirty="0" err="1"/>
              <a:t>voskreniba</a:t>
            </a:r>
            <a:r>
              <a:rPr lang="de-DE" b="1" dirty="0"/>
              <a:t>, O Pavle </a:t>
            </a:r>
            <a:r>
              <a:rPr lang="de-DE" b="1" dirty="0" err="1"/>
              <a:t>potsetinelalen</a:t>
            </a:r>
            <a:r>
              <a:rPr lang="de-DE" b="1" dirty="0"/>
              <a:t> sar </a:t>
            </a:r>
            <a:r>
              <a:rPr lang="de-DE" b="1" dirty="0" err="1"/>
              <a:t>funkcionirinela</a:t>
            </a:r>
            <a:r>
              <a:rPr lang="de-DE" b="1" dirty="0"/>
              <a:t> o </a:t>
            </a:r>
            <a:r>
              <a:rPr lang="de-DE" b="1" dirty="0" err="1"/>
              <a:t>evangelie</a:t>
            </a:r>
            <a:r>
              <a:rPr lang="de-DE" b="1" dirty="0"/>
              <a:t> (1.Korintjanite 15:1-2).</a:t>
            </a:r>
            <a:endParaRPr lang="es-ES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9347014"/>
              </p:ext>
            </p:extLst>
          </p:nvPr>
        </p:nvGraphicFramePr>
        <p:xfrm>
          <a:off x="47624" y="2360385"/>
          <a:ext cx="9004935" cy="585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Thaj </a:t>
            </a:r>
            <a:r>
              <a:rPr lang="de-DE" sz="2000" b="1" dirty="0" err="1"/>
              <a:t>soj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o </a:t>
            </a:r>
            <a:r>
              <a:rPr lang="de-DE" sz="2000" b="1" dirty="0" err="1"/>
              <a:t>evangelie</a:t>
            </a:r>
            <a:r>
              <a:rPr lang="de-DE" sz="2000" b="1" dirty="0"/>
              <a:t> so </a:t>
            </a:r>
            <a:r>
              <a:rPr lang="de-DE" sz="2000" b="1" dirty="0" err="1"/>
              <a:t>propovedinelape</a:t>
            </a:r>
            <a:r>
              <a:rPr lang="ru-RU" sz="2000" b="1" dirty="0"/>
              <a:t>? (</a:t>
            </a:r>
            <a:r>
              <a:rPr lang="de-DE" sz="2000" b="1" dirty="0"/>
              <a:t>1.Korintjanite </a:t>
            </a:r>
            <a:r>
              <a:rPr lang="ru-RU" sz="2000" b="1" dirty="0"/>
              <a:t>15:3-4)</a:t>
            </a:r>
            <a:endParaRPr lang="es-ES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4193889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Thaj sar </a:t>
            </a:r>
            <a:r>
              <a:rPr lang="de-DE" sz="2000" b="1" dirty="0" err="1"/>
              <a:t>canaja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o </a:t>
            </a:r>
            <a:r>
              <a:rPr lang="de-DE" sz="2000" b="1" dirty="0" err="1"/>
              <a:t>voskresniba</a:t>
            </a:r>
            <a:r>
              <a:rPr lang="de-DE" sz="2000" b="1" dirty="0"/>
              <a:t> </a:t>
            </a:r>
            <a:r>
              <a:rPr lang="de-DE" sz="2000" b="1" dirty="0" err="1"/>
              <a:t>ine</a:t>
            </a:r>
            <a:r>
              <a:rPr lang="de-DE" sz="2000" b="1" dirty="0"/>
              <a:t> </a:t>
            </a:r>
            <a:r>
              <a:rPr lang="de-DE" sz="2000" b="1" dirty="0" err="1"/>
              <a:t>istorisko</a:t>
            </a:r>
            <a:r>
              <a:rPr lang="de-DE" sz="2000" b="1" dirty="0"/>
              <a:t> </a:t>
            </a:r>
            <a:r>
              <a:rPr lang="de-DE" sz="2000" b="1" dirty="0" err="1"/>
              <a:t>nastan</a:t>
            </a:r>
            <a:r>
              <a:rPr lang="de-DE" sz="2000" b="1" dirty="0"/>
              <a:t>? Koj </a:t>
            </a:r>
            <a:r>
              <a:rPr lang="de-DE" sz="2000" b="1" dirty="0" err="1"/>
              <a:t>dikla</a:t>
            </a:r>
            <a:r>
              <a:rPr lang="de-DE" sz="2000" b="1" dirty="0"/>
              <a:t> o </a:t>
            </a:r>
            <a:r>
              <a:rPr lang="de-DE" sz="2000" b="1" dirty="0" err="1"/>
              <a:t>voskresniba</a:t>
            </a:r>
            <a:r>
              <a:rPr lang="de-DE" sz="2000" b="1" dirty="0"/>
              <a:t> e </a:t>
            </a:r>
            <a:r>
              <a:rPr lang="de-DE" sz="2000" b="1" dirty="0" err="1"/>
              <a:t>Isuseso</a:t>
            </a:r>
            <a:r>
              <a:rPr lang="ru-RU" sz="2000" b="1" dirty="0"/>
              <a:t>? (</a:t>
            </a:r>
            <a:r>
              <a:rPr lang="de-DE" sz="2000" b="1" dirty="0"/>
              <a:t>1.Korintjanite </a:t>
            </a:r>
            <a:r>
              <a:rPr lang="ru-RU" sz="2000" b="1" dirty="0"/>
              <a:t>15:5-8)</a:t>
            </a:r>
            <a:endParaRPr lang="es-ES" sz="2000" b="1" dirty="0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5637796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47624" y="5494603"/>
            <a:ext cx="90049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Pavle </a:t>
            </a:r>
            <a:r>
              <a:rPr lang="de-DE" sz="2000" b="1" dirty="0" err="1"/>
              <a:t>jasno</a:t>
            </a:r>
            <a:r>
              <a:rPr lang="de-DE" sz="2000" b="1" dirty="0"/>
              <a:t> </a:t>
            </a:r>
            <a:r>
              <a:rPr lang="de-DE" sz="2000" b="1" dirty="0" err="1"/>
              <a:t>civela</a:t>
            </a:r>
            <a:r>
              <a:rPr lang="de-DE" sz="2000" b="1" dirty="0"/>
              <a:t> ci ko </a:t>
            </a:r>
            <a:r>
              <a:rPr lang="de-DE" sz="2000" b="1" dirty="0" err="1"/>
              <a:t>djandipa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o </a:t>
            </a:r>
            <a:r>
              <a:rPr lang="de-DE" sz="2000" b="1" dirty="0" err="1"/>
              <a:t>evangelie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e </a:t>
            </a:r>
            <a:r>
              <a:rPr lang="de-DE" sz="2000" b="1" dirty="0" err="1"/>
              <a:t>Devleso</a:t>
            </a:r>
            <a:r>
              <a:rPr lang="de-DE" sz="2000" b="1" dirty="0"/>
              <a:t> delo kova </a:t>
            </a:r>
            <a:r>
              <a:rPr lang="de-DE" sz="2000" b="1" dirty="0" err="1"/>
              <a:t>izvrsinelape</a:t>
            </a:r>
            <a:r>
              <a:rPr lang="de-DE" sz="2000" b="1" dirty="0"/>
              <a:t> ,,</a:t>
            </a:r>
            <a:r>
              <a:rPr lang="de-DE" sz="2000" b="1" dirty="0" err="1"/>
              <a:t>spored</a:t>
            </a:r>
            <a:r>
              <a:rPr lang="de-DE" sz="2000" b="1" dirty="0"/>
              <a:t> O Lil“. </a:t>
            </a:r>
            <a:r>
              <a:rPr lang="de-DE" sz="2000" b="1" dirty="0" err="1"/>
              <a:t>Odova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, </a:t>
            </a:r>
            <a:r>
              <a:rPr lang="de-DE" sz="2000" b="1" dirty="0" err="1"/>
              <a:t>angleder</a:t>
            </a:r>
            <a:r>
              <a:rPr lang="de-DE" sz="2000" b="1" dirty="0"/>
              <a:t> </a:t>
            </a:r>
            <a:r>
              <a:rPr lang="de-DE" sz="2000" b="1" dirty="0" err="1"/>
              <a:t>odredimo</a:t>
            </a:r>
            <a:r>
              <a:rPr lang="de-DE" sz="2000" b="1" dirty="0"/>
              <a:t> plan </a:t>
            </a:r>
            <a:r>
              <a:rPr lang="de-DE" sz="2000" b="1" dirty="0" err="1"/>
              <a:t>koleste</a:t>
            </a:r>
            <a:r>
              <a:rPr lang="de-DE" sz="2000" b="1" dirty="0"/>
              <a:t> o </a:t>
            </a:r>
            <a:r>
              <a:rPr lang="de-DE" sz="2000" b="1" dirty="0" err="1"/>
              <a:t>voskresniba</a:t>
            </a:r>
            <a:r>
              <a:rPr lang="de-DE" sz="2000" b="1" dirty="0"/>
              <a:t> </a:t>
            </a:r>
            <a:r>
              <a:rPr lang="de-DE" sz="2000" b="1" dirty="0" err="1"/>
              <a:t>kelela</a:t>
            </a:r>
            <a:r>
              <a:rPr lang="de-DE" sz="2000" b="1" dirty="0"/>
              <a:t> </a:t>
            </a:r>
            <a:r>
              <a:rPr lang="de-DE" sz="2000" b="1" dirty="0" err="1"/>
              <a:t>fundamentalno</a:t>
            </a:r>
            <a:r>
              <a:rPr lang="de-DE" sz="2000" b="1" dirty="0"/>
              <a:t> </a:t>
            </a:r>
            <a:r>
              <a:rPr lang="de-DE" sz="2000" b="1" dirty="0" err="1"/>
              <a:t>uloga</a:t>
            </a:r>
            <a:r>
              <a:rPr lang="de-DE" sz="2000" b="1" dirty="0"/>
              <a:t>. Dali </a:t>
            </a:r>
            <a:r>
              <a:rPr lang="de-DE" sz="2000" b="1" dirty="0" err="1"/>
              <a:t>nekoj</a:t>
            </a:r>
            <a:r>
              <a:rPr lang="de-DE" sz="2000" b="1" dirty="0"/>
              <a:t> </a:t>
            </a:r>
            <a:r>
              <a:rPr lang="de-DE" sz="2000" b="1" dirty="0" err="1"/>
              <a:t>isile</a:t>
            </a:r>
            <a:r>
              <a:rPr lang="de-DE" sz="2000" b="1" dirty="0"/>
              <a:t> </a:t>
            </a:r>
            <a:r>
              <a:rPr lang="de-DE" sz="2000" b="1" dirty="0" err="1"/>
              <a:t>sumna</a:t>
            </a:r>
            <a:r>
              <a:rPr lang="de-DE" sz="2000" b="1" dirty="0"/>
              <a:t>? Neka </a:t>
            </a:r>
            <a:r>
              <a:rPr lang="de-DE" sz="2000" b="1" dirty="0" err="1"/>
              <a:t>pucel</a:t>
            </a:r>
            <a:r>
              <a:rPr lang="de-DE" sz="2000" b="1" dirty="0"/>
              <a:t> e </a:t>
            </a:r>
            <a:r>
              <a:rPr lang="de-DE" sz="2000" b="1" dirty="0" err="1"/>
              <a:t>svedokon</a:t>
            </a:r>
            <a:r>
              <a:rPr lang="de-DE" sz="2000" b="1" dirty="0"/>
              <a:t> </a:t>
            </a:r>
            <a:r>
              <a:rPr lang="de-DE" sz="2000" b="1" dirty="0" err="1"/>
              <a:t>kola</a:t>
            </a:r>
            <a:r>
              <a:rPr lang="de-DE" sz="2000" b="1" dirty="0"/>
              <a:t> </a:t>
            </a:r>
            <a:r>
              <a:rPr lang="de-DE" sz="2000" b="1" dirty="0" err="1"/>
              <a:t>sa</a:t>
            </a:r>
            <a:r>
              <a:rPr lang="de-DE" sz="2000" b="1" dirty="0"/>
              <a:t> </a:t>
            </a:r>
            <a:r>
              <a:rPr lang="de-DE" sz="2000" b="1" dirty="0" err="1"/>
              <a:t>panda</a:t>
            </a:r>
            <a:r>
              <a:rPr lang="de-DE" sz="2000" b="1" dirty="0"/>
              <a:t> </a:t>
            </a:r>
            <a:r>
              <a:rPr lang="de-DE" sz="2000" b="1" dirty="0" err="1"/>
              <a:t>ine</a:t>
            </a:r>
            <a:r>
              <a:rPr lang="de-DE" sz="2000" b="1" dirty="0"/>
              <a:t> </a:t>
            </a:r>
            <a:r>
              <a:rPr lang="de-DE" sz="2000" b="1" dirty="0" err="1"/>
              <a:t>civde</a:t>
            </a:r>
            <a:r>
              <a:rPr lang="de-DE" sz="2000" b="1" dirty="0"/>
              <a:t> ko </a:t>
            </a:r>
            <a:r>
              <a:rPr lang="de-DE" sz="2000" b="1" dirty="0" err="1"/>
              <a:t>odova</a:t>
            </a:r>
            <a:r>
              <a:rPr lang="de-DE" sz="2000" b="1" dirty="0"/>
              <a:t> vreme!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-185404" y="486649"/>
            <a:ext cx="6722820" cy="57877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de-DE" dirty="0">
                <a:solidFill>
                  <a:srgbClr val="207A3E"/>
                </a:solidFill>
              </a:rPr>
              <a:t>O POSLEDICE</a:t>
            </a:r>
          </a:p>
          <a:p>
            <a:r>
              <a:rPr lang="de-DE" dirty="0">
                <a:solidFill>
                  <a:srgbClr val="207A3E"/>
                </a:solidFill>
              </a:rPr>
              <a:t>TARO</a:t>
            </a:r>
          </a:p>
          <a:p>
            <a:r>
              <a:rPr lang="de-DE" dirty="0">
                <a:solidFill>
                  <a:srgbClr val="7030A0"/>
                </a:solidFill>
              </a:rPr>
              <a:t>VOSKRESNIBA</a:t>
            </a:r>
          </a:p>
          <a:p>
            <a:r>
              <a:rPr lang="de-DE" noProof="0" dirty="0">
                <a:solidFill>
                  <a:srgbClr val="7030A0"/>
                </a:solidFill>
              </a:rPr>
              <a:t>E</a:t>
            </a:r>
          </a:p>
          <a:p>
            <a:r>
              <a:rPr lang="de-DE" dirty="0">
                <a:solidFill>
                  <a:srgbClr val="7030A0"/>
                </a:solidFill>
              </a:rPr>
              <a:t>ISUSESO</a:t>
            </a:r>
            <a:endParaRPr lang="es-ES" noProof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0"/>
            <a:ext cx="101966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AKO O HRISTOS NA VOSKRESNINGA?</a:t>
            </a:r>
            <a:endParaRPr lang="es-ES" sz="4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Hristos na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voskresninga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tegani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amaro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propoved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zaludno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a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amari </a:t>
            </a:r>
            <a:r>
              <a:rPr lang="de-DE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vera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 (</a:t>
            </a:r>
            <a:r>
              <a:rPr lang="de-DE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1.Korintjanite 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Negiriba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moznost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o </a:t>
            </a:r>
            <a:r>
              <a:rPr lang="de-DE" sz="2000" b="1" dirty="0" err="1"/>
              <a:t>voskresniba</a:t>
            </a:r>
            <a:r>
              <a:rPr lang="de-DE" sz="2000" b="1" dirty="0"/>
              <a:t> </a:t>
            </a:r>
            <a:r>
              <a:rPr lang="de-DE" sz="2000" b="1" dirty="0" err="1"/>
              <a:t>sozdainela</a:t>
            </a:r>
            <a:r>
              <a:rPr lang="de-DE" sz="2000" b="1" dirty="0"/>
              <a:t> </a:t>
            </a:r>
            <a:r>
              <a:rPr lang="de-DE" sz="2000" b="1" dirty="0" err="1"/>
              <a:t>nedoslednost</a:t>
            </a:r>
            <a:r>
              <a:rPr lang="de-DE" sz="2000" b="1" dirty="0"/>
              <a:t> so </a:t>
            </a:r>
            <a:r>
              <a:rPr lang="de-DE" sz="2000" b="1" dirty="0" err="1"/>
              <a:t>hristinsko</a:t>
            </a:r>
            <a:r>
              <a:rPr lang="de-DE" sz="2000" b="1" dirty="0"/>
              <a:t> </a:t>
            </a:r>
            <a:r>
              <a:rPr lang="de-DE" sz="2000" b="1" dirty="0" err="1"/>
              <a:t>vera</a:t>
            </a:r>
            <a:r>
              <a:rPr lang="de-DE" sz="2000" b="1" dirty="0"/>
              <a:t>, </a:t>
            </a:r>
            <a:r>
              <a:rPr lang="de-DE" sz="2000" b="1" dirty="0" err="1"/>
              <a:t>sebepi</a:t>
            </a:r>
            <a:r>
              <a:rPr lang="de-DE" sz="2000" b="1" dirty="0"/>
              <a:t>, ,,</a:t>
            </a:r>
            <a:r>
              <a:rPr lang="de-DE" sz="2000" b="1" dirty="0" err="1"/>
              <a:t>ako</a:t>
            </a:r>
            <a:r>
              <a:rPr lang="de-DE" sz="2000" b="1" dirty="0"/>
              <a:t> </a:t>
            </a:r>
            <a:r>
              <a:rPr lang="de-DE" sz="2000" b="1" dirty="0" err="1"/>
              <a:t>nane</a:t>
            </a:r>
            <a:r>
              <a:rPr lang="de-DE" sz="2000" b="1" dirty="0"/>
              <a:t> </a:t>
            </a:r>
            <a:r>
              <a:rPr lang="de-DE" sz="2000" b="1" dirty="0" err="1"/>
              <a:t>voskresniba</a:t>
            </a:r>
            <a:r>
              <a:rPr lang="de-DE" sz="2000" b="1" dirty="0"/>
              <a:t> e </a:t>
            </a:r>
            <a:r>
              <a:rPr lang="de-DE" sz="2000" b="1" dirty="0" err="1"/>
              <a:t>mulenge</a:t>
            </a:r>
            <a:r>
              <a:rPr lang="de-DE" sz="2000" b="1" dirty="0"/>
              <a:t>, </a:t>
            </a:r>
            <a:r>
              <a:rPr lang="de-DE" sz="2000" b="1" dirty="0" err="1"/>
              <a:t>tegani</a:t>
            </a:r>
            <a:r>
              <a:rPr lang="de-DE" sz="2000" b="1" dirty="0"/>
              <a:t> </a:t>
            </a:r>
            <a:r>
              <a:rPr lang="de-DE" sz="2000" b="1" dirty="0" err="1"/>
              <a:t>ni</a:t>
            </a:r>
            <a:r>
              <a:rPr lang="de-DE" sz="2000" b="1" dirty="0"/>
              <a:t> o Hristos na </a:t>
            </a:r>
            <a:r>
              <a:rPr lang="de-DE" sz="2000" b="1" dirty="0" err="1"/>
              <a:t>voskresninga</a:t>
            </a:r>
            <a:r>
              <a:rPr lang="de-DE" sz="2000" b="1" dirty="0"/>
              <a:t>“ (1.Korintjanite 15:12-13). Thaj </a:t>
            </a:r>
            <a:r>
              <a:rPr lang="de-DE" sz="2000" b="1" dirty="0" err="1"/>
              <a:t>ako</a:t>
            </a:r>
            <a:r>
              <a:rPr lang="de-DE" sz="2000" b="1" dirty="0"/>
              <a:t> O Isus na </a:t>
            </a:r>
            <a:r>
              <a:rPr lang="de-DE" sz="2000" b="1" dirty="0" err="1"/>
              <a:t>voskresninga</a:t>
            </a:r>
            <a:r>
              <a:rPr lang="de-DE" sz="2000" b="1" dirty="0"/>
              <a:t>…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1639229"/>
              </p:ext>
            </p:extLst>
          </p:nvPr>
        </p:nvGraphicFramePr>
        <p:xfrm>
          <a:off x="265176" y="2551838"/>
          <a:ext cx="11751388" cy="1923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Bizo </a:t>
            </a:r>
            <a:r>
              <a:rPr lang="de-DE" sz="2000" b="1" dirty="0" err="1"/>
              <a:t>voskresniba</a:t>
            </a:r>
            <a:r>
              <a:rPr lang="de-DE" sz="2000" b="1" dirty="0"/>
              <a:t>, O Isus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samo</a:t>
            </a:r>
            <a:r>
              <a:rPr lang="de-DE" sz="2000" b="1" dirty="0"/>
              <a:t> </a:t>
            </a:r>
            <a:r>
              <a:rPr lang="de-DE" sz="2000" b="1" dirty="0" err="1"/>
              <a:t>pravedno</a:t>
            </a:r>
            <a:r>
              <a:rPr lang="de-DE" sz="2000" b="1" dirty="0"/>
              <a:t> </a:t>
            </a:r>
            <a:r>
              <a:rPr lang="de-DE" sz="2000" b="1" dirty="0" err="1"/>
              <a:t>manus</a:t>
            </a:r>
            <a:r>
              <a:rPr lang="de-DE" sz="2000" b="1" dirty="0"/>
              <a:t> </a:t>
            </a:r>
            <a:r>
              <a:rPr lang="de-DE" sz="2000" b="1" dirty="0" err="1"/>
              <a:t>mudardo</a:t>
            </a:r>
            <a:r>
              <a:rPr lang="de-DE" sz="2000" b="1" dirty="0"/>
              <a:t> </a:t>
            </a:r>
            <a:r>
              <a:rPr lang="de-DE" sz="2000" b="1" dirty="0" err="1"/>
              <a:t>bizo</a:t>
            </a:r>
            <a:r>
              <a:rPr lang="de-DE" sz="2000" b="1" dirty="0"/>
              <a:t> </a:t>
            </a:r>
            <a:r>
              <a:rPr lang="de-DE" sz="2000" b="1" dirty="0" err="1"/>
              <a:t>pricina</a:t>
            </a:r>
            <a:r>
              <a:rPr lang="de-DE" sz="2000" b="1" dirty="0"/>
              <a:t>, </a:t>
            </a:r>
            <a:r>
              <a:rPr lang="de-DE" sz="2000" b="1" dirty="0" err="1"/>
              <a:t>ali</a:t>
            </a:r>
            <a:r>
              <a:rPr lang="de-DE" sz="2000" b="1" dirty="0"/>
              <a:t> </a:t>
            </a:r>
            <a:r>
              <a:rPr lang="de-DE" sz="2000" b="1" dirty="0" err="1"/>
              <a:t>nesposobno</a:t>
            </a:r>
            <a:r>
              <a:rPr lang="de-DE" sz="2000" b="1" dirty="0"/>
              <a:t> te </a:t>
            </a:r>
            <a:r>
              <a:rPr lang="de-DE" sz="2000" b="1" dirty="0" err="1"/>
              <a:t>spasinel</a:t>
            </a:r>
            <a:r>
              <a:rPr lang="de-DE" sz="2000" b="1" dirty="0"/>
              <a:t>, ,,Ali, O Hristos </a:t>
            </a:r>
            <a:r>
              <a:rPr lang="de-DE" sz="2000" b="1" dirty="0" err="1"/>
              <a:t>navistina</a:t>
            </a:r>
            <a:r>
              <a:rPr lang="de-DE" sz="2000" b="1" dirty="0"/>
              <a:t> </a:t>
            </a:r>
            <a:r>
              <a:rPr lang="de-DE" sz="2000" b="1" dirty="0" err="1"/>
              <a:t>voskresninga</a:t>
            </a:r>
            <a:r>
              <a:rPr lang="de-DE" sz="2000" b="1" dirty="0"/>
              <a:t>“ (1.Korintjanite 15:20a). Amen </a:t>
            </a:r>
            <a:r>
              <a:rPr lang="de-DE" sz="2000" b="1" dirty="0" err="1"/>
              <a:t>isi</a:t>
            </a:r>
            <a:r>
              <a:rPr lang="de-DE" sz="2000" b="1" dirty="0"/>
              <a:t> amen CIVDO </a:t>
            </a:r>
            <a:r>
              <a:rPr lang="de-DE" sz="2000" b="1" dirty="0" err="1"/>
              <a:t>Spasiteli</a:t>
            </a:r>
            <a:r>
              <a:rPr lang="de-DE" sz="2000" b="1" dirty="0"/>
              <a:t>.</a:t>
            </a:r>
            <a:endParaRPr lang="es-ES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s-ES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4" y="5857726"/>
            <a:ext cx="68615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Bashi </a:t>
            </a:r>
            <a:r>
              <a:rPr lang="de-DE" sz="2000" b="1" dirty="0" err="1">
                <a:solidFill>
                  <a:prstClr val="black"/>
                </a:solidFill>
              </a:rPr>
              <a:t>akaja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pricina</a:t>
            </a:r>
            <a:r>
              <a:rPr lang="de-DE" sz="2000" b="1" dirty="0">
                <a:solidFill>
                  <a:prstClr val="black"/>
                </a:solidFill>
              </a:rPr>
              <a:t>, o </a:t>
            </a:r>
            <a:r>
              <a:rPr lang="de-DE" sz="2000" b="1" dirty="0" err="1">
                <a:solidFill>
                  <a:prstClr val="black"/>
                </a:solidFill>
              </a:rPr>
              <a:t>evangelie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isile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smisla</a:t>
            </a:r>
            <a:r>
              <a:rPr lang="de-DE" sz="2000" b="1" dirty="0">
                <a:solidFill>
                  <a:prstClr val="black"/>
                </a:solidFill>
              </a:rPr>
              <a:t>; </a:t>
            </a:r>
            <a:r>
              <a:rPr lang="de-DE" sz="2000" b="1" dirty="0" err="1">
                <a:solidFill>
                  <a:prstClr val="black"/>
                </a:solidFill>
              </a:rPr>
              <a:t>isto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agar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amari </a:t>
            </a:r>
            <a:r>
              <a:rPr lang="de-DE" sz="2000" b="1" dirty="0" err="1">
                <a:solidFill>
                  <a:prstClr val="black"/>
                </a:solidFill>
              </a:rPr>
              <a:t>vera</a:t>
            </a:r>
            <a:r>
              <a:rPr lang="de-DE" sz="2000" b="1" dirty="0">
                <a:solidFill>
                  <a:prstClr val="black"/>
                </a:solidFill>
              </a:rPr>
              <a:t>; amen inam </a:t>
            </a:r>
            <a:r>
              <a:rPr lang="de-DE" sz="2000" b="1" dirty="0" err="1">
                <a:solidFill>
                  <a:prstClr val="black"/>
                </a:solidFill>
              </a:rPr>
              <a:t>verna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svedokija</a:t>
            </a:r>
            <a:r>
              <a:rPr lang="de-DE" sz="2000" b="1" dirty="0">
                <a:solidFill>
                  <a:prstClr val="black"/>
                </a:solidFill>
              </a:rPr>
              <a:t>; </a:t>
            </a:r>
            <a:r>
              <a:rPr lang="de-DE" sz="2000" b="1" dirty="0" err="1">
                <a:solidFill>
                  <a:prstClr val="black"/>
                </a:solidFill>
              </a:rPr>
              <a:t>amare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grevija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oprostime</a:t>
            </a:r>
            <a:r>
              <a:rPr lang="de-DE" sz="2000" b="1" dirty="0">
                <a:solidFill>
                  <a:prstClr val="black"/>
                </a:solidFill>
              </a:rPr>
              <a:t>;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mule</a:t>
            </a:r>
            <a:r>
              <a:rPr lang="de-DE" sz="2000" b="1" dirty="0">
                <a:solidFill>
                  <a:prstClr val="black"/>
                </a:solidFill>
              </a:rPr>
              <a:t> ko Hristos ka </a:t>
            </a:r>
            <a:r>
              <a:rPr lang="de-DE" sz="2000" b="1" dirty="0" err="1">
                <a:solidFill>
                  <a:prstClr val="black"/>
                </a:solidFill>
              </a:rPr>
              <a:t>zivinen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palem</a:t>
            </a:r>
            <a:r>
              <a:rPr lang="de-DE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SO GARANTIRINELA O VOSKRESNIBA?</a:t>
            </a:r>
            <a:endParaRPr lang="es-E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658369" y="731341"/>
            <a:ext cx="105858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Ali, O Hristos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voskresninga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mule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!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Akava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ucinelamen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deka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okola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mule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 </a:t>
            </a:r>
            <a:r>
              <a:rPr lang="de-DE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voskresninen</a:t>
            </a:r>
            <a:r>
              <a:rPr lang="ru-RU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(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1.Korintjanite </a:t>
            </a:r>
            <a:r>
              <a:rPr lang="ru-RU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079655" y="1398025"/>
            <a:ext cx="10112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Prvo </a:t>
            </a:r>
            <a:r>
              <a:rPr lang="de-DE" sz="2000" b="1" dirty="0" err="1"/>
              <a:t>fakti</a:t>
            </a:r>
            <a:r>
              <a:rPr lang="de-DE" sz="2000" b="1" dirty="0"/>
              <a:t> </a:t>
            </a:r>
            <a:r>
              <a:rPr lang="de-DE" sz="2000" b="1" dirty="0" err="1"/>
              <a:t>zagarantirimo</a:t>
            </a:r>
            <a:r>
              <a:rPr lang="de-DE" sz="2000" b="1" dirty="0"/>
              <a:t> so </a:t>
            </a:r>
            <a:r>
              <a:rPr lang="de-DE" sz="2000" b="1" dirty="0" err="1"/>
              <a:t>voskresniba</a:t>
            </a:r>
            <a:r>
              <a:rPr lang="de-DE" sz="2000" b="1" dirty="0"/>
              <a:t> e </a:t>
            </a:r>
            <a:r>
              <a:rPr lang="de-DE" sz="2000" b="1" dirty="0" err="1"/>
              <a:t>Isuseso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</a:t>
            </a:r>
            <a:r>
              <a:rPr lang="de-DE" sz="2000" b="1" dirty="0" err="1"/>
              <a:t>okola</a:t>
            </a:r>
            <a:r>
              <a:rPr lang="de-DE" sz="2000" b="1" dirty="0"/>
              <a:t> </a:t>
            </a:r>
            <a:r>
              <a:rPr lang="de-DE" sz="2000" b="1" dirty="0" err="1"/>
              <a:t>amendar</a:t>
            </a:r>
            <a:r>
              <a:rPr lang="de-DE" sz="2000" b="1" dirty="0"/>
              <a:t> </a:t>
            </a:r>
            <a:r>
              <a:rPr lang="de-DE" sz="2000" b="1" dirty="0" err="1"/>
              <a:t>kola</a:t>
            </a:r>
            <a:r>
              <a:rPr lang="de-DE" sz="2000" b="1" dirty="0"/>
              <a:t> </a:t>
            </a:r>
            <a:r>
              <a:rPr lang="de-DE" sz="2000" b="1" dirty="0" err="1"/>
              <a:t>prifatinge</a:t>
            </a:r>
            <a:r>
              <a:rPr lang="de-DE" sz="2000" b="1" dirty="0"/>
              <a:t> o plan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spasiba</a:t>
            </a:r>
            <a:r>
              <a:rPr lang="de-DE" sz="2000" b="1" dirty="0"/>
              <a:t> – </a:t>
            </a:r>
            <a:r>
              <a:rPr lang="de-DE" sz="2000" b="1" dirty="0" err="1"/>
              <a:t>taro</a:t>
            </a:r>
            <a:r>
              <a:rPr lang="de-DE" sz="2000" b="1" dirty="0"/>
              <a:t> Adam ci ko </a:t>
            </a:r>
            <a:r>
              <a:rPr lang="de-DE" sz="2000" b="1" dirty="0" err="1"/>
              <a:t>kraj</a:t>
            </a:r>
            <a:r>
              <a:rPr lang="de-DE" sz="2000" b="1" dirty="0"/>
              <a:t> e </a:t>
            </a:r>
            <a:r>
              <a:rPr lang="de-DE" sz="2000" b="1" dirty="0" err="1"/>
              <a:t>svetoso</a:t>
            </a:r>
            <a:r>
              <a:rPr lang="de-DE" sz="2000" b="1" dirty="0"/>
              <a:t> – </a:t>
            </a:r>
            <a:r>
              <a:rPr lang="de-DE" sz="2000" b="1" dirty="0" err="1"/>
              <a:t>ako</a:t>
            </a:r>
            <a:r>
              <a:rPr lang="de-DE" sz="2000" b="1" dirty="0"/>
              <a:t> </a:t>
            </a:r>
            <a:r>
              <a:rPr lang="de-DE" sz="2000" b="1" dirty="0" err="1"/>
              <a:t>meraja</a:t>
            </a:r>
            <a:r>
              <a:rPr lang="de-DE" sz="2000" b="1" dirty="0"/>
              <a:t>, ka </a:t>
            </a:r>
            <a:r>
              <a:rPr lang="de-DE" sz="2000" b="1" dirty="0" err="1"/>
              <a:t>zivina</a:t>
            </a:r>
            <a:r>
              <a:rPr lang="de-DE" sz="2000" b="1" dirty="0"/>
              <a:t> </a:t>
            </a:r>
            <a:r>
              <a:rPr lang="de-DE" sz="2000" b="1" dirty="0" err="1"/>
              <a:t>palem</a:t>
            </a:r>
            <a:r>
              <a:rPr lang="de-DE" sz="2000" b="1" dirty="0"/>
              <a:t> (1.Korintjanite 15:20-23).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2067972"/>
              </p:ext>
            </p:extLst>
          </p:nvPr>
        </p:nvGraphicFramePr>
        <p:xfrm>
          <a:off x="223283" y="4890977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079655" y="2413688"/>
            <a:ext cx="63519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So ka </a:t>
            </a:r>
            <a:r>
              <a:rPr lang="de-DE" sz="2000" b="1" dirty="0" err="1"/>
              <a:t>slucinelpe</a:t>
            </a:r>
            <a:r>
              <a:rPr lang="de-DE" sz="2000" b="1" dirty="0"/>
              <a:t> </a:t>
            </a:r>
            <a:r>
              <a:rPr lang="de-DE" sz="2000" b="1" dirty="0" err="1"/>
              <a:t>palo</a:t>
            </a:r>
            <a:r>
              <a:rPr lang="de-DE" sz="2000" b="1" dirty="0"/>
              <a:t> </a:t>
            </a:r>
            <a:r>
              <a:rPr lang="de-DE" sz="2000" b="1" dirty="0" err="1"/>
              <a:t>amaro</a:t>
            </a:r>
            <a:r>
              <a:rPr lang="de-DE" sz="2000" b="1" dirty="0"/>
              <a:t> </a:t>
            </a:r>
            <a:r>
              <a:rPr lang="de-DE" sz="2000" b="1" dirty="0" err="1"/>
              <a:t>voskresniba</a:t>
            </a:r>
            <a:r>
              <a:rPr lang="de-DE" sz="2000" b="1" dirty="0"/>
              <a:t>? So </a:t>
            </a:r>
            <a:r>
              <a:rPr lang="de-DE" sz="2000" b="1" dirty="0" err="1"/>
              <a:t>pobeda</a:t>
            </a:r>
            <a:r>
              <a:rPr lang="de-DE" sz="2000" b="1" dirty="0"/>
              <a:t> </a:t>
            </a:r>
            <a:r>
              <a:rPr lang="de-DE" sz="2000" b="1" dirty="0" err="1"/>
              <a:t>nad</a:t>
            </a:r>
            <a:r>
              <a:rPr lang="de-DE" sz="2000" b="1" dirty="0"/>
              <a:t> o </a:t>
            </a:r>
            <a:r>
              <a:rPr lang="de-DE" sz="2000" b="1" dirty="0" err="1"/>
              <a:t>meriba</a:t>
            </a:r>
            <a:r>
              <a:rPr lang="de-DE" sz="2000" b="1" dirty="0"/>
              <a:t>, O Isus ka </a:t>
            </a:r>
            <a:r>
              <a:rPr lang="de-DE" sz="2000" b="1" dirty="0" err="1"/>
              <a:t>pobedini</a:t>
            </a:r>
            <a:r>
              <a:rPr lang="de-DE" sz="2000" b="1" dirty="0"/>
              <a:t> </a:t>
            </a:r>
            <a:r>
              <a:rPr lang="de-DE" sz="2000" b="1" dirty="0" err="1"/>
              <a:t>sarine</a:t>
            </a:r>
            <a:r>
              <a:rPr lang="de-DE" sz="2000" b="1" dirty="0"/>
              <a:t> </a:t>
            </a:r>
            <a:r>
              <a:rPr lang="de-DE" sz="2000" b="1" dirty="0" err="1"/>
              <a:t>pire</a:t>
            </a:r>
            <a:r>
              <a:rPr lang="de-DE" sz="2000" b="1" dirty="0"/>
              <a:t> </a:t>
            </a:r>
            <a:r>
              <a:rPr lang="de-DE" sz="2000" b="1" dirty="0" err="1"/>
              <a:t>neprijatelen</a:t>
            </a:r>
            <a:r>
              <a:rPr lang="de-DE" sz="2000" b="1" dirty="0"/>
              <a:t> (1.Korintjanite 15:25-26). Palo </a:t>
            </a:r>
            <a:r>
              <a:rPr lang="de-DE" sz="2000" b="1" dirty="0" err="1"/>
              <a:t>odova</a:t>
            </a:r>
            <a:r>
              <a:rPr lang="de-DE" sz="2000" b="1" dirty="0"/>
              <a:t>, O Isus ka </a:t>
            </a:r>
            <a:r>
              <a:rPr lang="de-DE" sz="2000" b="1" dirty="0" err="1"/>
              <a:t>potcininelpe</a:t>
            </a:r>
            <a:r>
              <a:rPr lang="de-DE" sz="2000" b="1" dirty="0"/>
              <a:t> ko Dat, ,,</a:t>
            </a:r>
            <a:r>
              <a:rPr lang="de-DE" sz="2000" b="1" dirty="0" err="1"/>
              <a:t>za</a:t>
            </a:r>
            <a:r>
              <a:rPr lang="de-DE" sz="2000" b="1" dirty="0"/>
              <a:t> da te ovel o Devel </a:t>
            </a:r>
            <a:r>
              <a:rPr lang="de-DE" sz="2000" b="1" dirty="0" err="1"/>
              <a:t>sa</a:t>
            </a:r>
            <a:r>
              <a:rPr lang="de-DE" sz="2000" b="1" dirty="0"/>
              <a:t> ko </a:t>
            </a:r>
            <a:r>
              <a:rPr lang="de-DE" sz="2000" b="1" dirty="0" err="1"/>
              <a:t>sa</a:t>
            </a:r>
            <a:r>
              <a:rPr lang="de-DE" sz="2000" b="1" dirty="0"/>
              <a:t>“ (1.Korintjanite 15:24,28).</a:t>
            </a:r>
            <a:endParaRPr lang="es-ES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079655" y="4044904"/>
            <a:ext cx="66106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 err="1">
                <a:solidFill>
                  <a:prstClr val="black"/>
                </a:solidFill>
              </a:rPr>
              <a:t>Pokraj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akala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idna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garancije</a:t>
            </a:r>
            <a:r>
              <a:rPr lang="de-DE" sz="2000" b="1" dirty="0">
                <a:solidFill>
                  <a:prstClr val="black"/>
                </a:solidFill>
              </a:rPr>
              <a:t>, O Pavle </a:t>
            </a:r>
            <a:r>
              <a:rPr lang="de-DE" sz="2000" b="1" dirty="0" err="1">
                <a:solidFill>
                  <a:prstClr val="black"/>
                </a:solidFill>
              </a:rPr>
              <a:t>delamen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duj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garancije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vlijainena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amaro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svakodnevno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zivoto</a:t>
            </a:r>
            <a:r>
              <a:rPr lang="de-DE" sz="2000" b="1" dirty="0">
                <a:solidFill>
                  <a:prstClr val="black"/>
                </a:solidFill>
              </a:rPr>
              <a:t>: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AMARO </a:t>
            </a:r>
          </a:p>
          <a:p>
            <a:pPr algn="ctr">
              <a:lnSpc>
                <a:spcPts val="9000"/>
              </a:lnSpc>
            </a:pPr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VOSKRESNIBA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1468</Words>
  <Application>Microsoft Office PowerPoint</Application>
  <PresentationFormat>Panorámica</PresentationFormat>
  <Paragraphs>108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Aptos Display</vt:lpstr>
      <vt:lpstr>Constantia</vt:lpstr>
      <vt:lpstr>Aptos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76</cp:revision>
  <dcterms:created xsi:type="dcterms:W3CDTF">2026-07-19T13:36:46Z</dcterms:created>
  <dcterms:modified xsi:type="dcterms:W3CDTF">2026-07-22T04:55:03Z</dcterms:modified>
</cp:coreProperties>
</file>