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dirty="0" err="1">
              <a:solidFill>
                <a:srgbClr val="745E00"/>
              </a:solidFill>
            </a:rPr>
            <a:t>Iako</a:t>
          </a:r>
          <a:r>
            <a:rPr lang="es-ES" sz="2000" dirty="0">
              <a:solidFill>
                <a:srgbClr val="745E00"/>
              </a:solidFill>
            </a:rPr>
            <a:t> </a:t>
          </a:r>
          <a:r>
            <a:rPr lang="es-ES" sz="2000" dirty="0" err="1">
              <a:solidFill>
                <a:srgbClr val="745E00"/>
              </a:solidFill>
            </a:rPr>
            <a:t>ine</a:t>
          </a:r>
          <a:r>
            <a:rPr lang="es-ES" sz="2000" dirty="0">
              <a:solidFill>
                <a:srgbClr val="745E00"/>
              </a:solidFill>
            </a:rPr>
            <a:t> </a:t>
          </a:r>
          <a:r>
            <a:rPr lang="es-ES" sz="2000" dirty="0" err="1">
              <a:solidFill>
                <a:srgbClr val="745E00"/>
              </a:solidFill>
            </a:rPr>
            <a:t>barvalo</a:t>
          </a:r>
          <a:r>
            <a:rPr lang="es-ES" sz="2000" dirty="0">
              <a:solidFill>
                <a:srgbClr val="745E00"/>
              </a:solidFill>
            </a:rPr>
            <a:t>, </a:t>
          </a:r>
          <a:r>
            <a:rPr lang="es-ES" sz="2000" dirty="0" err="1">
              <a:solidFill>
                <a:srgbClr val="745E00"/>
              </a:solidFill>
            </a:rPr>
            <a:t>ov</a:t>
          </a:r>
          <a:r>
            <a:rPr lang="es-ES" sz="2000" dirty="0">
              <a:solidFill>
                <a:srgbClr val="745E00"/>
              </a:solidFill>
            </a:rPr>
            <a:t> </a:t>
          </a:r>
          <a:r>
            <a:rPr lang="es-ES" sz="2000" dirty="0" err="1">
              <a:solidFill>
                <a:srgbClr val="745E00"/>
              </a:solidFill>
            </a:rPr>
            <a:t>ulo</a:t>
          </a:r>
          <a:r>
            <a:rPr lang="es-ES" sz="2000" dirty="0">
              <a:solidFill>
                <a:srgbClr val="745E00"/>
              </a:solidFill>
            </a:rPr>
            <a:t> </a:t>
          </a:r>
          <a:r>
            <a:rPr lang="es-ES" sz="2000" dirty="0" err="1">
              <a:solidFill>
                <a:srgbClr val="745E00"/>
              </a:solidFill>
            </a:rPr>
            <a:t>corolo</a:t>
          </a:r>
          <a:r>
            <a:rPr lang="es-ES" sz="2000" dirty="0">
              <a:solidFill>
                <a:srgbClr val="745E00"/>
              </a:solidFill>
            </a:rPr>
            <a:t> (2.Korintjanite 8:9).</a:t>
          </a: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de-DE" sz="2000" b="1" dirty="0" err="1">
              <a:solidFill>
                <a:srgbClr val="208438"/>
              </a:solidFill>
            </a:rPr>
            <a:t>Ov</a:t>
          </a:r>
          <a:r>
            <a:rPr lang="de-DE" sz="2000" b="1" dirty="0">
              <a:solidFill>
                <a:srgbClr val="208438"/>
              </a:solidFill>
            </a:rPr>
            <a:t> </a:t>
          </a:r>
          <a:r>
            <a:rPr lang="de-DE" sz="2000" b="1" dirty="0" err="1">
              <a:solidFill>
                <a:srgbClr val="208438"/>
              </a:solidFill>
            </a:rPr>
            <a:t>mukla</a:t>
          </a:r>
          <a:r>
            <a:rPr lang="de-DE" sz="2000" b="1" dirty="0">
              <a:solidFill>
                <a:srgbClr val="208438"/>
              </a:solidFill>
            </a:rPr>
            <a:t> o </a:t>
          </a:r>
          <a:r>
            <a:rPr lang="de-DE" sz="2000" b="1" dirty="0" err="1">
              <a:solidFill>
                <a:srgbClr val="208438"/>
              </a:solidFill>
            </a:rPr>
            <a:t>raj</a:t>
          </a:r>
          <a:r>
            <a:rPr lang="de-DE" sz="2000" b="1" dirty="0">
              <a:solidFill>
                <a:srgbClr val="208438"/>
              </a:solidFill>
            </a:rPr>
            <a:t> </a:t>
          </a:r>
          <a:r>
            <a:rPr lang="de-DE" sz="2000" b="1" dirty="0" err="1">
              <a:solidFill>
                <a:srgbClr val="208438"/>
              </a:solidFill>
            </a:rPr>
            <a:t>za</a:t>
          </a:r>
          <a:r>
            <a:rPr lang="de-DE" sz="2000" b="1" dirty="0">
              <a:solidFill>
                <a:srgbClr val="208438"/>
              </a:solidFill>
            </a:rPr>
            <a:t> da te </a:t>
          </a:r>
          <a:r>
            <a:rPr lang="de-DE" sz="2000" b="1" dirty="0" err="1">
              <a:solidFill>
                <a:srgbClr val="208438"/>
              </a:solidFill>
            </a:rPr>
            <a:t>zivinel</a:t>
          </a:r>
          <a:r>
            <a:rPr lang="de-DE" sz="2000" b="1" dirty="0">
              <a:solidFill>
                <a:srgbClr val="208438"/>
              </a:solidFill>
            </a:rPr>
            <a:t> ki </a:t>
          </a:r>
          <a:r>
            <a:rPr lang="de-DE" sz="2000" b="1" dirty="0" err="1">
              <a:solidFill>
                <a:srgbClr val="208438"/>
              </a:solidFill>
            </a:rPr>
            <a:t>puv</a:t>
          </a:r>
          <a:r>
            <a:rPr lang="de-DE" sz="2000" b="1" dirty="0">
              <a:solidFill>
                <a:srgbClr val="208438"/>
              </a:solidFill>
            </a:rPr>
            <a:t>.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Ov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cinavga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 te </a:t>
          </a: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vladinel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 so </a:t>
          </a: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Univerzum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za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 da te </a:t>
          </a: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acovel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tx2">
                  <a:lumMod val="75000"/>
                </a:schemeClr>
              </a:solidFill>
            </a:rPr>
            <a:t>stolari</a:t>
          </a:r>
          <a:r>
            <a:rPr lang="de-DE" sz="2000" b="1" dirty="0">
              <a:solidFill>
                <a:schemeClr val="tx2">
                  <a:lumMod val="75000"/>
                </a:schemeClr>
              </a:solidFill>
            </a:rPr>
            <a:t>.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de-DE" sz="2000" b="1" dirty="0" err="1">
              <a:solidFill>
                <a:srgbClr val="1C97A8"/>
              </a:solidFill>
            </a:rPr>
            <a:t>Ov</a:t>
          </a:r>
          <a:r>
            <a:rPr lang="de-DE" sz="2000" b="1" dirty="0">
              <a:solidFill>
                <a:srgbClr val="1C97A8"/>
              </a:solidFill>
            </a:rPr>
            <a:t> </a:t>
          </a:r>
          <a:r>
            <a:rPr lang="de-DE" sz="2000" b="1" dirty="0" err="1">
              <a:solidFill>
                <a:srgbClr val="1C97A8"/>
              </a:solidFill>
            </a:rPr>
            <a:t>mukla</a:t>
          </a:r>
          <a:r>
            <a:rPr lang="de-DE" sz="2000" b="1" dirty="0">
              <a:solidFill>
                <a:srgbClr val="1C97A8"/>
              </a:solidFill>
            </a:rPr>
            <a:t> </a:t>
          </a:r>
          <a:r>
            <a:rPr lang="de-DE" sz="2000" b="1" dirty="0" err="1">
              <a:solidFill>
                <a:srgbClr val="1C97A8"/>
              </a:solidFill>
            </a:rPr>
            <a:t>bezbedno</a:t>
          </a:r>
          <a:r>
            <a:rPr lang="de-DE" sz="2000" b="1" dirty="0">
              <a:solidFill>
                <a:srgbClr val="1C97A8"/>
              </a:solidFill>
            </a:rPr>
            <a:t> tan </a:t>
          </a:r>
          <a:r>
            <a:rPr lang="de-DE" sz="2000" b="1" dirty="0" err="1">
              <a:solidFill>
                <a:srgbClr val="1C97A8"/>
              </a:solidFill>
            </a:rPr>
            <a:t>za</a:t>
          </a:r>
          <a:r>
            <a:rPr lang="de-DE" sz="2000" b="1" dirty="0">
              <a:solidFill>
                <a:srgbClr val="1C97A8"/>
              </a:solidFill>
            </a:rPr>
            <a:t> da te </a:t>
          </a:r>
          <a:r>
            <a:rPr lang="de-DE" sz="2000" b="1" dirty="0" err="1">
              <a:solidFill>
                <a:srgbClr val="1C97A8"/>
              </a:solidFill>
            </a:rPr>
            <a:t>zivinel</a:t>
          </a:r>
          <a:r>
            <a:rPr lang="de-DE" sz="2000" b="1" dirty="0">
              <a:solidFill>
                <a:srgbClr val="1C97A8"/>
              </a:solidFill>
            </a:rPr>
            <a:t> ki </a:t>
          </a:r>
          <a:r>
            <a:rPr lang="de-DE" sz="2000" b="1" dirty="0" err="1">
              <a:solidFill>
                <a:srgbClr val="1C97A8"/>
              </a:solidFill>
            </a:rPr>
            <a:t>neprijatelsko</a:t>
          </a:r>
          <a:r>
            <a:rPr lang="de-DE" sz="2000" b="1" dirty="0">
              <a:solidFill>
                <a:srgbClr val="1C97A8"/>
              </a:solidFill>
            </a:rPr>
            <a:t> </a:t>
          </a:r>
          <a:r>
            <a:rPr lang="de-DE" sz="2000" b="1" dirty="0" err="1">
              <a:solidFill>
                <a:srgbClr val="1C97A8"/>
              </a:solidFill>
            </a:rPr>
            <a:t>teritorija</a:t>
          </a:r>
          <a:r>
            <a:rPr lang="de-DE" sz="2000" b="1" dirty="0">
              <a:solidFill>
                <a:srgbClr val="1C97A8"/>
              </a:solidFill>
            </a:rPr>
            <a:t>.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Ov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zameninga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pi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kralsko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kruna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so </a:t>
          </a: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kruna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75000"/>
                </a:schemeClr>
              </a:solidFill>
            </a:rPr>
            <a:t>taro</a:t>
          </a:r>
          <a:r>
            <a:rPr lang="de-DE" sz="2000" b="1" dirty="0">
              <a:solidFill>
                <a:schemeClr val="accent5">
                  <a:lumMod val="75000"/>
                </a:schemeClr>
              </a:solidFill>
            </a:rPr>
            <a:t> bocke.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Blagodarnost bashi e Devlesi blagodat (</a:t>
          </a:r>
          <a:r>
            <a:rPr lang="tr-T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9:15</a:t>
          </a:r>
          <a:r>
            <a:rPr lang="tr-T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tr-TR" sz="18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noProof="0" dirty="0"/>
            <a:t>O Isus dengape amenge. Amari blagodarnost pokazinelape ki zelba celosno te predainamen Olese.</a:t>
          </a:r>
          <a:endParaRPr lang="tr-TR" sz="1800" noProof="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Zelba te spodelinen e Devlese blagoslovija (</a:t>
          </a:r>
          <a:r>
            <a:rPr lang="tr-T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9:11</a:t>
          </a:r>
          <a:r>
            <a:rPr lang="tr-T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tr-TR" sz="18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noProof="0" dirty="0"/>
            <a:t>Amen dajalen javerenge adalese sose prvo primingam taro Devel</a:t>
          </a:r>
          <a:endParaRPr lang="tr-TR" sz="1800" noProof="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Iskreno mangipe (</a:t>
          </a:r>
          <a:r>
            <a:rPr lang="tr-T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8:24</a:t>
          </a:r>
          <a:r>
            <a:rPr lang="tr-T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tr-TR" sz="18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r-TR" sz="2000" b="1" noProof="0" dirty="0"/>
            <a:t>O Darezlivost tano dokaz deka o mangipe zivinela ko amaro srce</a:t>
          </a:r>
          <a:endParaRPr lang="tr-TR" sz="2000" noProof="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Ola molinge za privilegija te pomozinen javeren (</a:t>
          </a:r>
          <a:r>
            <a:rPr lang="tr-TR" sz="1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</a:t>
          </a: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 olengo corolipe, ola denge povise taro pire moznostija             (</a:t>
          </a:r>
          <a:r>
            <a:rPr lang="tr-TR" sz="1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</a:t>
          </a: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tr-T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Ola priminge i blagodat taro Isus (2.Korintjanite 8:9)</a:t>
          </a:r>
          <a:endParaRPr lang="tr-TR" sz="18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tr-T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Ola predadingepe pes korkori e Isusese (2.Korintjanite 8:5)</a:t>
          </a:r>
          <a:endParaRPr lang="tr-TR" sz="18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Raduibaja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8:2)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de-DE" sz="1800" b="1" dirty="0"/>
            <a:t>Ola </a:t>
          </a:r>
          <a:r>
            <a:rPr lang="de-DE" sz="1800" b="1" dirty="0" err="1"/>
            <a:t>cuvstvuingepe</a:t>
          </a:r>
          <a:r>
            <a:rPr lang="de-DE" sz="1800" b="1" dirty="0"/>
            <a:t> </a:t>
          </a:r>
          <a:r>
            <a:rPr lang="de-DE" sz="1800" b="1" dirty="0" err="1"/>
            <a:t>srejkna</a:t>
          </a:r>
          <a:r>
            <a:rPr lang="de-DE" sz="1800" b="1" dirty="0"/>
            <a:t> so </a:t>
          </a:r>
          <a:r>
            <a:rPr lang="de-DE" sz="1800" b="1" dirty="0" err="1"/>
            <a:t>sainge</a:t>
          </a:r>
          <a:r>
            <a:rPr lang="de-DE" sz="1800" b="1" dirty="0"/>
            <a:t> te den</a:t>
          </a:r>
          <a:endParaRPr lang="es-ES" sz="18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So 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barodusnost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8:2)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de-DE" sz="1800" b="1" dirty="0" err="1"/>
            <a:t>Olengo</a:t>
          </a:r>
          <a:r>
            <a:rPr lang="de-DE" sz="1800" b="1" dirty="0"/>
            <a:t> </a:t>
          </a:r>
          <a:r>
            <a:rPr lang="de-DE" sz="1800" b="1" dirty="0" err="1"/>
            <a:t>corolipe</a:t>
          </a:r>
          <a:r>
            <a:rPr lang="de-DE" sz="1800" b="1" dirty="0"/>
            <a:t> na </a:t>
          </a:r>
          <a:r>
            <a:rPr lang="de-DE" sz="1800" b="1" dirty="0" err="1"/>
            <a:t>ine</a:t>
          </a:r>
          <a:r>
            <a:rPr lang="de-DE" sz="1800" b="1" dirty="0"/>
            <a:t> </a:t>
          </a:r>
          <a:r>
            <a:rPr lang="de-DE" sz="1800" b="1" dirty="0" err="1"/>
            <a:t>precka</a:t>
          </a:r>
          <a:endParaRPr lang="es-ES" sz="18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So 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zadovolstvo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8:2)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de-DE" sz="1800" b="1" dirty="0"/>
            <a:t>Ola </a:t>
          </a:r>
          <a:r>
            <a:rPr lang="de-DE" sz="1800" b="1" dirty="0" err="1"/>
            <a:t>kerge</a:t>
          </a:r>
          <a:r>
            <a:rPr lang="de-DE" sz="1800" b="1" dirty="0"/>
            <a:t> </a:t>
          </a:r>
          <a:r>
            <a:rPr lang="de-DE" sz="1800" b="1" dirty="0" err="1"/>
            <a:t>odova</a:t>
          </a:r>
          <a:r>
            <a:rPr lang="de-DE" sz="1800" b="1" dirty="0"/>
            <a:t> </a:t>
          </a:r>
          <a:r>
            <a:rPr lang="de-DE" sz="1800" b="1" dirty="0" err="1"/>
            <a:t>dobrovolno</a:t>
          </a:r>
          <a:r>
            <a:rPr lang="de-DE" sz="1800" b="1" dirty="0"/>
            <a:t> </a:t>
          </a:r>
          <a:r>
            <a:rPr lang="de-DE" sz="1800" b="1" dirty="0" err="1"/>
            <a:t>thaj</a:t>
          </a:r>
          <a:r>
            <a:rPr lang="de-DE" sz="1800" b="1" dirty="0"/>
            <a:t> </a:t>
          </a:r>
          <a:r>
            <a:rPr lang="de-DE" sz="1800" b="1" dirty="0" err="1"/>
            <a:t>spontano</a:t>
          </a:r>
          <a:endParaRPr lang="es-ES" sz="18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Sar 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privilegija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de-DE" sz="1600" b="1" dirty="0"/>
            <a:t>Akaja </a:t>
          </a:r>
          <a:r>
            <a:rPr lang="de-DE" sz="1600" b="1" dirty="0" err="1"/>
            <a:t>keriba</a:t>
          </a:r>
          <a:r>
            <a:rPr lang="de-DE" sz="1600" b="1" dirty="0"/>
            <a:t> </a:t>
          </a:r>
          <a:r>
            <a:rPr lang="de-DE" sz="1600" b="1" dirty="0" err="1"/>
            <a:t>ovozminga</a:t>
          </a:r>
          <a:r>
            <a:rPr lang="de-DE" sz="1600" b="1" dirty="0"/>
            <a:t> </a:t>
          </a:r>
          <a:r>
            <a:rPr lang="de-DE" sz="1600" b="1" dirty="0" err="1"/>
            <a:t>olenge</a:t>
          </a:r>
          <a:r>
            <a:rPr lang="de-DE" sz="1600" b="1" dirty="0"/>
            <a:t> te </a:t>
          </a:r>
          <a:r>
            <a:rPr lang="de-DE" sz="1600" b="1" dirty="0" err="1"/>
            <a:t>sikaven</a:t>
          </a:r>
          <a:r>
            <a:rPr lang="de-DE" sz="1600" b="1" dirty="0"/>
            <a:t> o </a:t>
          </a:r>
          <a:r>
            <a:rPr lang="de-DE" sz="1600" b="1" dirty="0" err="1"/>
            <a:t>cacutno</a:t>
          </a:r>
          <a:r>
            <a:rPr lang="de-DE" sz="1600" b="1" dirty="0"/>
            <a:t> </a:t>
          </a:r>
          <a:r>
            <a:rPr lang="de-DE" sz="1600" b="1" dirty="0" err="1"/>
            <a:t>mangipe</a:t>
          </a:r>
          <a:r>
            <a:rPr lang="de-DE" sz="1600" b="1" dirty="0"/>
            <a:t> </a:t>
          </a:r>
          <a:r>
            <a:rPr lang="de-DE" sz="1600" b="1" dirty="0" err="1"/>
            <a:t>kon</a:t>
          </a:r>
          <a:r>
            <a:rPr lang="de-DE" sz="1600" b="1" dirty="0"/>
            <a:t> O Devel </a:t>
          </a:r>
          <a:r>
            <a:rPr lang="de-DE" sz="1600" b="1" dirty="0" err="1"/>
            <a:t>thaj</a:t>
          </a:r>
          <a:r>
            <a:rPr lang="de-DE" sz="1600" b="1" dirty="0"/>
            <a:t> i khangiri.</a:t>
          </a:r>
          <a:endParaRPr lang="es-ES" sz="16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Sar 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keriba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posvetiba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ru-RU" sz="1600" b="1" dirty="0"/>
            <a:t>Неговата посветеност на Бога резултираше со неговата посветеност на другите</a:t>
          </a:r>
          <a:endParaRPr lang="es-ES" sz="16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 custScaleX="10605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 custScaleX="104957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 custScaleX="104957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 custScaleX="109189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 custScaleX="108662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de-DE" sz="2000" b="1" dirty="0" err="1"/>
            <a:t>Evrejska</a:t>
          </a:r>
          <a:r>
            <a:rPr lang="de-DE" sz="2000" b="1" dirty="0"/>
            <a:t> </a:t>
          </a:r>
          <a:r>
            <a:rPr lang="de-DE" sz="2000" b="1" dirty="0" err="1"/>
            <a:t>khangerija</a:t>
          </a:r>
          <a:endParaRPr lang="es-ES" sz="2000" b="1" dirty="0"/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de-DE" sz="1800" b="1" dirty="0"/>
            <a:t>Ola </a:t>
          </a:r>
          <a:r>
            <a:rPr lang="de-DE" sz="1800" b="1" dirty="0" err="1"/>
            <a:t>akarena</a:t>
          </a:r>
          <a:r>
            <a:rPr lang="de-DE" sz="1800" b="1" dirty="0"/>
            <a:t> o </a:t>
          </a:r>
          <a:r>
            <a:rPr lang="de-DE" sz="1800" b="1" dirty="0" err="1"/>
            <a:t>evangelie</a:t>
          </a:r>
          <a:endParaRPr lang="es-ES" sz="1800" b="1" dirty="0"/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de-DE" sz="2000" b="1" dirty="0"/>
            <a:t>Ne </a:t>
          </a:r>
          <a:r>
            <a:rPr lang="de-DE" sz="2000" b="1" dirty="0" err="1"/>
            <a:t>evrejska</a:t>
          </a:r>
          <a:r>
            <a:rPr lang="de-DE" sz="2000" b="1" dirty="0"/>
            <a:t> </a:t>
          </a:r>
          <a:r>
            <a:rPr lang="de-DE" sz="2000" b="1" dirty="0" err="1"/>
            <a:t>khangerija</a:t>
          </a:r>
          <a:endParaRPr lang="es-ES" sz="2000" b="1" dirty="0"/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de-DE" sz="1600" b="1" dirty="0"/>
            <a:t>Ola </a:t>
          </a:r>
          <a:r>
            <a:rPr lang="de-DE" sz="1600" b="1" dirty="0" err="1"/>
            <a:t>pomozinena</a:t>
          </a:r>
          <a:r>
            <a:rPr lang="de-DE" sz="1600" b="1" dirty="0"/>
            <a:t> so </a:t>
          </a:r>
          <a:r>
            <a:rPr lang="de-DE" sz="1600" b="1" dirty="0" err="1"/>
            <a:t>pire</a:t>
          </a:r>
          <a:r>
            <a:rPr lang="de-DE" sz="1600" b="1" dirty="0"/>
            <a:t> </a:t>
          </a:r>
          <a:r>
            <a:rPr lang="de-DE" sz="1600" b="1" dirty="0" err="1"/>
            <a:t>resursija</a:t>
          </a:r>
          <a:endParaRPr lang="es-ES" sz="1600" b="1" dirty="0"/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Lokalno</a:t>
          </a:r>
          <a:r>
            <a:rPr lang="de-DE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khangeri</a:t>
          </a:r>
          <a:endParaRPr lang="es-ES" sz="16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Opsto</a:t>
          </a:r>
          <a:r>
            <a:rPr lang="de-DE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druziba</a:t>
          </a:r>
          <a:endParaRPr lang="es-ES" sz="16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Misija</a:t>
          </a:r>
          <a:r>
            <a:rPr lang="mk-MK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de-DE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Sojuz</a:t>
          </a:r>
          <a:r>
            <a:rPr lang="mk-MK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de-DE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Druziba</a:t>
          </a:r>
          <a:endParaRPr lang="es-ES" sz="16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de-DE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Divizija</a:t>
          </a:r>
          <a:endParaRPr lang="es-ES" sz="16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 err="1">
              <a:solidFill>
                <a:srgbClr val="745E00"/>
              </a:solidFill>
            </a:rPr>
            <a:t>Iako</a:t>
          </a:r>
          <a:r>
            <a:rPr lang="es-ES" sz="2000" kern="1200" dirty="0">
              <a:solidFill>
                <a:srgbClr val="745E00"/>
              </a:solidFill>
            </a:rPr>
            <a:t> </a:t>
          </a:r>
          <a:r>
            <a:rPr lang="es-ES" sz="2000" kern="1200" dirty="0" err="1">
              <a:solidFill>
                <a:srgbClr val="745E00"/>
              </a:solidFill>
            </a:rPr>
            <a:t>ine</a:t>
          </a:r>
          <a:r>
            <a:rPr lang="es-ES" sz="2000" kern="1200" dirty="0">
              <a:solidFill>
                <a:srgbClr val="745E00"/>
              </a:solidFill>
            </a:rPr>
            <a:t> </a:t>
          </a:r>
          <a:r>
            <a:rPr lang="es-ES" sz="2000" kern="1200" dirty="0" err="1">
              <a:solidFill>
                <a:srgbClr val="745E00"/>
              </a:solidFill>
            </a:rPr>
            <a:t>barvalo</a:t>
          </a:r>
          <a:r>
            <a:rPr lang="es-ES" sz="2000" kern="1200" dirty="0">
              <a:solidFill>
                <a:srgbClr val="745E00"/>
              </a:solidFill>
            </a:rPr>
            <a:t>, </a:t>
          </a:r>
          <a:r>
            <a:rPr lang="es-ES" sz="2000" kern="1200" dirty="0" err="1">
              <a:solidFill>
                <a:srgbClr val="745E00"/>
              </a:solidFill>
            </a:rPr>
            <a:t>ov</a:t>
          </a:r>
          <a:r>
            <a:rPr lang="es-ES" sz="2000" kern="1200" dirty="0">
              <a:solidFill>
                <a:srgbClr val="745E00"/>
              </a:solidFill>
            </a:rPr>
            <a:t> </a:t>
          </a:r>
          <a:r>
            <a:rPr lang="es-ES" sz="2000" kern="1200" dirty="0" err="1">
              <a:solidFill>
                <a:srgbClr val="745E00"/>
              </a:solidFill>
            </a:rPr>
            <a:t>ulo</a:t>
          </a:r>
          <a:r>
            <a:rPr lang="es-ES" sz="2000" kern="1200" dirty="0">
              <a:solidFill>
                <a:srgbClr val="745E00"/>
              </a:solidFill>
            </a:rPr>
            <a:t> </a:t>
          </a:r>
          <a:r>
            <a:rPr lang="es-ES" sz="2000" kern="1200" dirty="0" err="1">
              <a:solidFill>
                <a:srgbClr val="745E00"/>
              </a:solidFill>
            </a:rPr>
            <a:t>corolo</a:t>
          </a:r>
          <a:r>
            <a:rPr lang="es-ES" sz="2000" kern="1200" dirty="0">
              <a:solidFill>
                <a:srgbClr val="745E00"/>
              </a:solidFill>
            </a:rPr>
            <a:t> (2.Korintjanite 8:9).</a:t>
          </a: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2000" b="1" kern="1200" dirty="0" err="1">
              <a:solidFill>
                <a:srgbClr val="208438"/>
              </a:solidFill>
            </a:rPr>
            <a:t>Ov</a:t>
          </a:r>
          <a:r>
            <a:rPr lang="de-DE" sz="2000" b="1" kern="1200" dirty="0">
              <a:solidFill>
                <a:srgbClr val="208438"/>
              </a:solidFill>
            </a:rPr>
            <a:t> </a:t>
          </a:r>
          <a:r>
            <a:rPr lang="de-DE" sz="2000" b="1" kern="1200" dirty="0" err="1">
              <a:solidFill>
                <a:srgbClr val="208438"/>
              </a:solidFill>
            </a:rPr>
            <a:t>mukla</a:t>
          </a:r>
          <a:r>
            <a:rPr lang="de-DE" sz="2000" b="1" kern="1200" dirty="0">
              <a:solidFill>
                <a:srgbClr val="208438"/>
              </a:solidFill>
            </a:rPr>
            <a:t> o </a:t>
          </a:r>
          <a:r>
            <a:rPr lang="de-DE" sz="2000" b="1" kern="1200" dirty="0" err="1">
              <a:solidFill>
                <a:srgbClr val="208438"/>
              </a:solidFill>
            </a:rPr>
            <a:t>raj</a:t>
          </a:r>
          <a:r>
            <a:rPr lang="de-DE" sz="2000" b="1" kern="1200" dirty="0">
              <a:solidFill>
                <a:srgbClr val="208438"/>
              </a:solidFill>
            </a:rPr>
            <a:t> </a:t>
          </a:r>
          <a:r>
            <a:rPr lang="de-DE" sz="2000" b="1" kern="1200" dirty="0" err="1">
              <a:solidFill>
                <a:srgbClr val="208438"/>
              </a:solidFill>
            </a:rPr>
            <a:t>za</a:t>
          </a:r>
          <a:r>
            <a:rPr lang="de-DE" sz="2000" b="1" kern="1200" dirty="0">
              <a:solidFill>
                <a:srgbClr val="208438"/>
              </a:solidFill>
            </a:rPr>
            <a:t> da te </a:t>
          </a:r>
          <a:r>
            <a:rPr lang="de-DE" sz="2000" b="1" kern="1200" dirty="0" err="1">
              <a:solidFill>
                <a:srgbClr val="208438"/>
              </a:solidFill>
            </a:rPr>
            <a:t>zivinel</a:t>
          </a:r>
          <a:r>
            <a:rPr lang="de-DE" sz="2000" b="1" kern="1200" dirty="0">
              <a:solidFill>
                <a:srgbClr val="208438"/>
              </a:solidFill>
            </a:rPr>
            <a:t> ki </a:t>
          </a:r>
          <a:r>
            <a:rPr lang="de-DE" sz="2000" b="1" kern="1200" dirty="0" err="1">
              <a:solidFill>
                <a:srgbClr val="208438"/>
              </a:solidFill>
            </a:rPr>
            <a:t>puv</a:t>
          </a:r>
          <a:r>
            <a:rPr lang="de-DE" sz="2000" b="1" kern="1200" dirty="0">
              <a:solidFill>
                <a:srgbClr val="208438"/>
              </a:solidFill>
            </a:rPr>
            <a:t>.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Ov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cinavga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 te </a:t>
          </a: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vladinel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 so </a:t>
          </a: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Univerzum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za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 da te </a:t>
          </a: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acovel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tx2">
                  <a:lumMod val="75000"/>
                </a:schemeClr>
              </a:solidFill>
            </a:rPr>
            <a:t>stolari</a:t>
          </a:r>
          <a:r>
            <a:rPr lang="de-DE" sz="2000" b="1" kern="1200" dirty="0">
              <a:solidFill>
                <a:schemeClr val="tx2">
                  <a:lumMod val="75000"/>
                </a:schemeClr>
              </a:solidFill>
            </a:rPr>
            <a:t>.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2000" b="1" kern="1200" dirty="0" err="1">
              <a:solidFill>
                <a:srgbClr val="1C97A8"/>
              </a:solidFill>
            </a:rPr>
            <a:t>Ov</a:t>
          </a:r>
          <a:r>
            <a:rPr lang="de-DE" sz="2000" b="1" kern="1200" dirty="0">
              <a:solidFill>
                <a:srgbClr val="1C97A8"/>
              </a:solidFill>
            </a:rPr>
            <a:t> </a:t>
          </a:r>
          <a:r>
            <a:rPr lang="de-DE" sz="2000" b="1" kern="1200" dirty="0" err="1">
              <a:solidFill>
                <a:srgbClr val="1C97A8"/>
              </a:solidFill>
            </a:rPr>
            <a:t>mukla</a:t>
          </a:r>
          <a:r>
            <a:rPr lang="de-DE" sz="2000" b="1" kern="1200" dirty="0">
              <a:solidFill>
                <a:srgbClr val="1C97A8"/>
              </a:solidFill>
            </a:rPr>
            <a:t> </a:t>
          </a:r>
          <a:r>
            <a:rPr lang="de-DE" sz="2000" b="1" kern="1200" dirty="0" err="1">
              <a:solidFill>
                <a:srgbClr val="1C97A8"/>
              </a:solidFill>
            </a:rPr>
            <a:t>bezbedno</a:t>
          </a:r>
          <a:r>
            <a:rPr lang="de-DE" sz="2000" b="1" kern="1200" dirty="0">
              <a:solidFill>
                <a:srgbClr val="1C97A8"/>
              </a:solidFill>
            </a:rPr>
            <a:t> tan </a:t>
          </a:r>
          <a:r>
            <a:rPr lang="de-DE" sz="2000" b="1" kern="1200" dirty="0" err="1">
              <a:solidFill>
                <a:srgbClr val="1C97A8"/>
              </a:solidFill>
            </a:rPr>
            <a:t>za</a:t>
          </a:r>
          <a:r>
            <a:rPr lang="de-DE" sz="2000" b="1" kern="1200" dirty="0">
              <a:solidFill>
                <a:srgbClr val="1C97A8"/>
              </a:solidFill>
            </a:rPr>
            <a:t> da te </a:t>
          </a:r>
          <a:r>
            <a:rPr lang="de-DE" sz="2000" b="1" kern="1200" dirty="0" err="1">
              <a:solidFill>
                <a:srgbClr val="1C97A8"/>
              </a:solidFill>
            </a:rPr>
            <a:t>zivinel</a:t>
          </a:r>
          <a:r>
            <a:rPr lang="de-DE" sz="2000" b="1" kern="1200" dirty="0">
              <a:solidFill>
                <a:srgbClr val="1C97A8"/>
              </a:solidFill>
            </a:rPr>
            <a:t> ki </a:t>
          </a:r>
          <a:r>
            <a:rPr lang="de-DE" sz="2000" b="1" kern="1200" dirty="0" err="1">
              <a:solidFill>
                <a:srgbClr val="1C97A8"/>
              </a:solidFill>
            </a:rPr>
            <a:t>neprijatelsko</a:t>
          </a:r>
          <a:r>
            <a:rPr lang="de-DE" sz="2000" b="1" kern="1200" dirty="0">
              <a:solidFill>
                <a:srgbClr val="1C97A8"/>
              </a:solidFill>
            </a:rPr>
            <a:t> </a:t>
          </a:r>
          <a:r>
            <a:rPr lang="de-DE" sz="2000" b="1" kern="1200" dirty="0" err="1">
              <a:solidFill>
                <a:srgbClr val="1C97A8"/>
              </a:solidFill>
            </a:rPr>
            <a:t>teritorija</a:t>
          </a:r>
          <a:r>
            <a:rPr lang="de-DE" sz="2000" b="1" kern="1200" dirty="0">
              <a:solidFill>
                <a:srgbClr val="1C97A8"/>
              </a:solidFill>
            </a:rPr>
            <a:t>.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Ov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zameninga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pi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kralsko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kruna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so </a:t>
          </a: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kruna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75000"/>
                </a:schemeClr>
              </a:solidFill>
            </a:rPr>
            <a:t>taro</a:t>
          </a:r>
          <a:r>
            <a:rPr lang="de-DE" sz="2000" b="1" kern="1200" dirty="0">
              <a:solidFill>
                <a:schemeClr val="accent5">
                  <a:lumMod val="75000"/>
                </a:schemeClr>
              </a:solidFill>
            </a:rPr>
            <a:t> bocke.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Blagodarnost bashi e Devlesi blagodat (</a:t>
          </a:r>
          <a:r>
            <a:rPr lang="tr-T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9:15</a:t>
          </a:r>
          <a:r>
            <a:rPr lang="tr-T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tr-TR" sz="18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/>
            <a:t>O Isus dengape amenge. Amari blagodarnost pokazinelape ki zelba celosno te predainamen Olese.</a:t>
          </a:r>
          <a:endParaRPr lang="tr-TR" sz="1800" kern="1200" noProof="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Zelba te spodelinen e Devlese blagoslovija (</a:t>
          </a:r>
          <a:r>
            <a:rPr lang="tr-T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9:11</a:t>
          </a:r>
          <a:r>
            <a:rPr lang="tr-T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tr-TR" sz="18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/>
            <a:t>Amen dajalen javerenge adalese sose prvo primingam taro Devel</a:t>
          </a:r>
          <a:endParaRPr lang="tr-TR" sz="1800" kern="1200" noProof="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Iskreno mangipe (</a:t>
          </a:r>
          <a:r>
            <a:rPr lang="tr-T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8:24</a:t>
          </a:r>
          <a:r>
            <a:rPr lang="tr-T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tr-TR" sz="18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noProof="0" dirty="0"/>
            <a:t>O Darezlivost tano dokaz deka o mangipe zivinela ko amaro srce</a:t>
          </a:r>
          <a:endParaRPr lang="tr-TR" sz="2000" kern="1200" noProof="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167"/>
          <a:ext cx="3848099" cy="65639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Ola molinge za privilegija te pomozinen javeren (</a:t>
          </a:r>
          <a:r>
            <a:rPr lang="tr-TR" sz="1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</a:t>
          </a: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8:4)</a:t>
          </a:r>
        </a:p>
      </dsp:txBody>
      <dsp:txXfrm>
        <a:off x="32043" y="32210"/>
        <a:ext cx="3784013" cy="592312"/>
      </dsp:txXfrm>
    </dsp:sp>
    <dsp:sp modelId="{F8F6F75F-1573-4DA0-ACC3-3D93CED1CD83}">
      <dsp:nvSpPr>
        <dsp:cNvPr id="0" name=""/>
        <dsp:cNvSpPr/>
      </dsp:nvSpPr>
      <dsp:spPr>
        <a:xfrm>
          <a:off x="0" y="666873"/>
          <a:ext cx="3848099" cy="65639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 olengo corolipe, ola denge povise taro pire moznostija             (</a:t>
          </a:r>
          <a:r>
            <a:rPr lang="tr-TR" sz="16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2.Korintjanite </a:t>
          </a:r>
          <a:r>
            <a:rPr lang="tr-TR" sz="16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8:2-3)</a:t>
          </a:r>
        </a:p>
      </dsp:txBody>
      <dsp:txXfrm>
        <a:off x="32043" y="698916"/>
        <a:ext cx="3784013" cy="592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659"/>
          <a:ext cx="3457574" cy="65445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Ola priminge i blagodat taro Isus (2.Korintjanite 8:9)</a:t>
          </a:r>
          <a:endParaRPr lang="tr-TR" sz="18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48" y="32607"/>
        <a:ext cx="3393678" cy="590561"/>
      </dsp:txXfrm>
    </dsp:sp>
    <dsp:sp modelId="{B9DDC8E8-E407-48D4-8111-818FA67DBE63}">
      <dsp:nvSpPr>
        <dsp:cNvPr id="0" name=""/>
        <dsp:cNvSpPr/>
      </dsp:nvSpPr>
      <dsp:spPr>
        <a:xfrm>
          <a:off x="0" y="668321"/>
          <a:ext cx="3457574" cy="654457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Ola predadingepe pes korkori e Isusese (2.Korintjanite 8:5)</a:t>
          </a:r>
          <a:endParaRPr lang="tr-TR" sz="18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48" y="700269"/>
        <a:ext cx="3393678" cy="5905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499050" y="-1992879"/>
          <a:ext cx="626981" cy="477307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800" b="1" kern="1200" dirty="0"/>
            <a:t>Ola </a:t>
          </a:r>
          <a:r>
            <a:rPr lang="de-DE" sz="1800" b="1" kern="1200" dirty="0" err="1"/>
            <a:t>cuvstvuingepe</a:t>
          </a:r>
          <a:r>
            <a:rPr lang="de-DE" sz="1800" b="1" kern="1200" dirty="0"/>
            <a:t> </a:t>
          </a:r>
          <a:r>
            <a:rPr lang="de-DE" sz="1800" b="1" kern="1200" dirty="0" err="1"/>
            <a:t>srejkna</a:t>
          </a:r>
          <a:r>
            <a:rPr lang="de-DE" sz="1800" b="1" kern="1200" dirty="0"/>
            <a:t> so </a:t>
          </a:r>
          <a:r>
            <a:rPr lang="de-DE" sz="1800" b="1" kern="1200" dirty="0" err="1"/>
            <a:t>sainge</a:t>
          </a:r>
          <a:r>
            <a:rPr lang="de-DE" sz="1800" b="1" kern="1200" dirty="0"/>
            <a:t> te den</a:t>
          </a:r>
          <a:endParaRPr lang="es-ES" sz="1800" kern="1200" dirty="0"/>
        </a:p>
      </dsp:txBody>
      <dsp:txXfrm rot="-5400000">
        <a:off x="2426006" y="110772"/>
        <a:ext cx="4742464" cy="565767"/>
      </dsp:txXfrm>
    </dsp:sp>
    <dsp:sp modelId="{B711DD2F-11E1-4BB3-968C-25BA0DB1901D}">
      <dsp:nvSpPr>
        <dsp:cNvPr id="0" name=""/>
        <dsp:cNvSpPr/>
      </dsp:nvSpPr>
      <dsp:spPr>
        <a:xfrm>
          <a:off x="233" y="1792"/>
          <a:ext cx="2425772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Raduibaja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8:2)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491" y="40050"/>
        <a:ext cx="2349256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07855" y="-1161791"/>
          <a:ext cx="626981" cy="475672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800" b="1" kern="1200" dirty="0" err="1"/>
            <a:t>Olengo</a:t>
          </a:r>
          <a:r>
            <a:rPr lang="de-DE" sz="1800" b="1" kern="1200" dirty="0"/>
            <a:t> </a:t>
          </a:r>
          <a:r>
            <a:rPr lang="de-DE" sz="1800" b="1" kern="1200" dirty="0" err="1"/>
            <a:t>corolipe</a:t>
          </a:r>
          <a:r>
            <a:rPr lang="de-DE" sz="1800" b="1" kern="1200" dirty="0"/>
            <a:t> na </a:t>
          </a:r>
          <a:r>
            <a:rPr lang="de-DE" sz="1800" b="1" kern="1200" dirty="0" err="1"/>
            <a:t>ine</a:t>
          </a:r>
          <a:r>
            <a:rPr lang="de-DE" sz="1800" b="1" kern="1200" dirty="0"/>
            <a:t> </a:t>
          </a:r>
          <a:r>
            <a:rPr lang="de-DE" sz="1800" b="1" kern="1200" dirty="0" err="1"/>
            <a:t>precka</a:t>
          </a:r>
          <a:endParaRPr lang="es-ES" sz="1800" kern="1200" dirty="0"/>
        </a:p>
      </dsp:txBody>
      <dsp:txXfrm rot="-5400000">
        <a:off x="2442986" y="933685"/>
        <a:ext cx="4726113" cy="565767"/>
      </dsp:txXfrm>
    </dsp:sp>
    <dsp:sp modelId="{6F5A290D-5C74-4728-B73F-8BFA2A3C1AA1}">
      <dsp:nvSpPr>
        <dsp:cNvPr id="0" name=""/>
        <dsp:cNvSpPr/>
      </dsp:nvSpPr>
      <dsp:spPr>
        <a:xfrm>
          <a:off x="233" y="824705"/>
          <a:ext cx="2442752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So 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barodusnost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8:2)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491" y="862963"/>
        <a:ext cx="2366236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07855" y="-338878"/>
          <a:ext cx="626981" cy="475672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800" b="1" kern="1200" dirty="0"/>
            <a:t>Ola </a:t>
          </a:r>
          <a:r>
            <a:rPr lang="de-DE" sz="1800" b="1" kern="1200" dirty="0" err="1"/>
            <a:t>kerge</a:t>
          </a:r>
          <a:r>
            <a:rPr lang="de-DE" sz="1800" b="1" kern="1200" dirty="0"/>
            <a:t> </a:t>
          </a:r>
          <a:r>
            <a:rPr lang="de-DE" sz="1800" b="1" kern="1200" dirty="0" err="1"/>
            <a:t>odova</a:t>
          </a:r>
          <a:r>
            <a:rPr lang="de-DE" sz="1800" b="1" kern="1200" dirty="0"/>
            <a:t> </a:t>
          </a:r>
          <a:r>
            <a:rPr lang="de-DE" sz="1800" b="1" kern="1200" dirty="0" err="1"/>
            <a:t>dobrovolno</a:t>
          </a:r>
          <a:r>
            <a:rPr lang="de-DE" sz="1800" b="1" kern="1200" dirty="0"/>
            <a:t> </a:t>
          </a:r>
          <a:r>
            <a:rPr lang="de-DE" sz="1800" b="1" kern="1200" dirty="0" err="1"/>
            <a:t>thaj</a:t>
          </a:r>
          <a:r>
            <a:rPr lang="de-DE" sz="1800" b="1" kern="1200" dirty="0"/>
            <a:t> </a:t>
          </a:r>
          <a:r>
            <a:rPr lang="de-DE" sz="1800" b="1" kern="1200" dirty="0" err="1"/>
            <a:t>spontano</a:t>
          </a:r>
          <a:endParaRPr lang="es-ES" sz="1800" kern="1200" dirty="0"/>
        </a:p>
      </dsp:txBody>
      <dsp:txXfrm rot="-5400000">
        <a:off x="2442986" y="1756598"/>
        <a:ext cx="4726113" cy="565767"/>
      </dsp:txXfrm>
    </dsp:sp>
    <dsp:sp modelId="{58547A2F-B6AB-4634-B301-C2DA1D84FDF8}">
      <dsp:nvSpPr>
        <dsp:cNvPr id="0" name=""/>
        <dsp:cNvSpPr/>
      </dsp:nvSpPr>
      <dsp:spPr>
        <a:xfrm>
          <a:off x="233" y="1647618"/>
          <a:ext cx="2442752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So 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zadovolstvo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8:2)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491" y="1685876"/>
        <a:ext cx="2366236" cy="707210"/>
      </dsp:txXfrm>
    </dsp:sp>
    <dsp:sp modelId="{29C5E9AD-C784-4A3B-BEFA-F251D9EB017F}">
      <dsp:nvSpPr>
        <dsp:cNvPr id="0" name=""/>
        <dsp:cNvSpPr/>
      </dsp:nvSpPr>
      <dsp:spPr>
        <a:xfrm rot="5400000">
          <a:off x="4476800" y="452018"/>
          <a:ext cx="626981" cy="482075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600" b="1" kern="1200" dirty="0"/>
            <a:t>Akaja </a:t>
          </a:r>
          <a:r>
            <a:rPr lang="de-DE" sz="1600" b="1" kern="1200" dirty="0" err="1"/>
            <a:t>keriba</a:t>
          </a:r>
          <a:r>
            <a:rPr lang="de-DE" sz="1600" b="1" kern="1200" dirty="0"/>
            <a:t> </a:t>
          </a:r>
          <a:r>
            <a:rPr lang="de-DE" sz="1600" b="1" kern="1200" dirty="0" err="1"/>
            <a:t>ovozminga</a:t>
          </a:r>
          <a:r>
            <a:rPr lang="de-DE" sz="1600" b="1" kern="1200" dirty="0"/>
            <a:t> </a:t>
          </a:r>
          <a:r>
            <a:rPr lang="de-DE" sz="1600" b="1" kern="1200" dirty="0" err="1"/>
            <a:t>olenge</a:t>
          </a:r>
          <a:r>
            <a:rPr lang="de-DE" sz="1600" b="1" kern="1200" dirty="0"/>
            <a:t> te </a:t>
          </a:r>
          <a:r>
            <a:rPr lang="de-DE" sz="1600" b="1" kern="1200" dirty="0" err="1"/>
            <a:t>sikaven</a:t>
          </a:r>
          <a:r>
            <a:rPr lang="de-DE" sz="1600" b="1" kern="1200" dirty="0"/>
            <a:t> o </a:t>
          </a:r>
          <a:r>
            <a:rPr lang="de-DE" sz="1600" b="1" kern="1200" dirty="0" err="1"/>
            <a:t>cacutno</a:t>
          </a:r>
          <a:r>
            <a:rPr lang="de-DE" sz="1600" b="1" kern="1200" dirty="0"/>
            <a:t> </a:t>
          </a:r>
          <a:r>
            <a:rPr lang="de-DE" sz="1600" b="1" kern="1200" dirty="0" err="1"/>
            <a:t>mangipe</a:t>
          </a:r>
          <a:r>
            <a:rPr lang="de-DE" sz="1600" b="1" kern="1200" dirty="0"/>
            <a:t> </a:t>
          </a:r>
          <a:r>
            <a:rPr lang="de-DE" sz="1600" b="1" kern="1200" dirty="0" err="1"/>
            <a:t>kon</a:t>
          </a:r>
          <a:r>
            <a:rPr lang="de-DE" sz="1600" b="1" kern="1200" dirty="0"/>
            <a:t> O Devel </a:t>
          </a:r>
          <a:r>
            <a:rPr lang="de-DE" sz="1600" b="1" kern="1200" dirty="0" err="1"/>
            <a:t>thaj</a:t>
          </a:r>
          <a:r>
            <a:rPr lang="de-DE" sz="1600" b="1" kern="1200" dirty="0"/>
            <a:t> i khangiri.</a:t>
          </a:r>
          <a:endParaRPr lang="es-ES" sz="1600" kern="1200" dirty="0"/>
        </a:p>
      </dsp:txBody>
      <dsp:txXfrm rot="-5400000">
        <a:off x="2379916" y="2579510"/>
        <a:ext cx="4790143" cy="565767"/>
      </dsp:txXfrm>
    </dsp:sp>
    <dsp:sp modelId="{80BB0345-422F-461E-9362-F74C1675D04F}">
      <dsp:nvSpPr>
        <dsp:cNvPr id="0" name=""/>
        <dsp:cNvSpPr/>
      </dsp:nvSpPr>
      <dsp:spPr>
        <a:xfrm>
          <a:off x="233" y="2470531"/>
          <a:ext cx="2379682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Sar 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privilegija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491" y="2508789"/>
        <a:ext cx="2303166" cy="707210"/>
      </dsp:txXfrm>
    </dsp:sp>
    <dsp:sp modelId="{CFB8DF9A-D7A6-4817-8A22-63A62AFE7A08}">
      <dsp:nvSpPr>
        <dsp:cNvPr id="0" name=""/>
        <dsp:cNvSpPr/>
      </dsp:nvSpPr>
      <dsp:spPr>
        <a:xfrm rot="5400000">
          <a:off x="4479779" y="1279229"/>
          <a:ext cx="626981" cy="4812154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b="1" kern="1200" dirty="0"/>
            <a:t>Неговата посветеност на Бога резултираше со неговата посветеност на другите</a:t>
          </a:r>
          <a:endParaRPr lang="es-ES" sz="1600" kern="1200" dirty="0"/>
        </a:p>
      </dsp:txBody>
      <dsp:txXfrm rot="-5400000">
        <a:off x="2387193" y="3402423"/>
        <a:ext cx="4781547" cy="565767"/>
      </dsp:txXfrm>
    </dsp:sp>
    <dsp:sp modelId="{8908E5C1-994F-4C76-9558-D91D04817A93}">
      <dsp:nvSpPr>
        <dsp:cNvPr id="0" name=""/>
        <dsp:cNvSpPr/>
      </dsp:nvSpPr>
      <dsp:spPr>
        <a:xfrm>
          <a:off x="233" y="3293443"/>
          <a:ext cx="2386959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Sar 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keriba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posvetiba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(2.Korintjanite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491" y="3331701"/>
        <a:ext cx="2310443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/>
            <a:t>Evrejska</a:t>
          </a:r>
          <a:r>
            <a:rPr lang="de-DE" sz="2000" b="1" kern="1200" dirty="0"/>
            <a:t> </a:t>
          </a:r>
          <a:r>
            <a:rPr lang="de-DE" sz="2000" b="1" kern="1200" dirty="0" err="1"/>
            <a:t>khangerija</a:t>
          </a:r>
          <a:endParaRPr lang="es-ES" sz="2000" b="1" kern="1200" dirty="0"/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Ola </a:t>
          </a:r>
          <a:r>
            <a:rPr lang="de-DE" sz="1800" b="1" kern="1200" dirty="0" err="1"/>
            <a:t>akarena</a:t>
          </a:r>
          <a:r>
            <a:rPr lang="de-DE" sz="1800" b="1" kern="1200" dirty="0"/>
            <a:t> o </a:t>
          </a:r>
          <a:r>
            <a:rPr lang="de-DE" sz="1800" b="1" kern="1200" dirty="0" err="1"/>
            <a:t>evangelie</a:t>
          </a:r>
          <a:endParaRPr lang="es-ES" sz="1800" b="1" kern="1200" dirty="0"/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Ne </a:t>
          </a:r>
          <a:r>
            <a:rPr lang="de-DE" sz="2000" b="1" kern="1200" dirty="0" err="1"/>
            <a:t>evrejska</a:t>
          </a:r>
          <a:r>
            <a:rPr lang="de-DE" sz="2000" b="1" kern="1200" dirty="0"/>
            <a:t> </a:t>
          </a:r>
          <a:r>
            <a:rPr lang="de-DE" sz="2000" b="1" kern="1200" dirty="0" err="1"/>
            <a:t>khangerija</a:t>
          </a:r>
          <a:endParaRPr lang="es-ES" sz="2000" b="1" kern="1200" dirty="0"/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Ola </a:t>
          </a:r>
          <a:r>
            <a:rPr lang="de-DE" sz="1600" b="1" kern="1200" dirty="0" err="1"/>
            <a:t>pomozinena</a:t>
          </a:r>
          <a:r>
            <a:rPr lang="de-DE" sz="1600" b="1" kern="1200" dirty="0"/>
            <a:t> so </a:t>
          </a:r>
          <a:r>
            <a:rPr lang="de-DE" sz="1600" b="1" kern="1200" dirty="0" err="1"/>
            <a:t>pire</a:t>
          </a:r>
          <a:r>
            <a:rPr lang="de-DE" sz="1600" b="1" kern="1200" dirty="0"/>
            <a:t> </a:t>
          </a:r>
          <a:r>
            <a:rPr lang="de-DE" sz="1600" b="1" kern="1200" dirty="0" err="1"/>
            <a:t>resursija</a:t>
          </a:r>
          <a:endParaRPr lang="es-ES" sz="1600" b="1" kern="1200" dirty="0"/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5337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680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Lokalno</a:t>
          </a:r>
          <a:r>
            <a:rPr lang="de-D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khangeri</a:t>
          </a:r>
          <a:endParaRPr lang="es-ES" sz="16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8399" y="1475707"/>
        <a:ext cx="1064561" cy="826685"/>
      </dsp:txXfrm>
    </dsp:sp>
    <dsp:sp modelId="{6240A3A8-9023-4AE9-B435-120214A01AB4}">
      <dsp:nvSpPr>
        <dsp:cNvPr id="0" name=""/>
        <dsp:cNvSpPr/>
      </dsp:nvSpPr>
      <dsp:spPr>
        <a:xfrm>
          <a:off x="1089061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089061" y="681824"/>
        <a:ext cx="161999" cy="107999"/>
      </dsp:txXfrm>
    </dsp:sp>
    <dsp:sp modelId="{A2402C1F-908A-4044-83A7-8258DB8C0B00}">
      <dsp:nvSpPr>
        <dsp:cNvPr id="0" name=""/>
        <dsp:cNvSpPr/>
      </dsp:nvSpPr>
      <dsp:spPr>
        <a:xfrm>
          <a:off x="1327098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45683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Misija</a:t>
          </a:r>
          <a:r>
            <a:rPr lang="mk-MK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de-D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Sojuz</a:t>
          </a:r>
          <a:r>
            <a:rPr lang="mk-MK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de-D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Druziba</a:t>
          </a:r>
          <a:endParaRPr lang="es-ES" sz="16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71402" y="1475707"/>
        <a:ext cx="1342076" cy="826685"/>
      </dsp:txXfrm>
    </dsp:sp>
    <dsp:sp modelId="{0C29B168-0B11-47E0-A26F-288917C37C3F}">
      <dsp:nvSpPr>
        <dsp:cNvPr id="0" name=""/>
        <dsp:cNvSpPr/>
      </dsp:nvSpPr>
      <dsp:spPr>
        <a:xfrm>
          <a:off x="2370822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370822" y="681824"/>
        <a:ext cx="161999" cy="107999"/>
      </dsp:txXfrm>
    </dsp:sp>
    <dsp:sp modelId="{CB36F94E-AE41-4191-A389-815E236637CC}">
      <dsp:nvSpPr>
        <dsp:cNvPr id="0" name=""/>
        <dsp:cNvSpPr/>
      </dsp:nvSpPr>
      <dsp:spPr>
        <a:xfrm>
          <a:off x="2608859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566201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Divizija</a:t>
          </a:r>
          <a:endParaRPr lang="es-ES" sz="16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591920" y="1475707"/>
        <a:ext cx="1064561" cy="826685"/>
      </dsp:txXfrm>
    </dsp:sp>
    <dsp:sp modelId="{8F5B832C-EFCC-42E3-845F-991653AD55B3}">
      <dsp:nvSpPr>
        <dsp:cNvPr id="0" name=""/>
        <dsp:cNvSpPr/>
      </dsp:nvSpPr>
      <dsp:spPr>
        <a:xfrm>
          <a:off x="3652583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7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2583" y="681824"/>
        <a:ext cx="161999" cy="107999"/>
      </dsp:txXfrm>
    </dsp:sp>
    <dsp:sp modelId="{A014DCC8-BC27-40F3-AF66-E9A5DD6BBA5D}">
      <dsp:nvSpPr>
        <dsp:cNvPr id="0" name=""/>
        <dsp:cNvSpPr/>
      </dsp:nvSpPr>
      <dsp:spPr>
        <a:xfrm>
          <a:off x="3890620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709205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Opsto</a:t>
          </a:r>
          <a:r>
            <a:rPr lang="de-D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druziba</a:t>
          </a:r>
          <a:endParaRPr lang="es-ES" sz="16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734924" y="1475707"/>
        <a:ext cx="1342076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</dgm:catLst>
  <dgm:sampData>
    <dgm:dataModel>
      <dgm:ptLst>
        <dgm:pt modelId="0" type="doc"/>
        <dgm:pt modelId="1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1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  <dgm:pt modelId="2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2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  <dgm:pt modelId="30">
          <dgm:prSet phldrT="Title" phldr="1">
            <dgm:extLst>
              <a:ext uri="{C7F2D5A4-9E3B-4C8F-A7D2-1F8E9B6C4A30}">
                <msodIdLoc:phldrLoc xmlns:msodIdLoc="http://schemas.microsoft.com/office/drawing/2026/04/diagram/placeholderloc" id="msoidsIgxPlaceholderTitle"/>
              </a:ext>
            </dgm:extLst>
          </dgm:prSet>
        </dgm:pt>
        <dgm:pt modelId="31">
          <dgm:prSet phldrT="Description" phldr="1">
            <dgm:extLst>
              <a:ext uri="{C7F2D5A4-9E3B-4C8F-A7D2-1F8E9B6C4A30}">
                <msodIdLoc:phldrLoc xmlns:msodIdLoc="http://schemas.microsoft.com/office/drawing/2026/04/diagram/placeholderloc" id="msoidsIgxPlaceholderDescription"/>
              </a:ext>
            </dgm:extLst>
          </dgm:prSet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BB653-17AA-4F47-AB09-F0D88898BF6E}" type="datetimeFigureOut">
              <a:rPr lang="de-DE" smtClean="0"/>
              <a:t>05.08.2026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ABC44-A4A3-4900-992A-8AFFAF656629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301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ABC44-A4A3-4900-992A-8AFFAF656629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536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QuickStyle" Target="../diagrams/quickStyle3.xml"/><Relationship Id="rId18" Type="http://schemas.openxmlformats.org/officeDocument/2006/relationships/diagramQuickStyle" Target="../diagrams/quickStyle4.xml"/><Relationship Id="rId3" Type="http://schemas.openxmlformats.org/officeDocument/2006/relationships/image" Target="../media/image22.jpg"/><Relationship Id="rId21" Type="http://schemas.openxmlformats.org/officeDocument/2006/relationships/image" Target="../media/image25.jpeg"/><Relationship Id="rId7" Type="http://schemas.openxmlformats.org/officeDocument/2006/relationships/diagramQuickStyle" Target="../diagrams/quickStyle2.xml"/><Relationship Id="rId12" Type="http://schemas.openxmlformats.org/officeDocument/2006/relationships/diagramLayout" Target="../diagrams/layout3.xml"/><Relationship Id="rId17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6" Type="http://schemas.openxmlformats.org/officeDocument/2006/relationships/diagramData" Target="../diagrams/data4.xml"/><Relationship Id="rId20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diagramData" Target="../diagrams/data3.xml"/><Relationship Id="rId5" Type="http://schemas.openxmlformats.org/officeDocument/2006/relationships/diagramData" Target="../diagrams/data2.xml"/><Relationship Id="rId15" Type="http://schemas.microsoft.com/office/2007/relationships/diagramDrawing" Target="../diagrams/drawing3.xml"/><Relationship Id="rId10" Type="http://schemas.openxmlformats.org/officeDocument/2006/relationships/image" Target="../media/image24.jpeg"/><Relationship Id="rId19" Type="http://schemas.openxmlformats.org/officeDocument/2006/relationships/diagramColors" Target="../diagrams/colors4.xml"/><Relationship Id="rId4" Type="http://schemas.openxmlformats.org/officeDocument/2006/relationships/image" Target="../media/image23.jpeg"/><Relationship Id="rId9" Type="http://schemas.microsoft.com/office/2007/relationships/diagramDrawing" Target="../diagrams/drawing2.xml"/><Relationship Id="rId14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3731080" y="95250"/>
            <a:ext cx="8108496" cy="83099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de-DE" sz="48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UPRAVIBA THAJ MISIJA</a:t>
            </a:r>
            <a:endParaRPr lang="es-ES" sz="48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360479" y="6027003"/>
            <a:ext cx="1831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Lekcija</a:t>
            </a:r>
            <a:r>
              <a:rPr lang="de-DE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</a:t>
            </a:r>
            <a:r>
              <a:rPr lang="de-DE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de-DE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de-DE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Septemvri</a:t>
            </a:r>
            <a:r>
              <a:rPr lang="de-DE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 </a:t>
            </a:r>
            <a:r>
              <a:rPr lang="de-DE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</a:t>
            </a:r>
            <a:endParaRPr lang="es-ES" sz="1600" b="1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de-DE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REZULTATIJA TARO UPRAVIBA</a:t>
            </a:r>
            <a:endParaRPr lang="es-ES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JEKIPE KI CRKVA</a:t>
            </a:r>
            <a:endParaRPr lang="es-ES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„</a:t>
            </a:r>
            <a:r>
              <a:rPr lang="de-DE" b="1" dirty="0">
                <a:latin typeface="Comic Sans MS" panose="030F0702030302020204" pitchFamily="66" charset="0"/>
              </a:rPr>
              <a:t>Sose, </a:t>
            </a:r>
            <a:r>
              <a:rPr lang="de-DE" b="1" dirty="0" err="1">
                <a:latin typeface="Comic Sans MS" panose="030F0702030302020204" pitchFamily="66" charset="0"/>
              </a:rPr>
              <a:t>akaribaja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akaja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pomoc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taro</a:t>
            </a:r>
            <a:r>
              <a:rPr lang="de-DE" b="1" dirty="0">
                <a:latin typeface="Comic Sans MS" panose="030F0702030302020204" pitchFamily="66" charset="0"/>
              </a:rPr>
              <a:t> prala </a:t>
            </a:r>
            <a:r>
              <a:rPr lang="de-DE" b="1" dirty="0" err="1">
                <a:latin typeface="Comic Sans MS" panose="030F0702030302020204" pitchFamily="66" charset="0"/>
              </a:rPr>
              <a:t>thaj</a:t>
            </a:r>
            <a:r>
              <a:rPr lang="de-DE" b="1" dirty="0">
                <a:latin typeface="Comic Sans MS" panose="030F0702030302020204" pitchFamily="66" charset="0"/>
              </a:rPr>
              <a:t> pejna, amen na </a:t>
            </a:r>
            <a:r>
              <a:rPr lang="de-DE" b="1" dirty="0" err="1">
                <a:latin typeface="Comic Sans MS" panose="030F0702030302020204" pitchFamily="66" charset="0"/>
              </a:rPr>
              <a:t>samo</a:t>
            </a:r>
            <a:r>
              <a:rPr lang="de-DE" b="1" dirty="0"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latin typeface="Comic Sans MS" panose="030F0702030302020204" pitchFamily="66" charset="0"/>
              </a:rPr>
              <a:t>snabdingam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odova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soj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tano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olenge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potrebno</a:t>
            </a:r>
            <a:r>
              <a:rPr lang="de-DE" b="1" dirty="0">
                <a:latin typeface="Comic Sans MS" panose="030F0702030302020204" pitchFamily="66" charset="0"/>
              </a:rPr>
              <a:t>, </a:t>
            </a:r>
            <a:r>
              <a:rPr lang="de-DE" b="1" dirty="0" err="1">
                <a:latin typeface="Comic Sans MS" panose="030F0702030302020204" pitchFamily="66" charset="0"/>
              </a:rPr>
              <a:t>nego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thaj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inspiririnaja</a:t>
            </a:r>
            <a:r>
              <a:rPr lang="de-DE" b="1" dirty="0"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latin typeface="Comic Sans MS" panose="030F0702030302020204" pitchFamily="66" charset="0"/>
              </a:rPr>
              <a:t>oven</a:t>
            </a:r>
            <a:r>
              <a:rPr lang="de-DE" b="1" dirty="0">
                <a:latin typeface="Comic Sans MS" panose="030F0702030302020204" pitchFamily="66" charset="0"/>
              </a:rPr>
              <a:t> </a:t>
            </a:r>
            <a:r>
              <a:rPr lang="de-DE" b="1" dirty="0" err="1">
                <a:latin typeface="Comic Sans MS" panose="030F0702030302020204" pitchFamily="66" charset="0"/>
              </a:rPr>
              <a:t>Blagodarna</a:t>
            </a:r>
            <a:r>
              <a:rPr lang="de-DE" b="1" dirty="0">
                <a:latin typeface="Comic Sans MS" panose="030F0702030302020204" pitchFamily="66" charset="0"/>
              </a:rPr>
              <a:t> e </a:t>
            </a:r>
            <a:r>
              <a:rPr lang="de-DE" b="1" dirty="0" err="1">
                <a:latin typeface="Comic Sans MS" panose="030F0702030302020204" pitchFamily="66" charset="0"/>
              </a:rPr>
              <a:t>Devlese</a:t>
            </a:r>
            <a:r>
              <a:rPr lang="ru-RU" b="1" dirty="0">
                <a:latin typeface="Comic Sans MS" panose="030F0702030302020204" pitchFamily="66" charset="0"/>
              </a:rPr>
              <a:t>.“(</a:t>
            </a:r>
            <a:r>
              <a:rPr lang="de-DE" b="1" dirty="0">
                <a:latin typeface="Comic Sans MS" panose="030F0702030302020204" pitchFamily="66" charset="0"/>
              </a:rPr>
              <a:t>2.Korintjanite </a:t>
            </a:r>
            <a:r>
              <a:rPr lang="ru-RU" b="1" dirty="0">
                <a:latin typeface="Comic Sans MS" panose="030F0702030302020204" pitchFamily="66" charset="0"/>
              </a:rPr>
              <a:t>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3001454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49" y="1644394"/>
            <a:ext cx="521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I </a:t>
            </a:r>
            <a:r>
              <a:rPr lang="de-DE" sz="2000" b="1" dirty="0" err="1"/>
              <a:t>Ponuda</a:t>
            </a:r>
            <a:r>
              <a:rPr lang="de-DE" sz="2000" b="1" dirty="0"/>
              <a:t> </a:t>
            </a:r>
            <a:r>
              <a:rPr lang="de-DE" sz="2000" b="1" dirty="0" err="1"/>
              <a:t>andi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Erusalim</a:t>
            </a:r>
            <a:r>
              <a:rPr lang="de-DE" sz="2000" b="1" dirty="0"/>
              <a:t> </a:t>
            </a:r>
            <a:r>
              <a:rPr lang="de-DE" sz="2000" b="1" dirty="0" err="1"/>
              <a:t>inela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javera</a:t>
            </a:r>
            <a:r>
              <a:rPr lang="de-DE" sz="2000" b="1" dirty="0"/>
              <a:t> </a:t>
            </a:r>
            <a:r>
              <a:rPr lang="de-DE" sz="2000" b="1" dirty="0" err="1"/>
              <a:t>pozitivna</a:t>
            </a:r>
            <a:r>
              <a:rPr lang="de-DE" sz="2000" b="1" dirty="0"/>
              <a:t> </a:t>
            </a:r>
            <a:r>
              <a:rPr lang="de-DE" sz="2000" b="1" dirty="0" err="1"/>
              <a:t>efektija</a:t>
            </a:r>
            <a:r>
              <a:rPr lang="de-DE" sz="2000" b="1" dirty="0"/>
              <a:t> </a:t>
            </a:r>
            <a:r>
              <a:rPr lang="ru-RU" sz="2000" b="1" dirty="0"/>
              <a:t>(</a:t>
            </a:r>
            <a:r>
              <a:rPr lang="de-DE" sz="2000" b="1" dirty="0"/>
              <a:t>2.Korintjanite </a:t>
            </a:r>
            <a:r>
              <a:rPr lang="ru-RU" sz="2000" b="1" dirty="0"/>
              <a:t>9:12 ).</a:t>
            </a:r>
            <a:endParaRPr lang="es-ES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Javer </a:t>
            </a:r>
            <a:r>
              <a:rPr lang="de-DE" sz="2000" b="1" dirty="0" err="1"/>
              <a:t>pozitivna</a:t>
            </a:r>
            <a:r>
              <a:rPr lang="de-DE" sz="2000" b="1" dirty="0"/>
              <a:t> </a:t>
            </a:r>
            <a:r>
              <a:rPr lang="de-DE" sz="2000" b="1" dirty="0" err="1"/>
              <a:t>efektija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odova</a:t>
            </a:r>
            <a:r>
              <a:rPr lang="de-DE" sz="2000" b="1" dirty="0"/>
              <a:t> so o </a:t>
            </a:r>
            <a:r>
              <a:rPr lang="de-DE" sz="2000" b="1" dirty="0" err="1"/>
              <a:t>nacin</a:t>
            </a:r>
            <a:r>
              <a:rPr lang="de-DE" sz="2000" b="1" dirty="0"/>
              <a:t> </a:t>
            </a:r>
            <a:r>
              <a:rPr lang="de-DE" sz="2000" b="1" dirty="0" err="1"/>
              <a:t>koleste</a:t>
            </a:r>
            <a:r>
              <a:rPr lang="de-DE" sz="2000" b="1" dirty="0"/>
              <a:t> </a:t>
            </a:r>
            <a:r>
              <a:rPr lang="de-DE" sz="2000" b="1" dirty="0" err="1"/>
              <a:t>rakuingape</a:t>
            </a:r>
            <a:r>
              <a:rPr lang="de-DE" sz="2000" b="1" dirty="0"/>
              <a:t> i </a:t>
            </a:r>
            <a:r>
              <a:rPr lang="de-DE" sz="2000" b="1" dirty="0" err="1"/>
              <a:t>zrtva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posebno pouka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amenge</a:t>
            </a:r>
            <a:r>
              <a:rPr lang="de-DE" sz="2000" b="1" dirty="0"/>
              <a:t> avdive: </a:t>
            </a:r>
            <a:r>
              <a:rPr lang="de-DE" sz="2000" b="1" dirty="0" err="1"/>
              <a:t>sa</a:t>
            </a:r>
            <a:r>
              <a:rPr lang="de-DE" sz="2000" b="1" dirty="0"/>
              <a:t> </a:t>
            </a:r>
            <a:r>
              <a:rPr lang="de-DE" sz="2000" b="1" dirty="0" err="1"/>
              <a:t>mora</a:t>
            </a:r>
            <a:r>
              <a:rPr lang="de-DE" sz="2000" b="1" dirty="0"/>
              <a:t> te </a:t>
            </a:r>
            <a:r>
              <a:rPr lang="de-DE" sz="2000" b="1" dirty="0" err="1"/>
              <a:t>kerelpe</a:t>
            </a:r>
            <a:r>
              <a:rPr lang="de-DE" sz="2000" b="1" dirty="0"/>
              <a:t> ko </a:t>
            </a:r>
            <a:r>
              <a:rPr lang="de-DE" sz="2000" b="1" dirty="0" err="1"/>
              <a:t>uredno</a:t>
            </a:r>
            <a:r>
              <a:rPr lang="de-DE" sz="2000" b="1" dirty="0"/>
              <a:t> </a:t>
            </a:r>
            <a:r>
              <a:rPr lang="de-DE" sz="2000" b="1" dirty="0" err="1"/>
              <a:t>nacin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sledibaja</a:t>
            </a:r>
            <a:r>
              <a:rPr lang="de-DE" sz="2000" b="1" dirty="0"/>
              <a:t> o </a:t>
            </a:r>
            <a:r>
              <a:rPr lang="de-DE" sz="2000" b="1" dirty="0" err="1"/>
              <a:t>pravilna</a:t>
            </a:r>
            <a:r>
              <a:rPr lang="de-DE" sz="2000" b="1" dirty="0"/>
              <a:t> </a:t>
            </a:r>
            <a:r>
              <a:rPr lang="de-DE" sz="2000" b="1" dirty="0" err="1"/>
              <a:t>procedure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0324988"/>
              </p:ext>
            </p:extLst>
          </p:nvPr>
        </p:nvGraphicFramePr>
        <p:xfrm>
          <a:off x="171450" y="4339388"/>
          <a:ext cx="5105400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8985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Evreja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neznaboscija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povrzime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vrske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pomoc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blagodarnost</a:t>
            </a:r>
            <a:r>
              <a:rPr lang="de-DE" sz="2000" b="1" dirty="0">
                <a:solidFill>
                  <a:prstClr val="black"/>
                </a:solidFill>
              </a:rPr>
              <a:t> (</a:t>
            </a:r>
            <a:r>
              <a:rPr lang="de-DE" sz="2000" b="1" dirty="0" err="1">
                <a:solidFill>
                  <a:prstClr val="black"/>
                </a:solidFill>
              </a:rPr>
              <a:t>Rimjanite</a:t>
            </a:r>
            <a:r>
              <a:rPr lang="de-DE" sz="2000" b="1" dirty="0">
                <a:solidFill>
                  <a:prstClr val="black"/>
                </a:solidFill>
              </a:rPr>
              <a:t> 15:26-27). Ko </a:t>
            </a:r>
            <a:r>
              <a:rPr lang="de-DE" sz="2000" b="1" dirty="0" err="1">
                <a:solidFill>
                  <a:prstClr val="black"/>
                </a:solidFill>
              </a:rPr>
              <a:t>akava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nacin</a:t>
            </a:r>
            <a:r>
              <a:rPr lang="de-DE" sz="2000" b="1" dirty="0">
                <a:solidFill>
                  <a:prstClr val="black"/>
                </a:solidFill>
              </a:rPr>
              <a:t>, o </a:t>
            </a:r>
            <a:r>
              <a:rPr lang="de-DE" sz="2000" b="1" dirty="0" err="1">
                <a:solidFill>
                  <a:prstClr val="black"/>
                </a:solidFill>
              </a:rPr>
              <a:t>krajno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cel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apostoli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postignimi</a:t>
            </a:r>
            <a:r>
              <a:rPr lang="de-DE" sz="2000" b="1" dirty="0">
                <a:solidFill>
                  <a:prstClr val="black"/>
                </a:solidFill>
              </a:rPr>
              <a:t>: </a:t>
            </a:r>
            <a:r>
              <a:rPr lang="de-DE" sz="2000" b="1" dirty="0" err="1">
                <a:solidFill>
                  <a:prstClr val="black"/>
                </a:solidFill>
              </a:rPr>
              <a:t>jekipe</a:t>
            </a:r>
            <a:r>
              <a:rPr lang="de-DE" sz="2000" b="1" dirty="0">
                <a:solidFill>
                  <a:prstClr val="black"/>
                </a:solidFill>
              </a:rPr>
              <a:t> ki crkva.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Pavle </a:t>
            </a:r>
            <a:r>
              <a:rPr lang="de-DE" sz="2000" b="1" dirty="0" err="1">
                <a:solidFill>
                  <a:prstClr val="black"/>
                </a:solidFill>
              </a:rPr>
              <a:t>naznacinga</a:t>
            </a:r>
            <a:r>
              <a:rPr lang="de-DE" sz="2000" b="1" dirty="0">
                <a:solidFill>
                  <a:prstClr val="black"/>
                </a:solidFill>
              </a:rPr>
              <a:t> e Tite te </a:t>
            </a:r>
            <a:r>
              <a:rPr lang="de-DE" sz="2000" b="1" dirty="0" err="1">
                <a:solidFill>
                  <a:prstClr val="black"/>
                </a:solidFill>
              </a:rPr>
              <a:t>nagledinel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kediba,a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khangerija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naznacinge</a:t>
            </a:r>
            <a:r>
              <a:rPr lang="de-DE" sz="2000" b="1" dirty="0">
                <a:solidFill>
                  <a:prstClr val="black"/>
                </a:solidFill>
              </a:rPr>
              <a:t> o prala te </a:t>
            </a:r>
            <a:r>
              <a:rPr lang="de-DE" sz="2000" b="1" dirty="0" err="1">
                <a:solidFill>
                  <a:prstClr val="black"/>
                </a:solidFill>
              </a:rPr>
              <a:t>pomozinenle</a:t>
            </a:r>
            <a:r>
              <a:rPr lang="de-DE" sz="2000" b="1" dirty="0">
                <a:solidFill>
                  <a:prstClr val="black"/>
                </a:solidFill>
              </a:rPr>
              <a:t> ki </a:t>
            </a:r>
            <a:r>
              <a:rPr lang="de-DE" sz="2000" b="1" dirty="0" err="1">
                <a:solidFill>
                  <a:prstClr val="black"/>
                </a:solidFill>
              </a:rPr>
              <a:t>adaja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zadaca</a:t>
            </a:r>
            <a:r>
              <a:rPr lang="de-DE" sz="2000" b="1" dirty="0">
                <a:solidFill>
                  <a:prstClr val="black"/>
                </a:solidFill>
              </a:rPr>
              <a:t> (2.Korintjanite 8:16-24). Na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javer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soodvetno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nacin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kedelpe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bicalelpe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prinos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Erusalim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564189" y="570539"/>
            <a:ext cx="1015680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,, O Delo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Devleso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mora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te ovel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podrzimo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desetok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donacije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prinosija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O Devel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akana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rodela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sredstvija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doveringa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olenge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upravitelenge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(…)</a:t>
            </a:r>
          </a:p>
          <a:p>
            <a:pPr>
              <a:spcBef>
                <a:spcPts val="600"/>
              </a:spcBef>
            </a:pP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 Devel na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rodela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nisto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povise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sledbenikija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taro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skorkori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postigningale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(…)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Ov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mukla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kralska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kralsko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kruna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mukibaja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tari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bari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pozicija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aculo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corolo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preku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corolipe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amen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posedina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vecno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barvalipe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Ov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denga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samo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piro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barvalipe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nego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samoto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zivoto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samoodrekiba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zrtva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da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ostraninel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precke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okola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kola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mangena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kuven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carstvo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Devleso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(…) O Devel O Isus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pokaninelamen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ova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rabotnikija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pokraj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Oleste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Ov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poseduinela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poseduinaja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amen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isile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pravo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odova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So amari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podgotvenost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pomozina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ki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Olesi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buti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akana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saj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sikava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amaro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mangipe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Oleste</a:t>
            </a:r>
            <a:r>
              <a:rPr lang="de-DE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“.</a:t>
            </a:r>
            <a:endParaRPr lang="es-ES" sz="2400" b="1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8812228" y="5948907"/>
            <a:ext cx="3379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E.G.V. (</a:t>
            </a:r>
            <a:r>
              <a:rPr lang="de-DE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Vazden</a:t>
            </a:r>
            <a:r>
              <a:rPr lang="de-DE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tumare</a:t>
            </a:r>
            <a:r>
              <a:rPr lang="de-DE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jaka</a:t>
            </a:r>
            <a:r>
              <a:rPr lang="de-DE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, 9 </a:t>
            </a:r>
            <a:r>
              <a:rPr lang="de-DE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april</a:t>
            </a:r>
            <a:r>
              <a:rPr lang="de-DE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  <a:endParaRPr lang="es-ES" sz="16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Sose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canena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i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blagodat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amaro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Devel O Isus Hristos,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deka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iako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ine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barvalo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amenge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ulo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corolo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da te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barvagoven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tumen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preku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Oleso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corolipe</a:t>
            </a:r>
            <a:r>
              <a: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.“ (</a:t>
            </a:r>
            <a:r>
              <a:rPr lang="de-DE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2.Korintjanite </a:t>
            </a:r>
            <a:r>
              <a: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de-DE" sz="2000" b="1" dirty="0">
                <a:solidFill>
                  <a:srgbClr val="BA4252"/>
                </a:solidFill>
              </a:rPr>
              <a:t>O Seme </a:t>
            </a:r>
            <a:r>
              <a:rPr lang="de-DE" sz="2000" b="1" dirty="0" err="1">
                <a:solidFill>
                  <a:srgbClr val="BA4252"/>
                </a:solidFill>
              </a:rPr>
              <a:t>taro</a:t>
            </a:r>
            <a:r>
              <a:rPr lang="de-DE" sz="2000" b="1" dirty="0">
                <a:solidFill>
                  <a:srgbClr val="BA4252"/>
                </a:solidFill>
              </a:rPr>
              <a:t> </a:t>
            </a:r>
            <a:r>
              <a:rPr lang="de-DE" sz="2000" b="1" dirty="0" err="1">
                <a:solidFill>
                  <a:srgbClr val="BA4252"/>
                </a:solidFill>
              </a:rPr>
              <a:t>upraviba</a:t>
            </a:r>
            <a:r>
              <a:rPr lang="mk-MK" sz="2000" b="1" dirty="0">
                <a:solidFill>
                  <a:srgbClr val="BA4252"/>
                </a:solidFill>
              </a:rPr>
              <a:t>:</a:t>
            </a:r>
            <a:endParaRPr lang="es-ES" sz="2000" b="1" dirty="0">
              <a:solidFill>
                <a:srgbClr val="BA4252"/>
              </a:solidFill>
            </a:endParaRPr>
          </a:p>
          <a:p>
            <a:pPr lvl="1">
              <a:spcBef>
                <a:spcPts val="600"/>
              </a:spcBef>
            </a:pPr>
            <a:r>
              <a:rPr lang="de-DE" sz="2000" b="1" dirty="0"/>
              <a:t>O Primer e </a:t>
            </a:r>
            <a:r>
              <a:rPr lang="de-DE" sz="2000" b="1" dirty="0" err="1"/>
              <a:t>Isuseso</a:t>
            </a:r>
            <a:r>
              <a:rPr lang="mk-MK" sz="2000" b="1" dirty="0"/>
              <a:t>.</a:t>
            </a:r>
            <a:endParaRPr lang="de-DE" sz="2000" b="1" dirty="0"/>
          </a:p>
          <a:p>
            <a:pPr lvl="1"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Odbovor</a:t>
            </a:r>
            <a:r>
              <a:rPr lang="de-DE" sz="2000" b="1" dirty="0"/>
              <a:t> </a:t>
            </a:r>
            <a:r>
              <a:rPr lang="de-DE" sz="2000" b="1" dirty="0" err="1"/>
              <a:t>tari</a:t>
            </a:r>
            <a:r>
              <a:rPr lang="de-DE" sz="2000" b="1" dirty="0"/>
              <a:t> </a:t>
            </a:r>
            <a:r>
              <a:rPr lang="de-DE" sz="2000" b="1" dirty="0" err="1"/>
              <a:t>primenimi</a:t>
            </a:r>
            <a:r>
              <a:rPr lang="de-DE" sz="2000" b="1" dirty="0"/>
              <a:t> </a:t>
            </a:r>
            <a:r>
              <a:rPr lang="de-DE" sz="2000" b="1" dirty="0" err="1"/>
              <a:t>blagodat</a:t>
            </a:r>
            <a:r>
              <a:rPr lang="de-DE" sz="2000" b="1" dirty="0"/>
              <a:t>.</a:t>
            </a:r>
            <a:endParaRPr lang="es-ES" sz="2000" b="1" dirty="0"/>
          </a:p>
          <a:p>
            <a:pPr>
              <a:spcBef>
                <a:spcPts val="1200"/>
              </a:spcBef>
            </a:pPr>
            <a:r>
              <a:rPr lang="de-DE" sz="2000" b="1" dirty="0">
                <a:solidFill>
                  <a:srgbClr val="7F48B9"/>
                </a:solidFill>
              </a:rPr>
              <a:t>Sar te </a:t>
            </a:r>
            <a:r>
              <a:rPr lang="de-DE" sz="2000" b="1" dirty="0" err="1">
                <a:solidFill>
                  <a:srgbClr val="7F48B9"/>
                </a:solidFill>
              </a:rPr>
              <a:t>praktikuinen</a:t>
            </a:r>
            <a:r>
              <a:rPr lang="de-DE" sz="2000" b="1" dirty="0">
                <a:solidFill>
                  <a:srgbClr val="7F48B9"/>
                </a:solidFill>
              </a:rPr>
              <a:t> o </a:t>
            </a:r>
            <a:r>
              <a:rPr lang="de-DE" sz="2000" b="1" dirty="0" err="1">
                <a:solidFill>
                  <a:srgbClr val="7F48B9"/>
                </a:solidFill>
              </a:rPr>
              <a:t>upraviba</a:t>
            </a:r>
            <a:r>
              <a:rPr lang="mk-MK" sz="2000" b="1" dirty="0">
                <a:solidFill>
                  <a:srgbClr val="7F48B9"/>
                </a:solidFill>
              </a:rPr>
              <a:t>:</a:t>
            </a:r>
            <a:endParaRPr lang="es-ES" sz="2000" b="1" dirty="0">
              <a:solidFill>
                <a:srgbClr val="7F48B9"/>
              </a:solidFill>
            </a:endParaRPr>
          </a:p>
          <a:p>
            <a:pPr lvl="1">
              <a:spcBef>
                <a:spcPts val="600"/>
              </a:spcBef>
            </a:pPr>
            <a:r>
              <a:rPr lang="de-DE" sz="2000" b="1" dirty="0" err="1"/>
              <a:t>Pravilno</a:t>
            </a:r>
            <a:r>
              <a:rPr lang="de-DE" sz="2000" b="1" dirty="0"/>
              <a:t> </a:t>
            </a:r>
            <a:r>
              <a:rPr lang="de-DE" sz="2000" b="1" dirty="0" err="1"/>
              <a:t>planirinen</a:t>
            </a:r>
            <a:r>
              <a:rPr lang="de-DE" sz="2000" b="1" dirty="0"/>
              <a:t>.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de-DE" sz="2000" b="1" dirty="0" err="1"/>
              <a:t>Pravilno</a:t>
            </a:r>
            <a:r>
              <a:rPr lang="de-DE" sz="2000" b="1" dirty="0"/>
              <a:t> </a:t>
            </a:r>
            <a:r>
              <a:rPr lang="de-DE" sz="2000" b="1" dirty="0" err="1"/>
              <a:t>stav</a:t>
            </a:r>
            <a:r>
              <a:rPr lang="es-ES" sz="2000" b="1" dirty="0"/>
              <a:t>.</a:t>
            </a:r>
          </a:p>
          <a:p>
            <a:pPr>
              <a:spcBef>
                <a:spcPts val="1200"/>
              </a:spcBef>
            </a:pPr>
            <a:r>
              <a:rPr lang="de-DE" sz="2000" b="1" dirty="0">
                <a:solidFill>
                  <a:srgbClr val="375FA5"/>
                </a:solidFill>
              </a:rPr>
              <a:t>O </a:t>
            </a:r>
            <a:r>
              <a:rPr lang="de-DE" sz="2000" b="1" dirty="0" err="1">
                <a:solidFill>
                  <a:srgbClr val="375FA5"/>
                </a:solidFill>
              </a:rPr>
              <a:t>Rezultati</a:t>
            </a:r>
            <a:r>
              <a:rPr lang="de-DE" sz="2000" b="1" dirty="0">
                <a:solidFill>
                  <a:srgbClr val="375FA5"/>
                </a:solidFill>
              </a:rPr>
              <a:t> </a:t>
            </a:r>
            <a:r>
              <a:rPr lang="de-DE" sz="2000" b="1" dirty="0" err="1">
                <a:solidFill>
                  <a:srgbClr val="375FA5"/>
                </a:solidFill>
              </a:rPr>
              <a:t>taro</a:t>
            </a:r>
            <a:r>
              <a:rPr lang="de-DE" sz="2000" b="1" dirty="0">
                <a:solidFill>
                  <a:srgbClr val="375FA5"/>
                </a:solidFill>
              </a:rPr>
              <a:t> </a:t>
            </a:r>
            <a:r>
              <a:rPr lang="de-DE" sz="2000" b="1" dirty="0" err="1">
                <a:solidFill>
                  <a:srgbClr val="375FA5"/>
                </a:solidFill>
              </a:rPr>
              <a:t>upraviba</a:t>
            </a:r>
            <a:r>
              <a:rPr lang="mk-MK" sz="2000" b="1" dirty="0">
                <a:solidFill>
                  <a:srgbClr val="375FA5"/>
                </a:solidFill>
              </a:rPr>
              <a:t>:</a:t>
            </a:r>
            <a:endParaRPr lang="es-ES" sz="2000" b="1" dirty="0">
              <a:solidFill>
                <a:srgbClr val="375FA5"/>
              </a:solidFill>
            </a:endParaRPr>
          </a:p>
          <a:p>
            <a:pPr lvl="1">
              <a:spcBef>
                <a:spcPts val="600"/>
              </a:spcBef>
            </a:pPr>
            <a:r>
              <a:rPr lang="de-DE" sz="2000" b="1" dirty="0" err="1"/>
              <a:t>Jekipe</a:t>
            </a:r>
            <a:r>
              <a:rPr lang="de-DE" sz="2000" b="1" dirty="0"/>
              <a:t> e </a:t>
            </a:r>
            <a:r>
              <a:rPr lang="de-DE" sz="2000" b="1" dirty="0" err="1"/>
              <a:t>khangirijako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Upraviba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nacin</a:t>
            </a:r>
            <a:r>
              <a:rPr lang="de-DE" sz="2000" b="1" dirty="0"/>
              <a:t> </a:t>
            </a:r>
            <a:r>
              <a:rPr lang="de-DE" sz="2000" b="1" dirty="0" err="1"/>
              <a:t>koleste</a:t>
            </a:r>
            <a:r>
              <a:rPr lang="de-DE" sz="2000" b="1" dirty="0"/>
              <a:t> </a:t>
            </a:r>
            <a:r>
              <a:rPr lang="de-DE" sz="2000" b="1" dirty="0" err="1"/>
              <a:t>jek</a:t>
            </a:r>
            <a:r>
              <a:rPr lang="de-DE" sz="2000" b="1" dirty="0"/>
              <a:t> </a:t>
            </a:r>
            <a:r>
              <a:rPr lang="de-DE" sz="2000" b="1" dirty="0" err="1"/>
              <a:t>liko</a:t>
            </a:r>
            <a:r>
              <a:rPr lang="de-DE" sz="2000" b="1" dirty="0"/>
              <a:t> </a:t>
            </a:r>
            <a:r>
              <a:rPr lang="de-DE" sz="2000" b="1" dirty="0" err="1"/>
              <a:t>upravinela</a:t>
            </a:r>
            <a:r>
              <a:rPr lang="de-DE" sz="2000" b="1" dirty="0"/>
              <a:t> </a:t>
            </a:r>
            <a:r>
              <a:rPr lang="de-DE" sz="2000" b="1" dirty="0" err="1"/>
              <a:t>adaleja</a:t>
            </a:r>
            <a:r>
              <a:rPr lang="de-DE" sz="2000" b="1" dirty="0"/>
              <a:t> </a:t>
            </a:r>
            <a:r>
              <a:rPr lang="de-DE" sz="2000" b="1" dirty="0" err="1"/>
              <a:t>soj</a:t>
            </a:r>
            <a:r>
              <a:rPr lang="de-DE" sz="2000" b="1" dirty="0"/>
              <a:t> </a:t>
            </a:r>
            <a:r>
              <a:rPr lang="de-DE" sz="2000" b="1" dirty="0" err="1"/>
              <a:t>olese</a:t>
            </a:r>
            <a:r>
              <a:rPr lang="de-DE" sz="2000" b="1" dirty="0"/>
              <a:t> </a:t>
            </a:r>
            <a:r>
              <a:rPr lang="de-DE" sz="2000" b="1" dirty="0" err="1"/>
              <a:t>doverimo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te </a:t>
            </a:r>
            <a:r>
              <a:rPr lang="de-DE" sz="2000" b="1" dirty="0" err="1"/>
              <a:t>pogrizinelpe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Korintjanija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vec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obrzingepe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pomozinen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priblizingape</a:t>
            </a:r>
            <a:r>
              <a:rPr lang="de-DE" sz="2000" b="1" dirty="0">
                <a:solidFill>
                  <a:prstClr val="black"/>
                </a:solidFill>
              </a:rPr>
              <a:t> o vreme </a:t>
            </a:r>
            <a:r>
              <a:rPr lang="de-DE" sz="2000" b="1" dirty="0" err="1">
                <a:solidFill>
                  <a:prstClr val="black"/>
                </a:solidFill>
              </a:rPr>
              <a:t>keda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vrska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trebinga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sprovedinelpe</a:t>
            </a:r>
            <a:r>
              <a:rPr lang="de-DE" sz="2000" b="1" dirty="0">
                <a:solidFill>
                  <a:prstClr val="black"/>
                </a:solidFill>
              </a:rPr>
              <a:t> ci ko delo. O </a:t>
            </a:r>
            <a:r>
              <a:rPr lang="de-DE" sz="2000" b="1" dirty="0" err="1">
                <a:solidFill>
                  <a:prstClr val="black"/>
                </a:solidFill>
              </a:rPr>
              <a:t>Khangerija</a:t>
            </a:r>
            <a:r>
              <a:rPr lang="de-DE" sz="2000" b="1" dirty="0">
                <a:solidFill>
                  <a:prstClr val="black"/>
                </a:solidFill>
              </a:rPr>
              <a:t> ki </a:t>
            </a:r>
            <a:r>
              <a:rPr lang="de-DE" sz="2000" b="1" dirty="0" err="1">
                <a:solidFill>
                  <a:prstClr val="black"/>
                </a:solidFill>
              </a:rPr>
              <a:t>Makedonija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vec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pocminge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ucestvuinen</a:t>
            </a:r>
            <a:r>
              <a:rPr lang="de-DE" sz="2000" b="1" dirty="0">
                <a:solidFill>
                  <a:prstClr val="black"/>
                </a:solidFill>
              </a:rPr>
              <a:t>. O Pavle na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zaentirisirimo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i </a:t>
            </a:r>
            <a:r>
              <a:rPr lang="de-DE" sz="2000" b="1" dirty="0" err="1">
                <a:solidFill>
                  <a:prstClr val="black"/>
                </a:solidFill>
              </a:rPr>
              <a:t>suma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pare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ine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vklucimi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nego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i </a:t>
            </a:r>
            <a:r>
              <a:rPr lang="de-DE" sz="2000" b="1" dirty="0" err="1">
                <a:solidFill>
                  <a:prstClr val="black"/>
                </a:solidFill>
              </a:rPr>
              <a:t>motivacija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entuzijazma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kolencar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vernikija</a:t>
            </a:r>
            <a:r>
              <a:rPr lang="de-DE" sz="2000" b="1" dirty="0">
                <a:solidFill>
                  <a:prstClr val="black"/>
                </a:solidFill>
              </a:rPr>
              <a:t> ka </a:t>
            </a:r>
            <a:r>
              <a:rPr lang="de-DE" sz="2000" b="1" dirty="0" err="1">
                <a:solidFill>
                  <a:prstClr val="black"/>
                </a:solidFill>
              </a:rPr>
              <a:t>ucestvuinen</a:t>
            </a:r>
            <a:r>
              <a:rPr lang="de-DE" sz="2000" b="1" dirty="0">
                <a:solidFill>
                  <a:prstClr val="black"/>
                </a:solidFill>
              </a:rPr>
              <a:t> ki </a:t>
            </a:r>
            <a:r>
              <a:rPr lang="de-DE" sz="2000" b="1" dirty="0" err="1">
                <a:solidFill>
                  <a:prstClr val="black"/>
                </a:solidFill>
              </a:rPr>
              <a:t>akaja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moznost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odgovorinen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blagodatt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priminge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Ko </a:t>
            </a:r>
            <a:r>
              <a:rPr lang="de-DE" sz="2000" b="1" dirty="0" err="1">
                <a:solidFill>
                  <a:prstClr val="black"/>
                </a:solidFill>
              </a:rPr>
              <a:t>kontekst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tari</a:t>
            </a:r>
            <a:r>
              <a:rPr lang="de-DE" sz="2000" b="1" dirty="0">
                <a:solidFill>
                  <a:prstClr val="black"/>
                </a:solidFill>
              </a:rPr>
              <a:t> dujto </a:t>
            </a:r>
            <a:r>
              <a:rPr lang="de-DE" sz="2000" b="1" dirty="0" err="1">
                <a:solidFill>
                  <a:prstClr val="black"/>
                </a:solidFill>
              </a:rPr>
              <a:t>glava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Pavleso</a:t>
            </a:r>
            <a:r>
              <a:rPr lang="de-DE" sz="2000" b="1" dirty="0">
                <a:solidFill>
                  <a:prstClr val="black"/>
                </a:solidFill>
              </a:rPr>
              <a:t> ci ko </a:t>
            </a:r>
            <a:r>
              <a:rPr lang="de-DE" sz="2000" b="1" dirty="0" err="1">
                <a:solidFill>
                  <a:prstClr val="black"/>
                </a:solidFill>
              </a:rPr>
              <a:t>Korintija</a:t>
            </a:r>
            <a:r>
              <a:rPr lang="de-DE" sz="2000" b="1" dirty="0">
                <a:solidFill>
                  <a:prstClr val="black"/>
                </a:solidFill>
              </a:rPr>
              <a:t>, o </a:t>
            </a:r>
            <a:r>
              <a:rPr lang="de-DE" sz="2000" b="1" dirty="0" err="1">
                <a:solidFill>
                  <a:prstClr val="black"/>
                </a:solidFill>
              </a:rPr>
              <a:t>upraviba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odnesinelape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bashi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specificno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projekti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apostoli</a:t>
            </a:r>
            <a:r>
              <a:rPr lang="de-DE" sz="2000" b="1" dirty="0">
                <a:solidFill>
                  <a:prstClr val="black"/>
                </a:solidFill>
              </a:rPr>
              <a:t>: </a:t>
            </a:r>
            <a:r>
              <a:rPr lang="de-DE" sz="2000" b="1" dirty="0" err="1">
                <a:solidFill>
                  <a:prstClr val="black"/>
                </a:solidFill>
              </a:rPr>
              <a:t>neevrejska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khangerija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keden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pare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da te </a:t>
            </a:r>
            <a:r>
              <a:rPr lang="de-DE" sz="2000" b="1" dirty="0" err="1">
                <a:solidFill>
                  <a:prstClr val="black"/>
                </a:solidFill>
              </a:rPr>
              <a:t>pomozinen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crkvake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Erusalim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koja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nakela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but </a:t>
            </a:r>
            <a:r>
              <a:rPr lang="de-DE" sz="2000" b="1" dirty="0" err="1">
                <a:solidFill>
                  <a:prstClr val="black"/>
                </a:solidFill>
              </a:rPr>
              <a:t>paro</a:t>
            </a:r>
            <a:r>
              <a:rPr lang="de-DE" sz="2000" b="1" dirty="0">
                <a:solidFill>
                  <a:prstClr val="black"/>
                </a:solidFill>
              </a:rPr>
              <a:t> vreme.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de-DE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 SEME TARO UPRAVIBA</a:t>
            </a:r>
            <a:endParaRPr lang="es-ES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4000" b="1" dirty="0">
                <a:ln/>
                <a:solidFill>
                  <a:schemeClr val="accent5"/>
                </a:solidFill>
              </a:rPr>
              <a:t>O PRIMER TARO ISUS</a:t>
            </a:r>
            <a:endParaRPr lang="es-ES" sz="40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773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Sose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canena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i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blagodat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amaro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Devel O Isus Hristos,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deka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iako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ine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barvalo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amenge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ulo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corolo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da te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barvagoven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tumen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preku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Oleso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corolipe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.“ 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 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de-DE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2.Korintjanite </a:t>
            </a:r>
            <a:r>
              <a:rPr lang="ru-RU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8:9)</a:t>
            </a:r>
            <a:endParaRPr lang="es-ES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0" y="2156346"/>
            <a:ext cx="5601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Savi </a:t>
            </a:r>
            <a:r>
              <a:rPr lang="de-DE" sz="2000" b="1" dirty="0" err="1"/>
              <a:t>tani</a:t>
            </a:r>
            <a:r>
              <a:rPr lang="de-DE" sz="2000" b="1" dirty="0"/>
              <a:t> i </a:t>
            </a:r>
            <a:r>
              <a:rPr lang="de-DE" sz="2000" b="1" dirty="0" err="1"/>
              <a:t>vrska</a:t>
            </a:r>
            <a:r>
              <a:rPr lang="de-DE" sz="2000" b="1" dirty="0"/>
              <a:t> </a:t>
            </a:r>
            <a:r>
              <a:rPr lang="de-DE" sz="2000" b="1" dirty="0" err="1"/>
              <a:t>maskar</a:t>
            </a:r>
            <a:r>
              <a:rPr lang="de-DE" sz="2000" b="1" dirty="0"/>
              <a:t> </a:t>
            </a:r>
            <a:r>
              <a:rPr lang="de-DE" sz="2000" b="1" dirty="0" err="1"/>
              <a:t>ke</a:t>
            </a:r>
            <a:r>
              <a:rPr lang="de-DE" sz="2000" b="1" dirty="0"/>
              <a:t> </a:t>
            </a:r>
            <a:r>
              <a:rPr lang="de-DE" sz="2000" b="1" dirty="0" err="1"/>
              <a:t>Devlesi</a:t>
            </a:r>
            <a:r>
              <a:rPr lang="de-DE" sz="2000" b="1" dirty="0"/>
              <a:t> </a:t>
            </a:r>
            <a:r>
              <a:rPr lang="de-DE" sz="2000" b="1" dirty="0" err="1"/>
              <a:t>blagodat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tari</a:t>
            </a:r>
            <a:r>
              <a:rPr lang="de-DE" sz="2000" b="1" dirty="0"/>
              <a:t> </a:t>
            </a:r>
            <a:r>
              <a:rPr lang="de-DE" sz="2000" b="1" dirty="0" err="1"/>
              <a:t>velikodusnost</a:t>
            </a:r>
            <a:r>
              <a:rPr lang="ru-RU" sz="2000" b="1" dirty="0"/>
              <a:t>? (</a:t>
            </a:r>
            <a:r>
              <a:rPr lang="de-DE" sz="2000" b="1" dirty="0"/>
              <a:t>2.Korintjanite</a:t>
            </a:r>
            <a:r>
              <a:rPr lang="ru-RU" sz="2000" b="1" dirty="0"/>
              <a:t> 8:1-2)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2267533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224713" y="4312692"/>
            <a:ext cx="34991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600" b="1" dirty="0"/>
              <a:t>Thaj </a:t>
            </a:r>
            <a:r>
              <a:rPr lang="de-DE" sz="1600" b="1" dirty="0" err="1"/>
              <a:t>sa</a:t>
            </a:r>
            <a:r>
              <a:rPr lang="de-DE" sz="1600" b="1" dirty="0"/>
              <a:t> </a:t>
            </a:r>
            <a:r>
              <a:rPr lang="de-DE" sz="1600" b="1" dirty="0" err="1"/>
              <a:t>odova</a:t>
            </a:r>
            <a:r>
              <a:rPr lang="de-DE" sz="1600" b="1" dirty="0"/>
              <a:t> </a:t>
            </a:r>
            <a:r>
              <a:rPr lang="de-DE" sz="1600" b="1" dirty="0" err="1"/>
              <a:t>kergale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mangipe</a:t>
            </a:r>
            <a:r>
              <a:rPr lang="de-DE" sz="1600" b="1" dirty="0"/>
              <a:t> </a:t>
            </a:r>
            <a:r>
              <a:rPr lang="de-DE" sz="1600" b="1" dirty="0" err="1"/>
              <a:t>kon</a:t>
            </a:r>
            <a:r>
              <a:rPr lang="de-DE" sz="1600" b="1" dirty="0"/>
              <a:t> </a:t>
            </a:r>
            <a:r>
              <a:rPr lang="de-DE" sz="1600" b="1" dirty="0" err="1"/>
              <a:t>amende</a:t>
            </a:r>
            <a:r>
              <a:rPr lang="de-DE" sz="1600" b="1" dirty="0"/>
              <a:t>! (Jovan 15:13; </a:t>
            </a:r>
            <a:r>
              <a:rPr lang="de-DE" sz="1600" b="1" dirty="0" err="1"/>
              <a:t>Efesjanite</a:t>
            </a:r>
            <a:r>
              <a:rPr lang="de-DE" sz="1600" b="1" dirty="0"/>
              <a:t> 5:2; </a:t>
            </a:r>
            <a:r>
              <a:rPr lang="de-DE" sz="1600" b="1" dirty="0" err="1"/>
              <a:t>Galantjanite</a:t>
            </a:r>
            <a:r>
              <a:rPr lang="de-DE" sz="1600" b="1" dirty="0"/>
              <a:t> 2:20; 1.Jovanovo 3:16).</a:t>
            </a:r>
            <a:endParaRPr lang="es-ES" sz="16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0" y="2864232"/>
            <a:ext cx="57238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Devel </a:t>
            </a:r>
            <a:r>
              <a:rPr lang="de-DE" sz="2000" b="1" dirty="0" err="1">
                <a:solidFill>
                  <a:prstClr val="black"/>
                </a:solidFill>
              </a:rPr>
              <a:t>dengalen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Olesi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blagodat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crkvenge</a:t>
            </a:r>
            <a:r>
              <a:rPr lang="de-DE" sz="2000" b="1" dirty="0">
                <a:solidFill>
                  <a:prstClr val="black"/>
                </a:solidFill>
              </a:rPr>
              <a:t> ki </a:t>
            </a:r>
            <a:r>
              <a:rPr lang="de-DE" sz="2000" b="1" dirty="0" err="1">
                <a:solidFill>
                  <a:prstClr val="black"/>
                </a:solidFill>
              </a:rPr>
              <a:t>Makedonija</a:t>
            </a:r>
            <a:r>
              <a:rPr lang="de-DE" sz="2000" b="1" dirty="0">
                <a:solidFill>
                  <a:prstClr val="black"/>
                </a:solidFill>
              </a:rPr>
              <a:t>, a </a:t>
            </a:r>
            <a:r>
              <a:rPr lang="de-DE" sz="2000" b="1" dirty="0" err="1">
                <a:solidFill>
                  <a:prstClr val="black"/>
                </a:solidFill>
              </a:rPr>
              <a:t>ola</a:t>
            </a:r>
            <a:r>
              <a:rPr lang="de-DE" sz="2000" b="1" dirty="0">
                <a:solidFill>
                  <a:prstClr val="black"/>
                </a:solidFill>
              </a:rPr>
              <a:t> ,, </a:t>
            </a:r>
            <a:r>
              <a:rPr lang="de-DE" sz="2000" b="1" dirty="0" err="1">
                <a:solidFill>
                  <a:prstClr val="black"/>
                </a:solidFill>
              </a:rPr>
              <a:t>perdile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barval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darezlivost</a:t>
            </a:r>
            <a:r>
              <a:rPr lang="de-DE" sz="2000" b="1" dirty="0">
                <a:solidFill>
                  <a:prstClr val="black"/>
                </a:solidFill>
              </a:rPr>
              <a:t>“ (</a:t>
            </a:r>
            <a:r>
              <a:rPr lang="de-DE" sz="2000" b="1" dirty="0"/>
              <a:t>2.Korintjanite</a:t>
            </a:r>
            <a:r>
              <a:rPr lang="ru-RU" sz="2000" b="1" dirty="0"/>
              <a:t> </a:t>
            </a:r>
            <a:r>
              <a:rPr lang="de-DE" sz="2000" b="1" dirty="0"/>
              <a:t>8:2). Thaj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blagodat</a:t>
            </a:r>
            <a:r>
              <a:rPr lang="de-DE" sz="2000" b="1" dirty="0"/>
              <a:t> </a:t>
            </a:r>
            <a:r>
              <a:rPr lang="de-DE" sz="2000" b="1" dirty="0" err="1"/>
              <a:t>Isusesi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olenge</a:t>
            </a:r>
            <a:r>
              <a:rPr lang="de-DE" sz="2000" b="1" dirty="0"/>
              <a:t>, </a:t>
            </a:r>
            <a:r>
              <a:rPr lang="de-DE" sz="2000" b="1" dirty="0" err="1"/>
              <a:t>thja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amenge</a:t>
            </a:r>
            <a:r>
              <a:rPr lang="de-DE" sz="2000" b="1" dirty="0"/>
              <a:t>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224714" y="5566732"/>
            <a:ext cx="34991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1600" b="1" dirty="0">
                <a:solidFill>
                  <a:prstClr val="black"/>
                </a:solidFill>
              </a:rPr>
              <a:t>Sar ka </a:t>
            </a:r>
            <a:r>
              <a:rPr lang="de-DE" sz="1600" b="1" dirty="0" err="1">
                <a:solidFill>
                  <a:prstClr val="black"/>
                </a:solidFill>
              </a:rPr>
              <a:t>odgovorina</a:t>
            </a:r>
            <a:r>
              <a:rPr lang="de-DE" sz="1600" b="1" dirty="0">
                <a:solidFill>
                  <a:prstClr val="black"/>
                </a:solidFill>
              </a:rPr>
              <a:t> ki </a:t>
            </a:r>
            <a:r>
              <a:rPr lang="de-DE" sz="1600" b="1" dirty="0" err="1">
                <a:solidFill>
                  <a:prstClr val="black"/>
                </a:solidFill>
              </a:rPr>
              <a:t>blagodat</a:t>
            </a:r>
            <a:r>
              <a:rPr lang="de-DE" sz="1600" b="1" dirty="0">
                <a:solidFill>
                  <a:prstClr val="black"/>
                </a:solidFill>
              </a:rPr>
              <a:t> </a:t>
            </a:r>
            <a:r>
              <a:rPr lang="de-DE" sz="1600" b="1" dirty="0" err="1">
                <a:solidFill>
                  <a:prstClr val="black"/>
                </a:solidFill>
              </a:rPr>
              <a:t>taro</a:t>
            </a:r>
            <a:r>
              <a:rPr lang="de-DE" sz="1600" b="1" dirty="0">
                <a:solidFill>
                  <a:prstClr val="black"/>
                </a:solidFill>
              </a:rPr>
              <a:t> Isus? ,,</a:t>
            </a:r>
            <a:r>
              <a:rPr lang="de-DE" sz="1600" b="1" dirty="0" err="1">
                <a:solidFill>
                  <a:prstClr val="black"/>
                </a:solidFill>
              </a:rPr>
              <a:t>Bizopare</a:t>
            </a:r>
            <a:r>
              <a:rPr lang="de-DE" sz="1600" b="1" dirty="0">
                <a:solidFill>
                  <a:prstClr val="black"/>
                </a:solidFill>
              </a:rPr>
              <a:t> </a:t>
            </a:r>
            <a:r>
              <a:rPr lang="de-DE" sz="1600" b="1" dirty="0" err="1">
                <a:solidFill>
                  <a:prstClr val="black"/>
                </a:solidFill>
              </a:rPr>
              <a:t>dobingen</a:t>
            </a:r>
            <a:r>
              <a:rPr lang="de-DE" sz="1600" b="1" dirty="0">
                <a:solidFill>
                  <a:prstClr val="black"/>
                </a:solidFill>
              </a:rPr>
              <a:t>, </a:t>
            </a:r>
            <a:r>
              <a:rPr lang="de-DE" sz="1600" b="1" dirty="0" err="1">
                <a:solidFill>
                  <a:prstClr val="black"/>
                </a:solidFill>
              </a:rPr>
              <a:t>bizopare</a:t>
            </a:r>
            <a:r>
              <a:rPr lang="de-DE" sz="1600" b="1" dirty="0">
                <a:solidFill>
                  <a:prstClr val="black"/>
                </a:solidFill>
              </a:rPr>
              <a:t> den“ (Matej 10:8).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4400" b="1" noProof="0" dirty="0">
                <a:ln/>
                <a:solidFill>
                  <a:schemeClr val="accent3"/>
                </a:solidFill>
              </a:rPr>
              <a:t>O ODGOVOR TARI PRIMENIMI BLAGODAT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„Thaj na sar so ucekuinaja, nego ola prvo predaingepe pes e Devlese, a palo odova, pali volja Devlesi, predadingepe amenge ola korkori pes“ (2.Korintjanite 8:5)</a:t>
            </a:r>
            <a:endParaRPr lang="tr-TR" sz="1400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7107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r-TR" sz="2000" b="1" noProof="0" dirty="0"/>
              <a:t>Zabelezinen o odgovor taro Makedoncija tari blagodat: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r-TR" sz="2000" b="1" noProof="0" dirty="0"/>
              <a:t>So ucinelamen akava?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6438033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510752"/>
              </p:ext>
            </p:extLst>
          </p:nvPr>
        </p:nvGraphicFramePr>
        <p:xfrm>
          <a:off x="8277224" y="1948754"/>
          <a:ext cx="3848099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964327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de-DE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SAR TE PRAKTIKUINEN O UPRAVIBA</a:t>
            </a:r>
            <a:endParaRPr lang="es-ES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PRAVILNO PLANIRIBA</a:t>
            </a:r>
            <a:endParaRPr lang="es-ES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0" y="616132"/>
            <a:ext cx="7993077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„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Svako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tumendar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neka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del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kozom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resinga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ko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srce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na so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nevolnost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nitu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prinuda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sose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O Devel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mangela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okole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radosno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dela</a:t>
            </a:r>
            <a:r>
              <a:rPr lang="ru-RU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.“ (</a:t>
            </a:r>
            <a:r>
              <a:rPr lang="de-DE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2.Korintjanite </a:t>
            </a:r>
            <a:r>
              <a:rPr lang="ru-RU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9:7)</a:t>
            </a:r>
            <a:endParaRPr lang="es-ES" sz="1200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Plan </a:t>
            </a:r>
            <a:r>
              <a:rPr lang="de-DE" b="1" dirty="0" err="1"/>
              <a:t>taro</a:t>
            </a:r>
            <a:r>
              <a:rPr lang="de-DE" b="1" dirty="0"/>
              <a:t> Pavle </a:t>
            </a:r>
            <a:r>
              <a:rPr lang="de-DE" b="1" dirty="0" err="1"/>
              <a:t>ine</a:t>
            </a:r>
            <a:r>
              <a:rPr lang="de-DE" b="1" dirty="0"/>
              <a:t> te </a:t>
            </a:r>
            <a:r>
              <a:rPr lang="de-DE" b="1" dirty="0" err="1"/>
              <a:t>kedel</a:t>
            </a:r>
            <a:r>
              <a:rPr lang="de-DE" b="1" dirty="0"/>
              <a:t> posebno </a:t>
            </a:r>
            <a:r>
              <a:rPr lang="de-DE" b="1" dirty="0" err="1"/>
              <a:t>prilog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ckrve</a:t>
            </a:r>
            <a:r>
              <a:rPr lang="de-DE" b="1" dirty="0"/>
              <a:t> ki </a:t>
            </a:r>
            <a:r>
              <a:rPr lang="de-DE" b="1" dirty="0" err="1"/>
              <a:t>Maledonija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Ahaja</a:t>
            </a:r>
            <a:r>
              <a:rPr lang="de-DE" b="1" dirty="0"/>
              <a:t> (</a:t>
            </a:r>
            <a:r>
              <a:rPr lang="de-DE" b="1" dirty="0" err="1"/>
              <a:t>provincija</a:t>
            </a:r>
            <a:r>
              <a:rPr lang="de-DE" b="1" dirty="0"/>
              <a:t> kote so </a:t>
            </a:r>
            <a:r>
              <a:rPr lang="de-DE" b="1" dirty="0" err="1"/>
              <a:t>arakavdile</a:t>
            </a:r>
            <a:r>
              <a:rPr lang="de-DE" b="1" dirty="0"/>
              <a:t> O </a:t>
            </a:r>
            <a:r>
              <a:rPr lang="de-DE" b="1" dirty="0" err="1"/>
              <a:t>Kolosija</a:t>
            </a:r>
            <a:r>
              <a:rPr lang="de-DE" b="1" dirty="0"/>
              <a:t>) </a:t>
            </a:r>
            <a:r>
              <a:rPr lang="de-DE" b="1" dirty="0" err="1"/>
              <a:t>za</a:t>
            </a:r>
            <a:r>
              <a:rPr lang="de-DE" b="1" dirty="0"/>
              <a:t> da te </a:t>
            </a:r>
            <a:r>
              <a:rPr lang="de-DE" b="1" dirty="0" err="1"/>
              <a:t>pomozinel</a:t>
            </a:r>
            <a:r>
              <a:rPr lang="de-DE" b="1" dirty="0"/>
              <a:t> e </a:t>
            </a:r>
            <a:r>
              <a:rPr lang="de-DE" b="1" dirty="0" err="1"/>
              <a:t>crkvake</a:t>
            </a:r>
            <a:r>
              <a:rPr lang="de-DE" b="1" dirty="0"/>
              <a:t> ko </a:t>
            </a:r>
            <a:r>
              <a:rPr lang="de-DE" b="1" dirty="0" err="1"/>
              <a:t>Erusalim</a:t>
            </a:r>
            <a:r>
              <a:rPr lang="de-DE" b="1" dirty="0"/>
              <a:t> (</a:t>
            </a:r>
            <a:r>
              <a:rPr lang="de-DE" b="1" dirty="0" err="1"/>
              <a:t>Rimjanite</a:t>
            </a:r>
            <a:r>
              <a:rPr lang="de-DE" b="1" dirty="0"/>
              <a:t> 15:26).</a:t>
            </a:r>
            <a:endParaRPr lang="es-ES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18195" y="737375"/>
            <a:ext cx="4034527" cy="2245519"/>
            <a:chOff x="7947923" y="1393031"/>
            <a:chExt cx="4034527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7947923" y="2564189"/>
              <a:ext cx="8915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KOTINTIJA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82427" y="2763291"/>
              <a:ext cx="6417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AHAJA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17297" y="1679019"/>
              <a:ext cx="11195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MAKEDONIJA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895808" y="2702688"/>
              <a:ext cx="9584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89174"/>
            <a:ext cx="50953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Javer </a:t>
            </a:r>
            <a:r>
              <a:rPr lang="de-DE" b="1" dirty="0" err="1"/>
              <a:t>poenta</a:t>
            </a:r>
            <a:r>
              <a:rPr lang="de-DE" b="1" dirty="0"/>
              <a:t> so O Pavle </a:t>
            </a:r>
            <a:r>
              <a:rPr lang="de-DE" b="1" dirty="0" err="1"/>
              <a:t>vklucinga</a:t>
            </a:r>
            <a:r>
              <a:rPr lang="de-DE" b="1" dirty="0"/>
              <a:t> ko </a:t>
            </a:r>
            <a:r>
              <a:rPr lang="de-DE" b="1" dirty="0" err="1"/>
              <a:t>piro</a:t>
            </a:r>
            <a:r>
              <a:rPr lang="de-DE" b="1" dirty="0"/>
              <a:t> plan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deka</a:t>
            </a:r>
            <a:r>
              <a:rPr lang="de-DE" b="1" dirty="0"/>
              <a:t> na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acikeren</a:t>
            </a:r>
            <a:r>
              <a:rPr lang="de-DE" b="1" dirty="0"/>
              <a:t> te </a:t>
            </a:r>
            <a:r>
              <a:rPr lang="de-DE" b="1" dirty="0" err="1"/>
              <a:t>predainen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puti</a:t>
            </a:r>
            <a:r>
              <a:rPr lang="de-DE" b="1" dirty="0"/>
              <a:t>, </a:t>
            </a:r>
            <a:r>
              <a:rPr lang="de-DE" b="1" dirty="0" err="1"/>
              <a:t>nego</a:t>
            </a:r>
            <a:r>
              <a:rPr lang="de-DE" b="1" dirty="0"/>
              <a:t> te </a:t>
            </a:r>
            <a:r>
              <a:rPr lang="de-DE" b="1" dirty="0" err="1"/>
              <a:t>izdvoinen</a:t>
            </a:r>
            <a:r>
              <a:rPr lang="de-DE" b="1" dirty="0"/>
              <a:t> </a:t>
            </a:r>
            <a:r>
              <a:rPr lang="de-DE" b="1" dirty="0" err="1"/>
              <a:t>po</a:t>
            </a:r>
            <a:r>
              <a:rPr lang="de-DE" b="1" dirty="0"/>
              <a:t> </a:t>
            </a:r>
            <a:r>
              <a:rPr lang="de-DE" b="1" dirty="0" err="1"/>
              <a:t>hari</a:t>
            </a:r>
            <a:r>
              <a:rPr lang="de-DE" b="1" dirty="0"/>
              <a:t> </a:t>
            </a:r>
            <a:r>
              <a:rPr lang="de-DE" b="1" dirty="0" err="1"/>
              <a:t>svako</a:t>
            </a:r>
            <a:r>
              <a:rPr lang="de-DE" b="1" dirty="0"/>
              <a:t> </a:t>
            </a:r>
            <a:r>
              <a:rPr lang="de-DE" b="1" dirty="0" err="1"/>
              <a:t>nedela</a:t>
            </a:r>
            <a:r>
              <a:rPr lang="de-DE" b="1" dirty="0"/>
              <a:t> ci </a:t>
            </a:r>
            <a:r>
              <a:rPr lang="de-DE" b="1" dirty="0" err="1"/>
              <a:t>keda</a:t>
            </a:r>
            <a:r>
              <a:rPr lang="de-DE" b="1" dirty="0"/>
              <a:t> na </a:t>
            </a:r>
            <a:r>
              <a:rPr lang="de-DE" b="1" dirty="0" err="1"/>
              <a:t>dostigninena</a:t>
            </a:r>
            <a:r>
              <a:rPr lang="de-DE" b="1" dirty="0"/>
              <a:t> </a:t>
            </a:r>
            <a:r>
              <a:rPr lang="de-DE" b="1" dirty="0" err="1"/>
              <a:t>predlozimi</a:t>
            </a:r>
            <a:r>
              <a:rPr lang="de-DE" b="1" dirty="0"/>
              <a:t> </a:t>
            </a:r>
            <a:r>
              <a:rPr lang="de-DE" b="1" dirty="0" err="1"/>
              <a:t>kolicina</a:t>
            </a:r>
            <a:r>
              <a:rPr lang="de-DE" b="1" dirty="0"/>
              <a:t> (1.Korintjanite 16:2). Ko </a:t>
            </a:r>
            <a:r>
              <a:rPr lang="de-DE" b="1" dirty="0" err="1"/>
              <a:t>akava</a:t>
            </a:r>
            <a:r>
              <a:rPr lang="de-DE" b="1" dirty="0"/>
              <a:t> </a:t>
            </a:r>
            <a:r>
              <a:rPr lang="de-DE" b="1" dirty="0" err="1"/>
              <a:t>nacin</a:t>
            </a:r>
            <a:r>
              <a:rPr lang="de-DE" b="1" dirty="0"/>
              <a:t>, </a:t>
            </a:r>
            <a:r>
              <a:rPr lang="de-DE" b="1" dirty="0" err="1"/>
              <a:t>keda</a:t>
            </a:r>
            <a:r>
              <a:rPr lang="de-DE" b="1" dirty="0"/>
              <a:t> O Pavle ka </a:t>
            </a:r>
            <a:r>
              <a:rPr lang="de-DE" b="1" dirty="0" err="1"/>
              <a:t>resel</a:t>
            </a:r>
            <a:r>
              <a:rPr lang="de-DE" b="1" dirty="0"/>
              <a:t>, </a:t>
            </a:r>
            <a:r>
              <a:rPr lang="de-DE" b="1" dirty="0" err="1"/>
              <a:t>celo</a:t>
            </a:r>
            <a:r>
              <a:rPr lang="de-DE" b="1" dirty="0"/>
              <a:t> </a:t>
            </a:r>
            <a:r>
              <a:rPr lang="de-DE" b="1" dirty="0" err="1"/>
              <a:t>kedimi</a:t>
            </a:r>
            <a:r>
              <a:rPr lang="de-DE" b="1" dirty="0"/>
              <a:t> </a:t>
            </a:r>
            <a:r>
              <a:rPr lang="de-DE" b="1" dirty="0" err="1"/>
              <a:t>suma</a:t>
            </a:r>
            <a:r>
              <a:rPr lang="de-DE" b="1" dirty="0"/>
              <a:t> </a:t>
            </a:r>
            <a:r>
              <a:rPr lang="de-DE" b="1" dirty="0" err="1"/>
              <a:t>saj</a:t>
            </a:r>
            <a:r>
              <a:rPr lang="de-DE" b="1" dirty="0"/>
              <a:t>  </a:t>
            </a:r>
            <a:r>
              <a:rPr lang="de-DE" b="1" dirty="0" err="1"/>
              <a:t>radosno</a:t>
            </a:r>
            <a:r>
              <a:rPr lang="de-DE" b="1" dirty="0"/>
              <a:t> te </a:t>
            </a:r>
            <a:r>
              <a:rPr lang="de-DE" b="1" dirty="0" err="1"/>
              <a:t>kedelpe</a:t>
            </a:r>
            <a:r>
              <a:rPr lang="de-DE" b="1" dirty="0"/>
              <a:t> (2.Korintjanite 9:3-5).</a:t>
            </a:r>
            <a:endParaRPr lang="es-ES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766323"/>
            <a:ext cx="9066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Angla o </a:t>
            </a:r>
            <a:r>
              <a:rPr lang="de-DE" b="1" dirty="0" err="1"/>
              <a:t>planiriba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</a:t>
            </a:r>
            <a:r>
              <a:rPr lang="de-DE" b="1" dirty="0" err="1"/>
              <a:t>ponuda</a:t>
            </a:r>
            <a:r>
              <a:rPr lang="de-DE" b="1" dirty="0"/>
              <a:t>, </a:t>
            </a:r>
            <a:r>
              <a:rPr lang="de-DE" b="1" dirty="0" err="1"/>
              <a:t>svako</a:t>
            </a:r>
            <a:r>
              <a:rPr lang="de-DE" b="1" dirty="0"/>
              <a:t> </a:t>
            </a:r>
            <a:r>
              <a:rPr lang="de-DE" b="1" dirty="0" err="1"/>
              <a:t>semejstvo</a:t>
            </a:r>
            <a:r>
              <a:rPr lang="de-DE" b="1" dirty="0"/>
              <a:t> </a:t>
            </a:r>
            <a:r>
              <a:rPr lang="de-DE" b="1" dirty="0" err="1"/>
              <a:t>trebela</a:t>
            </a:r>
            <a:r>
              <a:rPr lang="de-DE" b="1" dirty="0"/>
              <a:t> te </a:t>
            </a:r>
            <a:r>
              <a:rPr lang="de-DE" b="1" dirty="0" err="1"/>
              <a:t>proceninel</a:t>
            </a:r>
            <a:r>
              <a:rPr lang="de-DE" b="1" dirty="0"/>
              <a:t> </a:t>
            </a:r>
            <a:r>
              <a:rPr lang="de-DE" b="1" dirty="0" err="1"/>
              <a:t>pes</a:t>
            </a:r>
            <a:r>
              <a:rPr lang="de-DE" b="1" dirty="0"/>
              <a:t> </a:t>
            </a:r>
            <a:r>
              <a:rPr lang="de-DE" b="1" dirty="0" err="1"/>
              <a:t>korkori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postavinel</a:t>
            </a:r>
            <a:r>
              <a:rPr lang="de-DE" b="1" dirty="0"/>
              <a:t> </a:t>
            </a:r>
            <a:r>
              <a:rPr lang="de-DE" b="1" dirty="0" err="1"/>
              <a:t>realna</a:t>
            </a:r>
            <a:r>
              <a:rPr lang="de-DE" b="1" dirty="0"/>
              <a:t> </a:t>
            </a:r>
            <a:r>
              <a:rPr lang="de-DE" b="1" dirty="0" err="1"/>
              <a:t>cele</a:t>
            </a:r>
            <a:r>
              <a:rPr lang="de-DE" b="1" dirty="0"/>
              <a:t>, ko </a:t>
            </a:r>
            <a:r>
              <a:rPr lang="de-DE" b="1" dirty="0" err="1"/>
              <a:t>soglasnost</a:t>
            </a:r>
            <a:r>
              <a:rPr lang="de-DE" b="1" dirty="0"/>
              <a:t> so </a:t>
            </a:r>
            <a:r>
              <a:rPr lang="de-DE" b="1" dirty="0" err="1"/>
              <a:t>olengi</a:t>
            </a:r>
            <a:r>
              <a:rPr lang="de-DE" b="1" dirty="0"/>
              <a:t> </a:t>
            </a:r>
            <a:r>
              <a:rPr lang="de-DE" b="1" dirty="0" err="1"/>
              <a:t>financisko</a:t>
            </a:r>
            <a:r>
              <a:rPr lang="de-DE" b="1" dirty="0"/>
              <a:t> </a:t>
            </a:r>
            <a:r>
              <a:rPr lang="de-DE" b="1" dirty="0" err="1"/>
              <a:t>sostojba</a:t>
            </a:r>
            <a:r>
              <a:rPr lang="de-DE" b="1" dirty="0"/>
              <a:t>.</a:t>
            </a:r>
            <a:endParaRPr lang="es-ES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9278" y="2446624"/>
            <a:ext cx="79930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Keda o </a:t>
            </a:r>
            <a:r>
              <a:rPr lang="de-DE" b="1" dirty="0" err="1"/>
              <a:t>Apostoli</a:t>
            </a:r>
            <a:r>
              <a:rPr lang="de-DE" b="1" dirty="0"/>
              <a:t> </a:t>
            </a:r>
            <a:r>
              <a:rPr lang="de-DE" b="1" dirty="0" err="1"/>
              <a:t>predlozinga</a:t>
            </a:r>
            <a:r>
              <a:rPr lang="de-DE" b="1" dirty="0"/>
              <a:t> o plan ko </a:t>
            </a:r>
            <a:r>
              <a:rPr lang="de-DE" b="1" dirty="0" err="1"/>
              <a:t>Kolosija</a:t>
            </a:r>
            <a:r>
              <a:rPr lang="de-DE" b="1" dirty="0"/>
              <a:t> </a:t>
            </a:r>
            <a:r>
              <a:rPr lang="de-DE" b="1" dirty="0" err="1"/>
              <a:t>jek</a:t>
            </a:r>
            <a:r>
              <a:rPr lang="de-DE" b="1" dirty="0"/>
              <a:t> </a:t>
            </a:r>
            <a:r>
              <a:rPr lang="de-DE" b="1" dirty="0" err="1"/>
              <a:t>bers</a:t>
            </a:r>
            <a:r>
              <a:rPr lang="de-DE" b="1" dirty="0"/>
              <a:t> </a:t>
            </a:r>
            <a:r>
              <a:rPr lang="de-DE" b="1" dirty="0" err="1"/>
              <a:t>pred</a:t>
            </a:r>
            <a:r>
              <a:rPr lang="de-DE" b="1" dirty="0"/>
              <a:t> </a:t>
            </a:r>
            <a:r>
              <a:rPr lang="de-DE" b="1" dirty="0" err="1"/>
              <a:t>odova</a:t>
            </a:r>
            <a:r>
              <a:rPr lang="de-DE" b="1" dirty="0"/>
              <a:t>, </a:t>
            </a:r>
            <a:r>
              <a:rPr lang="de-DE" b="1" dirty="0" err="1"/>
              <a:t>ov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primenimo</a:t>
            </a:r>
            <a:r>
              <a:rPr lang="de-DE" b="1" dirty="0"/>
              <a:t> so </a:t>
            </a:r>
            <a:r>
              <a:rPr lang="de-DE" b="1" dirty="0" err="1"/>
              <a:t>entuzijam</a:t>
            </a:r>
            <a:r>
              <a:rPr lang="de-DE" b="1" dirty="0"/>
              <a:t>, </a:t>
            </a:r>
            <a:r>
              <a:rPr lang="de-DE" b="1" dirty="0" err="1"/>
              <a:t>iako</a:t>
            </a:r>
            <a:r>
              <a:rPr lang="de-DE" b="1" dirty="0"/>
              <a:t> ko </a:t>
            </a:r>
            <a:r>
              <a:rPr lang="de-DE" b="1" dirty="0" err="1"/>
              <a:t>odova</a:t>
            </a:r>
            <a:r>
              <a:rPr lang="de-DE" b="1" dirty="0"/>
              <a:t> vreme na </a:t>
            </a:r>
            <a:r>
              <a:rPr lang="de-DE" b="1" dirty="0" err="1"/>
              <a:t>ine</a:t>
            </a:r>
            <a:r>
              <a:rPr lang="de-DE" b="1" dirty="0"/>
              <a:t> </a:t>
            </a:r>
            <a:r>
              <a:rPr lang="de-DE" b="1" dirty="0" err="1"/>
              <a:t>postavime</a:t>
            </a:r>
            <a:r>
              <a:rPr lang="de-DE" b="1" dirty="0"/>
              <a:t> </a:t>
            </a:r>
            <a:r>
              <a:rPr lang="de-DE" b="1" dirty="0" err="1"/>
              <a:t>konkretna</a:t>
            </a:r>
            <a:r>
              <a:rPr lang="de-DE" b="1" dirty="0"/>
              <a:t> </a:t>
            </a:r>
            <a:r>
              <a:rPr lang="de-DE" b="1" dirty="0" err="1"/>
              <a:t>cele</a:t>
            </a:r>
            <a:r>
              <a:rPr lang="de-DE" b="1" dirty="0"/>
              <a:t> (2.Korintjanite 9:1-2). </a:t>
            </a:r>
            <a:r>
              <a:rPr lang="de-DE" b="1" dirty="0" err="1"/>
              <a:t>Sepak</a:t>
            </a:r>
            <a:r>
              <a:rPr lang="de-DE" b="1" dirty="0"/>
              <a:t>, </a:t>
            </a:r>
            <a:r>
              <a:rPr lang="de-DE" b="1" dirty="0" err="1"/>
              <a:t>sekova</a:t>
            </a:r>
            <a:r>
              <a:rPr lang="de-DE" b="1" dirty="0"/>
              <a:t> </a:t>
            </a:r>
            <a:r>
              <a:rPr lang="de-DE" b="1" dirty="0" err="1"/>
              <a:t>clen</a:t>
            </a:r>
            <a:r>
              <a:rPr lang="de-DE" b="1" dirty="0"/>
              <a:t> </a:t>
            </a:r>
            <a:r>
              <a:rPr lang="de-DE" b="1" dirty="0" err="1"/>
              <a:t>resinga</a:t>
            </a:r>
            <a:r>
              <a:rPr lang="de-DE" b="1" dirty="0"/>
              <a:t> ko </a:t>
            </a:r>
            <a:r>
              <a:rPr lang="de-DE" b="1" dirty="0" err="1"/>
              <a:t>piro</a:t>
            </a:r>
            <a:r>
              <a:rPr lang="de-DE" b="1" dirty="0"/>
              <a:t> </a:t>
            </a:r>
            <a:r>
              <a:rPr lang="de-DE" b="1" dirty="0" err="1"/>
              <a:t>srce</a:t>
            </a:r>
            <a:r>
              <a:rPr lang="de-DE" b="1" dirty="0"/>
              <a:t> te </a:t>
            </a:r>
            <a:r>
              <a:rPr lang="de-DE" b="1" dirty="0" err="1"/>
              <a:t>donirinel</a:t>
            </a:r>
            <a:r>
              <a:rPr lang="de-DE" b="1" dirty="0"/>
              <a:t> </a:t>
            </a:r>
            <a:r>
              <a:rPr lang="de-DE" b="1" dirty="0" err="1"/>
              <a:t>odredimi</a:t>
            </a:r>
            <a:r>
              <a:rPr lang="de-DE" b="1" dirty="0"/>
              <a:t> </a:t>
            </a:r>
            <a:r>
              <a:rPr lang="de-DE" b="1" dirty="0" err="1"/>
              <a:t>suma</a:t>
            </a:r>
            <a:r>
              <a:rPr lang="de-DE" b="1" dirty="0"/>
              <a:t> (2.Korintjanite 9:7).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KOREKTNO STAV</a:t>
            </a:r>
            <a:endParaRPr lang="es-ES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0866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Sose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svedocinava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deka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denge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spored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pire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moznostija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duri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nad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pire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moznost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 (</a:t>
            </a: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2.Korintjanite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8:3)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50823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Za da te </a:t>
            </a:r>
            <a:r>
              <a:rPr lang="de-DE" sz="2000" b="1" dirty="0" err="1"/>
              <a:t>ohrabrinel</a:t>
            </a:r>
            <a:r>
              <a:rPr lang="de-DE" sz="2000" b="1" dirty="0"/>
              <a:t> i </a:t>
            </a:r>
            <a:r>
              <a:rPr lang="de-DE" sz="2000" b="1" dirty="0" err="1"/>
              <a:t>baridusnost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Kolosjanija</a:t>
            </a:r>
            <a:r>
              <a:rPr lang="de-DE" sz="2000" b="1" dirty="0"/>
              <a:t>, O Pavle </a:t>
            </a:r>
            <a:r>
              <a:rPr lang="de-DE" sz="2000" b="1" dirty="0" err="1"/>
              <a:t>delalen</a:t>
            </a:r>
            <a:r>
              <a:rPr lang="de-DE" sz="2000" b="1" dirty="0"/>
              <a:t> o primer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Makedonija</a:t>
            </a:r>
            <a:r>
              <a:rPr lang="de-DE" sz="2000" b="1" dirty="0"/>
              <a:t>. Ko </a:t>
            </a:r>
            <a:r>
              <a:rPr lang="de-DE" sz="2000" b="1" dirty="0" err="1"/>
              <a:t>odola</a:t>
            </a:r>
            <a:r>
              <a:rPr lang="de-DE" sz="2000" b="1" dirty="0"/>
              <a:t> </a:t>
            </a:r>
            <a:r>
              <a:rPr lang="de-DE" sz="2000" b="1" dirty="0" err="1"/>
              <a:t>khangerija</a:t>
            </a:r>
            <a:r>
              <a:rPr lang="de-DE" sz="2000" b="1" dirty="0"/>
              <a:t>, o prala </a:t>
            </a:r>
            <a:r>
              <a:rPr lang="de-DE" sz="2000" b="1" dirty="0" err="1"/>
              <a:t>sikavge</a:t>
            </a:r>
            <a:r>
              <a:rPr lang="de-DE" sz="2000" b="1" dirty="0"/>
              <a:t> </a:t>
            </a:r>
            <a:r>
              <a:rPr lang="de-DE" sz="2000" b="1" dirty="0" err="1"/>
              <a:t>pravilno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primerno</a:t>
            </a:r>
            <a:r>
              <a:rPr lang="de-DE" sz="2000" b="1" dirty="0"/>
              <a:t> </a:t>
            </a:r>
            <a:r>
              <a:rPr lang="de-DE" sz="2000" b="1" dirty="0" err="1"/>
              <a:t>stav</a:t>
            </a:r>
            <a:r>
              <a:rPr lang="de-DE" sz="2000" b="1" dirty="0"/>
              <a:t> ko </a:t>
            </a:r>
            <a:r>
              <a:rPr lang="de-DE" sz="2000" b="1" dirty="0" err="1"/>
              <a:t>dejba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pire</a:t>
            </a:r>
            <a:r>
              <a:rPr lang="de-DE" sz="2000" b="1" dirty="0"/>
              <a:t> </a:t>
            </a:r>
            <a:r>
              <a:rPr lang="de-DE" sz="2000" b="1" dirty="0" err="1"/>
              <a:t>prolozija</a:t>
            </a:r>
            <a:r>
              <a:rPr lang="de-DE" sz="2000" b="1" dirty="0"/>
              <a:t>, </a:t>
            </a:r>
            <a:r>
              <a:rPr lang="de-DE" sz="2000" b="1" dirty="0" err="1"/>
              <a:t>sose</a:t>
            </a:r>
            <a:r>
              <a:rPr lang="de-DE" sz="2000" b="1" dirty="0"/>
              <a:t> </a:t>
            </a:r>
            <a:r>
              <a:rPr lang="de-DE" sz="2000" b="1" dirty="0" err="1"/>
              <a:t>denge</a:t>
            </a:r>
            <a:r>
              <a:rPr lang="de-DE" sz="2000" b="1" dirty="0"/>
              <a:t> …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308974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1298</Words>
  <Application>Microsoft Office PowerPoint</Application>
  <PresentationFormat>Panorámica</PresentationFormat>
  <Paragraphs>84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Aptos</vt:lpstr>
      <vt:lpstr>Constantia</vt:lpstr>
      <vt:lpstr>Aptos Display</vt:lpstr>
      <vt:lpstr>Arial</vt:lpstr>
      <vt:lpstr>Comic Sans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73</cp:revision>
  <dcterms:created xsi:type="dcterms:W3CDTF">2026-08-01T16:23:29Z</dcterms:created>
  <dcterms:modified xsi:type="dcterms:W3CDTF">2026-08-05T06:09:38Z</dcterms:modified>
</cp:coreProperties>
</file>