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3"/>
  </p:notes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73" r:id="rId11"/>
    <p:sldId id="271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6E4E"/>
    <a:srgbClr val="F78D63"/>
    <a:srgbClr val="3D7245"/>
    <a:srgbClr val="326160"/>
    <a:srgbClr val="213F3F"/>
    <a:srgbClr val="284A2D"/>
    <a:srgbClr val="968B7B"/>
    <a:srgbClr val="665546"/>
    <a:srgbClr val="FED254"/>
    <a:srgbClr val="E054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126" autoAdjust="0"/>
  </p:normalViewPr>
  <p:slideViewPr>
    <p:cSldViewPr snapToGrid="0">
      <p:cViewPr varScale="1">
        <p:scale>
          <a:sx n="103" d="100"/>
          <a:sy n="103" d="100"/>
        </p:scale>
        <p:origin x="2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DA9F6-836F-47EE-8A5A-1D60BDA132A3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F89F4-BCFB-4E5B-B329-D5EF8C6E86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117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747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370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744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6296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87619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4913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2ª de Corintios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F89F4-BCFB-4E5B-B329-D5EF8C6E8667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558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34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254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675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06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493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37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1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517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0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811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804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3E4F31-4823-4263-8A21-29E1012D371B}" type="datetimeFigureOut">
              <a:rPr lang="es-ES" smtClean="0"/>
              <a:t>09/09/2026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56A43F-B320-485C-8455-E4181912541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721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t="5208" b="-648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1" y="-4441"/>
            <a:ext cx="12191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SAR TE SPRAVINEN TUMEN HOVAVNE NASTAVNIKONCAR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Lekcija</a:t>
            </a:r>
            <a:r>
              <a:rPr lang="de-DE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 </a:t>
            </a:r>
            <a:r>
              <a:rPr lang="de-DE" sz="1600" b="1" dirty="0" err="1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</a:t>
            </a:r>
            <a:r>
              <a:rPr lang="de-DE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 </a:t>
            </a:r>
            <a:r>
              <a:rPr lang="de-DE" sz="1600" b="1" dirty="0" err="1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sektemvri</a:t>
            </a:r>
            <a:r>
              <a:rPr lang="de-DE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 </a:t>
            </a:r>
            <a:r>
              <a:rPr lang="de-DE" sz="1600" b="1" dirty="0" err="1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</a:t>
            </a:r>
            <a:endParaRPr lang="es-ES" sz="1600" b="1" dirty="0">
              <a:solidFill>
                <a:srgbClr val="91E2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910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7058526" cy="206210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lvl="0" algn="ctr">
              <a:defRPr/>
            </a:pP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,,Sose o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oruzje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amare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maribase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nane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svetovno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nego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silno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tano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Devleja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razorniba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32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tvrdine</a:t>
            </a:r>
            <a:r>
              <a:rPr lang="de-DE" sz="32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(2.Korintjanite 10:4)</a:t>
            </a:r>
            <a:endParaRPr kumimoji="0" lang="es-E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8154402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tr-TR" sz="2000" b="1" noProof="0" dirty="0">
                <a:solidFill>
                  <a:srgbClr val="B7101D"/>
                </a:solidFill>
              </a:rPr>
              <a:t>Duhovno vojna:</a:t>
            </a:r>
          </a:p>
          <a:p>
            <a:pPr lvl="1">
              <a:spcBef>
                <a:spcPts val="600"/>
              </a:spcBef>
            </a:pPr>
            <a:r>
              <a:rPr lang="tr-TR" sz="2000" b="1" noProof="0" dirty="0"/>
              <a:t>Oruzje za napad (2.Korintjanite 10:1-11)</a:t>
            </a:r>
          </a:p>
          <a:p>
            <a:pPr lvl="1">
              <a:spcBef>
                <a:spcPts val="600"/>
              </a:spcBef>
            </a:pPr>
            <a:r>
              <a:rPr lang="tr-TR" sz="2000" b="1" noProof="0" dirty="0"/>
              <a:t>Pravilno odbrana (2.Korintjanite 10:12-18)</a:t>
            </a:r>
          </a:p>
          <a:p>
            <a:pPr>
              <a:spcBef>
                <a:spcPts val="600"/>
              </a:spcBef>
            </a:pPr>
            <a:r>
              <a:rPr lang="tr-TR" sz="2000" b="1" noProof="0" dirty="0">
                <a:solidFill>
                  <a:srgbClr val="0E40AC"/>
                </a:solidFill>
              </a:rPr>
              <a:t>Spraviba so lazna ucitelija:</a:t>
            </a:r>
          </a:p>
          <a:p>
            <a:pPr lvl="1">
              <a:spcBef>
                <a:spcPts val="600"/>
              </a:spcBef>
            </a:pPr>
            <a:r>
              <a:rPr lang="tr-TR" sz="2000" b="1" noProof="0" dirty="0"/>
              <a:t>Hovavne pre</a:t>
            </a:r>
            <a:r>
              <a:rPr lang="de-DE" sz="2000" b="1" noProof="0" dirty="0" err="1"/>
              <a:t>maskirime</a:t>
            </a:r>
            <a:r>
              <a:rPr lang="tr-TR" sz="2000" b="1" noProof="0" dirty="0"/>
              <a:t> ko apostolija (2.Korintjanite 11:1-15)</a:t>
            </a:r>
          </a:p>
          <a:p>
            <a:pPr lvl="1">
              <a:spcBef>
                <a:spcPts val="600"/>
              </a:spcBef>
            </a:pPr>
            <a:r>
              <a:rPr lang="tr-TR" sz="2000" b="1" noProof="0" dirty="0"/>
              <a:t>O Pavle thaj o lazna ucitelija (2.Korintjanite 11:16-31)</a:t>
            </a:r>
          </a:p>
          <a:p>
            <a:pPr lvl="1">
              <a:spcBef>
                <a:spcPts val="600"/>
              </a:spcBef>
            </a:pPr>
            <a:r>
              <a:rPr lang="tr-TR" sz="2000" b="1" noProof="0" dirty="0"/>
              <a:t>Samo</a:t>
            </a:r>
            <a:r>
              <a:rPr lang="de-DE" sz="2000" b="1" noProof="0" dirty="0" err="1"/>
              <a:t>prepis</a:t>
            </a:r>
            <a:r>
              <a:rPr lang="tr-TR" sz="2000" b="1" noProof="0" dirty="0"/>
              <a:t> thaj pobeda(2.Korintjanite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118017"/>
            <a:ext cx="6784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r-TR" b="1" noProof="0" dirty="0"/>
              <a:t>O Pavle postavinga pese za cel uvek te ovel informirimo za sa o crkve. Sose? Te canel dali olenge tano potrebno pomoc, poseta, uteha ili lafi za ohrabruviba (2.Korintjanite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93" r="3441"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14326" y="2279008"/>
            <a:ext cx="67747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r-TR" b="1" noProof="0" dirty="0">
                <a:solidFill>
                  <a:prstClr val="black"/>
                </a:solidFill>
              </a:rPr>
              <a:t>Taro krajo taro piro dujto poslanije ci ko Korintjanite, O Pavle iranelape ko problemija so akale lazno ucitelenge. Sar saj te borinamen protiv olende ki akaja duhovno vojna? Sar saj te pobedinalen?</a:t>
            </a:r>
            <a:endParaRPr kumimoji="0" lang="tr-TR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800" y="1203135"/>
            <a:ext cx="67842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r-TR" b="1" noProof="0" dirty="0">
                <a:solidFill>
                  <a:prstClr val="black"/>
                </a:solidFill>
              </a:rPr>
              <a:t>Ponekad ine olese soopstimo za lazna ucitelija kola civge e vernikon te sopninenpe. Keda slucingape akava,o apostoli ine ispolnimo so gnev (2.Korintjanite 11:29).</a:t>
            </a:r>
            <a:endParaRPr kumimoji="0" lang="tr-TR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7266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de-DE" sz="8800" b="1" dirty="0">
                <a:ln/>
                <a:solidFill>
                  <a:srgbClr val="9722AA"/>
                </a:solidFill>
              </a:rPr>
              <a:t>DUHOVNO VOJNA</a:t>
            </a:r>
            <a:endParaRPr lang="es-ES" sz="8800" b="1" dirty="0">
              <a:ln/>
              <a:solidFill>
                <a:srgbClr val="9722A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1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/>
            <a:srcRect/>
            <a:stretch>
              <a:fillRect b="-15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spc="3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ORUZJE ZA NAPAD</a:t>
            </a:r>
            <a:endParaRPr lang="es-ES" sz="4400" b="1" spc="3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Sose o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oruzje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amaro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mariba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nane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telesno,nego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silno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tano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Devleja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razurnuiba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tvrdine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“ (</a:t>
            </a:r>
            <a:r>
              <a:rPr lang="de-DE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2.Korintjaniote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10:4)</a:t>
            </a:r>
            <a:endParaRPr lang="es-ES" sz="1400" b="1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Pavle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obvinimo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kukavikluco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nespretimo</a:t>
            </a:r>
            <a:r>
              <a:rPr lang="de-DE" b="1" dirty="0"/>
              <a:t> ko </a:t>
            </a:r>
            <a:r>
              <a:rPr lang="de-DE" b="1" dirty="0" err="1"/>
              <a:t>licno</a:t>
            </a:r>
            <a:r>
              <a:rPr lang="de-DE" b="1" dirty="0"/>
              <a:t> </a:t>
            </a:r>
            <a:r>
              <a:rPr lang="de-DE" b="1" dirty="0" err="1"/>
              <a:t>obratiba</a:t>
            </a:r>
            <a:r>
              <a:rPr lang="de-DE" b="1" dirty="0"/>
              <a:t>, </a:t>
            </a:r>
            <a:r>
              <a:rPr lang="de-DE" b="1" dirty="0" err="1"/>
              <a:t>iako</a:t>
            </a:r>
            <a:r>
              <a:rPr lang="de-DE" b="1" dirty="0"/>
              <a:t> </a:t>
            </a:r>
            <a:r>
              <a:rPr lang="de-DE" b="1" dirty="0" err="1"/>
              <a:t>kerga</a:t>
            </a:r>
            <a:r>
              <a:rPr lang="de-DE" b="1" dirty="0"/>
              <a:t> </a:t>
            </a:r>
            <a:r>
              <a:rPr lang="de-DE" b="1" dirty="0" err="1"/>
              <a:t>lafi</a:t>
            </a:r>
            <a:r>
              <a:rPr lang="de-DE" b="1" dirty="0"/>
              <a:t> </a:t>
            </a:r>
            <a:r>
              <a:rPr lang="de-DE" b="1" dirty="0" err="1"/>
              <a:t>ostro</a:t>
            </a:r>
            <a:r>
              <a:rPr lang="de-DE" b="1" dirty="0"/>
              <a:t> ko </a:t>
            </a:r>
            <a:r>
              <a:rPr lang="de-DE" b="1" dirty="0" err="1"/>
              <a:t>pire</a:t>
            </a:r>
            <a:r>
              <a:rPr lang="de-DE" b="1" dirty="0"/>
              <a:t> lila </a:t>
            </a:r>
            <a:r>
              <a:rPr lang="ru-RU" b="1" dirty="0"/>
              <a:t>(2</a:t>
            </a:r>
            <a:r>
              <a:rPr lang="de-DE" b="1" dirty="0"/>
              <a:t>.</a:t>
            </a:r>
            <a:r>
              <a:rPr lang="de-DE" b="1" dirty="0" err="1"/>
              <a:t>Korintjanite</a:t>
            </a:r>
            <a:r>
              <a:rPr lang="de-DE" b="1" dirty="0"/>
              <a:t> </a:t>
            </a:r>
            <a:r>
              <a:rPr lang="ru-RU" b="1" dirty="0"/>
              <a:t>10:10).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235115" y="5221281"/>
            <a:ext cx="413886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Pavle </a:t>
            </a:r>
            <a:r>
              <a:rPr lang="de-DE" sz="2000" b="1" dirty="0" err="1"/>
              <a:t>dengale</a:t>
            </a:r>
            <a:r>
              <a:rPr lang="de-DE" sz="2000" b="1" dirty="0"/>
              <a:t> </a:t>
            </a:r>
            <a:r>
              <a:rPr lang="de-DE" sz="2000" b="1" dirty="0" err="1"/>
              <a:t>vlast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Hristos,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uvek</a:t>
            </a:r>
            <a:r>
              <a:rPr lang="de-DE" sz="2000" b="1" dirty="0"/>
              <a:t> </a:t>
            </a:r>
            <a:r>
              <a:rPr lang="de-DE" sz="2000" b="1" dirty="0" err="1"/>
              <a:t>koristingala</a:t>
            </a:r>
            <a:r>
              <a:rPr lang="de-DE" sz="2000" b="1" dirty="0"/>
              <a:t>, </a:t>
            </a:r>
            <a:r>
              <a:rPr lang="de-DE" sz="2000" b="1" dirty="0" err="1"/>
              <a:t>thaj</a:t>
            </a:r>
            <a:r>
              <a:rPr lang="de-DE" sz="2000" b="1" dirty="0"/>
              <a:t> </a:t>
            </a:r>
            <a:r>
              <a:rPr lang="de-DE" sz="2000" b="1" dirty="0" err="1"/>
              <a:t>ov</a:t>
            </a:r>
            <a:r>
              <a:rPr lang="de-DE" sz="2000" b="1" dirty="0"/>
              <a:t> </a:t>
            </a:r>
            <a:r>
              <a:rPr lang="de-DE" sz="2000" b="1" dirty="0" err="1"/>
              <a:t>uvek</a:t>
            </a:r>
            <a:r>
              <a:rPr lang="de-DE" sz="2000" b="1" dirty="0"/>
              <a:t> </a:t>
            </a:r>
            <a:r>
              <a:rPr lang="de-DE" sz="2000" b="1" dirty="0" err="1"/>
              <a:t>koristingala</a:t>
            </a:r>
            <a:r>
              <a:rPr lang="de-DE" sz="2000" b="1" dirty="0"/>
              <a:t> </a:t>
            </a:r>
            <a:r>
              <a:rPr lang="de-DE" sz="2000" b="1" dirty="0" err="1"/>
              <a:t>za</a:t>
            </a:r>
            <a:r>
              <a:rPr lang="de-DE" sz="2000" b="1" dirty="0"/>
              <a:t> da te </a:t>
            </a:r>
            <a:r>
              <a:rPr lang="de-DE" sz="2000" b="1" dirty="0" err="1"/>
              <a:t>izgradinel</a:t>
            </a:r>
            <a:r>
              <a:rPr lang="de-DE" sz="2000" b="1" dirty="0"/>
              <a:t>, a na  </a:t>
            </a:r>
            <a:r>
              <a:rPr lang="de-DE" sz="2000" b="1" dirty="0" err="1"/>
              <a:t>za</a:t>
            </a:r>
            <a:r>
              <a:rPr lang="de-DE" sz="2000" b="1" dirty="0"/>
              <a:t> da te </a:t>
            </a:r>
            <a:r>
              <a:rPr lang="de-DE" sz="2000" b="1" dirty="0" err="1"/>
              <a:t>unistinel</a:t>
            </a:r>
            <a:r>
              <a:rPr lang="de-DE" sz="2000" b="1" dirty="0"/>
              <a:t>. (2.Korintjanite 10:8).</a:t>
            </a:r>
            <a:endParaRPr lang="es-ES" sz="2000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9" t="8587" r="-59" b="16723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7797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Akala ,,</a:t>
            </a:r>
            <a:r>
              <a:rPr lang="de-DE" b="1" dirty="0" err="1">
                <a:solidFill>
                  <a:prstClr val="black"/>
                </a:solidFill>
              </a:rPr>
              <a:t>oruzja</a:t>
            </a:r>
            <a:r>
              <a:rPr lang="de-DE" b="1" dirty="0">
                <a:solidFill>
                  <a:prstClr val="black"/>
                </a:solidFill>
              </a:rPr>
              <a:t>“ </a:t>
            </a:r>
            <a:r>
              <a:rPr lang="de-DE" b="1" dirty="0" err="1">
                <a:solidFill>
                  <a:prstClr val="black"/>
                </a:solidFill>
              </a:rPr>
              <a:t>vklucinena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dejstvuiba</a:t>
            </a:r>
            <a:r>
              <a:rPr lang="de-DE" b="1" dirty="0">
                <a:solidFill>
                  <a:prstClr val="black"/>
                </a:solidFill>
              </a:rPr>
              <a:t> so </a:t>
            </a:r>
            <a:r>
              <a:rPr lang="de-DE" b="1" dirty="0" err="1">
                <a:solidFill>
                  <a:prstClr val="black"/>
                </a:solidFill>
              </a:rPr>
              <a:t>poniznost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krotost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Hristosi</a:t>
            </a:r>
            <a:r>
              <a:rPr lang="de-DE" b="1" dirty="0">
                <a:solidFill>
                  <a:prstClr val="black"/>
                </a:solidFill>
              </a:rPr>
              <a:t> (Matej 11:29). Ali, </a:t>
            </a:r>
            <a:r>
              <a:rPr lang="de-DE" b="1" dirty="0" err="1">
                <a:solidFill>
                  <a:prstClr val="black"/>
                </a:solidFill>
              </a:rPr>
              <a:t>ola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isto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agar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vklucinena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cvrsto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acoiba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protiv</a:t>
            </a:r>
            <a:r>
              <a:rPr lang="de-DE" b="1" dirty="0">
                <a:solidFill>
                  <a:prstClr val="black"/>
                </a:solidFill>
              </a:rPr>
              <a:t> i </a:t>
            </a:r>
            <a:r>
              <a:rPr lang="de-DE" b="1" dirty="0" err="1">
                <a:solidFill>
                  <a:prstClr val="black"/>
                </a:solidFill>
              </a:rPr>
              <a:t>nepravda</a:t>
            </a:r>
            <a:r>
              <a:rPr lang="de-DE" b="1" dirty="0">
                <a:solidFill>
                  <a:prstClr val="black"/>
                </a:solidFill>
              </a:rPr>
              <a:t>, sar so </a:t>
            </a:r>
            <a:r>
              <a:rPr lang="de-DE" b="1" dirty="0" err="1">
                <a:solidFill>
                  <a:prstClr val="black"/>
                </a:solidFill>
              </a:rPr>
              <a:t>kerga</a:t>
            </a:r>
            <a:r>
              <a:rPr lang="de-DE" b="1" dirty="0">
                <a:solidFill>
                  <a:prstClr val="black"/>
                </a:solidFill>
              </a:rPr>
              <a:t> O Isus (Matej 21:12-13), </a:t>
            </a:r>
            <a:r>
              <a:rPr lang="de-DE" b="1" dirty="0" err="1">
                <a:solidFill>
                  <a:prstClr val="black"/>
                </a:solidFill>
              </a:rPr>
              <a:t>ili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jasno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keriba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lafi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keda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potrebno</a:t>
            </a:r>
            <a:r>
              <a:rPr lang="de-DE" b="1" dirty="0">
                <a:solidFill>
                  <a:prstClr val="black"/>
                </a:solidFill>
              </a:rPr>
              <a:t> (Matej 23:23-27).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77975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Sar </a:t>
            </a:r>
            <a:r>
              <a:rPr lang="de-DE" b="1" dirty="0" err="1">
                <a:solidFill>
                  <a:prstClr val="black"/>
                </a:solidFill>
              </a:rPr>
              <a:t>odgovor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akava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argumenti</a:t>
            </a:r>
            <a:r>
              <a:rPr lang="de-DE" b="1" dirty="0">
                <a:solidFill>
                  <a:prstClr val="black"/>
                </a:solidFill>
              </a:rPr>
              <a:t>, O Pavle </a:t>
            </a:r>
            <a:r>
              <a:rPr lang="de-DE" b="1" dirty="0" err="1">
                <a:solidFill>
                  <a:prstClr val="black"/>
                </a:solidFill>
              </a:rPr>
              <a:t>jasno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posocinela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cuvstvuinelape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sposobno</a:t>
            </a:r>
            <a:r>
              <a:rPr lang="de-DE" b="1" dirty="0">
                <a:solidFill>
                  <a:prstClr val="black"/>
                </a:solidFill>
              </a:rPr>
              <a:t> te ovel </a:t>
            </a:r>
            <a:r>
              <a:rPr lang="de-DE" b="1" dirty="0" err="1">
                <a:solidFill>
                  <a:prstClr val="black"/>
                </a:solidFill>
              </a:rPr>
              <a:t>odozom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surovo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licno</a:t>
            </a:r>
            <a:r>
              <a:rPr lang="de-DE" b="1" dirty="0">
                <a:solidFill>
                  <a:prstClr val="black"/>
                </a:solidFill>
              </a:rPr>
              <a:t> sar ko </a:t>
            </a:r>
            <a:r>
              <a:rPr lang="de-DE" b="1" dirty="0" err="1">
                <a:solidFill>
                  <a:prstClr val="black"/>
                </a:solidFill>
              </a:rPr>
              <a:t>pismo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ali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nane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mukelpe</a:t>
            </a:r>
            <a:r>
              <a:rPr lang="de-DE" b="1" dirty="0">
                <a:solidFill>
                  <a:prstClr val="black"/>
                </a:solidFill>
              </a:rPr>
              <a:t> ci ki </a:t>
            </a:r>
            <a:r>
              <a:rPr lang="de-DE" b="1" dirty="0" err="1">
                <a:solidFill>
                  <a:prstClr val="black"/>
                </a:solidFill>
              </a:rPr>
              <a:t>upotreba</a:t>
            </a:r>
            <a:r>
              <a:rPr lang="de-DE" b="1" dirty="0">
                <a:solidFill>
                  <a:prstClr val="black"/>
                </a:solidFill>
              </a:rPr>
              <a:t> ,,</a:t>
            </a:r>
            <a:r>
              <a:rPr lang="de-DE" b="1" dirty="0" err="1">
                <a:solidFill>
                  <a:prstClr val="black"/>
                </a:solidFill>
              </a:rPr>
              <a:t>telesno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oruzje</a:t>
            </a:r>
            <a:r>
              <a:rPr lang="de-DE" b="1" dirty="0">
                <a:solidFill>
                  <a:prstClr val="black"/>
                </a:solidFill>
              </a:rPr>
              <a:t>“ (Sar </a:t>
            </a:r>
            <a:r>
              <a:rPr lang="de-DE" b="1" dirty="0" err="1">
                <a:solidFill>
                  <a:prstClr val="black"/>
                </a:solidFill>
              </a:rPr>
              <a:t>soj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avtoritizam,fizicka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kazne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ili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korkori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faline</a:t>
            </a:r>
            <a:r>
              <a:rPr lang="de-DE" b="1" dirty="0">
                <a:solidFill>
                  <a:prstClr val="black"/>
                </a:solidFill>
              </a:rPr>
              <a:t> tut), </a:t>
            </a:r>
            <a:r>
              <a:rPr lang="de-DE" b="1" dirty="0" err="1">
                <a:solidFill>
                  <a:prstClr val="black"/>
                </a:solidFill>
              </a:rPr>
              <a:t>nego</a:t>
            </a:r>
            <a:r>
              <a:rPr lang="de-DE" b="1" dirty="0">
                <a:solidFill>
                  <a:prstClr val="black"/>
                </a:solidFill>
              </a:rPr>
              <a:t> ka </a:t>
            </a:r>
            <a:r>
              <a:rPr lang="de-DE" b="1" dirty="0" err="1">
                <a:solidFill>
                  <a:prstClr val="black"/>
                </a:solidFill>
              </a:rPr>
              <a:t>koristinel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samo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ru-RU" b="1" dirty="0">
                <a:solidFill>
                  <a:prstClr val="black"/>
                </a:solidFill>
              </a:rPr>
              <a:t>„</a:t>
            </a:r>
            <a:r>
              <a:rPr lang="de-DE" b="1" dirty="0" err="1">
                <a:solidFill>
                  <a:prstClr val="black"/>
                </a:solidFill>
              </a:rPr>
              <a:t>Mokna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oruzje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Devleja</a:t>
            </a:r>
            <a:r>
              <a:rPr lang="ru-RU" b="1" dirty="0">
                <a:solidFill>
                  <a:prstClr val="black"/>
                </a:solidFill>
              </a:rPr>
              <a:t>“ (</a:t>
            </a:r>
            <a:r>
              <a:rPr lang="ru-RU" b="1" dirty="0"/>
              <a:t>2</a:t>
            </a:r>
            <a:r>
              <a:rPr lang="de-DE" b="1" dirty="0"/>
              <a:t>.</a:t>
            </a:r>
            <a:r>
              <a:rPr lang="de-DE" b="1" dirty="0" err="1"/>
              <a:t>Korintjanite</a:t>
            </a:r>
            <a:r>
              <a:rPr lang="de-DE" b="1" dirty="0"/>
              <a:t> </a:t>
            </a:r>
            <a:r>
              <a:rPr lang="ru-RU" b="1" dirty="0">
                <a:solidFill>
                  <a:prstClr val="black"/>
                </a:solidFill>
              </a:rPr>
              <a:t>10:2-4).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3614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 b="-15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6809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spc="6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schemeClr val="tx1"/>
                  </a:outerShdw>
                </a:effectLst>
              </a:rPr>
              <a:t>I TOCNO ODBRANA</a:t>
            </a:r>
            <a:endParaRPr lang="es-ES" sz="4400" b="1" spc="6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50800" dist="254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20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„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Sose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nane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odobrimo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okova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koj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preporacinelape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pes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korkori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nego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okle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kole</a:t>
            </a:r>
            <a:r>
              <a:rPr lang="de-DE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O Devel </a:t>
            </a:r>
            <a:r>
              <a:rPr lang="de-DE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preporacinelale</a:t>
            </a:r>
            <a:r>
              <a:rPr lang="ru-RU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“ </a:t>
            </a:r>
            <a:r>
              <a:rPr lang="ru-RU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(</a:t>
            </a:r>
            <a:r>
              <a:rPr lang="de-DE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2.Koritnjanite </a:t>
            </a:r>
            <a:r>
              <a:rPr lang="ru-RU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10:18</a:t>
            </a:r>
            <a:r>
              <a:rPr lang="ru-RU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)</a:t>
            </a:r>
            <a:endParaRPr lang="es-ES" sz="1600" b="1" dirty="0">
              <a:solidFill>
                <a:srgbClr val="C7440F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1" y="1304019"/>
            <a:ext cx="78130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</a:t>
            </a:r>
            <a:r>
              <a:rPr lang="de-DE" b="1" dirty="0" err="1"/>
              <a:t>Grcka</a:t>
            </a:r>
            <a:r>
              <a:rPr lang="de-DE" b="1" dirty="0"/>
              <a:t> </a:t>
            </a:r>
            <a:r>
              <a:rPr lang="de-DE" b="1" dirty="0" err="1"/>
              <a:t>filozofija</a:t>
            </a:r>
            <a:r>
              <a:rPr lang="de-DE" b="1" dirty="0"/>
              <a:t> </a:t>
            </a:r>
            <a:r>
              <a:rPr lang="de-DE" b="1" dirty="0" err="1"/>
              <a:t>platinge</a:t>
            </a:r>
            <a:r>
              <a:rPr lang="de-DE" b="1" dirty="0"/>
              <a:t> </a:t>
            </a:r>
            <a:r>
              <a:rPr lang="de-DE" b="1" dirty="0" err="1"/>
              <a:t>olenge</a:t>
            </a:r>
            <a:r>
              <a:rPr lang="de-DE" b="1" dirty="0"/>
              <a:t> bare </a:t>
            </a:r>
            <a:r>
              <a:rPr lang="de-DE" b="1" dirty="0" err="1"/>
              <a:t>sume</a:t>
            </a:r>
            <a:r>
              <a:rPr lang="de-DE" b="1" dirty="0"/>
              <a:t> e </a:t>
            </a:r>
            <a:r>
              <a:rPr lang="de-DE" b="1" dirty="0" err="1"/>
              <a:t>ucenikonge</a:t>
            </a:r>
            <a:r>
              <a:rPr lang="de-DE" b="1" dirty="0"/>
              <a:t> </a:t>
            </a:r>
            <a:r>
              <a:rPr lang="de-DE" b="1" dirty="0" err="1"/>
              <a:t>kola</a:t>
            </a:r>
            <a:r>
              <a:rPr lang="de-DE" b="1" dirty="0"/>
              <a:t> mangle te </a:t>
            </a:r>
            <a:r>
              <a:rPr lang="de-DE" b="1" dirty="0" err="1"/>
              <a:t>ucinen</a:t>
            </a:r>
            <a:r>
              <a:rPr lang="de-DE" b="1" dirty="0"/>
              <a:t> </a:t>
            </a:r>
            <a:r>
              <a:rPr lang="de-DE" b="1" dirty="0" err="1"/>
              <a:t>olendar</a:t>
            </a:r>
            <a:r>
              <a:rPr lang="de-DE" b="1" dirty="0"/>
              <a:t>. Za da te </a:t>
            </a:r>
            <a:r>
              <a:rPr lang="de-DE" b="1" dirty="0" err="1"/>
              <a:t>privlecinen</a:t>
            </a:r>
            <a:r>
              <a:rPr lang="de-DE" b="1" dirty="0"/>
              <a:t> </a:t>
            </a:r>
            <a:r>
              <a:rPr lang="de-DE" b="1" dirty="0" err="1"/>
              <a:t>akale</a:t>
            </a:r>
            <a:r>
              <a:rPr lang="de-DE" b="1" dirty="0"/>
              <a:t> </a:t>
            </a:r>
            <a:r>
              <a:rPr lang="de-DE" b="1" dirty="0" err="1"/>
              <a:t>ucenikon</a:t>
            </a:r>
            <a:r>
              <a:rPr lang="de-DE" b="1" dirty="0"/>
              <a:t>, </a:t>
            </a:r>
            <a:r>
              <a:rPr lang="de-DE" b="1" dirty="0" err="1"/>
              <a:t>ola</a:t>
            </a:r>
            <a:r>
              <a:rPr lang="de-DE" b="1" dirty="0"/>
              <a:t> </a:t>
            </a:r>
            <a:r>
              <a:rPr lang="de-DE" b="1" dirty="0" err="1"/>
              <a:t>falingepe</a:t>
            </a:r>
            <a:r>
              <a:rPr lang="de-DE" b="1" dirty="0"/>
              <a:t> so </a:t>
            </a:r>
            <a:r>
              <a:rPr lang="de-DE" b="1" dirty="0" err="1"/>
              <a:t>piro</a:t>
            </a:r>
            <a:r>
              <a:rPr lang="de-DE" b="1" dirty="0"/>
              <a:t> </a:t>
            </a:r>
            <a:r>
              <a:rPr lang="de-DE" b="1" dirty="0" err="1"/>
              <a:t>djandipe</a:t>
            </a:r>
            <a:r>
              <a:rPr lang="de-DE" b="1" dirty="0"/>
              <a:t>, so </a:t>
            </a:r>
            <a:r>
              <a:rPr lang="de-DE" b="1" dirty="0" err="1"/>
              <a:t>piro</a:t>
            </a:r>
            <a:r>
              <a:rPr lang="de-DE" b="1" dirty="0"/>
              <a:t> </a:t>
            </a:r>
            <a:r>
              <a:rPr lang="de-DE" b="1" dirty="0" err="1"/>
              <a:t>opstestveno</a:t>
            </a:r>
            <a:r>
              <a:rPr lang="de-DE" b="1" dirty="0"/>
              <a:t> </a:t>
            </a:r>
            <a:r>
              <a:rPr lang="de-DE" b="1" dirty="0" err="1"/>
              <a:t>status</a:t>
            </a:r>
            <a:r>
              <a:rPr lang="de-DE" b="1" dirty="0"/>
              <a:t> </a:t>
            </a:r>
            <a:r>
              <a:rPr lang="de-DE" b="1" dirty="0" err="1"/>
              <a:t>ili</a:t>
            </a:r>
            <a:r>
              <a:rPr lang="de-DE" b="1" dirty="0"/>
              <a:t> so </a:t>
            </a:r>
            <a:r>
              <a:rPr lang="de-DE" b="1" dirty="0" err="1"/>
              <a:t>vazna</a:t>
            </a:r>
            <a:r>
              <a:rPr lang="de-DE" b="1" dirty="0"/>
              <a:t> </a:t>
            </a:r>
            <a:r>
              <a:rPr lang="de-DE" b="1" dirty="0" err="1"/>
              <a:t>manusa</a:t>
            </a:r>
            <a:r>
              <a:rPr lang="de-DE" b="1" dirty="0"/>
              <a:t> </a:t>
            </a:r>
            <a:r>
              <a:rPr lang="de-DE" b="1" dirty="0" err="1"/>
              <a:t>kola</a:t>
            </a:r>
            <a:r>
              <a:rPr lang="de-DE" b="1" dirty="0"/>
              <a:t> </a:t>
            </a:r>
            <a:r>
              <a:rPr lang="de-DE" b="1" dirty="0" err="1"/>
              <a:t>pencargelen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pocituingelen</a:t>
            </a:r>
            <a:r>
              <a:rPr lang="de-DE" b="1" dirty="0"/>
              <a:t>. Akaja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praktika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hovavne</a:t>
            </a:r>
            <a:r>
              <a:rPr lang="de-DE" b="1" dirty="0"/>
              <a:t> </a:t>
            </a:r>
            <a:r>
              <a:rPr lang="de-DE" b="1" dirty="0" err="1"/>
              <a:t>ucitelija</a:t>
            </a:r>
            <a:r>
              <a:rPr lang="de-DE" b="1" dirty="0"/>
              <a:t> </a:t>
            </a:r>
            <a:r>
              <a:rPr lang="de-DE" b="1" dirty="0" err="1"/>
              <a:t>kola</a:t>
            </a:r>
            <a:r>
              <a:rPr lang="de-DE" b="1" dirty="0"/>
              <a:t> </a:t>
            </a:r>
            <a:r>
              <a:rPr lang="de-DE" b="1" dirty="0" err="1"/>
              <a:t>infiltriringepe</a:t>
            </a:r>
            <a:r>
              <a:rPr lang="de-DE" b="1" dirty="0"/>
              <a:t> ko </a:t>
            </a:r>
            <a:r>
              <a:rPr lang="de-DE" b="1" dirty="0" err="1"/>
              <a:t>Korint</a:t>
            </a:r>
            <a:r>
              <a:rPr lang="de-DE" b="1" dirty="0"/>
              <a:t>. (2.Korintjanite 10:12 / 11:19-20).</a:t>
            </a:r>
            <a:endParaRPr lang="es-E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3070507"/>
            <a:ext cx="3704719" cy="1822336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7" y="3243011"/>
            <a:ext cx="43571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Ali o Pavle na </a:t>
            </a:r>
            <a:r>
              <a:rPr lang="de-DE" b="1" dirty="0" err="1"/>
              <a:t>platinga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spodeliba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piro</a:t>
            </a:r>
            <a:r>
              <a:rPr lang="de-DE" b="1" dirty="0"/>
              <a:t> </a:t>
            </a:r>
            <a:r>
              <a:rPr lang="de-DE" b="1" dirty="0" err="1"/>
              <a:t>djandipe</a:t>
            </a:r>
            <a:r>
              <a:rPr lang="de-DE" b="1" dirty="0"/>
              <a:t>, na </a:t>
            </a:r>
            <a:r>
              <a:rPr lang="de-DE" b="1" dirty="0" err="1"/>
              <a:t>prezentiringa</a:t>
            </a:r>
            <a:r>
              <a:rPr lang="de-DE" b="1" dirty="0"/>
              <a:t> </a:t>
            </a:r>
            <a:r>
              <a:rPr lang="de-DE" b="1" dirty="0" err="1"/>
              <a:t>preporake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na </a:t>
            </a:r>
            <a:r>
              <a:rPr lang="de-DE" b="1" dirty="0" err="1"/>
              <a:t>falingape</a:t>
            </a:r>
            <a:r>
              <a:rPr lang="de-DE" b="1" dirty="0"/>
              <a:t> </a:t>
            </a:r>
            <a:r>
              <a:rPr lang="de-DE" b="1" dirty="0" err="1"/>
              <a:t>pes</a:t>
            </a:r>
            <a:r>
              <a:rPr lang="de-DE" b="1" dirty="0"/>
              <a:t> </a:t>
            </a:r>
            <a:r>
              <a:rPr lang="de-DE" b="1" dirty="0" err="1"/>
              <a:t>korkori</a:t>
            </a:r>
            <a:r>
              <a:rPr lang="de-DE" b="1" dirty="0"/>
              <a:t>. Thaj </a:t>
            </a:r>
            <a:r>
              <a:rPr lang="de-DE" b="1" dirty="0" err="1"/>
              <a:t>bashi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prezrimo</a:t>
            </a:r>
            <a:r>
              <a:rPr lang="de-DE" b="1" dirty="0"/>
              <a:t>! Sar </a:t>
            </a:r>
            <a:r>
              <a:rPr lang="de-DE" b="1" dirty="0" err="1"/>
              <a:t>sainga</a:t>
            </a:r>
            <a:r>
              <a:rPr lang="de-DE" b="1" dirty="0"/>
              <a:t> te </a:t>
            </a:r>
            <a:r>
              <a:rPr lang="de-DE" b="1" dirty="0" err="1"/>
              <a:t>braninelpe</a:t>
            </a:r>
            <a:r>
              <a:rPr lang="de-DE" b="1" dirty="0"/>
              <a:t>?</a:t>
            </a:r>
            <a:endParaRPr lang="es-ES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16" b="10716"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5" y="5009499"/>
            <a:ext cx="78130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Cininelape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trebinga</a:t>
            </a:r>
            <a:r>
              <a:rPr lang="de-DE" b="1" dirty="0"/>
              <a:t> te ovel </a:t>
            </a:r>
            <a:r>
              <a:rPr lang="de-DE" b="1" dirty="0" err="1"/>
              <a:t>pofalimo</a:t>
            </a:r>
            <a:r>
              <a:rPr lang="de-DE" b="1" dirty="0"/>
              <a:t> </a:t>
            </a:r>
            <a:r>
              <a:rPr lang="de-DE" b="1" dirty="0" err="1"/>
              <a:t>angla</a:t>
            </a:r>
            <a:r>
              <a:rPr lang="de-DE" b="1" dirty="0"/>
              <a:t> ko </a:t>
            </a:r>
            <a:r>
              <a:rPr lang="de-DE" b="1" dirty="0" err="1"/>
              <a:t>Korintjanija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da te ovel </a:t>
            </a:r>
            <a:r>
              <a:rPr lang="de-DE" b="1" dirty="0" err="1"/>
              <a:t>prifatimo</a:t>
            </a:r>
            <a:r>
              <a:rPr lang="de-DE" b="1" dirty="0"/>
              <a:t> </a:t>
            </a:r>
            <a:r>
              <a:rPr lang="de-DE" b="1" dirty="0" err="1"/>
              <a:t>olendar</a:t>
            </a:r>
            <a:r>
              <a:rPr lang="de-DE" b="1" dirty="0"/>
              <a:t>. Ali, na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ov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 so </a:t>
            </a:r>
            <a:r>
              <a:rPr lang="de-DE" b="1" dirty="0" err="1"/>
              <a:t>trebinga</a:t>
            </a:r>
            <a:r>
              <a:rPr lang="de-DE" b="1" dirty="0"/>
              <a:t> te </a:t>
            </a:r>
            <a:r>
              <a:rPr lang="de-DE" b="1" dirty="0" err="1"/>
              <a:t>falinelpe</a:t>
            </a:r>
            <a:r>
              <a:rPr lang="de-DE" b="1" dirty="0"/>
              <a:t> </a:t>
            </a:r>
            <a:r>
              <a:rPr lang="de-DE" b="1" dirty="0" err="1"/>
              <a:t>pes</a:t>
            </a:r>
            <a:r>
              <a:rPr lang="de-DE" b="1" dirty="0"/>
              <a:t> </a:t>
            </a:r>
            <a:r>
              <a:rPr lang="de-DE" b="1" dirty="0" err="1"/>
              <a:t>korkori</a:t>
            </a:r>
            <a:r>
              <a:rPr lang="de-DE" b="1" dirty="0"/>
              <a:t> (</a:t>
            </a:r>
            <a:r>
              <a:rPr lang="de-DE" b="1" dirty="0" err="1"/>
              <a:t>Izreki</a:t>
            </a:r>
            <a:r>
              <a:rPr lang="de-DE" b="1" dirty="0"/>
              <a:t> 27:2). O Pavle </a:t>
            </a:r>
            <a:r>
              <a:rPr lang="de-DE" b="1" dirty="0" err="1"/>
              <a:t>dozvolinga</a:t>
            </a:r>
            <a:r>
              <a:rPr lang="de-DE" b="1" dirty="0"/>
              <a:t> O Devel te ovel </a:t>
            </a:r>
            <a:r>
              <a:rPr lang="de-DE" b="1" dirty="0" err="1"/>
              <a:t>odova</a:t>
            </a:r>
            <a:r>
              <a:rPr lang="de-DE" b="1" dirty="0"/>
              <a:t> so ka </a:t>
            </a:r>
            <a:r>
              <a:rPr lang="de-DE" b="1" dirty="0" err="1"/>
              <a:t>falinile</a:t>
            </a:r>
            <a:r>
              <a:rPr lang="de-DE" b="1" dirty="0"/>
              <a:t> (2.Korintjanite 10:18).</a:t>
            </a:r>
            <a:endParaRPr lang="es-ES" b="1" dirty="0"/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535094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400" b="1" dirty="0"/>
                <a:t>Na </a:t>
              </a:r>
              <a:r>
                <a:rPr lang="de-DE" sz="1400" b="1" dirty="0" err="1"/>
                <a:t>falinelape</a:t>
              </a:r>
              <a:r>
                <a:rPr lang="de-DE" sz="1400" b="1" dirty="0"/>
                <a:t> </a:t>
              </a:r>
              <a:r>
                <a:rPr lang="de-DE" sz="1400" b="1" dirty="0" err="1"/>
                <a:t>korkori</a:t>
              </a:r>
              <a:r>
                <a:rPr lang="de-DE" sz="1400" b="1" dirty="0"/>
                <a:t> </a:t>
              </a:r>
              <a:r>
                <a:rPr lang="de-DE" sz="1400" b="1" dirty="0" err="1"/>
                <a:t>pes</a:t>
              </a:r>
              <a:endParaRPr lang="es-ES" sz="1400" b="1" dirty="0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242884" y="1201991"/>
              <a:ext cx="1631345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400" b="1" dirty="0"/>
                <a:t>Neka </a:t>
              </a:r>
              <a:r>
                <a:rPr lang="de-DE" sz="1400" b="1" dirty="0" err="1"/>
                <a:t>falinelamen</a:t>
              </a:r>
              <a:r>
                <a:rPr lang="de-DE" sz="1400" b="1" dirty="0"/>
                <a:t> O Devel</a:t>
              </a:r>
              <a:endParaRPr lang="es-ES" sz="1400" b="1" dirty="0"/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6" r="4026"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683" b="8683"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4" y="6161515"/>
            <a:ext cx="7813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Ako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isi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nesto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soleja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saj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falinamen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ili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falinamen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odova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pencariba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Devel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poslusnost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kon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oleste</a:t>
            </a:r>
            <a:r>
              <a:rPr lang="de-DE" b="1" dirty="0">
                <a:solidFill>
                  <a:prstClr val="black"/>
                </a:solidFill>
              </a:rPr>
              <a:t> (</a:t>
            </a:r>
            <a:r>
              <a:rPr lang="de-DE" b="1" dirty="0" err="1">
                <a:solidFill>
                  <a:prstClr val="black"/>
                </a:solidFill>
              </a:rPr>
              <a:t>Eremija</a:t>
            </a:r>
            <a:r>
              <a:rPr lang="de-DE" b="1" dirty="0">
                <a:solidFill>
                  <a:prstClr val="black"/>
                </a:solidFill>
              </a:rPr>
              <a:t> 9:24 ; 2.Korintjanite 10:17).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6817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r>
              <a:rPr lang="de-DE" sz="6600" dirty="0">
                <a:solidFill>
                  <a:schemeClr val="accent2">
                    <a:lumMod val="75000"/>
                  </a:schemeClr>
                </a:solidFill>
              </a:rPr>
              <a:t>SPRAVIBA SO LAZNA UCITELIJA</a:t>
            </a:r>
            <a:endParaRPr lang="es-ES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08" r="19108"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948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/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HOVAVNE PREMASKIRIME KO APOSTOLIJA</a:t>
            </a:r>
            <a:endParaRPr lang="es-ES" sz="4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0" y="71249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Sose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asavke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manusa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tane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hovavne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apostolija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hovavne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rabotnikija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prekerenape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Hristose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apostolija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“ (</a:t>
            </a:r>
            <a:r>
              <a:rPr lang="de-DE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2.Korintjanite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11:13)</a:t>
            </a:r>
            <a:endParaRPr lang="es-ES" sz="1400" b="1" dirty="0">
              <a:solidFill>
                <a:schemeClr val="accent1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Pavle </a:t>
            </a:r>
            <a:r>
              <a:rPr lang="de-DE" b="1" dirty="0" err="1"/>
              <a:t>posakuinela</a:t>
            </a:r>
            <a:r>
              <a:rPr lang="de-DE" b="1" dirty="0"/>
              <a:t> te </a:t>
            </a:r>
            <a:r>
              <a:rPr lang="de-DE" b="1" dirty="0" err="1"/>
              <a:t>anel</a:t>
            </a:r>
            <a:r>
              <a:rPr lang="de-DE" b="1" dirty="0"/>
              <a:t> </a:t>
            </a:r>
            <a:r>
              <a:rPr lang="de-DE" b="1" dirty="0" err="1"/>
              <a:t>cisto</a:t>
            </a:r>
            <a:r>
              <a:rPr lang="de-DE" b="1" dirty="0"/>
              <a:t> crkva ko Hristos (2.Korintjanite 11:2). Ali, i crkva </a:t>
            </a:r>
            <a:r>
              <a:rPr lang="de-DE" b="1" dirty="0" err="1"/>
              <a:t>ine</a:t>
            </a:r>
            <a:r>
              <a:rPr lang="de-DE" b="1" dirty="0"/>
              <a:t> ko </a:t>
            </a:r>
            <a:r>
              <a:rPr lang="de-DE" b="1" dirty="0" err="1"/>
              <a:t>opasnost</a:t>
            </a:r>
            <a:r>
              <a:rPr lang="de-DE" b="1" dirty="0"/>
              <a:t> te ovel </a:t>
            </a:r>
            <a:r>
              <a:rPr lang="de-DE" b="1" dirty="0" err="1"/>
              <a:t>hovavi</a:t>
            </a:r>
            <a:r>
              <a:rPr lang="de-DE" b="1" dirty="0"/>
              <a:t>, sar i Eva, </a:t>
            </a:r>
            <a:r>
              <a:rPr lang="de-DE" b="1" dirty="0" err="1"/>
              <a:t>thaj</a:t>
            </a:r>
            <a:r>
              <a:rPr lang="de-DE" b="1" dirty="0"/>
              <a:t> te </a:t>
            </a:r>
            <a:r>
              <a:rPr lang="de-DE" b="1" dirty="0" err="1"/>
              <a:t>acovel</a:t>
            </a:r>
            <a:r>
              <a:rPr lang="de-DE" b="1" dirty="0"/>
              <a:t> te ovel </a:t>
            </a:r>
            <a:r>
              <a:rPr lang="de-DE" b="1" dirty="0" err="1"/>
              <a:t>romni</a:t>
            </a:r>
            <a:r>
              <a:rPr lang="de-DE" b="1" dirty="0"/>
              <a:t> e </a:t>
            </a:r>
            <a:r>
              <a:rPr lang="de-DE" b="1" dirty="0" err="1"/>
              <a:t>Isusesi</a:t>
            </a:r>
            <a:r>
              <a:rPr lang="de-DE" b="1" dirty="0"/>
              <a:t> (2.Korintjanite 11:3).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39" r="5839"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661692"/>
            <a:ext cx="57827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Savi </a:t>
            </a:r>
            <a:r>
              <a:rPr lang="de-DE" b="1" dirty="0" err="1"/>
              <a:t>ine</a:t>
            </a:r>
            <a:r>
              <a:rPr lang="de-DE" b="1" dirty="0"/>
              <a:t> i </a:t>
            </a:r>
            <a:r>
              <a:rPr lang="de-DE" b="1" dirty="0" err="1"/>
              <a:t>vistinsko</a:t>
            </a:r>
            <a:r>
              <a:rPr lang="de-DE" b="1" dirty="0"/>
              <a:t> </a:t>
            </a:r>
            <a:r>
              <a:rPr lang="de-DE" b="1" dirty="0" err="1"/>
              <a:t>opasnost</a:t>
            </a:r>
            <a:r>
              <a:rPr lang="de-DE" b="1" dirty="0"/>
              <a:t>? O </a:t>
            </a:r>
            <a:r>
              <a:rPr lang="de-DE" b="1" dirty="0" err="1"/>
              <a:t>Evreja</a:t>
            </a:r>
            <a:r>
              <a:rPr lang="de-DE" b="1" dirty="0"/>
              <a:t> </a:t>
            </a:r>
            <a:r>
              <a:rPr lang="de-DE" b="1" dirty="0" err="1"/>
              <a:t>kola</a:t>
            </a:r>
            <a:r>
              <a:rPr lang="de-DE" b="1" dirty="0"/>
              <a:t> </a:t>
            </a:r>
            <a:r>
              <a:rPr lang="de-DE" b="1" dirty="0" err="1"/>
              <a:t>pretstavinge</a:t>
            </a:r>
            <a:r>
              <a:rPr lang="de-DE" b="1" dirty="0"/>
              <a:t> </a:t>
            </a:r>
            <a:r>
              <a:rPr lang="de-DE" b="1" dirty="0" err="1"/>
              <a:t>pes</a:t>
            </a:r>
            <a:r>
              <a:rPr lang="de-DE" b="1" dirty="0"/>
              <a:t> </a:t>
            </a:r>
            <a:r>
              <a:rPr lang="de-DE" b="1" dirty="0" err="1"/>
              <a:t>korkori</a:t>
            </a:r>
            <a:r>
              <a:rPr lang="de-DE" b="1" dirty="0"/>
              <a:t> sar ,,bare </a:t>
            </a:r>
            <a:r>
              <a:rPr lang="de-DE" b="1" dirty="0" err="1"/>
              <a:t>apostolija</a:t>
            </a:r>
            <a:r>
              <a:rPr lang="de-DE" b="1" dirty="0"/>
              <a:t>“ </a:t>
            </a:r>
            <a:r>
              <a:rPr lang="de-DE" b="1" dirty="0" err="1"/>
              <a:t>taro</a:t>
            </a:r>
            <a:r>
              <a:rPr lang="de-DE" b="1" dirty="0"/>
              <a:t> Isus </a:t>
            </a:r>
            <a:r>
              <a:rPr lang="de-DE" b="1" dirty="0" err="1"/>
              <a:t>ale</a:t>
            </a:r>
            <a:r>
              <a:rPr lang="de-DE" b="1" dirty="0"/>
              <a:t> ko </a:t>
            </a:r>
            <a:r>
              <a:rPr lang="de-DE" b="1" dirty="0" err="1"/>
              <a:t>Korint</a:t>
            </a:r>
            <a:r>
              <a:rPr lang="de-DE" b="1" dirty="0"/>
              <a:t> </a:t>
            </a:r>
            <a:r>
              <a:rPr lang="de-DE" b="1" dirty="0" err="1"/>
              <a:t>poucibaja</a:t>
            </a:r>
            <a:r>
              <a:rPr lang="de-DE" b="1" dirty="0"/>
              <a:t> ,,Javer Isus“, „</a:t>
            </a:r>
            <a:r>
              <a:rPr lang="de-DE" b="1" dirty="0" err="1"/>
              <a:t>javer</a:t>
            </a:r>
            <a:r>
              <a:rPr lang="de-DE" b="1" dirty="0"/>
              <a:t> </a:t>
            </a:r>
            <a:r>
              <a:rPr lang="de-DE" b="1" dirty="0" err="1"/>
              <a:t>duho</a:t>
            </a:r>
            <a:r>
              <a:rPr lang="de-DE" b="1" dirty="0"/>
              <a:t>“ </a:t>
            </a:r>
            <a:r>
              <a:rPr lang="de-DE" b="1" dirty="0" err="1"/>
              <a:t>thaj</a:t>
            </a:r>
            <a:r>
              <a:rPr lang="de-DE" b="1" dirty="0"/>
              <a:t> ,,</a:t>
            </a:r>
            <a:r>
              <a:rPr lang="de-DE" b="1" dirty="0" err="1"/>
              <a:t>javer</a:t>
            </a:r>
            <a:r>
              <a:rPr lang="de-DE" b="1" dirty="0"/>
              <a:t> </a:t>
            </a:r>
            <a:r>
              <a:rPr lang="de-DE" b="1" dirty="0" err="1"/>
              <a:t>evangelie</a:t>
            </a:r>
            <a:r>
              <a:rPr lang="de-DE" b="1" dirty="0"/>
              <a:t>“ (2.Korintjanite 11:4-5: </a:t>
            </a:r>
            <a:r>
              <a:rPr lang="de-DE" b="1" dirty="0" err="1"/>
              <a:t>Galatjanite</a:t>
            </a:r>
            <a:r>
              <a:rPr lang="de-DE" b="1" dirty="0"/>
              <a:t> 1:8).</a:t>
            </a:r>
            <a:endParaRPr lang="es-ES" b="1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7" y="4254428"/>
            <a:ext cx="69536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</a:t>
            </a:r>
            <a:r>
              <a:rPr lang="de-DE" b="1" dirty="0" err="1"/>
              <a:t>Fakti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nekoj</a:t>
            </a:r>
            <a:r>
              <a:rPr lang="de-DE" b="1" dirty="0"/>
              <a:t> </a:t>
            </a:r>
            <a:r>
              <a:rPr lang="de-DE" b="1" dirty="0" err="1"/>
              <a:t>propovedinela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ko Isus na </a:t>
            </a:r>
            <a:r>
              <a:rPr lang="de-DE" b="1" dirty="0" err="1"/>
              <a:t>znacinela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sikavela</a:t>
            </a:r>
            <a:r>
              <a:rPr lang="de-DE" b="1" dirty="0"/>
              <a:t> </a:t>
            </a:r>
            <a:r>
              <a:rPr lang="de-DE" b="1" dirty="0" err="1"/>
              <a:t>amenge</a:t>
            </a:r>
            <a:r>
              <a:rPr lang="de-DE" b="1" dirty="0"/>
              <a:t> e </a:t>
            </a:r>
            <a:r>
              <a:rPr lang="de-DE" b="1" dirty="0" err="1"/>
              <a:t>cacutne</a:t>
            </a:r>
            <a:r>
              <a:rPr lang="de-DE" b="1" dirty="0"/>
              <a:t> </a:t>
            </a:r>
            <a:r>
              <a:rPr lang="de-DE" b="1" dirty="0" err="1"/>
              <a:t>Isuse</a:t>
            </a:r>
            <a:r>
              <a:rPr lang="de-DE" b="1" dirty="0"/>
              <a:t>, sar </a:t>
            </a:r>
            <a:r>
              <a:rPr lang="de-DE" b="1" dirty="0" err="1"/>
              <a:t>soj</a:t>
            </a:r>
            <a:r>
              <a:rPr lang="de-DE" b="1" dirty="0"/>
              <a:t> </a:t>
            </a:r>
            <a:r>
              <a:rPr lang="de-DE" b="1" dirty="0" err="1"/>
              <a:t>tano</a:t>
            </a:r>
            <a:r>
              <a:rPr lang="de-DE" b="1" dirty="0"/>
              <a:t> </a:t>
            </a:r>
            <a:r>
              <a:rPr lang="de-DE" b="1" dirty="0" err="1"/>
              <a:t>otkrimo</a:t>
            </a:r>
            <a:r>
              <a:rPr lang="de-DE" b="1" dirty="0"/>
              <a:t> ki </a:t>
            </a:r>
            <a:r>
              <a:rPr lang="de-DE" b="1" dirty="0" err="1"/>
              <a:t>Biblija</a:t>
            </a:r>
            <a:r>
              <a:rPr lang="de-DE" b="1" dirty="0"/>
              <a:t>. </a:t>
            </a:r>
            <a:r>
              <a:rPr lang="de-DE" b="1" dirty="0" err="1"/>
              <a:t>Olese</a:t>
            </a:r>
            <a:r>
              <a:rPr lang="de-DE" b="1" dirty="0"/>
              <a:t> </a:t>
            </a:r>
            <a:r>
              <a:rPr lang="de-DE" b="1" dirty="0" err="1"/>
              <a:t>lafija</a:t>
            </a:r>
            <a:r>
              <a:rPr lang="de-DE" b="1" dirty="0"/>
              <a:t> </a:t>
            </a:r>
            <a:r>
              <a:rPr lang="de-DE" b="1" dirty="0" err="1"/>
              <a:t>mozda</a:t>
            </a:r>
            <a:r>
              <a:rPr lang="de-DE" b="1" dirty="0"/>
              <a:t> </a:t>
            </a:r>
            <a:r>
              <a:rPr lang="de-DE" b="1" dirty="0" err="1"/>
              <a:t>tane</a:t>
            </a:r>
            <a:r>
              <a:rPr lang="de-DE" b="1" dirty="0"/>
              <a:t> </a:t>
            </a:r>
            <a:r>
              <a:rPr lang="de-DE" b="1" dirty="0" err="1"/>
              <a:t>prekrasna</a:t>
            </a:r>
            <a:r>
              <a:rPr lang="de-DE" b="1" dirty="0"/>
              <a:t>, </a:t>
            </a:r>
            <a:r>
              <a:rPr lang="de-DE" b="1" dirty="0" err="1"/>
              <a:t>ali</a:t>
            </a:r>
            <a:r>
              <a:rPr lang="de-DE" b="1" dirty="0"/>
              <a:t> o </a:t>
            </a:r>
            <a:r>
              <a:rPr lang="de-DE" b="1" dirty="0" err="1"/>
              <a:t>samoto</a:t>
            </a:r>
            <a:r>
              <a:rPr lang="de-DE" b="1" dirty="0"/>
              <a:t> </a:t>
            </a:r>
            <a:r>
              <a:rPr lang="de-DE" b="1" dirty="0" err="1"/>
              <a:t>beng</a:t>
            </a:r>
            <a:r>
              <a:rPr lang="de-DE" b="1" dirty="0"/>
              <a:t> </a:t>
            </a:r>
            <a:r>
              <a:rPr lang="de-DE" b="1" dirty="0" err="1"/>
              <a:t>canela</a:t>
            </a:r>
            <a:r>
              <a:rPr lang="de-DE" b="1" dirty="0"/>
              <a:t> sar te </a:t>
            </a:r>
            <a:r>
              <a:rPr lang="de-DE" b="1" dirty="0" err="1"/>
              <a:t>kerel</a:t>
            </a:r>
            <a:r>
              <a:rPr lang="de-DE" b="1" dirty="0"/>
              <a:t> </a:t>
            </a:r>
            <a:r>
              <a:rPr lang="de-DE" b="1" dirty="0" err="1"/>
              <a:t>cudija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te </a:t>
            </a:r>
            <a:r>
              <a:rPr lang="de-DE" b="1" dirty="0" err="1"/>
              <a:t>pretstavinelpe</a:t>
            </a:r>
            <a:r>
              <a:rPr lang="de-DE" b="1" dirty="0"/>
              <a:t> </a:t>
            </a:r>
            <a:r>
              <a:rPr lang="de-DE" b="1" dirty="0" err="1"/>
              <a:t>pes</a:t>
            </a:r>
            <a:r>
              <a:rPr lang="de-DE" b="1" dirty="0"/>
              <a:t> </a:t>
            </a:r>
            <a:r>
              <a:rPr lang="de-DE" b="1" dirty="0" err="1"/>
              <a:t>korkori</a:t>
            </a:r>
            <a:r>
              <a:rPr lang="de-DE" b="1" dirty="0"/>
              <a:t> ,,sar </a:t>
            </a:r>
            <a:r>
              <a:rPr lang="de-DE" b="1" dirty="0" err="1"/>
              <a:t>angeli</a:t>
            </a:r>
            <a:r>
              <a:rPr lang="de-DE" b="1" dirty="0"/>
              <a:t> </a:t>
            </a:r>
            <a:r>
              <a:rPr lang="de-DE" b="1" dirty="0" err="1"/>
              <a:t>tari</a:t>
            </a:r>
            <a:r>
              <a:rPr lang="de-DE" b="1" dirty="0"/>
              <a:t> </a:t>
            </a:r>
            <a:r>
              <a:rPr lang="de-DE" b="1" dirty="0" err="1"/>
              <a:t>svetlina</a:t>
            </a:r>
            <a:r>
              <a:rPr lang="de-DE" b="1" dirty="0"/>
              <a:t>“ (2.Korintjanite 11:14).</a:t>
            </a:r>
            <a:endParaRPr lang="es-ES" b="1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5823890"/>
            <a:ext cx="12095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Pire </a:t>
            </a:r>
            <a:r>
              <a:rPr lang="de-DE" b="1" dirty="0" err="1"/>
              <a:t>deloncar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lafencar</a:t>
            </a:r>
            <a:r>
              <a:rPr lang="de-DE" b="1" dirty="0"/>
              <a:t>, o </a:t>
            </a:r>
            <a:r>
              <a:rPr lang="de-DE" b="1" dirty="0" err="1"/>
              <a:t>vistinska</a:t>
            </a:r>
            <a:r>
              <a:rPr lang="de-DE" b="1" dirty="0"/>
              <a:t> </a:t>
            </a:r>
            <a:r>
              <a:rPr lang="de-DE" b="1" dirty="0" err="1"/>
              <a:t>ucitelija</a:t>
            </a:r>
            <a:r>
              <a:rPr lang="de-DE" b="1" dirty="0"/>
              <a:t> </a:t>
            </a:r>
            <a:r>
              <a:rPr lang="de-DE" b="1" dirty="0" err="1"/>
              <a:t>poucinena</a:t>
            </a:r>
            <a:r>
              <a:rPr lang="de-DE" b="1" dirty="0"/>
              <a:t> ,,i </a:t>
            </a:r>
            <a:r>
              <a:rPr lang="de-DE" b="1" dirty="0" err="1"/>
              <a:t>vistina</a:t>
            </a:r>
            <a:r>
              <a:rPr lang="de-DE" b="1" dirty="0"/>
              <a:t> </a:t>
            </a:r>
            <a:r>
              <a:rPr lang="de-DE" b="1" dirty="0" err="1"/>
              <a:t>Hristosi</a:t>
            </a:r>
            <a:r>
              <a:rPr lang="de-DE" b="1" dirty="0"/>
              <a:t>“ (2.Korintjanite 11:9-10). Ali, o </a:t>
            </a:r>
            <a:r>
              <a:rPr lang="de-DE" b="1" dirty="0" err="1"/>
              <a:t>hovavne</a:t>
            </a:r>
            <a:r>
              <a:rPr lang="de-DE" b="1" dirty="0"/>
              <a:t> </a:t>
            </a:r>
            <a:r>
              <a:rPr lang="de-DE" b="1" dirty="0" err="1"/>
              <a:t>ucitelija</a:t>
            </a:r>
            <a:r>
              <a:rPr lang="de-DE" b="1" dirty="0"/>
              <a:t>, </a:t>
            </a:r>
            <a:r>
              <a:rPr lang="de-DE" b="1" dirty="0" err="1"/>
              <a:t>kola</a:t>
            </a:r>
            <a:r>
              <a:rPr lang="de-DE" b="1" dirty="0"/>
              <a:t> </a:t>
            </a:r>
            <a:r>
              <a:rPr lang="de-DE" b="1" dirty="0" err="1"/>
              <a:t>samo</a:t>
            </a:r>
            <a:r>
              <a:rPr lang="de-DE" b="1" dirty="0"/>
              <a:t> </a:t>
            </a:r>
            <a:r>
              <a:rPr lang="de-DE" b="1" dirty="0" err="1"/>
              <a:t>prekerenape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tane</a:t>
            </a:r>
            <a:r>
              <a:rPr lang="de-DE" b="1" dirty="0"/>
              <a:t> </a:t>
            </a:r>
            <a:r>
              <a:rPr lang="de-DE" b="1" dirty="0" err="1"/>
              <a:t>pobozna</a:t>
            </a:r>
            <a:r>
              <a:rPr lang="de-DE" b="1" dirty="0"/>
              <a:t>, </a:t>
            </a:r>
            <a:r>
              <a:rPr lang="de-DE" b="1" dirty="0" err="1"/>
              <a:t>tane</a:t>
            </a:r>
            <a:r>
              <a:rPr lang="de-DE" b="1" dirty="0"/>
              <a:t> </a:t>
            </a:r>
            <a:r>
              <a:rPr lang="de-DE" b="1" dirty="0" err="1"/>
              <a:t>sluge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hovajba</a:t>
            </a:r>
            <a:r>
              <a:rPr lang="de-DE" b="1" dirty="0"/>
              <a:t> </a:t>
            </a:r>
            <a:r>
              <a:rPr lang="de-DE" b="1" dirty="0" err="1"/>
              <a:t>prepravime</a:t>
            </a:r>
            <a:r>
              <a:rPr lang="de-DE" b="1" dirty="0"/>
              <a:t> ko </a:t>
            </a:r>
            <a:r>
              <a:rPr lang="de-DE" b="1" dirty="0" err="1"/>
              <a:t>apostolija</a:t>
            </a:r>
            <a:r>
              <a:rPr lang="de-DE" b="1" dirty="0"/>
              <a:t> (2.Korintjanite 11:13-15).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09042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algn="ctr"/>
            <a:r>
              <a:rPr lang="de-DE" sz="4400" b="1" spc="300" dirty="0">
                <a:ln w="22225">
                  <a:noFill/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PAVLE THAJ O LAZNA UCITELIJA</a:t>
            </a:r>
            <a:endParaRPr lang="es-ES" sz="4400" b="1" spc="300" dirty="0">
              <a:ln w="22225">
                <a:noFill/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Dali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tane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Evreja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Thaj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me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da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inum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Dali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tane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Izraelcija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Thaj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meda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inum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Dali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tane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potomcija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Avraam? Me da </a:t>
            </a:r>
            <a:r>
              <a:rPr lang="de-DE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inum</a:t>
            </a:r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.“ (</a:t>
            </a:r>
            <a:r>
              <a:rPr lang="de-DE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2.Korintjanite </a:t>
            </a:r>
            <a:r>
              <a:rPr lang="ru-RU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11:22)</a:t>
            </a:r>
            <a:endParaRPr lang="es-ES" sz="1400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glow rad="127000">
                  <a:srgbClr val="284A2D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Save </a:t>
            </a:r>
            <a:r>
              <a:rPr lang="de-DE" b="1" dirty="0" err="1"/>
              <a:t>slicnostija</a:t>
            </a:r>
            <a:r>
              <a:rPr lang="de-DE" b="1" dirty="0"/>
              <a:t> </a:t>
            </a:r>
            <a:r>
              <a:rPr lang="de-DE" b="1" dirty="0" err="1"/>
              <a:t>postoinge</a:t>
            </a:r>
            <a:r>
              <a:rPr lang="de-DE" b="1" dirty="0"/>
              <a:t> </a:t>
            </a:r>
            <a:r>
              <a:rPr lang="de-DE" b="1" dirty="0" err="1"/>
              <a:t>maskar</a:t>
            </a:r>
            <a:r>
              <a:rPr lang="de-DE" b="1" dirty="0"/>
              <a:t> ko Pavle </a:t>
            </a:r>
            <a:r>
              <a:rPr lang="de-DE" b="1" dirty="0" err="1"/>
              <a:t>thaj</a:t>
            </a:r>
            <a:r>
              <a:rPr lang="de-DE" b="1" dirty="0"/>
              <a:t> o </a:t>
            </a:r>
            <a:r>
              <a:rPr lang="de-DE" b="1" dirty="0" err="1"/>
              <a:t>hovavne</a:t>
            </a:r>
            <a:r>
              <a:rPr lang="de-DE" b="1" dirty="0"/>
              <a:t> </a:t>
            </a:r>
            <a:r>
              <a:rPr lang="de-DE" b="1" dirty="0" err="1"/>
              <a:t>ucitelija</a:t>
            </a:r>
            <a:r>
              <a:rPr lang="de-DE" b="1" dirty="0"/>
              <a:t>? Sa </a:t>
            </a:r>
            <a:r>
              <a:rPr lang="de-DE" b="1" dirty="0" err="1"/>
              <a:t>ola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Evreja</a:t>
            </a:r>
            <a:r>
              <a:rPr lang="de-DE" b="1" dirty="0"/>
              <a:t> </a:t>
            </a:r>
            <a:r>
              <a:rPr lang="de-DE" b="1" dirty="0" err="1"/>
              <a:t>preobratime</a:t>
            </a:r>
            <a:r>
              <a:rPr lang="de-DE" b="1" dirty="0"/>
              <a:t> ko </a:t>
            </a:r>
            <a:r>
              <a:rPr lang="de-DE" b="1" dirty="0" err="1"/>
              <a:t>hristijanstvo</a:t>
            </a:r>
            <a:r>
              <a:rPr lang="de-DE" b="1" dirty="0"/>
              <a:t> (2.Korintjanite 11:22).</a:t>
            </a:r>
            <a:endParaRPr lang="es-E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06" r="14806"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5" y="1435271"/>
            <a:ext cx="3769256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480334"/>
            <a:ext cx="5184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Thaj </a:t>
            </a:r>
            <a:r>
              <a:rPr lang="de-DE" b="1" dirty="0" err="1"/>
              <a:t>akate</a:t>
            </a:r>
            <a:r>
              <a:rPr lang="de-DE" b="1" dirty="0"/>
              <a:t> </a:t>
            </a:r>
            <a:r>
              <a:rPr lang="de-DE" b="1" dirty="0" err="1"/>
              <a:t>zavrsinela</a:t>
            </a:r>
            <a:r>
              <a:rPr lang="de-DE" b="1" dirty="0"/>
              <a:t> ,,o </a:t>
            </a:r>
            <a:r>
              <a:rPr lang="de-DE" b="1" dirty="0" err="1"/>
              <a:t>ludost</a:t>
            </a:r>
            <a:r>
              <a:rPr lang="de-DE" b="1" dirty="0"/>
              <a:t>“ </a:t>
            </a:r>
            <a:r>
              <a:rPr lang="de-DE" b="1" dirty="0" err="1"/>
              <a:t>taro</a:t>
            </a:r>
            <a:r>
              <a:rPr lang="de-DE" b="1" dirty="0"/>
              <a:t> Pavle. </a:t>
            </a:r>
            <a:r>
              <a:rPr lang="de-DE" b="1" dirty="0" err="1"/>
              <a:t>Ov</a:t>
            </a:r>
            <a:r>
              <a:rPr lang="de-DE" b="1" dirty="0"/>
              <a:t> na </a:t>
            </a:r>
            <a:r>
              <a:rPr lang="de-DE" b="1" dirty="0" err="1"/>
              <a:t>mangla</a:t>
            </a:r>
            <a:r>
              <a:rPr lang="de-DE" b="1" dirty="0"/>
              <a:t> te </a:t>
            </a:r>
            <a:r>
              <a:rPr lang="de-DE" b="1" dirty="0" err="1"/>
              <a:t>mukel</a:t>
            </a:r>
            <a:r>
              <a:rPr lang="de-DE" b="1" dirty="0"/>
              <a:t> </a:t>
            </a:r>
            <a:r>
              <a:rPr lang="de-DE" b="1" dirty="0" err="1"/>
              <a:t>vpecatok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mangela</a:t>
            </a:r>
            <a:r>
              <a:rPr lang="de-DE" b="1" dirty="0"/>
              <a:t> te </a:t>
            </a:r>
            <a:r>
              <a:rPr lang="de-DE" b="1" dirty="0" err="1"/>
              <a:t>falinelpe</a:t>
            </a:r>
            <a:r>
              <a:rPr lang="de-DE" b="1" dirty="0"/>
              <a:t> </a:t>
            </a:r>
            <a:r>
              <a:rPr lang="de-DE" b="1" dirty="0" err="1"/>
              <a:t>odoleja</a:t>
            </a:r>
            <a:r>
              <a:rPr lang="de-DE" b="1" dirty="0"/>
              <a:t> so </a:t>
            </a:r>
            <a:r>
              <a:rPr lang="de-DE" b="1" dirty="0" err="1"/>
              <a:t>kerga</a:t>
            </a:r>
            <a:r>
              <a:rPr lang="de-DE" b="1" dirty="0"/>
              <a:t> e </a:t>
            </a:r>
            <a:r>
              <a:rPr lang="de-DE" b="1" dirty="0" err="1"/>
              <a:t>Hristose</a:t>
            </a:r>
            <a:r>
              <a:rPr lang="de-DE" b="1" dirty="0"/>
              <a:t>. </a:t>
            </a:r>
            <a:r>
              <a:rPr lang="de-DE" b="1" dirty="0" err="1"/>
              <a:t>Oleso</a:t>
            </a:r>
            <a:r>
              <a:rPr lang="de-DE" b="1" dirty="0"/>
              <a:t> </a:t>
            </a:r>
            <a:r>
              <a:rPr lang="de-DE" b="1" dirty="0" err="1"/>
              <a:t>cacutno</a:t>
            </a:r>
            <a:r>
              <a:rPr lang="de-DE" b="1" dirty="0"/>
              <a:t> </a:t>
            </a:r>
            <a:r>
              <a:rPr lang="de-DE" b="1" dirty="0" err="1"/>
              <a:t>faliba</a:t>
            </a:r>
            <a:r>
              <a:rPr lang="de-DE" b="1" dirty="0"/>
              <a:t> (</a:t>
            </a:r>
            <a:r>
              <a:rPr lang="de-DE" b="1" dirty="0" err="1"/>
              <a:t>ili</a:t>
            </a:r>
            <a:r>
              <a:rPr lang="de-DE" b="1" dirty="0"/>
              <a:t> </a:t>
            </a:r>
            <a:r>
              <a:rPr lang="de-DE" b="1" dirty="0" err="1"/>
              <a:t>slava</a:t>
            </a:r>
            <a:r>
              <a:rPr lang="de-DE" b="1" dirty="0"/>
              <a:t>)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odova</a:t>
            </a:r>
            <a:r>
              <a:rPr lang="de-DE" b="1" dirty="0"/>
              <a:t> so O Hristos </a:t>
            </a:r>
            <a:r>
              <a:rPr lang="de-DE" b="1" dirty="0" err="1"/>
              <a:t>kerga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</a:t>
            </a:r>
            <a:r>
              <a:rPr lang="de-DE" b="1" dirty="0" err="1"/>
              <a:t>olese</a:t>
            </a:r>
            <a:r>
              <a:rPr lang="de-DE" b="1" dirty="0"/>
              <a:t>.</a:t>
            </a:r>
            <a:endParaRPr lang="es-ES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 err="1">
                <a:solidFill>
                  <a:prstClr val="black"/>
                </a:solidFill>
              </a:rPr>
              <a:t>Olesi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vistinsko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sila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paslili</a:t>
            </a:r>
            <a:r>
              <a:rPr lang="de-DE" b="1" dirty="0">
                <a:solidFill>
                  <a:prstClr val="black"/>
                </a:solidFill>
              </a:rPr>
              <a:t> ki </a:t>
            </a:r>
            <a:r>
              <a:rPr lang="de-DE" b="1" dirty="0" err="1">
                <a:solidFill>
                  <a:prstClr val="black"/>
                </a:solidFill>
              </a:rPr>
              <a:t>olesi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slabost</a:t>
            </a:r>
            <a:r>
              <a:rPr lang="de-DE" b="1" dirty="0">
                <a:solidFill>
                  <a:prstClr val="black"/>
                </a:solidFill>
              </a:rPr>
              <a:t>, so </a:t>
            </a:r>
            <a:r>
              <a:rPr lang="de-DE" b="1" dirty="0" err="1">
                <a:solidFill>
                  <a:prstClr val="black"/>
                </a:solidFill>
              </a:rPr>
              <a:t>civgale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celosno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potpirinelpe</a:t>
            </a:r>
            <a:r>
              <a:rPr lang="de-DE" b="1" dirty="0">
                <a:solidFill>
                  <a:prstClr val="black"/>
                </a:solidFill>
              </a:rPr>
              <a:t> ko Isus (2.Korintjanite 11:30-31 / 12:6-10).</a:t>
            </a:r>
            <a:endParaRPr lang="es-ES" sz="16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246812"/>
            <a:ext cx="82019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Save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razlike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maskar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olende</a:t>
            </a:r>
            <a:r>
              <a:rPr lang="de-DE" b="1" dirty="0">
                <a:solidFill>
                  <a:prstClr val="black"/>
                </a:solidFill>
              </a:rPr>
              <a:t>? </a:t>
            </a:r>
            <a:r>
              <a:rPr lang="de-DE" b="1" dirty="0" err="1">
                <a:solidFill>
                  <a:prstClr val="black"/>
                </a:solidFill>
              </a:rPr>
              <a:t>Akate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pocminela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ludilo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Pavle: ,,Dali </a:t>
            </a:r>
            <a:r>
              <a:rPr lang="de-DE" b="1" dirty="0" err="1">
                <a:solidFill>
                  <a:prstClr val="black"/>
                </a:solidFill>
              </a:rPr>
              <a:t>tane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sluge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Hristose</a:t>
            </a:r>
            <a:r>
              <a:rPr lang="de-DE" b="1" dirty="0">
                <a:solidFill>
                  <a:prstClr val="black"/>
                </a:solidFill>
              </a:rPr>
              <a:t>? (Me </a:t>
            </a:r>
            <a:r>
              <a:rPr lang="de-DE" b="1" dirty="0" err="1">
                <a:solidFill>
                  <a:prstClr val="black"/>
                </a:solidFill>
              </a:rPr>
              <a:t>inum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poludimo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kerav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lafi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agar</a:t>
            </a:r>
            <a:r>
              <a:rPr lang="de-DE" b="1" dirty="0">
                <a:solidFill>
                  <a:prstClr val="black"/>
                </a:solidFill>
              </a:rPr>
              <a:t>.) Me </a:t>
            </a:r>
            <a:r>
              <a:rPr lang="de-DE" b="1" dirty="0" err="1">
                <a:solidFill>
                  <a:prstClr val="black"/>
                </a:solidFill>
              </a:rPr>
              <a:t>inum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panda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povise</a:t>
            </a:r>
            <a:r>
              <a:rPr lang="de-DE" b="1" dirty="0">
                <a:solidFill>
                  <a:prstClr val="black"/>
                </a:solidFill>
              </a:rPr>
              <a:t>!“ (2.Korintjanite 11:23). </a:t>
            </a:r>
            <a:r>
              <a:rPr lang="de-DE" b="1" dirty="0" err="1">
                <a:solidFill>
                  <a:prstClr val="black"/>
                </a:solidFill>
              </a:rPr>
              <a:t>Ako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javera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falingepe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stradinena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Hristose</a:t>
            </a:r>
            <a:r>
              <a:rPr lang="de-DE" b="1" dirty="0">
                <a:solidFill>
                  <a:prstClr val="black"/>
                </a:solidFill>
              </a:rPr>
              <a:t>, O Pavle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but </a:t>
            </a:r>
            <a:r>
              <a:rPr lang="de-DE" b="1" dirty="0" err="1">
                <a:solidFill>
                  <a:prstClr val="black"/>
                </a:solidFill>
              </a:rPr>
              <a:t>pokvalifikuvimo</a:t>
            </a:r>
            <a:r>
              <a:rPr lang="de-DE" b="1" dirty="0">
                <a:solidFill>
                  <a:prstClr val="black"/>
                </a:solidFill>
              </a:rPr>
              <a:t>: </a:t>
            </a:r>
            <a:r>
              <a:rPr lang="de-DE" b="1" dirty="0" err="1">
                <a:solidFill>
                  <a:prstClr val="black"/>
                </a:solidFill>
              </a:rPr>
              <a:t>kamsikuimo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panglo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zakanuvimo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meriba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kaminuimo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brodolom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more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zafatimo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opasnost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sekova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vid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dozivimo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bokalo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zedno</a:t>
            </a:r>
            <a:r>
              <a:rPr lang="de-DE" b="1" dirty="0">
                <a:solidFill>
                  <a:prstClr val="black"/>
                </a:solidFill>
              </a:rPr>
              <a:t>; ko </a:t>
            </a:r>
            <a:r>
              <a:rPr lang="de-DE" b="1" dirty="0" err="1">
                <a:solidFill>
                  <a:prstClr val="black"/>
                </a:solidFill>
              </a:rPr>
              <a:t>sudro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nango</a:t>
            </a:r>
            <a:r>
              <a:rPr lang="de-DE" b="1" dirty="0">
                <a:solidFill>
                  <a:prstClr val="black"/>
                </a:solidFill>
              </a:rPr>
              <a:t>; </a:t>
            </a:r>
            <a:r>
              <a:rPr lang="de-DE" b="1" dirty="0" err="1">
                <a:solidFill>
                  <a:prstClr val="black"/>
                </a:solidFill>
              </a:rPr>
              <a:t>postojano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grizingape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crkvenge</a:t>
            </a:r>
            <a:r>
              <a:rPr lang="de-DE" b="1" dirty="0">
                <a:solidFill>
                  <a:prstClr val="black"/>
                </a:solidFill>
              </a:rPr>
              <a:t> (2.Korintjanite 11:23-29).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197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de-DE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SAMOPREPIS THAJ POBEDA</a:t>
            </a:r>
            <a:endParaRPr lang="es-ES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Ispituinen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tumen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korkori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dali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inen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vera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ispituinen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tumen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korkori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tumen. Na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canena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li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deka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O Isus Hristos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tano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tumende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Osven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ako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razbirinelape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na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polozinena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ispit</a:t>
            </a:r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?“ (</a:t>
            </a:r>
            <a:r>
              <a:rPr lang="de-DE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2.Korintjanite </a:t>
            </a:r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13:5)</a:t>
            </a:r>
            <a:endParaRPr lang="es-ES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glow rad="127000">
                  <a:srgbClr val="284A2D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8106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Priblizingape</a:t>
            </a:r>
            <a:r>
              <a:rPr lang="de-DE" b="1" dirty="0"/>
              <a:t> o vreme </a:t>
            </a:r>
            <a:r>
              <a:rPr lang="de-DE" b="1" dirty="0" err="1"/>
              <a:t>keda</a:t>
            </a:r>
            <a:r>
              <a:rPr lang="de-DE" b="1" dirty="0"/>
              <a:t> O Pavle ka </a:t>
            </a:r>
            <a:r>
              <a:rPr lang="de-DE" b="1" dirty="0" err="1"/>
              <a:t>posetinel</a:t>
            </a:r>
            <a:r>
              <a:rPr lang="de-DE" b="1" dirty="0"/>
              <a:t> o </a:t>
            </a:r>
            <a:r>
              <a:rPr lang="de-DE" b="1" dirty="0" err="1"/>
              <a:t>Korint</a:t>
            </a:r>
            <a:r>
              <a:rPr lang="de-DE" b="1" dirty="0"/>
              <a:t>. So ka </a:t>
            </a:r>
            <a:r>
              <a:rPr lang="de-DE" b="1" dirty="0" err="1"/>
              <a:t>arakel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sar </a:t>
            </a:r>
            <a:r>
              <a:rPr lang="de-DE" b="1" dirty="0" err="1"/>
              <a:t>trebinga</a:t>
            </a:r>
            <a:r>
              <a:rPr lang="de-DE" b="1" dirty="0"/>
              <a:t> te </a:t>
            </a:r>
            <a:r>
              <a:rPr lang="de-DE" b="1" dirty="0" err="1"/>
              <a:t>postapinel</a:t>
            </a:r>
            <a:r>
              <a:rPr lang="de-DE" b="1" dirty="0"/>
              <a:t> </a:t>
            </a:r>
            <a:r>
              <a:rPr lang="de-DE" b="1" dirty="0" err="1"/>
              <a:t>soodvetno</a:t>
            </a:r>
            <a:r>
              <a:rPr lang="de-DE" b="1" dirty="0"/>
              <a:t>? (2.Korintjanite 13:1-2).</a:t>
            </a:r>
            <a:endParaRPr lang="es-ES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840476" y="2167944"/>
            <a:ext cx="500974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Pavle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podgotvimo</a:t>
            </a:r>
            <a:r>
              <a:rPr lang="de-DE" b="1" dirty="0"/>
              <a:t> </a:t>
            </a:r>
            <a:r>
              <a:rPr lang="de-DE" b="1" dirty="0" err="1"/>
              <a:t>nasilno</a:t>
            </a:r>
            <a:r>
              <a:rPr lang="de-DE" b="1" dirty="0"/>
              <a:t> te </a:t>
            </a:r>
            <a:r>
              <a:rPr lang="de-DE" b="1" dirty="0" err="1"/>
              <a:t>sprovedinel</a:t>
            </a:r>
            <a:r>
              <a:rPr lang="de-DE" b="1" dirty="0"/>
              <a:t> i </a:t>
            </a:r>
            <a:r>
              <a:rPr lang="de-DE" b="1" dirty="0" err="1"/>
              <a:t>crkovno</a:t>
            </a:r>
            <a:r>
              <a:rPr lang="de-DE" b="1" dirty="0"/>
              <a:t> disciplina: te </a:t>
            </a:r>
            <a:r>
              <a:rPr lang="de-DE" b="1" dirty="0" err="1"/>
              <a:t>obnovinel</a:t>
            </a:r>
            <a:r>
              <a:rPr lang="de-DE" b="1" dirty="0"/>
              <a:t> o </a:t>
            </a:r>
            <a:r>
              <a:rPr lang="de-DE" b="1" dirty="0" err="1"/>
              <a:t>pokaime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te </a:t>
            </a:r>
            <a:r>
              <a:rPr lang="de-DE" b="1" dirty="0" err="1"/>
              <a:t>kazninel</a:t>
            </a:r>
            <a:r>
              <a:rPr lang="de-DE" b="1" dirty="0"/>
              <a:t> e </a:t>
            </a:r>
            <a:r>
              <a:rPr lang="de-DE" b="1" dirty="0" err="1"/>
              <a:t>tvrdoglava</a:t>
            </a:r>
            <a:r>
              <a:rPr lang="de-DE" b="1" dirty="0"/>
              <a:t> </a:t>
            </a:r>
            <a:r>
              <a:rPr lang="de-DE" b="1" dirty="0" err="1"/>
              <a:t>manusen</a:t>
            </a:r>
            <a:r>
              <a:rPr lang="de-DE" b="1" dirty="0"/>
              <a:t>.</a:t>
            </a:r>
            <a:endParaRPr lang="es-ES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0974"/>
            <a:ext cx="7738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Pavle, </a:t>
            </a:r>
            <a:r>
              <a:rPr lang="de-DE" b="1" dirty="0" err="1"/>
              <a:t>tari</a:t>
            </a:r>
            <a:r>
              <a:rPr lang="de-DE" b="1" dirty="0"/>
              <a:t> </a:t>
            </a:r>
            <a:r>
              <a:rPr lang="de-DE" b="1" dirty="0" err="1"/>
              <a:t>piri</a:t>
            </a:r>
            <a:r>
              <a:rPr lang="de-DE" b="1" dirty="0"/>
              <a:t> </a:t>
            </a:r>
            <a:r>
              <a:rPr lang="de-DE" b="1" dirty="0" err="1"/>
              <a:t>strana</a:t>
            </a:r>
            <a:r>
              <a:rPr lang="de-DE" b="1" dirty="0"/>
              <a:t>, </a:t>
            </a:r>
            <a:r>
              <a:rPr lang="de-DE" b="1" dirty="0" err="1"/>
              <a:t>molingape</a:t>
            </a:r>
            <a:r>
              <a:rPr lang="de-DE" b="1" dirty="0"/>
              <a:t> te </a:t>
            </a:r>
            <a:r>
              <a:rPr lang="de-DE" b="1" dirty="0" err="1"/>
              <a:t>acaven</a:t>
            </a:r>
            <a:r>
              <a:rPr lang="de-DE" b="1" dirty="0"/>
              <a:t> te </a:t>
            </a:r>
            <a:r>
              <a:rPr lang="de-DE" b="1" dirty="0" err="1"/>
              <a:t>kerel</a:t>
            </a:r>
            <a:r>
              <a:rPr lang="de-DE" b="1" dirty="0"/>
              <a:t> </a:t>
            </a:r>
            <a:r>
              <a:rPr lang="de-DE" b="1" dirty="0" err="1"/>
              <a:t>zlo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te </a:t>
            </a:r>
            <a:r>
              <a:rPr lang="de-DE" b="1" dirty="0" err="1"/>
              <a:t>keren</a:t>
            </a:r>
            <a:r>
              <a:rPr lang="de-DE" b="1" dirty="0"/>
              <a:t> </a:t>
            </a:r>
            <a:r>
              <a:rPr lang="de-DE" b="1" dirty="0" err="1"/>
              <a:t>sukaripe</a:t>
            </a:r>
            <a:r>
              <a:rPr lang="de-DE" b="1" dirty="0"/>
              <a:t>, </a:t>
            </a:r>
            <a:r>
              <a:rPr lang="de-DE" b="1" dirty="0" err="1"/>
              <a:t>thaj</a:t>
            </a:r>
            <a:r>
              <a:rPr lang="de-DE" b="1" dirty="0"/>
              <a:t> te ovel </a:t>
            </a:r>
            <a:r>
              <a:rPr lang="de-DE" b="1" dirty="0" err="1"/>
              <a:t>usovrsime</a:t>
            </a:r>
            <a:r>
              <a:rPr lang="de-DE" b="1" dirty="0"/>
              <a:t> (2.Korintjanite 13:7-9).</a:t>
            </a:r>
            <a:endParaRPr lang="es-ES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40476" y="4930899"/>
            <a:ext cx="50097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noProof="0" dirty="0" err="1">
                <a:solidFill>
                  <a:prstClr val="black"/>
                </a:solidFill>
              </a:rPr>
              <a:t>Adalese</a:t>
            </a:r>
            <a:r>
              <a:rPr lang="de-DE" b="1" noProof="0" dirty="0">
                <a:solidFill>
                  <a:prstClr val="black"/>
                </a:solidFill>
              </a:rPr>
              <a:t>, </a:t>
            </a:r>
            <a:r>
              <a:rPr lang="de-DE" b="1" noProof="0" dirty="0" err="1">
                <a:solidFill>
                  <a:prstClr val="black"/>
                </a:solidFill>
              </a:rPr>
              <a:t>angleder</a:t>
            </a:r>
            <a:r>
              <a:rPr lang="de-DE" b="1" noProof="0" dirty="0">
                <a:solidFill>
                  <a:prstClr val="black"/>
                </a:solidFill>
              </a:rPr>
              <a:t> te </a:t>
            </a:r>
            <a:r>
              <a:rPr lang="de-DE" b="1" noProof="0" dirty="0" err="1">
                <a:solidFill>
                  <a:prstClr val="black"/>
                </a:solidFill>
              </a:rPr>
              <a:t>avel</a:t>
            </a:r>
            <a:r>
              <a:rPr lang="de-DE" b="1" noProof="0" dirty="0">
                <a:solidFill>
                  <a:prstClr val="black"/>
                </a:solidFill>
              </a:rPr>
              <a:t> </a:t>
            </a:r>
            <a:r>
              <a:rPr lang="de-DE" b="1" noProof="0" dirty="0" err="1">
                <a:solidFill>
                  <a:prstClr val="black"/>
                </a:solidFill>
              </a:rPr>
              <a:t>odova</a:t>
            </a:r>
            <a:r>
              <a:rPr lang="de-DE" b="1" noProof="0" dirty="0">
                <a:solidFill>
                  <a:prstClr val="black"/>
                </a:solidFill>
              </a:rPr>
              <a:t> vreme, o </a:t>
            </a:r>
            <a:r>
              <a:rPr lang="de-DE" b="1" noProof="0" dirty="0" err="1">
                <a:solidFill>
                  <a:prstClr val="black"/>
                </a:solidFill>
              </a:rPr>
              <a:t>Korintjanija</a:t>
            </a:r>
            <a:r>
              <a:rPr lang="de-DE" b="1" noProof="0" dirty="0">
                <a:solidFill>
                  <a:prstClr val="black"/>
                </a:solidFill>
              </a:rPr>
              <a:t> </a:t>
            </a:r>
            <a:r>
              <a:rPr lang="de-DE" b="1" noProof="0" dirty="0" err="1">
                <a:solidFill>
                  <a:prstClr val="black"/>
                </a:solidFill>
              </a:rPr>
              <a:t>trebinga</a:t>
            </a:r>
            <a:r>
              <a:rPr lang="de-DE" b="1" noProof="0" dirty="0">
                <a:solidFill>
                  <a:prstClr val="black"/>
                </a:solidFill>
              </a:rPr>
              <a:t> te </a:t>
            </a:r>
            <a:r>
              <a:rPr lang="de-DE" b="1" noProof="0" dirty="0" err="1">
                <a:solidFill>
                  <a:prstClr val="black"/>
                </a:solidFill>
              </a:rPr>
              <a:t>razmislinen</a:t>
            </a:r>
            <a:r>
              <a:rPr lang="de-DE" b="1" noProof="0" dirty="0">
                <a:solidFill>
                  <a:prstClr val="black"/>
                </a:solidFill>
              </a:rPr>
              <a:t> </a:t>
            </a:r>
            <a:r>
              <a:rPr lang="de-DE" b="1" noProof="0" dirty="0" err="1">
                <a:solidFill>
                  <a:prstClr val="black"/>
                </a:solidFill>
              </a:rPr>
              <a:t>thaj</a:t>
            </a:r>
            <a:r>
              <a:rPr lang="de-DE" b="1" noProof="0" dirty="0">
                <a:solidFill>
                  <a:prstClr val="black"/>
                </a:solidFill>
              </a:rPr>
              <a:t> te </a:t>
            </a:r>
            <a:r>
              <a:rPr lang="de-DE" b="1" noProof="0" dirty="0" err="1">
                <a:solidFill>
                  <a:prstClr val="black"/>
                </a:solidFill>
              </a:rPr>
              <a:t>ispitinenpe</a:t>
            </a:r>
            <a:r>
              <a:rPr lang="de-DE" b="1" noProof="0" dirty="0">
                <a:solidFill>
                  <a:prstClr val="black"/>
                </a:solidFill>
              </a:rPr>
              <a:t> </a:t>
            </a:r>
            <a:r>
              <a:rPr lang="de-DE" b="1" noProof="0" dirty="0" err="1">
                <a:solidFill>
                  <a:prstClr val="black"/>
                </a:solidFill>
              </a:rPr>
              <a:t>korkori</a:t>
            </a:r>
            <a:r>
              <a:rPr lang="de-DE" b="1" noProof="0" dirty="0">
                <a:solidFill>
                  <a:prstClr val="black"/>
                </a:solidFill>
              </a:rPr>
              <a:t> </a:t>
            </a:r>
            <a:r>
              <a:rPr lang="de-DE" b="1" noProof="0" dirty="0" err="1">
                <a:solidFill>
                  <a:prstClr val="black"/>
                </a:solidFill>
              </a:rPr>
              <a:t>pes</a:t>
            </a:r>
            <a:r>
              <a:rPr lang="de-DE" b="1" dirty="0">
                <a:solidFill>
                  <a:prstClr val="black"/>
                </a:solidFill>
              </a:rPr>
              <a:t> (2.Korintjanite 13:5).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410922"/>
            <a:ext cx="50097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Olesi</a:t>
            </a:r>
            <a:r>
              <a:rPr lang="de-DE" b="1" dirty="0">
                <a:solidFill>
                  <a:prstClr val="black"/>
                </a:solidFill>
              </a:rPr>
              <a:t> dar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, </a:t>
            </a:r>
            <a:r>
              <a:rPr lang="de-DE" b="1" dirty="0" err="1">
                <a:solidFill>
                  <a:prstClr val="black"/>
                </a:solidFill>
              </a:rPr>
              <a:t>palo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odova</a:t>
            </a:r>
            <a:r>
              <a:rPr lang="de-DE" b="1" dirty="0">
                <a:solidFill>
                  <a:prstClr val="black"/>
                </a:solidFill>
              </a:rPr>
              <a:t> so ka </a:t>
            </a:r>
            <a:r>
              <a:rPr lang="de-DE" b="1" dirty="0" err="1">
                <a:solidFill>
                  <a:prstClr val="black"/>
                </a:solidFill>
              </a:rPr>
              <a:t>resel,ka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arakel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len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kavge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ko </a:t>
            </a:r>
            <a:r>
              <a:rPr lang="de-DE" b="1" dirty="0" err="1">
                <a:solidFill>
                  <a:prstClr val="black"/>
                </a:solidFill>
              </a:rPr>
              <a:t>razna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grevija</a:t>
            </a:r>
            <a:r>
              <a:rPr lang="de-DE" b="1" dirty="0">
                <a:solidFill>
                  <a:prstClr val="black"/>
                </a:solidFill>
              </a:rPr>
              <a:t>. </a:t>
            </a:r>
            <a:r>
              <a:rPr lang="de-DE" b="1" dirty="0" err="1">
                <a:solidFill>
                  <a:prstClr val="black"/>
                </a:solidFill>
              </a:rPr>
              <a:t>Darandilo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ka </a:t>
            </a:r>
            <a:r>
              <a:rPr lang="de-DE" b="1" dirty="0" err="1">
                <a:solidFill>
                  <a:prstClr val="black"/>
                </a:solidFill>
              </a:rPr>
              <a:t>mora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rovel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za</a:t>
            </a:r>
            <a:r>
              <a:rPr lang="de-DE" b="1" dirty="0">
                <a:solidFill>
                  <a:prstClr val="black"/>
                </a:solidFill>
              </a:rPr>
              <a:t> o </a:t>
            </a:r>
            <a:r>
              <a:rPr lang="de-DE" b="1" dirty="0" err="1">
                <a:solidFill>
                  <a:prstClr val="black"/>
                </a:solidFill>
              </a:rPr>
              <a:t>nepokaime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gresnikija</a:t>
            </a:r>
            <a:r>
              <a:rPr lang="de-DE" b="1" dirty="0">
                <a:solidFill>
                  <a:prstClr val="black"/>
                </a:solidFill>
              </a:rPr>
              <a:t> (2.Korintjanite 12:20-21).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3832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707356" y="557243"/>
            <a:ext cx="904170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600" b="1" dirty="0">
                <a:latin typeface="Constantia" panose="02030602050306030303" pitchFamily="18" charset="0"/>
              </a:rPr>
              <a:t>,,E </a:t>
            </a:r>
            <a:r>
              <a:rPr lang="de-DE" sz="2600" b="1" dirty="0" err="1">
                <a:latin typeface="Constantia" panose="02030602050306030303" pitchFamily="18" charset="0"/>
              </a:rPr>
              <a:t>Devleso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narodo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upatimo</a:t>
            </a:r>
            <a:r>
              <a:rPr lang="de-DE" sz="2600" b="1" dirty="0">
                <a:latin typeface="Constantia" panose="02030602050306030303" pitchFamily="18" charset="0"/>
              </a:rPr>
              <a:t> te </a:t>
            </a:r>
            <a:r>
              <a:rPr lang="de-DE" sz="2600" b="1" dirty="0" err="1">
                <a:latin typeface="Constantia" panose="02030602050306030303" pitchFamily="18" charset="0"/>
              </a:rPr>
              <a:t>rodel</a:t>
            </a:r>
            <a:r>
              <a:rPr lang="de-DE" sz="2600" b="1" dirty="0">
                <a:latin typeface="Constantia" panose="02030602050306030303" pitchFamily="18" charset="0"/>
              </a:rPr>
              <a:t> ko Sveto </a:t>
            </a:r>
            <a:r>
              <a:rPr lang="de-DE" sz="2600" b="1" dirty="0" err="1">
                <a:latin typeface="Constantia" panose="02030602050306030303" pitchFamily="18" charset="0"/>
              </a:rPr>
              <a:t>pismo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piri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zastita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vlijaniba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lazna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ucitelija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zavidlivo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sila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temna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duhija</a:t>
            </a:r>
            <a:r>
              <a:rPr lang="de-DE" sz="2600" b="1" dirty="0">
                <a:latin typeface="Constantia" panose="02030602050306030303" pitchFamily="18" charset="0"/>
              </a:rPr>
              <a:t>. O </a:t>
            </a:r>
            <a:r>
              <a:rPr lang="de-DE" sz="2600" b="1" dirty="0" err="1">
                <a:latin typeface="Constantia" panose="02030602050306030303" pitchFamily="18" charset="0"/>
              </a:rPr>
              <a:t>beng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koristinela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asavko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sredstvo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</a:t>
            </a:r>
            <a:r>
              <a:rPr lang="de-DE" sz="2600" b="1" dirty="0">
                <a:latin typeface="Constantia" panose="02030602050306030303" pitchFamily="18" charset="0"/>
              </a:rPr>
              <a:t> da te </a:t>
            </a:r>
            <a:r>
              <a:rPr lang="de-DE" sz="2600" b="1" dirty="0" err="1">
                <a:latin typeface="Constantia" panose="02030602050306030303" pitchFamily="18" charset="0"/>
              </a:rPr>
              <a:t>sprecinel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manusen</a:t>
            </a:r>
            <a:r>
              <a:rPr lang="de-DE" sz="2600" b="1" dirty="0">
                <a:latin typeface="Constantia" panose="02030602050306030303" pitchFamily="18" charset="0"/>
              </a:rPr>
              <a:t> te </a:t>
            </a:r>
            <a:r>
              <a:rPr lang="de-DE" sz="2600" b="1" dirty="0" err="1">
                <a:latin typeface="Constantia" panose="02030602050306030303" pitchFamily="18" charset="0"/>
              </a:rPr>
              <a:t>zapoznainen</a:t>
            </a:r>
            <a:r>
              <a:rPr lang="de-DE" sz="2600" b="1" dirty="0">
                <a:latin typeface="Constantia" panose="02030602050306030303" pitchFamily="18" charset="0"/>
              </a:rPr>
              <a:t> i </a:t>
            </a:r>
            <a:r>
              <a:rPr lang="de-DE" sz="2600" b="1" dirty="0" err="1">
                <a:latin typeface="Constantia" panose="02030602050306030303" pitchFamily="18" charset="0"/>
              </a:rPr>
              <a:t>Biblija</a:t>
            </a:r>
            <a:r>
              <a:rPr lang="de-DE" sz="2600" b="1" dirty="0"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latin typeface="Constantia" panose="02030602050306030303" pitchFamily="18" charset="0"/>
              </a:rPr>
              <a:t>kase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jasno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cib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razotkrinela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oleso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hovajba</a:t>
            </a:r>
            <a:r>
              <a:rPr lang="de-DE" sz="2600" b="1" dirty="0">
                <a:latin typeface="Constantia" panose="02030602050306030303" pitchFamily="18" charset="0"/>
              </a:rPr>
              <a:t>. Angla </a:t>
            </a:r>
            <a:r>
              <a:rPr lang="de-DE" sz="2600" b="1" dirty="0" err="1">
                <a:latin typeface="Constantia" panose="02030602050306030303" pitchFamily="18" charset="0"/>
              </a:rPr>
              <a:t>sekova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uziviba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Devleso</a:t>
            </a:r>
            <a:r>
              <a:rPr lang="de-DE" sz="2600" b="1" dirty="0">
                <a:latin typeface="Constantia" panose="02030602050306030303" pitchFamily="18" charset="0"/>
              </a:rPr>
              <a:t> delo, o </a:t>
            </a:r>
            <a:r>
              <a:rPr lang="de-DE" sz="2600" b="1" dirty="0" err="1">
                <a:latin typeface="Constantia" panose="02030602050306030303" pitchFamily="18" charset="0"/>
              </a:rPr>
              <a:t>knez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zlo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dejstvuinela</a:t>
            </a:r>
            <a:r>
              <a:rPr lang="de-DE" sz="2600" b="1" dirty="0">
                <a:latin typeface="Constantia" panose="02030602050306030303" pitchFamily="18" charset="0"/>
              </a:rPr>
              <a:t> so </a:t>
            </a:r>
            <a:r>
              <a:rPr lang="de-DE" sz="2600" b="1" dirty="0" err="1">
                <a:latin typeface="Constantia" panose="02030602050306030303" pitchFamily="18" charset="0"/>
              </a:rPr>
              <a:t>pobari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energija</a:t>
            </a:r>
            <a:r>
              <a:rPr lang="de-DE" sz="2600" b="1" dirty="0">
                <a:latin typeface="Constantia" panose="02030602050306030303" pitchFamily="18" charset="0"/>
              </a:rPr>
              <a:t>; </a:t>
            </a:r>
            <a:r>
              <a:rPr lang="de-DE" sz="2600" b="1" dirty="0" err="1">
                <a:latin typeface="Constantia" panose="02030602050306030303" pitchFamily="18" charset="0"/>
              </a:rPr>
              <a:t>akana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ov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vlozinela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ocajna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naporija</a:t>
            </a:r>
            <a:r>
              <a:rPr lang="de-DE" sz="2600" b="1" dirty="0"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latin typeface="Constantia" panose="02030602050306030303" pitchFamily="18" charset="0"/>
              </a:rPr>
              <a:t>podgotvibaja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pes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</a:t>
            </a:r>
            <a:r>
              <a:rPr lang="de-DE" sz="2600" b="1" dirty="0">
                <a:latin typeface="Constantia" panose="02030602050306030303" pitchFamily="18" charset="0"/>
              </a:rPr>
              <a:t> ki </a:t>
            </a:r>
            <a:r>
              <a:rPr lang="de-DE" sz="2600" b="1" dirty="0" err="1">
                <a:latin typeface="Constantia" panose="02030602050306030303" pitchFamily="18" charset="0"/>
              </a:rPr>
              <a:t>posledno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bitka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protiv</a:t>
            </a:r>
            <a:r>
              <a:rPr lang="de-DE" sz="2600" b="1" dirty="0">
                <a:latin typeface="Constantia" panose="02030602050306030303" pitchFamily="18" charset="0"/>
              </a:rPr>
              <a:t> o Hristos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Olese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ucenikija</a:t>
            </a:r>
            <a:r>
              <a:rPr lang="de-DE" sz="2600" b="1" dirty="0">
                <a:latin typeface="Constantia" panose="02030602050306030303" pitchFamily="18" charset="0"/>
              </a:rPr>
              <a:t>. (…) O </a:t>
            </a:r>
            <a:r>
              <a:rPr lang="de-DE" sz="2600" b="1" dirty="0" err="1">
                <a:latin typeface="Constantia" panose="02030602050306030303" pitchFamily="18" charset="0"/>
              </a:rPr>
              <a:t>Hovavne</a:t>
            </a:r>
            <a:r>
              <a:rPr lang="de-DE" sz="2600" b="1" dirty="0">
                <a:latin typeface="Constantia" panose="02030602050306030303" pitchFamily="18" charset="0"/>
              </a:rPr>
              <a:t> ka </a:t>
            </a:r>
            <a:r>
              <a:rPr lang="de-DE" sz="2600" b="1" dirty="0" err="1">
                <a:latin typeface="Constantia" panose="02030602050306030303" pitchFamily="18" charset="0"/>
              </a:rPr>
              <a:t>licinen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odozom</a:t>
            </a:r>
            <a:r>
              <a:rPr lang="de-DE" sz="2600" b="1" dirty="0">
                <a:latin typeface="Constantia" panose="02030602050306030303" pitchFamily="18" charset="0"/>
              </a:rPr>
              <a:t> but ko </a:t>
            </a:r>
            <a:r>
              <a:rPr lang="de-DE" sz="2600" b="1" dirty="0" err="1">
                <a:latin typeface="Constantia" panose="02030602050306030303" pitchFamily="18" charset="0"/>
              </a:rPr>
              <a:t>vistinska</a:t>
            </a:r>
            <a:r>
              <a:rPr lang="de-DE" sz="2600" b="1" dirty="0">
                <a:latin typeface="Constantia" panose="02030602050306030303" pitchFamily="18" charset="0"/>
              </a:rPr>
              <a:t> so ka ovel </a:t>
            </a:r>
            <a:r>
              <a:rPr lang="de-DE" sz="2600" b="1" dirty="0" err="1">
                <a:latin typeface="Constantia" panose="02030602050306030303" pitchFamily="18" charset="0"/>
              </a:rPr>
              <a:t>nevozmozno</a:t>
            </a:r>
            <a:r>
              <a:rPr lang="de-DE" sz="2600" b="1" dirty="0">
                <a:latin typeface="Constantia" panose="02030602050306030303" pitchFamily="18" charset="0"/>
              </a:rPr>
              <a:t> te </a:t>
            </a:r>
            <a:r>
              <a:rPr lang="de-DE" sz="2600" b="1" dirty="0" err="1">
                <a:latin typeface="Constantia" panose="02030602050306030303" pitchFamily="18" charset="0"/>
              </a:rPr>
              <a:t>razlikuinenpe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bizo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pomoc</a:t>
            </a:r>
            <a:r>
              <a:rPr lang="de-DE" sz="2600" b="1" dirty="0">
                <a:latin typeface="Constantia" panose="02030602050306030303" pitchFamily="18" charset="0"/>
              </a:rPr>
              <a:t> ko Sveto </a:t>
            </a:r>
            <a:r>
              <a:rPr lang="de-DE" sz="2600" b="1" dirty="0" err="1">
                <a:latin typeface="Constantia" panose="02030602050306030303" pitchFamily="18" charset="0"/>
              </a:rPr>
              <a:t>pismo</a:t>
            </a:r>
            <a:r>
              <a:rPr lang="de-DE" sz="2600" b="1" dirty="0">
                <a:latin typeface="Constantia" panose="02030602050306030303" pitchFamily="18" charset="0"/>
              </a:rPr>
              <a:t>. Ola </a:t>
            </a:r>
            <a:r>
              <a:rPr lang="de-DE" sz="2600" b="1" dirty="0" err="1">
                <a:latin typeface="Constantia" panose="02030602050306030303" pitchFamily="18" charset="0"/>
              </a:rPr>
              <a:t>tane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odola</a:t>
            </a:r>
            <a:r>
              <a:rPr lang="de-DE" sz="2600" b="1" dirty="0">
                <a:latin typeface="Constantia" panose="02030602050306030303" pitchFamily="18" charset="0"/>
              </a:rPr>
              <a:t> so </a:t>
            </a:r>
            <a:r>
              <a:rPr lang="de-DE" sz="2600" b="1" dirty="0" err="1">
                <a:latin typeface="Constantia" panose="02030602050306030303" pitchFamily="18" charset="0"/>
              </a:rPr>
              <a:t>mora</a:t>
            </a:r>
            <a:r>
              <a:rPr lang="de-DE" sz="2600" b="1" dirty="0">
                <a:latin typeface="Constantia" panose="02030602050306030303" pitchFamily="18" charset="0"/>
              </a:rPr>
              <a:t> te </a:t>
            </a:r>
            <a:r>
              <a:rPr lang="de-DE" sz="2600" b="1" dirty="0" err="1">
                <a:latin typeface="Constantia" panose="02030602050306030303" pitchFamily="18" charset="0"/>
              </a:rPr>
              <a:t>svedocinen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ili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protiv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sekoja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izjava</a:t>
            </a:r>
            <a:r>
              <a:rPr lang="de-DE" sz="2600" b="1" dirty="0"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latin typeface="Constantia" panose="02030602050306030303" pitchFamily="18" charset="0"/>
              </a:rPr>
              <a:t>sekova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cudo</a:t>
            </a:r>
            <a:r>
              <a:rPr lang="de-DE" sz="2600" b="1" dirty="0">
                <a:latin typeface="Constantia" panose="02030602050306030303" pitchFamily="18" charset="0"/>
              </a:rPr>
              <a:t>.“</a:t>
            </a:r>
            <a:endParaRPr lang="es-ES" sz="26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758870" y="6081832"/>
            <a:ext cx="2920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/>
              <a:t>E.G.V (Bari </a:t>
            </a:r>
            <a:r>
              <a:rPr lang="de-DE" sz="1600" b="1" dirty="0" err="1"/>
              <a:t>borba</a:t>
            </a:r>
            <a:r>
              <a:rPr lang="de-DE" sz="1600" b="1" dirty="0"/>
              <a:t>, </a:t>
            </a:r>
            <a:r>
              <a:rPr lang="de-DE" sz="1600" b="1" dirty="0" err="1"/>
              <a:t>strana</a:t>
            </a:r>
            <a:r>
              <a:rPr lang="de-DE" sz="1600" b="1" dirty="0"/>
              <a:t> 579).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235928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1393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Aptos</vt:lpstr>
      <vt:lpstr>Constantia</vt:lpstr>
      <vt:lpstr>Comic Sans MS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64</cp:revision>
  <dcterms:created xsi:type="dcterms:W3CDTF">2026-08-15T14:34:39Z</dcterms:created>
  <dcterms:modified xsi:type="dcterms:W3CDTF">2026-09-09T14:16:49Z</dcterms:modified>
</cp:coreProperties>
</file>