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70" r:id="rId3"/>
    <p:sldId id="271" r:id="rId4"/>
    <p:sldId id="272" r:id="rId5"/>
    <p:sldId id="260" r:id="rId6"/>
    <p:sldId id="273" r:id="rId7"/>
    <p:sldId id="275" r:id="rId8"/>
    <p:sldId id="277" r:id="rId9"/>
    <p:sldId id="264" r:id="rId10"/>
  </p:sldIdLst>
  <p:sldSz cx="12192000" cy="6858000"/>
  <p:notesSz cx="6858000" cy="9144000"/>
  <p:embeddedFontLst>
    <p:embeddedFont>
      <p:font typeface="Comic Sans MS" panose="030F0702030302020204" pitchFamily="66" charset="0"/>
      <p:regular r:id="rId11"/>
      <p:bold r:id="rId12"/>
      <p:italic r:id="rId13"/>
      <p:boldItalic r:id="rId14"/>
    </p:embeddedFont>
    <p:embeddedFont>
      <p:font typeface="Constantia" panose="02030602050306030303" pitchFamily="18" charset="0"/>
      <p:regular r:id="rId15"/>
      <p:bold r:id="rId16"/>
      <p:italic r:id="rId17"/>
      <p:boldItalic r:id="rId18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„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I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Blagodat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taro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Devel Isus Hristos</a:t>
          </a:r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mk-MK" b="1" dirty="0">
              <a:effectLst>
                <a:outerShdw blurRad="38100" dist="38100" dir="2700000" algn="tl">
                  <a:srgbClr val="000000"/>
                </a:outerShdw>
              </a:effectLst>
            </a:rPr>
            <a:t>„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O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Mangipe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Devleso</a:t>
          </a:r>
          <a:r>
            <a:rPr lang="mk-MK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mk-MK" b="1" dirty="0">
              <a:effectLst>
                <a:outerShdw blurRad="38100" dist="38100" dir="2700000" algn="tl">
                  <a:srgbClr val="000000"/>
                </a:outerShdw>
              </a:effectLst>
            </a:rPr>
            <a:t>„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I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Zaednica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taro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Sveti Duh</a:t>
          </a:r>
          <a:r>
            <a:rPr lang="mk-MK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„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Neka ovel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sarinencar</a:t>
          </a:r>
          <a:r>
            <a:rPr lang="de-DE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tumencar</a:t>
          </a:r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de-DE" sz="1800" b="1" dirty="0" err="1"/>
            <a:t>Ov</a:t>
          </a:r>
          <a:r>
            <a:rPr lang="de-DE" sz="1800" b="1" dirty="0"/>
            <a:t> </a:t>
          </a:r>
          <a:r>
            <a:rPr lang="de-DE" sz="1800" b="1" dirty="0" err="1"/>
            <a:t>napustinga</a:t>
          </a:r>
          <a:r>
            <a:rPr lang="de-DE" sz="1800" b="1" dirty="0"/>
            <a:t> o </a:t>
          </a:r>
          <a:r>
            <a:rPr lang="de-DE" sz="1800" b="1" dirty="0" err="1"/>
            <a:t>vecno</a:t>
          </a:r>
          <a:r>
            <a:rPr lang="de-DE" sz="1800" b="1" dirty="0"/>
            <a:t> </a:t>
          </a:r>
          <a:r>
            <a:rPr lang="de-DE" sz="1800" b="1" dirty="0" err="1"/>
            <a:t>barvalipe</a:t>
          </a:r>
          <a:r>
            <a:rPr lang="de-DE" sz="1800" b="1" dirty="0"/>
            <a:t> ko </a:t>
          </a:r>
          <a:r>
            <a:rPr lang="de-DE" sz="1800" b="1" dirty="0" err="1"/>
            <a:t>nebo</a:t>
          </a:r>
          <a:r>
            <a:rPr lang="de-DE" sz="1800" b="1" dirty="0"/>
            <a:t> </a:t>
          </a:r>
          <a:r>
            <a:rPr lang="de-DE" sz="1800" b="1" dirty="0" err="1"/>
            <a:t>thaj</a:t>
          </a:r>
          <a:r>
            <a:rPr lang="de-DE" sz="1800" b="1" dirty="0"/>
            <a:t> </a:t>
          </a:r>
          <a:r>
            <a:rPr lang="de-DE" sz="1800" b="1" dirty="0" err="1"/>
            <a:t>ulo</a:t>
          </a:r>
          <a:r>
            <a:rPr lang="de-DE" sz="1800" b="1" dirty="0"/>
            <a:t> </a:t>
          </a:r>
          <a:r>
            <a:rPr lang="de-DE" sz="1800" b="1" dirty="0" err="1"/>
            <a:t>corolo</a:t>
          </a:r>
          <a:r>
            <a:rPr lang="de-DE" sz="1800" b="1" dirty="0"/>
            <a:t> </a:t>
          </a:r>
          <a:r>
            <a:rPr lang="de-DE" sz="1800" b="1" dirty="0" err="1"/>
            <a:t>za</a:t>
          </a:r>
          <a:r>
            <a:rPr lang="de-DE" sz="1800" b="1" dirty="0"/>
            <a:t> da </a:t>
          </a:r>
          <a:r>
            <a:rPr lang="de-DE" sz="1800" b="1" dirty="0" err="1"/>
            <a:t>saj</a:t>
          </a:r>
          <a:r>
            <a:rPr lang="de-DE" sz="1800" b="1" dirty="0"/>
            <a:t> amen te </a:t>
          </a:r>
          <a:r>
            <a:rPr lang="de-DE" sz="1800" b="1" dirty="0" err="1"/>
            <a:t>nasledina</a:t>
          </a:r>
          <a:r>
            <a:rPr lang="de-DE" sz="1800" b="1" dirty="0"/>
            <a:t> </a:t>
          </a:r>
          <a:r>
            <a:rPr lang="de-DE" sz="1800" b="1" dirty="0" err="1"/>
            <a:t>oleso</a:t>
          </a:r>
          <a:r>
            <a:rPr lang="de-DE" sz="1800" b="1" dirty="0"/>
            <a:t> </a:t>
          </a:r>
          <a:r>
            <a:rPr lang="de-DE" sz="1800" b="1" dirty="0" err="1"/>
            <a:t>barvalipe</a:t>
          </a:r>
          <a:r>
            <a:rPr lang="de-DE" sz="1800" b="1" dirty="0"/>
            <a:t> (2.Korintjanite 8:9)</a:t>
          </a:r>
          <a:endParaRPr lang="es-ES" sz="18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de-DE" sz="1800" b="1" dirty="0" err="1"/>
            <a:t>Ov</a:t>
          </a:r>
          <a:r>
            <a:rPr lang="de-DE" sz="1800" b="1" dirty="0"/>
            <a:t> </a:t>
          </a:r>
          <a:r>
            <a:rPr lang="de-DE" sz="1800" b="1" dirty="0" err="1"/>
            <a:t>gelo</a:t>
          </a:r>
          <a:r>
            <a:rPr lang="de-DE" sz="1800" b="1" dirty="0"/>
            <a:t> </a:t>
          </a:r>
          <a:r>
            <a:rPr lang="de-DE" sz="1800" b="1" dirty="0" err="1"/>
            <a:t>maskar</a:t>
          </a:r>
          <a:r>
            <a:rPr lang="de-DE" sz="1800" b="1" dirty="0"/>
            <a:t> </a:t>
          </a:r>
          <a:r>
            <a:rPr lang="de-DE" sz="1800" b="1" dirty="0" err="1"/>
            <a:t>amaro</a:t>
          </a:r>
          <a:r>
            <a:rPr lang="de-DE" sz="1800" b="1" dirty="0"/>
            <a:t> </a:t>
          </a:r>
          <a:r>
            <a:rPr lang="de-DE" sz="1800" b="1" dirty="0" err="1"/>
            <a:t>sveto</a:t>
          </a:r>
          <a:r>
            <a:rPr lang="de-DE" sz="1800" b="1" dirty="0"/>
            <a:t> </a:t>
          </a:r>
          <a:r>
            <a:rPr lang="de-DE" sz="1800" b="1" dirty="0" err="1"/>
            <a:t>za</a:t>
          </a:r>
          <a:r>
            <a:rPr lang="de-DE" sz="1800" b="1" dirty="0"/>
            <a:t> da </a:t>
          </a:r>
          <a:r>
            <a:rPr lang="de-DE" sz="1800" b="1" dirty="0" err="1"/>
            <a:t>saj</a:t>
          </a:r>
          <a:r>
            <a:rPr lang="de-DE" sz="1800" b="1" dirty="0"/>
            <a:t> te </a:t>
          </a:r>
          <a:r>
            <a:rPr lang="de-DE" sz="1800" b="1" dirty="0" err="1"/>
            <a:t>pencara</a:t>
          </a:r>
          <a:r>
            <a:rPr lang="de-DE" sz="1800" b="1" dirty="0"/>
            <a:t> Ole, te </a:t>
          </a:r>
          <a:r>
            <a:rPr lang="de-DE" sz="1800" b="1" dirty="0" err="1"/>
            <a:t>manga</a:t>
          </a:r>
          <a:r>
            <a:rPr lang="de-DE" sz="1800" b="1" dirty="0"/>
            <a:t> Ole </a:t>
          </a:r>
          <a:r>
            <a:rPr lang="de-DE" sz="1800" b="1" dirty="0" err="1"/>
            <a:t>thaj</a:t>
          </a:r>
          <a:r>
            <a:rPr lang="de-DE" sz="1800" b="1" dirty="0"/>
            <a:t> te </a:t>
          </a:r>
          <a:r>
            <a:rPr lang="de-DE" sz="1800" b="1" dirty="0" err="1"/>
            <a:t>imitirina</a:t>
          </a:r>
          <a:r>
            <a:rPr lang="de-DE" sz="1800" b="1" dirty="0"/>
            <a:t> Ole (Jovan 15:12).</a:t>
          </a:r>
          <a:endParaRPr lang="es-ES" sz="18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de-DE" sz="1800" b="1" dirty="0" err="1"/>
            <a:t>Ov</a:t>
          </a:r>
          <a:r>
            <a:rPr lang="de-DE" sz="1800" b="1" dirty="0"/>
            <a:t> </a:t>
          </a:r>
          <a:r>
            <a:rPr lang="de-DE" sz="1800" b="1" dirty="0" err="1"/>
            <a:t>ponizingape</a:t>
          </a:r>
          <a:r>
            <a:rPr lang="de-DE" sz="1800" b="1" dirty="0"/>
            <a:t> </a:t>
          </a:r>
          <a:r>
            <a:rPr lang="de-DE" sz="1800" b="1" dirty="0" err="1"/>
            <a:t>thaj</a:t>
          </a:r>
          <a:r>
            <a:rPr lang="de-DE" sz="1800" b="1" dirty="0"/>
            <a:t> </a:t>
          </a:r>
          <a:r>
            <a:rPr lang="de-DE" sz="1800" b="1" dirty="0" err="1"/>
            <a:t>ulo</a:t>
          </a:r>
          <a:r>
            <a:rPr lang="de-DE" sz="1800" b="1" dirty="0"/>
            <a:t> </a:t>
          </a:r>
          <a:r>
            <a:rPr lang="de-DE" sz="1800" b="1" dirty="0" err="1"/>
            <a:t>poslusno</a:t>
          </a:r>
          <a:r>
            <a:rPr lang="de-DE" sz="1800" b="1" dirty="0"/>
            <a:t> ci ko </a:t>
          </a:r>
          <a:r>
            <a:rPr lang="de-DE" sz="1800" b="1" dirty="0" err="1"/>
            <a:t>meriba</a:t>
          </a:r>
          <a:r>
            <a:rPr lang="de-DE" sz="1800" b="1" dirty="0"/>
            <a:t> </a:t>
          </a:r>
          <a:r>
            <a:rPr lang="de-DE" sz="1800" b="1" dirty="0" err="1"/>
            <a:t>za</a:t>
          </a:r>
          <a:r>
            <a:rPr lang="de-DE" sz="1800" b="1" dirty="0"/>
            <a:t> da te </a:t>
          </a:r>
          <a:r>
            <a:rPr lang="de-DE" sz="1800" b="1" dirty="0" err="1"/>
            <a:t>oprostinel</a:t>
          </a:r>
          <a:r>
            <a:rPr lang="de-DE" sz="1800" b="1" dirty="0"/>
            <a:t> </a:t>
          </a:r>
          <a:r>
            <a:rPr lang="de-DE" sz="1800" b="1" dirty="0" err="1"/>
            <a:t>amenge</a:t>
          </a:r>
          <a:r>
            <a:rPr lang="de-DE" sz="1800" b="1" dirty="0"/>
            <a:t> o </a:t>
          </a:r>
          <a:r>
            <a:rPr lang="de-DE" sz="1800" b="1" dirty="0" err="1"/>
            <a:t>grevija</a:t>
          </a:r>
          <a:r>
            <a:rPr lang="de-DE" sz="1800" b="1" dirty="0"/>
            <a:t> </a:t>
          </a:r>
          <a:r>
            <a:rPr lang="de-DE" sz="1800" b="1" dirty="0" err="1"/>
            <a:t>thaj</a:t>
          </a:r>
          <a:r>
            <a:rPr lang="de-DE" sz="1800" b="1" dirty="0"/>
            <a:t> te del amen </a:t>
          </a:r>
          <a:r>
            <a:rPr lang="de-DE" sz="1800" b="1" dirty="0" err="1"/>
            <a:t>vecno</a:t>
          </a:r>
          <a:r>
            <a:rPr lang="de-DE" sz="1800" b="1" dirty="0"/>
            <a:t> </a:t>
          </a:r>
          <a:r>
            <a:rPr lang="de-DE" sz="1800" b="1" dirty="0" err="1"/>
            <a:t>zivoto</a:t>
          </a:r>
          <a:r>
            <a:rPr lang="de-DE" sz="1800" b="1" dirty="0"/>
            <a:t> (</a:t>
          </a:r>
          <a:r>
            <a:rPr lang="de-DE" sz="1800" b="1" dirty="0" err="1"/>
            <a:t>Filipjanite</a:t>
          </a:r>
          <a:r>
            <a:rPr lang="de-DE" sz="1800" b="1" dirty="0"/>
            <a:t> 2:8).</a:t>
          </a:r>
          <a:endParaRPr lang="es-ES" sz="18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2000" b="1" dirty="0">
              <a:solidFill>
                <a:schemeClr val="tx1"/>
              </a:solidFill>
            </a:rPr>
            <a:t>Amen inam </a:t>
          </a:r>
          <a:r>
            <a:rPr lang="de-DE" sz="2000" b="1" dirty="0" err="1">
              <a:solidFill>
                <a:schemeClr val="tx1"/>
              </a:solidFill>
            </a:rPr>
            <a:t>opravdime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ru-RU" sz="2000" b="1" dirty="0">
              <a:solidFill>
                <a:schemeClr val="tx1"/>
              </a:solidFill>
            </a:rPr>
            <a:t>(</a:t>
          </a:r>
          <a:r>
            <a:rPr lang="de-DE" sz="2000" b="1" dirty="0" err="1">
              <a:solidFill>
                <a:schemeClr val="tx1"/>
              </a:solidFill>
            </a:rPr>
            <a:t>Rimjanite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ru-RU" sz="2000" b="1" dirty="0">
              <a:solidFill>
                <a:schemeClr val="tx1"/>
              </a:solidFill>
            </a:rPr>
            <a:t>3:24; </a:t>
          </a:r>
          <a:r>
            <a:rPr lang="de-DE" sz="2000" b="1" dirty="0" err="1">
              <a:solidFill>
                <a:schemeClr val="tx1"/>
              </a:solidFill>
            </a:rPr>
            <a:t>Efesjanite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ru-RU" sz="2000" b="1" dirty="0">
              <a:solidFill>
                <a:schemeClr val="tx1"/>
              </a:solidFill>
            </a:rPr>
            <a:t>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2000" b="1" dirty="0" err="1">
              <a:solidFill>
                <a:schemeClr val="tx1"/>
              </a:solidFill>
            </a:rPr>
            <a:t>Raduinajamen</a:t>
          </a:r>
          <a:r>
            <a:rPr lang="de-DE" sz="2000" b="1" dirty="0">
              <a:solidFill>
                <a:schemeClr val="tx1"/>
              </a:solidFill>
            </a:rPr>
            <a:t> ko </a:t>
          </a:r>
          <a:r>
            <a:rPr lang="de-DE" sz="2000" b="1" dirty="0" err="1">
              <a:solidFill>
                <a:schemeClr val="tx1"/>
              </a:solidFill>
            </a:rPr>
            <a:t>nadez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ru-RU" sz="2000" b="1" dirty="0">
              <a:solidFill>
                <a:schemeClr val="tx1"/>
              </a:solidFill>
            </a:rPr>
            <a:t>(</a:t>
          </a:r>
          <a:r>
            <a:rPr lang="de-DE" sz="2000" b="1" dirty="0" err="1">
              <a:solidFill>
                <a:schemeClr val="tx1"/>
              </a:solidFill>
            </a:rPr>
            <a:t>Rimjanite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ru-RU" sz="2000" b="1" dirty="0">
              <a:solidFill>
                <a:schemeClr val="tx1"/>
              </a:solidFill>
            </a:rPr>
            <a:t>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2000" b="1" dirty="0">
              <a:solidFill>
                <a:schemeClr val="tx1"/>
              </a:solidFill>
            </a:rPr>
            <a:t>Amen </a:t>
          </a:r>
          <a:r>
            <a:rPr lang="de-DE" sz="2000" b="1" dirty="0" err="1">
              <a:solidFill>
                <a:schemeClr val="tx1"/>
              </a:solidFill>
            </a:rPr>
            <a:t>priminaja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de-DE" sz="2000" b="1" dirty="0" err="1">
              <a:solidFill>
                <a:schemeClr val="tx1"/>
              </a:solidFill>
            </a:rPr>
            <a:t>sila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de-DE" sz="2000" b="1" dirty="0" err="1">
              <a:solidFill>
                <a:schemeClr val="tx1"/>
              </a:solidFill>
            </a:rPr>
            <a:t>taro</a:t>
          </a:r>
          <a:r>
            <a:rPr lang="de-DE" sz="2000" b="1" dirty="0">
              <a:solidFill>
                <a:schemeClr val="tx1"/>
              </a:solidFill>
            </a:rPr>
            <a:t> Hristos </a:t>
          </a:r>
          <a:r>
            <a:rPr lang="ru-RU" sz="2000" b="1" dirty="0">
              <a:solidFill>
                <a:schemeClr val="tx1"/>
              </a:solidFill>
            </a:rPr>
            <a:t>(2.</a:t>
          </a:r>
          <a:r>
            <a:rPr lang="de-DE" sz="2000" b="1" dirty="0" err="1">
              <a:solidFill>
                <a:schemeClr val="tx1"/>
              </a:solidFill>
            </a:rPr>
            <a:t>Korintjanite</a:t>
          </a:r>
          <a:r>
            <a:rPr lang="ru-RU" sz="2000" b="1" dirty="0">
              <a:solidFill>
                <a:schemeClr val="tx1"/>
              </a:solidFill>
            </a:rPr>
            <a:t> 12:9)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2000" b="1" dirty="0">
              <a:solidFill>
                <a:schemeClr val="tx1"/>
              </a:solidFill>
            </a:rPr>
            <a:t>O Grevo </a:t>
          </a:r>
          <a:r>
            <a:rPr lang="de-DE" sz="2000" b="1" dirty="0" err="1">
              <a:solidFill>
                <a:schemeClr val="tx1"/>
              </a:solidFill>
            </a:rPr>
            <a:t>nanele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de-DE" sz="2000" b="1" dirty="0" err="1">
              <a:solidFill>
                <a:schemeClr val="tx1"/>
              </a:solidFill>
            </a:rPr>
            <a:t>vlast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de-DE" sz="2000" b="1" dirty="0" err="1">
              <a:solidFill>
                <a:schemeClr val="tx1"/>
              </a:solidFill>
            </a:rPr>
            <a:t>nad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de-DE" sz="2000" b="1" dirty="0" err="1">
              <a:solidFill>
                <a:schemeClr val="tx1"/>
              </a:solidFill>
            </a:rPr>
            <a:t>amende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ru-RU" sz="2000" b="1" dirty="0">
              <a:solidFill>
                <a:schemeClr val="tx1"/>
              </a:solidFill>
            </a:rPr>
            <a:t>(</a:t>
          </a:r>
          <a:r>
            <a:rPr lang="de-DE" sz="2000" b="1" dirty="0" err="1">
              <a:solidFill>
                <a:schemeClr val="tx1"/>
              </a:solidFill>
            </a:rPr>
            <a:t>Rimjanite</a:t>
          </a:r>
          <a:r>
            <a:rPr lang="ru-RU" sz="2000" b="1" dirty="0">
              <a:solidFill>
                <a:schemeClr val="tx1"/>
              </a:solidFill>
            </a:rPr>
            <a:t> 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2000" b="1" dirty="0">
              <a:solidFill>
                <a:schemeClr val="tx1"/>
              </a:solidFill>
            </a:rPr>
            <a:t>Ka </a:t>
          </a:r>
          <a:r>
            <a:rPr lang="de-DE" sz="2000" b="1" dirty="0" err="1">
              <a:solidFill>
                <a:schemeClr val="tx1"/>
              </a:solidFill>
            </a:rPr>
            <a:t>caruina</a:t>
          </a:r>
          <a:r>
            <a:rPr lang="de-DE" sz="2000" b="1" dirty="0">
              <a:solidFill>
                <a:schemeClr val="tx1"/>
              </a:solidFill>
            </a:rPr>
            <a:t> ko </a:t>
          </a:r>
          <a:r>
            <a:rPr lang="de-DE" sz="2000" b="1" dirty="0" err="1">
              <a:solidFill>
                <a:schemeClr val="tx1"/>
              </a:solidFill>
            </a:rPr>
            <a:t>zivoto</a:t>
          </a:r>
          <a:r>
            <a:rPr lang="de-DE" sz="2000" b="1" dirty="0">
              <a:solidFill>
                <a:schemeClr val="tx1"/>
              </a:solidFill>
            </a:rPr>
            <a:t> e </a:t>
          </a:r>
          <a:r>
            <a:rPr lang="de-DE" sz="2000" b="1" dirty="0" err="1">
              <a:solidFill>
                <a:schemeClr val="tx1"/>
              </a:solidFill>
            </a:rPr>
            <a:t>Isuseja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ru-RU" sz="2000" b="1" dirty="0">
              <a:solidFill>
                <a:schemeClr val="tx1"/>
              </a:solidFill>
            </a:rPr>
            <a:t>(</a:t>
          </a:r>
          <a:r>
            <a:rPr lang="de-DE" sz="2000" b="1" dirty="0" err="1">
              <a:solidFill>
                <a:schemeClr val="tx1"/>
              </a:solidFill>
            </a:rPr>
            <a:t>Rimjanite</a:t>
          </a:r>
          <a:r>
            <a:rPr lang="ru-RU" sz="2000" b="1" dirty="0">
              <a:solidFill>
                <a:schemeClr val="tx1"/>
              </a:solidFill>
            </a:rPr>
            <a:t> 5:17,21)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„</a:t>
          </a:r>
          <a:r>
            <a:rPr lang="de-DE" sz="2000" b="1" dirty="0">
              <a:solidFill>
                <a:schemeClr val="tx1"/>
              </a:solidFill>
            </a:rPr>
            <a:t>Devel </a:t>
          </a:r>
          <a:r>
            <a:rPr lang="de-DE" sz="2000" b="1" dirty="0" err="1">
              <a:solidFill>
                <a:schemeClr val="tx1"/>
              </a:solidFill>
            </a:rPr>
            <a:t>taro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de-DE" sz="2000" b="1" dirty="0" err="1">
              <a:solidFill>
                <a:schemeClr val="tx1"/>
              </a:solidFill>
            </a:rPr>
            <a:t>trpenie</a:t>
          </a:r>
          <a:r>
            <a:rPr lang="ru-RU" sz="2000" b="1" dirty="0">
              <a:solidFill>
                <a:schemeClr val="tx1"/>
              </a:solidFill>
            </a:rPr>
            <a:t>“ (</a:t>
          </a:r>
          <a:r>
            <a:rPr lang="de-DE" sz="2000" b="1" dirty="0" err="1">
              <a:solidFill>
                <a:schemeClr val="tx1"/>
              </a:solidFill>
            </a:rPr>
            <a:t>Rimjanite</a:t>
          </a:r>
          <a:r>
            <a:rPr lang="ru-RU" sz="2000" b="1" dirty="0">
              <a:solidFill>
                <a:schemeClr val="tx1"/>
              </a:solidFill>
            </a:rPr>
            <a:t>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„</a:t>
          </a:r>
          <a:r>
            <a:rPr lang="de-DE" sz="2000" b="1" dirty="0">
              <a:solidFill>
                <a:schemeClr val="tx1"/>
              </a:solidFill>
            </a:rPr>
            <a:t>Devel </a:t>
          </a:r>
          <a:r>
            <a:rPr lang="de-DE" sz="2000" b="1" dirty="0" err="1">
              <a:solidFill>
                <a:schemeClr val="tx1"/>
              </a:solidFill>
            </a:rPr>
            <a:t>taro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de-DE" sz="2000" b="1" dirty="0" err="1">
              <a:solidFill>
                <a:schemeClr val="tx1"/>
              </a:solidFill>
            </a:rPr>
            <a:t>nadez</a:t>
          </a:r>
          <a:r>
            <a:rPr lang="ru-RU" sz="2000" b="1" dirty="0">
              <a:solidFill>
                <a:schemeClr val="tx1"/>
              </a:solidFill>
            </a:rPr>
            <a:t>“ (</a:t>
          </a:r>
          <a:r>
            <a:rPr lang="de-DE" sz="2000" b="1" dirty="0" err="1">
              <a:solidFill>
                <a:schemeClr val="tx1"/>
              </a:solidFill>
            </a:rPr>
            <a:t>Rimjanite</a:t>
          </a:r>
          <a:r>
            <a:rPr lang="ru-RU" sz="2000" b="1" dirty="0">
              <a:solidFill>
                <a:schemeClr val="tx1"/>
              </a:solidFill>
            </a:rPr>
            <a:t>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„</a:t>
          </a:r>
          <a:r>
            <a:rPr lang="de-DE" sz="2000" b="1" dirty="0">
              <a:solidFill>
                <a:schemeClr val="tx1"/>
              </a:solidFill>
            </a:rPr>
            <a:t>Devel </a:t>
          </a:r>
          <a:r>
            <a:rPr lang="de-DE" sz="2000" b="1" dirty="0" err="1">
              <a:solidFill>
                <a:schemeClr val="tx1"/>
              </a:solidFill>
            </a:rPr>
            <a:t>taro</a:t>
          </a:r>
          <a:r>
            <a:rPr lang="de-DE" sz="2000" b="1" dirty="0">
              <a:solidFill>
                <a:schemeClr val="tx1"/>
              </a:solidFill>
            </a:rPr>
            <a:t> mir</a:t>
          </a:r>
          <a:r>
            <a:rPr lang="ru-RU" sz="2000" b="1" dirty="0">
              <a:solidFill>
                <a:schemeClr val="tx1"/>
              </a:solidFill>
            </a:rPr>
            <a:t>“ (</a:t>
          </a:r>
          <a:r>
            <a:rPr lang="de-DE" sz="2000" b="1" dirty="0" err="1">
              <a:solidFill>
                <a:schemeClr val="tx1"/>
              </a:solidFill>
            </a:rPr>
            <a:t>Rimjanite</a:t>
          </a:r>
          <a:r>
            <a:rPr lang="ru-RU" sz="2000" b="1" dirty="0">
              <a:solidFill>
                <a:schemeClr val="tx1"/>
              </a:solidFill>
            </a:rPr>
            <a:t>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„</a:t>
          </a:r>
          <a:r>
            <a:rPr lang="de-DE" sz="2000" b="1" dirty="0">
              <a:solidFill>
                <a:schemeClr val="tx1"/>
              </a:solidFill>
            </a:rPr>
            <a:t>Devel (…) </a:t>
          </a:r>
          <a:r>
            <a:rPr lang="de-DE" sz="2000" b="1" dirty="0" err="1">
              <a:solidFill>
                <a:schemeClr val="tx1"/>
              </a:solidFill>
            </a:rPr>
            <a:t>taro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de-DE" sz="2000" b="1" dirty="0" err="1">
              <a:solidFill>
                <a:schemeClr val="tx1"/>
              </a:solidFill>
            </a:rPr>
            <a:t>milosrdie</a:t>
          </a:r>
          <a:r>
            <a:rPr lang="ru-RU" sz="2000" b="1" dirty="0">
              <a:solidFill>
                <a:schemeClr val="tx1"/>
              </a:solidFill>
            </a:rPr>
            <a:t>“ (2</a:t>
          </a:r>
          <a:r>
            <a:rPr lang="de-DE" sz="2000" b="1" dirty="0">
              <a:solidFill>
                <a:schemeClr val="tx1"/>
              </a:solidFill>
            </a:rPr>
            <a:t>.</a:t>
          </a:r>
          <a:r>
            <a:rPr lang="de-DE" sz="2000" b="1" dirty="0" err="1">
              <a:solidFill>
                <a:schemeClr val="tx1"/>
              </a:solidFill>
            </a:rPr>
            <a:t>Korintjanite</a:t>
          </a:r>
          <a:r>
            <a:rPr lang="ru-RU" sz="2000" b="1" dirty="0">
              <a:solidFill>
                <a:schemeClr val="tx1"/>
              </a:solidFill>
            </a:rPr>
            <a:t>1:3а)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„</a:t>
          </a:r>
          <a:r>
            <a:rPr lang="de-DE" sz="2000" b="1" dirty="0">
              <a:solidFill>
                <a:schemeClr val="tx1"/>
              </a:solidFill>
            </a:rPr>
            <a:t>Devel </a:t>
          </a:r>
          <a:r>
            <a:rPr lang="de-DE" sz="2000" b="1" dirty="0" err="1">
              <a:solidFill>
                <a:schemeClr val="tx1"/>
              </a:solidFill>
            </a:rPr>
            <a:t>tari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de-DE" sz="2000" b="1" dirty="0" err="1">
              <a:solidFill>
                <a:schemeClr val="tx1"/>
              </a:solidFill>
            </a:rPr>
            <a:t>svako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de-DE" sz="2000" b="1" dirty="0" err="1">
              <a:solidFill>
                <a:schemeClr val="tx1"/>
              </a:solidFill>
            </a:rPr>
            <a:t>uteha</a:t>
          </a:r>
          <a:r>
            <a:rPr lang="ru-RU" sz="2000" b="1" dirty="0">
              <a:solidFill>
                <a:schemeClr val="tx1"/>
              </a:solidFill>
            </a:rPr>
            <a:t>“ (2.</a:t>
          </a:r>
          <a:r>
            <a:rPr lang="de-DE" sz="2000" b="1" dirty="0" err="1">
              <a:solidFill>
                <a:schemeClr val="tx1"/>
              </a:solidFill>
            </a:rPr>
            <a:t>Korintjanite</a:t>
          </a:r>
          <a:r>
            <a:rPr lang="ru-RU" sz="2000" b="1" dirty="0">
              <a:solidFill>
                <a:schemeClr val="tx1"/>
              </a:solidFill>
            </a:rPr>
            <a:t> 1:3б)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„</a:t>
          </a:r>
          <a:r>
            <a:rPr lang="de-DE" sz="2000" b="1" dirty="0">
              <a:solidFill>
                <a:schemeClr val="tx1"/>
              </a:solidFill>
            </a:rPr>
            <a:t>Devel (…) </a:t>
          </a:r>
          <a:r>
            <a:rPr lang="de-DE" sz="2000" b="1" dirty="0" err="1">
              <a:solidFill>
                <a:schemeClr val="tx1"/>
              </a:solidFill>
            </a:rPr>
            <a:t>taro</a:t>
          </a:r>
          <a:r>
            <a:rPr lang="de-DE" sz="2000" b="1" dirty="0">
              <a:solidFill>
                <a:schemeClr val="tx1"/>
              </a:solidFill>
            </a:rPr>
            <a:t> </a:t>
          </a:r>
          <a:r>
            <a:rPr lang="de-DE" sz="2000" b="1" dirty="0" err="1">
              <a:solidFill>
                <a:schemeClr val="tx1"/>
              </a:solidFill>
            </a:rPr>
            <a:t>mangipe</a:t>
          </a:r>
          <a:r>
            <a:rPr lang="ru-RU" sz="2000" b="1" dirty="0">
              <a:solidFill>
                <a:schemeClr val="tx1"/>
              </a:solidFill>
            </a:rPr>
            <a:t>“ (2</a:t>
          </a:r>
          <a:r>
            <a:rPr lang="de-DE" sz="2000" b="1" dirty="0">
              <a:solidFill>
                <a:schemeClr val="tx1"/>
              </a:solidFill>
            </a:rPr>
            <a:t>.</a:t>
          </a:r>
          <a:r>
            <a:rPr lang="de-DE" sz="2000" b="1" dirty="0" err="1">
              <a:solidFill>
                <a:schemeClr val="tx1"/>
              </a:solidFill>
            </a:rPr>
            <a:t>Korintjanite</a:t>
          </a:r>
          <a:r>
            <a:rPr lang="ru-RU" sz="2000" b="1" dirty="0">
              <a:solidFill>
                <a:schemeClr val="tx1"/>
              </a:solidFill>
            </a:rPr>
            <a:t>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de-DE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Deka O Devel O Dat </a:t>
          </a:r>
          <a:r>
            <a:rPr lang="de-DE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delamen</a:t>
          </a:r>
          <a:r>
            <a:rPr lang="de-DE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piro</a:t>
          </a:r>
          <a:r>
            <a:rPr lang="de-DE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mangipe</a:t>
          </a:r>
          <a:r>
            <a:rPr lang="de-DE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(1.Jovanovo 3:1).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de-DE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Deka O Devel O Hristos </a:t>
          </a:r>
          <a:r>
            <a:rPr lang="de-DE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ispolninelamen</a:t>
          </a:r>
          <a:r>
            <a:rPr lang="de-DE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so </a:t>
          </a:r>
          <a:r>
            <a:rPr lang="de-DE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seto</a:t>
          </a:r>
          <a:r>
            <a:rPr lang="de-DE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polnost</a:t>
          </a:r>
          <a:r>
            <a:rPr lang="de-DE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so </a:t>
          </a:r>
          <a:r>
            <a:rPr lang="de-DE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piro</a:t>
          </a:r>
          <a:r>
            <a:rPr lang="de-DE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mangipe</a:t>
          </a:r>
          <a:r>
            <a:rPr lang="de-DE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de-DE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Efesjanite</a:t>
          </a:r>
          <a:r>
            <a:rPr lang="de-DE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3:19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de-DE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Deka O Devel O Sveti Duh </a:t>
          </a:r>
          <a:r>
            <a:rPr lang="de-DE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izleinela</a:t>
          </a:r>
          <a:r>
            <a:rPr lang="de-DE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piro</a:t>
          </a:r>
          <a:r>
            <a:rPr lang="de-DE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mangipe</a:t>
          </a:r>
          <a:r>
            <a:rPr lang="de-DE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vrz</a:t>
          </a:r>
          <a:r>
            <a:rPr lang="de-DE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amende</a:t>
          </a:r>
          <a:r>
            <a:rPr lang="de-DE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de-DE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Rimjanite</a:t>
          </a:r>
          <a:r>
            <a:rPr lang="de-DE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5:5)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17837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1800" b="1" dirty="0" err="1"/>
            <a:t>Opreminen</a:t>
          </a:r>
          <a:r>
            <a:rPr lang="de-DE" sz="1800" b="1" dirty="0"/>
            <a:t> e </a:t>
          </a:r>
          <a:r>
            <a:rPr lang="de-DE" sz="1800" b="1" dirty="0" err="1"/>
            <a:t>manusen</a:t>
          </a:r>
          <a:r>
            <a:rPr lang="de-DE" sz="1800" b="1" dirty="0"/>
            <a:t> </a:t>
          </a:r>
          <a:r>
            <a:rPr lang="de-DE" sz="1800" b="1" dirty="0" err="1"/>
            <a:t>za</a:t>
          </a:r>
          <a:r>
            <a:rPr lang="de-DE" sz="1800" b="1" dirty="0"/>
            <a:t> ki </a:t>
          </a:r>
          <a:r>
            <a:rPr lang="de-DE" sz="1800" b="1" dirty="0" err="1"/>
            <a:t>misija</a:t>
          </a:r>
          <a:r>
            <a:rPr lang="de-DE" sz="1800" b="1" dirty="0"/>
            <a:t>                       </a:t>
          </a:r>
          <a:r>
            <a:rPr lang="ru-RU" sz="1800" b="1" dirty="0"/>
            <a:t>(1</a:t>
          </a:r>
          <a:r>
            <a:rPr lang="de-DE" sz="1800" b="1" dirty="0"/>
            <a:t>.</a:t>
          </a:r>
          <a:r>
            <a:rPr lang="de-DE" sz="1800" b="1" dirty="0" err="1"/>
            <a:t>Korintjanite</a:t>
          </a:r>
          <a:r>
            <a:rPr lang="de-DE" sz="1800" b="1" dirty="0"/>
            <a:t> </a:t>
          </a:r>
          <a:r>
            <a:rPr lang="ru-RU" sz="1800" b="1" dirty="0"/>
            <a:t>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1800" b="1" dirty="0" err="1"/>
            <a:t>Otkrinela</a:t>
          </a:r>
          <a:r>
            <a:rPr lang="de-DE" sz="1800" b="1" dirty="0"/>
            <a:t> </a:t>
          </a:r>
          <a:r>
            <a:rPr lang="de-DE" sz="1800" b="1" dirty="0" err="1"/>
            <a:t>amenge</a:t>
          </a:r>
          <a:r>
            <a:rPr lang="de-DE" sz="1800" b="1" dirty="0"/>
            <a:t> o </a:t>
          </a:r>
          <a:r>
            <a:rPr lang="de-DE" sz="1800" b="1" dirty="0" err="1"/>
            <a:t>dlabocine</a:t>
          </a:r>
          <a:r>
            <a:rPr lang="de-DE" sz="1800" b="1" dirty="0"/>
            <a:t> </a:t>
          </a:r>
          <a:r>
            <a:rPr lang="de-DE" sz="1800" b="1" dirty="0" err="1"/>
            <a:t>Devlese</a:t>
          </a:r>
          <a:r>
            <a:rPr lang="de-DE" sz="1800" b="1" dirty="0"/>
            <a:t>              </a:t>
          </a:r>
          <a:r>
            <a:rPr lang="ru-RU" sz="1800" b="1" dirty="0"/>
            <a:t>(1</a:t>
          </a:r>
          <a:r>
            <a:rPr lang="de-DE" sz="1800" b="1" dirty="0"/>
            <a:t>.</a:t>
          </a:r>
          <a:r>
            <a:rPr lang="de-DE" sz="1800" b="1" dirty="0" err="1"/>
            <a:t>Korintjanite</a:t>
          </a:r>
          <a:r>
            <a:rPr lang="de-DE" sz="1800" b="1" dirty="0"/>
            <a:t> </a:t>
          </a:r>
          <a:r>
            <a:rPr lang="ru-RU" sz="1800" b="1" dirty="0"/>
            <a:t>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1800" b="1" dirty="0" err="1"/>
            <a:t>Ucinelamen</a:t>
          </a:r>
          <a:r>
            <a:rPr lang="de-DE" sz="1800" b="1" dirty="0"/>
            <a:t> </a:t>
          </a:r>
          <a:r>
            <a:rPr lang="ru-RU" sz="1800" b="1" dirty="0"/>
            <a:t>(1</a:t>
          </a:r>
          <a:r>
            <a:rPr lang="de-DE" sz="1800" b="1" dirty="0"/>
            <a:t>.</a:t>
          </a:r>
          <a:r>
            <a:rPr lang="de-DE" sz="1800" b="1" dirty="0" err="1"/>
            <a:t>Korintjanite</a:t>
          </a:r>
          <a:r>
            <a:rPr lang="de-DE" sz="1800" b="1" dirty="0"/>
            <a:t> </a:t>
          </a:r>
          <a:r>
            <a:rPr lang="ru-RU" sz="1800" b="1" dirty="0"/>
            <a:t>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1800" b="1" dirty="0" err="1"/>
            <a:t>Ov</a:t>
          </a:r>
          <a:r>
            <a:rPr lang="de-DE" sz="1800" b="1" dirty="0"/>
            <a:t> </a:t>
          </a:r>
          <a:r>
            <a:rPr lang="de-DE" sz="1800" b="1" dirty="0" err="1"/>
            <a:t>prestojuvinela</a:t>
          </a:r>
          <a:r>
            <a:rPr lang="de-DE" sz="1800" b="1" dirty="0"/>
            <a:t> </a:t>
          </a:r>
          <a:r>
            <a:rPr lang="de-DE" sz="1800" b="1" dirty="0" err="1"/>
            <a:t>amende</a:t>
          </a:r>
          <a:r>
            <a:rPr lang="ru-RU" sz="1800" b="1" dirty="0"/>
            <a:t>(1</a:t>
          </a:r>
          <a:r>
            <a:rPr lang="de-DE" sz="1800" b="1" dirty="0"/>
            <a:t>.</a:t>
          </a:r>
          <a:r>
            <a:rPr lang="de-DE" sz="1800" b="1" dirty="0" err="1"/>
            <a:t>Korintjanite</a:t>
          </a:r>
          <a:r>
            <a:rPr lang="de-DE" sz="1800" b="1" dirty="0"/>
            <a:t> </a:t>
          </a:r>
          <a:r>
            <a:rPr lang="ru-RU" sz="1800" b="1" dirty="0"/>
            <a:t>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1800" b="1" dirty="0" err="1"/>
            <a:t>Sorabotinen</a:t>
          </a:r>
          <a:r>
            <a:rPr lang="de-DE" sz="1800" b="1" dirty="0"/>
            <a:t> e </a:t>
          </a:r>
          <a:r>
            <a:rPr lang="de-DE" sz="1800" b="1" dirty="0" err="1"/>
            <a:t>Hristoja</a:t>
          </a:r>
          <a:r>
            <a:rPr lang="de-DE" sz="1800" b="1" dirty="0"/>
            <a:t> </a:t>
          </a:r>
          <a:r>
            <a:rPr lang="de-DE" sz="1800" b="1" dirty="0" err="1"/>
            <a:t>za</a:t>
          </a:r>
          <a:r>
            <a:rPr lang="de-DE" sz="1800" b="1" dirty="0"/>
            <a:t> </a:t>
          </a:r>
          <a:r>
            <a:rPr lang="de-DE" sz="1800" b="1" dirty="0" err="1"/>
            <a:t>amaro</a:t>
          </a:r>
          <a:r>
            <a:rPr lang="de-DE" sz="1800" b="1" dirty="0"/>
            <a:t> </a:t>
          </a:r>
          <a:r>
            <a:rPr lang="de-DE" sz="1800" b="1" dirty="0" err="1"/>
            <a:t>opravdiba</a:t>
          </a:r>
          <a:r>
            <a:rPr lang="de-DE" sz="1800" b="1" dirty="0"/>
            <a:t>     </a:t>
          </a:r>
          <a:r>
            <a:rPr lang="ru-RU" sz="1800" b="1" dirty="0"/>
            <a:t>(1</a:t>
          </a:r>
          <a:r>
            <a:rPr lang="de-DE" sz="1800" b="1" dirty="0"/>
            <a:t>.</a:t>
          </a:r>
          <a:r>
            <a:rPr lang="de-DE" sz="1800" b="1" dirty="0" err="1"/>
            <a:t>Korintjanite</a:t>
          </a:r>
          <a:r>
            <a:rPr lang="de-DE" sz="1800" b="1" dirty="0"/>
            <a:t> </a:t>
          </a:r>
          <a:r>
            <a:rPr lang="ru-RU" sz="1800" b="1" dirty="0"/>
            <a:t>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1800" b="1" dirty="0" err="1"/>
            <a:t>Ov</a:t>
          </a:r>
          <a:r>
            <a:rPr lang="de-DE" sz="1800" b="1" dirty="0"/>
            <a:t> </a:t>
          </a:r>
          <a:r>
            <a:rPr lang="de-DE" sz="1800" b="1" dirty="0" err="1"/>
            <a:t>dela</a:t>
          </a:r>
          <a:r>
            <a:rPr lang="de-DE" sz="1800" b="1" dirty="0"/>
            <a:t> </a:t>
          </a:r>
          <a:r>
            <a:rPr lang="de-DE" sz="1800" b="1" dirty="0" err="1"/>
            <a:t>duhovna</a:t>
          </a:r>
          <a:r>
            <a:rPr lang="de-DE" sz="1800" b="1" dirty="0"/>
            <a:t> </a:t>
          </a:r>
          <a:r>
            <a:rPr lang="de-DE" sz="1800" b="1" dirty="0" err="1"/>
            <a:t>darija</a:t>
          </a:r>
          <a:r>
            <a:rPr lang="ru-RU" sz="1800" b="1" dirty="0"/>
            <a:t>(1</a:t>
          </a:r>
          <a:r>
            <a:rPr lang="de-DE" sz="1800" b="1" dirty="0"/>
            <a:t>.</a:t>
          </a:r>
          <a:r>
            <a:rPr lang="de-DE" sz="1800" b="1" dirty="0" err="1"/>
            <a:t>Korintjanite</a:t>
          </a:r>
          <a:r>
            <a:rPr lang="de-DE" sz="1800" b="1" dirty="0"/>
            <a:t> </a:t>
          </a:r>
          <a:r>
            <a:rPr lang="ru-RU" sz="1800" b="1" dirty="0"/>
            <a:t>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1800" b="1" dirty="0" err="1"/>
            <a:t>Ov</a:t>
          </a:r>
          <a:r>
            <a:rPr lang="de-DE" sz="1800" b="1" dirty="0"/>
            <a:t> </a:t>
          </a:r>
          <a:r>
            <a:rPr lang="de-DE" sz="1800" b="1" dirty="0" err="1"/>
            <a:t>zapecatinela</a:t>
          </a:r>
          <a:r>
            <a:rPr lang="de-DE" sz="1800" b="1" dirty="0"/>
            <a:t> amen </a:t>
          </a:r>
          <a:r>
            <a:rPr lang="de-DE" sz="1800" b="1" dirty="0" err="1"/>
            <a:t>za</a:t>
          </a:r>
          <a:r>
            <a:rPr lang="de-DE" sz="1800" b="1" dirty="0"/>
            <a:t> </a:t>
          </a:r>
          <a:r>
            <a:rPr lang="de-DE" sz="1800" b="1" dirty="0" err="1"/>
            <a:t>spasenije</a:t>
          </a:r>
          <a:r>
            <a:rPr lang="de-DE" sz="1800" b="1" dirty="0"/>
            <a:t>                      </a:t>
          </a:r>
          <a:r>
            <a:rPr lang="ru-RU" sz="1800" b="1" dirty="0"/>
            <a:t>(2</a:t>
          </a:r>
          <a:r>
            <a:rPr lang="de-DE" sz="1800" b="1" dirty="0"/>
            <a:t>.</a:t>
          </a:r>
          <a:r>
            <a:rPr lang="de-DE" sz="1800" b="1" dirty="0" err="1"/>
            <a:t>Korintjanite</a:t>
          </a:r>
          <a:r>
            <a:rPr lang="ru-RU" sz="1800" b="1" dirty="0"/>
            <a:t>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1800" b="1" dirty="0" err="1"/>
            <a:t>Steginen</a:t>
          </a:r>
          <a:r>
            <a:rPr lang="de-DE" sz="1800" b="1" dirty="0"/>
            <a:t> o </a:t>
          </a:r>
          <a:r>
            <a:rPr lang="de-DE" sz="1800" b="1" dirty="0" err="1"/>
            <a:t>zakoni</a:t>
          </a:r>
          <a:r>
            <a:rPr lang="de-DE" sz="1800" b="1" dirty="0"/>
            <a:t> ko </a:t>
          </a:r>
          <a:r>
            <a:rPr lang="de-DE" sz="1800" b="1" dirty="0" err="1"/>
            <a:t>tumare</a:t>
          </a:r>
          <a:r>
            <a:rPr lang="de-DE" sz="1800" b="1" dirty="0"/>
            <a:t> </a:t>
          </a:r>
          <a:r>
            <a:rPr lang="de-DE" sz="1800" b="1" dirty="0" err="1"/>
            <a:t>srcija</a:t>
          </a:r>
          <a:r>
            <a:rPr lang="de-DE" sz="1800" b="1" dirty="0"/>
            <a:t> </a:t>
          </a:r>
          <a:r>
            <a:rPr lang="ru-RU" sz="1800" b="1" dirty="0"/>
            <a:t>(2</a:t>
          </a:r>
          <a:r>
            <a:rPr lang="de-DE" sz="1800" b="1" dirty="0"/>
            <a:t>.</a:t>
          </a:r>
          <a:r>
            <a:rPr lang="de-DE" sz="1800" b="1" dirty="0" err="1"/>
            <a:t>Korintjanite</a:t>
          </a:r>
          <a:r>
            <a:rPr lang="de-DE" sz="1800" b="1" dirty="0"/>
            <a:t> </a:t>
          </a:r>
          <a:r>
            <a:rPr lang="ru-RU" sz="1800" b="1" dirty="0"/>
            <a:t>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1800" b="1" dirty="0" err="1"/>
            <a:t>Ov</a:t>
          </a:r>
          <a:r>
            <a:rPr lang="de-DE" sz="1800" b="1" dirty="0"/>
            <a:t> </a:t>
          </a:r>
          <a:r>
            <a:rPr lang="de-DE" sz="1800" b="1" dirty="0" err="1"/>
            <a:t>delamen</a:t>
          </a:r>
          <a:r>
            <a:rPr lang="de-DE" sz="1800" b="1" dirty="0"/>
            <a:t> </a:t>
          </a:r>
          <a:r>
            <a:rPr lang="de-DE" sz="1800" b="1" dirty="0" err="1"/>
            <a:t>nevo</a:t>
          </a:r>
          <a:r>
            <a:rPr lang="de-DE" sz="1800" b="1" dirty="0"/>
            <a:t> </a:t>
          </a:r>
          <a:r>
            <a:rPr lang="de-DE" sz="1800" b="1" dirty="0" err="1"/>
            <a:t>zivoto</a:t>
          </a:r>
          <a:r>
            <a:rPr lang="de-DE" sz="1800" b="1" dirty="0"/>
            <a:t> ko Hristos </a:t>
          </a:r>
          <a:r>
            <a:rPr lang="ru-RU" sz="1800" b="1" dirty="0"/>
            <a:t>(2</a:t>
          </a:r>
          <a:r>
            <a:rPr lang="de-DE" sz="1800" b="1" dirty="0"/>
            <a:t>.</a:t>
          </a:r>
          <a:r>
            <a:rPr lang="de-DE" sz="1800" b="1" dirty="0" err="1"/>
            <a:t>Korintjanite</a:t>
          </a:r>
          <a:r>
            <a:rPr lang="de-DE" sz="1800" b="1" dirty="0"/>
            <a:t> </a:t>
          </a:r>
          <a:r>
            <a:rPr lang="ru-RU" sz="1800" b="1" dirty="0"/>
            <a:t>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de-DE" sz="1800" b="1" dirty="0" err="1"/>
            <a:t>Delamen</a:t>
          </a:r>
          <a:r>
            <a:rPr lang="de-DE" sz="1800" b="1" dirty="0"/>
            <a:t> </a:t>
          </a:r>
          <a:r>
            <a:rPr lang="de-DE" sz="1800" b="1" dirty="0" err="1"/>
            <a:t>sloboda</a:t>
          </a:r>
          <a:r>
            <a:rPr lang="de-DE" sz="1800" b="1" dirty="0"/>
            <a:t> </a:t>
          </a:r>
          <a:r>
            <a:rPr lang="de-DE" sz="1800" b="1" dirty="0" err="1"/>
            <a:t>taro</a:t>
          </a:r>
          <a:r>
            <a:rPr lang="de-DE" sz="1800" b="1" dirty="0"/>
            <a:t> grevo                  </a:t>
          </a:r>
          <a:r>
            <a:rPr lang="ru-RU" sz="1800" b="1" dirty="0"/>
            <a:t>(2</a:t>
          </a:r>
          <a:r>
            <a:rPr lang="de-DE" sz="1800" b="1" dirty="0"/>
            <a:t>.</a:t>
          </a:r>
          <a:r>
            <a:rPr lang="de-DE" sz="1800" b="1" dirty="0" err="1"/>
            <a:t>Korintjanite</a:t>
          </a:r>
          <a:r>
            <a:rPr lang="de-DE" sz="1800" b="1" dirty="0"/>
            <a:t> </a:t>
          </a:r>
          <a:r>
            <a:rPr lang="ru-RU" sz="1800" b="1" dirty="0"/>
            <a:t>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de-DE" sz="2000" b="1" dirty="0">
              <a:solidFill>
                <a:schemeClr val="accent3">
                  <a:lumMod val="50000"/>
                </a:schemeClr>
              </a:solidFill>
            </a:rPr>
            <a:t>BLAGODAT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de-DE" sz="1600" b="1" dirty="0"/>
            <a:t>Taro Dat (1.Korintjanite 1:3).</a:t>
          </a:r>
          <a:endParaRPr lang="es-ES" sz="16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de-DE" sz="1600" b="1" dirty="0"/>
            <a:t>Taro Avo (1.Korintjanite 1:3).</a:t>
          </a:r>
          <a:endParaRPr lang="es-ES" sz="16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de-DE" sz="1600" b="1" dirty="0"/>
            <a:t>Taro </a:t>
          </a:r>
          <a:r>
            <a:rPr lang="de-DE" sz="1600" b="1" dirty="0" err="1"/>
            <a:t>Duho</a:t>
          </a:r>
          <a:r>
            <a:rPr lang="de-DE" sz="1600" b="1" dirty="0"/>
            <a:t> (</a:t>
          </a:r>
          <a:r>
            <a:rPr lang="de-DE" sz="1600" b="1" dirty="0" err="1"/>
            <a:t>Evreite</a:t>
          </a:r>
          <a:r>
            <a:rPr lang="de-DE" sz="1600" b="1" dirty="0"/>
            <a:t> 10:29).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de-DE" sz="2000" b="1" dirty="0">
              <a:solidFill>
                <a:schemeClr val="accent6">
                  <a:lumMod val="50000"/>
                </a:schemeClr>
              </a:solidFill>
            </a:rPr>
            <a:t>MANGIPE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de-DE" sz="1600" b="1" dirty="0"/>
            <a:t>Taro Dat (1.Jovanovo 2:15).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de-DE" sz="1600" b="1" dirty="0"/>
            <a:t>Taro Cavo (</a:t>
          </a:r>
          <a:r>
            <a:rPr lang="de-DE" sz="1600" b="1" dirty="0" err="1"/>
            <a:t>Rimjanite</a:t>
          </a:r>
          <a:r>
            <a:rPr lang="de-DE" sz="1600" b="1" dirty="0"/>
            <a:t> 8:35).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de-DE" sz="1600" b="1" dirty="0"/>
            <a:t>Taro </a:t>
          </a:r>
          <a:r>
            <a:rPr lang="de-DE" sz="1600" b="1" dirty="0" err="1"/>
            <a:t>Duho</a:t>
          </a:r>
          <a:r>
            <a:rPr lang="de-DE" sz="1600" b="1" dirty="0"/>
            <a:t> (</a:t>
          </a:r>
          <a:r>
            <a:rPr lang="de-DE" sz="1600" b="1" dirty="0" err="1"/>
            <a:t>Rimjanite</a:t>
          </a:r>
          <a:r>
            <a:rPr lang="de-DE" sz="1600" b="1" dirty="0"/>
            <a:t> 15:30).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de-DE" sz="2000" b="1" dirty="0">
              <a:solidFill>
                <a:schemeClr val="tx2">
                  <a:lumMod val="50000"/>
                </a:schemeClr>
              </a:solidFill>
            </a:rPr>
            <a:t>PRICEST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de-DE" sz="1600" b="1" dirty="0"/>
            <a:t>Taro Dat (1.Jovanovo 1:3).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de-DE" sz="1600" b="1" dirty="0"/>
            <a:t>Taro Cavo (1.Jovanovo 1:3).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de-DE" sz="1600" b="1" dirty="0"/>
            <a:t>Taro </a:t>
          </a:r>
          <a:r>
            <a:rPr lang="de-DE" sz="1600" b="1" dirty="0" err="1"/>
            <a:t>Duho</a:t>
          </a:r>
          <a:r>
            <a:rPr lang="de-DE" sz="1600" b="1" dirty="0"/>
            <a:t> (</a:t>
          </a:r>
          <a:r>
            <a:rPr lang="de-DE" sz="1600" b="1" dirty="0" err="1"/>
            <a:t>Filipjanite</a:t>
          </a:r>
          <a:r>
            <a:rPr lang="de-DE" sz="1600" b="1" dirty="0"/>
            <a:t> 2:1).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X="118871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X="12278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X="145138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„</a:t>
          </a:r>
          <a:r>
            <a:rPr lang="de-DE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I </a:t>
          </a:r>
          <a:r>
            <a:rPr lang="de-DE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Blagodat</a:t>
          </a:r>
          <a:r>
            <a:rPr lang="de-DE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taro</a:t>
          </a:r>
          <a:r>
            <a:rPr lang="de-DE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Devel Isus Hristos</a:t>
          </a:r>
          <a:r>
            <a:rPr lang="ru-RU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„</a:t>
          </a:r>
          <a:r>
            <a:rPr lang="de-DE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 </a:t>
          </a:r>
          <a:r>
            <a:rPr lang="de-DE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Mangipe</a:t>
          </a:r>
          <a:r>
            <a:rPr lang="de-DE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de-DE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Devleso</a:t>
          </a:r>
          <a:r>
            <a:rPr lang="mk-MK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„</a:t>
          </a:r>
          <a:r>
            <a:rPr lang="de-DE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I </a:t>
          </a:r>
          <a:r>
            <a:rPr lang="de-DE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Zaednica</a:t>
          </a:r>
          <a:r>
            <a:rPr lang="de-DE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taro</a:t>
          </a:r>
          <a:r>
            <a:rPr lang="de-DE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Sveti Duh</a:t>
          </a:r>
          <a:r>
            <a:rPr lang="mk-MK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„</a:t>
          </a:r>
          <a:r>
            <a:rPr lang="de-DE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Neka ovel </a:t>
          </a:r>
          <a:r>
            <a:rPr lang="de-DE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sarinencar</a:t>
          </a:r>
          <a:r>
            <a:rPr lang="de-DE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tumencar</a:t>
          </a:r>
          <a:r>
            <a:rPr lang="ru-RU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Ov</a:t>
          </a:r>
          <a:r>
            <a:rPr lang="de-DE" sz="1800" b="1" kern="1200" dirty="0"/>
            <a:t> </a:t>
          </a:r>
          <a:r>
            <a:rPr lang="de-DE" sz="1800" b="1" kern="1200" dirty="0" err="1"/>
            <a:t>napustinga</a:t>
          </a:r>
          <a:r>
            <a:rPr lang="de-DE" sz="1800" b="1" kern="1200" dirty="0"/>
            <a:t> o </a:t>
          </a:r>
          <a:r>
            <a:rPr lang="de-DE" sz="1800" b="1" kern="1200" dirty="0" err="1"/>
            <a:t>vecno</a:t>
          </a:r>
          <a:r>
            <a:rPr lang="de-DE" sz="1800" b="1" kern="1200" dirty="0"/>
            <a:t> </a:t>
          </a:r>
          <a:r>
            <a:rPr lang="de-DE" sz="1800" b="1" kern="1200" dirty="0" err="1"/>
            <a:t>barvalipe</a:t>
          </a:r>
          <a:r>
            <a:rPr lang="de-DE" sz="1800" b="1" kern="1200" dirty="0"/>
            <a:t> ko </a:t>
          </a:r>
          <a:r>
            <a:rPr lang="de-DE" sz="1800" b="1" kern="1200" dirty="0" err="1"/>
            <a:t>nebo</a:t>
          </a:r>
          <a:r>
            <a:rPr lang="de-DE" sz="1800" b="1" kern="1200" dirty="0"/>
            <a:t> </a:t>
          </a:r>
          <a:r>
            <a:rPr lang="de-DE" sz="1800" b="1" kern="1200" dirty="0" err="1"/>
            <a:t>thaj</a:t>
          </a:r>
          <a:r>
            <a:rPr lang="de-DE" sz="1800" b="1" kern="1200" dirty="0"/>
            <a:t> </a:t>
          </a:r>
          <a:r>
            <a:rPr lang="de-DE" sz="1800" b="1" kern="1200" dirty="0" err="1"/>
            <a:t>ulo</a:t>
          </a:r>
          <a:r>
            <a:rPr lang="de-DE" sz="1800" b="1" kern="1200" dirty="0"/>
            <a:t> </a:t>
          </a:r>
          <a:r>
            <a:rPr lang="de-DE" sz="1800" b="1" kern="1200" dirty="0" err="1"/>
            <a:t>corolo</a:t>
          </a:r>
          <a:r>
            <a:rPr lang="de-DE" sz="1800" b="1" kern="1200" dirty="0"/>
            <a:t> </a:t>
          </a:r>
          <a:r>
            <a:rPr lang="de-DE" sz="1800" b="1" kern="1200" dirty="0" err="1"/>
            <a:t>za</a:t>
          </a:r>
          <a:r>
            <a:rPr lang="de-DE" sz="1800" b="1" kern="1200" dirty="0"/>
            <a:t> da </a:t>
          </a:r>
          <a:r>
            <a:rPr lang="de-DE" sz="1800" b="1" kern="1200" dirty="0" err="1"/>
            <a:t>saj</a:t>
          </a:r>
          <a:r>
            <a:rPr lang="de-DE" sz="1800" b="1" kern="1200" dirty="0"/>
            <a:t> amen te </a:t>
          </a:r>
          <a:r>
            <a:rPr lang="de-DE" sz="1800" b="1" kern="1200" dirty="0" err="1"/>
            <a:t>nasledina</a:t>
          </a:r>
          <a:r>
            <a:rPr lang="de-DE" sz="1800" b="1" kern="1200" dirty="0"/>
            <a:t> </a:t>
          </a:r>
          <a:r>
            <a:rPr lang="de-DE" sz="1800" b="1" kern="1200" dirty="0" err="1"/>
            <a:t>oleso</a:t>
          </a:r>
          <a:r>
            <a:rPr lang="de-DE" sz="1800" b="1" kern="1200" dirty="0"/>
            <a:t> </a:t>
          </a:r>
          <a:r>
            <a:rPr lang="de-DE" sz="1800" b="1" kern="1200" dirty="0" err="1"/>
            <a:t>barvalipe</a:t>
          </a:r>
          <a:r>
            <a:rPr lang="de-DE" sz="1800" b="1" kern="1200" dirty="0"/>
            <a:t> (2.Korintjanite 8:9)</a:t>
          </a:r>
          <a:endParaRPr lang="es-ES" sz="18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Ov</a:t>
          </a:r>
          <a:r>
            <a:rPr lang="de-DE" sz="1800" b="1" kern="1200" dirty="0"/>
            <a:t> </a:t>
          </a:r>
          <a:r>
            <a:rPr lang="de-DE" sz="1800" b="1" kern="1200" dirty="0" err="1"/>
            <a:t>gelo</a:t>
          </a:r>
          <a:r>
            <a:rPr lang="de-DE" sz="1800" b="1" kern="1200" dirty="0"/>
            <a:t> </a:t>
          </a:r>
          <a:r>
            <a:rPr lang="de-DE" sz="1800" b="1" kern="1200" dirty="0" err="1"/>
            <a:t>maskar</a:t>
          </a:r>
          <a:r>
            <a:rPr lang="de-DE" sz="1800" b="1" kern="1200" dirty="0"/>
            <a:t> </a:t>
          </a:r>
          <a:r>
            <a:rPr lang="de-DE" sz="1800" b="1" kern="1200" dirty="0" err="1"/>
            <a:t>amaro</a:t>
          </a:r>
          <a:r>
            <a:rPr lang="de-DE" sz="1800" b="1" kern="1200" dirty="0"/>
            <a:t> </a:t>
          </a:r>
          <a:r>
            <a:rPr lang="de-DE" sz="1800" b="1" kern="1200" dirty="0" err="1"/>
            <a:t>sveto</a:t>
          </a:r>
          <a:r>
            <a:rPr lang="de-DE" sz="1800" b="1" kern="1200" dirty="0"/>
            <a:t> </a:t>
          </a:r>
          <a:r>
            <a:rPr lang="de-DE" sz="1800" b="1" kern="1200" dirty="0" err="1"/>
            <a:t>za</a:t>
          </a:r>
          <a:r>
            <a:rPr lang="de-DE" sz="1800" b="1" kern="1200" dirty="0"/>
            <a:t> da </a:t>
          </a:r>
          <a:r>
            <a:rPr lang="de-DE" sz="1800" b="1" kern="1200" dirty="0" err="1"/>
            <a:t>saj</a:t>
          </a:r>
          <a:r>
            <a:rPr lang="de-DE" sz="1800" b="1" kern="1200" dirty="0"/>
            <a:t> te </a:t>
          </a:r>
          <a:r>
            <a:rPr lang="de-DE" sz="1800" b="1" kern="1200" dirty="0" err="1"/>
            <a:t>pencara</a:t>
          </a:r>
          <a:r>
            <a:rPr lang="de-DE" sz="1800" b="1" kern="1200" dirty="0"/>
            <a:t> Ole, te </a:t>
          </a:r>
          <a:r>
            <a:rPr lang="de-DE" sz="1800" b="1" kern="1200" dirty="0" err="1"/>
            <a:t>manga</a:t>
          </a:r>
          <a:r>
            <a:rPr lang="de-DE" sz="1800" b="1" kern="1200" dirty="0"/>
            <a:t> Ole </a:t>
          </a:r>
          <a:r>
            <a:rPr lang="de-DE" sz="1800" b="1" kern="1200" dirty="0" err="1"/>
            <a:t>thaj</a:t>
          </a:r>
          <a:r>
            <a:rPr lang="de-DE" sz="1800" b="1" kern="1200" dirty="0"/>
            <a:t> te </a:t>
          </a:r>
          <a:r>
            <a:rPr lang="de-DE" sz="1800" b="1" kern="1200" dirty="0" err="1"/>
            <a:t>imitirina</a:t>
          </a:r>
          <a:r>
            <a:rPr lang="de-DE" sz="1800" b="1" kern="1200" dirty="0"/>
            <a:t> Ole (Jovan 15:12).</a:t>
          </a:r>
          <a:endParaRPr lang="es-ES" sz="18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Ov</a:t>
          </a:r>
          <a:r>
            <a:rPr lang="de-DE" sz="1800" b="1" kern="1200" dirty="0"/>
            <a:t> </a:t>
          </a:r>
          <a:r>
            <a:rPr lang="de-DE" sz="1800" b="1" kern="1200" dirty="0" err="1"/>
            <a:t>ponizingape</a:t>
          </a:r>
          <a:r>
            <a:rPr lang="de-DE" sz="1800" b="1" kern="1200" dirty="0"/>
            <a:t> </a:t>
          </a:r>
          <a:r>
            <a:rPr lang="de-DE" sz="1800" b="1" kern="1200" dirty="0" err="1"/>
            <a:t>thaj</a:t>
          </a:r>
          <a:r>
            <a:rPr lang="de-DE" sz="1800" b="1" kern="1200" dirty="0"/>
            <a:t> </a:t>
          </a:r>
          <a:r>
            <a:rPr lang="de-DE" sz="1800" b="1" kern="1200" dirty="0" err="1"/>
            <a:t>ulo</a:t>
          </a:r>
          <a:r>
            <a:rPr lang="de-DE" sz="1800" b="1" kern="1200" dirty="0"/>
            <a:t> </a:t>
          </a:r>
          <a:r>
            <a:rPr lang="de-DE" sz="1800" b="1" kern="1200" dirty="0" err="1"/>
            <a:t>poslusno</a:t>
          </a:r>
          <a:r>
            <a:rPr lang="de-DE" sz="1800" b="1" kern="1200" dirty="0"/>
            <a:t> ci ko </a:t>
          </a:r>
          <a:r>
            <a:rPr lang="de-DE" sz="1800" b="1" kern="1200" dirty="0" err="1"/>
            <a:t>meriba</a:t>
          </a:r>
          <a:r>
            <a:rPr lang="de-DE" sz="1800" b="1" kern="1200" dirty="0"/>
            <a:t> </a:t>
          </a:r>
          <a:r>
            <a:rPr lang="de-DE" sz="1800" b="1" kern="1200" dirty="0" err="1"/>
            <a:t>za</a:t>
          </a:r>
          <a:r>
            <a:rPr lang="de-DE" sz="1800" b="1" kern="1200" dirty="0"/>
            <a:t> da te </a:t>
          </a:r>
          <a:r>
            <a:rPr lang="de-DE" sz="1800" b="1" kern="1200" dirty="0" err="1"/>
            <a:t>oprostinel</a:t>
          </a:r>
          <a:r>
            <a:rPr lang="de-DE" sz="1800" b="1" kern="1200" dirty="0"/>
            <a:t> </a:t>
          </a:r>
          <a:r>
            <a:rPr lang="de-DE" sz="1800" b="1" kern="1200" dirty="0" err="1"/>
            <a:t>amenge</a:t>
          </a:r>
          <a:r>
            <a:rPr lang="de-DE" sz="1800" b="1" kern="1200" dirty="0"/>
            <a:t> o </a:t>
          </a:r>
          <a:r>
            <a:rPr lang="de-DE" sz="1800" b="1" kern="1200" dirty="0" err="1"/>
            <a:t>grevija</a:t>
          </a:r>
          <a:r>
            <a:rPr lang="de-DE" sz="1800" b="1" kern="1200" dirty="0"/>
            <a:t> </a:t>
          </a:r>
          <a:r>
            <a:rPr lang="de-DE" sz="1800" b="1" kern="1200" dirty="0" err="1"/>
            <a:t>thaj</a:t>
          </a:r>
          <a:r>
            <a:rPr lang="de-DE" sz="1800" b="1" kern="1200" dirty="0"/>
            <a:t> te del amen </a:t>
          </a:r>
          <a:r>
            <a:rPr lang="de-DE" sz="1800" b="1" kern="1200" dirty="0" err="1"/>
            <a:t>vecno</a:t>
          </a:r>
          <a:r>
            <a:rPr lang="de-DE" sz="1800" b="1" kern="1200" dirty="0"/>
            <a:t> </a:t>
          </a:r>
          <a:r>
            <a:rPr lang="de-DE" sz="1800" b="1" kern="1200" dirty="0" err="1"/>
            <a:t>zivoto</a:t>
          </a:r>
          <a:r>
            <a:rPr lang="de-DE" sz="1800" b="1" kern="1200" dirty="0"/>
            <a:t> (</a:t>
          </a:r>
          <a:r>
            <a:rPr lang="de-DE" sz="1800" b="1" kern="1200" dirty="0" err="1"/>
            <a:t>Filipjanite</a:t>
          </a:r>
          <a:r>
            <a:rPr lang="de-DE" sz="1800" b="1" kern="1200" dirty="0"/>
            <a:t> 2:8).</a:t>
          </a:r>
          <a:endParaRPr lang="es-ES" sz="18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1"/>
              </a:solidFill>
            </a:rPr>
            <a:t>Ka </a:t>
          </a:r>
          <a:r>
            <a:rPr lang="de-DE" sz="2000" b="1" kern="1200" dirty="0" err="1">
              <a:solidFill>
                <a:schemeClr val="tx1"/>
              </a:solidFill>
            </a:rPr>
            <a:t>caruina</a:t>
          </a:r>
          <a:r>
            <a:rPr lang="de-DE" sz="2000" b="1" kern="1200" dirty="0">
              <a:solidFill>
                <a:schemeClr val="tx1"/>
              </a:solidFill>
            </a:rPr>
            <a:t> ko </a:t>
          </a:r>
          <a:r>
            <a:rPr lang="de-DE" sz="2000" b="1" kern="1200" dirty="0" err="1">
              <a:solidFill>
                <a:schemeClr val="tx1"/>
              </a:solidFill>
            </a:rPr>
            <a:t>zivoto</a:t>
          </a:r>
          <a:r>
            <a:rPr lang="de-DE" sz="2000" b="1" kern="1200" dirty="0">
              <a:solidFill>
                <a:schemeClr val="tx1"/>
              </a:solidFill>
            </a:rPr>
            <a:t> e </a:t>
          </a:r>
          <a:r>
            <a:rPr lang="de-DE" sz="2000" b="1" kern="1200" dirty="0" err="1">
              <a:solidFill>
                <a:schemeClr val="tx1"/>
              </a:solidFill>
            </a:rPr>
            <a:t>Isuseja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>
              <a:solidFill>
                <a:schemeClr val="tx1"/>
              </a:solidFill>
            </a:rPr>
            <a:t>(</a:t>
          </a:r>
          <a:r>
            <a:rPr lang="de-DE" sz="2000" b="1" kern="1200" dirty="0" err="1">
              <a:solidFill>
                <a:schemeClr val="tx1"/>
              </a:solidFill>
            </a:rPr>
            <a:t>Rimjanite</a:t>
          </a:r>
          <a:r>
            <a:rPr lang="ru-RU" sz="2000" b="1" kern="1200" dirty="0">
              <a:solidFill>
                <a:schemeClr val="tx1"/>
              </a:solidFill>
            </a:rPr>
            <a:t> 5:17,21)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1"/>
              </a:solidFill>
            </a:rPr>
            <a:t>O Grevo </a:t>
          </a:r>
          <a:r>
            <a:rPr lang="de-DE" sz="2000" b="1" kern="1200" dirty="0" err="1">
              <a:solidFill>
                <a:schemeClr val="tx1"/>
              </a:solidFill>
            </a:rPr>
            <a:t>nanele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de-DE" sz="2000" b="1" kern="1200" dirty="0" err="1">
              <a:solidFill>
                <a:schemeClr val="tx1"/>
              </a:solidFill>
            </a:rPr>
            <a:t>vlast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de-DE" sz="2000" b="1" kern="1200" dirty="0" err="1">
              <a:solidFill>
                <a:schemeClr val="tx1"/>
              </a:solidFill>
            </a:rPr>
            <a:t>nad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de-DE" sz="2000" b="1" kern="1200" dirty="0" err="1">
              <a:solidFill>
                <a:schemeClr val="tx1"/>
              </a:solidFill>
            </a:rPr>
            <a:t>amende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>
              <a:solidFill>
                <a:schemeClr val="tx1"/>
              </a:solidFill>
            </a:rPr>
            <a:t>(</a:t>
          </a:r>
          <a:r>
            <a:rPr lang="de-DE" sz="2000" b="1" kern="1200" dirty="0" err="1">
              <a:solidFill>
                <a:schemeClr val="tx1"/>
              </a:solidFill>
            </a:rPr>
            <a:t>Rimjanite</a:t>
          </a:r>
          <a:r>
            <a:rPr lang="ru-RU" sz="2000" b="1" kern="1200" dirty="0">
              <a:solidFill>
                <a:schemeClr val="tx1"/>
              </a:solidFill>
            </a:rPr>
            <a:t> 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1"/>
              </a:solidFill>
            </a:rPr>
            <a:t>Amen </a:t>
          </a:r>
          <a:r>
            <a:rPr lang="de-DE" sz="2000" b="1" kern="1200" dirty="0" err="1">
              <a:solidFill>
                <a:schemeClr val="tx1"/>
              </a:solidFill>
            </a:rPr>
            <a:t>priminaja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de-DE" sz="2000" b="1" kern="1200" dirty="0" err="1">
              <a:solidFill>
                <a:schemeClr val="tx1"/>
              </a:solidFill>
            </a:rPr>
            <a:t>sila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de-DE" sz="2000" b="1" kern="1200" dirty="0" err="1">
              <a:solidFill>
                <a:schemeClr val="tx1"/>
              </a:solidFill>
            </a:rPr>
            <a:t>taro</a:t>
          </a:r>
          <a:r>
            <a:rPr lang="de-DE" sz="2000" b="1" kern="1200" dirty="0">
              <a:solidFill>
                <a:schemeClr val="tx1"/>
              </a:solidFill>
            </a:rPr>
            <a:t> Hristos </a:t>
          </a:r>
          <a:r>
            <a:rPr lang="ru-RU" sz="2000" b="1" kern="1200" dirty="0">
              <a:solidFill>
                <a:schemeClr val="tx1"/>
              </a:solidFill>
            </a:rPr>
            <a:t>(2.</a:t>
          </a:r>
          <a:r>
            <a:rPr lang="de-DE" sz="2000" b="1" kern="1200" dirty="0" err="1">
              <a:solidFill>
                <a:schemeClr val="tx1"/>
              </a:solidFill>
            </a:rPr>
            <a:t>Korintjanite</a:t>
          </a:r>
          <a:r>
            <a:rPr lang="ru-RU" sz="2000" b="1" kern="1200" dirty="0">
              <a:solidFill>
                <a:schemeClr val="tx1"/>
              </a:solidFill>
            </a:rPr>
            <a:t> 12:9)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 err="1">
              <a:solidFill>
                <a:schemeClr val="tx1"/>
              </a:solidFill>
            </a:rPr>
            <a:t>Raduinajamen</a:t>
          </a:r>
          <a:r>
            <a:rPr lang="de-DE" sz="2000" b="1" kern="1200" dirty="0">
              <a:solidFill>
                <a:schemeClr val="tx1"/>
              </a:solidFill>
            </a:rPr>
            <a:t> ko </a:t>
          </a:r>
          <a:r>
            <a:rPr lang="de-DE" sz="2000" b="1" kern="1200" dirty="0" err="1">
              <a:solidFill>
                <a:schemeClr val="tx1"/>
              </a:solidFill>
            </a:rPr>
            <a:t>nadez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>
              <a:solidFill>
                <a:schemeClr val="tx1"/>
              </a:solidFill>
            </a:rPr>
            <a:t>(</a:t>
          </a:r>
          <a:r>
            <a:rPr lang="de-DE" sz="2000" b="1" kern="1200" dirty="0" err="1">
              <a:solidFill>
                <a:schemeClr val="tx1"/>
              </a:solidFill>
            </a:rPr>
            <a:t>Rimjanite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>
              <a:solidFill>
                <a:schemeClr val="tx1"/>
              </a:solidFill>
            </a:rPr>
            <a:t>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1"/>
              </a:solidFill>
            </a:rPr>
            <a:t>Amen inam </a:t>
          </a:r>
          <a:r>
            <a:rPr lang="de-DE" sz="2000" b="1" kern="1200" dirty="0" err="1">
              <a:solidFill>
                <a:schemeClr val="tx1"/>
              </a:solidFill>
            </a:rPr>
            <a:t>opravdime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>
              <a:solidFill>
                <a:schemeClr val="tx1"/>
              </a:solidFill>
            </a:rPr>
            <a:t>(</a:t>
          </a:r>
          <a:r>
            <a:rPr lang="de-DE" sz="2000" b="1" kern="1200" dirty="0" err="1">
              <a:solidFill>
                <a:schemeClr val="tx1"/>
              </a:solidFill>
            </a:rPr>
            <a:t>Rimjanite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>
              <a:solidFill>
                <a:schemeClr val="tx1"/>
              </a:solidFill>
            </a:rPr>
            <a:t>3:24; </a:t>
          </a:r>
          <a:r>
            <a:rPr lang="de-DE" sz="2000" b="1" kern="1200" dirty="0" err="1">
              <a:solidFill>
                <a:schemeClr val="tx1"/>
              </a:solidFill>
            </a:rPr>
            <a:t>Efesjanite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>
              <a:solidFill>
                <a:schemeClr val="tx1"/>
              </a:solidFill>
            </a:rPr>
            <a:t>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„</a:t>
          </a:r>
          <a:r>
            <a:rPr lang="de-DE" sz="2000" b="1" kern="1200" dirty="0">
              <a:solidFill>
                <a:schemeClr val="tx1"/>
              </a:solidFill>
            </a:rPr>
            <a:t>Devel </a:t>
          </a:r>
          <a:r>
            <a:rPr lang="de-DE" sz="2000" b="1" kern="1200" dirty="0" err="1">
              <a:solidFill>
                <a:schemeClr val="tx1"/>
              </a:solidFill>
            </a:rPr>
            <a:t>taro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de-DE" sz="2000" b="1" kern="1200" dirty="0" err="1">
              <a:solidFill>
                <a:schemeClr val="tx1"/>
              </a:solidFill>
            </a:rPr>
            <a:t>trpenie</a:t>
          </a:r>
          <a:r>
            <a:rPr lang="ru-RU" sz="2000" b="1" kern="1200" dirty="0">
              <a:solidFill>
                <a:schemeClr val="tx1"/>
              </a:solidFill>
            </a:rPr>
            <a:t>“ (</a:t>
          </a:r>
          <a:r>
            <a:rPr lang="de-DE" sz="2000" b="1" kern="1200" dirty="0" err="1">
              <a:solidFill>
                <a:schemeClr val="tx1"/>
              </a:solidFill>
            </a:rPr>
            <a:t>Rimjanite</a:t>
          </a:r>
          <a:r>
            <a:rPr lang="ru-RU" sz="2000" b="1" kern="1200" dirty="0">
              <a:solidFill>
                <a:schemeClr val="tx1"/>
              </a:solidFill>
            </a:rPr>
            <a:t>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„</a:t>
          </a:r>
          <a:r>
            <a:rPr lang="de-DE" sz="2000" b="1" kern="1200" dirty="0">
              <a:solidFill>
                <a:schemeClr val="tx1"/>
              </a:solidFill>
            </a:rPr>
            <a:t>Devel </a:t>
          </a:r>
          <a:r>
            <a:rPr lang="de-DE" sz="2000" b="1" kern="1200" dirty="0" err="1">
              <a:solidFill>
                <a:schemeClr val="tx1"/>
              </a:solidFill>
            </a:rPr>
            <a:t>taro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de-DE" sz="2000" b="1" kern="1200" dirty="0" err="1">
              <a:solidFill>
                <a:schemeClr val="tx1"/>
              </a:solidFill>
            </a:rPr>
            <a:t>nadez</a:t>
          </a:r>
          <a:r>
            <a:rPr lang="ru-RU" sz="2000" b="1" kern="1200" dirty="0">
              <a:solidFill>
                <a:schemeClr val="tx1"/>
              </a:solidFill>
            </a:rPr>
            <a:t>“ (</a:t>
          </a:r>
          <a:r>
            <a:rPr lang="de-DE" sz="2000" b="1" kern="1200" dirty="0" err="1">
              <a:solidFill>
                <a:schemeClr val="tx1"/>
              </a:solidFill>
            </a:rPr>
            <a:t>Rimjanite</a:t>
          </a:r>
          <a:r>
            <a:rPr lang="ru-RU" sz="2000" b="1" kern="1200" dirty="0">
              <a:solidFill>
                <a:schemeClr val="tx1"/>
              </a:solidFill>
            </a:rPr>
            <a:t>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„</a:t>
          </a:r>
          <a:r>
            <a:rPr lang="de-DE" sz="2000" b="1" kern="1200" dirty="0">
              <a:solidFill>
                <a:schemeClr val="tx1"/>
              </a:solidFill>
            </a:rPr>
            <a:t>Devel </a:t>
          </a:r>
          <a:r>
            <a:rPr lang="de-DE" sz="2000" b="1" kern="1200" dirty="0" err="1">
              <a:solidFill>
                <a:schemeClr val="tx1"/>
              </a:solidFill>
            </a:rPr>
            <a:t>taro</a:t>
          </a:r>
          <a:r>
            <a:rPr lang="de-DE" sz="2000" b="1" kern="1200" dirty="0">
              <a:solidFill>
                <a:schemeClr val="tx1"/>
              </a:solidFill>
            </a:rPr>
            <a:t> mir</a:t>
          </a:r>
          <a:r>
            <a:rPr lang="ru-RU" sz="2000" b="1" kern="1200" dirty="0">
              <a:solidFill>
                <a:schemeClr val="tx1"/>
              </a:solidFill>
            </a:rPr>
            <a:t>“ (</a:t>
          </a:r>
          <a:r>
            <a:rPr lang="de-DE" sz="2000" b="1" kern="1200" dirty="0" err="1">
              <a:solidFill>
                <a:schemeClr val="tx1"/>
              </a:solidFill>
            </a:rPr>
            <a:t>Rimjanite</a:t>
          </a:r>
          <a:r>
            <a:rPr lang="ru-RU" sz="2000" b="1" kern="1200" dirty="0">
              <a:solidFill>
                <a:schemeClr val="tx1"/>
              </a:solidFill>
            </a:rPr>
            <a:t>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„</a:t>
          </a:r>
          <a:r>
            <a:rPr lang="de-DE" sz="2000" b="1" kern="1200" dirty="0">
              <a:solidFill>
                <a:schemeClr val="tx1"/>
              </a:solidFill>
            </a:rPr>
            <a:t>Devel (…) </a:t>
          </a:r>
          <a:r>
            <a:rPr lang="de-DE" sz="2000" b="1" kern="1200" dirty="0" err="1">
              <a:solidFill>
                <a:schemeClr val="tx1"/>
              </a:solidFill>
            </a:rPr>
            <a:t>taro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de-DE" sz="2000" b="1" kern="1200" dirty="0" err="1">
              <a:solidFill>
                <a:schemeClr val="tx1"/>
              </a:solidFill>
            </a:rPr>
            <a:t>milosrdie</a:t>
          </a:r>
          <a:r>
            <a:rPr lang="ru-RU" sz="2000" b="1" kern="1200" dirty="0">
              <a:solidFill>
                <a:schemeClr val="tx1"/>
              </a:solidFill>
            </a:rPr>
            <a:t>“ (2</a:t>
          </a:r>
          <a:r>
            <a:rPr lang="de-DE" sz="2000" b="1" kern="1200" dirty="0">
              <a:solidFill>
                <a:schemeClr val="tx1"/>
              </a:solidFill>
            </a:rPr>
            <a:t>.</a:t>
          </a:r>
          <a:r>
            <a:rPr lang="de-DE" sz="2000" b="1" kern="1200" dirty="0" err="1">
              <a:solidFill>
                <a:schemeClr val="tx1"/>
              </a:solidFill>
            </a:rPr>
            <a:t>Korintjanite</a:t>
          </a:r>
          <a:r>
            <a:rPr lang="ru-RU" sz="2000" b="1" kern="1200" dirty="0">
              <a:solidFill>
                <a:schemeClr val="tx1"/>
              </a:solidFill>
            </a:rPr>
            <a:t>1:3а)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„</a:t>
          </a:r>
          <a:r>
            <a:rPr lang="de-DE" sz="2000" b="1" kern="1200" dirty="0">
              <a:solidFill>
                <a:schemeClr val="tx1"/>
              </a:solidFill>
            </a:rPr>
            <a:t>Devel </a:t>
          </a:r>
          <a:r>
            <a:rPr lang="de-DE" sz="2000" b="1" kern="1200" dirty="0" err="1">
              <a:solidFill>
                <a:schemeClr val="tx1"/>
              </a:solidFill>
            </a:rPr>
            <a:t>tari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de-DE" sz="2000" b="1" kern="1200" dirty="0" err="1">
              <a:solidFill>
                <a:schemeClr val="tx1"/>
              </a:solidFill>
            </a:rPr>
            <a:t>svako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de-DE" sz="2000" b="1" kern="1200" dirty="0" err="1">
              <a:solidFill>
                <a:schemeClr val="tx1"/>
              </a:solidFill>
            </a:rPr>
            <a:t>uteha</a:t>
          </a:r>
          <a:r>
            <a:rPr lang="ru-RU" sz="2000" b="1" kern="1200" dirty="0">
              <a:solidFill>
                <a:schemeClr val="tx1"/>
              </a:solidFill>
            </a:rPr>
            <a:t>“ (2.</a:t>
          </a:r>
          <a:r>
            <a:rPr lang="de-DE" sz="2000" b="1" kern="1200" dirty="0" err="1">
              <a:solidFill>
                <a:schemeClr val="tx1"/>
              </a:solidFill>
            </a:rPr>
            <a:t>Korintjanite</a:t>
          </a:r>
          <a:r>
            <a:rPr lang="ru-RU" sz="2000" b="1" kern="1200" dirty="0">
              <a:solidFill>
                <a:schemeClr val="tx1"/>
              </a:solidFill>
            </a:rPr>
            <a:t> 1:3б)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„</a:t>
          </a:r>
          <a:r>
            <a:rPr lang="de-DE" sz="2000" b="1" kern="1200" dirty="0">
              <a:solidFill>
                <a:schemeClr val="tx1"/>
              </a:solidFill>
            </a:rPr>
            <a:t>Devel (…) </a:t>
          </a:r>
          <a:r>
            <a:rPr lang="de-DE" sz="2000" b="1" kern="1200" dirty="0" err="1">
              <a:solidFill>
                <a:schemeClr val="tx1"/>
              </a:solidFill>
            </a:rPr>
            <a:t>taro</a:t>
          </a:r>
          <a:r>
            <a:rPr lang="de-DE" sz="2000" b="1" kern="1200" dirty="0">
              <a:solidFill>
                <a:schemeClr val="tx1"/>
              </a:solidFill>
            </a:rPr>
            <a:t> </a:t>
          </a:r>
          <a:r>
            <a:rPr lang="de-DE" sz="2000" b="1" kern="1200" dirty="0" err="1">
              <a:solidFill>
                <a:schemeClr val="tx1"/>
              </a:solidFill>
            </a:rPr>
            <a:t>mangipe</a:t>
          </a:r>
          <a:r>
            <a:rPr lang="ru-RU" sz="2000" b="1" kern="1200" dirty="0">
              <a:solidFill>
                <a:schemeClr val="tx1"/>
              </a:solidFill>
            </a:rPr>
            <a:t>“ (2</a:t>
          </a:r>
          <a:r>
            <a:rPr lang="de-DE" sz="2000" b="1" kern="1200" dirty="0">
              <a:solidFill>
                <a:schemeClr val="tx1"/>
              </a:solidFill>
            </a:rPr>
            <a:t>.</a:t>
          </a:r>
          <a:r>
            <a:rPr lang="de-DE" sz="2000" b="1" kern="1200" dirty="0" err="1">
              <a:solidFill>
                <a:schemeClr val="tx1"/>
              </a:solidFill>
            </a:rPr>
            <a:t>Korintjanite</a:t>
          </a:r>
          <a:r>
            <a:rPr lang="ru-RU" sz="2000" b="1" kern="1200" dirty="0">
              <a:solidFill>
                <a:schemeClr val="tx1"/>
              </a:solidFill>
            </a:rPr>
            <a:t>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65940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194230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Deka O Devel O Dat </a:t>
          </a:r>
          <a:r>
            <a:rPr lang="de-DE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delamen</a:t>
          </a:r>
          <a:r>
            <a:rPr lang="de-DE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piro</a:t>
          </a:r>
          <a:r>
            <a:rPr lang="de-DE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mangipe</a:t>
          </a:r>
          <a:r>
            <a:rPr lang="de-DE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(1.Jovanovo 3:1).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94230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27306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651732" y="1557937"/>
          <a:ext cx="2410918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Deka O Devel O Hristos </a:t>
          </a:r>
          <a:r>
            <a:rPr lang="de-DE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ispolninelamen</a:t>
          </a:r>
          <a:r>
            <a:rPr lang="de-DE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so </a:t>
          </a:r>
          <a:r>
            <a:rPr lang="de-DE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seto</a:t>
          </a:r>
          <a:r>
            <a:rPr lang="de-DE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polnost</a:t>
          </a:r>
          <a:r>
            <a:rPr lang="de-DE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so </a:t>
          </a:r>
          <a:r>
            <a:rPr lang="de-DE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piro</a:t>
          </a:r>
          <a:r>
            <a:rPr lang="de-DE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mangipe</a:t>
          </a:r>
          <a:r>
            <a:rPr lang="de-DE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de-DE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Efesjanite</a:t>
          </a:r>
          <a:r>
            <a:rPr lang="de-DE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3:19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651732" y="1557937"/>
        <a:ext cx="2410918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Deka O Devel O Sveti Duh </a:t>
          </a:r>
          <a:r>
            <a:rPr lang="de-DE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izleinela</a:t>
          </a:r>
          <a:r>
            <a:rPr lang="de-DE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piro</a:t>
          </a:r>
          <a:r>
            <a:rPr lang="de-DE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mangipe</a:t>
          </a:r>
          <a:r>
            <a:rPr lang="de-DE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vrz</a:t>
          </a:r>
          <a:r>
            <a:rPr lang="de-DE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amende</a:t>
          </a:r>
          <a:r>
            <a:rPr lang="de-DE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de-DE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Rimjanite</a:t>
          </a:r>
          <a:r>
            <a:rPr lang="de-DE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5:5)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Opreminen</a:t>
          </a:r>
          <a:r>
            <a:rPr lang="de-DE" sz="1800" b="1" kern="1200" dirty="0"/>
            <a:t> e </a:t>
          </a:r>
          <a:r>
            <a:rPr lang="de-DE" sz="1800" b="1" kern="1200" dirty="0" err="1"/>
            <a:t>manusen</a:t>
          </a:r>
          <a:r>
            <a:rPr lang="de-DE" sz="1800" b="1" kern="1200" dirty="0"/>
            <a:t> </a:t>
          </a:r>
          <a:r>
            <a:rPr lang="de-DE" sz="1800" b="1" kern="1200" dirty="0" err="1"/>
            <a:t>za</a:t>
          </a:r>
          <a:r>
            <a:rPr lang="de-DE" sz="1800" b="1" kern="1200" dirty="0"/>
            <a:t> ki </a:t>
          </a:r>
          <a:r>
            <a:rPr lang="de-DE" sz="1800" b="1" kern="1200" dirty="0" err="1"/>
            <a:t>misija</a:t>
          </a:r>
          <a:r>
            <a:rPr lang="de-DE" sz="1800" b="1" kern="1200" dirty="0"/>
            <a:t>                       </a:t>
          </a:r>
          <a:r>
            <a:rPr lang="ru-RU" sz="1800" b="1" kern="1200" dirty="0"/>
            <a:t>(1</a:t>
          </a:r>
          <a:r>
            <a:rPr lang="de-DE" sz="1800" b="1" kern="1200" dirty="0"/>
            <a:t>.</a:t>
          </a:r>
          <a:r>
            <a:rPr lang="de-DE" sz="1800" b="1" kern="1200" dirty="0" err="1"/>
            <a:t>Korintjanite</a:t>
          </a:r>
          <a:r>
            <a:rPr lang="de-DE" sz="1800" b="1" kern="1200" dirty="0"/>
            <a:t> </a:t>
          </a:r>
          <a:r>
            <a:rPr lang="ru-RU" sz="1800" b="1" kern="1200" dirty="0"/>
            <a:t>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Otkrinela</a:t>
          </a:r>
          <a:r>
            <a:rPr lang="de-DE" sz="1800" b="1" kern="1200" dirty="0"/>
            <a:t> </a:t>
          </a:r>
          <a:r>
            <a:rPr lang="de-DE" sz="1800" b="1" kern="1200" dirty="0" err="1"/>
            <a:t>amenge</a:t>
          </a:r>
          <a:r>
            <a:rPr lang="de-DE" sz="1800" b="1" kern="1200" dirty="0"/>
            <a:t> o </a:t>
          </a:r>
          <a:r>
            <a:rPr lang="de-DE" sz="1800" b="1" kern="1200" dirty="0" err="1"/>
            <a:t>dlabocine</a:t>
          </a:r>
          <a:r>
            <a:rPr lang="de-DE" sz="1800" b="1" kern="1200" dirty="0"/>
            <a:t> </a:t>
          </a:r>
          <a:r>
            <a:rPr lang="de-DE" sz="1800" b="1" kern="1200" dirty="0" err="1"/>
            <a:t>Devlese</a:t>
          </a:r>
          <a:r>
            <a:rPr lang="de-DE" sz="1800" b="1" kern="1200" dirty="0"/>
            <a:t>              </a:t>
          </a:r>
          <a:r>
            <a:rPr lang="ru-RU" sz="1800" b="1" kern="1200" dirty="0"/>
            <a:t>(1</a:t>
          </a:r>
          <a:r>
            <a:rPr lang="de-DE" sz="1800" b="1" kern="1200" dirty="0"/>
            <a:t>.</a:t>
          </a:r>
          <a:r>
            <a:rPr lang="de-DE" sz="1800" b="1" kern="1200" dirty="0" err="1"/>
            <a:t>Korintjanite</a:t>
          </a:r>
          <a:r>
            <a:rPr lang="de-DE" sz="1800" b="1" kern="1200" dirty="0"/>
            <a:t> </a:t>
          </a:r>
          <a:r>
            <a:rPr lang="ru-RU" sz="1800" b="1" kern="1200" dirty="0"/>
            <a:t>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Ucinelamen</a:t>
          </a:r>
          <a:r>
            <a:rPr lang="de-DE" sz="1800" b="1" kern="1200" dirty="0"/>
            <a:t> </a:t>
          </a:r>
          <a:r>
            <a:rPr lang="ru-RU" sz="1800" b="1" kern="1200" dirty="0"/>
            <a:t>(1</a:t>
          </a:r>
          <a:r>
            <a:rPr lang="de-DE" sz="1800" b="1" kern="1200" dirty="0"/>
            <a:t>.</a:t>
          </a:r>
          <a:r>
            <a:rPr lang="de-DE" sz="1800" b="1" kern="1200" dirty="0" err="1"/>
            <a:t>Korintjanite</a:t>
          </a:r>
          <a:r>
            <a:rPr lang="de-DE" sz="1800" b="1" kern="1200" dirty="0"/>
            <a:t> </a:t>
          </a:r>
          <a:r>
            <a:rPr lang="ru-RU" sz="1800" b="1" kern="1200" dirty="0"/>
            <a:t>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Ov</a:t>
          </a:r>
          <a:r>
            <a:rPr lang="de-DE" sz="1800" b="1" kern="1200" dirty="0"/>
            <a:t> </a:t>
          </a:r>
          <a:r>
            <a:rPr lang="de-DE" sz="1800" b="1" kern="1200" dirty="0" err="1"/>
            <a:t>prestojuvinela</a:t>
          </a:r>
          <a:r>
            <a:rPr lang="de-DE" sz="1800" b="1" kern="1200" dirty="0"/>
            <a:t> </a:t>
          </a:r>
          <a:r>
            <a:rPr lang="de-DE" sz="1800" b="1" kern="1200" dirty="0" err="1"/>
            <a:t>amende</a:t>
          </a:r>
          <a:r>
            <a:rPr lang="ru-RU" sz="1800" b="1" kern="1200" dirty="0"/>
            <a:t>(1</a:t>
          </a:r>
          <a:r>
            <a:rPr lang="de-DE" sz="1800" b="1" kern="1200" dirty="0"/>
            <a:t>.</a:t>
          </a:r>
          <a:r>
            <a:rPr lang="de-DE" sz="1800" b="1" kern="1200" dirty="0" err="1"/>
            <a:t>Korintjanite</a:t>
          </a:r>
          <a:r>
            <a:rPr lang="de-DE" sz="1800" b="1" kern="1200" dirty="0"/>
            <a:t> </a:t>
          </a:r>
          <a:r>
            <a:rPr lang="ru-RU" sz="1800" b="1" kern="1200" dirty="0"/>
            <a:t>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Sorabotinen</a:t>
          </a:r>
          <a:r>
            <a:rPr lang="de-DE" sz="1800" b="1" kern="1200" dirty="0"/>
            <a:t> e </a:t>
          </a:r>
          <a:r>
            <a:rPr lang="de-DE" sz="1800" b="1" kern="1200" dirty="0" err="1"/>
            <a:t>Hristoja</a:t>
          </a:r>
          <a:r>
            <a:rPr lang="de-DE" sz="1800" b="1" kern="1200" dirty="0"/>
            <a:t> </a:t>
          </a:r>
          <a:r>
            <a:rPr lang="de-DE" sz="1800" b="1" kern="1200" dirty="0" err="1"/>
            <a:t>za</a:t>
          </a:r>
          <a:r>
            <a:rPr lang="de-DE" sz="1800" b="1" kern="1200" dirty="0"/>
            <a:t> </a:t>
          </a:r>
          <a:r>
            <a:rPr lang="de-DE" sz="1800" b="1" kern="1200" dirty="0" err="1"/>
            <a:t>amaro</a:t>
          </a:r>
          <a:r>
            <a:rPr lang="de-DE" sz="1800" b="1" kern="1200" dirty="0"/>
            <a:t> </a:t>
          </a:r>
          <a:r>
            <a:rPr lang="de-DE" sz="1800" b="1" kern="1200" dirty="0" err="1"/>
            <a:t>opravdiba</a:t>
          </a:r>
          <a:r>
            <a:rPr lang="de-DE" sz="1800" b="1" kern="1200" dirty="0"/>
            <a:t>     </a:t>
          </a:r>
          <a:r>
            <a:rPr lang="ru-RU" sz="1800" b="1" kern="1200" dirty="0"/>
            <a:t>(1</a:t>
          </a:r>
          <a:r>
            <a:rPr lang="de-DE" sz="1800" b="1" kern="1200" dirty="0"/>
            <a:t>.</a:t>
          </a:r>
          <a:r>
            <a:rPr lang="de-DE" sz="1800" b="1" kern="1200" dirty="0" err="1"/>
            <a:t>Korintjanite</a:t>
          </a:r>
          <a:r>
            <a:rPr lang="de-DE" sz="1800" b="1" kern="1200" dirty="0"/>
            <a:t> </a:t>
          </a:r>
          <a:r>
            <a:rPr lang="ru-RU" sz="1800" b="1" kern="1200" dirty="0"/>
            <a:t>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Ov</a:t>
          </a:r>
          <a:r>
            <a:rPr lang="de-DE" sz="1800" b="1" kern="1200" dirty="0"/>
            <a:t> </a:t>
          </a:r>
          <a:r>
            <a:rPr lang="de-DE" sz="1800" b="1" kern="1200" dirty="0" err="1"/>
            <a:t>dela</a:t>
          </a:r>
          <a:r>
            <a:rPr lang="de-DE" sz="1800" b="1" kern="1200" dirty="0"/>
            <a:t> </a:t>
          </a:r>
          <a:r>
            <a:rPr lang="de-DE" sz="1800" b="1" kern="1200" dirty="0" err="1"/>
            <a:t>duhovna</a:t>
          </a:r>
          <a:r>
            <a:rPr lang="de-DE" sz="1800" b="1" kern="1200" dirty="0"/>
            <a:t> </a:t>
          </a:r>
          <a:r>
            <a:rPr lang="de-DE" sz="1800" b="1" kern="1200" dirty="0" err="1"/>
            <a:t>darija</a:t>
          </a:r>
          <a:r>
            <a:rPr lang="ru-RU" sz="1800" b="1" kern="1200" dirty="0"/>
            <a:t>(1</a:t>
          </a:r>
          <a:r>
            <a:rPr lang="de-DE" sz="1800" b="1" kern="1200" dirty="0"/>
            <a:t>.</a:t>
          </a:r>
          <a:r>
            <a:rPr lang="de-DE" sz="1800" b="1" kern="1200" dirty="0" err="1"/>
            <a:t>Korintjanite</a:t>
          </a:r>
          <a:r>
            <a:rPr lang="de-DE" sz="1800" b="1" kern="1200" dirty="0"/>
            <a:t> </a:t>
          </a:r>
          <a:r>
            <a:rPr lang="ru-RU" sz="1800" b="1" kern="1200" dirty="0"/>
            <a:t>12:7-11)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Ov</a:t>
          </a:r>
          <a:r>
            <a:rPr lang="de-DE" sz="1800" b="1" kern="1200" dirty="0"/>
            <a:t> </a:t>
          </a:r>
          <a:r>
            <a:rPr lang="de-DE" sz="1800" b="1" kern="1200" dirty="0" err="1"/>
            <a:t>zapecatinela</a:t>
          </a:r>
          <a:r>
            <a:rPr lang="de-DE" sz="1800" b="1" kern="1200" dirty="0"/>
            <a:t> amen </a:t>
          </a:r>
          <a:r>
            <a:rPr lang="de-DE" sz="1800" b="1" kern="1200" dirty="0" err="1"/>
            <a:t>za</a:t>
          </a:r>
          <a:r>
            <a:rPr lang="de-DE" sz="1800" b="1" kern="1200" dirty="0"/>
            <a:t> </a:t>
          </a:r>
          <a:r>
            <a:rPr lang="de-DE" sz="1800" b="1" kern="1200" dirty="0" err="1"/>
            <a:t>spasenije</a:t>
          </a:r>
          <a:r>
            <a:rPr lang="de-DE" sz="1800" b="1" kern="1200" dirty="0"/>
            <a:t>                      </a:t>
          </a:r>
          <a:r>
            <a:rPr lang="ru-RU" sz="1800" b="1" kern="1200" dirty="0"/>
            <a:t>(2</a:t>
          </a:r>
          <a:r>
            <a:rPr lang="de-DE" sz="1800" b="1" kern="1200" dirty="0"/>
            <a:t>.</a:t>
          </a:r>
          <a:r>
            <a:rPr lang="de-DE" sz="1800" b="1" kern="1200" dirty="0" err="1"/>
            <a:t>Korintjanite</a:t>
          </a:r>
          <a:r>
            <a:rPr lang="ru-RU" sz="1800" b="1" kern="1200" dirty="0"/>
            <a:t>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Steginen</a:t>
          </a:r>
          <a:r>
            <a:rPr lang="de-DE" sz="1800" b="1" kern="1200" dirty="0"/>
            <a:t> o </a:t>
          </a:r>
          <a:r>
            <a:rPr lang="de-DE" sz="1800" b="1" kern="1200" dirty="0" err="1"/>
            <a:t>zakoni</a:t>
          </a:r>
          <a:r>
            <a:rPr lang="de-DE" sz="1800" b="1" kern="1200" dirty="0"/>
            <a:t> ko </a:t>
          </a:r>
          <a:r>
            <a:rPr lang="de-DE" sz="1800" b="1" kern="1200" dirty="0" err="1"/>
            <a:t>tumare</a:t>
          </a:r>
          <a:r>
            <a:rPr lang="de-DE" sz="1800" b="1" kern="1200" dirty="0"/>
            <a:t> </a:t>
          </a:r>
          <a:r>
            <a:rPr lang="de-DE" sz="1800" b="1" kern="1200" dirty="0" err="1"/>
            <a:t>srcija</a:t>
          </a:r>
          <a:r>
            <a:rPr lang="de-DE" sz="1800" b="1" kern="1200" dirty="0"/>
            <a:t> </a:t>
          </a:r>
          <a:r>
            <a:rPr lang="ru-RU" sz="1800" b="1" kern="1200" dirty="0"/>
            <a:t>(2</a:t>
          </a:r>
          <a:r>
            <a:rPr lang="de-DE" sz="1800" b="1" kern="1200" dirty="0"/>
            <a:t>.</a:t>
          </a:r>
          <a:r>
            <a:rPr lang="de-DE" sz="1800" b="1" kern="1200" dirty="0" err="1"/>
            <a:t>Korintjanite</a:t>
          </a:r>
          <a:r>
            <a:rPr lang="de-DE" sz="1800" b="1" kern="1200" dirty="0"/>
            <a:t> </a:t>
          </a:r>
          <a:r>
            <a:rPr lang="ru-RU" sz="1800" b="1" kern="1200" dirty="0"/>
            <a:t>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Ov</a:t>
          </a:r>
          <a:r>
            <a:rPr lang="de-DE" sz="1800" b="1" kern="1200" dirty="0"/>
            <a:t> </a:t>
          </a:r>
          <a:r>
            <a:rPr lang="de-DE" sz="1800" b="1" kern="1200" dirty="0" err="1"/>
            <a:t>delamen</a:t>
          </a:r>
          <a:r>
            <a:rPr lang="de-DE" sz="1800" b="1" kern="1200" dirty="0"/>
            <a:t> </a:t>
          </a:r>
          <a:r>
            <a:rPr lang="de-DE" sz="1800" b="1" kern="1200" dirty="0" err="1"/>
            <a:t>nevo</a:t>
          </a:r>
          <a:r>
            <a:rPr lang="de-DE" sz="1800" b="1" kern="1200" dirty="0"/>
            <a:t> </a:t>
          </a:r>
          <a:r>
            <a:rPr lang="de-DE" sz="1800" b="1" kern="1200" dirty="0" err="1"/>
            <a:t>zivoto</a:t>
          </a:r>
          <a:r>
            <a:rPr lang="de-DE" sz="1800" b="1" kern="1200" dirty="0"/>
            <a:t> ko Hristos </a:t>
          </a:r>
          <a:r>
            <a:rPr lang="ru-RU" sz="1800" b="1" kern="1200" dirty="0"/>
            <a:t>(2</a:t>
          </a:r>
          <a:r>
            <a:rPr lang="de-DE" sz="1800" b="1" kern="1200" dirty="0"/>
            <a:t>.</a:t>
          </a:r>
          <a:r>
            <a:rPr lang="de-DE" sz="1800" b="1" kern="1200" dirty="0" err="1"/>
            <a:t>Korintjanite</a:t>
          </a:r>
          <a:r>
            <a:rPr lang="de-DE" sz="1800" b="1" kern="1200" dirty="0"/>
            <a:t> </a:t>
          </a:r>
          <a:r>
            <a:rPr lang="ru-RU" sz="1800" b="1" kern="1200" dirty="0"/>
            <a:t>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 err="1"/>
            <a:t>Delamen</a:t>
          </a:r>
          <a:r>
            <a:rPr lang="de-DE" sz="1800" b="1" kern="1200" dirty="0"/>
            <a:t> </a:t>
          </a:r>
          <a:r>
            <a:rPr lang="de-DE" sz="1800" b="1" kern="1200" dirty="0" err="1"/>
            <a:t>sloboda</a:t>
          </a:r>
          <a:r>
            <a:rPr lang="de-DE" sz="1800" b="1" kern="1200" dirty="0"/>
            <a:t> </a:t>
          </a:r>
          <a:r>
            <a:rPr lang="de-DE" sz="1800" b="1" kern="1200" dirty="0" err="1"/>
            <a:t>taro</a:t>
          </a:r>
          <a:r>
            <a:rPr lang="de-DE" sz="1800" b="1" kern="1200" dirty="0"/>
            <a:t> grevo                  </a:t>
          </a:r>
          <a:r>
            <a:rPr lang="ru-RU" sz="1800" b="1" kern="1200" dirty="0"/>
            <a:t>(2</a:t>
          </a:r>
          <a:r>
            <a:rPr lang="de-DE" sz="1800" b="1" kern="1200" dirty="0"/>
            <a:t>.</a:t>
          </a:r>
          <a:r>
            <a:rPr lang="de-DE" sz="1800" b="1" kern="1200" dirty="0" err="1"/>
            <a:t>Korintjanite</a:t>
          </a:r>
          <a:r>
            <a:rPr lang="de-DE" sz="1800" b="1" kern="1200" dirty="0"/>
            <a:t> </a:t>
          </a:r>
          <a:r>
            <a:rPr lang="ru-RU" sz="1800" b="1" kern="1200" dirty="0"/>
            <a:t>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535227" y="878570"/>
          <a:ext cx="1553673" cy="28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155"/>
              </a:lnTo>
              <a:lnTo>
                <a:pt x="1553673" y="197155"/>
              </a:lnTo>
              <a:lnTo>
                <a:pt x="1553673" y="289309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535227" y="878570"/>
          <a:ext cx="113347" cy="28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155"/>
              </a:lnTo>
              <a:lnTo>
                <a:pt x="113347" y="197155"/>
              </a:lnTo>
              <a:lnTo>
                <a:pt x="113347" y="289309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094902" y="878570"/>
          <a:ext cx="1440325" cy="289309"/>
        </a:xfrm>
        <a:custGeom>
          <a:avLst/>
          <a:gdLst/>
          <a:ahLst/>
          <a:cxnLst/>
          <a:rect l="0" t="0" r="0" b="0"/>
          <a:pathLst>
            <a:path>
              <a:moveTo>
                <a:pt x="1440325" y="0"/>
              </a:moveTo>
              <a:lnTo>
                <a:pt x="1440325" y="197155"/>
              </a:lnTo>
              <a:lnTo>
                <a:pt x="0" y="197155"/>
              </a:lnTo>
              <a:lnTo>
                <a:pt x="0" y="289309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456058" y="878570"/>
          <a:ext cx="1309678" cy="28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155"/>
              </a:lnTo>
              <a:lnTo>
                <a:pt x="1309678" y="197155"/>
              </a:lnTo>
              <a:lnTo>
                <a:pt x="1309678" y="289309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456058" y="878570"/>
          <a:ext cx="93860" cy="28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155"/>
              </a:lnTo>
              <a:lnTo>
                <a:pt x="93860" y="197155"/>
              </a:lnTo>
              <a:lnTo>
                <a:pt x="93860" y="289309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240240" y="878570"/>
          <a:ext cx="1215817" cy="289309"/>
        </a:xfrm>
        <a:custGeom>
          <a:avLst/>
          <a:gdLst/>
          <a:ahLst/>
          <a:cxnLst/>
          <a:rect l="0" t="0" r="0" b="0"/>
          <a:pathLst>
            <a:path>
              <a:moveTo>
                <a:pt x="1215817" y="0"/>
              </a:moveTo>
              <a:lnTo>
                <a:pt x="1215817" y="197155"/>
              </a:lnTo>
              <a:lnTo>
                <a:pt x="0" y="197155"/>
              </a:lnTo>
              <a:lnTo>
                <a:pt x="0" y="289309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714743" y="878570"/>
          <a:ext cx="1215817" cy="289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155"/>
              </a:lnTo>
              <a:lnTo>
                <a:pt x="1215817" y="197155"/>
              </a:lnTo>
              <a:lnTo>
                <a:pt x="1215817" y="289309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669023" y="878570"/>
          <a:ext cx="91440" cy="289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9309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498925" y="878570"/>
          <a:ext cx="1215817" cy="289309"/>
        </a:xfrm>
        <a:custGeom>
          <a:avLst/>
          <a:gdLst/>
          <a:ahLst/>
          <a:cxnLst/>
          <a:rect l="0" t="0" r="0" b="0"/>
          <a:pathLst>
            <a:path>
              <a:moveTo>
                <a:pt x="1215817" y="0"/>
              </a:moveTo>
              <a:lnTo>
                <a:pt x="1215817" y="197155"/>
              </a:lnTo>
              <a:lnTo>
                <a:pt x="0" y="197155"/>
              </a:lnTo>
              <a:lnTo>
                <a:pt x="0" y="289309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06338" y="246897"/>
          <a:ext cx="1816809" cy="631672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16867" y="351899"/>
          <a:ext cx="1816809" cy="6316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accent3">
                  <a:lumMod val="50000"/>
                </a:schemeClr>
              </a:solidFill>
            </a:rPr>
            <a:t>BLAGODAT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935368" y="370400"/>
        <a:ext cx="1779807" cy="594670"/>
      </dsp:txXfrm>
    </dsp:sp>
    <dsp:sp modelId="{4DDC96C1-DE7F-4317-AFD3-2F9EF80CD704}">
      <dsp:nvSpPr>
        <dsp:cNvPr id="0" name=""/>
        <dsp:cNvSpPr/>
      </dsp:nvSpPr>
      <dsp:spPr>
        <a:xfrm>
          <a:off x="1545" y="1167879"/>
          <a:ext cx="994760" cy="1071348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12074" y="1272882"/>
          <a:ext cx="994760" cy="1071348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/>
            <a:t>Taro Dat (1.Korintjanite 1:3).</a:t>
          </a:r>
          <a:endParaRPr lang="es-ES" sz="1600" kern="1200" dirty="0"/>
        </a:p>
      </dsp:txBody>
      <dsp:txXfrm>
        <a:off x="141210" y="1302018"/>
        <a:ext cx="936488" cy="1013076"/>
      </dsp:txXfrm>
    </dsp:sp>
    <dsp:sp modelId="{2FB6D634-DC48-42A7-AEC8-4B8B3FFEF0D6}">
      <dsp:nvSpPr>
        <dsp:cNvPr id="0" name=""/>
        <dsp:cNvSpPr/>
      </dsp:nvSpPr>
      <dsp:spPr>
        <a:xfrm>
          <a:off x="1217363" y="1167879"/>
          <a:ext cx="994760" cy="1071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327892" y="1272882"/>
          <a:ext cx="994760" cy="1071348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/>
            <a:t>Taro Avo (1.Korintjanite 1:3).</a:t>
          </a:r>
          <a:endParaRPr lang="es-ES" sz="1600" kern="1200" dirty="0"/>
        </a:p>
      </dsp:txBody>
      <dsp:txXfrm>
        <a:off x="1357028" y="1302018"/>
        <a:ext cx="936488" cy="1013076"/>
      </dsp:txXfrm>
    </dsp:sp>
    <dsp:sp modelId="{B2511572-0AE8-4DD6-AADE-EF8FBC460391}">
      <dsp:nvSpPr>
        <dsp:cNvPr id="0" name=""/>
        <dsp:cNvSpPr/>
      </dsp:nvSpPr>
      <dsp:spPr>
        <a:xfrm>
          <a:off x="2433181" y="1167879"/>
          <a:ext cx="994760" cy="107134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543710" y="1272882"/>
          <a:ext cx="994760" cy="1071348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/>
            <a:t>Taro </a:t>
          </a:r>
          <a:r>
            <a:rPr lang="de-DE" sz="1600" b="1" kern="1200" dirty="0" err="1"/>
            <a:t>Duho</a:t>
          </a:r>
          <a:r>
            <a:rPr lang="de-DE" sz="1600" b="1" kern="1200" dirty="0"/>
            <a:t> (</a:t>
          </a:r>
          <a:r>
            <a:rPr lang="de-DE" sz="1600" b="1" kern="1200" dirty="0" err="1"/>
            <a:t>Evreite</a:t>
          </a:r>
          <a:r>
            <a:rPr lang="de-DE" sz="1600" b="1" kern="1200" dirty="0"/>
            <a:t> 10:29).</a:t>
          </a:r>
          <a:endParaRPr lang="es-ES" sz="1600" kern="1200" dirty="0"/>
        </a:p>
      </dsp:txBody>
      <dsp:txXfrm>
        <a:off x="2572846" y="1302018"/>
        <a:ext cx="936488" cy="1013076"/>
      </dsp:txXfrm>
    </dsp:sp>
    <dsp:sp modelId="{D7B9E488-15FF-4AF7-B7AA-CA7D72FF3080}">
      <dsp:nvSpPr>
        <dsp:cNvPr id="0" name=""/>
        <dsp:cNvSpPr/>
      </dsp:nvSpPr>
      <dsp:spPr>
        <a:xfrm>
          <a:off x="4547653" y="246897"/>
          <a:ext cx="1816809" cy="631672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658182" y="351899"/>
          <a:ext cx="1816809" cy="6316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accent6">
                  <a:lumMod val="50000"/>
                </a:schemeClr>
              </a:solidFill>
            </a:rPr>
            <a:t>MANGIPE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676683" y="370400"/>
        <a:ext cx="1779807" cy="594670"/>
      </dsp:txXfrm>
    </dsp:sp>
    <dsp:sp modelId="{49B59797-3481-4C40-A1C4-6DB32CCEA93E}">
      <dsp:nvSpPr>
        <dsp:cNvPr id="0" name=""/>
        <dsp:cNvSpPr/>
      </dsp:nvSpPr>
      <dsp:spPr>
        <a:xfrm>
          <a:off x="3648999" y="1167879"/>
          <a:ext cx="1182481" cy="1071348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3759528" y="1272882"/>
          <a:ext cx="1182481" cy="1071348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/>
            <a:t>Taro Dat (1.Jovanovo 2:15).</a:t>
          </a:r>
          <a:endParaRPr lang="es-ES" sz="1600" kern="1200" dirty="0"/>
        </a:p>
      </dsp:txBody>
      <dsp:txXfrm>
        <a:off x="3790907" y="1304261"/>
        <a:ext cx="1119723" cy="1008590"/>
      </dsp:txXfrm>
    </dsp:sp>
    <dsp:sp modelId="{A9326056-F283-4110-A4D1-E602548DD7D2}">
      <dsp:nvSpPr>
        <dsp:cNvPr id="0" name=""/>
        <dsp:cNvSpPr/>
      </dsp:nvSpPr>
      <dsp:spPr>
        <a:xfrm>
          <a:off x="5052538" y="1167879"/>
          <a:ext cx="994760" cy="1071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163067" y="1272882"/>
          <a:ext cx="994760" cy="1071348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/>
            <a:t>Taro Cavo (</a:t>
          </a:r>
          <a:r>
            <a:rPr lang="de-DE" sz="1600" b="1" kern="1200" dirty="0" err="1"/>
            <a:t>Rimjanite</a:t>
          </a:r>
          <a:r>
            <a:rPr lang="de-DE" sz="1600" b="1" kern="1200" dirty="0"/>
            <a:t> 8:35).</a:t>
          </a:r>
          <a:endParaRPr lang="es-ES" sz="1600" kern="1200" dirty="0"/>
        </a:p>
      </dsp:txBody>
      <dsp:txXfrm>
        <a:off x="5192203" y="1302018"/>
        <a:ext cx="936488" cy="1013076"/>
      </dsp:txXfrm>
    </dsp:sp>
    <dsp:sp modelId="{89A42EA8-30C8-4ACE-BF5C-1AB092E41134}">
      <dsp:nvSpPr>
        <dsp:cNvPr id="0" name=""/>
        <dsp:cNvSpPr/>
      </dsp:nvSpPr>
      <dsp:spPr>
        <a:xfrm>
          <a:off x="6268356" y="1167879"/>
          <a:ext cx="994760" cy="107134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378885" y="1272882"/>
          <a:ext cx="994760" cy="1071348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/>
            <a:t>Taro </a:t>
          </a:r>
          <a:r>
            <a:rPr lang="de-DE" sz="1600" b="1" kern="1200" dirty="0" err="1"/>
            <a:t>Duho</a:t>
          </a:r>
          <a:r>
            <a:rPr lang="de-DE" sz="1600" b="1" kern="1200" dirty="0"/>
            <a:t> (</a:t>
          </a:r>
          <a:r>
            <a:rPr lang="de-DE" sz="1600" b="1" kern="1200" dirty="0" err="1"/>
            <a:t>Rimjanite</a:t>
          </a:r>
          <a:r>
            <a:rPr lang="de-DE" sz="1600" b="1" kern="1200" dirty="0"/>
            <a:t> 15:30).</a:t>
          </a:r>
          <a:endParaRPr lang="es-ES" sz="1600" kern="1200" dirty="0"/>
        </a:p>
      </dsp:txBody>
      <dsp:txXfrm>
        <a:off x="6408021" y="1302018"/>
        <a:ext cx="936488" cy="1013076"/>
      </dsp:txXfrm>
    </dsp:sp>
    <dsp:sp modelId="{8E9AF133-1296-427E-A71C-AE536D27D610}">
      <dsp:nvSpPr>
        <dsp:cNvPr id="0" name=""/>
        <dsp:cNvSpPr/>
      </dsp:nvSpPr>
      <dsp:spPr>
        <a:xfrm>
          <a:off x="8626822" y="246897"/>
          <a:ext cx="1816809" cy="63167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737351" y="351899"/>
          <a:ext cx="1816809" cy="63167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solidFill>
                <a:schemeClr val="tx2">
                  <a:lumMod val="50000"/>
                </a:schemeClr>
              </a:solidFill>
            </a:rPr>
            <a:t>PRICEST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755852" y="370400"/>
        <a:ext cx="1779807" cy="594670"/>
      </dsp:txXfrm>
    </dsp:sp>
    <dsp:sp modelId="{26C6689F-91F7-469C-A068-D0613E0DC1AF}">
      <dsp:nvSpPr>
        <dsp:cNvPr id="0" name=""/>
        <dsp:cNvSpPr/>
      </dsp:nvSpPr>
      <dsp:spPr>
        <a:xfrm>
          <a:off x="7484174" y="1167879"/>
          <a:ext cx="1221455" cy="1071348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594703" y="1272882"/>
          <a:ext cx="1221455" cy="1071348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/>
            <a:t>Taro Dat (1.Jovanovo 1:3).</a:t>
          </a:r>
          <a:endParaRPr lang="es-ES" sz="1600" kern="1200" dirty="0"/>
        </a:p>
      </dsp:txBody>
      <dsp:txXfrm>
        <a:off x="7626082" y="1304261"/>
        <a:ext cx="1158697" cy="1008590"/>
      </dsp:txXfrm>
    </dsp:sp>
    <dsp:sp modelId="{37283C6F-FF8D-44B1-8133-781BD7F8DED8}">
      <dsp:nvSpPr>
        <dsp:cNvPr id="0" name=""/>
        <dsp:cNvSpPr/>
      </dsp:nvSpPr>
      <dsp:spPr>
        <a:xfrm>
          <a:off x="8926688" y="1167879"/>
          <a:ext cx="1443774" cy="10713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037217" y="1272882"/>
          <a:ext cx="1443774" cy="1071348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/>
            <a:t>Taro Cavo (1.Jovanovo 1:3).</a:t>
          </a:r>
          <a:endParaRPr lang="es-ES" sz="1600" kern="1200" dirty="0"/>
        </a:p>
      </dsp:txBody>
      <dsp:txXfrm>
        <a:off x="9068596" y="1304261"/>
        <a:ext cx="1381016" cy="1008590"/>
      </dsp:txXfrm>
    </dsp:sp>
    <dsp:sp modelId="{7DE1F87E-F234-4575-ADE9-B2731336F3AB}">
      <dsp:nvSpPr>
        <dsp:cNvPr id="0" name=""/>
        <dsp:cNvSpPr/>
      </dsp:nvSpPr>
      <dsp:spPr>
        <a:xfrm>
          <a:off x="10591521" y="1167879"/>
          <a:ext cx="994760" cy="107134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702049" y="1272882"/>
          <a:ext cx="994760" cy="1071348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/>
            <a:t>Taro </a:t>
          </a:r>
          <a:r>
            <a:rPr lang="de-DE" sz="1600" b="1" kern="1200" dirty="0" err="1"/>
            <a:t>Duho</a:t>
          </a:r>
          <a:r>
            <a:rPr lang="de-DE" sz="1600" b="1" kern="1200" dirty="0"/>
            <a:t> (</a:t>
          </a:r>
          <a:r>
            <a:rPr lang="de-DE" sz="1600" b="1" kern="1200" dirty="0" err="1"/>
            <a:t>Filipjanite</a:t>
          </a:r>
          <a:r>
            <a:rPr lang="de-DE" sz="1600" b="1" kern="1200" dirty="0"/>
            <a:t> 2:1).</a:t>
          </a:r>
          <a:endParaRPr lang="es-ES" sz="1600" kern="1200" dirty="0"/>
        </a:p>
      </dsp:txBody>
      <dsp:txXfrm>
        <a:off x="10731185" y="1302018"/>
        <a:ext cx="936488" cy="10130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91"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-56810" y="26867"/>
            <a:ext cx="996042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de-DE" sz="40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BLAGODAT,MANGIPE THAJ ZAEDNICA</a:t>
            </a:r>
            <a:endParaRPr lang="es-ES" sz="4000" b="1" spc="30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988735" y="6370618"/>
            <a:ext cx="3517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Lekcija</a:t>
            </a:r>
            <a:r>
              <a:rPr lang="de-DE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13 </a:t>
            </a:r>
            <a:r>
              <a:rPr lang="de-DE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za</a:t>
            </a:r>
            <a:r>
              <a:rPr lang="de-DE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26 </a:t>
            </a:r>
            <a:r>
              <a:rPr lang="de-DE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sektemvri</a:t>
            </a:r>
            <a:r>
              <a:rPr lang="de-DE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2026 </a:t>
            </a:r>
            <a:r>
              <a:rPr lang="de-DE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bers</a:t>
            </a:r>
            <a:endParaRPr lang="es-ES" sz="1600" b="1" dirty="0">
              <a:solidFill>
                <a:srgbClr val="E1FFE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233807" y="98660"/>
            <a:ext cx="2803688" cy="4154984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„</a:t>
            </a:r>
            <a:r>
              <a:rPr lang="de-DE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 </a:t>
            </a:r>
            <a:r>
              <a:rPr lang="de-DE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Blagodat</a:t>
            </a:r>
            <a:r>
              <a:rPr lang="de-DE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taro</a:t>
            </a:r>
            <a:r>
              <a:rPr lang="de-DE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Devel Isus </a:t>
            </a:r>
            <a:r>
              <a:rPr lang="de-DE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Hristos,o</a:t>
            </a:r>
            <a:r>
              <a:rPr lang="de-DE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mangipe</a:t>
            </a:r>
            <a:r>
              <a:rPr lang="de-DE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Devleso</a:t>
            </a:r>
            <a:r>
              <a:rPr lang="de-DE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thaj</a:t>
            </a:r>
            <a:r>
              <a:rPr lang="de-DE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zaednistvo</a:t>
            </a:r>
            <a:r>
              <a:rPr lang="de-DE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taro</a:t>
            </a:r>
            <a:r>
              <a:rPr lang="de-DE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Sveti Duh </a:t>
            </a:r>
            <a:r>
              <a:rPr lang="de-DE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neka</a:t>
            </a:r>
            <a:r>
              <a:rPr lang="de-DE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ovel </a:t>
            </a:r>
            <a:r>
              <a:rPr lang="de-DE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sarinencar</a:t>
            </a:r>
            <a:r>
              <a:rPr lang="de-DE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tumencar</a:t>
            </a:r>
            <a:r>
              <a:rPr lang="ru-RU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lang="de-DE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Amin</a:t>
            </a:r>
            <a:r>
              <a:rPr lang="ru-RU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“ (2. Коринќаните 13:14)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740558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15000" b="-13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1108970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0" y="166569"/>
            <a:ext cx="71110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I </a:t>
            </a:r>
            <a:r>
              <a:rPr lang="de-DE" b="1" dirty="0" err="1"/>
              <a:t>Najcesto</a:t>
            </a:r>
            <a:r>
              <a:rPr lang="de-DE" b="1" dirty="0"/>
              <a:t> </a:t>
            </a:r>
            <a:r>
              <a:rPr lang="de-DE" b="1" dirty="0" err="1"/>
              <a:t>formula</a:t>
            </a:r>
            <a:r>
              <a:rPr lang="de-DE" b="1" dirty="0"/>
              <a:t> ko </a:t>
            </a:r>
            <a:r>
              <a:rPr lang="de-DE" b="1" dirty="0" err="1"/>
              <a:t>zavrsetok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Pavlese</a:t>
            </a:r>
            <a:r>
              <a:rPr lang="de-DE" b="1" dirty="0"/>
              <a:t> </a:t>
            </a:r>
            <a:r>
              <a:rPr lang="de-DE" b="1" dirty="0" err="1"/>
              <a:t>lila,upotrebimi</a:t>
            </a:r>
            <a:r>
              <a:rPr lang="de-DE" b="1" dirty="0"/>
              <a:t> so </a:t>
            </a:r>
            <a:r>
              <a:rPr lang="de-DE" b="1" dirty="0" err="1"/>
              <a:t>tikne</a:t>
            </a:r>
            <a:r>
              <a:rPr lang="de-DE" b="1" dirty="0"/>
              <a:t> </a:t>
            </a:r>
            <a:r>
              <a:rPr lang="de-DE" b="1" dirty="0" err="1"/>
              <a:t>varijacije</a:t>
            </a:r>
            <a:r>
              <a:rPr lang="de-DE" b="1" dirty="0"/>
              <a:t> ki 13 to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olese</a:t>
            </a:r>
            <a:r>
              <a:rPr lang="de-DE" b="1" dirty="0"/>
              <a:t> 14 to </a:t>
            </a:r>
            <a:r>
              <a:rPr lang="de-DE" b="1" dirty="0" err="1"/>
              <a:t>poslanije</a:t>
            </a:r>
            <a:r>
              <a:rPr lang="de-DE" b="1" dirty="0"/>
              <a:t>, </a:t>
            </a:r>
            <a:r>
              <a:rPr lang="de-DE" b="1" dirty="0" err="1"/>
              <a:t>tano</a:t>
            </a:r>
            <a:r>
              <a:rPr lang="de-DE" b="1" dirty="0"/>
              <a:t>: ,,I </a:t>
            </a:r>
            <a:r>
              <a:rPr lang="de-DE" b="1" dirty="0" err="1"/>
              <a:t>Blagodat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amaro</a:t>
            </a:r>
            <a:r>
              <a:rPr lang="de-DE" b="1" dirty="0"/>
              <a:t> Devel O Isus Hristos </a:t>
            </a:r>
            <a:r>
              <a:rPr lang="de-DE" b="1" dirty="0" err="1"/>
              <a:t>neka</a:t>
            </a:r>
            <a:r>
              <a:rPr lang="de-DE" b="1" dirty="0"/>
              <a:t> ovel </a:t>
            </a:r>
            <a:r>
              <a:rPr lang="de-DE" b="1" dirty="0" err="1"/>
              <a:t>tumencar</a:t>
            </a:r>
            <a:r>
              <a:rPr lang="de-DE" b="1" dirty="0"/>
              <a:t>“ (</a:t>
            </a:r>
            <a:r>
              <a:rPr lang="de-DE" b="1" dirty="0" err="1"/>
              <a:t>Rimjanite</a:t>
            </a:r>
            <a:r>
              <a:rPr lang="de-DE" b="1" dirty="0"/>
              <a:t> 16:24 / 1.Korintjanite 16:23 / </a:t>
            </a:r>
            <a:r>
              <a:rPr lang="de-DE" b="1" dirty="0" err="1"/>
              <a:t>Galatjanite</a:t>
            </a:r>
            <a:r>
              <a:rPr lang="de-DE" b="1" dirty="0"/>
              <a:t> 6:18 / </a:t>
            </a:r>
            <a:r>
              <a:rPr lang="de-DE" b="1" dirty="0" err="1"/>
              <a:t>Efesjanite</a:t>
            </a:r>
            <a:r>
              <a:rPr lang="de-DE" b="1" dirty="0"/>
              <a:t> 6:24 / </a:t>
            </a:r>
            <a:r>
              <a:rPr lang="de-DE" b="1" dirty="0" err="1"/>
              <a:t>Filipjanite</a:t>
            </a:r>
            <a:r>
              <a:rPr lang="de-DE" b="1" dirty="0"/>
              <a:t> 4:23 / </a:t>
            </a:r>
            <a:r>
              <a:rPr lang="de-DE" b="1" dirty="0" err="1"/>
              <a:t>Kolosjanite</a:t>
            </a:r>
            <a:r>
              <a:rPr lang="de-DE" b="1" dirty="0"/>
              <a:t> 4:18 / 1.Solunjanite 5:28 / 2.Solunjanite 3:18 / 1.Timotej 6:21 / 2.Timotej 4:22 / Tit 3:15 / </a:t>
            </a:r>
            <a:r>
              <a:rPr lang="de-DE" b="1" dirty="0" err="1"/>
              <a:t>Filipjanite</a:t>
            </a:r>
            <a:r>
              <a:rPr lang="de-DE" b="1" dirty="0"/>
              <a:t> 1:25 / </a:t>
            </a:r>
            <a:r>
              <a:rPr lang="de-DE" b="1" dirty="0" err="1"/>
              <a:t>Evreite</a:t>
            </a:r>
            <a:r>
              <a:rPr lang="de-DE" b="1" dirty="0"/>
              <a:t> 13:25).</a:t>
            </a:r>
            <a:endParaRPr lang="es-ES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56" b="4256"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0" y="2105561"/>
            <a:ext cx="71110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 err="1">
                <a:solidFill>
                  <a:prstClr val="black"/>
                </a:solidFill>
              </a:rPr>
              <a:t>Sepak</a:t>
            </a:r>
            <a:r>
              <a:rPr lang="de-DE" sz="2000" b="1" dirty="0">
                <a:solidFill>
                  <a:prstClr val="black"/>
                </a:solidFill>
              </a:rPr>
              <a:t>, ko dujto </a:t>
            </a:r>
            <a:r>
              <a:rPr lang="de-DE" sz="2000" b="1" dirty="0" err="1">
                <a:solidFill>
                  <a:prstClr val="black"/>
                </a:solidFill>
              </a:rPr>
              <a:t>lil</a:t>
            </a:r>
            <a:r>
              <a:rPr lang="de-DE" sz="2000" b="1" dirty="0">
                <a:solidFill>
                  <a:prstClr val="black"/>
                </a:solidFill>
              </a:rPr>
              <a:t> ci ko </a:t>
            </a:r>
            <a:r>
              <a:rPr lang="de-DE" sz="2000" b="1" dirty="0" err="1">
                <a:solidFill>
                  <a:prstClr val="black"/>
                </a:solidFill>
              </a:rPr>
              <a:t>Korintjanite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ov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kerela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vazno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isklucok</a:t>
            </a:r>
            <a:r>
              <a:rPr lang="de-DE" sz="2000" b="1" dirty="0">
                <a:solidFill>
                  <a:prstClr val="black"/>
                </a:solidFill>
              </a:rPr>
              <a:t>. </a:t>
            </a:r>
            <a:r>
              <a:rPr lang="de-DE" sz="2000" b="1" dirty="0" err="1">
                <a:solidFill>
                  <a:prstClr val="black"/>
                </a:solidFill>
              </a:rPr>
              <a:t>Oleso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keriba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lafi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vklucinela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blagodat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mangipe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zaednistvo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sa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likija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Bozenstveno</a:t>
            </a:r>
            <a:r>
              <a:rPr lang="de-DE" sz="2000" b="1" dirty="0">
                <a:solidFill>
                  <a:prstClr val="black"/>
                </a:solidFill>
              </a:rPr>
              <a:t>: Cavo, Dat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Sveti Duh (2.Korintjanite 13:14).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ru-RU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de-DE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BLAGODAT 	TARO DEVEL O ISUS HRISTOS</a:t>
            </a:r>
            <a:r>
              <a:rPr lang="ru-RU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endParaRPr lang="es-ES" sz="4000" b="1" spc="3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Sose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canena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i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blagodat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amaro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Devel O Isus Hristos,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deka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iako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ine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barvalo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bashi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amenge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ulo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corolo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za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da te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barvaljoven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tumen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preku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Oleso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coripe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.“ (</a:t>
            </a:r>
            <a:r>
              <a:rPr lang="de-DE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2.Korintjanite 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8:9)</a:t>
            </a:r>
            <a:endParaRPr lang="es-ES" sz="1400" b="1" dirty="0">
              <a:solidFill>
                <a:srgbClr val="FFFF75"/>
              </a:solidFill>
              <a:effectLst>
                <a:glow rad="127000">
                  <a:srgbClr val="A46336"/>
                </a:glow>
                <a:outerShdw blurRad="38100" dist="38100" dir="2700000" algn="tl">
                  <a:schemeClr val="tx1">
                    <a:alpha val="44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Pavle </a:t>
            </a:r>
            <a:r>
              <a:rPr lang="de-DE" sz="2000" b="1" dirty="0" err="1"/>
              <a:t>pocminga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zavrsinga</a:t>
            </a:r>
            <a:r>
              <a:rPr lang="de-DE" sz="2000" b="1" dirty="0"/>
              <a:t> </a:t>
            </a:r>
            <a:r>
              <a:rPr lang="de-DE" sz="2000" b="1" dirty="0" err="1"/>
              <a:t>piro</a:t>
            </a:r>
            <a:r>
              <a:rPr lang="de-DE" sz="2000" b="1" dirty="0"/>
              <a:t> dujto </a:t>
            </a:r>
            <a:r>
              <a:rPr lang="de-DE" sz="2000" b="1" dirty="0" err="1"/>
              <a:t>lil</a:t>
            </a:r>
            <a:r>
              <a:rPr lang="de-DE" sz="2000" b="1" dirty="0"/>
              <a:t> ci ko </a:t>
            </a:r>
            <a:r>
              <a:rPr lang="de-DE" sz="2000" b="1" dirty="0" err="1"/>
              <a:t>Korintjanija</a:t>
            </a:r>
            <a:r>
              <a:rPr lang="de-DE" sz="2000" b="1" dirty="0"/>
              <a:t> ko </a:t>
            </a:r>
            <a:r>
              <a:rPr lang="de-DE" sz="2000" b="1" dirty="0" err="1"/>
              <a:t>dikiba</a:t>
            </a:r>
            <a:r>
              <a:rPr lang="de-DE" sz="2000" b="1" dirty="0"/>
              <a:t> </a:t>
            </a:r>
            <a:r>
              <a:rPr lang="de-DE" sz="2000" b="1" dirty="0" err="1"/>
              <a:t>tari</a:t>
            </a:r>
            <a:r>
              <a:rPr lang="de-DE" sz="2000" b="1" dirty="0"/>
              <a:t> </a:t>
            </a:r>
            <a:r>
              <a:rPr lang="de-DE" sz="2000" b="1" dirty="0" err="1"/>
              <a:t>blagodat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Isus (2.Korintjanite 1:2 / 13:14). Ko so </a:t>
            </a:r>
            <a:r>
              <a:rPr lang="de-DE" sz="2000" b="1" dirty="0" err="1"/>
              <a:t>sostoinelape</a:t>
            </a:r>
            <a:r>
              <a:rPr lang="de-DE" sz="2000" b="1" dirty="0"/>
              <a:t> </a:t>
            </a:r>
            <a:r>
              <a:rPr lang="de-DE" sz="2000" b="1" dirty="0" err="1"/>
              <a:t>akaja</a:t>
            </a:r>
            <a:r>
              <a:rPr lang="de-DE" sz="2000" b="1" dirty="0"/>
              <a:t> </a:t>
            </a:r>
            <a:r>
              <a:rPr lang="de-DE" sz="2000" b="1" dirty="0" err="1"/>
              <a:t>blagodat</a:t>
            </a:r>
            <a:r>
              <a:rPr lang="de-DE" sz="2000" b="1" dirty="0"/>
              <a:t>?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8339628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711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de-DE" b="1" dirty="0"/>
              <a:t>So </a:t>
            </a:r>
            <a:r>
              <a:rPr lang="de-DE" b="1" dirty="0" err="1"/>
              <a:t>slucinelape</a:t>
            </a:r>
            <a:r>
              <a:rPr lang="de-DE" b="1" dirty="0"/>
              <a:t> </a:t>
            </a:r>
            <a:r>
              <a:rPr lang="de-DE" b="1" dirty="0" err="1"/>
              <a:t>okolencar</a:t>
            </a:r>
            <a:r>
              <a:rPr lang="de-DE" b="1" dirty="0"/>
              <a:t> </a:t>
            </a:r>
            <a:r>
              <a:rPr lang="de-DE" b="1" dirty="0" err="1"/>
              <a:t>amendar</a:t>
            </a:r>
            <a:r>
              <a:rPr lang="de-DE" b="1" dirty="0"/>
              <a:t> so </a:t>
            </a:r>
            <a:r>
              <a:rPr lang="de-DE" b="1" dirty="0" err="1"/>
              <a:t>priminge</a:t>
            </a:r>
            <a:r>
              <a:rPr lang="de-DE" b="1" dirty="0"/>
              <a:t> </a:t>
            </a:r>
            <a:r>
              <a:rPr lang="de-DE" b="1" dirty="0" err="1"/>
              <a:t>olesi</a:t>
            </a:r>
            <a:r>
              <a:rPr lang="de-DE" b="1" dirty="0"/>
              <a:t> </a:t>
            </a:r>
            <a:r>
              <a:rPr lang="de-DE" b="1" dirty="0" err="1"/>
              <a:t>blagodat</a:t>
            </a:r>
            <a:r>
              <a:rPr lang="de-DE" b="1" dirty="0"/>
              <a:t>?</a:t>
            </a:r>
            <a:endParaRPr lang="es-ES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1877606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05525" y="3363359"/>
            <a:ext cx="60769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Pavle </a:t>
            </a:r>
            <a:r>
              <a:rPr lang="de-DE" b="1" dirty="0" err="1"/>
              <a:t>poucinga</a:t>
            </a:r>
            <a:r>
              <a:rPr lang="de-DE" b="1" dirty="0"/>
              <a:t> e </a:t>
            </a:r>
            <a:r>
              <a:rPr lang="de-DE" b="1" dirty="0" err="1"/>
              <a:t>Korintjanen</a:t>
            </a:r>
            <a:r>
              <a:rPr lang="de-DE" b="1" dirty="0"/>
              <a:t> (</a:t>
            </a:r>
            <a:r>
              <a:rPr lang="de-DE" b="1" dirty="0" err="1"/>
              <a:t>thaj</a:t>
            </a:r>
            <a:r>
              <a:rPr lang="de-DE" b="1" dirty="0"/>
              <a:t> amen, </a:t>
            </a:r>
            <a:r>
              <a:rPr lang="de-DE" b="1" dirty="0" err="1"/>
              <a:t>sekako</a:t>
            </a:r>
            <a:r>
              <a:rPr lang="de-DE" b="1" dirty="0"/>
              <a:t>) </a:t>
            </a:r>
            <a:r>
              <a:rPr lang="de-DE" b="1" dirty="0" err="1"/>
              <a:t>deka</a:t>
            </a:r>
            <a:r>
              <a:rPr lang="de-DE" b="1" dirty="0"/>
              <a:t> o </a:t>
            </a:r>
            <a:r>
              <a:rPr lang="de-DE" b="1" dirty="0" err="1"/>
              <a:t>mangipe</a:t>
            </a:r>
            <a:r>
              <a:rPr lang="de-DE" b="1" dirty="0"/>
              <a:t> </a:t>
            </a:r>
            <a:r>
              <a:rPr lang="de-DE" b="1" dirty="0" err="1"/>
              <a:t>izgradinela</a:t>
            </a:r>
            <a:r>
              <a:rPr lang="de-DE" b="1" dirty="0"/>
              <a:t> (1.Korintjanite 8:1);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nisto</a:t>
            </a:r>
            <a:r>
              <a:rPr lang="de-DE" b="1" dirty="0"/>
              <a:t> </a:t>
            </a:r>
            <a:r>
              <a:rPr lang="de-DE" b="1" dirty="0" err="1"/>
              <a:t>nane</a:t>
            </a:r>
            <a:r>
              <a:rPr lang="de-DE" b="1" dirty="0"/>
              <a:t> </a:t>
            </a:r>
            <a:r>
              <a:rPr lang="de-DE" b="1" dirty="0" err="1"/>
              <a:t>vrednost</a:t>
            </a:r>
            <a:r>
              <a:rPr lang="de-DE" b="1" dirty="0"/>
              <a:t> </a:t>
            </a:r>
            <a:r>
              <a:rPr lang="de-DE" b="1" dirty="0" err="1"/>
              <a:t>bizo</a:t>
            </a:r>
            <a:r>
              <a:rPr lang="de-DE" b="1" dirty="0"/>
              <a:t> </a:t>
            </a:r>
            <a:r>
              <a:rPr lang="de-DE" b="1" dirty="0" err="1"/>
              <a:t>mangipe</a:t>
            </a:r>
            <a:r>
              <a:rPr lang="de-DE" b="1" dirty="0"/>
              <a:t> (1.Korintjanite 13:1-3);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trebela</a:t>
            </a:r>
            <a:r>
              <a:rPr lang="de-DE" b="1" dirty="0"/>
              <a:t> te </a:t>
            </a:r>
            <a:r>
              <a:rPr lang="de-DE" b="1" dirty="0" err="1"/>
              <a:t>kerelpe</a:t>
            </a:r>
            <a:r>
              <a:rPr lang="de-DE" b="1" dirty="0"/>
              <a:t> so </a:t>
            </a:r>
            <a:r>
              <a:rPr lang="de-DE" b="1" dirty="0" err="1"/>
              <a:t>mangipe</a:t>
            </a:r>
            <a:r>
              <a:rPr lang="de-DE" b="1" dirty="0"/>
              <a:t> so </a:t>
            </a:r>
            <a:r>
              <a:rPr lang="de-DE" b="1" dirty="0" err="1"/>
              <a:t>avela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Devel (1.Korintjanite 16:14).</a:t>
            </a:r>
            <a:endParaRPr lang="es-ES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k-MK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„</a:t>
            </a:r>
            <a:r>
              <a:rPr lang="de-DE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 DEVLESO MANGIPE</a:t>
            </a:r>
            <a:r>
              <a:rPr lang="mk-MK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 (1)</a:t>
            </a:r>
            <a:endParaRPr lang="es-ES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Koj na </a:t>
            </a:r>
            <a:r>
              <a:rPr lang="de-DE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mangela,na</a:t>
            </a:r>
            <a:r>
              <a:rPr lang="de-DE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pencarela</a:t>
            </a:r>
            <a:r>
              <a:rPr lang="de-DE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e </a:t>
            </a:r>
            <a:r>
              <a:rPr lang="de-DE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Devle</a:t>
            </a:r>
            <a:r>
              <a:rPr lang="de-DE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sose</a:t>
            </a:r>
            <a:r>
              <a:rPr lang="de-DE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Devel </a:t>
            </a:r>
            <a:r>
              <a:rPr lang="de-DE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tano</a:t>
            </a:r>
            <a:r>
              <a:rPr lang="de-DE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mangipe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.“ (</a:t>
            </a:r>
            <a:r>
              <a:rPr lang="de-DE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1.Jovanovo 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4:8)</a:t>
            </a:r>
            <a:endParaRPr lang="es-ES" sz="1400" b="1" dirty="0">
              <a:solidFill>
                <a:schemeClr val="bg2">
                  <a:lumMod val="20000"/>
                  <a:lumOff val="80000"/>
                </a:schemeClr>
              </a:solidFill>
              <a:effectLst>
                <a:glow rad="127000">
                  <a:srgbClr val="003F74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497021"/>
            <a:ext cx="61150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I </a:t>
            </a:r>
            <a:r>
              <a:rPr lang="de-DE" sz="2000" b="1" dirty="0" err="1"/>
              <a:t>Biblija</a:t>
            </a:r>
            <a:r>
              <a:rPr lang="de-DE" sz="2000" b="1" dirty="0"/>
              <a:t> </a:t>
            </a:r>
            <a:r>
              <a:rPr lang="de-DE" sz="2000" b="1" dirty="0" err="1"/>
              <a:t>kategoricno</a:t>
            </a:r>
            <a:r>
              <a:rPr lang="de-DE" sz="2000" b="1" dirty="0"/>
              <a:t> </a:t>
            </a:r>
            <a:r>
              <a:rPr lang="de-DE" sz="2000" b="1" dirty="0" err="1"/>
              <a:t>izjavinela</a:t>
            </a:r>
            <a:r>
              <a:rPr lang="de-DE" sz="2000" b="1" dirty="0"/>
              <a:t> </a:t>
            </a:r>
            <a:r>
              <a:rPr lang="de-DE" sz="2000" b="1" dirty="0" err="1"/>
              <a:t>deka</a:t>
            </a:r>
            <a:r>
              <a:rPr lang="de-DE" sz="2000" b="1" dirty="0"/>
              <a:t> O Devel </a:t>
            </a:r>
            <a:r>
              <a:rPr lang="de-DE" sz="2000" b="1" dirty="0" err="1"/>
              <a:t>tano</a:t>
            </a:r>
            <a:r>
              <a:rPr lang="de-DE" sz="2000" b="1" dirty="0"/>
              <a:t> </a:t>
            </a:r>
            <a:r>
              <a:rPr lang="de-DE" sz="2000" b="1" dirty="0" err="1"/>
              <a:t>mangipe</a:t>
            </a:r>
            <a:r>
              <a:rPr lang="de-DE" sz="2000" b="1" dirty="0"/>
              <a:t> (1.Jovanovo 4:8). </a:t>
            </a:r>
            <a:r>
              <a:rPr lang="de-DE" sz="2000" b="1" dirty="0" err="1"/>
              <a:t>Ov</a:t>
            </a:r>
            <a:r>
              <a:rPr lang="de-DE" sz="2000" b="1" dirty="0"/>
              <a:t> </a:t>
            </a:r>
            <a:r>
              <a:rPr lang="de-DE" sz="2000" b="1" dirty="0" err="1"/>
              <a:t>izleinga</a:t>
            </a:r>
            <a:r>
              <a:rPr lang="de-DE" sz="2000" b="1" dirty="0"/>
              <a:t> </a:t>
            </a:r>
            <a:r>
              <a:rPr lang="de-DE" sz="2000" b="1" dirty="0" err="1"/>
              <a:t>adava</a:t>
            </a:r>
            <a:r>
              <a:rPr lang="de-DE" sz="2000" b="1" dirty="0"/>
              <a:t> </a:t>
            </a:r>
            <a:r>
              <a:rPr lang="de-DE" sz="2000" b="1" dirty="0" err="1"/>
              <a:t>mangipe</a:t>
            </a:r>
            <a:r>
              <a:rPr lang="de-DE" sz="2000" b="1" dirty="0"/>
              <a:t> </a:t>
            </a:r>
            <a:r>
              <a:rPr lang="de-DE" sz="2000" b="1" dirty="0" err="1"/>
              <a:t>upro</a:t>
            </a:r>
            <a:r>
              <a:rPr lang="de-DE" sz="2000" b="1" dirty="0"/>
              <a:t> </a:t>
            </a:r>
            <a:r>
              <a:rPr lang="de-DE" sz="2000" b="1" dirty="0" err="1"/>
              <a:t>celo</a:t>
            </a:r>
            <a:r>
              <a:rPr lang="de-DE" sz="2000" b="1" dirty="0"/>
              <a:t> Piro </a:t>
            </a:r>
            <a:r>
              <a:rPr lang="de-DE" sz="2000" b="1" dirty="0" err="1"/>
              <a:t>stvorenie</a:t>
            </a:r>
            <a:r>
              <a:rPr lang="de-DE" sz="2000" b="1" dirty="0"/>
              <a:t>. Saj te </a:t>
            </a:r>
            <a:r>
              <a:rPr lang="de-DE" sz="2000" b="1" dirty="0" err="1"/>
              <a:t>dika</a:t>
            </a:r>
            <a:r>
              <a:rPr lang="de-DE" sz="2000" b="1" dirty="0"/>
              <a:t> ko </a:t>
            </a:r>
            <a:r>
              <a:rPr lang="de-DE" sz="2000" b="1" dirty="0" err="1"/>
              <a:t>amare</a:t>
            </a:r>
            <a:r>
              <a:rPr lang="de-DE" sz="2000" b="1" dirty="0"/>
              <a:t> </a:t>
            </a:r>
            <a:r>
              <a:rPr lang="de-DE" sz="2000" b="1" dirty="0" err="1"/>
              <a:t>sopstveno</a:t>
            </a:r>
            <a:r>
              <a:rPr lang="de-DE" sz="2000" b="1" dirty="0"/>
              <a:t> </a:t>
            </a:r>
            <a:r>
              <a:rPr lang="de-DE" sz="2000" b="1" dirty="0" err="1"/>
              <a:t>srcija</a:t>
            </a:r>
            <a:r>
              <a:rPr lang="de-DE" sz="2000" b="1" dirty="0"/>
              <a:t>; ko </a:t>
            </a:r>
            <a:r>
              <a:rPr lang="de-DE" sz="2000" b="1" dirty="0" err="1"/>
              <a:t>odnos</a:t>
            </a:r>
            <a:r>
              <a:rPr lang="de-DE" sz="2000" b="1" dirty="0"/>
              <a:t> </a:t>
            </a:r>
            <a:r>
              <a:rPr lang="de-DE" sz="2000" b="1" dirty="0" err="1"/>
              <a:t>maskar</a:t>
            </a:r>
            <a:r>
              <a:rPr lang="de-DE" sz="2000" b="1" dirty="0"/>
              <a:t> ko </a:t>
            </a:r>
            <a:r>
              <a:rPr lang="de-DE" sz="2000" b="1" dirty="0" err="1"/>
              <a:t>roditelija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cave; ko </a:t>
            </a:r>
            <a:r>
              <a:rPr lang="de-DE" sz="2000" b="1" dirty="0" err="1"/>
              <a:t>prekrasna</a:t>
            </a:r>
            <a:r>
              <a:rPr lang="de-DE" sz="2000" b="1" dirty="0"/>
              <a:t> </a:t>
            </a:r>
            <a:r>
              <a:rPr lang="de-DE" sz="2000" b="1" dirty="0" err="1"/>
              <a:t>lulugja</a:t>
            </a:r>
            <a:r>
              <a:rPr lang="de-DE" sz="2000" b="1" dirty="0"/>
              <a:t>; ko </a:t>
            </a:r>
            <a:r>
              <a:rPr lang="de-DE" sz="2000" b="1" dirty="0" err="1"/>
              <a:t>melodicna</a:t>
            </a:r>
            <a:r>
              <a:rPr lang="de-DE" sz="2000" b="1" dirty="0"/>
              <a:t> </a:t>
            </a:r>
            <a:r>
              <a:rPr lang="de-DE" sz="2000" b="1" dirty="0" err="1"/>
              <a:t>ptice</a:t>
            </a:r>
            <a:r>
              <a:rPr lang="de-DE" sz="2000" b="1" dirty="0"/>
              <a:t>; …</a:t>
            </a:r>
            <a:endParaRPr lang="es-ES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0" y="5934670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Akava</a:t>
            </a:r>
            <a:r>
              <a:rPr lang="de-DE" b="1" dirty="0">
                <a:solidFill>
                  <a:prstClr val="black"/>
                </a:solidFill>
              </a:rPr>
              <a:t> primer </a:t>
            </a:r>
            <a:r>
              <a:rPr lang="de-DE" b="1" dirty="0" err="1">
                <a:solidFill>
                  <a:prstClr val="black"/>
                </a:solidFill>
              </a:rPr>
              <a:t>vodinelamen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odnesinamen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kon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javera</a:t>
            </a:r>
            <a:r>
              <a:rPr lang="de-DE" b="1" dirty="0">
                <a:solidFill>
                  <a:prstClr val="black"/>
                </a:solidFill>
              </a:rPr>
              <a:t> so </a:t>
            </a:r>
            <a:r>
              <a:rPr lang="de-DE" b="1" dirty="0" err="1">
                <a:solidFill>
                  <a:prstClr val="black"/>
                </a:solidFill>
              </a:rPr>
              <a:t>isto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mangipe</a:t>
            </a:r>
            <a:r>
              <a:rPr lang="de-DE" b="1" dirty="0">
                <a:solidFill>
                  <a:prstClr val="black"/>
                </a:solidFill>
              </a:rPr>
              <a:t> so </a:t>
            </a:r>
            <a:r>
              <a:rPr lang="de-DE" b="1" dirty="0" err="1">
                <a:solidFill>
                  <a:prstClr val="black"/>
                </a:solidFill>
              </a:rPr>
              <a:t>pokazingala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amenge</a:t>
            </a:r>
            <a:r>
              <a:rPr lang="de-DE" b="1" dirty="0">
                <a:solidFill>
                  <a:prstClr val="black"/>
                </a:solidFill>
              </a:rPr>
              <a:t> O Devel (1.Jovanovo 3:16).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25196" y="4926013"/>
            <a:ext cx="6076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Ali,bizo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sumna,o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najbaro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izraz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Devleso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mangipe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saj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dikelpe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prinesiba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Isus  sar </a:t>
            </a:r>
            <a:r>
              <a:rPr lang="de-DE" b="1" dirty="0" err="1">
                <a:solidFill>
                  <a:prstClr val="black"/>
                </a:solidFill>
              </a:rPr>
              <a:t>zrtvva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za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amare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grevija</a:t>
            </a:r>
            <a:r>
              <a:rPr lang="de-DE" b="1" dirty="0">
                <a:solidFill>
                  <a:prstClr val="black"/>
                </a:solidFill>
              </a:rPr>
              <a:t> (Jova 3:16).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k-MK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„</a:t>
            </a:r>
            <a:r>
              <a:rPr lang="de-DE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E DEVLESO MANGIPE</a:t>
            </a:r>
            <a:r>
              <a:rPr lang="mk-MK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 (2)</a:t>
            </a:r>
            <a:endParaRPr lang="es-ES" sz="4400" b="1" spc="600" dirty="0">
              <a:ln w="66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0" y="652657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„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Ki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kraj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pralalen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pejnalen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raduinen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tumen!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Streminen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tumen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kon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o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sovrsenstvo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ohrabrinen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tumen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jek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javere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oven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jek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ko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misle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zivinen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ko mir. Thaj O Devel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taro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mir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thaj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o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mangipe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ka ovel 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tumencar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.“ (2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</a:t>
            </a:r>
            <a:r>
              <a:rPr lang="de-DE" sz="16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Korintjanite</a:t>
            </a:r>
            <a:r>
              <a:rPr lang="de-DE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13:11)</a:t>
            </a:r>
            <a:endParaRPr lang="es-ES" sz="1200" b="1" dirty="0">
              <a:solidFill>
                <a:schemeClr val="accent5">
                  <a:lumMod val="50000"/>
                </a:schemeClr>
              </a:solidFill>
              <a:effectLst>
                <a:glow rad="101600">
                  <a:schemeClr val="accent4">
                    <a:lumMod val="60000"/>
                    <a:lumOff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899" y="1524000"/>
            <a:ext cx="6359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Pavle </a:t>
            </a:r>
            <a:r>
              <a:rPr lang="de-DE" sz="2000" b="1" dirty="0" err="1"/>
              <a:t>pretstavinela</a:t>
            </a:r>
            <a:r>
              <a:rPr lang="de-DE" sz="2000" b="1" dirty="0"/>
              <a:t> e </a:t>
            </a:r>
            <a:r>
              <a:rPr lang="de-DE" sz="2000" b="1" dirty="0" err="1"/>
              <a:t>Devle</a:t>
            </a:r>
            <a:r>
              <a:rPr lang="de-DE" sz="2000" b="1" dirty="0"/>
              <a:t> sar </a:t>
            </a:r>
            <a:r>
              <a:rPr lang="de-DE" sz="2000" b="1" dirty="0" err="1"/>
              <a:t>povisesloimo</a:t>
            </a:r>
            <a:r>
              <a:rPr lang="de-DE" sz="2000" b="1" dirty="0"/>
              <a:t> </a:t>
            </a:r>
            <a:r>
              <a:rPr lang="de-DE" sz="2000" b="1" dirty="0" err="1"/>
              <a:t>nacin</a:t>
            </a:r>
            <a:r>
              <a:rPr lang="de-DE" sz="2000" b="1" dirty="0"/>
              <a:t>: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590511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7" y="4463401"/>
            <a:ext cx="4921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Devel na </a:t>
            </a:r>
            <a:r>
              <a:rPr lang="de-DE" sz="2000" b="1" dirty="0" err="1"/>
              <a:t>samo</a:t>
            </a:r>
            <a:r>
              <a:rPr lang="de-DE" sz="2000" b="1" dirty="0"/>
              <a:t> so </a:t>
            </a:r>
            <a:r>
              <a:rPr lang="de-DE" sz="2000" b="1" dirty="0" err="1"/>
              <a:t>poseduinela</a:t>
            </a:r>
            <a:r>
              <a:rPr lang="de-DE" sz="2000" b="1" dirty="0"/>
              <a:t> </a:t>
            </a:r>
            <a:r>
              <a:rPr lang="de-DE" sz="2000" b="1" dirty="0" err="1"/>
              <a:t>sa</a:t>
            </a:r>
            <a:r>
              <a:rPr lang="de-DE" sz="2000" b="1" dirty="0"/>
              <a:t> </a:t>
            </a:r>
            <a:r>
              <a:rPr lang="de-DE" sz="2000" b="1" dirty="0" err="1"/>
              <a:t>akala</a:t>
            </a:r>
            <a:r>
              <a:rPr lang="de-DE" sz="2000" b="1" dirty="0"/>
              <a:t> </a:t>
            </a:r>
            <a:r>
              <a:rPr lang="de-DE" sz="2000" b="1" dirty="0" err="1"/>
              <a:t>karakteristike</a:t>
            </a:r>
            <a:r>
              <a:rPr lang="de-DE" sz="2000" b="1" dirty="0"/>
              <a:t>, </a:t>
            </a:r>
            <a:r>
              <a:rPr lang="de-DE" sz="2000" b="1" dirty="0" err="1"/>
              <a:t>nego</a:t>
            </a:r>
            <a:r>
              <a:rPr lang="de-DE" sz="2000" b="1" dirty="0"/>
              <a:t> </a:t>
            </a:r>
            <a:r>
              <a:rPr lang="de-DE" sz="2000" b="1" dirty="0" err="1"/>
              <a:t>Ov</a:t>
            </a:r>
            <a:r>
              <a:rPr lang="de-DE" sz="2000" b="1" dirty="0"/>
              <a:t> </a:t>
            </a:r>
            <a:r>
              <a:rPr lang="de-DE" sz="2000" b="1" dirty="0" err="1"/>
              <a:t>tano</a:t>
            </a:r>
            <a:r>
              <a:rPr lang="de-DE" sz="2000" b="1" dirty="0"/>
              <a:t> o </a:t>
            </a:r>
            <a:r>
              <a:rPr lang="de-DE" sz="2000" b="1" dirty="0" err="1"/>
              <a:t>izvor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kola</a:t>
            </a:r>
            <a:r>
              <a:rPr lang="de-DE" sz="2000" b="1" dirty="0"/>
              <a:t> </a:t>
            </a:r>
            <a:r>
              <a:rPr lang="de-DE" sz="2000" b="1" dirty="0" err="1"/>
              <a:t>sa</a:t>
            </a:r>
            <a:r>
              <a:rPr lang="de-DE" sz="2000" b="1" dirty="0"/>
              <a:t> </a:t>
            </a:r>
            <a:r>
              <a:rPr lang="de-DE" sz="2000" b="1" dirty="0" err="1"/>
              <a:t>adala</a:t>
            </a:r>
            <a:r>
              <a:rPr lang="de-DE" sz="2000" b="1" dirty="0"/>
              <a:t> </a:t>
            </a:r>
            <a:r>
              <a:rPr lang="de-DE" sz="2000" b="1" dirty="0" err="1"/>
              <a:t>iklovena</a:t>
            </a:r>
            <a:r>
              <a:rPr lang="de-DE" sz="2000" b="1" dirty="0"/>
              <a:t> ci </a:t>
            </a:r>
            <a:r>
              <a:rPr lang="de-DE" sz="2000" b="1" dirty="0" err="1"/>
              <a:t>amende</a:t>
            </a:r>
            <a:r>
              <a:rPr lang="de-DE" sz="2000" b="1" dirty="0"/>
              <a:t>.</a:t>
            </a:r>
            <a:endParaRPr lang="es-ES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0424453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7" y="5585501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Sar so </a:t>
            </a:r>
            <a:r>
              <a:rPr lang="de-DE" sz="2000" b="1" dirty="0" err="1">
                <a:solidFill>
                  <a:prstClr val="black"/>
                </a:solidFill>
              </a:rPr>
              <a:t>diklam</a:t>
            </a:r>
            <a:r>
              <a:rPr lang="de-DE" sz="2000" b="1" dirty="0">
                <a:solidFill>
                  <a:prstClr val="black"/>
                </a:solidFill>
              </a:rPr>
              <a:t>, O Devel </a:t>
            </a:r>
            <a:r>
              <a:rPr lang="de-DE" sz="2000" b="1" dirty="0" err="1">
                <a:solidFill>
                  <a:prstClr val="black"/>
                </a:solidFill>
              </a:rPr>
              <a:t>tano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mangipe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ali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Ov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isto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agar</a:t>
            </a:r>
            <a:r>
              <a:rPr lang="de-DE" sz="2000" b="1" dirty="0">
                <a:solidFill>
                  <a:prstClr val="black"/>
                </a:solidFill>
              </a:rPr>
              <a:t> Devel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mangipe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odnosno</a:t>
            </a:r>
            <a:r>
              <a:rPr lang="de-DE" sz="2000" b="1" dirty="0">
                <a:solidFill>
                  <a:prstClr val="black"/>
                </a:solidFill>
              </a:rPr>
              <a:t>: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mk-MK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de-DE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PRICINA TARO SVETI DUH</a:t>
            </a:r>
            <a:r>
              <a:rPr lang="mk-MK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endParaRPr lang="es-ES" sz="4400" b="1" spc="30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 </a:t>
            </a:r>
            <a:r>
              <a:rPr lang="de-DE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Blagodat</a:t>
            </a:r>
            <a:r>
              <a:rPr lang="de-DE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Devel O Isus Hristos, </a:t>
            </a:r>
            <a:r>
              <a:rPr lang="de-DE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mangipe</a:t>
            </a:r>
            <a:r>
              <a:rPr lang="de-DE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Devleso</a:t>
            </a:r>
            <a:r>
              <a:rPr lang="de-DE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tane</a:t>
            </a:r>
            <a:r>
              <a:rPr lang="de-DE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zaednistvo</a:t>
            </a:r>
            <a:r>
              <a:rPr lang="de-DE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Sveti Duh te </a:t>
            </a:r>
            <a:r>
              <a:rPr lang="de-DE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oven</a:t>
            </a:r>
            <a:r>
              <a:rPr lang="de-DE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sarinencar</a:t>
            </a:r>
            <a:r>
              <a:rPr lang="de-DE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tumencar</a:t>
            </a:r>
            <a:r>
              <a:rPr lang="de-DE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Amin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.“ (2.</a:t>
            </a:r>
            <a:r>
              <a:rPr lang="de-DE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Korintjanite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13:14)</a:t>
            </a:r>
            <a:endParaRPr lang="es-ES" sz="14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7209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Pavle </a:t>
            </a:r>
            <a:r>
              <a:rPr lang="de-DE" sz="2000" b="1" dirty="0" err="1"/>
              <a:t>posakuinela</a:t>
            </a:r>
            <a:r>
              <a:rPr lang="de-DE" sz="2000" b="1" dirty="0"/>
              <a:t> </a:t>
            </a:r>
            <a:r>
              <a:rPr lang="de-DE" sz="2000" b="1" dirty="0" err="1"/>
              <a:t>ola</a:t>
            </a:r>
            <a:r>
              <a:rPr lang="de-DE" sz="2000" b="1" dirty="0"/>
              <a:t> te </a:t>
            </a:r>
            <a:r>
              <a:rPr lang="de-DE" sz="2000" b="1" dirty="0" err="1"/>
              <a:t>oven</a:t>
            </a:r>
            <a:r>
              <a:rPr lang="de-DE" sz="2000" b="1" dirty="0"/>
              <a:t> </a:t>
            </a:r>
            <a:r>
              <a:rPr lang="de-DE" sz="2000" b="1" dirty="0" err="1"/>
              <a:t>amencar</a:t>
            </a:r>
            <a:r>
              <a:rPr lang="de-DE" sz="2000" b="1" dirty="0"/>
              <a:t>: i </a:t>
            </a:r>
            <a:r>
              <a:rPr lang="de-DE" sz="2000" b="1" dirty="0" err="1"/>
              <a:t>blagodat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licnost</a:t>
            </a:r>
            <a:r>
              <a:rPr lang="de-DE" sz="2000" b="1" dirty="0"/>
              <a:t> (Devel O Isus Hristos); o </a:t>
            </a:r>
            <a:r>
              <a:rPr lang="de-DE" sz="2000" b="1" dirty="0" err="1"/>
              <a:t>mangipe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Licnost</a:t>
            </a:r>
            <a:r>
              <a:rPr lang="de-DE" sz="2000" b="1" dirty="0"/>
              <a:t> (Devel);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zaednistvo</a:t>
            </a:r>
            <a:r>
              <a:rPr lang="de-DE" sz="2000" b="1" dirty="0"/>
              <a:t>… </a:t>
            </a:r>
            <a:r>
              <a:rPr lang="de-DE" sz="2000" b="1" dirty="0" err="1"/>
              <a:t>tari</a:t>
            </a:r>
            <a:r>
              <a:rPr lang="de-DE" sz="2000" b="1" dirty="0"/>
              <a:t> </a:t>
            </a:r>
            <a:r>
              <a:rPr lang="de-DE" sz="2000" b="1" dirty="0" err="1"/>
              <a:t>sila</a:t>
            </a:r>
            <a:r>
              <a:rPr lang="de-DE" sz="2000" b="1" dirty="0"/>
              <a:t> </a:t>
            </a:r>
            <a:r>
              <a:rPr lang="de-DE" sz="2000" b="1" dirty="0" err="1"/>
              <a:t>ili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Licnost</a:t>
            </a:r>
            <a:r>
              <a:rPr lang="de-DE" sz="2000" b="1" dirty="0"/>
              <a:t>? (2.Korintjanite 13:14). Bashi o </a:t>
            </a:r>
            <a:r>
              <a:rPr lang="de-DE" sz="2000" b="1" dirty="0" err="1"/>
              <a:t>doslednost</a:t>
            </a:r>
            <a:r>
              <a:rPr lang="de-DE" sz="2000" b="1" dirty="0"/>
              <a:t>, O Pavle </a:t>
            </a:r>
            <a:r>
              <a:rPr lang="de-DE" sz="2000" b="1" dirty="0" err="1"/>
              <a:t>kerela</a:t>
            </a:r>
            <a:r>
              <a:rPr lang="de-DE" sz="2000" b="1" dirty="0"/>
              <a:t> </a:t>
            </a:r>
            <a:r>
              <a:rPr lang="de-DE" sz="2000" b="1" dirty="0" err="1"/>
              <a:t>lafi</a:t>
            </a:r>
            <a:r>
              <a:rPr lang="de-DE" sz="2000" b="1" dirty="0"/>
              <a:t> </a:t>
            </a:r>
            <a:r>
              <a:rPr lang="de-DE" sz="2000" b="1" dirty="0" err="1"/>
              <a:t>za</a:t>
            </a:r>
            <a:r>
              <a:rPr lang="de-DE" sz="2000" b="1" dirty="0"/>
              <a:t> </a:t>
            </a:r>
            <a:r>
              <a:rPr lang="de-DE" sz="2000" b="1" dirty="0" err="1"/>
              <a:t>Licnost</a:t>
            </a:r>
            <a:r>
              <a:rPr lang="de-DE" sz="2000" b="1" dirty="0"/>
              <a:t> (Sveti Duh), a na </a:t>
            </a:r>
            <a:r>
              <a:rPr lang="de-DE" sz="2000" b="1" dirty="0" err="1"/>
              <a:t>za</a:t>
            </a:r>
            <a:r>
              <a:rPr lang="de-DE" sz="2000" b="1" dirty="0"/>
              <a:t> i </a:t>
            </a:r>
            <a:r>
              <a:rPr lang="de-DE" sz="2000" b="1" dirty="0" err="1"/>
              <a:t>sila</a:t>
            </a:r>
            <a:r>
              <a:rPr lang="de-DE" sz="2000" b="1" dirty="0"/>
              <a:t>.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8074271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689528"/>
            <a:ext cx="39108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Ko </a:t>
            </a:r>
            <a:r>
              <a:rPr lang="de-DE" sz="2000" b="1" dirty="0" err="1">
                <a:solidFill>
                  <a:prstClr val="black"/>
                </a:solidFill>
              </a:rPr>
              <a:t>pire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povise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40 </a:t>
            </a:r>
            <a:r>
              <a:rPr lang="de-DE" sz="2000" b="1" dirty="0" err="1">
                <a:solidFill>
                  <a:prstClr val="black"/>
                </a:solidFill>
              </a:rPr>
              <a:t>upatiba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Sveti Duh ko </a:t>
            </a:r>
            <a:r>
              <a:rPr lang="de-DE" sz="2000" b="1" dirty="0" err="1">
                <a:solidFill>
                  <a:prstClr val="black"/>
                </a:solidFill>
              </a:rPr>
              <a:t>poslanije</a:t>
            </a:r>
            <a:r>
              <a:rPr lang="de-DE" sz="2000" b="1" dirty="0">
                <a:solidFill>
                  <a:prstClr val="black"/>
                </a:solidFill>
              </a:rPr>
              <a:t> ci ko </a:t>
            </a:r>
            <a:r>
              <a:rPr lang="de-DE" sz="2000" b="1" dirty="0" err="1">
                <a:solidFill>
                  <a:prstClr val="black"/>
                </a:solidFill>
              </a:rPr>
              <a:t>Korintjanija</a:t>
            </a:r>
            <a:r>
              <a:rPr lang="de-DE" sz="2000" b="1" dirty="0">
                <a:solidFill>
                  <a:prstClr val="black"/>
                </a:solidFill>
              </a:rPr>
              <a:t>, O Pavle </a:t>
            </a:r>
            <a:r>
              <a:rPr lang="de-DE" sz="2000" b="1" dirty="0" err="1">
                <a:solidFill>
                  <a:prstClr val="black"/>
                </a:solidFill>
              </a:rPr>
              <a:t>prestavinelale</a:t>
            </a:r>
            <a:r>
              <a:rPr lang="de-DE" sz="2000" b="1" dirty="0">
                <a:solidFill>
                  <a:prstClr val="black"/>
                </a:solidFill>
              </a:rPr>
              <a:t> so </a:t>
            </a:r>
            <a:r>
              <a:rPr lang="de-DE" sz="2000" b="1" dirty="0" err="1">
                <a:solidFill>
                  <a:prstClr val="black"/>
                </a:solidFill>
              </a:rPr>
              <a:t>licno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kvaliteti</a:t>
            </a:r>
            <a:r>
              <a:rPr lang="de-DE" sz="2000" b="1" dirty="0">
                <a:solidFill>
                  <a:prstClr val="black"/>
                </a:solidFill>
              </a:rPr>
              <a:t>, a na sar </a:t>
            </a:r>
            <a:r>
              <a:rPr lang="de-DE" sz="2000" b="1" dirty="0" err="1">
                <a:solidFill>
                  <a:prstClr val="black"/>
                </a:solidFill>
              </a:rPr>
              <a:t>samo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sila</a:t>
            </a:r>
            <a:r>
              <a:rPr lang="de-DE" sz="2000" b="1" dirty="0">
                <a:solidFill>
                  <a:prstClr val="black"/>
                </a:solidFill>
              </a:rPr>
              <a:t> so </a:t>
            </a:r>
            <a:r>
              <a:rPr lang="de-DE" sz="2000" b="1" dirty="0" err="1">
                <a:solidFill>
                  <a:prstClr val="black"/>
                </a:solidFill>
              </a:rPr>
              <a:t>iklovela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Devel: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mk-MK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„</a:t>
            </a:r>
            <a:r>
              <a:rPr lang="de-DE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OVEN SARINENCAR TUMENCAR</a:t>
            </a:r>
            <a:r>
              <a:rPr lang="mk-MK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endParaRPr lang="es-ES" sz="4400" b="1" spc="300" dirty="0">
              <a:ln/>
              <a:solidFill>
                <a:schemeClr val="accent3">
                  <a:lumMod val="75000"/>
                </a:schemeClr>
              </a:solidFill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64633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Comic Sans MS" panose="030F0702030302020204" pitchFamily="66" charset="0"/>
              </a:rPr>
              <a:t>„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Spored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predcandipe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Devel O Dat,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preku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osvetuvacko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delo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Duho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za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poslusnost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Isus Hristos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otkup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preku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Oleso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ra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: i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blagodat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o mir te ovel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tumenge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izobilno</a:t>
            </a:r>
            <a:r>
              <a:rPr lang="ru-RU" b="1" dirty="0">
                <a:solidFill>
                  <a:schemeClr val="tx2"/>
                </a:solidFill>
                <a:latin typeface="Comic Sans MS" panose="030F0702030302020204" pitchFamily="66" charset="0"/>
              </a:rPr>
              <a:t>“ (1.</a:t>
            </a:r>
            <a:r>
              <a:rPr lang="de-DE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Petrovo</a:t>
            </a:r>
            <a:r>
              <a:rPr lang="de-DE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>
                <a:solidFill>
                  <a:schemeClr val="tx2"/>
                </a:solidFill>
                <a:latin typeface="Comic Sans MS" panose="030F0702030302020204" pitchFamily="66" charset="0"/>
              </a:rPr>
              <a:t>1:2)</a:t>
            </a:r>
            <a:endParaRPr lang="es-ES" sz="14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89317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 err="1"/>
              <a:t>Iako</a:t>
            </a:r>
            <a:r>
              <a:rPr lang="de-DE" sz="2000" b="1" dirty="0"/>
              <a:t> inam </a:t>
            </a:r>
            <a:r>
              <a:rPr lang="de-DE" sz="2000" b="1" dirty="0" err="1"/>
              <a:t>naviknime</a:t>
            </a:r>
            <a:r>
              <a:rPr lang="de-DE" sz="2000" b="1" dirty="0"/>
              <a:t> te </a:t>
            </a:r>
            <a:r>
              <a:rPr lang="de-DE" sz="2000" b="1" dirty="0" err="1"/>
              <a:t>iranamen</a:t>
            </a:r>
            <a:r>
              <a:rPr lang="de-DE" sz="2000" b="1" dirty="0"/>
              <a:t> ko </a:t>
            </a:r>
            <a:r>
              <a:rPr lang="de-DE" sz="2000" b="1" dirty="0" err="1"/>
              <a:t>Trojstvo</a:t>
            </a:r>
            <a:r>
              <a:rPr lang="de-DE" sz="2000" b="1" dirty="0"/>
              <a:t> (</a:t>
            </a:r>
            <a:r>
              <a:rPr lang="de-DE" sz="2000" b="1" dirty="0" err="1"/>
              <a:t>trin</a:t>
            </a:r>
            <a:r>
              <a:rPr lang="de-DE" sz="2000" b="1" dirty="0"/>
              <a:t> </a:t>
            </a:r>
            <a:r>
              <a:rPr lang="de-DE" sz="2000" b="1" dirty="0" err="1"/>
              <a:t>bozanstvena</a:t>
            </a:r>
            <a:r>
              <a:rPr lang="de-DE" sz="2000" b="1" dirty="0"/>
              <a:t> </a:t>
            </a:r>
            <a:r>
              <a:rPr lang="de-DE" sz="2000" b="1" dirty="0" err="1"/>
              <a:t>likija</a:t>
            </a:r>
            <a:r>
              <a:rPr lang="de-DE" sz="2000" b="1" dirty="0"/>
              <a:t>, </a:t>
            </a:r>
            <a:r>
              <a:rPr lang="de-DE" sz="2000" b="1" dirty="0" err="1"/>
              <a:t>jek</a:t>
            </a:r>
            <a:r>
              <a:rPr lang="de-DE" sz="2000" b="1" dirty="0"/>
              <a:t> Devel) ko </a:t>
            </a:r>
            <a:r>
              <a:rPr lang="de-DE" sz="2000" b="1" dirty="0" err="1"/>
              <a:t>redoslet</a:t>
            </a:r>
            <a:r>
              <a:rPr lang="de-DE" sz="2000" b="1" dirty="0"/>
              <a:t> ,,</a:t>
            </a:r>
            <a:r>
              <a:rPr lang="de-DE" sz="2000" b="1" dirty="0" err="1"/>
              <a:t>Dat,Cavo,Duho</a:t>
            </a:r>
            <a:r>
              <a:rPr lang="de-DE" sz="2000" b="1" dirty="0"/>
              <a:t>“ (Matej 28:19), O Pavle </a:t>
            </a:r>
            <a:r>
              <a:rPr lang="de-DE" sz="2000" b="1" dirty="0" err="1"/>
              <a:t>pretstavinelale</a:t>
            </a:r>
            <a:r>
              <a:rPr lang="de-DE" sz="2000" b="1" dirty="0"/>
              <a:t> sar ,,Cavo, Dat, </a:t>
            </a:r>
            <a:r>
              <a:rPr lang="de-DE" sz="2000" b="1" dirty="0" err="1"/>
              <a:t>Duho</a:t>
            </a:r>
            <a:r>
              <a:rPr lang="de-DE" sz="2000" b="1" dirty="0"/>
              <a:t>“ (2.Korintjanite 13:14), a o Petar sar ,,</a:t>
            </a:r>
            <a:r>
              <a:rPr lang="de-DE" sz="2000" b="1" dirty="0" err="1"/>
              <a:t>Dat,Duho,Cavo</a:t>
            </a:r>
            <a:r>
              <a:rPr lang="de-DE" sz="2000" b="1" dirty="0"/>
              <a:t>“ (1.Petrovo 1:2).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3584467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Pavle </a:t>
            </a:r>
            <a:r>
              <a:rPr lang="de-DE" sz="2000" b="1" dirty="0" err="1"/>
              <a:t>zavrsinela</a:t>
            </a:r>
            <a:r>
              <a:rPr lang="de-DE" sz="2000" b="1" dirty="0"/>
              <a:t> </a:t>
            </a:r>
            <a:r>
              <a:rPr lang="de-DE" sz="2000" b="1" dirty="0" err="1"/>
              <a:t>piro</a:t>
            </a:r>
            <a:r>
              <a:rPr lang="de-DE" sz="2000" b="1" dirty="0"/>
              <a:t> </a:t>
            </a:r>
            <a:r>
              <a:rPr lang="de-DE" sz="2000" b="1" dirty="0" err="1"/>
              <a:t>lil</a:t>
            </a:r>
            <a:r>
              <a:rPr lang="de-DE" sz="2000" b="1" dirty="0"/>
              <a:t>, </a:t>
            </a:r>
            <a:r>
              <a:rPr lang="de-DE" sz="2000" b="1" dirty="0" err="1"/>
              <a:t>adalese</a:t>
            </a:r>
            <a:r>
              <a:rPr lang="de-DE" sz="2000" b="1" dirty="0"/>
              <a:t>, </a:t>
            </a:r>
            <a:r>
              <a:rPr lang="de-DE" sz="2000" b="1" dirty="0" err="1"/>
              <a:t>posakuibaja</a:t>
            </a:r>
            <a:r>
              <a:rPr lang="de-DE" sz="2000" b="1" dirty="0"/>
              <a:t> i </a:t>
            </a:r>
            <a:r>
              <a:rPr lang="de-DE" sz="2000" b="1" dirty="0" err="1"/>
              <a:t>blagodat</a:t>
            </a:r>
            <a:r>
              <a:rPr lang="de-DE" sz="2000" b="1" dirty="0"/>
              <a:t>, o </a:t>
            </a:r>
            <a:r>
              <a:rPr lang="de-DE" sz="2000" b="1" dirty="0" err="1"/>
              <a:t>mangipe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o </a:t>
            </a:r>
            <a:r>
              <a:rPr lang="de-DE" sz="2000" b="1" dirty="0" err="1"/>
              <a:t>zaednistvo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celo</a:t>
            </a:r>
            <a:r>
              <a:rPr lang="de-DE" sz="2000" b="1" dirty="0"/>
              <a:t> </a:t>
            </a:r>
            <a:r>
              <a:rPr lang="de-DE" sz="2000" b="1" dirty="0" err="1"/>
              <a:t>Bozenstvo</a:t>
            </a:r>
            <a:r>
              <a:rPr lang="de-DE" sz="2000" b="1" dirty="0"/>
              <a:t> te ovel </a:t>
            </a:r>
            <a:r>
              <a:rPr lang="de-DE" sz="2000" b="1" dirty="0" err="1"/>
              <a:t>sarinencar</a:t>
            </a:r>
            <a:r>
              <a:rPr lang="de-DE" sz="2000" b="1" dirty="0"/>
              <a:t> </a:t>
            </a:r>
            <a:r>
              <a:rPr lang="de-DE" sz="2000" b="1" dirty="0" err="1"/>
              <a:t>amencar</a:t>
            </a:r>
            <a:r>
              <a:rPr lang="de-DE" sz="2000" b="1" dirty="0"/>
              <a:t> (2.Korintjanite 13:14).</a:t>
            </a:r>
            <a:endParaRPr lang="es-ES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t="4680" r="-16" b="32720"/>
          <a:stretch>
            <a:fillRect/>
          </a:stretch>
        </p:blipFill>
        <p:spPr>
          <a:xfrm>
            <a:off x="8658074" y="1578768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5637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Maskar </a:t>
            </a:r>
            <a:r>
              <a:rPr lang="de-DE" sz="2000" b="1" dirty="0" err="1">
                <a:solidFill>
                  <a:prstClr val="black"/>
                </a:solidFill>
              </a:rPr>
              <a:t>olende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nane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hierarhija</a:t>
            </a:r>
            <a:r>
              <a:rPr lang="de-DE" sz="2000" b="1" dirty="0">
                <a:solidFill>
                  <a:prstClr val="black"/>
                </a:solidFill>
              </a:rPr>
              <a:t>; </a:t>
            </a:r>
            <a:r>
              <a:rPr lang="de-DE" sz="2000" b="1" dirty="0" err="1">
                <a:solidFill>
                  <a:prstClr val="black"/>
                </a:solidFill>
              </a:rPr>
              <a:t>svako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olendar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ednostavno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prezeminela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razlicno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uloga</a:t>
            </a:r>
            <a:r>
              <a:rPr lang="de-DE" sz="2000" b="1" dirty="0">
                <a:solidFill>
                  <a:prstClr val="black"/>
                </a:solidFill>
              </a:rPr>
              <a:t> ko plan </a:t>
            </a:r>
            <a:r>
              <a:rPr lang="de-DE" sz="2000" b="1" dirty="0" err="1">
                <a:solidFill>
                  <a:prstClr val="black"/>
                </a:solidFill>
              </a:rPr>
              <a:t>za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spasenije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ali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delinen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ista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karakteristike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cel</a:t>
            </a:r>
            <a:r>
              <a:rPr lang="de-DE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497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600" b="1" dirty="0">
                <a:latin typeface="Constantia" panose="02030602050306030303" pitchFamily="18" charset="0"/>
              </a:rPr>
              <a:t>,,O Dat </a:t>
            </a:r>
            <a:r>
              <a:rPr lang="de-DE" sz="2600" b="1" dirty="0" err="1">
                <a:latin typeface="Constantia" panose="02030602050306030303" pitchFamily="18" charset="0"/>
              </a:rPr>
              <a:t>tano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polnota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taro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Bozenstveno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telesno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thaj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tano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nevidlivo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za</a:t>
            </a:r>
            <a:r>
              <a:rPr lang="de-DE" sz="2600" b="1" dirty="0">
                <a:latin typeface="Constantia" panose="02030602050306030303" pitchFamily="18" charset="0"/>
              </a:rPr>
              <a:t> o </a:t>
            </a:r>
            <a:r>
              <a:rPr lang="de-DE" sz="2600" b="1" dirty="0" err="1">
                <a:latin typeface="Constantia" panose="02030602050306030303" pitchFamily="18" charset="0"/>
              </a:rPr>
              <a:t>smrtno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jaka</a:t>
            </a:r>
            <a:r>
              <a:rPr lang="de-DE" sz="2600" b="1" dirty="0">
                <a:latin typeface="Constantia" panose="02030602050306030303" pitchFamily="18" charset="0"/>
              </a:rPr>
              <a:t>.“ O Cavo </a:t>
            </a:r>
            <a:r>
              <a:rPr lang="de-DE" sz="2600" b="1" dirty="0" err="1">
                <a:latin typeface="Constantia" panose="02030602050306030303" pitchFamily="18" charset="0"/>
              </a:rPr>
              <a:t>tano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polnota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tari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manifestirimi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Bozenstvenost</a:t>
            </a:r>
            <a:r>
              <a:rPr lang="de-DE" sz="2600" b="1" dirty="0">
                <a:latin typeface="Constantia" panose="02030602050306030303" pitchFamily="18" charset="0"/>
              </a:rPr>
              <a:t>.</a:t>
            </a:r>
            <a:endParaRPr lang="es-ES" sz="26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de-DE" sz="2600" b="1" dirty="0">
                <a:latin typeface="Constantia" panose="02030602050306030303" pitchFamily="18" charset="0"/>
              </a:rPr>
              <a:t>O </a:t>
            </a:r>
            <a:r>
              <a:rPr lang="de-DE" sz="2600" b="1" dirty="0" err="1">
                <a:latin typeface="Constantia" panose="02030602050306030303" pitchFamily="18" charset="0"/>
              </a:rPr>
              <a:t>Utesiteli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kaste</a:t>
            </a:r>
            <a:r>
              <a:rPr lang="de-DE" sz="2600" b="1" dirty="0">
                <a:latin typeface="Constantia" panose="02030602050306030303" pitchFamily="18" charset="0"/>
              </a:rPr>
              <a:t> O Hristos </a:t>
            </a:r>
            <a:r>
              <a:rPr lang="de-DE" sz="2600" b="1" dirty="0" err="1">
                <a:latin typeface="Constantia" panose="02030602050306030303" pitchFamily="18" charset="0"/>
              </a:rPr>
              <a:t>vetinela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deka</a:t>
            </a:r>
            <a:r>
              <a:rPr lang="de-DE" sz="2600" b="1" dirty="0">
                <a:latin typeface="Constantia" panose="02030602050306030303" pitchFamily="18" charset="0"/>
              </a:rPr>
              <a:t> ka </a:t>
            </a:r>
            <a:r>
              <a:rPr lang="de-DE" sz="2600" b="1" dirty="0" err="1">
                <a:latin typeface="Constantia" panose="02030602050306030303" pitchFamily="18" charset="0"/>
              </a:rPr>
              <a:t>bicalel</a:t>
            </a:r>
            <a:r>
              <a:rPr lang="de-DE" sz="2600" b="1" dirty="0">
                <a:latin typeface="Constantia" panose="02030602050306030303" pitchFamily="18" charset="0"/>
              </a:rPr>
              <a:t> le </a:t>
            </a:r>
            <a:r>
              <a:rPr lang="de-DE" sz="2600" b="1" dirty="0" err="1">
                <a:latin typeface="Constantia" panose="02030602050306030303" pitchFamily="18" charset="0"/>
              </a:rPr>
              <a:t>palo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voznesiba</a:t>
            </a:r>
            <a:r>
              <a:rPr lang="de-DE" sz="2600" b="1" dirty="0">
                <a:latin typeface="Constantia" panose="02030602050306030303" pitchFamily="18" charset="0"/>
              </a:rPr>
              <a:t> ko </a:t>
            </a:r>
            <a:r>
              <a:rPr lang="de-DE" sz="2600" b="1" dirty="0" err="1">
                <a:latin typeface="Constantia" panose="02030602050306030303" pitchFamily="18" charset="0"/>
              </a:rPr>
              <a:t>nebo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tano</a:t>
            </a:r>
            <a:r>
              <a:rPr lang="de-DE" sz="2600" b="1" dirty="0">
                <a:latin typeface="Constantia" panose="02030602050306030303" pitchFamily="18" charset="0"/>
              </a:rPr>
              <a:t> O </a:t>
            </a:r>
            <a:r>
              <a:rPr lang="de-DE" sz="2600" b="1" dirty="0" err="1">
                <a:latin typeface="Constantia" panose="02030602050306030303" pitchFamily="18" charset="0"/>
              </a:rPr>
              <a:t>Duho</a:t>
            </a:r>
            <a:r>
              <a:rPr lang="de-DE" sz="2600" b="1" dirty="0">
                <a:latin typeface="Constantia" panose="02030602050306030303" pitchFamily="18" charset="0"/>
              </a:rPr>
              <a:t> ki </a:t>
            </a:r>
            <a:r>
              <a:rPr lang="de-DE" sz="2600" b="1" dirty="0" err="1">
                <a:latin typeface="Constantia" panose="02030602050306030303" pitchFamily="18" charset="0"/>
              </a:rPr>
              <a:t>seto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polnota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taro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Bozenstvo</a:t>
            </a:r>
            <a:r>
              <a:rPr lang="de-DE" sz="2600" b="1" dirty="0">
                <a:latin typeface="Constantia" panose="02030602050306030303" pitchFamily="18" charset="0"/>
              </a:rPr>
              <a:t>, </a:t>
            </a:r>
            <a:r>
              <a:rPr lang="de-DE" sz="2600" b="1" dirty="0" err="1">
                <a:latin typeface="Constantia" panose="02030602050306030303" pitchFamily="18" charset="0"/>
              </a:rPr>
              <a:t>manifestiribaja</a:t>
            </a:r>
            <a:r>
              <a:rPr lang="de-DE" sz="2600" b="1" dirty="0">
                <a:latin typeface="Constantia" panose="02030602050306030303" pitchFamily="18" charset="0"/>
              </a:rPr>
              <a:t> i </a:t>
            </a:r>
            <a:r>
              <a:rPr lang="de-DE" sz="2600" b="1" dirty="0" err="1">
                <a:latin typeface="Constantia" panose="02030602050306030303" pitchFamily="18" charset="0"/>
              </a:rPr>
              <a:t>sila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taro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bozenstveno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blagodat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sarinende</a:t>
            </a:r>
            <a:r>
              <a:rPr lang="de-DE" sz="2600" b="1" dirty="0">
                <a:latin typeface="Constantia" panose="02030602050306030303" pitchFamily="18" charset="0"/>
              </a:rPr>
              <a:t> so </a:t>
            </a:r>
            <a:r>
              <a:rPr lang="de-DE" sz="2600" b="1" dirty="0" err="1">
                <a:latin typeface="Constantia" panose="02030602050306030303" pitchFamily="18" charset="0"/>
              </a:rPr>
              <a:t>isilen</a:t>
            </a:r>
            <a:r>
              <a:rPr lang="de-DE" sz="2600" b="1" dirty="0">
                <a:latin typeface="Constantia" panose="02030602050306030303" pitchFamily="18" charset="0"/>
              </a:rPr>
              <a:t> o Hristos </a:t>
            </a:r>
            <a:r>
              <a:rPr lang="de-DE" sz="2600" b="1" dirty="0" err="1">
                <a:latin typeface="Constantia" panose="02030602050306030303" pitchFamily="18" charset="0"/>
              </a:rPr>
              <a:t>thaj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veruinena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Oleste</a:t>
            </a:r>
            <a:r>
              <a:rPr lang="de-DE" sz="2600" b="1" dirty="0">
                <a:latin typeface="Constantia" panose="02030602050306030303" pitchFamily="18" charset="0"/>
              </a:rPr>
              <a:t> sar </a:t>
            </a:r>
            <a:r>
              <a:rPr lang="de-DE" sz="2600" b="1" dirty="0" err="1">
                <a:latin typeface="Constantia" panose="02030602050306030303" pitchFamily="18" charset="0"/>
              </a:rPr>
              <a:t>licno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Spasiteli</a:t>
            </a:r>
            <a:r>
              <a:rPr lang="de-DE" sz="2600" b="1" dirty="0">
                <a:latin typeface="Constantia" panose="02030602050306030303" pitchFamily="18" charset="0"/>
              </a:rPr>
              <a:t>. Ko </a:t>
            </a:r>
            <a:r>
              <a:rPr lang="de-DE" sz="2600" b="1" dirty="0" err="1">
                <a:latin typeface="Constantia" panose="02030602050306030303" pitchFamily="18" charset="0"/>
              </a:rPr>
              <a:t>nebesno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trio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isi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trin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civde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licnostija</a:t>
            </a:r>
            <a:r>
              <a:rPr lang="de-DE" sz="2600" b="1" dirty="0">
                <a:latin typeface="Constantia" panose="02030602050306030303" pitchFamily="18" charset="0"/>
              </a:rPr>
              <a:t>; ko </a:t>
            </a:r>
            <a:r>
              <a:rPr lang="de-DE" sz="2600" b="1" dirty="0" err="1">
                <a:latin typeface="Constantia" panose="02030602050306030303" pitchFamily="18" charset="0"/>
              </a:rPr>
              <a:t>anav</a:t>
            </a:r>
            <a:r>
              <a:rPr lang="de-DE" sz="2600" b="1" dirty="0">
                <a:latin typeface="Constantia" panose="02030602050306030303" pitchFamily="18" charset="0"/>
              </a:rPr>
              <a:t> ko </a:t>
            </a:r>
            <a:r>
              <a:rPr lang="de-DE" sz="2600" b="1" dirty="0" err="1">
                <a:latin typeface="Constantia" panose="02030602050306030303" pitchFamily="18" charset="0"/>
              </a:rPr>
              <a:t>akala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trin</a:t>
            </a:r>
            <a:r>
              <a:rPr lang="de-DE" sz="2600" b="1" dirty="0">
                <a:latin typeface="Constantia" panose="02030602050306030303" pitchFamily="18" charset="0"/>
              </a:rPr>
              <a:t> bare </a:t>
            </a:r>
            <a:r>
              <a:rPr lang="de-DE" sz="2600" b="1" dirty="0" err="1">
                <a:latin typeface="Constantia" panose="02030602050306030303" pitchFamily="18" charset="0"/>
              </a:rPr>
              <a:t>silna</a:t>
            </a:r>
            <a:r>
              <a:rPr lang="de-DE" sz="2600" b="1" dirty="0">
                <a:latin typeface="Constantia" panose="02030602050306030303" pitchFamily="18" charset="0"/>
              </a:rPr>
              <a:t> – O Dat, O Cavo </a:t>
            </a:r>
            <a:r>
              <a:rPr lang="de-DE" sz="2600" b="1" dirty="0" err="1">
                <a:latin typeface="Constantia" panose="02030602050306030303" pitchFamily="18" charset="0"/>
              </a:rPr>
              <a:t>thaj</a:t>
            </a:r>
            <a:r>
              <a:rPr lang="de-DE" sz="2600" b="1" dirty="0">
                <a:latin typeface="Constantia" panose="02030602050306030303" pitchFamily="18" charset="0"/>
              </a:rPr>
              <a:t> O Sveti Duh- </a:t>
            </a:r>
            <a:r>
              <a:rPr lang="de-DE" sz="2600" b="1" dirty="0" err="1">
                <a:latin typeface="Constantia" panose="02030602050306030303" pitchFamily="18" charset="0"/>
              </a:rPr>
              <a:t>okola</a:t>
            </a:r>
            <a:r>
              <a:rPr lang="de-DE" sz="2600" b="1" dirty="0">
                <a:latin typeface="Constantia" panose="02030602050306030303" pitchFamily="18" charset="0"/>
              </a:rPr>
              <a:t> so </a:t>
            </a:r>
            <a:r>
              <a:rPr lang="de-DE" sz="2600" b="1" dirty="0" err="1">
                <a:latin typeface="Constantia" panose="02030602050306030303" pitchFamily="18" charset="0"/>
              </a:rPr>
              <a:t>priminena</a:t>
            </a:r>
            <a:r>
              <a:rPr lang="de-DE" sz="2600" b="1" dirty="0">
                <a:latin typeface="Constantia" panose="02030602050306030303" pitchFamily="18" charset="0"/>
              </a:rPr>
              <a:t> e </a:t>
            </a:r>
            <a:r>
              <a:rPr lang="de-DE" sz="2600" b="1" dirty="0" err="1">
                <a:latin typeface="Constantia" panose="02030602050306030303" pitchFamily="18" charset="0"/>
              </a:rPr>
              <a:t>Isuse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preku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vera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tane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krstime</a:t>
            </a:r>
            <a:r>
              <a:rPr lang="de-DE" sz="2600" b="1" dirty="0">
                <a:latin typeface="Constantia" panose="02030602050306030303" pitchFamily="18" charset="0"/>
              </a:rPr>
              <a:t>, a </a:t>
            </a:r>
            <a:r>
              <a:rPr lang="de-DE" sz="2600" b="1" dirty="0" err="1">
                <a:latin typeface="Constantia" panose="02030602050306030303" pitchFamily="18" charset="0"/>
              </a:rPr>
              <a:t>akala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sile</a:t>
            </a:r>
            <a:r>
              <a:rPr lang="de-DE" sz="2600" b="1" dirty="0">
                <a:latin typeface="Constantia" panose="02030602050306030303" pitchFamily="18" charset="0"/>
              </a:rPr>
              <a:t> ka </a:t>
            </a:r>
            <a:r>
              <a:rPr lang="de-DE" sz="2600" b="1" dirty="0" err="1">
                <a:latin typeface="Constantia" panose="02030602050306030303" pitchFamily="18" charset="0"/>
              </a:rPr>
              <a:t>sorabotinen</a:t>
            </a:r>
            <a:r>
              <a:rPr lang="de-DE" sz="2600" b="1" dirty="0">
                <a:latin typeface="Constantia" panose="02030602050306030303" pitchFamily="18" charset="0"/>
              </a:rPr>
              <a:t> so </a:t>
            </a:r>
            <a:r>
              <a:rPr lang="de-DE" sz="2600" b="1" dirty="0" err="1">
                <a:latin typeface="Constantia" panose="02030602050306030303" pitchFamily="18" charset="0"/>
              </a:rPr>
              <a:t>poslusnost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podanicija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taro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nebo</a:t>
            </a:r>
            <a:r>
              <a:rPr lang="de-DE" sz="2600" b="1" dirty="0">
                <a:latin typeface="Constantia" panose="02030602050306030303" pitchFamily="18" charset="0"/>
              </a:rPr>
              <a:t> ko </a:t>
            </a:r>
            <a:r>
              <a:rPr lang="de-DE" sz="2600" b="1" dirty="0" err="1">
                <a:latin typeface="Constantia" panose="02030602050306030303" pitchFamily="18" charset="0"/>
              </a:rPr>
              <a:t>olenge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naporija</a:t>
            </a:r>
            <a:r>
              <a:rPr lang="de-DE" sz="2600" b="1" dirty="0">
                <a:latin typeface="Constantia" panose="02030602050306030303" pitchFamily="18" charset="0"/>
              </a:rPr>
              <a:t> te </a:t>
            </a:r>
            <a:r>
              <a:rPr lang="de-DE" sz="2600" b="1" dirty="0" err="1">
                <a:latin typeface="Constantia" panose="02030602050306030303" pitchFamily="18" charset="0"/>
              </a:rPr>
              <a:t>zivinen</a:t>
            </a:r>
            <a:r>
              <a:rPr lang="de-DE" sz="2600" b="1" dirty="0">
                <a:latin typeface="Constantia" panose="02030602050306030303" pitchFamily="18" charset="0"/>
              </a:rPr>
              <a:t> o </a:t>
            </a:r>
            <a:r>
              <a:rPr lang="de-DE" sz="2600" b="1" dirty="0" err="1">
                <a:latin typeface="Constantia" panose="02030602050306030303" pitchFamily="18" charset="0"/>
              </a:rPr>
              <a:t>nevo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zivoto</a:t>
            </a:r>
            <a:r>
              <a:rPr lang="de-DE" sz="2600" b="1" dirty="0">
                <a:latin typeface="Constantia" panose="02030602050306030303" pitchFamily="18" charset="0"/>
              </a:rPr>
              <a:t> e </a:t>
            </a:r>
            <a:r>
              <a:rPr lang="de-DE" sz="2600" b="1" dirty="0" err="1">
                <a:latin typeface="Constantia" panose="02030602050306030303" pitchFamily="18" charset="0"/>
              </a:rPr>
              <a:t>Hristoja</a:t>
            </a:r>
            <a:r>
              <a:rPr lang="de-DE" sz="2600" b="1" dirty="0">
                <a:latin typeface="Constantia" panose="02030602050306030303" pitchFamily="18" charset="0"/>
              </a:rPr>
              <a:t>.</a:t>
            </a:r>
            <a:endParaRPr lang="es-ES" sz="2600" b="1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/>
              <a:t>E.G.V (</a:t>
            </a:r>
            <a:r>
              <a:rPr lang="de-DE" sz="2000" b="1" dirty="0" err="1"/>
              <a:t>Evangelizam,str</a:t>
            </a:r>
            <a:r>
              <a:rPr lang="de-DE" sz="2000" b="1" dirty="0"/>
              <a:t> 446)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1397</Words>
  <Application>Microsoft Office PowerPoint</Application>
  <PresentationFormat>Panorámica</PresentationFormat>
  <Paragraphs>75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Aptos</vt:lpstr>
      <vt:lpstr>Constantia</vt:lpstr>
      <vt:lpstr>Comic Sans MS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75</cp:revision>
  <dcterms:created xsi:type="dcterms:W3CDTF">2026-08-20T16:22:51Z</dcterms:created>
  <dcterms:modified xsi:type="dcterms:W3CDTF">2026-09-09T14:24:36Z</dcterms:modified>
</cp:coreProperties>
</file>