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84" r:id="rId3"/>
    <p:sldId id="257" r:id="rId4"/>
    <p:sldId id="293" r:id="rId5"/>
    <p:sldId id="295" r:id="rId6"/>
    <p:sldId id="297" r:id="rId7"/>
    <p:sldId id="300" r:id="rId8"/>
    <p:sldId id="260" r:id="rId9"/>
    <p:sldId id="302" r:id="rId10"/>
    <p:sldId id="262" r:id="rId11"/>
    <p:sldId id="264" r:id="rId12"/>
    <p:sldId id="263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2BF"/>
    <a:srgbClr val="FFFF99"/>
    <a:srgbClr val="E7E200"/>
    <a:srgbClr val="C5C000"/>
    <a:srgbClr val="FFFFCC"/>
    <a:srgbClr val="628A85"/>
    <a:srgbClr val="ABFFD9"/>
    <a:srgbClr val="00743F"/>
    <a:srgbClr val="00894D"/>
    <a:srgbClr val="8C5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Sar O Devel prvo </a:t>
          </a:r>
          <a:r>
            <a:rPr lang="de-DE" sz="2000" dirty="0" err="1">
              <a:effectLst/>
            </a:rPr>
            <a:t>puti</a:t>
          </a:r>
          <a:r>
            <a:rPr lang="de-DE" sz="2000" dirty="0">
              <a:effectLst/>
            </a:rPr>
            <a:t> </a:t>
          </a:r>
          <a:r>
            <a:rPr lang="de-DE" sz="2000" dirty="0" err="1">
              <a:effectLst/>
            </a:rPr>
            <a:t>komuniciringa</a:t>
          </a:r>
          <a:r>
            <a:rPr lang="de-DE" sz="2000" dirty="0">
              <a:effectLst/>
            </a:rPr>
            <a:t> e </a:t>
          </a:r>
          <a:r>
            <a:rPr lang="de-DE" sz="2000" dirty="0" err="1">
              <a:effectLst/>
            </a:rPr>
            <a:t>manuseja</a:t>
          </a:r>
          <a:r>
            <a:rPr lang="de-DE" sz="2000" dirty="0">
              <a:effectLst/>
            </a:rPr>
            <a:t>?</a:t>
          </a:r>
          <a:endParaRPr lang="es-ES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Sar o </a:t>
          </a:r>
          <a:r>
            <a:rPr lang="de-DE" sz="2000" dirty="0" err="1">
              <a:effectLst/>
            </a:rPr>
            <a:t>manusipe</a:t>
          </a:r>
          <a:r>
            <a:rPr lang="de-DE" sz="2000" dirty="0">
              <a:effectLst/>
            </a:rPr>
            <a:t> </a:t>
          </a:r>
          <a:r>
            <a:rPr lang="de-DE" sz="2000" dirty="0" err="1">
              <a:effectLst/>
            </a:rPr>
            <a:t>cinavga</a:t>
          </a:r>
          <a:r>
            <a:rPr lang="de-DE" sz="2000" dirty="0">
              <a:effectLst/>
            </a:rPr>
            <a:t> te </a:t>
          </a:r>
          <a:r>
            <a:rPr lang="de-DE" sz="2000" dirty="0" err="1">
              <a:effectLst/>
            </a:rPr>
            <a:t>komunicirinel</a:t>
          </a:r>
          <a:r>
            <a:rPr lang="de-DE" sz="2000" dirty="0">
              <a:effectLst/>
            </a:rPr>
            <a:t> e </a:t>
          </a:r>
          <a:r>
            <a:rPr lang="de-DE" sz="2000" dirty="0" err="1">
              <a:effectLst/>
            </a:rPr>
            <a:t>Devleja</a:t>
          </a:r>
          <a:r>
            <a:rPr lang="de-DE" sz="2000" dirty="0">
              <a:effectLst/>
            </a:rPr>
            <a:t>?</a:t>
          </a:r>
          <a:endParaRPr lang="es-ES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Sar O Devel </a:t>
          </a:r>
          <a:r>
            <a:rPr lang="de-DE" sz="2000" dirty="0" err="1">
              <a:effectLst/>
            </a:rPr>
            <a:t>obedingape</a:t>
          </a:r>
          <a:r>
            <a:rPr lang="de-DE" sz="2000" dirty="0">
              <a:effectLst/>
            </a:rPr>
            <a:t> te </a:t>
          </a:r>
          <a:r>
            <a:rPr lang="de-DE" sz="2000" dirty="0" err="1">
              <a:effectLst/>
            </a:rPr>
            <a:t>obnovinel</a:t>
          </a:r>
          <a:r>
            <a:rPr lang="de-DE" sz="2000" dirty="0">
              <a:effectLst/>
            </a:rPr>
            <a:t> i </a:t>
          </a:r>
          <a:r>
            <a:rPr lang="de-DE" sz="2000" dirty="0" err="1">
              <a:effectLst/>
            </a:rPr>
            <a:t>komunikacija</a:t>
          </a:r>
          <a:r>
            <a:rPr lang="de-DE" sz="2000" dirty="0">
              <a:effectLst/>
            </a:rPr>
            <a:t>?</a:t>
          </a:r>
          <a:endParaRPr lang="es-ES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Sose </a:t>
          </a:r>
          <a:r>
            <a:rPr lang="de-DE" sz="2000" dirty="0" err="1">
              <a:effectLst/>
            </a:rPr>
            <a:t>nasti</a:t>
          </a:r>
          <a:r>
            <a:rPr lang="de-DE" sz="2000" dirty="0">
              <a:effectLst/>
            </a:rPr>
            <a:t> te </a:t>
          </a:r>
          <a:r>
            <a:rPr lang="de-DE" sz="2000" dirty="0" err="1">
              <a:effectLst/>
            </a:rPr>
            <a:t>komunicirina</a:t>
          </a:r>
          <a:r>
            <a:rPr lang="de-DE" sz="2000" dirty="0">
              <a:effectLst/>
            </a:rPr>
            <a:t> </a:t>
          </a:r>
          <a:r>
            <a:rPr lang="de-DE" sz="2000" dirty="0" err="1">
              <a:effectLst/>
            </a:rPr>
            <a:t>direktno</a:t>
          </a:r>
          <a:r>
            <a:rPr lang="de-DE" sz="2000" dirty="0">
              <a:effectLst/>
            </a:rPr>
            <a:t> e </a:t>
          </a:r>
          <a:r>
            <a:rPr lang="de-DE" sz="2000" dirty="0" err="1">
              <a:effectLst/>
            </a:rPr>
            <a:t>Devleja</a:t>
          </a:r>
          <a:r>
            <a:rPr lang="de-DE" sz="2000" dirty="0">
              <a:effectLst/>
            </a:rPr>
            <a:t> </a:t>
          </a:r>
          <a:r>
            <a:rPr lang="de-DE" sz="2000" dirty="0" err="1">
              <a:effectLst/>
            </a:rPr>
            <a:t>akana</a:t>
          </a:r>
          <a:r>
            <a:rPr lang="de-DE" sz="2000" dirty="0">
              <a:effectLst/>
            </a:rPr>
            <a:t>?</a:t>
          </a:r>
          <a:endParaRPr lang="es-ES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Sar </a:t>
          </a:r>
          <a:r>
            <a:rPr lang="de-DE" sz="2000" dirty="0" err="1">
              <a:effectLst/>
            </a:rPr>
            <a:t>saj</a:t>
          </a:r>
          <a:r>
            <a:rPr lang="de-DE" sz="2000" dirty="0">
              <a:effectLst/>
            </a:rPr>
            <a:t> te </a:t>
          </a:r>
          <a:r>
            <a:rPr lang="de-DE" sz="2000" dirty="0" err="1">
              <a:effectLst/>
            </a:rPr>
            <a:t>komunicirina</a:t>
          </a:r>
          <a:r>
            <a:rPr lang="de-DE" sz="2000" dirty="0">
              <a:effectLst/>
            </a:rPr>
            <a:t> e </a:t>
          </a:r>
          <a:r>
            <a:rPr lang="de-DE" sz="2000" dirty="0" err="1">
              <a:effectLst/>
            </a:rPr>
            <a:t>Devleja</a:t>
          </a:r>
          <a:r>
            <a:rPr lang="de-DE" sz="2000" dirty="0">
              <a:effectLst/>
            </a:rPr>
            <a:t> avdive?</a:t>
          </a:r>
          <a:endParaRPr lang="es-ES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de-DE" sz="1600" b="1" dirty="0"/>
            <a:t>I Bolka </a:t>
          </a:r>
          <a:r>
            <a:rPr lang="de-DE" sz="1600" b="1" dirty="0" err="1"/>
            <a:t>za</a:t>
          </a:r>
          <a:r>
            <a:rPr lang="de-DE" sz="1600" b="1" dirty="0"/>
            <a:t> ko vreme </a:t>
          </a:r>
          <a:r>
            <a:rPr lang="de-DE" sz="1600" b="1" dirty="0" err="1"/>
            <a:t>bijanipase</a:t>
          </a:r>
          <a:endParaRPr lang="es-ES" sz="16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de-DE" sz="1600" b="1" dirty="0" err="1"/>
            <a:t>Gubiba</a:t>
          </a:r>
          <a:r>
            <a:rPr lang="de-DE" sz="1600" b="1" dirty="0"/>
            <a:t> </a:t>
          </a:r>
          <a:r>
            <a:rPr lang="de-DE" sz="1600" b="1" dirty="0" err="1"/>
            <a:t>za</a:t>
          </a:r>
          <a:r>
            <a:rPr lang="de-DE" sz="1600" b="1" dirty="0"/>
            <a:t> </a:t>
          </a:r>
          <a:r>
            <a:rPr lang="de-DE" sz="1600" b="1" dirty="0" err="1"/>
            <a:t>ednakvost</a:t>
          </a:r>
          <a:r>
            <a:rPr lang="de-DE" sz="1600" b="1" dirty="0"/>
            <a:t> e </a:t>
          </a:r>
          <a:r>
            <a:rPr lang="de-DE" sz="1600" b="1" dirty="0" err="1"/>
            <a:t>Adameja</a:t>
          </a:r>
          <a:endParaRPr lang="es-ES" sz="16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de-DE" sz="1600" b="1" dirty="0"/>
            <a:t>Keren </a:t>
          </a:r>
          <a:r>
            <a:rPr lang="de-DE" sz="1600" b="1" dirty="0" err="1"/>
            <a:t>buti</a:t>
          </a:r>
          <a:r>
            <a:rPr lang="de-DE" sz="1600" b="1" dirty="0"/>
            <a:t> </a:t>
          </a:r>
          <a:r>
            <a:rPr lang="de-DE" sz="1600" b="1" dirty="0" err="1"/>
            <a:t>mukaja</a:t>
          </a:r>
          <a:endParaRPr lang="es-ES" sz="16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de-DE" sz="1600" b="1" dirty="0" err="1"/>
            <a:t>Odgledinen</a:t>
          </a:r>
          <a:r>
            <a:rPr lang="de-DE" sz="1600" b="1" dirty="0"/>
            <a:t> i </a:t>
          </a:r>
          <a:r>
            <a:rPr lang="de-DE" sz="1600" b="1" dirty="0" err="1"/>
            <a:t>hrana</a:t>
          </a:r>
          <a:endParaRPr lang="es-ES" sz="16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Sarine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de-DE" sz="1600" b="1" dirty="0" err="1"/>
            <a:t>Meriba</a:t>
          </a:r>
          <a:endParaRPr lang="es-ES" sz="16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de-DE" sz="1600" b="1" dirty="0" err="1"/>
            <a:t>Odvojiba</a:t>
          </a:r>
          <a:r>
            <a:rPr lang="de-DE" sz="1600" b="1" dirty="0"/>
            <a:t> </a:t>
          </a:r>
          <a:r>
            <a:rPr lang="de-DE" sz="1600" b="1" dirty="0" err="1"/>
            <a:t>taro</a:t>
          </a:r>
          <a:r>
            <a:rPr lang="de-DE" sz="1600" b="1" dirty="0"/>
            <a:t> Devel</a:t>
          </a:r>
          <a:endParaRPr lang="es-ES" sz="16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87387" custScaleY="80166" custLinFactNeighborX="-28211" custLinFactNeighborY="38589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0796" custScaleY="110364" custLinFactNeighborX="234" custLinFactNeighborY="67010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Sar O Devel prvo </a:t>
          </a:r>
          <a:r>
            <a:rPr lang="de-DE" sz="2000" kern="1200" dirty="0" err="1">
              <a:effectLst/>
            </a:rPr>
            <a:t>puti</a:t>
          </a:r>
          <a:r>
            <a:rPr lang="de-DE" sz="2000" kern="1200" dirty="0">
              <a:effectLst/>
            </a:rPr>
            <a:t> </a:t>
          </a:r>
          <a:r>
            <a:rPr lang="de-DE" sz="2000" kern="1200" dirty="0" err="1">
              <a:effectLst/>
            </a:rPr>
            <a:t>komuniciringa</a:t>
          </a:r>
          <a:r>
            <a:rPr lang="de-DE" sz="2000" kern="1200" dirty="0">
              <a:effectLst/>
            </a:rPr>
            <a:t> e </a:t>
          </a:r>
          <a:r>
            <a:rPr lang="de-DE" sz="2000" kern="1200" dirty="0" err="1">
              <a:effectLst/>
            </a:rPr>
            <a:t>manuseja</a:t>
          </a:r>
          <a:r>
            <a:rPr lang="de-DE" sz="2000" kern="1200" dirty="0">
              <a:effectLst/>
            </a:rPr>
            <a:t>?</a:t>
          </a:r>
          <a:endParaRPr lang="es-ES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Sar o </a:t>
          </a:r>
          <a:r>
            <a:rPr lang="de-DE" sz="2000" kern="1200" dirty="0" err="1">
              <a:effectLst/>
            </a:rPr>
            <a:t>manusipe</a:t>
          </a:r>
          <a:r>
            <a:rPr lang="de-DE" sz="2000" kern="1200" dirty="0">
              <a:effectLst/>
            </a:rPr>
            <a:t> </a:t>
          </a:r>
          <a:r>
            <a:rPr lang="de-DE" sz="2000" kern="1200" dirty="0" err="1">
              <a:effectLst/>
            </a:rPr>
            <a:t>cinavga</a:t>
          </a:r>
          <a:r>
            <a:rPr lang="de-DE" sz="2000" kern="1200" dirty="0">
              <a:effectLst/>
            </a:rPr>
            <a:t> te </a:t>
          </a:r>
          <a:r>
            <a:rPr lang="de-DE" sz="2000" kern="1200" dirty="0" err="1">
              <a:effectLst/>
            </a:rPr>
            <a:t>komunicirinel</a:t>
          </a:r>
          <a:r>
            <a:rPr lang="de-DE" sz="2000" kern="1200" dirty="0">
              <a:effectLst/>
            </a:rPr>
            <a:t> e </a:t>
          </a:r>
          <a:r>
            <a:rPr lang="de-DE" sz="2000" kern="1200" dirty="0" err="1">
              <a:effectLst/>
            </a:rPr>
            <a:t>Devleja</a:t>
          </a:r>
          <a:r>
            <a:rPr lang="de-DE" sz="2000" kern="1200" dirty="0">
              <a:effectLst/>
            </a:rPr>
            <a:t>?</a:t>
          </a:r>
          <a:endParaRPr lang="es-ES" sz="2000" kern="1200" dirty="0">
            <a:effectLst/>
          </a:endParaRP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Sar O Devel </a:t>
          </a:r>
          <a:r>
            <a:rPr lang="de-DE" sz="2000" kern="1200" dirty="0" err="1">
              <a:effectLst/>
            </a:rPr>
            <a:t>obedingape</a:t>
          </a:r>
          <a:r>
            <a:rPr lang="de-DE" sz="2000" kern="1200" dirty="0">
              <a:effectLst/>
            </a:rPr>
            <a:t> te </a:t>
          </a:r>
          <a:r>
            <a:rPr lang="de-DE" sz="2000" kern="1200" dirty="0" err="1">
              <a:effectLst/>
            </a:rPr>
            <a:t>obnovinel</a:t>
          </a:r>
          <a:r>
            <a:rPr lang="de-DE" sz="2000" kern="1200" dirty="0">
              <a:effectLst/>
            </a:rPr>
            <a:t> i </a:t>
          </a:r>
          <a:r>
            <a:rPr lang="de-DE" sz="2000" kern="1200" dirty="0" err="1">
              <a:effectLst/>
            </a:rPr>
            <a:t>komunikacija</a:t>
          </a:r>
          <a:r>
            <a:rPr lang="de-DE" sz="2000" kern="1200" dirty="0">
              <a:effectLst/>
            </a:rPr>
            <a:t>?</a:t>
          </a:r>
          <a:endParaRPr lang="es-ES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Sose </a:t>
          </a:r>
          <a:r>
            <a:rPr lang="de-DE" sz="2000" kern="1200" dirty="0" err="1">
              <a:effectLst/>
            </a:rPr>
            <a:t>nasti</a:t>
          </a:r>
          <a:r>
            <a:rPr lang="de-DE" sz="2000" kern="1200" dirty="0">
              <a:effectLst/>
            </a:rPr>
            <a:t> te </a:t>
          </a:r>
          <a:r>
            <a:rPr lang="de-DE" sz="2000" kern="1200" dirty="0" err="1">
              <a:effectLst/>
            </a:rPr>
            <a:t>komunicirina</a:t>
          </a:r>
          <a:r>
            <a:rPr lang="de-DE" sz="2000" kern="1200" dirty="0">
              <a:effectLst/>
            </a:rPr>
            <a:t> </a:t>
          </a:r>
          <a:r>
            <a:rPr lang="de-DE" sz="2000" kern="1200" dirty="0" err="1">
              <a:effectLst/>
            </a:rPr>
            <a:t>direktno</a:t>
          </a:r>
          <a:r>
            <a:rPr lang="de-DE" sz="2000" kern="1200" dirty="0">
              <a:effectLst/>
            </a:rPr>
            <a:t> e </a:t>
          </a:r>
          <a:r>
            <a:rPr lang="de-DE" sz="2000" kern="1200" dirty="0" err="1">
              <a:effectLst/>
            </a:rPr>
            <a:t>Devleja</a:t>
          </a:r>
          <a:r>
            <a:rPr lang="de-DE" sz="2000" kern="1200" dirty="0">
              <a:effectLst/>
            </a:rPr>
            <a:t> </a:t>
          </a:r>
          <a:r>
            <a:rPr lang="de-DE" sz="2000" kern="1200" dirty="0" err="1">
              <a:effectLst/>
            </a:rPr>
            <a:t>akana</a:t>
          </a:r>
          <a:r>
            <a:rPr lang="de-DE" sz="2000" kern="1200" dirty="0">
              <a:effectLst/>
            </a:rPr>
            <a:t>?</a:t>
          </a:r>
          <a:endParaRPr lang="es-ES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Sar </a:t>
          </a:r>
          <a:r>
            <a:rPr lang="de-DE" sz="2000" kern="1200" dirty="0" err="1">
              <a:effectLst/>
            </a:rPr>
            <a:t>saj</a:t>
          </a:r>
          <a:r>
            <a:rPr lang="de-DE" sz="2000" kern="1200" dirty="0">
              <a:effectLst/>
            </a:rPr>
            <a:t> te </a:t>
          </a:r>
          <a:r>
            <a:rPr lang="de-DE" sz="2000" kern="1200" dirty="0" err="1">
              <a:effectLst/>
            </a:rPr>
            <a:t>komunicirina</a:t>
          </a:r>
          <a:r>
            <a:rPr lang="de-DE" sz="2000" kern="1200" dirty="0">
              <a:effectLst/>
            </a:rPr>
            <a:t> e </a:t>
          </a:r>
          <a:r>
            <a:rPr lang="de-DE" sz="2000" kern="1200" dirty="0" err="1">
              <a:effectLst/>
            </a:rPr>
            <a:t>Devleja</a:t>
          </a:r>
          <a:r>
            <a:rPr lang="de-DE" sz="2000" kern="1200" dirty="0">
              <a:effectLst/>
            </a:rPr>
            <a:t> avdive?</a:t>
          </a:r>
          <a:endParaRPr lang="es-ES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68559" y="30725"/>
          <a:ext cx="518056" cy="673767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sp:txBody>
      <dsp:txXfrm rot="-5400000">
        <a:off x="-9296" y="108580"/>
        <a:ext cx="673767" cy="388542"/>
      </dsp:txXfrm>
    </dsp:sp>
    <dsp:sp modelId="{EBCB0F9C-9A2A-4CB8-B625-28085C230517}">
      <dsp:nvSpPr>
        <dsp:cNvPr id="0" name=""/>
        <dsp:cNvSpPr/>
      </dsp:nvSpPr>
      <dsp:spPr>
        <a:xfrm rot="5400000">
          <a:off x="2357879" y="-1619046"/>
          <a:ext cx="483159" cy="3859177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de-DE" sz="1600" b="1" kern="1200" dirty="0"/>
            <a:t>I Bolka </a:t>
          </a:r>
          <a:r>
            <a:rPr lang="de-DE" sz="1600" b="1" kern="1200" dirty="0" err="1"/>
            <a:t>za</a:t>
          </a:r>
          <a:r>
            <a:rPr lang="de-DE" sz="1600" b="1" kern="1200" dirty="0"/>
            <a:t> ko vreme </a:t>
          </a:r>
          <a:r>
            <a:rPr lang="de-DE" sz="1600" b="1" kern="1200" dirty="0" err="1"/>
            <a:t>bijanipase</a:t>
          </a:r>
          <a:endParaRPr lang="es-E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de-DE" sz="1600" b="1" kern="1200" dirty="0" err="1"/>
            <a:t>Gubiba</a:t>
          </a:r>
          <a:r>
            <a:rPr lang="de-DE" sz="1600" b="1" kern="1200" dirty="0"/>
            <a:t> </a:t>
          </a:r>
          <a:r>
            <a:rPr lang="de-DE" sz="1600" b="1" kern="1200" dirty="0" err="1"/>
            <a:t>za</a:t>
          </a:r>
          <a:r>
            <a:rPr lang="de-DE" sz="1600" b="1" kern="1200" dirty="0"/>
            <a:t> </a:t>
          </a:r>
          <a:r>
            <a:rPr lang="de-DE" sz="1600" b="1" kern="1200" dirty="0" err="1"/>
            <a:t>ednakvost</a:t>
          </a:r>
          <a:r>
            <a:rPr lang="de-DE" sz="1600" b="1" kern="1200" dirty="0"/>
            <a:t> e </a:t>
          </a:r>
          <a:r>
            <a:rPr lang="de-DE" sz="1600" b="1" kern="1200" dirty="0" err="1"/>
            <a:t>Adameja</a:t>
          </a:r>
          <a:endParaRPr lang="es-ES" sz="1600" b="1" kern="1200" dirty="0"/>
        </a:p>
      </dsp:txBody>
      <dsp:txXfrm rot="-5400000">
        <a:off x="669870" y="92549"/>
        <a:ext cx="3835591" cy="435987"/>
      </dsp:txXfrm>
    </dsp:sp>
    <dsp:sp modelId="{7A26033D-C22A-4F50-AA3D-A8F9E6619CC7}">
      <dsp:nvSpPr>
        <dsp:cNvPr id="0" name=""/>
        <dsp:cNvSpPr/>
      </dsp:nvSpPr>
      <dsp:spPr>
        <a:xfrm rot="5400000">
          <a:off x="43958" y="690592"/>
          <a:ext cx="567257" cy="673767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-5400000">
        <a:off x="-9297" y="743847"/>
        <a:ext cx="673767" cy="425443"/>
      </dsp:txXfrm>
    </dsp:sp>
    <dsp:sp modelId="{B88879ED-2486-40B7-B176-CD90F8AE9BD1}">
      <dsp:nvSpPr>
        <dsp:cNvPr id="0" name=""/>
        <dsp:cNvSpPr/>
      </dsp:nvSpPr>
      <dsp:spPr>
        <a:xfrm rot="5400000">
          <a:off x="2357879" y="-979351"/>
          <a:ext cx="483159" cy="3859177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de-DE" sz="1600" b="1" kern="1200" dirty="0"/>
            <a:t>Keren </a:t>
          </a:r>
          <a:r>
            <a:rPr lang="de-DE" sz="1600" b="1" kern="1200" dirty="0" err="1"/>
            <a:t>buti</a:t>
          </a:r>
          <a:r>
            <a:rPr lang="de-DE" sz="1600" b="1" kern="1200" dirty="0"/>
            <a:t> </a:t>
          </a:r>
          <a:r>
            <a:rPr lang="de-DE" sz="1600" b="1" kern="1200" dirty="0" err="1"/>
            <a:t>mukaja</a:t>
          </a:r>
          <a:endParaRPr lang="es-E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de-DE" sz="1600" b="1" kern="1200" dirty="0" err="1"/>
            <a:t>Odgledinen</a:t>
          </a:r>
          <a:r>
            <a:rPr lang="de-DE" sz="1600" b="1" kern="1200" dirty="0"/>
            <a:t> i </a:t>
          </a:r>
          <a:r>
            <a:rPr lang="de-DE" sz="1600" b="1" kern="1200" dirty="0" err="1"/>
            <a:t>hrana</a:t>
          </a:r>
          <a:endParaRPr lang="es-ES" sz="1600" b="1" kern="1200" dirty="0"/>
        </a:p>
      </dsp:txBody>
      <dsp:txXfrm rot="-5400000">
        <a:off x="669870" y="732244"/>
        <a:ext cx="3835591" cy="435987"/>
      </dsp:txXfrm>
    </dsp:sp>
    <dsp:sp modelId="{50467A6B-5600-4D08-A7A4-1E31712E37CF}">
      <dsp:nvSpPr>
        <dsp:cNvPr id="0" name=""/>
        <dsp:cNvSpPr/>
      </dsp:nvSpPr>
      <dsp:spPr>
        <a:xfrm rot="5400000">
          <a:off x="162467" y="1253025"/>
          <a:ext cx="539932" cy="883460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Sarine</a:t>
          </a:r>
        </a:p>
      </dsp:txBody>
      <dsp:txXfrm rot="-5400000">
        <a:off x="-9296" y="1424789"/>
        <a:ext cx="883460" cy="404949"/>
      </dsp:txXfrm>
    </dsp:sp>
    <dsp:sp modelId="{10EEF041-E6A6-492D-A7E3-3DB76943A600}">
      <dsp:nvSpPr>
        <dsp:cNvPr id="0" name=""/>
        <dsp:cNvSpPr/>
      </dsp:nvSpPr>
      <dsp:spPr>
        <a:xfrm rot="5400000">
          <a:off x="2462725" y="-238387"/>
          <a:ext cx="483159" cy="3697467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de-DE" sz="1600" b="1" kern="1200" dirty="0" err="1"/>
            <a:t>Meriba</a:t>
          </a:r>
          <a:endParaRPr lang="es-E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de-DE" sz="1600" b="1" kern="1200" dirty="0" err="1"/>
            <a:t>Odvojiba</a:t>
          </a:r>
          <a:r>
            <a:rPr lang="de-DE" sz="1600" b="1" kern="1200" dirty="0"/>
            <a:t> </a:t>
          </a:r>
          <a:r>
            <a:rPr lang="de-DE" sz="1600" b="1" kern="1200" dirty="0" err="1"/>
            <a:t>taro</a:t>
          </a:r>
          <a:r>
            <a:rPr lang="de-DE" sz="1600" b="1" kern="1200" dirty="0"/>
            <a:t> Devel</a:t>
          </a:r>
          <a:endParaRPr lang="es-ES" sz="1600" b="1" kern="1200" dirty="0"/>
        </a:p>
      </dsp:txBody>
      <dsp:txXfrm rot="-5400000">
        <a:off x="855571" y="1392353"/>
        <a:ext cx="3673881" cy="435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83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8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1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3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60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49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2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7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4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878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4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14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jpe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microsoft.com/office/2007/relationships/hdphoto" Target="../media/hdphoto7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35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0" y="115587"/>
            <a:ext cx="54059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O SOZDAVACI</a:t>
            </a:r>
          </a:p>
          <a:p>
            <a:pPr algn="ctr"/>
            <a:r>
              <a:rPr lang="de-DE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VAKERELA</a:t>
            </a:r>
            <a:endParaRPr lang="es-ES" sz="5400" b="1" spc="600" dirty="0">
              <a:ln>
                <a:solidFill>
                  <a:srgbClr val="F1893B"/>
                </a:solidFill>
              </a:ln>
              <a:solidFill>
                <a:schemeClr val="bg1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991957" y="6519446"/>
            <a:ext cx="3200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Lekcija </a:t>
            </a:r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pl-PL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za </a:t>
            </a:r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pl-PL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oktomvri 2026 bers</a:t>
            </a:r>
          </a:p>
        </p:txBody>
      </p:sp>
    </p:spTree>
    <p:extLst>
      <p:ext uri="{BB962C8B-B14F-4D97-AF65-F5344CB8AC3E}">
        <p14:creationId xmlns:p14="http://schemas.microsoft.com/office/powerpoint/2010/main" val="17783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58956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,,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Angleder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O Devel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kergaq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lafi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so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amare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anglune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preku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prorokija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but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putija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ko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razna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nacinija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a ko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akala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posledna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dive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kerela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amenge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lafi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preku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Piro Cavo, Kaste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postavinga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Ole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nasledniko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ko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preku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Kaste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sozdainga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i 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vselena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,“ (</a:t>
            </a:r>
            <a:r>
              <a:rPr lang="de-DE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Evreite</a:t>
            </a:r>
            <a:r>
              <a:rPr lang="de-DE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1:1-2).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6516753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0" y="7731"/>
            <a:ext cx="650789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Dali </a:t>
            </a:r>
            <a:r>
              <a:rPr lang="de-DE" sz="2000" b="1" dirty="0" err="1"/>
              <a:t>nekad</a:t>
            </a:r>
            <a:r>
              <a:rPr lang="de-DE" sz="2000" b="1" dirty="0"/>
              <a:t> </a:t>
            </a:r>
            <a:r>
              <a:rPr lang="de-DE" sz="2000" b="1" dirty="0" err="1"/>
              <a:t>kergen</a:t>
            </a:r>
            <a:r>
              <a:rPr lang="de-DE" sz="2000" b="1" dirty="0"/>
              <a:t> </a:t>
            </a:r>
            <a:r>
              <a:rPr lang="de-DE" sz="2000" b="1" dirty="0" err="1"/>
              <a:t>lafi</a:t>
            </a:r>
            <a:r>
              <a:rPr lang="de-DE" sz="2000" b="1" dirty="0"/>
              <a:t> </a:t>
            </a:r>
            <a:r>
              <a:rPr lang="de-DE" sz="2000" b="1" dirty="0" err="1"/>
              <a:t>direkno</a:t>
            </a:r>
            <a:r>
              <a:rPr lang="de-DE" sz="2000" b="1" dirty="0"/>
              <a:t> e </a:t>
            </a:r>
            <a:r>
              <a:rPr lang="de-DE" sz="2000" b="1" dirty="0" err="1"/>
              <a:t>Devleja</a:t>
            </a:r>
            <a:r>
              <a:rPr lang="de-DE" sz="2000" b="1" dirty="0"/>
              <a:t>?</a:t>
            </a:r>
          </a:p>
          <a:p>
            <a:pPr>
              <a:spcBef>
                <a:spcPts val="600"/>
              </a:spcBef>
            </a:pPr>
            <a:r>
              <a:rPr lang="de-DE" sz="2000" b="1" dirty="0"/>
              <a:t>Dali </a:t>
            </a:r>
            <a:r>
              <a:rPr lang="de-DE" sz="2000" b="1" dirty="0" err="1"/>
              <a:t>nekad</a:t>
            </a:r>
            <a:r>
              <a:rPr lang="de-DE" sz="2000" b="1" dirty="0"/>
              <a:t> </a:t>
            </a:r>
            <a:r>
              <a:rPr lang="de-DE" sz="2000" b="1" dirty="0" err="1"/>
              <a:t>inenle</a:t>
            </a:r>
            <a:r>
              <a:rPr lang="de-DE" sz="2000" b="1" dirty="0"/>
              <a:t> ko </a:t>
            </a:r>
            <a:r>
              <a:rPr lang="de-DE" sz="2000" b="1" dirty="0" err="1"/>
              <a:t>moznost</a:t>
            </a:r>
            <a:r>
              <a:rPr lang="de-DE" sz="2000" b="1" dirty="0"/>
              <a:t> te </a:t>
            </a:r>
            <a:r>
              <a:rPr lang="de-DE" sz="2000" b="1" dirty="0" err="1"/>
              <a:t>sunen</a:t>
            </a:r>
            <a:r>
              <a:rPr lang="de-DE" sz="2000" b="1" dirty="0"/>
              <a:t> </a:t>
            </a:r>
            <a:r>
              <a:rPr lang="de-DE" sz="2000" b="1" dirty="0" err="1"/>
              <a:t>Olese</a:t>
            </a:r>
            <a:r>
              <a:rPr lang="de-DE" sz="2000" b="1" dirty="0"/>
              <a:t> </a:t>
            </a:r>
            <a:r>
              <a:rPr lang="de-DE" sz="2000" b="1" dirty="0" err="1"/>
              <a:t>lafija</a:t>
            </a:r>
            <a:r>
              <a:rPr lang="de-DE" sz="2000" b="1" dirty="0"/>
              <a:t>? O </a:t>
            </a:r>
            <a:r>
              <a:rPr lang="de-DE" sz="2000" b="1" dirty="0" err="1"/>
              <a:t>odgovor</a:t>
            </a:r>
            <a:r>
              <a:rPr lang="de-DE" sz="2000" b="1" dirty="0"/>
              <a:t>, </a:t>
            </a:r>
            <a:r>
              <a:rPr lang="de-DE" sz="2000" b="1" dirty="0" err="1"/>
              <a:t>ocigledno</a:t>
            </a:r>
            <a:r>
              <a:rPr lang="de-DE" sz="2000" b="1" dirty="0"/>
              <a:t> </a:t>
            </a:r>
            <a:r>
              <a:rPr lang="de-DE" sz="2000" b="1" dirty="0" err="1"/>
              <a:t>tano</a:t>
            </a:r>
            <a:r>
              <a:rPr lang="de-DE" sz="2000" b="1" dirty="0"/>
              <a:t>: ,,NA“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0" y="2034955"/>
            <a:ext cx="65078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Savi </a:t>
            </a:r>
            <a:r>
              <a:rPr lang="de-DE" sz="2000" b="1" dirty="0" err="1">
                <a:solidFill>
                  <a:prstClr val="black"/>
                </a:solidFill>
              </a:rPr>
              <a:t>tani</a:t>
            </a:r>
            <a:r>
              <a:rPr lang="de-DE" sz="2000" b="1" dirty="0">
                <a:solidFill>
                  <a:prstClr val="black"/>
                </a:solidFill>
              </a:rPr>
              <a:t> i </a:t>
            </a:r>
            <a:r>
              <a:rPr lang="de-DE" sz="2000" b="1" dirty="0" err="1">
                <a:solidFill>
                  <a:prstClr val="black"/>
                </a:solidFill>
              </a:rPr>
              <a:t>pricina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amari </a:t>
            </a:r>
            <a:r>
              <a:rPr lang="de-DE" sz="2000" b="1" dirty="0" err="1">
                <a:solidFill>
                  <a:prstClr val="black"/>
                </a:solidFill>
              </a:rPr>
              <a:t>nemoznost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direktno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kera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lafi</a:t>
            </a:r>
            <a:r>
              <a:rPr lang="de-DE" sz="2000" b="1" dirty="0">
                <a:solidFill>
                  <a:prstClr val="black"/>
                </a:solidFill>
              </a:rPr>
              <a:t> e </a:t>
            </a:r>
            <a:r>
              <a:rPr lang="de-DE" sz="2000" b="1" dirty="0" err="1">
                <a:solidFill>
                  <a:prstClr val="black"/>
                </a:solidFill>
              </a:rPr>
              <a:t>Devleja</a:t>
            </a:r>
            <a:r>
              <a:rPr lang="de-DE" sz="2000" b="1" dirty="0">
                <a:solidFill>
                  <a:prstClr val="black"/>
                </a:solidFill>
              </a:rPr>
              <a:t>? Dali </a:t>
            </a:r>
            <a:r>
              <a:rPr lang="de-DE" sz="2000" b="1" dirty="0" err="1">
                <a:solidFill>
                  <a:prstClr val="black"/>
                </a:solidFill>
              </a:rPr>
              <a:t>od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uvek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agar</a:t>
            </a:r>
            <a:r>
              <a:rPr lang="de-DE" sz="2000" b="1" dirty="0">
                <a:solidFill>
                  <a:prstClr val="black"/>
                </a:solidFill>
              </a:rPr>
              <a:t>?                                    Ka </a:t>
            </a:r>
            <a:r>
              <a:rPr lang="de-DE" sz="2000" b="1" dirty="0" err="1">
                <a:solidFill>
                  <a:prstClr val="black"/>
                </a:solidFill>
              </a:rPr>
              <a:t>saj</a:t>
            </a:r>
            <a:r>
              <a:rPr lang="de-DE" sz="2000" b="1" dirty="0">
                <a:solidFill>
                  <a:prstClr val="black"/>
                </a:solidFill>
              </a:rPr>
              <a:t> li </a:t>
            </a:r>
            <a:r>
              <a:rPr lang="de-DE" sz="2000" b="1" dirty="0" err="1">
                <a:solidFill>
                  <a:prstClr val="black"/>
                </a:solidFill>
              </a:rPr>
              <a:t>nekad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kerale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odova</a:t>
            </a:r>
            <a:r>
              <a:rPr lang="de-DE" sz="2000" b="1" dirty="0">
                <a:solidFill>
                  <a:prstClr val="black"/>
                </a:solidFill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0" y="1213704"/>
            <a:ext cx="65078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Saj te </a:t>
            </a:r>
            <a:r>
              <a:rPr lang="de-DE" sz="2000" b="1" dirty="0" err="1">
                <a:solidFill>
                  <a:prstClr val="black"/>
                </a:solidFill>
              </a:rPr>
              <a:t>kera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lafi</a:t>
            </a:r>
            <a:r>
              <a:rPr lang="de-DE" sz="2000" b="1" dirty="0">
                <a:solidFill>
                  <a:prstClr val="black"/>
                </a:solidFill>
              </a:rPr>
              <a:t> e </a:t>
            </a:r>
            <a:r>
              <a:rPr lang="de-DE" sz="2000" b="1" dirty="0" err="1">
                <a:solidFill>
                  <a:prstClr val="black"/>
                </a:solidFill>
              </a:rPr>
              <a:t>Devleja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samo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preku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indirektno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metod</a:t>
            </a:r>
            <a:r>
              <a:rPr lang="de-DE" sz="2000" b="1" dirty="0">
                <a:solidFill>
                  <a:prstClr val="black"/>
                </a:solidFill>
              </a:rPr>
              <a:t> (Molitva, </a:t>
            </a:r>
            <a:r>
              <a:rPr lang="de-DE" sz="2000" b="1" dirty="0" err="1">
                <a:solidFill>
                  <a:prstClr val="black"/>
                </a:solidFill>
              </a:rPr>
              <a:t>Biblija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prorocija</a:t>
            </a:r>
            <a:r>
              <a:rPr lang="de-DE" sz="2000" b="1" dirty="0">
                <a:solidFill>
                  <a:prstClr val="black"/>
                </a:solidFill>
              </a:rPr>
              <a:t>..).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43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7E392E-2AD1-5135-6A15-3D95A3B16C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76" y="1402079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485549-E1A6-69E7-F4F8-0E8C8AA7D6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7916" y="971169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BCD36D-37F2-59CB-FA66-6ABEA131D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6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E9ADA98-95EA-A0B4-553A-452A922063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2138" y="3858127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08754C9-BF25-7AFD-DFF1-F8372FA344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683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SAR O DEVEL PRVO PUTI KOMUNICIRINGA E MANUSEJA?</a:t>
            </a:r>
            <a:endParaRPr lang="es-ES" sz="28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66076" y="427525"/>
            <a:ext cx="11621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,,Thaj O Devel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zapovedinga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manusese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vakerindoj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,,Ha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svako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kash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gradina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Bitie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2:16)</a:t>
            </a:r>
            <a:endParaRPr lang="es-ES" sz="14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Ko </a:t>
            </a:r>
            <a:r>
              <a:rPr lang="de-DE" sz="2000" b="1" dirty="0" err="1"/>
              <a:t>angluno</a:t>
            </a:r>
            <a:r>
              <a:rPr lang="de-DE" sz="2000" b="1" dirty="0"/>
              <a:t> </a:t>
            </a:r>
            <a:r>
              <a:rPr lang="de-DE" sz="2000" b="1" dirty="0" err="1"/>
              <a:t>pocetok</a:t>
            </a:r>
            <a:r>
              <a:rPr lang="de-DE" sz="2000" b="1" dirty="0"/>
              <a:t>, O Devel </a:t>
            </a:r>
            <a:r>
              <a:rPr lang="de-DE" sz="2000" b="1" dirty="0" err="1"/>
              <a:t>sozdainga</a:t>
            </a:r>
            <a:r>
              <a:rPr lang="de-DE" sz="2000" b="1" dirty="0"/>
              <a:t> o </a:t>
            </a:r>
            <a:r>
              <a:rPr lang="de-DE" sz="2000" b="1" dirty="0" err="1"/>
              <a:t>sveto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 da te ovel </a:t>
            </a:r>
            <a:r>
              <a:rPr lang="de-DE" sz="2000" b="1" dirty="0" err="1"/>
              <a:t>naselimo</a:t>
            </a:r>
            <a:r>
              <a:rPr lang="de-DE" sz="2000" b="1" dirty="0"/>
              <a:t> so </a:t>
            </a:r>
            <a:r>
              <a:rPr lang="de-DE" sz="2000" b="1" dirty="0" err="1"/>
              <a:t>manusa</a:t>
            </a:r>
            <a:r>
              <a:rPr lang="de-DE" sz="2000" b="1" dirty="0"/>
              <a:t> (Isaija 45:18).</a:t>
            </a:r>
            <a:endParaRPr lang="es-ES" sz="20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</a:t>
            </a:r>
            <a:r>
              <a:rPr lang="de-DE" sz="2000" b="1" dirty="0" err="1"/>
              <a:t>Manusipe</a:t>
            </a:r>
            <a:r>
              <a:rPr lang="de-DE" sz="2000" b="1" dirty="0"/>
              <a:t> </a:t>
            </a:r>
            <a:r>
              <a:rPr lang="de-DE" sz="2000" b="1" dirty="0" err="1"/>
              <a:t>akana</a:t>
            </a:r>
            <a:r>
              <a:rPr lang="de-DE" sz="2000" b="1" dirty="0"/>
              <a:t>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celosno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podgotvimo</a:t>
            </a:r>
            <a:r>
              <a:rPr lang="de-DE" sz="2000" b="1" dirty="0"/>
              <a:t> te </a:t>
            </a:r>
            <a:r>
              <a:rPr lang="de-DE" sz="2000" b="1" dirty="0" err="1"/>
              <a:t>naselinel</a:t>
            </a:r>
            <a:r>
              <a:rPr lang="de-DE" sz="2000" b="1" dirty="0"/>
              <a:t> o </a:t>
            </a:r>
            <a:r>
              <a:rPr lang="de-DE" sz="2000" b="1" dirty="0" err="1"/>
              <a:t>nevosozdaimo</a:t>
            </a:r>
            <a:r>
              <a:rPr lang="de-DE" sz="2000" b="1" dirty="0"/>
              <a:t> </a:t>
            </a:r>
            <a:r>
              <a:rPr lang="de-DE" sz="2000" b="1" dirty="0" err="1"/>
              <a:t>sveto</a:t>
            </a:r>
            <a:r>
              <a:rPr lang="de-DE" sz="2000" b="1" dirty="0"/>
              <a:t> (1.Mojseva 1:27).</a:t>
            </a:r>
            <a:endParaRPr lang="es-ES" sz="2000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Ko </a:t>
            </a:r>
            <a:r>
              <a:rPr lang="de-DE" sz="2000" b="1" dirty="0" err="1"/>
              <a:t>isto</a:t>
            </a:r>
            <a:r>
              <a:rPr lang="de-DE" sz="2000" b="1" dirty="0"/>
              <a:t> </a:t>
            </a:r>
            <a:r>
              <a:rPr lang="de-DE" sz="2000" b="1" dirty="0" err="1"/>
              <a:t>dive</a:t>
            </a:r>
            <a:r>
              <a:rPr lang="de-DE" sz="2000" b="1" dirty="0"/>
              <a:t>, </a:t>
            </a: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sozdainela</a:t>
            </a:r>
            <a:r>
              <a:rPr lang="de-DE" sz="2000" b="1" dirty="0"/>
              <a:t> e Eva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jek</a:t>
            </a:r>
            <a:r>
              <a:rPr lang="de-DE" sz="2000" b="1" dirty="0"/>
              <a:t> </a:t>
            </a:r>
            <a:r>
              <a:rPr lang="de-DE" sz="2000" b="1" dirty="0" err="1"/>
              <a:t>rebro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Adam (1.Mojseva 2:18, 21-22).</a:t>
            </a:r>
            <a:endParaRPr lang="es-ES" sz="2000" b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Keda </a:t>
            </a:r>
            <a:r>
              <a:rPr lang="de-DE" sz="2000" b="1" dirty="0" err="1"/>
              <a:t>sa</a:t>
            </a:r>
            <a:r>
              <a:rPr lang="de-DE" sz="2000" b="1" dirty="0"/>
              <a:t>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gotovo</a:t>
            </a:r>
            <a:r>
              <a:rPr lang="de-DE" sz="2000" b="1" dirty="0"/>
              <a:t>, </a:t>
            </a: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sozdainga</a:t>
            </a:r>
            <a:r>
              <a:rPr lang="de-DE" sz="2000" b="1" dirty="0"/>
              <a:t> e Adame </a:t>
            </a:r>
            <a:r>
              <a:rPr lang="de-DE" sz="2000" b="1" dirty="0" err="1"/>
              <a:t>tari</a:t>
            </a:r>
            <a:r>
              <a:rPr lang="de-DE" sz="2000" b="1" dirty="0"/>
              <a:t> </a:t>
            </a:r>
            <a:r>
              <a:rPr lang="de-DE" sz="2000" b="1" dirty="0" err="1"/>
              <a:t>zemno</a:t>
            </a:r>
            <a:r>
              <a:rPr lang="de-DE" sz="2000" b="1" dirty="0"/>
              <a:t> </a:t>
            </a:r>
            <a:r>
              <a:rPr lang="de-DE" sz="2000" b="1" dirty="0" err="1"/>
              <a:t>puv</a:t>
            </a:r>
            <a:r>
              <a:rPr lang="de-DE" sz="2000" b="1" dirty="0"/>
              <a:t> (1.Mojseva 2:4-7).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41978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0A39513-9A37-27BE-CAB6-AB5040D033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202785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CA31D5-9D68-C55C-F504-23960D4A83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8172" y="1202785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E1D41A0-FCFD-5DA9-C0CC-3ECDA9F49D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7182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44D77D9-FF40-BD12-BF94-4EC8D95675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718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449509" y="1080840"/>
            <a:ext cx="3572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Ko </a:t>
            </a:r>
            <a:r>
              <a:rPr lang="de-DE" sz="2000" b="1" dirty="0" err="1"/>
              <a:t>tek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akava</a:t>
            </a:r>
            <a:r>
              <a:rPr lang="de-DE" sz="2000" b="1" dirty="0"/>
              <a:t> </a:t>
            </a:r>
            <a:r>
              <a:rPr lang="de-DE" sz="2000" b="1" dirty="0" err="1"/>
              <a:t>proces</a:t>
            </a:r>
            <a:r>
              <a:rPr lang="de-DE" sz="2000" b="1" dirty="0"/>
              <a:t>, </a:t>
            </a:r>
            <a:r>
              <a:rPr lang="de-DE" sz="2000" b="1" dirty="0" err="1"/>
              <a:t>ine</a:t>
            </a:r>
            <a:r>
              <a:rPr lang="de-DE" sz="2000" b="1" dirty="0"/>
              <a:t> but </a:t>
            </a:r>
            <a:r>
              <a:rPr lang="de-DE" sz="2000" b="1" dirty="0" err="1"/>
              <a:t>komunikacija</a:t>
            </a:r>
            <a:r>
              <a:rPr lang="de-DE" sz="2000" b="1" dirty="0"/>
              <a:t> </a:t>
            </a:r>
            <a:r>
              <a:rPr lang="de-DE" sz="2000" b="1" dirty="0" err="1"/>
              <a:t>maskar</a:t>
            </a:r>
            <a:r>
              <a:rPr lang="de-DE" sz="2000" b="1" dirty="0"/>
              <a:t> ko Devel </a:t>
            </a:r>
            <a:r>
              <a:rPr lang="de-DE" sz="2000" b="1" dirty="0" err="1"/>
              <a:t>thaj</a:t>
            </a:r>
            <a:r>
              <a:rPr lang="de-DE" sz="2000" b="1" dirty="0"/>
              <a:t> o Adam:</a:t>
            </a:r>
            <a:endParaRPr lang="es-ES" sz="20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8889399" y="5766759"/>
            <a:ext cx="33025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zapoznaingale</a:t>
            </a:r>
            <a:r>
              <a:rPr lang="de-DE" sz="2000" b="1" dirty="0"/>
              <a:t> e </a:t>
            </a:r>
            <a:r>
              <a:rPr lang="de-DE" sz="2000" b="1" dirty="0" err="1"/>
              <a:t>Evaja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obedinigalen</a:t>
            </a:r>
            <a:r>
              <a:rPr lang="de-DE" sz="2000" b="1" dirty="0"/>
              <a:t> ko </a:t>
            </a:r>
            <a:r>
              <a:rPr lang="de-DE" sz="2000" b="1" dirty="0" err="1"/>
              <a:t>brako</a:t>
            </a:r>
            <a:endParaRPr lang="es-ES" sz="20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8854312" y="4672224"/>
            <a:ext cx="33376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zamolinga</a:t>
            </a:r>
            <a:r>
              <a:rPr lang="de-DE" sz="2000" b="1" dirty="0"/>
              <a:t> te del </a:t>
            </a:r>
            <a:r>
              <a:rPr lang="de-DE" sz="2000" b="1" dirty="0" err="1"/>
              <a:t>adava</a:t>
            </a:r>
            <a:r>
              <a:rPr lang="de-DE" sz="2000" b="1" dirty="0"/>
              <a:t> </a:t>
            </a:r>
            <a:r>
              <a:rPr lang="de-DE" sz="2000" b="1" dirty="0" err="1"/>
              <a:t>bashi</a:t>
            </a:r>
            <a:r>
              <a:rPr lang="de-DE" sz="2000" b="1" dirty="0"/>
              <a:t> o </a:t>
            </a:r>
            <a:r>
              <a:rPr lang="de-DE" sz="2000" b="1" dirty="0" err="1"/>
              <a:t>zivotinke</a:t>
            </a:r>
            <a:r>
              <a:rPr lang="de-DE" sz="2000" b="1" dirty="0"/>
              <a:t> (1.Mojseva 2:19).</a:t>
            </a:r>
            <a:endParaRPr lang="es-ES" sz="2000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8854313" y="3577688"/>
            <a:ext cx="33376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istakninela</a:t>
            </a:r>
            <a:r>
              <a:rPr lang="de-DE" sz="2000" b="1" dirty="0"/>
              <a:t> </a:t>
            </a:r>
            <a:r>
              <a:rPr lang="de-DE" sz="2000" b="1" dirty="0" err="1"/>
              <a:t>piro</a:t>
            </a:r>
            <a:r>
              <a:rPr lang="de-DE" sz="2000" b="1" dirty="0"/>
              <a:t> </a:t>
            </a:r>
            <a:r>
              <a:rPr lang="de-DE" sz="2000" b="1" dirty="0" err="1"/>
              <a:t>ograniciba</a:t>
            </a:r>
            <a:r>
              <a:rPr lang="de-DE" sz="2000" b="1" dirty="0"/>
              <a:t> (1.Mojseva 2:16-17).</a:t>
            </a:r>
            <a:endParaRPr lang="es-ES" sz="2000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8854312" y="2175376"/>
            <a:ext cx="33376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ct val="150000"/>
            </a:pP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dengale</a:t>
            </a:r>
            <a:r>
              <a:rPr lang="de-DE" sz="2000" b="1" dirty="0"/>
              <a:t> </a:t>
            </a:r>
            <a:r>
              <a:rPr lang="de-DE" sz="2000" b="1" dirty="0" err="1"/>
              <a:t>upatstvo</a:t>
            </a:r>
            <a:r>
              <a:rPr lang="de-DE" sz="2000" b="1" dirty="0"/>
              <a:t> </a:t>
            </a:r>
            <a:r>
              <a:rPr lang="de-DE" sz="2000" b="1" dirty="0" err="1"/>
              <a:t>bashi</a:t>
            </a:r>
            <a:r>
              <a:rPr lang="de-DE" sz="2000" b="1" dirty="0"/>
              <a:t> </a:t>
            </a:r>
            <a:r>
              <a:rPr lang="de-DE" sz="2000" b="1" dirty="0" err="1"/>
              <a:t>buti</a:t>
            </a:r>
            <a:r>
              <a:rPr lang="de-DE" sz="2000" b="1" dirty="0"/>
              <a:t> so </a:t>
            </a:r>
            <a:r>
              <a:rPr lang="de-DE" sz="2000" b="1" dirty="0" err="1"/>
              <a:t>trebinga</a:t>
            </a:r>
            <a:r>
              <a:rPr lang="de-DE" sz="2000" b="1" dirty="0"/>
              <a:t> te </a:t>
            </a:r>
            <a:r>
              <a:rPr lang="de-DE" sz="2000" b="1" dirty="0" err="1"/>
              <a:t>izvrsinila</a:t>
            </a:r>
            <a:r>
              <a:rPr lang="de-DE" sz="2000" b="1" dirty="0"/>
              <a:t> ko Eden (1.Mojseva 2:15).</a:t>
            </a:r>
            <a:endParaRPr lang="es-ES" sz="2000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SAR O DEVEL PRVO PUTI KOMUNICIRINGA E MANUSEJA?</a:t>
            </a:r>
            <a:endParaRPr lang="es-ES" sz="28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11953" y="427525"/>
            <a:ext cx="116752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,,Thaj O Devel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zapovedinga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manusese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vakerindoj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,,Ha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svako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kash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gradina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Bitie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2:16)</a:t>
            </a:r>
            <a:endParaRPr lang="es-ES" sz="14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99394" y="2228302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99394" y="3635077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80695" y="4761498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00821" y="5842193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1320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EB24B5-5238-7498-FFC7-F64E64A537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0BACAB4-1313-7456-25F4-4DC087FCD2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10" y="1682886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C7A8A3B-D2AF-2774-6A0A-3FC5E39FE0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4752544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C278725-E564-F6E7-271C-B1BF0FF266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10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5" y="1285995"/>
            <a:ext cx="4275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Devel </a:t>
            </a:r>
            <a:r>
              <a:rPr lang="de-DE" sz="2000" b="1" dirty="0" err="1"/>
              <a:t>dengalen</a:t>
            </a:r>
            <a:r>
              <a:rPr lang="de-DE" sz="2000" b="1" dirty="0"/>
              <a:t> </a:t>
            </a:r>
            <a:r>
              <a:rPr lang="de-DE" sz="2000" b="1" dirty="0" err="1"/>
              <a:t>upatstvo</a:t>
            </a:r>
            <a:r>
              <a:rPr lang="de-DE" sz="2000" b="1" dirty="0"/>
              <a:t> e </a:t>
            </a:r>
            <a:r>
              <a:rPr lang="de-DE" sz="2000" b="1" dirty="0" err="1"/>
              <a:t>Adamese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e </a:t>
            </a:r>
            <a:r>
              <a:rPr lang="de-DE" sz="2000" b="1" dirty="0" err="1"/>
              <a:t>Evake</a:t>
            </a:r>
            <a:r>
              <a:rPr lang="de-DE" sz="2000" b="1" dirty="0"/>
              <a:t> sar </a:t>
            </a:r>
            <a:r>
              <a:rPr lang="de-DE" sz="2000" b="1" dirty="0" err="1"/>
              <a:t>trebinga</a:t>
            </a:r>
            <a:r>
              <a:rPr lang="de-DE" sz="2000" b="1" dirty="0"/>
              <a:t> te </a:t>
            </a:r>
            <a:r>
              <a:rPr lang="de-DE" sz="2000" b="1" dirty="0" err="1"/>
              <a:t>odnesinenpe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so </a:t>
            </a:r>
            <a:r>
              <a:rPr lang="de-DE" sz="2000" b="1" dirty="0" err="1"/>
              <a:t>trebela</a:t>
            </a:r>
            <a:r>
              <a:rPr lang="de-DE" sz="2000" b="1" dirty="0"/>
              <a:t> te </a:t>
            </a:r>
            <a:r>
              <a:rPr lang="de-DE" sz="2000" b="1" dirty="0" err="1"/>
              <a:t>han</a:t>
            </a:r>
            <a:r>
              <a:rPr lang="de-DE" sz="2000" b="1" dirty="0"/>
              <a:t> (1.Mojseva 1:28-29).</a:t>
            </a:r>
            <a:endParaRPr lang="es-ES" sz="20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83071" y="5544813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Taro </a:t>
            </a:r>
            <a:r>
              <a:rPr lang="de-DE" sz="2000" b="1" dirty="0" err="1"/>
              <a:t>odova</a:t>
            </a:r>
            <a:r>
              <a:rPr lang="de-DE" sz="2000" b="1" dirty="0"/>
              <a:t> </a:t>
            </a:r>
            <a:r>
              <a:rPr lang="de-DE" sz="2000" b="1" dirty="0" err="1"/>
              <a:t>momenti</a:t>
            </a:r>
            <a:r>
              <a:rPr lang="de-DE" sz="2000" b="1" dirty="0"/>
              <a:t>, </a:t>
            </a: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sretninelape</a:t>
            </a:r>
            <a:r>
              <a:rPr lang="de-DE" sz="2000" b="1" dirty="0"/>
              <a:t>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olencar</a:t>
            </a:r>
            <a:r>
              <a:rPr lang="de-DE" sz="2000" b="1" dirty="0"/>
              <a:t> </a:t>
            </a:r>
            <a:r>
              <a:rPr lang="de-DE" sz="2000" b="1" dirty="0" err="1"/>
              <a:t>sekova</a:t>
            </a:r>
            <a:r>
              <a:rPr lang="de-DE" sz="2000" b="1" dirty="0"/>
              <a:t> </a:t>
            </a:r>
            <a:r>
              <a:rPr lang="de-DE" sz="2000" b="1" dirty="0" err="1"/>
              <a:t>dive</a:t>
            </a:r>
            <a:r>
              <a:rPr lang="de-DE" sz="2000" b="1" dirty="0"/>
              <a:t> </a:t>
            </a:r>
            <a:r>
              <a:rPr lang="de-DE" sz="2000" b="1" dirty="0" err="1"/>
              <a:t>pred</a:t>
            </a:r>
            <a:r>
              <a:rPr lang="de-DE" sz="2000" b="1" dirty="0"/>
              <a:t> te </a:t>
            </a:r>
            <a:r>
              <a:rPr lang="de-DE" sz="2000" b="1" dirty="0" err="1"/>
              <a:t>perel</a:t>
            </a:r>
            <a:r>
              <a:rPr lang="de-DE" sz="2000" b="1" dirty="0"/>
              <a:t> o kam (1.Mojseva 3:8).</a:t>
            </a:r>
            <a:endParaRPr lang="es-ES" sz="2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32983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Palo </a:t>
            </a:r>
            <a:r>
              <a:rPr lang="de-DE" sz="2000" b="1" dirty="0" err="1"/>
              <a:t>odova</a:t>
            </a:r>
            <a:r>
              <a:rPr lang="de-DE" sz="2000" b="1" dirty="0"/>
              <a:t> </a:t>
            </a:r>
            <a:r>
              <a:rPr lang="de-DE" sz="2000" b="1" dirty="0" err="1"/>
              <a:t>sozdainga</a:t>
            </a:r>
            <a:r>
              <a:rPr lang="de-DE" sz="2000" b="1" dirty="0"/>
              <a:t> o 7to </a:t>
            </a:r>
            <a:r>
              <a:rPr lang="de-DE" sz="2000" b="1" dirty="0" err="1"/>
              <a:t>dive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 da </a:t>
            </a:r>
            <a:r>
              <a:rPr lang="de-DE" sz="2000" b="1" dirty="0" err="1"/>
              <a:t>saj</a:t>
            </a:r>
            <a:r>
              <a:rPr lang="de-DE" sz="2000" b="1" dirty="0"/>
              <a:t> te </a:t>
            </a:r>
            <a:r>
              <a:rPr lang="de-DE" sz="2000" b="1" dirty="0" err="1"/>
              <a:t>uzivinen</a:t>
            </a:r>
            <a:r>
              <a:rPr lang="de-DE" sz="2000" b="1" dirty="0"/>
              <a:t> ko </a:t>
            </a:r>
            <a:r>
              <a:rPr lang="de-DE" sz="2000" b="1" dirty="0" err="1"/>
              <a:t>maskarpeste</a:t>
            </a:r>
            <a:r>
              <a:rPr lang="de-DE" sz="2000" b="1" dirty="0"/>
              <a:t> </a:t>
            </a:r>
            <a:r>
              <a:rPr lang="de-DE" sz="2000" b="1" dirty="0" err="1"/>
              <a:t>drustvo</a:t>
            </a:r>
            <a:r>
              <a:rPr lang="de-DE" sz="2000" b="1" dirty="0"/>
              <a:t> ko </a:t>
            </a:r>
            <a:r>
              <a:rPr lang="de-DE" sz="2000" b="1" dirty="0" err="1"/>
              <a:t>tek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celo</a:t>
            </a:r>
            <a:r>
              <a:rPr lang="de-DE" sz="2000" b="1" dirty="0"/>
              <a:t> </a:t>
            </a:r>
            <a:r>
              <a:rPr lang="de-DE" sz="2000" b="1" dirty="0" err="1"/>
              <a:t>adava</a:t>
            </a:r>
            <a:r>
              <a:rPr lang="de-DE" sz="2000" b="1" dirty="0"/>
              <a:t> </a:t>
            </a:r>
            <a:r>
              <a:rPr lang="de-DE" sz="2000" b="1" dirty="0" err="1"/>
              <a:t>dive</a:t>
            </a:r>
            <a:r>
              <a:rPr lang="de-DE" sz="2000" b="1" dirty="0"/>
              <a:t>.</a:t>
            </a:r>
            <a:endParaRPr lang="es-ES" sz="20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69847" y="2705600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sozdaingalen</a:t>
            </a:r>
            <a:r>
              <a:rPr lang="de-DE" sz="2000" b="1" dirty="0"/>
              <a:t> sar </a:t>
            </a:r>
            <a:r>
              <a:rPr lang="de-DE" sz="2000" b="1" dirty="0" err="1"/>
              <a:t>socijalna</a:t>
            </a:r>
            <a:r>
              <a:rPr lang="de-DE" sz="2000" b="1" dirty="0"/>
              <a:t> </a:t>
            </a:r>
            <a:r>
              <a:rPr lang="de-DE" sz="2000" b="1" dirty="0" err="1"/>
              <a:t>sustestvija</a:t>
            </a:r>
            <a:r>
              <a:rPr lang="de-DE" sz="2000" b="1" dirty="0"/>
              <a:t>, so </a:t>
            </a:r>
            <a:r>
              <a:rPr lang="de-DE" sz="2000" b="1" dirty="0" err="1"/>
              <a:t>spososbnost</a:t>
            </a:r>
            <a:r>
              <a:rPr lang="de-DE" sz="2000" b="1" dirty="0"/>
              <a:t> te </a:t>
            </a:r>
            <a:r>
              <a:rPr lang="de-DE" sz="2000" b="1" dirty="0" err="1"/>
              <a:t>komunicirenen,na</a:t>
            </a:r>
            <a:r>
              <a:rPr lang="de-DE" sz="2000" b="1" dirty="0"/>
              <a:t> </a:t>
            </a:r>
            <a:r>
              <a:rPr lang="de-DE" sz="2000" b="1" dirty="0" err="1"/>
              <a:t>samo</a:t>
            </a:r>
            <a:r>
              <a:rPr lang="de-DE" sz="2000" b="1" dirty="0"/>
              <a:t> </a:t>
            </a:r>
            <a:r>
              <a:rPr lang="de-DE" sz="2000" b="1" dirty="0" err="1"/>
              <a:t>maskar</a:t>
            </a:r>
            <a:r>
              <a:rPr lang="de-DE" sz="2000" b="1" dirty="0"/>
              <a:t> peste, </a:t>
            </a:r>
            <a:r>
              <a:rPr lang="de-DE" sz="2000" b="1" dirty="0" err="1"/>
              <a:t>nego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javere</a:t>
            </a:r>
            <a:r>
              <a:rPr lang="de-DE" sz="2000" b="1" dirty="0"/>
              <a:t> </a:t>
            </a:r>
            <a:r>
              <a:rPr lang="de-DE" sz="2000" b="1" dirty="0" err="1"/>
              <a:t>manusencar</a:t>
            </a:r>
            <a:r>
              <a:rPr lang="de-DE" sz="2000" b="1" dirty="0"/>
              <a:t> (sar na primer ,e </a:t>
            </a:r>
            <a:r>
              <a:rPr lang="de-DE" sz="2000" b="1" dirty="0" err="1"/>
              <a:t>angelencar</a:t>
            </a:r>
            <a:r>
              <a:rPr lang="de-DE" sz="2000" b="1" dirty="0"/>
              <a:t>).</a:t>
            </a:r>
            <a:endParaRPr lang="es-ES" sz="2000" b="1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SAR O DEVEL PRVO PUTI KOMUNICIRINGA E MANUSEJA?</a:t>
            </a:r>
            <a:endParaRPr lang="es-ES" sz="28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124904" y="427525"/>
            <a:ext cx="11562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,,Thaj O Devel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zapovedinga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manusese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vakerindoj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,,Ha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svako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kash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gradina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Bitie</a:t>
            </a:r>
            <a:r>
              <a:rPr lang="de-DE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2:16)</a:t>
            </a:r>
            <a:endParaRPr lang="es-ES" sz="14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3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7036F1C-6F3A-13C6-9A53-7F01954085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0CABC82-5F33-14C5-79EF-4979D6530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921514-C87B-0E61-43F7-6F76A91B5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FBA60E-6E00-B8B9-014F-EB55E4A0D3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6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986CF8E-14CE-82F9-E984-1963898DB9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6" y="4762569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de-DE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SAR O MANUSIPE NASTI KOMUNICIRINGA E DEVLEJA?</a:t>
            </a:r>
            <a:endParaRPr kumimoji="0" lang="es-ES" sz="2800" b="1" i="0" u="none" strike="noStrike" kern="0" normalizeH="0" baseline="0" noProof="0" dirty="0">
              <a:ln/>
              <a:solidFill>
                <a:schemeClr val="tx2">
                  <a:lumMod val="50000"/>
                </a:schemeClr>
              </a:solidFill>
              <a:uLnTx/>
              <a:uFillTx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0" y="398288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,,Thaj o (Adam)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odgovoringa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: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Sungum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To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glaso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gradina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darandilum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sose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inumle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nango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ucarguman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Bieite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3:10)</a:t>
            </a:r>
            <a:endParaRPr lang="es-ES" sz="1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155642" y="2473145"/>
            <a:ext cx="9369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bg1"/>
                </a:solidFill>
              </a:rPr>
              <a:t>O Adam </a:t>
            </a:r>
            <a:r>
              <a:rPr lang="de-DE" b="1" dirty="0" err="1">
                <a:solidFill>
                  <a:schemeClr val="bg1"/>
                </a:solidFill>
              </a:rPr>
              <a:t>thaj</a:t>
            </a:r>
            <a:r>
              <a:rPr lang="de-DE" b="1" dirty="0">
                <a:solidFill>
                  <a:schemeClr val="bg1"/>
                </a:solidFill>
              </a:rPr>
              <a:t> i Eva </a:t>
            </a:r>
            <a:r>
              <a:rPr lang="de-DE" b="1" dirty="0" err="1">
                <a:solidFill>
                  <a:schemeClr val="bg1"/>
                </a:solidFill>
              </a:rPr>
              <a:t>ine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sozdaime</a:t>
            </a:r>
            <a:r>
              <a:rPr lang="de-DE" b="1" dirty="0">
                <a:solidFill>
                  <a:schemeClr val="bg1"/>
                </a:solidFill>
              </a:rPr>
              <a:t> so </a:t>
            </a:r>
            <a:r>
              <a:rPr lang="de-DE" b="1" dirty="0" err="1">
                <a:solidFill>
                  <a:schemeClr val="bg1"/>
                </a:solidFill>
              </a:rPr>
              <a:t>sposobnost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slobodno</a:t>
            </a:r>
            <a:r>
              <a:rPr lang="de-DE" b="1" dirty="0">
                <a:solidFill>
                  <a:schemeClr val="bg1"/>
                </a:solidFill>
              </a:rPr>
              <a:t> te </a:t>
            </a:r>
            <a:r>
              <a:rPr lang="de-DE" b="1" dirty="0" err="1">
                <a:solidFill>
                  <a:schemeClr val="bg1"/>
                </a:solidFill>
              </a:rPr>
              <a:t>izbirinen</a:t>
            </a:r>
            <a:r>
              <a:rPr lang="de-DE" b="1" dirty="0">
                <a:solidFill>
                  <a:schemeClr val="bg1"/>
                </a:solidFill>
              </a:rPr>
              <a:t>. Za da te </a:t>
            </a:r>
            <a:r>
              <a:rPr lang="de-DE" b="1" dirty="0" err="1">
                <a:solidFill>
                  <a:schemeClr val="bg1"/>
                </a:solidFill>
              </a:rPr>
              <a:t>saj</a:t>
            </a:r>
            <a:r>
              <a:rPr lang="de-DE" b="1" dirty="0">
                <a:solidFill>
                  <a:schemeClr val="bg1"/>
                </a:solidFill>
              </a:rPr>
              <a:t> te </a:t>
            </a:r>
            <a:r>
              <a:rPr lang="de-DE" b="1" dirty="0" err="1">
                <a:solidFill>
                  <a:schemeClr val="bg1"/>
                </a:solidFill>
              </a:rPr>
              <a:t>ostvarinen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odoja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sloboda</a:t>
            </a:r>
            <a:r>
              <a:rPr lang="de-DE" b="1" dirty="0">
                <a:solidFill>
                  <a:schemeClr val="bg1"/>
                </a:solidFill>
              </a:rPr>
              <a:t>. O Devel </a:t>
            </a:r>
            <a:r>
              <a:rPr lang="de-DE" b="1" dirty="0" err="1">
                <a:solidFill>
                  <a:schemeClr val="bg1"/>
                </a:solidFill>
              </a:rPr>
              <a:t>dengalen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sa</a:t>
            </a:r>
            <a:r>
              <a:rPr lang="de-DE" b="1" dirty="0">
                <a:solidFill>
                  <a:schemeClr val="bg1"/>
                </a:solidFill>
              </a:rPr>
              <a:t>, </a:t>
            </a:r>
            <a:r>
              <a:rPr lang="de-DE" b="1" dirty="0" err="1">
                <a:solidFill>
                  <a:schemeClr val="bg1"/>
                </a:solidFill>
              </a:rPr>
              <a:t>ali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zadrzinga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samo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jek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kash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uzo</a:t>
            </a:r>
            <a:r>
              <a:rPr lang="de-DE" b="1" dirty="0">
                <a:solidFill>
                  <a:schemeClr val="bg1"/>
                </a:solidFill>
              </a:rPr>
              <a:t> peste (1.Mojseva 2:16-17)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155642" y="6181853"/>
            <a:ext cx="9369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I </a:t>
            </a:r>
            <a:r>
              <a:rPr lang="de-DE" b="1" dirty="0" err="1">
                <a:solidFill>
                  <a:prstClr val="black"/>
                </a:solidFill>
              </a:rPr>
              <a:t>Sledno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negativno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reakcija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odova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cuvstuingape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odozom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kriva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piri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neposlusnost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povise</a:t>
            </a:r>
            <a:r>
              <a:rPr lang="de-DE" b="1" dirty="0">
                <a:solidFill>
                  <a:prstClr val="black"/>
                </a:solidFill>
              </a:rPr>
              <a:t> na mangle te </a:t>
            </a:r>
            <a:r>
              <a:rPr lang="de-DE" b="1" dirty="0" err="1">
                <a:solidFill>
                  <a:prstClr val="black"/>
                </a:solidFill>
              </a:rPr>
              <a:t>komunicirinen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Devleja</a:t>
            </a:r>
            <a:r>
              <a:rPr lang="de-DE" b="1" dirty="0">
                <a:solidFill>
                  <a:prstClr val="black"/>
                </a:solidFill>
              </a:rPr>
              <a:t> 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155639" y="5478688"/>
            <a:ext cx="93693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noProof="0" dirty="0">
                <a:solidFill>
                  <a:prstClr val="black"/>
                </a:solidFill>
              </a:rPr>
              <a:t>Ko </a:t>
            </a:r>
            <a:r>
              <a:rPr lang="de-DE" b="1" noProof="0" dirty="0" err="1">
                <a:solidFill>
                  <a:prstClr val="black"/>
                </a:solidFill>
              </a:rPr>
              <a:t>adava</a:t>
            </a:r>
            <a:r>
              <a:rPr lang="de-DE" b="1" noProof="0" dirty="0">
                <a:solidFill>
                  <a:prstClr val="black"/>
                </a:solidFill>
              </a:rPr>
              <a:t> </a:t>
            </a:r>
            <a:r>
              <a:rPr lang="de-DE" b="1" noProof="0" dirty="0" err="1">
                <a:solidFill>
                  <a:prstClr val="black"/>
                </a:solidFill>
              </a:rPr>
              <a:t>momenti</a:t>
            </a:r>
            <a:r>
              <a:rPr lang="de-DE" b="1" dirty="0">
                <a:solidFill>
                  <a:prstClr val="black"/>
                </a:solidFill>
              </a:rPr>
              <a:t>, o </a:t>
            </a:r>
            <a:r>
              <a:rPr lang="de-DE" b="1" dirty="0" err="1">
                <a:solidFill>
                  <a:prstClr val="black"/>
                </a:solidFill>
              </a:rPr>
              <a:t>rojba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slava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ucargalen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iscezninga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ola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svatinge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piro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telo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nango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rodinge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resnije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braninen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piri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greska</a:t>
            </a:r>
            <a:r>
              <a:rPr lang="de-DE" b="1" dirty="0">
                <a:solidFill>
                  <a:prstClr val="black"/>
                </a:solidFill>
              </a:rPr>
              <a:t> (1.Mojseva 3:7).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155639" y="4775523"/>
            <a:ext cx="9369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Voodusivimi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cudija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zabranimo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ovosje</a:t>
            </a:r>
            <a:r>
              <a:rPr lang="de-DE" b="1" dirty="0">
                <a:solidFill>
                  <a:prstClr val="black"/>
                </a:solidFill>
              </a:rPr>
              <a:t>, i Eva </a:t>
            </a:r>
            <a:r>
              <a:rPr lang="de-DE" b="1" dirty="0" err="1">
                <a:solidFill>
                  <a:prstClr val="black"/>
                </a:solidFill>
              </a:rPr>
              <a:t>kicinga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olestar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hovavga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adame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ov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isto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agar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kicinga</a:t>
            </a:r>
            <a:r>
              <a:rPr lang="de-DE" b="1" dirty="0">
                <a:solidFill>
                  <a:prstClr val="black"/>
                </a:solidFill>
              </a:rPr>
              <a:t> (1.Mojseva 3:6).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155639" y="3461526"/>
            <a:ext cx="93693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Ko </a:t>
            </a:r>
            <a:r>
              <a:rPr lang="de-DE" b="1" dirty="0" err="1">
                <a:solidFill>
                  <a:prstClr val="black"/>
                </a:solidFill>
              </a:rPr>
              <a:t>isto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odova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kash</a:t>
            </a:r>
            <a:r>
              <a:rPr lang="de-DE" b="1" dirty="0">
                <a:solidFill>
                  <a:prstClr val="black"/>
                </a:solidFill>
              </a:rPr>
              <a:t>, o </a:t>
            </a:r>
            <a:r>
              <a:rPr lang="de-DE" b="1" dirty="0" err="1">
                <a:solidFill>
                  <a:prstClr val="black"/>
                </a:solidFill>
              </a:rPr>
              <a:t>iskusuvaci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prepravimo</a:t>
            </a:r>
            <a:r>
              <a:rPr lang="de-DE" b="1" dirty="0">
                <a:solidFill>
                  <a:prstClr val="black"/>
                </a:solidFill>
              </a:rPr>
              <a:t> sar </a:t>
            </a:r>
            <a:r>
              <a:rPr lang="de-DE" b="1" dirty="0" err="1">
                <a:solidFill>
                  <a:prstClr val="black"/>
                </a:solidFill>
              </a:rPr>
              <a:t>sap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prepravibaja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pes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mangela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sukaripe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Adamese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Evake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vakerga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olenge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niza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hovajba</a:t>
            </a:r>
            <a:r>
              <a:rPr lang="de-DE" b="1" dirty="0">
                <a:solidFill>
                  <a:prstClr val="black"/>
                </a:solidFill>
              </a:rPr>
              <a:t> (</a:t>
            </a:r>
            <a:r>
              <a:rPr lang="de-DE" b="1" dirty="0" err="1">
                <a:solidFill>
                  <a:prstClr val="black"/>
                </a:solidFill>
              </a:rPr>
              <a:t>koja</a:t>
            </a:r>
            <a:r>
              <a:rPr lang="de-DE" b="1" dirty="0">
                <a:solidFill>
                  <a:prstClr val="black"/>
                </a:solidFill>
              </a:rPr>
              <a:t> i Eva </a:t>
            </a:r>
            <a:r>
              <a:rPr lang="de-DE" b="1" dirty="0" err="1">
                <a:solidFill>
                  <a:prstClr val="black"/>
                </a:solidFill>
              </a:rPr>
              <a:t>anga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Adamese</a:t>
            </a:r>
            <a:r>
              <a:rPr lang="de-DE" b="1" dirty="0">
                <a:solidFill>
                  <a:prstClr val="black"/>
                </a:solidFill>
              </a:rPr>
              <a:t>): tumen </a:t>
            </a:r>
            <a:r>
              <a:rPr lang="de-DE" b="1" dirty="0" err="1">
                <a:solidFill>
                  <a:prstClr val="black"/>
                </a:solidFill>
              </a:rPr>
              <a:t>inen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besmrtna</a:t>
            </a:r>
            <a:r>
              <a:rPr lang="de-DE" b="1" dirty="0">
                <a:solidFill>
                  <a:prstClr val="black"/>
                </a:solidFill>
              </a:rPr>
              <a:t> (,,</a:t>
            </a:r>
            <a:r>
              <a:rPr lang="de-DE" b="1" dirty="0" err="1">
                <a:solidFill>
                  <a:prstClr val="black"/>
                </a:solidFill>
              </a:rPr>
              <a:t>nane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meren</a:t>
            </a:r>
            <a:r>
              <a:rPr lang="de-DE" b="1" dirty="0">
                <a:solidFill>
                  <a:prstClr val="black"/>
                </a:solidFill>
              </a:rPr>
              <a:t>“); ka </a:t>
            </a:r>
            <a:r>
              <a:rPr lang="de-DE" b="1" dirty="0" err="1">
                <a:solidFill>
                  <a:prstClr val="black"/>
                </a:solidFill>
              </a:rPr>
              <a:t>oven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develja</a:t>
            </a:r>
            <a:r>
              <a:rPr lang="de-DE" b="1" dirty="0">
                <a:solidFill>
                  <a:prstClr val="black"/>
                </a:solidFill>
              </a:rPr>
              <a:t> (,,ka </a:t>
            </a:r>
            <a:r>
              <a:rPr lang="de-DE" b="1" dirty="0" err="1">
                <a:solidFill>
                  <a:prstClr val="black"/>
                </a:solidFill>
              </a:rPr>
              <a:t>oven</a:t>
            </a:r>
            <a:r>
              <a:rPr lang="de-DE" b="1" dirty="0">
                <a:solidFill>
                  <a:prstClr val="black"/>
                </a:solidFill>
              </a:rPr>
              <a:t> sar o Devel“); O Devel </a:t>
            </a:r>
            <a:r>
              <a:rPr lang="de-DE" b="1" dirty="0" err="1">
                <a:solidFill>
                  <a:prstClr val="black"/>
                </a:solidFill>
              </a:rPr>
              <a:t>garavela</a:t>
            </a:r>
            <a:r>
              <a:rPr lang="de-DE" b="1" dirty="0">
                <a:solidFill>
                  <a:prstClr val="black"/>
                </a:solidFill>
              </a:rPr>
              <a:t> i </a:t>
            </a:r>
            <a:r>
              <a:rPr lang="de-DE" b="1" dirty="0" err="1">
                <a:solidFill>
                  <a:prstClr val="black"/>
                </a:solidFill>
              </a:rPr>
              <a:t>vistina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tumendar</a:t>
            </a:r>
            <a:r>
              <a:rPr lang="de-DE" b="1" dirty="0">
                <a:solidFill>
                  <a:prstClr val="black"/>
                </a:solidFill>
              </a:rPr>
              <a:t> (,,O Devel </a:t>
            </a:r>
            <a:r>
              <a:rPr lang="de-DE" b="1" dirty="0" err="1">
                <a:solidFill>
                  <a:prstClr val="black"/>
                </a:solidFill>
              </a:rPr>
              <a:t>canela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…“) (1.Mojseva 3:1-5).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9516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SAR O DEVEL OBEDINGAPE TE IRANEL I KOMUNIKACIJA?</a:t>
            </a:r>
            <a:endParaRPr lang="es-ES" sz="3200" b="1" dirty="0">
              <a:ln w="6600">
                <a:solidFill>
                  <a:schemeClr val="accent4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4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,,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Tegani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Devel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vikinga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manuse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penga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olese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,,Kaj inan?“ (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Bitie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3:9).</a:t>
            </a:r>
            <a:endParaRPr lang="es-ES" sz="1400" b="1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Candipaja</a:t>
            </a:r>
            <a:r>
              <a:rPr lang="de-DE" b="1" dirty="0"/>
              <a:t> </a:t>
            </a:r>
            <a:r>
              <a:rPr lang="de-DE" b="1" dirty="0" err="1"/>
              <a:t>kaj</a:t>
            </a:r>
            <a:r>
              <a:rPr lang="de-DE" b="1" dirty="0"/>
              <a:t> </a:t>
            </a:r>
            <a:r>
              <a:rPr lang="de-DE" b="1" dirty="0" err="1"/>
              <a:t>cangla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o Adam </a:t>
            </a:r>
            <a:r>
              <a:rPr lang="de-DE" b="1" dirty="0" err="1"/>
              <a:t>thaj</a:t>
            </a:r>
            <a:r>
              <a:rPr lang="de-DE" b="1" dirty="0"/>
              <a:t> i Eva </a:t>
            </a:r>
            <a:r>
              <a:rPr lang="de-DE" b="1" dirty="0" err="1"/>
              <a:t>gresinge</a:t>
            </a:r>
            <a:r>
              <a:rPr lang="de-DE" b="1" dirty="0"/>
              <a:t>, O Devel – sar so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oleso</a:t>
            </a:r>
            <a:r>
              <a:rPr lang="de-DE" b="1" dirty="0"/>
              <a:t> </a:t>
            </a:r>
            <a:r>
              <a:rPr lang="de-DE" b="1" dirty="0" err="1"/>
              <a:t>obicaj</a:t>
            </a:r>
            <a:r>
              <a:rPr lang="de-DE" b="1" dirty="0"/>
              <a:t> – </a:t>
            </a:r>
            <a:r>
              <a:rPr lang="de-DE" b="1" dirty="0" err="1"/>
              <a:t>priblizingape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da te </a:t>
            </a:r>
            <a:r>
              <a:rPr lang="de-DE" b="1" dirty="0" err="1"/>
              <a:t>kerel</a:t>
            </a:r>
            <a:r>
              <a:rPr lang="de-DE" b="1" dirty="0"/>
              <a:t> </a:t>
            </a:r>
            <a:r>
              <a:rPr lang="de-DE" b="1" dirty="0" err="1"/>
              <a:t>lafi</a:t>
            </a:r>
            <a:r>
              <a:rPr lang="de-DE" b="1" dirty="0"/>
              <a:t> </a:t>
            </a:r>
            <a:r>
              <a:rPr lang="de-DE" b="1" dirty="0" err="1"/>
              <a:t>olencar</a:t>
            </a:r>
            <a:r>
              <a:rPr lang="de-DE" b="1" dirty="0"/>
              <a:t>. Za prvo </a:t>
            </a:r>
            <a:r>
              <a:rPr lang="de-DE" b="1" dirty="0" err="1"/>
              <a:t>puti</a:t>
            </a:r>
            <a:r>
              <a:rPr lang="de-DE" b="1" dirty="0"/>
              <a:t>, </a:t>
            </a:r>
            <a:r>
              <a:rPr lang="de-DE" b="1" dirty="0" err="1"/>
              <a:t>namesto</a:t>
            </a:r>
            <a:r>
              <a:rPr lang="de-DE" b="1" dirty="0"/>
              <a:t> </a:t>
            </a:r>
            <a:r>
              <a:rPr lang="de-DE" b="1" dirty="0" err="1"/>
              <a:t>radosno</a:t>
            </a:r>
            <a:r>
              <a:rPr lang="de-DE" b="1" dirty="0"/>
              <a:t> te </a:t>
            </a:r>
            <a:r>
              <a:rPr lang="de-DE" b="1" dirty="0" err="1"/>
              <a:t>iklovel</a:t>
            </a:r>
            <a:r>
              <a:rPr lang="de-DE" b="1" dirty="0"/>
              <a:t> te </a:t>
            </a:r>
            <a:r>
              <a:rPr lang="de-DE" b="1" dirty="0" err="1"/>
              <a:t>acikerel</a:t>
            </a:r>
            <a:r>
              <a:rPr lang="de-DE" b="1" dirty="0"/>
              <a:t> le, O Devel </a:t>
            </a:r>
            <a:r>
              <a:rPr lang="de-DE" b="1" dirty="0" err="1"/>
              <a:t>morandilo</a:t>
            </a:r>
            <a:r>
              <a:rPr lang="de-DE" b="1" dirty="0"/>
              <a:t> te </a:t>
            </a:r>
            <a:r>
              <a:rPr lang="de-DE" b="1" dirty="0" err="1"/>
              <a:t>vikinilen</a:t>
            </a:r>
            <a:r>
              <a:rPr lang="de-DE" b="1" dirty="0"/>
              <a:t> te </a:t>
            </a:r>
            <a:r>
              <a:rPr lang="de-DE" b="1" dirty="0" err="1"/>
              <a:t>sretninenpe</a:t>
            </a:r>
            <a:r>
              <a:rPr lang="de-DE" b="1" dirty="0"/>
              <a:t> </a:t>
            </a:r>
            <a:r>
              <a:rPr lang="de-DE" b="1" dirty="0" err="1"/>
              <a:t>Oleja</a:t>
            </a:r>
            <a:r>
              <a:rPr lang="de-DE" b="1" dirty="0"/>
              <a:t> (1.Mojseva 3:8-9).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2E18DD-F7CE-7374-94C7-55A6B2C7EA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68967B-534A-9900-7593-96C312104CA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B1FF10-409B-655A-78A8-072613E8AF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5550C5-4306-E2B1-B8A7-9C1B36ACA0F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3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509284" y="3538752"/>
            <a:ext cx="7571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Vekija</a:t>
            </a:r>
            <a:r>
              <a:rPr lang="de-DE" b="1" dirty="0"/>
              <a:t> </a:t>
            </a:r>
            <a:r>
              <a:rPr lang="de-DE" b="1" dirty="0" err="1"/>
              <a:t>palo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, O Devel </a:t>
            </a:r>
            <a:r>
              <a:rPr lang="de-DE" b="1" dirty="0" err="1"/>
              <a:t>dikla</a:t>
            </a:r>
            <a:r>
              <a:rPr lang="de-DE" b="1" dirty="0"/>
              <a:t> </a:t>
            </a:r>
            <a:r>
              <a:rPr lang="de-DE" b="1" dirty="0" err="1"/>
              <a:t>kon</a:t>
            </a:r>
            <a:r>
              <a:rPr lang="de-DE" b="1" dirty="0"/>
              <a:t> </a:t>
            </a:r>
            <a:r>
              <a:rPr lang="de-DE" b="1" dirty="0" err="1"/>
              <a:t>javer</a:t>
            </a:r>
            <a:r>
              <a:rPr lang="de-DE" b="1" dirty="0"/>
              <a:t> </a:t>
            </a:r>
            <a:r>
              <a:rPr lang="de-DE" b="1" dirty="0" err="1"/>
              <a:t>gresniko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da te </a:t>
            </a:r>
            <a:r>
              <a:rPr lang="de-DE" b="1" dirty="0" err="1"/>
              <a:t>predizvikuinel</a:t>
            </a:r>
            <a:r>
              <a:rPr lang="de-DE" b="1" dirty="0"/>
              <a:t> </a:t>
            </a:r>
            <a:r>
              <a:rPr lang="de-DE" b="1" dirty="0" err="1"/>
              <a:t>oleso</a:t>
            </a:r>
            <a:r>
              <a:rPr lang="de-DE" b="1" dirty="0"/>
              <a:t> </a:t>
            </a:r>
            <a:r>
              <a:rPr lang="de-DE" b="1" dirty="0" err="1"/>
              <a:t>pokajanije</a:t>
            </a:r>
            <a:r>
              <a:rPr lang="de-DE" b="1" dirty="0"/>
              <a:t> Petar (Luka 22:61-62).</a:t>
            </a:r>
            <a:endParaRPr lang="es-ES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675674"/>
            <a:ext cx="81870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Avdive, amen o </a:t>
            </a:r>
            <a:r>
              <a:rPr lang="de-DE" b="1" dirty="0" err="1"/>
              <a:t>manusa</a:t>
            </a:r>
            <a:r>
              <a:rPr lang="de-DE" b="1" dirty="0"/>
              <a:t> </a:t>
            </a:r>
            <a:r>
              <a:rPr lang="de-DE" b="1" dirty="0" err="1"/>
              <a:t>sledinaja</a:t>
            </a:r>
            <a:r>
              <a:rPr lang="de-DE" b="1" dirty="0"/>
              <a:t> </a:t>
            </a:r>
            <a:r>
              <a:rPr lang="de-DE" b="1" dirty="0" err="1"/>
              <a:t>slicna</a:t>
            </a:r>
            <a:r>
              <a:rPr lang="de-DE" b="1" dirty="0"/>
              <a:t> </a:t>
            </a:r>
            <a:r>
              <a:rPr lang="de-DE" b="1" dirty="0" err="1"/>
              <a:t>obrascija</a:t>
            </a:r>
            <a:r>
              <a:rPr lang="de-DE" b="1" dirty="0"/>
              <a:t>. </a:t>
            </a:r>
            <a:r>
              <a:rPr lang="de-DE" b="1" dirty="0" err="1"/>
              <a:t>Ikerajamen</a:t>
            </a:r>
            <a:r>
              <a:rPr lang="de-DE" b="1" dirty="0"/>
              <a:t> ci ko grevo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obedinajamen</a:t>
            </a:r>
            <a:r>
              <a:rPr lang="de-DE" b="1" dirty="0"/>
              <a:t> te </a:t>
            </a:r>
            <a:r>
              <a:rPr lang="de-DE" b="1" dirty="0" err="1"/>
              <a:t>opravdinamen</a:t>
            </a:r>
            <a:r>
              <a:rPr lang="de-DE" b="1" dirty="0"/>
              <a:t>. </a:t>
            </a:r>
            <a:r>
              <a:rPr lang="de-DE" b="1" dirty="0" err="1"/>
              <a:t>Iako</a:t>
            </a:r>
            <a:r>
              <a:rPr lang="de-DE" b="1" dirty="0"/>
              <a:t> o grevo ,,</a:t>
            </a:r>
            <a:r>
              <a:rPr lang="de-DE" b="1" dirty="0" err="1"/>
              <a:t>lepinelape</a:t>
            </a:r>
            <a:r>
              <a:rPr lang="de-DE" b="1" dirty="0"/>
              <a:t>“ </a:t>
            </a:r>
            <a:r>
              <a:rPr lang="de-DE" b="1" dirty="0" err="1"/>
              <a:t>amende</a:t>
            </a:r>
            <a:r>
              <a:rPr lang="de-DE" b="1" dirty="0"/>
              <a:t>, O Devel </a:t>
            </a:r>
            <a:r>
              <a:rPr lang="de-DE" b="1" dirty="0" err="1"/>
              <a:t>sepak</a:t>
            </a:r>
            <a:r>
              <a:rPr lang="de-DE" b="1" dirty="0"/>
              <a:t> </a:t>
            </a:r>
            <a:r>
              <a:rPr lang="de-DE" b="1" dirty="0" err="1"/>
              <a:t>mangela</a:t>
            </a:r>
            <a:r>
              <a:rPr lang="de-DE" b="1" dirty="0"/>
              <a:t> te </a:t>
            </a:r>
            <a:r>
              <a:rPr lang="de-DE" b="1" dirty="0" err="1"/>
              <a:t>obnovinel</a:t>
            </a:r>
            <a:r>
              <a:rPr lang="de-DE" b="1" dirty="0"/>
              <a:t> amen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povikuinel</a:t>
            </a:r>
            <a:r>
              <a:rPr lang="de-DE" b="1" dirty="0"/>
              <a:t> </a:t>
            </a:r>
            <a:r>
              <a:rPr lang="de-DE" b="1" dirty="0" err="1"/>
              <a:t>amen:,,Aven</a:t>
            </a:r>
            <a:r>
              <a:rPr lang="de-DE" b="1" dirty="0"/>
              <a:t> </a:t>
            </a:r>
            <a:r>
              <a:rPr lang="de-DE" b="1" dirty="0" err="1"/>
              <a:t>sarine</a:t>
            </a:r>
            <a:r>
              <a:rPr lang="de-DE" b="1" dirty="0"/>
              <a:t> </a:t>
            </a:r>
            <a:r>
              <a:rPr lang="de-DE" b="1" dirty="0" err="1"/>
              <a:t>mande</a:t>
            </a:r>
            <a:r>
              <a:rPr lang="de-DE" b="1" dirty="0"/>
              <a:t>“ (Isaija 55:3).</a:t>
            </a:r>
            <a:endParaRPr lang="es-ES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509284" y="4330214"/>
            <a:ext cx="58283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Tari </a:t>
            </a:r>
            <a:r>
              <a:rPr lang="de-DE" b="1" dirty="0" err="1"/>
              <a:t>razlika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Petar,kova</a:t>
            </a:r>
            <a:r>
              <a:rPr lang="de-DE" b="1" dirty="0"/>
              <a:t> </a:t>
            </a:r>
            <a:r>
              <a:rPr lang="de-DE" b="1" dirty="0" err="1"/>
              <a:t>priznainga</a:t>
            </a:r>
            <a:r>
              <a:rPr lang="de-DE" b="1" dirty="0"/>
              <a:t> </a:t>
            </a:r>
            <a:r>
              <a:rPr lang="de-DE" b="1" dirty="0" err="1"/>
              <a:t>piro</a:t>
            </a:r>
            <a:r>
              <a:rPr lang="de-DE" b="1" dirty="0"/>
              <a:t> grevo, a o Adam hem i Eva </a:t>
            </a:r>
            <a:r>
              <a:rPr lang="de-DE" b="1" dirty="0" err="1"/>
              <a:t>pocminge</a:t>
            </a:r>
            <a:r>
              <a:rPr lang="de-DE" b="1" dirty="0"/>
              <a:t> te </a:t>
            </a:r>
            <a:r>
              <a:rPr lang="de-DE" b="1" dirty="0" err="1"/>
              <a:t>opravdinenpe</a:t>
            </a:r>
            <a:r>
              <a:rPr lang="de-DE" b="1" dirty="0"/>
              <a:t> </a:t>
            </a:r>
            <a:r>
              <a:rPr lang="de-DE" b="1" dirty="0" err="1"/>
              <a:t>angla</a:t>
            </a:r>
            <a:r>
              <a:rPr lang="de-DE" b="1" dirty="0"/>
              <a:t> ko Devel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krivingepe</a:t>
            </a:r>
            <a:r>
              <a:rPr lang="de-DE" b="1" dirty="0"/>
              <a:t> </a:t>
            </a:r>
            <a:r>
              <a:rPr lang="de-DE" b="1" dirty="0" err="1"/>
              <a:t>jek</a:t>
            </a:r>
            <a:r>
              <a:rPr lang="de-DE" b="1" dirty="0"/>
              <a:t> </a:t>
            </a:r>
            <a:r>
              <a:rPr lang="de-DE" b="1" dirty="0" err="1"/>
              <a:t>javere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 </a:t>
            </a:r>
            <a:r>
              <a:rPr lang="de-DE" b="1" dirty="0" err="1"/>
              <a:t>prestap</a:t>
            </a:r>
            <a:r>
              <a:rPr lang="de-DE" b="1" dirty="0"/>
              <a:t> (1.Mojseva 3:12-13).</a:t>
            </a:r>
            <a:endParaRPr lang="es-ES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28332"/>
            <a:ext cx="63540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Iako</a:t>
            </a:r>
            <a:r>
              <a:rPr lang="de-DE" b="1" dirty="0"/>
              <a:t> </a:t>
            </a:r>
            <a:r>
              <a:rPr lang="de-DE" b="1" dirty="0" err="1"/>
              <a:t>ola</a:t>
            </a:r>
            <a:r>
              <a:rPr lang="de-DE" b="1" dirty="0"/>
              <a:t> na mangle te </a:t>
            </a:r>
            <a:r>
              <a:rPr lang="de-DE" b="1" dirty="0" err="1"/>
              <a:t>komunicirinen</a:t>
            </a:r>
            <a:r>
              <a:rPr lang="de-DE" b="1" dirty="0"/>
              <a:t> e </a:t>
            </a:r>
            <a:r>
              <a:rPr lang="de-DE" b="1" dirty="0" err="1"/>
              <a:t>Devleja</a:t>
            </a:r>
            <a:r>
              <a:rPr lang="de-DE" b="1" dirty="0"/>
              <a:t>., O Devel </a:t>
            </a:r>
            <a:r>
              <a:rPr lang="de-DE" b="1" dirty="0" err="1"/>
              <a:t>mangla</a:t>
            </a:r>
            <a:r>
              <a:rPr lang="de-DE" b="1" dirty="0"/>
              <a:t> te </a:t>
            </a:r>
            <a:r>
              <a:rPr lang="de-DE" b="1" dirty="0" err="1"/>
              <a:t>komunicirnel</a:t>
            </a:r>
            <a:r>
              <a:rPr lang="de-DE" b="1" dirty="0"/>
              <a:t> </a:t>
            </a:r>
            <a:r>
              <a:rPr lang="de-DE" b="1" dirty="0" err="1"/>
              <a:t>olencar</a:t>
            </a:r>
            <a:r>
              <a:rPr lang="de-DE" b="1" dirty="0"/>
              <a:t>. </a:t>
            </a:r>
            <a:r>
              <a:rPr lang="de-DE" b="1" dirty="0" err="1"/>
              <a:t>Ov</a:t>
            </a:r>
            <a:r>
              <a:rPr lang="de-DE" b="1" dirty="0"/>
              <a:t> na </a:t>
            </a:r>
            <a:r>
              <a:rPr lang="de-DE" b="1" dirty="0" err="1"/>
              <a:t>lacandilo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drustvo</a:t>
            </a:r>
            <a:r>
              <a:rPr lang="de-DE" b="1" dirty="0"/>
              <a:t> e </a:t>
            </a:r>
            <a:r>
              <a:rPr lang="de-DE" b="1" dirty="0" err="1"/>
              <a:t>gresnikostar</a:t>
            </a:r>
            <a:r>
              <a:rPr lang="de-DE" b="1" dirty="0"/>
              <a:t>, </a:t>
            </a:r>
            <a:r>
              <a:rPr lang="de-DE" b="1" dirty="0" err="1"/>
              <a:t>nego</a:t>
            </a:r>
            <a:r>
              <a:rPr lang="de-DE" b="1" dirty="0"/>
              <a:t> </a:t>
            </a:r>
            <a:r>
              <a:rPr lang="de-DE" b="1" dirty="0" err="1"/>
              <a:t>soocingale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oleso</a:t>
            </a:r>
            <a:r>
              <a:rPr lang="de-DE" b="1" dirty="0"/>
              <a:t> grevo, </a:t>
            </a:r>
            <a:r>
              <a:rPr lang="de-DE" b="1" dirty="0" err="1"/>
              <a:t>rodibaja</a:t>
            </a:r>
            <a:r>
              <a:rPr lang="de-DE" b="1" dirty="0"/>
              <a:t> </a:t>
            </a:r>
            <a:r>
              <a:rPr lang="de-DE" b="1" dirty="0" err="1"/>
              <a:t>olestar</a:t>
            </a:r>
            <a:r>
              <a:rPr lang="de-DE" b="1" dirty="0"/>
              <a:t> </a:t>
            </a:r>
            <a:r>
              <a:rPr lang="de-DE" b="1" dirty="0" err="1"/>
              <a:t>pokanaije</a:t>
            </a:r>
            <a:r>
              <a:rPr lang="de-DE" b="1" dirty="0"/>
              <a:t> (1.Mojseva 3:10-11).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8006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de-DE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SOSE NASTI AKANA TE KOMUNICIRINA DIREKNO E DEVLEJA?</a:t>
            </a:r>
            <a:endParaRPr lang="es-ES" sz="2400" b="1" dirty="0">
              <a:ln w="22225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,,Thaj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paldinga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manuse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postavinga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istok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tari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Edemsko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gradina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Heruvimija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jagaja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maci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kola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vrtingepe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strana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da te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araken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drumo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kon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kash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zivoto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Bitite</a:t>
            </a:r>
            <a:r>
              <a:rPr lang="de-DE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3:24).</a:t>
            </a:r>
            <a:endParaRPr lang="es-ES" sz="1400" b="1" dirty="0">
              <a:solidFill>
                <a:schemeClr val="bg1"/>
              </a:solidFill>
              <a:effectLst>
                <a:glow rad="88900">
                  <a:srgbClr val="6542BF"/>
                </a:glow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58537" y="1191013"/>
            <a:ext cx="4028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Devel </a:t>
            </a:r>
            <a:r>
              <a:rPr lang="de-DE" b="1" dirty="0" err="1"/>
              <a:t>prestavinga</a:t>
            </a:r>
            <a:r>
              <a:rPr lang="de-DE" b="1" dirty="0"/>
              <a:t> e </a:t>
            </a:r>
            <a:r>
              <a:rPr lang="de-DE" b="1" dirty="0" err="1"/>
              <a:t>gresnone</a:t>
            </a:r>
            <a:r>
              <a:rPr lang="de-DE" b="1" dirty="0"/>
              <a:t> </a:t>
            </a:r>
            <a:r>
              <a:rPr lang="de-DE" b="1" dirty="0" err="1"/>
              <a:t>dvojkake</a:t>
            </a:r>
            <a:r>
              <a:rPr lang="de-DE" b="1" dirty="0"/>
              <a:t> o </a:t>
            </a:r>
            <a:r>
              <a:rPr lang="de-DE" b="1" dirty="0" err="1"/>
              <a:t>posledice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olengo</a:t>
            </a:r>
            <a:r>
              <a:rPr lang="de-DE" b="1" dirty="0"/>
              <a:t> grevo, </a:t>
            </a:r>
            <a:r>
              <a:rPr lang="de-DE" b="1" dirty="0" err="1"/>
              <a:t>maskar</a:t>
            </a:r>
            <a:r>
              <a:rPr lang="de-DE" b="1" dirty="0"/>
              <a:t> </a:t>
            </a:r>
            <a:r>
              <a:rPr lang="de-DE" b="1" dirty="0" err="1"/>
              <a:t>koja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i </a:t>
            </a:r>
            <a:r>
              <a:rPr lang="de-DE" b="1" dirty="0" err="1"/>
              <a:t>nevozmoznost</a:t>
            </a:r>
            <a:r>
              <a:rPr lang="de-DE" b="1" dirty="0"/>
              <a:t> </a:t>
            </a:r>
            <a:r>
              <a:rPr lang="de-DE" b="1" dirty="0" err="1"/>
              <a:t>palem</a:t>
            </a:r>
            <a:r>
              <a:rPr lang="de-DE" b="1" dirty="0"/>
              <a:t> </a:t>
            </a:r>
            <a:r>
              <a:rPr lang="de-DE" b="1" dirty="0" err="1"/>
              <a:t>direkno</a:t>
            </a:r>
            <a:r>
              <a:rPr lang="de-DE" b="1" dirty="0"/>
              <a:t> te </a:t>
            </a:r>
            <a:r>
              <a:rPr lang="de-DE" b="1" dirty="0" err="1"/>
              <a:t>keren</a:t>
            </a:r>
            <a:r>
              <a:rPr lang="de-DE" b="1" dirty="0"/>
              <a:t> </a:t>
            </a:r>
            <a:r>
              <a:rPr lang="de-DE" b="1" dirty="0" err="1"/>
              <a:t>lafi</a:t>
            </a:r>
            <a:r>
              <a:rPr lang="de-DE" b="1" dirty="0"/>
              <a:t> e </a:t>
            </a:r>
            <a:r>
              <a:rPr lang="de-DE" b="1" dirty="0" err="1"/>
              <a:t>Devleja</a:t>
            </a:r>
            <a:r>
              <a:rPr lang="de-DE" b="1" dirty="0"/>
              <a:t> </a:t>
            </a:r>
            <a:r>
              <a:rPr lang="de-DE" b="1" dirty="0" err="1"/>
              <a:t>palo</a:t>
            </a:r>
            <a:r>
              <a:rPr lang="de-DE" b="1" dirty="0"/>
              <a:t> </a:t>
            </a:r>
            <a:r>
              <a:rPr lang="de-DE" b="1" dirty="0" err="1"/>
              <a:t>olengo</a:t>
            </a:r>
            <a:r>
              <a:rPr lang="de-DE" b="1" dirty="0"/>
              <a:t> </a:t>
            </a:r>
            <a:r>
              <a:rPr lang="de-DE" b="1" dirty="0" err="1"/>
              <a:t>ikaliba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Eden (1.Mojseva 3:16-24).</a:t>
            </a:r>
            <a:endParaRPr lang="es-ES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4" y="3456810"/>
            <a:ext cx="9153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Pred</a:t>
            </a:r>
            <a:r>
              <a:rPr lang="de-DE" b="1" dirty="0"/>
              <a:t> te </a:t>
            </a:r>
            <a:r>
              <a:rPr lang="de-DE" b="1" dirty="0" err="1"/>
              <a:t>soopstinel</a:t>
            </a:r>
            <a:r>
              <a:rPr lang="de-DE" b="1" dirty="0"/>
              <a:t> </a:t>
            </a:r>
            <a:r>
              <a:rPr lang="de-DE" b="1" dirty="0" err="1"/>
              <a:t>olenge</a:t>
            </a:r>
            <a:r>
              <a:rPr lang="de-DE" b="1" dirty="0"/>
              <a:t> o </a:t>
            </a:r>
            <a:r>
              <a:rPr lang="de-DE" b="1" dirty="0" err="1"/>
              <a:t>posledice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grevo, O Devel </a:t>
            </a:r>
            <a:r>
              <a:rPr lang="de-DE" b="1" dirty="0" err="1"/>
              <a:t>prestavinga</a:t>
            </a:r>
            <a:r>
              <a:rPr lang="de-DE" b="1" dirty="0"/>
              <a:t> </a:t>
            </a:r>
            <a:r>
              <a:rPr lang="de-DE" b="1" dirty="0" err="1"/>
              <a:t>olenge</a:t>
            </a:r>
            <a:r>
              <a:rPr lang="de-DE" b="1" dirty="0"/>
              <a:t> o </a:t>
            </a:r>
            <a:r>
              <a:rPr lang="de-DE" b="1" dirty="0" err="1"/>
              <a:t>resenije</a:t>
            </a:r>
            <a:r>
              <a:rPr lang="de-DE" b="1" dirty="0"/>
              <a:t>: o </a:t>
            </a:r>
            <a:r>
              <a:rPr lang="de-DE" b="1" dirty="0" err="1"/>
              <a:t>Potomstvo</a:t>
            </a:r>
            <a:r>
              <a:rPr lang="de-DE" b="1" dirty="0"/>
              <a:t> </a:t>
            </a:r>
            <a:r>
              <a:rPr lang="de-DE" b="1" dirty="0" err="1"/>
              <a:t>tari</a:t>
            </a:r>
            <a:r>
              <a:rPr lang="de-DE" b="1" dirty="0"/>
              <a:t> Eva ka </a:t>
            </a:r>
            <a:r>
              <a:rPr lang="de-DE" b="1" dirty="0" err="1"/>
              <a:t>okoncinel</a:t>
            </a:r>
            <a:r>
              <a:rPr lang="de-DE" b="1" dirty="0"/>
              <a:t> i </a:t>
            </a:r>
            <a:r>
              <a:rPr lang="de-DE" b="1" dirty="0" err="1"/>
              <a:t>sila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beng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ka </a:t>
            </a:r>
            <a:r>
              <a:rPr lang="de-DE" b="1" dirty="0" err="1"/>
              <a:t>obnovinel</a:t>
            </a:r>
            <a:r>
              <a:rPr lang="de-DE" b="1" dirty="0"/>
              <a:t> o </a:t>
            </a:r>
            <a:r>
              <a:rPr lang="de-DE" b="1" dirty="0" err="1"/>
              <a:t>manusipe</a:t>
            </a:r>
            <a:r>
              <a:rPr lang="de-DE" b="1" dirty="0"/>
              <a:t> (1.Mojseva 3:15).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1E0356-E78A-42EC-0D27-A2FF535291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1264341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640D7E-AB65-E254-FC98-55B8A1BE7A3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909" y="4350076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4F3D3E-CFB0-EC94-B5E9-F9FE994B67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38473" y="4465859"/>
            <a:ext cx="507941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Preku</a:t>
            </a:r>
            <a:r>
              <a:rPr lang="de-DE" b="1" dirty="0"/>
              <a:t> o </a:t>
            </a:r>
            <a:r>
              <a:rPr lang="de-DE" b="1" dirty="0" err="1"/>
              <a:t>prorokija</a:t>
            </a:r>
            <a:r>
              <a:rPr lang="de-DE" b="1" dirty="0"/>
              <a:t>, O Devel </a:t>
            </a:r>
            <a:r>
              <a:rPr lang="de-DE" b="1" dirty="0" err="1"/>
              <a:t>soopstinga</a:t>
            </a:r>
            <a:r>
              <a:rPr lang="de-DE" b="1" dirty="0"/>
              <a:t> o </a:t>
            </a:r>
            <a:r>
              <a:rPr lang="de-DE" b="1" dirty="0" err="1"/>
              <a:t>nacin</a:t>
            </a:r>
            <a:r>
              <a:rPr lang="de-DE" b="1" dirty="0"/>
              <a:t> </a:t>
            </a:r>
            <a:r>
              <a:rPr lang="de-DE" b="1" dirty="0" err="1"/>
              <a:t>koleste</a:t>
            </a:r>
            <a:r>
              <a:rPr lang="de-DE" b="1" dirty="0"/>
              <a:t> ka </a:t>
            </a:r>
            <a:r>
              <a:rPr lang="de-DE" b="1" dirty="0" err="1"/>
              <a:t>izvrsinelpe</a:t>
            </a:r>
            <a:r>
              <a:rPr lang="de-DE" b="1" dirty="0"/>
              <a:t> o </a:t>
            </a:r>
            <a:r>
              <a:rPr lang="de-DE" b="1" dirty="0" err="1"/>
              <a:t>iskupiba</a:t>
            </a:r>
            <a:r>
              <a:rPr lang="de-DE" b="1" dirty="0"/>
              <a:t>: </a:t>
            </a:r>
            <a:r>
              <a:rPr lang="de-DE" b="1" dirty="0" err="1"/>
              <a:t>korkori</a:t>
            </a:r>
            <a:r>
              <a:rPr lang="de-DE" b="1" dirty="0"/>
              <a:t> O Devel </a:t>
            </a:r>
            <a:r>
              <a:rPr lang="de-DE" b="1" dirty="0" err="1"/>
              <a:t>vplotingape</a:t>
            </a:r>
            <a:r>
              <a:rPr lang="de-DE" b="1" dirty="0"/>
              <a:t>, </a:t>
            </a:r>
            <a:r>
              <a:rPr lang="de-DE" b="1" dirty="0" err="1"/>
              <a:t>trpinga</a:t>
            </a:r>
            <a:r>
              <a:rPr lang="de-DE" b="1" dirty="0"/>
              <a:t> </a:t>
            </a:r>
            <a:r>
              <a:rPr lang="de-DE" b="1" dirty="0" err="1"/>
              <a:t>meriba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amare</a:t>
            </a:r>
            <a:r>
              <a:rPr lang="de-DE" b="1" dirty="0"/>
              <a:t> </a:t>
            </a:r>
            <a:r>
              <a:rPr lang="de-DE" b="1" dirty="0" err="1"/>
              <a:t>grevija</a:t>
            </a:r>
            <a:r>
              <a:rPr lang="de-DE" b="1" dirty="0"/>
              <a:t>, </a:t>
            </a:r>
            <a:r>
              <a:rPr lang="de-DE" b="1" dirty="0" err="1"/>
              <a:t>voskreninga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delamen</a:t>
            </a:r>
            <a:r>
              <a:rPr lang="de-DE" b="1" dirty="0"/>
              <a:t> </a:t>
            </a:r>
            <a:r>
              <a:rPr lang="de-DE" b="1" dirty="0" err="1"/>
              <a:t>vecno</a:t>
            </a:r>
            <a:r>
              <a:rPr lang="de-DE" b="1" dirty="0"/>
              <a:t> </a:t>
            </a:r>
            <a:r>
              <a:rPr lang="de-DE" b="1" dirty="0" err="1"/>
              <a:t>zivoto</a:t>
            </a:r>
            <a:r>
              <a:rPr lang="de-DE" b="1" dirty="0"/>
              <a:t> (Isaija 9:6; 53:6,10-11).</a:t>
            </a:r>
            <a:endParaRPr lang="es-ES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153108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</a:t>
            </a:r>
            <a:r>
              <a:rPr lang="de-DE" sz="2000" b="1" dirty="0" err="1"/>
              <a:t>Posledice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:</a:t>
            </a:r>
            <a:endParaRPr lang="es-ES" sz="2000" b="1" dirty="0"/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670214"/>
              </p:ext>
            </p:extLst>
          </p:nvPr>
        </p:nvGraphicFramePr>
        <p:xfrm>
          <a:off x="7566975" y="1447709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3" y="6055103"/>
            <a:ext cx="507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Cim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pojavingape</a:t>
            </a:r>
            <a:r>
              <a:rPr lang="de-DE" b="1" dirty="0">
                <a:solidFill>
                  <a:prstClr val="black"/>
                </a:solidFill>
              </a:rPr>
              <a:t> o grevo, </a:t>
            </a:r>
            <a:r>
              <a:rPr lang="de-DE" b="1" dirty="0" err="1">
                <a:solidFill>
                  <a:prstClr val="black"/>
                </a:solidFill>
              </a:rPr>
              <a:t>pojavingape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vetuiba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Spasiteli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050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de-DE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SAR SAJ TE KOMUNICIRINA E DEVLEJA AVDIVE?</a:t>
            </a:r>
            <a:endParaRPr lang="es-ES" sz="3200" b="1" dirty="0">
              <a:ln w="1270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3"/>
                  </a:gs>
                  <a:gs pos="4000">
                    <a:schemeClr val="accent3">
                      <a:lumMod val="50000"/>
                    </a:schemeClr>
                  </a:gs>
                  <a:gs pos="87000">
                    <a:schemeClr val="accent3">
                      <a:lumMod val="40000"/>
                      <a:lumOff val="6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377631" y="1043375"/>
            <a:ext cx="747056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Postavingum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tut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strazari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narodose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Izrael, o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manuseja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. Ka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primine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mire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porake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ka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vakerel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olenge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miro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predupreduiba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Ezekiel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33:7)</a:t>
            </a:r>
            <a:endParaRPr lang="es-ES" sz="1400" b="1" dirty="0">
              <a:solidFill>
                <a:schemeClr val="tx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Za da te </a:t>
            </a:r>
            <a:r>
              <a:rPr lang="de-DE" sz="2000" b="1" dirty="0" err="1"/>
              <a:t>komunicirinel</a:t>
            </a:r>
            <a:r>
              <a:rPr lang="de-DE" sz="2000" b="1" dirty="0"/>
              <a:t> </a:t>
            </a:r>
            <a:r>
              <a:rPr lang="de-DE" sz="2000" b="1" dirty="0" err="1"/>
              <a:t>amencar</a:t>
            </a:r>
            <a:r>
              <a:rPr lang="de-DE" sz="2000" b="1" dirty="0"/>
              <a:t> avdive, O Devel </a:t>
            </a:r>
            <a:r>
              <a:rPr lang="de-DE" sz="2000" b="1" dirty="0" err="1"/>
              <a:t>pisinga</a:t>
            </a:r>
            <a:r>
              <a:rPr lang="de-DE" sz="2000" b="1" dirty="0"/>
              <a:t> </a:t>
            </a:r>
            <a:r>
              <a:rPr lang="de-DE" sz="2000" b="1" dirty="0" err="1"/>
              <a:t>duj</a:t>
            </a:r>
            <a:r>
              <a:rPr lang="de-DE" sz="2000" b="1" dirty="0"/>
              <a:t> ,,</a:t>
            </a:r>
            <a:r>
              <a:rPr lang="de-DE" sz="2000" b="1" dirty="0" err="1"/>
              <a:t>priracnicija</a:t>
            </a:r>
            <a:r>
              <a:rPr lang="de-DE" sz="2000" b="1" dirty="0"/>
              <a:t>“: </a:t>
            </a:r>
            <a:r>
              <a:rPr lang="de-DE" sz="2000" b="1" dirty="0" err="1"/>
              <a:t>Sozdaiba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i </a:t>
            </a:r>
            <a:r>
              <a:rPr lang="de-DE" sz="2000" b="1" dirty="0" err="1"/>
              <a:t>Biblija</a:t>
            </a:r>
            <a:r>
              <a:rPr lang="de-DE" sz="2000" b="1" dirty="0"/>
              <a:t> (</a:t>
            </a:r>
            <a:r>
              <a:rPr lang="de-DE" sz="2000" b="1" dirty="0" err="1"/>
              <a:t>Rimjanite</a:t>
            </a:r>
            <a:r>
              <a:rPr lang="de-DE" sz="2000" b="1" dirty="0"/>
              <a:t> 1:20; 2.Timotej 3:15).</a:t>
            </a:r>
            <a:endParaRPr lang="es-E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93BB76E-D66B-57B3-F766-BB41F55C1F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80F275-5975-632D-BD39-FD8C1F9C34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E443789-29C5-82EB-13D4-6D022F3C5D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5DC2F72-3E54-E6C9-9C97-AFD63F359E8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48D7DFD-4D95-35AD-A403-0BC2EFDE3E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463434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1B30232-0875-D9E0-BDBB-DEF24000BB9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77629" y="5808412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Ponadari</a:t>
            </a:r>
            <a:r>
              <a:rPr lang="de-DE" sz="2000" b="1" dirty="0">
                <a:solidFill>
                  <a:prstClr val="black"/>
                </a:solidFill>
              </a:rPr>
              <a:t>, O Devel </a:t>
            </a:r>
            <a:r>
              <a:rPr lang="de-DE" sz="2000" b="1" dirty="0" err="1">
                <a:solidFill>
                  <a:prstClr val="black"/>
                </a:solidFill>
              </a:rPr>
              <a:t>komunicirinela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amencar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preku</a:t>
            </a:r>
            <a:r>
              <a:rPr lang="de-DE" sz="2000" b="1" dirty="0">
                <a:solidFill>
                  <a:prstClr val="black"/>
                </a:solidFill>
              </a:rPr>
              <a:t> molitva (Psalm 5:2); O Angelija (Dela 8:26);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 (</a:t>
            </a:r>
            <a:r>
              <a:rPr lang="de-DE" sz="2000" b="1" dirty="0" err="1">
                <a:solidFill>
                  <a:prstClr val="black"/>
                </a:solidFill>
              </a:rPr>
              <a:t>Joil</a:t>
            </a:r>
            <a:r>
              <a:rPr lang="de-DE" sz="2000" b="1" dirty="0">
                <a:solidFill>
                  <a:prstClr val="black"/>
                </a:solidFill>
              </a:rPr>
              <a:t> 2:28);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osobeno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preku</a:t>
            </a:r>
            <a:r>
              <a:rPr lang="de-DE" sz="2000" b="1" dirty="0">
                <a:solidFill>
                  <a:prstClr val="black"/>
                </a:solidFill>
              </a:rPr>
              <a:t> Sveti Duh (Jovan 14:26).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74843" y="5073448"/>
            <a:ext cx="74997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Oleste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otkrinaja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inam,kotar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avaja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caja</a:t>
            </a:r>
            <a:r>
              <a:rPr lang="de-DE" sz="2000" b="1" dirty="0">
                <a:solidFill>
                  <a:prstClr val="black"/>
                </a:solidFill>
              </a:rPr>
              <a:t>. </a:t>
            </a:r>
            <a:r>
              <a:rPr lang="de-DE" sz="2000" b="1" dirty="0" err="1">
                <a:solidFill>
                  <a:prstClr val="black"/>
                </a:solidFill>
              </a:rPr>
              <a:t>Adate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arakaja</a:t>
            </a:r>
            <a:r>
              <a:rPr lang="de-DE" sz="2000" b="1" dirty="0">
                <a:solidFill>
                  <a:prstClr val="black"/>
                </a:solidFill>
              </a:rPr>
              <a:t> e </a:t>
            </a:r>
            <a:r>
              <a:rPr lang="de-DE" sz="2000" b="1" dirty="0" err="1">
                <a:solidFill>
                  <a:prstClr val="black"/>
                </a:solidFill>
              </a:rPr>
              <a:t>Devlesi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namera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amare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zivotija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404081" y="3166235"/>
            <a:ext cx="7470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Iako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Sozdaiba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kerela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amenge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lafi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Sozdaditeli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odova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dlaboko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melalo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grevo. </a:t>
            </a:r>
            <a:r>
              <a:rPr lang="de-DE" sz="2000" b="1" dirty="0" err="1">
                <a:solidFill>
                  <a:prstClr val="black"/>
                </a:solidFill>
              </a:rPr>
              <a:t>Adalese</a:t>
            </a:r>
            <a:r>
              <a:rPr lang="de-DE" sz="2000" b="1" dirty="0">
                <a:solidFill>
                  <a:prstClr val="black"/>
                </a:solidFill>
              </a:rPr>
              <a:t>, i </a:t>
            </a:r>
            <a:r>
              <a:rPr lang="de-DE" sz="2000" b="1" dirty="0" err="1">
                <a:solidFill>
                  <a:prstClr val="black"/>
                </a:solidFill>
              </a:rPr>
              <a:t>Biblija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sodrzinela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jasna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direktna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upatstvija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prenesime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priminge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porake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Devel. Ki </a:t>
            </a:r>
            <a:r>
              <a:rPr lang="de-DE" sz="2000" b="1" dirty="0" err="1">
                <a:solidFill>
                  <a:prstClr val="black"/>
                </a:solidFill>
              </a:rPr>
              <a:t>Biblija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isto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agar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arakaja</a:t>
            </a:r>
            <a:r>
              <a:rPr lang="de-DE" sz="2000" b="1" dirty="0">
                <a:solidFill>
                  <a:prstClr val="black"/>
                </a:solidFill>
              </a:rPr>
              <a:t> i </a:t>
            </a:r>
            <a:r>
              <a:rPr lang="de-DE" sz="2000" b="1" dirty="0" err="1">
                <a:solidFill>
                  <a:prstClr val="black"/>
                </a:solidFill>
              </a:rPr>
              <a:t>najsovrsimi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manifestacija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Devel ko </a:t>
            </a:r>
            <a:r>
              <a:rPr lang="de-DE" sz="2000" b="1" dirty="0" err="1">
                <a:solidFill>
                  <a:prstClr val="black"/>
                </a:solidFill>
              </a:rPr>
              <a:t>zivoto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ki </a:t>
            </a:r>
            <a:r>
              <a:rPr lang="de-DE" sz="2000" b="1" dirty="0" err="1">
                <a:solidFill>
                  <a:prstClr val="black"/>
                </a:solidFill>
              </a:rPr>
              <a:t>Sluzba</a:t>
            </a:r>
            <a:r>
              <a:rPr lang="de-DE" sz="2000" b="1" dirty="0">
                <a:solidFill>
                  <a:prstClr val="black"/>
                </a:solidFill>
              </a:rPr>
              <a:t> e </a:t>
            </a:r>
            <a:r>
              <a:rPr lang="de-DE" sz="2000" b="1" dirty="0" err="1">
                <a:solidFill>
                  <a:prstClr val="black"/>
                </a:solidFill>
              </a:rPr>
              <a:t>Isusesi</a:t>
            </a:r>
            <a:r>
              <a:rPr lang="de-DE" sz="2000" b="1" dirty="0">
                <a:solidFill>
                  <a:prstClr val="black"/>
                </a:solidFill>
              </a:rPr>
              <a:t> (</a:t>
            </a:r>
            <a:r>
              <a:rPr lang="de-DE" sz="2000" b="1" dirty="0" err="1">
                <a:solidFill>
                  <a:prstClr val="black"/>
                </a:solidFill>
              </a:rPr>
              <a:t>Evreite</a:t>
            </a:r>
            <a:r>
              <a:rPr lang="de-DE" sz="2000" b="1" dirty="0">
                <a:solidFill>
                  <a:prstClr val="black"/>
                </a:solidFill>
              </a:rPr>
              <a:t> 1:1-2).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1961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399012" y="351234"/>
            <a:ext cx="11062520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400" b="1" dirty="0">
                <a:latin typeface="Constantia" panose="02030602050306030303" pitchFamily="18" charset="0"/>
              </a:rPr>
              <a:t>,,</a:t>
            </a:r>
            <a:r>
              <a:rPr lang="de-DE" sz="2400" b="1" dirty="0" err="1">
                <a:latin typeface="Constantia" panose="02030602050306030303" pitchFamily="18" charset="0"/>
              </a:rPr>
              <a:t>Trebinga</a:t>
            </a:r>
            <a:r>
              <a:rPr lang="de-DE" sz="2400" b="1" dirty="0">
                <a:latin typeface="Constantia" panose="02030602050306030303" pitchFamily="18" charset="0"/>
              </a:rPr>
              <a:t> te ovel </a:t>
            </a:r>
            <a:r>
              <a:rPr lang="de-DE" sz="2400" b="1" dirty="0" err="1">
                <a:latin typeface="Constantia" panose="02030602050306030303" pitchFamily="18" charset="0"/>
              </a:rPr>
              <a:t>sorabotka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maskar</a:t>
            </a:r>
            <a:r>
              <a:rPr lang="de-DE" sz="2400" b="1" dirty="0">
                <a:latin typeface="Constantia" panose="02030602050306030303" pitchFamily="18" charset="0"/>
              </a:rPr>
              <a:t> ko </a:t>
            </a:r>
            <a:r>
              <a:rPr lang="de-DE" sz="2400" b="1" dirty="0" err="1">
                <a:latin typeface="Constantia" panose="02030602050306030303" pitchFamily="18" charset="0"/>
              </a:rPr>
              <a:t>manus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ko Devel. Ali, </a:t>
            </a:r>
            <a:r>
              <a:rPr lang="de-DE" sz="2400" b="1" dirty="0" err="1">
                <a:latin typeface="Constantia" panose="02030602050306030303" pitchFamily="18" charset="0"/>
              </a:rPr>
              <a:t>akava</a:t>
            </a:r>
            <a:r>
              <a:rPr lang="de-DE" sz="2400" b="1" dirty="0">
                <a:latin typeface="Constantia" panose="02030602050306030303" pitchFamily="18" charset="0"/>
              </a:rPr>
              <a:t> plan </a:t>
            </a:r>
            <a:r>
              <a:rPr lang="de-DE" sz="2400" b="1" dirty="0" err="1">
                <a:latin typeface="Constantia" panose="02030602050306030303" pitchFamily="18" charset="0"/>
              </a:rPr>
              <a:t>ine</a:t>
            </a:r>
            <a:r>
              <a:rPr lang="de-DE" sz="2400" b="1" dirty="0">
                <a:latin typeface="Constantia" panose="02030602050306030303" pitchFamily="18" charset="0"/>
              </a:rPr>
              <a:t> ki </a:t>
            </a:r>
            <a:r>
              <a:rPr lang="de-DE" sz="2400" b="1" dirty="0" err="1">
                <a:latin typeface="Constantia" panose="02030602050306030303" pitchFamily="18" charset="0"/>
              </a:rPr>
              <a:t>bari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mera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rumimo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prestap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Adam. O </a:t>
            </a:r>
            <a:r>
              <a:rPr lang="de-DE" sz="2400" b="1" dirty="0" err="1">
                <a:latin typeface="Constantia" panose="02030602050306030303" pitchFamily="18" charset="0"/>
              </a:rPr>
              <a:t>beng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navedinga</a:t>
            </a:r>
            <a:r>
              <a:rPr lang="de-DE" sz="2400" b="1" dirty="0">
                <a:latin typeface="Constantia" panose="02030602050306030303" pitchFamily="18" charset="0"/>
              </a:rPr>
              <a:t> o grevo, a o Devel na </a:t>
            </a:r>
            <a:r>
              <a:rPr lang="de-DE" sz="2400" b="1" dirty="0" err="1">
                <a:latin typeface="Constantia" panose="02030602050306030303" pitchFamily="18" charset="0"/>
              </a:rPr>
              <a:t>ine</a:t>
            </a:r>
            <a:r>
              <a:rPr lang="de-DE" sz="2400" b="1" dirty="0">
                <a:latin typeface="Constantia" panose="02030602050306030303" pitchFamily="18" charset="0"/>
              </a:rPr>
              <a:t> te </a:t>
            </a:r>
            <a:r>
              <a:rPr lang="de-DE" sz="2400" b="1" dirty="0" err="1">
                <a:latin typeface="Constantia" panose="02030602050306030303" pitchFamily="18" charset="0"/>
              </a:rPr>
              <a:t>komunicirinel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oleja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palo</a:t>
            </a:r>
            <a:r>
              <a:rPr lang="de-DE" sz="2400" b="1" dirty="0">
                <a:latin typeface="Constantia" panose="02030602050306030303" pitchFamily="18" charset="0"/>
              </a:rPr>
              <a:t> grevo sar so </a:t>
            </a:r>
            <a:r>
              <a:rPr lang="de-DE" sz="2400" b="1" dirty="0" err="1">
                <a:latin typeface="Constantia" panose="02030602050306030303" pitchFamily="18" charset="0"/>
              </a:rPr>
              <a:t>kerga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keda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ine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bezgresno</a:t>
            </a:r>
            <a:r>
              <a:rPr lang="de-DE" sz="2400" b="1" dirty="0">
                <a:latin typeface="Constantia" panose="02030602050306030303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de-DE" sz="2400" b="1" dirty="0">
                <a:latin typeface="Constantia" panose="02030602050306030303" pitchFamily="18" charset="0"/>
              </a:rPr>
              <a:t>Palo </a:t>
            </a:r>
            <a:r>
              <a:rPr lang="de-DE" sz="2400" b="1" dirty="0" err="1">
                <a:latin typeface="Constantia" panose="02030602050306030303" pitchFamily="18" charset="0"/>
              </a:rPr>
              <a:t>periba</a:t>
            </a:r>
            <a:r>
              <a:rPr lang="de-DE" sz="2400" b="1" dirty="0">
                <a:latin typeface="Constantia" panose="02030602050306030303" pitchFamily="18" charset="0"/>
              </a:rPr>
              <a:t>, O Hristos </a:t>
            </a:r>
            <a:r>
              <a:rPr lang="de-DE" sz="2400" b="1" dirty="0" err="1">
                <a:latin typeface="Constantia" panose="02030602050306030303" pitchFamily="18" charset="0"/>
              </a:rPr>
              <a:t>acilo</a:t>
            </a:r>
            <a:r>
              <a:rPr lang="de-DE" sz="2400" b="1" dirty="0">
                <a:latin typeface="Constantia" panose="02030602050306030303" pitchFamily="18" charset="0"/>
              </a:rPr>
              <a:t> e </a:t>
            </a:r>
            <a:r>
              <a:rPr lang="de-DE" sz="2400" b="1" dirty="0" err="1">
                <a:latin typeface="Constantia" panose="02030602050306030303" pitchFamily="18" charset="0"/>
              </a:rPr>
              <a:t>Adameso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uciteli</a:t>
            </a:r>
            <a:r>
              <a:rPr lang="de-DE" sz="2400" b="1" dirty="0">
                <a:latin typeface="Constantia" panose="02030602050306030303" pitchFamily="18" charset="0"/>
              </a:rPr>
              <a:t>. </a:t>
            </a:r>
            <a:r>
              <a:rPr lang="de-DE" sz="2400" b="1" dirty="0" err="1">
                <a:latin typeface="Constantia" panose="02030602050306030303" pitchFamily="18" charset="0"/>
              </a:rPr>
              <a:t>Ov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dejstvuinga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namesto</a:t>
            </a:r>
            <a:r>
              <a:rPr lang="de-DE" sz="2400" b="1" dirty="0">
                <a:latin typeface="Constantia" panose="02030602050306030303" pitchFamily="18" charset="0"/>
              </a:rPr>
              <a:t> O Devel </a:t>
            </a:r>
            <a:r>
              <a:rPr lang="de-DE" sz="2400" b="1" dirty="0" err="1">
                <a:latin typeface="Constantia" panose="02030602050306030303" pitchFamily="18" charset="0"/>
              </a:rPr>
              <a:t>kon</a:t>
            </a:r>
            <a:r>
              <a:rPr lang="de-DE" sz="2400" b="1" dirty="0">
                <a:latin typeface="Constantia" panose="02030602050306030303" pitchFamily="18" charset="0"/>
              </a:rPr>
              <a:t> o </a:t>
            </a:r>
            <a:r>
              <a:rPr lang="de-DE" sz="2400" b="1" dirty="0" err="1">
                <a:latin typeface="Constantia" panose="02030602050306030303" pitchFamily="18" charset="0"/>
              </a:rPr>
              <a:t>manusipe</a:t>
            </a:r>
            <a:r>
              <a:rPr lang="de-DE" sz="2400" b="1" dirty="0">
                <a:latin typeface="Constantia" panose="02030602050306030303" pitchFamily="18" charset="0"/>
              </a:rPr>
              <a:t>, </a:t>
            </a:r>
            <a:r>
              <a:rPr lang="de-DE" sz="2400" b="1" dirty="0" err="1">
                <a:latin typeface="Constantia" panose="02030602050306030303" pitchFamily="18" charset="0"/>
              </a:rPr>
              <a:t>spasuvibaja</a:t>
            </a:r>
            <a:r>
              <a:rPr lang="de-DE" sz="2400" b="1" dirty="0">
                <a:latin typeface="Constantia" panose="02030602050306030303" pitchFamily="18" charset="0"/>
              </a:rPr>
              <a:t> e </a:t>
            </a:r>
            <a:r>
              <a:rPr lang="de-DE" sz="2400" b="1" dirty="0" err="1">
                <a:latin typeface="Constantia" panose="02030602050306030303" pitchFamily="18" charset="0"/>
              </a:rPr>
              <a:t>manusikaneso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rod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neposredno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meriba</a:t>
            </a:r>
            <a:r>
              <a:rPr lang="de-DE" sz="2400" b="1" dirty="0">
                <a:latin typeface="Constantia" panose="02030602050306030303" pitchFamily="18" charset="0"/>
              </a:rPr>
              <a:t>. </a:t>
            </a:r>
            <a:r>
              <a:rPr lang="de-DE" sz="2400" b="1" dirty="0" err="1">
                <a:latin typeface="Constantia" panose="02030602050306030303" pitchFamily="18" charset="0"/>
              </a:rPr>
              <a:t>Ov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lelja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upro</a:t>
            </a:r>
            <a:r>
              <a:rPr lang="de-DE" sz="2400" b="1" dirty="0">
                <a:latin typeface="Constantia" panose="02030602050306030303" pitchFamily="18" charset="0"/>
              </a:rPr>
              <a:t> Peste i </a:t>
            </a:r>
            <a:r>
              <a:rPr lang="de-DE" sz="2400" b="1" dirty="0" err="1">
                <a:latin typeface="Constantia" panose="02030602050306030303" pitchFamily="18" charset="0"/>
              </a:rPr>
              <a:t>funkcija</a:t>
            </a:r>
            <a:r>
              <a:rPr lang="de-DE" sz="2400" b="1" dirty="0">
                <a:latin typeface="Constantia" panose="02030602050306030303" pitchFamily="18" charset="0"/>
              </a:rPr>
              <a:t> sar </a:t>
            </a:r>
            <a:r>
              <a:rPr lang="de-DE" sz="2400" b="1" dirty="0" err="1">
                <a:latin typeface="Constantia" panose="02030602050306030303" pitchFamily="18" charset="0"/>
              </a:rPr>
              <a:t>posredniko</a:t>
            </a:r>
            <a:r>
              <a:rPr lang="de-DE" sz="2400" b="1" dirty="0">
                <a:latin typeface="Constantia" panose="02030602050306030303" pitchFamily="18" charset="0"/>
              </a:rPr>
              <a:t>. Bashi o Adam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i Eva </a:t>
            </a:r>
            <a:r>
              <a:rPr lang="de-DE" sz="2400" b="1" dirty="0" err="1">
                <a:latin typeface="Constantia" panose="02030602050306030303" pitchFamily="18" charset="0"/>
              </a:rPr>
              <a:t>ine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olenge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dendo</a:t>
            </a:r>
            <a:r>
              <a:rPr lang="de-DE" sz="2400" b="1" dirty="0">
                <a:latin typeface="Constantia" panose="02030602050306030303" pitchFamily="18" charset="0"/>
              </a:rPr>
              <a:t> vreme </a:t>
            </a:r>
            <a:r>
              <a:rPr lang="de-DE" sz="2400" b="1" dirty="0" err="1">
                <a:latin typeface="Constantia" panose="02030602050306030303" pitchFamily="18" charset="0"/>
              </a:rPr>
              <a:t>za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proba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za</a:t>
            </a:r>
            <a:r>
              <a:rPr lang="de-DE" sz="2400" b="1" dirty="0">
                <a:latin typeface="Constantia" panose="02030602050306030303" pitchFamily="18" charset="0"/>
              </a:rPr>
              <a:t> da te </a:t>
            </a:r>
            <a:r>
              <a:rPr lang="de-DE" sz="2400" b="1" dirty="0" err="1">
                <a:latin typeface="Constantia" panose="02030602050306030303" pitchFamily="18" charset="0"/>
              </a:rPr>
              <a:t>iranenpe</a:t>
            </a:r>
            <a:r>
              <a:rPr lang="de-DE" sz="2400" b="1" dirty="0">
                <a:latin typeface="Constantia" panose="02030602050306030303" pitchFamily="18" charset="0"/>
              </a:rPr>
              <a:t> ki </a:t>
            </a:r>
            <a:r>
              <a:rPr lang="de-DE" sz="2400" b="1" dirty="0" err="1">
                <a:latin typeface="Constantia" panose="02030602050306030303" pitchFamily="18" charset="0"/>
              </a:rPr>
              <a:t>Olesi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vernost</a:t>
            </a:r>
            <a:r>
              <a:rPr lang="de-DE" sz="2400" b="1" dirty="0">
                <a:latin typeface="Constantia" panose="02030602050306030303" pitchFamily="18" charset="0"/>
              </a:rPr>
              <a:t>, a </a:t>
            </a:r>
            <a:r>
              <a:rPr lang="de-DE" sz="2400" b="1" dirty="0" err="1">
                <a:latin typeface="Constantia" panose="02030602050306030303" pitchFamily="18" charset="0"/>
              </a:rPr>
              <a:t>akava</a:t>
            </a:r>
            <a:r>
              <a:rPr lang="de-DE" sz="2400" b="1" dirty="0">
                <a:latin typeface="Constantia" panose="02030602050306030303" pitchFamily="18" charset="0"/>
              </a:rPr>
              <a:t> plan </a:t>
            </a:r>
            <a:r>
              <a:rPr lang="de-DE" sz="2400" b="1" dirty="0" err="1">
                <a:latin typeface="Constantia" panose="02030602050306030303" pitchFamily="18" charset="0"/>
              </a:rPr>
              <a:t>ine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astarde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sa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olenge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potomcija</a:t>
            </a:r>
            <a:r>
              <a:rPr lang="de-DE" sz="2400" b="1" dirty="0">
                <a:latin typeface="Constantia" panose="02030602050306030303" pitchFamily="18" charset="0"/>
              </a:rPr>
              <a:t> (</a:t>
            </a:r>
            <a:r>
              <a:rPr lang="de-DE" sz="2400" b="1" dirty="0" err="1">
                <a:latin typeface="Constantia" panose="02030602050306030303" pitchFamily="18" charset="0"/>
              </a:rPr>
              <a:t>Pismo</a:t>
            </a:r>
            <a:r>
              <a:rPr lang="de-DE" sz="2400" b="1" dirty="0">
                <a:latin typeface="Constantia" panose="02030602050306030303" pitchFamily="18" charset="0"/>
              </a:rPr>
              <a:t> 91,1900 </a:t>
            </a:r>
            <a:r>
              <a:rPr lang="de-DE" sz="2400" b="1" dirty="0" err="1">
                <a:latin typeface="Constantia" panose="02030602050306030303" pitchFamily="18" charset="0"/>
              </a:rPr>
              <a:t>str</a:t>
            </a:r>
            <a:r>
              <a:rPr lang="de-DE" sz="2400" b="1" dirty="0">
                <a:latin typeface="Constantia" panose="02030602050306030303" pitchFamily="18" charset="0"/>
              </a:rPr>
              <a:t> 3-6).</a:t>
            </a:r>
          </a:p>
          <a:p>
            <a:pPr>
              <a:spcBef>
                <a:spcPts val="600"/>
              </a:spcBef>
            </a:pPr>
            <a:endParaRPr lang="de-DE" sz="24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de-DE" sz="2400" b="1" dirty="0">
                <a:latin typeface="Constantia" panose="02030602050306030303" pitchFamily="18" charset="0"/>
              </a:rPr>
              <a:t>Bizo </a:t>
            </a:r>
            <a:r>
              <a:rPr lang="de-DE" sz="2400" b="1" dirty="0" err="1">
                <a:latin typeface="Constantia" panose="02030602050306030303" pitchFamily="18" charset="0"/>
              </a:rPr>
              <a:t>poberiba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Cavo </a:t>
            </a:r>
            <a:r>
              <a:rPr lang="de-DE" sz="2400" b="1" dirty="0" err="1">
                <a:latin typeface="Constantia" panose="02030602050306030303" pitchFamily="18" charset="0"/>
              </a:rPr>
              <a:t>Devleso</a:t>
            </a:r>
            <a:r>
              <a:rPr lang="de-DE" sz="2400" b="1" dirty="0">
                <a:latin typeface="Constantia" panose="02030602050306030303" pitchFamily="18" charset="0"/>
              </a:rPr>
              <a:t>, </a:t>
            </a:r>
            <a:r>
              <a:rPr lang="de-DE" sz="2400" b="1" dirty="0" err="1">
                <a:latin typeface="Constantia" panose="02030602050306030303" pitchFamily="18" charset="0"/>
              </a:rPr>
              <a:t>nastinga</a:t>
            </a:r>
            <a:r>
              <a:rPr lang="de-DE" sz="2400" b="1" dirty="0">
                <a:latin typeface="Constantia" panose="02030602050306030303" pitchFamily="18" charset="0"/>
              </a:rPr>
              <a:t> te ovel le </a:t>
            </a:r>
            <a:r>
              <a:rPr lang="de-DE" sz="2400" b="1" dirty="0" err="1">
                <a:latin typeface="Constantia" panose="02030602050306030303" pitchFamily="18" charset="0"/>
              </a:rPr>
              <a:t>komunikacija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Oleso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zakoni</a:t>
            </a:r>
            <a:r>
              <a:rPr lang="de-DE" sz="2400" b="1" dirty="0">
                <a:latin typeface="Constantia" panose="02030602050306030303" pitchFamily="18" charset="0"/>
              </a:rPr>
              <a:t>. O </a:t>
            </a:r>
            <a:r>
              <a:rPr lang="de-DE" sz="2400" b="1" dirty="0" err="1">
                <a:latin typeface="Constantia" panose="02030602050306030303" pitchFamily="18" charset="0"/>
              </a:rPr>
              <a:t>Pagiba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oleso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zakoni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predizvikuinga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uzasno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podelba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maskar</a:t>
            </a:r>
            <a:r>
              <a:rPr lang="de-DE" sz="2400" b="1" dirty="0">
                <a:latin typeface="Constantia" panose="02030602050306030303" pitchFamily="18" charset="0"/>
              </a:rPr>
              <a:t> O Devel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o </a:t>
            </a:r>
            <a:r>
              <a:rPr lang="de-DE" sz="2400" b="1" dirty="0" err="1">
                <a:latin typeface="Constantia" panose="02030602050306030303" pitchFamily="18" charset="0"/>
              </a:rPr>
              <a:t>manus</a:t>
            </a:r>
            <a:r>
              <a:rPr lang="de-DE" sz="2400" b="1" dirty="0">
                <a:latin typeface="Constantia" panose="02030602050306030303" pitchFamily="18" charset="0"/>
              </a:rPr>
              <a:t>. Ko Adam, ko </a:t>
            </a:r>
            <a:r>
              <a:rPr lang="de-DE" sz="2400" b="1" dirty="0" err="1">
                <a:latin typeface="Constantia" panose="02030602050306030303" pitchFamily="18" charset="0"/>
              </a:rPr>
              <a:t>piro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nevinost</a:t>
            </a:r>
            <a:r>
              <a:rPr lang="de-DE" sz="2400" b="1" dirty="0">
                <a:latin typeface="Constantia" panose="02030602050306030303" pitchFamily="18" charset="0"/>
              </a:rPr>
              <a:t>, </a:t>
            </a:r>
            <a:r>
              <a:rPr lang="de-DE" sz="2400" b="1" dirty="0" err="1">
                <a:latin typeface="Constantia" panose="02030602050306030303" pitchFamily="18" charset="0"/>
              </a:rPr>
              <a:t>ine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olese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dendi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direkno</a:t>
            </a:r>
            <a:r>
              <a:rPr lang="de-DE" sz="2400" b="1" dirty="0">
                <a:latin typeface="Constantia" panose="02030602050306030303" pitchFamily="18" charset="0"/>
              </a:rPr>
              <a:t>, </a:t>
            </a:r>
            <a:r>
              <a:rPr lang="de-DE" sz="2400" b="1" dirty="0" err="1">
                <a:latin typeface="Constantia" panose="02030602050306030303" pitchFamily="18" charset="0"/>
              </a:rPr>
              <a:t>slobodno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srekno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zaednica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pire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Sozdaditeleja</a:t>
            </a:r>
            <a:r>
              <a:rPr lang="de-DE" sz="2400" b="1" dirty="0">
                <a:latin typeface="Constantia" panose="02030602050306030303" pitchFamily="18" charset="0"/>
              </a:rPr>
              <a:t>. Palo </a:t>
            </a:r>
            <a:r>
              <a:rPr lang="de-DE" sz="2400" b="1" dirty="0" err="1">
                <a:latin typeface="Constantia" panose="02030602050306030303" pitchFamily="18" charset="0"/>
              </a:rPr>
              <a:t>oleso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pristap</a:t>
            </a:r>
            <a:r>
              <a:rPr lang="de-DE" sz="2400" b="1" dirty="0">
                <a:latin typeface="Constantia" panose="02030602050306030303" pitchFamily="18" charset="0"/>
              </a:rPr>
              <a:t>, O Devel ka </a:t>
            </a:r>
            <a:r>
              <a:rPr lang="de-DE" sz="2400" b="1" dirty="0" err="1">
                <a:latin typeface="Constantia" panose="02030602050306030303" pitchFamily="18" charset="0"/>
              </a:rPr>
              <a:t>komunicirinel</a:t>
            </a:r>
            <a:r>
              <a:rPr lang="de-DE" sz="2400" b="1" dirty="0">
                <a:latin typeface="Constantia" panose="02030602050306030303" pitchFamily="18" charset="0"/>
              </a:rPr>
              <a:t> e </a:t>
            </a:r>
            <a:r>
              <a:rPr lang="de-DE" sz="2400" b="1" dirty="0" err="1">
                <a:latin typeface="Constantia" panose="02030602050306030303" pitchFamily="18" charset="0"/>
              </a:rPr>
              <a:t>manuseja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samo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preku</a:t>
            </a:r>
            <a:r>
              <a:rPr lang="de-DE" sz="2400" b="1" dirty="0">
                <a:latin typeface="Constantia" panose="02030602050306030303" pitchFamily="18" charset="0"/>
              </a:rPr>
              <a:t> o Hristos o Angelija (</a:t>
            </a:r>
            <a:r>
              <a:rPr lang="de-DE" sz="2400" b="1" dirty="0" err="1">
                <a:latin typeface="Constantia" panose="02030602050306030303" pitchFamily="18" charset="0"/>
              </a:rPr>
              <a:t>preku</a:t>
            </a:r>
            <a:r>
              <a:rPr lang="de-DE" sz="2400" b="1" dirty="0">
                <a:latin typeface="Constantia" panose="02030602050306030303" pitchFamily="18" charset="0"/>
              </a:rPr>
              <a:t> o </a:t>
            </a:r>
            <a:r>
              <a:rPr lang="de-DE" sz="2400" b="1" dirty="0" err="1">
                <a:latin typeface="Constantia" panose="02030602050306030303" pitchFamily="18" charset="0"/>
              </a:rPr>
              <a:t>znakija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vreme, 30 </a:t>
            </a:r>
            <a:r>
              <a:rPr lang="de-DE" sz="2400" b="1" dirty="0" err="1">
                <a:latin typeface="Constantia" panose="02030602050306030303" pitchFamily="18" charset="0"/>
              </a:rPr>
              <a:t>Jauar</a:t>
            </a:r>
            <a:r>
              <a:rPr lang="de-DE" sz="2400" b="1" dirty="0">
                <a:latin typeface="Constantia" panose="02030602050306030303" pitchFamily="18" charset="0"/>
              </a:rPr>
              <a:t> 1879 </a:t>
            </a:r>
            <a:r>
              <a:rPr lang="de-DE" sz="2400" b="1" dirty="0" err="1">
                <a:latin typeface="Constantia" panose="02030602050306030303" pitchFamily="18" charset="0"/>
              </a:rPr>
              <a:t>bers</a:t>
            </a:r>
            <a:r>
              <a:rPr lang="de-DE" sz="2400" b="1" dirty="0">
                <a:latin typeface="Constantia" panose="02030602050306030303" pitchFamily="18" charset="0"/>
              </a:rPr>
              <a:t>).</a:t>
            </a:r>
            <a:endParaRPr lang="es-ES" sz="24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574333" y="6488668"/>
            <a:ext cx="4218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/>
              <a:t>E.G.V (</a:t>
            </a:r>
            <a:r>
              <a:rPr lang="es-ES" b="1" dirty="0" err="1"/>
              <a:t>Konflikt</a:t>
            </a:r>
            <a:r>
              <a:rPr lang="es-ES" b="1" dirty="0"/>
              <a:t> </a:t>
            </a:r>
            <a:r>
              <a:rPr lang="es-ES" b="1" dirty="0" err="1"/>
              <a:t>thaj</a:t>
            </a:r>
            <a:r>
              <a:rPr lang="es-ES" b="1" dirty="0"/>
              <a:t> </a:t>
            </a:r>
            <a:r>
              <a:rPr lang="es-ES" b="1" dirty="0" err="1"/>
              <a:t>hrabrost</a:t>
            </a:r>
            <a:r>
              <a:rPr lang="es-ES" b="1" dirty="0"/>
              <a:t>, 14 </a:t>
            </a:r>
            <a:r>
              <a:rPr lang="es-ES" b="1" dirty="0" err="1"/>
              <a:t>Januar</a:t>
            </a:r>
            <a:r>
              <a:rPr lang="es-E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391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dirty="0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rPr>
              <a:t>DODATOK: BIOGRAFIJA TARI ELEN.G.V</a:t>
            </a:r>
            <a:endParaRPr lang="es-E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558744" y="830996"/>
            <a:ext cx="8359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I Elen </a:t>
            </a:r>
            <a:r>
              <a:rPr lang="de-DE" b="1" dirty="0" err="1"/>
              <a:t>guld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Elizabeth Harmon, o </a:t>
            </a:r>
            <a:r>
              <a:rPr lang="de-DE" b="1" dirty="0" err="1"/>
              <a:t>najterne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8 cave </a:t>
            </a:r>
            <a:r>
              <a:rPr lang="de-DE" b="1" dirty="0" err="1"/>
              <a:t>taro</a:t>
            </a:r>
            <a:r>
              <a:rPr lang="de-DE" b="1" dirty="0"/>
              <a:t> Junis </a:t>
            </a:r>
            <a:r>
              <a:rPr lang="de-DE" b="1" dirty="0" err="1"/>
              <a:t>thaj</a:t>
            </a:r>
            <a:r>
              <a:rPr lang="de-DE" b="1" dirty="0"/>
              <a:t> Roberto Harmon, </a:t>
            </a:r>
            <a:r>
              <a:rPr lang="de-DE" b="1" dirty="0" err="1"/>
              <a:t>bijande</a:t>
            </a:r>
            <a:r>
              <a:rPr lang="de-DE" b="1" dirty="0"/>
              <a:t> </a:t>
            </a:r>
            <a:r>
              <a:rPr lang="de-DE" b="1" dirty="0" err="1"/>
              <a:t>tane</a:t>
            </a:r>
            <a:r>
              <a:rPr lang="de-DE" b="1" dirty="0"/>
              <a:t> 26 </a:t>
            </a:r>
            <a:r>
              <a:rPr lang="de-DE" b="1" dirty="0" err="1"/>
              <a:t>noemvri</a:t>
            </a:r>
            <a:r>
              <a:rPr lang="de-DE" b="1" dirty="0"/>
              <a:t> 1827 </a:t>
            </a:r>
            <a:r>
              <a:rPr lang="de-DE" b="1" dirty="0" err="1"/>
              <a:t>bers</a:t>
            </a:r>
            <a:r>
              <a:rPr lang="de-DE" b="1" dirty="0"/>
              <a:t> ko Goram, </a:t>
            </a:r>
            <a:r>
              <a:rPr lang="de-DE" b="1" dirty="0" err="1"/>
              <a:t>Mejn</a:t>
            </a:r>
            <a:r>
              <a:rPr lang="de-DE" b="1" dirty="0"/>
              <a:t>, SAD.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s-ES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58115" y="2481408"/>
            <a:ext cx="9861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Keda i Elen </a:t>
            </a:r>
            <a:r>
              <a:rPr lang="de-DE" b="1" dirty="0" err="1"/>
              <a:t>vajt</a:t>
            </a:r>
            <a:r>
              <a:rPr lang="de-DE" b="1" dirty="0"/>
              <a:t> </a:t>
            </a:r>
            <a:r>
              <a:rPr lang="de-DE" b="1" dirty="0" err="1"/>
              <a:t>inela</a:t>
            </a:r>
            <a:r>
              <a:rPr lang="de-DE" b="1" dirty="0"/>
              <a:t> 9 </a:t>
            </a:r>
            <a:r>
              <a:rPr lang="de-DE" b="1" dirty="0" err="1"/>
              <a:t>bers</a:t>
            </a:r>
            <a:r>
              <a:rPr lang="de-DE" b="1" dirty="0"/>
              <a:t>, </a:t>
            </a:r>
            <a:r>
              <a:rPr lang="de-DE" b="1" dirty="0" err="1"/>
              <a:t>jek</a:t>
            </a:r>
            <a:r>
              <a:rPr lang="de-DE" b="1" dirty="0"/>
              <a:t> </a:t>
            </a:r>
            <a:r>
              <a:rPr lang="de-DE" b="1" dirty="0" err="1"/>
              <a:t>soucniko</a:t>
            </a:r>
            <a:r>
              <a:rPr lang="de-DE" b="1" dirty="0"/>
              <a:t> </a:t>
            </a:r>
            <a:r>
              <a:rPr lang="de-DE" b="1" dirty="0" err="1"/>
              <a:t>frdinga</a:t>
            </a:r>
            <a:r>
              <a:rPr lang="de-DE" b="1" dirty="0"/>
              <a:t> </a:t>
            </a:r>
            <a:r>
              <a:rPr lang="de-DE" b="1" dirty="0" err="1"/>
              <a:t>bareja</a:t>
            </a:r>
            <a:r>
              <a:rPr lang="de-DE" b="1" dirty="0"/>
              <a:t> </a:t>
            </a:r>
            <a:r>
              <a:rPr lang="de-DE" b="1" dirty="0" err="1"/>
              <a:t>kon</a:t>
            </a:r>
            <a:r>
              <a:rPr lang="de-DE" b="1" dirty="0"/>
              <a:t> </a:t>
            </a:r>
            <a:r>
              <a:rPr lang="de-DE" b="1" dirty="0" err="1"/>
              <a:t>olate</a:t>
            </a:r>
            <a:r>
              <a:rPr lang="de-DE" b="1" dirty="0"/>
              <a:t>, </a:t>
            </a:r>
            <a:r>
              <a:rPr lang="de-DE" b="1" dirty="0" err="1"/>
              <a:t>nanesibaja</a:t>
            </a:r>
            <a:r>
              <a:rPr lang="de-DE" b="1" dirty="0"/>
              <a:t> </a:t>
            </a:r>
            <a:r>
              <a:rPr lang="de-DE" b="1" dirty="0" err="1"/>
              <a:t>bari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pari </a:t>
            </a:r>
            <a:r>
              <a:rPr lang="de-DE" b="1" dirty="0" err="1"/>
              <a:t>povreda</a:t>
            </a:r>
            <a:r>
              <a:rPr lang="de-DE" b="1" dirty="0"/>
              <a:t> ko </a:t>
            </a:r>
            <a:r>
              <a:rPr lang="de-DE" b="1" dirty="0" err="1"/>
              <a:t>liko</a:t>
            </a:r>
            <a:r>
              <a:rPr lang="de-DE" b="1" dirty="0"/>
              <a:t>. I </a:t>
            </a:r>
            <a:r>
              <a:rPr lang="de-DE" b="1" dirty="0" err="1"/>
              <a:t>Povreda</a:t>
            </a:r>
            <a:r>
              <a:rPr lang="de-DE" b="1" dirty="0"/>
              <a:t> </a:t>
            </a:r>
            <a:r>
              <a:rPr lang="de-DE" b="1" dirty="0" err="1"/>
              <a:t>mukla</a:t>
            </a:r>
            <a:r>
              <a:rPr lang="de-DE" b="1" dirty="0"/>
              <a:t> </a:t>
            </a:r>
            <a:r>
              <a:rPr lang="de-DE" b="1" dirty="0" err="1"/>
              <a:t>olake</a:t>
            </a:r>
            <a:r>
              <a:rPr lang="de-DE" b="1" dirty="0"/>
              <a:t> </a:t>
            </a:r>
            <a:r>
              <a:rPr lang="de-DE" b="1" dirty="0" err="1"/>
              <a:t>trajna</a:t>
            </a:r>
            <a:r>
              <a:rPr lang="de-DE" b="1" dirty="0"/>
              <a:t> </a:t>
            </a:r>
            <a:r>
              <a:rPr lang="de-DE" b="1" dirty="0" err="1"/>
              <a:t>posledice</a:t>
            </a:r>
            <a:r>
              <a:rPr lang="de-DE" b="1" dirty="0"/>
              <a:t> so </a:t>
            </a:r>
            <a:r>
              <a:rPr lang="de-DE" b="1" dirty="0" err="1"/>
              <a:t>prinudingela</a:t>
            </a:r>
            <a:r>
              <a:rPr lang="de-DE" b="1" dirty="0"/>
              <a:t> te </a:t>
            </a:r>
            <a:r>
              <a:rPr lang="de-DE" b="1" dirty="0" err="1"/>
              <a:t>otkazinelpe</a:t>
            </a:r>
            <a:r>
              <a:rPr lang="de-DE" b="1" dirty="0"/>
              <a:t> </a:t>
            </a:r>
            <a:r>
              <a:rPr lang="de-DE" b="1" dirty="0" err="1"/>
              <a:t>tari</a:t>
            </a:r>
            <a:r>
              <a:rPr lang="de-DE" b="1" dirty="0"/>
              <a:t> </a:t>
            </a:r>
            <a:r>
              <a:rPr lang="de-DE" b="1" dirty="0" err="1"/>
              <a:t>skola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ogranicinge</a:t>
            </a:r>
            <a:r>
              <a:rPr lang="de-DE" b="1" dirty="0"/>
              <a:t> </a:t>
            </a:r>
            <a:r>
              <a:rPr lang="de-DE" b="1" dirty="0" err="1"/>
              <a:t>olako</a:t>
            </a:r>
            <a:r>
              <a:rPr lang="de-DE" b="1" dirty="0"/>
              <a:t> </a:t>
            </a:r>
            <a:r>
              <a:rPr lang="de-DE" b="1" dirty="0" err="1"/>
              <a:t>opstrstveno</a:t>
            </a:r>
            <a:r>
              <a:rPr lang="de-DE" b="1" dirty="0"/>
              <a:t> </a:t>
            </a:r>
            <a:r>
              <a:rPr lang="de-DE" b="1" dirty="0" err="1"/>
              <a:t>zivoto</a:t>
            </a:r>
            <a:r>
              <a:rPr lang="de-DE" b="1" dirty="0"/>
              <a:t>.</a:t>
            </a:r>
            <a:endParaRPr lang="es-ES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558744" y="3608443"/>
            <a:ext cx="67962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I </a:t>
            </a:r>
            <a:r>
              <a:rPr lang="de-DE" b="1" dirty="0" err="1"/>
              <a:t>Familija</a:t>
            </a:r>
            <a:r>
              <a:rPr lang="de-DE" b="1" dirty="0"/>
              <a:t> </a:t>
            </a:r>
            <a:r>
              <a:rPr lang="de-DE" b="1" dirty="0" err="1"/>
              <a:t>prifatinge</a:t>
            </a:r>
            <a:r>
              <a:rPr lang="de-DE" b="1" dirty="0"/>
              <a:t> o </a:t>
            </a:r>
            <a:r>
              <a:rPr lang="de-DE" b="1" dirty="0" err="1"/>
              <a:t>uciba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Williams Miller, a i Elven </a:t>
            </a:r>
            <a:r>
              <a:rPr lang="de-DE" b="1" dirty="0" err="1"/>
              <a:t>vajt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krstmi</a:t>
            </a:r>
            <a:r>
              <a:rPr lang="de-DE" b="1" dirty="0"/>
              <a:t> ki </a:t>
            </a:r>
            <a:r>
              <a:rPr lang="de-DE" b="1" dirty="0" err="1"/>
              <a:t>metodisticka</a:t>
            </a:r>
            <a:r>
              <a:rPr lang="de-DE" b="1" dirty="0"/>
              <a:t> </a:t>
            </a:r>
            <a:r>
              <a:rPr lang="de-DE" b="1" dirty="0" err="1"/>
              <a:t>crka</a:t>
            </a:r>
            <a:r>
              <a:rPr lang="de-DE" b="1" dirty="0"/>
              <a:t> ko 1842 </a:t>
            </a:r>
            <a:r>
              <a:rPr lang="de-DE" b="1" dirty="0" err="1"/>
              <a:t>bers</a:t>
            </a:r>
            <a:r>
              <a:rPr lang="de-DE" b="1" dirty="0"/>
              <a:t>.</a:t>
            </a:r>
            <a:endParaRPr lang="es-ES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558744" y="4531773"/>
            <a:ext cx="55389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Keda i Elen </a:t>
            </a:r>
            <a:r>
              <a:rPr lang="de-DE" b="1" dirty="0" err="1"/>
              <a:t>vajt</a:t>
            </a:r>
            <a:r>
              <a:rPr lang="de-DE" b="1" dirty="0"/>
              <a:t> </a:t>
            </a:r>
            <a:r>
              <a:rPr lang="de-DE" b="1" dirty="0" err="1"/>
              <a:t>custvuingape</a:t>
            </a:r>
            <a:r>
              <a:rPr lang="de-DE" b="1" dirty="0"/>
              <a:t> </a:t>
            </a:r>
            <a:r>
              <a:rPr lang="de-DE" b="1" dirty="0" err="1"/>
              <a:t>izgubimi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veuringa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tani</a:t>
            </a:r>
            <a:r>
              <a:rPr lang="de-DE" b="1" dirty="0"/>
              <a:t> </a:t>
            </a:r>
            <a:r>
              <a:rPr lang="de-DE" b="1" dirty="0" err="1"/>
              <a:t>nedostojno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spasenije</a:t>
            </a:r>
            <a:r>
              <a:rPr lang="de-DE" b="1" dirty="0"/>
              <a:t>, </a:t>
            </a:r>
            <a:r>
              <a:rPr lang="de-DE" b="1" dirty="0" err="1"/>
              <a:t>sa</a:t>
            </a:r>
            <a:r>
              <a:rPr lang="de-DE" b="1" dirty="0"/>
              <a:t> ci </a:t>
            </a:r>
            <a:r>
              <a:rPr lang="de-DE" b="1" dirty="0" err="1"/>
              <a:t>keda</a:t>
            </a:r>
            <a:r>
              <a:rPr lang="de-DE" b="1" dirty="0"/>
              <a:t> o </a:t>
            </a:r>
            <a:r>
              <a:rPr lang="de-DE" b="1" dirty="0" err="1"/>
              <a:t>pastor</a:t>
            </a:r>
            <a:r>
              <a:rPr lang="de-DE" b="1" dirty="0"/>
              <a:t> Levi </a:t>
            </a:r>
            <a:r>
              <a:rPr lang="de-DE" b="1" dirty="0" err="1"/>
              <a:t>stokman</a:t>
            </a:r>
            <a:r>
              <a:rPr lang="de-DE" b="1" dirty="0"/>
              <a:t> na </a:t>
            </a:r>
            <a:r>
              <a:rPr lang="de-DE" b="1" dirty="0" err="1"/>
              <a:t>pomozingala</a:t>
            </a:r>
            <a:r>
              <a:rPr lang="de-DE" b="1" dirty="0"/>
              <a:t> te </a:t>
            </a:r>
            <a:r>
              <a:rPr lang="de-DE" b="1" dirty="0" err="1"/>
              <a:t>razbirinel</a:t>
            </a:r>
            <a:r>
              <a:rPr lang="de-DE" b="1" dirty="0"/>
              <a:t> e </a:t>
            </a:r>
            <a:r>
              <a:rPr lang="de-DE" b="1" dirty="0" err="1"/>
              <a:t>Devleso</a:t>
            </a:r>
            <a:r>
              <a:rPr lang="de-DE" b="1" dirty="0"/>
              <a:t> </a:t>
            </a:r>
            <a:r>
              <a:rPr lang="de-DE" b="1" dirty="0" err="1"/>
              <a:t>cacutno</a:t>
            </a:r>
            <a:r>
              <a:rPr lang="de-DE" b="1" dirty="0"/>
              <a:t> </a:t>
            </a:r>
            <a:r>
              <a:rPr lang="de-DE" b="1" dirty="0" err="1"/>
              <a:t>mangipe</a:t>
            </a:r>
            <a:r>
              <a:rPr lang="de-DE" b="1" dirty="0"/>
              <a:t>.</a:t>
            </a:r>
            <a:endParaRPr lang="es-ES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558744" y="5771303"/>
            <a:ext cx="47339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Taro </a:t>
            </a:r>
            <a:r>
              <a:rPr lang="de-DE" b="1" dirty="0" err="1"/>
              <a:t>odova</a:t>
            </a:r>
            <a:r>
              <a:rPr lang="de-DE" b="1" dirty="0"/>
              <a:t> </a:t>
            </a:r>
            <a:r>
              <a:rPr lang="de-DE" b="1" dirty="0" err="1"/>
              <a:t>momenti</a:t>
            </a:r>
            <a:r>
              <a:rPr lang="de-DE" b="1" dirty="0"/>
              <a:t>, </a:t>
            </a:r>
            <a:r>
              <a:rPr lang="de-DE" b="1" dirty="0" err="1"/>
              <a:t>oj</a:t>
            </a:r>
            <a:r>
              <a:rPr lang="de-DE" b="1" dirty="0"/>
              <a:t> </a:t>
            </a:r>
            <a:r>
              <a:rPr lang="de-DE" b="1" dirty="0" err="1"/>
              <a:t>dlaboko</a:t>
            </a:r>
            <a:r>
              <a:rPr lang="de-DE" b="1" dirty="0"/>
              <a:t> </a:t>
            </a:r>
            <a:r>
              <a:rPr lang="de-DE" b="1" dirty="0" err="1"/>
              <a:t>zaljubingape</a:t>
            </a:r>
            <a:r>
              <a:rPr lang="de-DE" b="1" dirty="0"/>
              <a:t> ko Isus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sluzinga</a:t>
            </a:r>
            <a:r>
              <a:rPr lang="de-DE" b="1" dirty="0"/>
              <a:t> </a:t>
            </a:r>
            <a:r>
              <a:rPr lang="de-DE" b="1" dirty="0" err="1"/>
              <a:t>olese</a:t>
            </a:r>
            <a:r>
              <a:rPr lang="de-DE" b="1" dirty="0"/>
              <a:t> ci ko </a:t>
            </a:r>
            <a:r>
              <a:rPr lang="de-DE" b="1" dirty="0" err="1"/>
              <a:t>kraj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piro</a:t>
            </a:r>
            <a:r>
              <a:rPr lang="de-DE" b="1" dirty="0"/>
              <a:t> </a:t>
            </a:r>
            <a:r>
              <a:rPr lang="de-DE" b="1" dirty="0" err="1"/>
              <a:t>zivoto</a:t>
            </a:r>
            <a:r>
              <a:rPr lang="de-DE" b="1" dirty="0"/>
              <a:t>.</a:t>
            </a:r>
            <a:endParaRPr lang="es-ES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591BCB9-0C6F-19A2-93DB-8A23C2103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6E42601-BD08-C011-1D45-DA30111B3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3443939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1FEDFAB-1BD4-1D85-1777-82BBAADBB8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5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558744" y="1583491"/>
            <a:ext cx="83599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Kratko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palo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odova</a:t>
            </a:r>
            <a:r>
              <a:rPr lang="de-DE" b="1" dirty="0">
                <a:solidFill>
                  <a:prstClr val="black"/>
                </a:solidFill>
              </a:rPr>
              <a:t> i </a:t>
            </a:r>
            <a:r>
              <a:rPr lang="de-DE" b="1" dirty="0" err="1">
                <a:solidFill>
                  <a:prstClr val="black"/>
                </a:solidFill>
              </a:rPr>
              <a:t>familija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preselingape</a:t>
            </a:r>
            <a:r>
              <a:rPr lang="de-DE" b="1" dirty="0">
                <a:solidFill>
                  <a:prstClr val="black"/>
                </a:solidFill>
              </a:rPr>
              <a:t> ko Portland, </a:t>
            </a:r>
            <a:r>
              <a:rPr lang="de-DE" b="1" dirty="0" err="1">
                <a:solidFill>
                  <a:prstClr val="black"/>
                </a:solidFill>
              </a:rPr>
              <a:t>baro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grado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Mejn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da te </a:t>
            </a:r>
            <a:r>
              <a:rPr lang="de-DE" b="1" dirty="0" err="1">
                <a:solidFill>
                  <a:prstClr val="black"/>
                </a:solidFill>
              </a:rPr>
              <a:t>prosirinel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piro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biznis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proizvodstvo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shapke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4681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1720</Words>
  <Application>Microsoft Office PowerPoint</Application>
  <PresentationFormat>Panorámica</PresentationFormat>
  <Paragraphs>85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Constantia</vt:lpstr>
      <vt:lpstr>Aptos Display</vt:lpstr>
      <vt:lpstr>Aptos</vt:lpstr>
      <vt:lpstr>Calibri</vt:lpstr>
      <vt:lpstr>Comic Sans MS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91</cp:revision>
  <dcterms:created xsi:type="dcterms:W3CDTF">2026-08-31T15:29:54Z</dcterms:created>
  <dcterms:modified xsi:type="dcterms:W3CDTF">2026-09-28T13:20:32Z</dcterms:modified>
</cp:coreProperties>
</file>