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4" r:id="rId2"/>
    <p:sldId id="285" r:id="rId3"/>
    <p:sldId id="257" r:id="rId4"/>
    <p:sldId id="258" r:id="rId5"/>
    <p:sldId id="292" r:id="rId6"/>
    <p:sldId id="259" r:id="rId7"/>
    <p:sldId id="260" r:id="rId8"/>
    <p:sldId id="293" r:id="rId9"/>
    <p:sldId id="261" r:id="rId10"/>
    <p:sldId id="262" r:id="rId11"/>
    <p:sldId id="289" r:id="rId12"/>
    <p:sldId id="264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Ko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odova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momenti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O Devel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sklucinga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zavet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Avrameja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nakavibaja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ole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ko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maskar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taro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zrtve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(1.Mojseva 15:7-21).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 Devel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promeninga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oleso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anav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thaj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anav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tari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thaj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uveringale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deka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oleso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potomstvo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ka ovel Cavo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tari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(1.Mojseva 17:1-8, 15-16)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Fizicki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O Devel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pojavingape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Avraamese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zajno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so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duj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angelija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thaj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objavinga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olese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bijanipe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taro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Isak (1.Mojseva 18:1-2,10).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/>
      <dgm:spPr>
        <a:solidFill>
          <a:srgbClr val="98465F"/>
        </a:solidFill>
      </dgm:spPr>
      <dgm:t>
        <a:bodyPr/>
        <a:lstStyle/>
        <a:p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 Devel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zamolinga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Avraame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te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zrtvuinel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pire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cave e Isako.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Obezbedibaja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ki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zamena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zrtva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ine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lese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otkrimo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plan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iskupiba</a:t>
          </a:r>
          <a:r>
            <a:rPr lang="de-DE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(1.Mojseva 22:1-3, 9-13).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 Sihem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ine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olese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vetimo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deka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potomstvo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nasledinen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Puv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Hanaan (1.Mojseva 12:6-7).</a:t>
          </a:r>
          <a:endParaRPr lang="es-ES" sz="18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Vetil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O Devel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obnovingale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so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piro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zavet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vakeribaja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olese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deka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potomstvo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oven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,,sar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praho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puvjako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“                            (1.Mojseva 13:14-18).</a:t>
          </a:r>
          <a:endParaRPr lang="es-ES" sz="18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 Mamre,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ine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olese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vakerdo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deka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potomstvo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 ovel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brojno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sar o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zvezde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,,Thaj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ov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veruinga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Devle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thaj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odova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prepisinga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olese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pravednost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“ (1.Mojseva 15:1-6).</a:t>
          </a:r>
          <a:endParaRPr lang="es-ES" sz="18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de-DE" sz="1800" b="1" dirty="0" err="1"/>
            <a:t>Olesi</a:t>
          </a:r>
          <a:r>
            <a:rPr lang="de-DE" sz="1800" b="1" dirty="0"/>
            <a:t> </a:t>
          </a:r>
          <a:r>
            <a:rPr lang="de-DE" sz="1800" b="1" dirty="0" err="1"/>
            <a:t>privlecnost</a:t>
          </a:r>
          <a:r>
            <a:rPr lang="de-DE" sz="1800" b="1" dirty="0"/>
            <a:t> na </a:t>
          </a:r>
          <a:r>
            <a:rPr lang="de-DE" sz="1800" b="1" dirty="0" err="1"/>
            <a:t>ine</a:t>
          </a:r>
          <a:r>
            <a:rPr lang="de-DE" sz="1800" b="1" dirty="0"/>
            <a:t> </a:t>
          </a:r>
          <a:r>
            <a:rPr lang="de-DE" sz="1800" b="1" dirty="0" err="1"/>
            <a:t>fizicko</a:t>
          </a:r>
          <a:r>
            <a:rPr lang="de-DE" sz="1800" b="1" dirty="0"/>
            <a:t>, </a:t>
          </a:r>
          <a:r>
            <a:rPr lang="de-DE" sz="1800" b="1" dirty="0" err="1"/>
            <a:t>nego</a:t>
          </a:r>
          <a:r>
            <a:rPr lang="de-DE" sz="1800" b="1" dirty="0"/>
            <a:t> </a:t>
          </a:r>
          <a:r>
            <a:rPr lang="de-DE" sz="1800" b="1" dirty="0" err="1"/>
            <a:t>duhovno</a:t>
          </a:r>
          <a:r>
            <a:rPr lang="de-DE" sz="1800" b="1" dirty="0"/>
            <a:t> (</a:t>
          </a:r>
          <a:r>
            <a:rPr lang="de-DE" sz="1800" b="1" dirty="0" err="1"/>
            <a:t>stiho</a:t>
          </a:r>
          <a:r>
            <a:rPr lang="de-DE" sz="1800" b="1" dirty="0"/>
            <a:t> 2)</a:t>
          </a:r>
          <a:endParaRPr lang="es-ES" sz="180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ine</a:t>
          </a:r>
          <a:r>
            <a:rPr lang="de-DE" sz="1800" b="1" dirty="0"/>
            <a:t> </a:t>
          </a:r>
          <a:r>
            <a:rPr lang="de-DE" sz="1800" b="1" dirty="0" err="1"/>
            <a:t>prezrimo</a:t>
          </a:r>
          <a:r>
            <a:rPr lang="de-DE" sz="1800" b="1" dirty="0"/>
            <a:t>, </a:t>
          </a:r>
          <a:r>
            <a:rPr lang="de-DE" sz="1800" b="1" dirty="0" err="1"/>
            <a:t>pago</a:t>
          </a:r>
          <a:r>
            <a:rPr lang="de-DE" sz="1800" b="1" dirty="0"/>
            <a:t>, </a:t>
          </a:r>
          <a:r>
            <a:rPr lang="de-DE" sz="1800" b="1" dirty="0" err="1"/>
            <a:t>thaj</a:t>
          </a:r>
          <a:r>
            <a:rPr lang="de-DE" sz="1800" b="1" dirty="0"/>
            <a:t> </a:t>
          </a:r>
          <a:r>
            <a:rPr lang="de-DE" sz="1800" b="1" dirty="0" err="1"/>
            <a:t>cudimo</a:t>
          </a:r>
          <a:r>
            <a:rPr lang="de-DE" sz="1800" b="1" dirty="0"/>
            <a:t> (</a:t>
          </a:r>
          <a:r>
            <a:rPr lang="de-DE" sz="1800" b="1" dirty="0" err="1"/>
            <a:t>stiho</a:t>
          </a:r>
          <a:r>
            <a:rPr lang="de-DE" sz="1800" b="1" dirty="0"/>
            <a:t> 3)</a:t>
          </a:r>
          <a:endParaRPr lang="es-ES" sz="180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de-DE" sz="1800" b="1" dirty="0" err="1"/>
            <a:t>Iako</a:t>
          </a:r>
          <a:r>
            <a:rPr lang="de-DE" sz="1800" b="1" dirty="0"/>
            <a:t> </a:t>
          </a:r>
          <a:r>
            <a:rPr lang="de-DE" sz="1800" b="1" dirty="0" err="1"/>
            <a:t>iscelinga</a:t>
          </a:r>
          <a:r>
            <a:rPr lang="de-DE" sz="1800" b="1" dirty="0"/>
            <a:t> buten, </a:t>
          </a:r>
          <a:r>
            <a:rPr lang="de-DE" sz="1800" b="1" dirty="0" err="1"/>
            <a:t>ola</a:t>
          </a:r>
          <a:r>
            <a:rPr lang="de-DE" sz="1800" b="1" dirty="0"/>
            <a:t> na </a:t>
          </a:r>
          <a:r>
            <a:rPr lang="de-DE" sz="1800" b="1" dirty="0" err="1"/>
            <a:t>prifatingele</a:t>
          </a:r>
          <a:r>
            <a:rPr lang="de-DE" sz="1800" b="1" dirty="0"/>
            <a:t> (</a:t>
          </a:r>
          <a:r>
            <a:rPr lang="de-DE" sz="1800" b="1" dirty="0" err="1"/>
            <a:t>stiho</a:t>
          </a:r>
          <a:r>
            <a:rPr lang="de-DE" sz="1800" b="1" dirty="0"/>
            <a:t> 4)</a:t>
          </a:r>
          <a:endParaRPr lang="es-ES" sz="180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de-DE" sz="1800" b="1" dirty="0" err="1"/>
            <a:t>Preku</a:t>
          </a:r>
          <a:r>
            <a:rPr lang="de-DE" sz="1800" b="1" dirty="0"/>
            <a:t> </a:t>
          </a:r>
          <a:r>
            <a:rPr lang="de-DE" sz="1800" b="1" dirty="0" err="1"/>
            <a:t>oleso</a:t>
          </a:r>
          <a:r>
            <a:rPr lang="de-DE" sz="1800" b="1" dirty="0"/>
            <a:t> </a:t>
          </a:r>
          <a:r>
            <a:rPr lang="de-DE" sz="1800" b="1" dirty="0" err="1"/>
            <a:t>meriba</a:t>
          </a:r>
          <a:r>
            <a:rPr lang="de-DE" sz="1800" b="1" dirty="0"/>
            <a:t> ko </a:t>
          </a:r>
          <a:r>
            <a:rPr lang="de-DE" sz="1800" b="1" dirty="0" err="1"/>
            <a:t>krsto,Ov</a:t>
          </a:r>
          <a:r>
            <a:rPr lang="de-DE" sz="1800" b="1" dirty="0"/>
            <a:t> </a:t>
          </a:r>
          <a:r>
            <a:rPr lang="de-DE" sz="1800" b="1" dirty="0" err="1"/>
            <a:t>obezbedinela</a:t>
          </a:r>
          <a:r>
            <a:rPr lang="de-DE" sz="1800" b="1" dirty="0"/>
            <a:t> </a:t>
          </a:r>
          <a:r>
            <a:rPr lang="de-DE" sz="1800" b="1" dirty="0" err="1"/>
            <a:t>spas</a:t>
          </a:r>
          <a:r>
            <a:rPr lang="de-DE" sz="1800" b="1" dirty="0"/>
            <a:t> (</a:t>
          </a:r>
          <a:r>
            <a:rPr lang="de-DE" sz="1800" b="1" dirty="0" err="1"/>
            <a:t>stiho</a:t>
          </a:r>
          <a:r>
            <a:rPr lang="de-DE" sz="1800" b="1" dirty="0"/>
            <a:t> 5)</a:t>
          </a:r>
          <a:endParaRPr lang="es-ES" sz="180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de-DE" sz="1800" b="1" dirty="0"/>
            <a:t>O Devel </a:t>
          </a:r>
          <a:r>
            <a:rPr lang="de-DE" sz="1800" b="1" dirty="0" err="1"/>
            <a:t>polozinga</a:t>
          </a:r>
          <a:r>
            <a:rPr lang="de-DE" sz="1800" b="1" dirty="0"/>
            <a:t> </a:t>
          </a:r>
          <a:r>
            <a:rPr lang="de-DE" sz="1800" b="1" dirty="0" err="1"/>
            <a:t>sa</a:t>
          </a:r>
          <a:r>
            <a:rPr lang="de-DE" sz="1800" b="1" dirty="0"/>
            <a:t> </a:t>
          </a:r>
          <a:r>
            <a:rPr lang="de-DE" sz="1800" b="1" dirty="0" err="1"/>
            <a:t>amare</a:t>
          </a:r>
          <a:r>
            <a:rPr lang="de-DE" sz="1800" b="1" dirty="0"/>
            <a:t> </a:t>
          </a:r>
          <a:r>
            <a:rPr lang="de-DE" sz="1800" b="1" dirty="0" err="1"/>
            <a:t>grevija</a:t>
          </a:r>
          <a:r>
            <a:rPr lang="de-DE" sz="1800" b="1" dirty="0"/>
            <a:t> </a:t>
          </a:r>
          <a:r>
            <a:rPr lang="de-DE" sz="1800" b="1" dirty="0" err="1"/>
            <a:t>upro</a:t>
          </a:r>
          <a:r>
            <a:rPr lang="de-DE" sz="1800" b="1" dirty="0"/>
            <a:t> </a:t>
          </a:r>
          <a:r>
            <a:rPr lang="de-DE" sz="1800" b="1" dirty="0" err="1"/>
            <a:t>Oleste</a:t>
          </a:r>
          <a:r>
            <a:rPr lang="de-DE" sz="1800" b="1" dirty="0"/>
            <a:t> (</a:t>
          </a:r>
          <a:r>
            <a:rPr lang="de-DE" sz="1800" b="1" dirty="0" err="1"/>
            <a:t>stiho</a:t>
          </a:r>
          <a:r>
            <a:rPr lang="de-DE" sz="1800" b="1" dirty="0"/>
            <a:t> 6)</a:t>
          </a:r>
          <a:endParaRPr lang="es-ES" sz="180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na </a:t>
          </a:r>
          <a:r>
            <a:rPr lang="de-DE" sz="1800" b="1" dirty="0" err="1"/>
            <a:t>braningape</a:t>
          </a:r>
          <a:r>
            <a:rPr lang="de-DE" sz="1800" b="1" dirty="0"/>
            <a:t> </a:t>
          </a:r>
          <a:r>
            <a:rPr lang="de-DE" sz="1800" b="1" dirty="0" err="1"/>
            <a:t>angla</a:t>
          </a:r>
          <a:r>
            <a:rPr lang="de-DE" sz="1800" b="1" dirty="0"/>
            <a:t> </a:t>
          </a:r>
          <a:r>
            <a:rPr lang="de-DE" sz="1800" b="1" dirty="0" err="1"/>
            <a:t>pire</a:t>
          </a:r>
          <a:r>
            <a:rPr lang="de-DE" sz="1800" b="1" dirty="0"/>
            <a:t> </a:t>
          </a:r>
          <a:r>
            <a:rPr lang="de-DE" sz="1800" b="1" dirty="0" err="1"/>
            <a:t>obvinitelija</a:t>
          </a:r>
          <a:r>
            <a:rPr lang="de-DE" sz="1800" b="1" dirty="0"/>
            <a:t> (</a:t>
          </a:r>
          <a:r>
            <a:rPr lang="de-DE" sz="1800" b="1" dirty="0" err="1"/>
            <a:t>stiho</a:t>
          </a:r>
          <a:r>
            <a:rPr lang="de-DE" sz="1800" b="1" dirty="0"/>
            <a:t> 7)</a:t>
          </a:r>
          <a:endParaRPr lang="es-ES" sz="180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ine</a:t>
          </a:r>
          <a:r>
            <a:rPr lang="de-DE" sz="1800" b="1" dirty="0"/>
            <a:t> </a:t>
          </a:r>
          <a:r>
            <a:rPr lang="de-DE" sz="1800" b="1" dirty="0" err="1"/>
            <a:t>sudimo</a:t>
          </a:r>
          <a:r>
            <a:rPr lang="de-DE" sz="1800" b="1" dirty="0"/>
            <a:t> </a:t>
          </a:r>
          <a:r>
            <a:rPr lang="de-DE" sz="1800" b="1" dirty="0" err="1"/>
            <a:t>thaj</a:t>
          </a:r>
          <a:r>
            <a:rPr lang="de-DE" sz="1800" b="1" dirty="0"/>
            <a:t> </a:t>
          </a:r>
          <a:r>
            <a:rPr lang="de-DE" sz="1800" b="1" dirty="0" err="1"/>
            <a:t>osudimo</a:t>
          </a:r>
          <a:r>
            <a:rPr lang="de-DE" sz="1800" b="1" dirty="0"/>
            <a:t> ko </a:t>
          </a:r>
          <a:r>
            <a:rPr lang="de-DE" sz="1800" b="1" dirty="0" err="1"/>
            <a:t>meriba</a:t>
          </a:r>
          <a:r>
            <a:rPr lang="de-DE" sz="1800" b="1" dirty="0"/>
            <a:t> (</a:t>
          </a:r>
          <a:r>
            <a:rPr lang="de-DE" sz="1800" b="1" dirty="0" err="1"/>
            <a:t>stiho</a:t>
          </a:r>
          <a:r>
            <a:rPr lang="de-DE" sz="1800" b="1" dirty="0"/>
            <a:t> 8)</a:t>
          </a:r>
          <a:endParaRPr lang="es-ES" sz="180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ine</a:t>
          </a:r>
          <a:r>
            <a:rPr lang="de-DE" sz="1800" b="1" dirty="0"/>
            <a:t> </a:t>
          </a:r>
          <a:r>
            <a:rPr lang="de-DE" sz="1800" b="1" dirty="0" err="1"/>
            <a:t>prahomo</a:t>
          </a:r>
          <a:r>
            <a:rPr lang="de-DE" sz="1800" b="1" dirty="0"/>
            <a:t> </a:t>
          </a:r>
          <a:r>
            <a:rPr lang="de-DE" sz="1800" b="1" dirty="0" err="1"/>
            <a:t>barvalencar</a:t>
          </a:r>
          <a:r>
            <a:rPr lang="de-DE" sz="1800" b="1" dirty="0"/>
            <a:t> (stiho9a)</a:t>
          </a:r>
          <a:endParaRPr lang="es-ES" sz="180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nikad</a:t>
          </a:r>
          <a:r>
            <a:rPr lang="de-DE" sz="1800" b="1" dirty="0"/>
            <a:t> na </a:t>
          </a:r>
          <a:r>
            <a:rPr lang="de-DE" sz="1800" b="1" dirty="0" err="1"/>
            <a:t>gresinga</a:t>
          </a:r>
          <a:r>
            <a:rPr lang="de-DE" sz="1800" b="1" dirty="0"/>
            <a:t> (</a:t>
          </a:r>
          <a:r>
            <a:rPr lang="de-DE" sz="1800" b="1" dirty="0" err="1"/>
            <a:t>stiho</a:t>
          </a:r>
          <a:r>
            <a:rPr lang="de-DE" sz="1800" b="1" dirty="0"/>
            <a:t> 9b)</a:t>
          </a:r>
          <a:endParaRPr lang="es-ES" sz="180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voskresninga</a:t>
          </a:r>
          <a:r>
            <a:rPr lang="de-DE" sz="1800" b="1" dirty="0"/>
            <a:t> </a:t>
          </a:r>
          <a:r>
            <a:rPr lang="de-DE" sz="1800" b="1" dirty="0" err="1"/>
            <a:t>palo</a:t>
          </a:r>
          <a:r>
            <a:rPr lang="de-DE" sz="1800" b="1" dirty="0"/>
            <a:t> </a:t>
          </a:r>
          <a:r>
            <a:rPr lang="de-DE" sz="1800" b="1" dirty="0" err="1"/>
            <a:t>piro</a:t>
          </a:r>
          <a:r>
            <a:rPr lang="de-DE" sz="1800" b="1" dirty="0"/>
            <a:t> </a:t>
          </a:r>
          <a:r>
            <a:rPr lang="de-DE" sz="1800" b="1" dirty="0" err="1"/>
            <a:t>iskupitelno</a:t>
          </a:r>
          <a:r>
            <a:rPr lang="de-DE" sz="1800" b="1" dirty="0"/>
            <a:t> </a:t>
          </a:r>
          <a:r>
            <a:rPr lang="de-DE" sz="1800" b="1" dirty="0" err="1"/>
            <a:t>meriba</a:t>
          </a:r>
          <a:r>
            <a:rPr lang="de-DE" sz="1800" b="1" dirty="0"/>
            <a:t> (</a:t>
          </a:r>
          <a:r>
            <a:rPr lang="de-DE" sz="1800" b="1" dirty="0" err="1"/>
            <a:t>stiho</a:t>
          </a:r>
          <a:r>
            <a:rPr lang="de-DE" sz="1800" b="1" dirty="0"/>
            <a:t> 10)</a:t>
          </a:r>
          <a:endParaRPr lang="es-ES" sz="180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de-DE" sz="1800" b="1" dirty="0" err="1"/>
            <a:t>Jek</a:t>
          </a:r>
          <a:r>
            <a:rPr lang="de-DE" sz="1800" b="1" dirty="0"/>
            <a:t> </a:t>
          </a:r>
          <a:r>
            <a:rPr lang="de-DE" sz="1800" b="1" dirty="0" err="1"/>
            <a:t>dive</a:t>
          </a:r>
          <a:r>
            <a:rPr lang="de-DE" sz="1800" b="1" dirty="0"/>
            <a:t> </a:t>
          </a:r>
          <a:r>
            <a:rPr lang="de-DE" sz="1800" b="1" dirty="0" err="1"/>
            <a:t>ov</a:t>
          </a:r>
          <a:r>
            <a:rPr lang="de-DE" sz="1800" b="1" dirty="0"/>
            <a:t> ka </a:t>
          </a:r>
          <a:r>
            <a:rPr lang="de-DE" sz="1800" b="1" dirty="0" err="1"/>
            <a:t>zivinel</a:t>
          </a:r>
          <a:r>
            <a:rPr lang="de-DE" sz="1800" b="1" dirty="0"/>
            <a:t> </a:t>
          </a:r>
          <a:r>
            <a:rPr lang="de-DE" sz="1800" b="1" dirty="0" err="1"/>
            <a:t>okolencar</a:t>
          </a:r>
          <a:r>
            <a:rPr lang="de-DE" sz="1800" b="1" dirty="0"/>
            <a:t> so </a:t>
          </a:r>
          <a:r>
            <a:rPr lang="de-DE" sz="1800" b="1" dirty="0" err="1"/>
            <a:t>otkupingalen</a:t>
          </a:r>
          <a:r>
            <a:rPr lang="de-DE" sz="1800" b="1" dirty="0"/>
            <a:t> (</a:t>
          </a:r>
          <a:r>
            <a:rPr lang="de-DE" sz="1800" b="1" dirty="0" err="1"/>
            <a:t>stih</a:t>
          </a:r>
          <a:r>
            <a:rPr lang="de-DE" sz="1800" b="1" dirty="0"/>
            <a:t> 11)</a:t>
          </a:r>
          <a:endParaRPr lang="es-ES" sz="180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de-DE" sz="1800" b="1" dirty="0"/>
            <a:t>Maskar ko vreme, </a:t>
          </a:r>
          <a:r>
            <a:rPr lang="de-DE" sz="1800" b="1" dirty="0" err="1"/>
            <a:t>posredinga</a:t>
          </a:r>
          <a:r>
            <a:rPr lang="de-DE" sz="1800" b="1" dirty="0"/>
            <a:t> </a:t>
          </a:r>
          <a:r>
            <a:rPr lang="de-DE" sz="1800" b="1" dirty="0" err="1"/>
            <a:t>za</a:t>
          </a:r>
          <a:r>
            <a:rPr lang="de-DE" sz="1800" b="1" dirty="0"/>
            <a:t> </a:t>
          </a:r>
          <a:r>
            <a:rPr lang="de-DE" sz="1800" b="1" dirty="0" err="1"/>
            <a:t>amenge</a:t>
          </a:r>
          <a:r>
            <a:rPr lang="de-DE" sz="1800" b="1" dirty="0"/>
            <a:t> (</a:t>
          </a:r>
          <a:r>
            <a:rPr lang="de-DE" sz="1800" b="1" dirty="0" err="1"/>
            <a:t>stiho</a:t>
          </a:r>
          <a:r>
            <a:rPr lang="de-DE" sz="1800" b="1" dirty="0"/>
            <a:t> 12)</a:t>
          </a:r>
          <a:endParaRPr lang="es-ES" sz="180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Ko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odova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momenti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O Devel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sklucinga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zavet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Avrameja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nakavibaja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ole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ko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maskar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taro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zrtve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(1.Mojseva 15:7-21).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 Devel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promeninga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oleso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anav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thaj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anav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tari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thaj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uveringale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deka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oleso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potomstvo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ka ovel Cavo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tari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(1.Mojseva 17:1-8, 15-16)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Fizicki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O Devel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pojavingape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Avraamese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zajno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so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duj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angelija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thaj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objavinga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olese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bijanipe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taro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Isak (1.Mojseva 18:1-2,10).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 Devel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zamolinga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Avraame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te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zrtvuinel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pire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cave e Isako.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Obezbedibaja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ki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zamena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zrtva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ine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lese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otkrimo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plan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de-DE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iskupiba</a:t>
          </a:r>
          <a:r>
            <a:rPr lang="de-DE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(1.Mojseva 22:1-3, 9-13).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254211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 Sihem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ine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olese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vetimo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deka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potomstvo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nasledinen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Puv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Hanaan (1.Mojseva 12:6-7).</a:t>
          </a:r>
          <a:endParaRPr lang="es-ES" sz="18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0"/>
        <a:ext cx="4324660" cy="1254211"/>
      </dsp:txXfrm>
    </dsp:sp>
    <dsp:sp modelId="{FDBE7BA9-F2C9-492E-83BA-2EED7B3E52A1}">
      <dsp:nvSpPr>
        <dsp:cNvPr id="0" name=""/>
        <dsp:cNvSpPr/>
      </dsp:nvSpPr>
      <dsp:spPr>
        <a:xfrm>
          <a:off x="125421" y="125421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379633"/>
          <a:ext cx="5562602" cy="125421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Vetil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O Devel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obnovingale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so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piro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zavet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vakeribaja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olese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deka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potomstvo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oven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,,sar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praho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puvjako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“                            (1.Mojseva 13:14-18).</a:t>
          </a:r>
          <a:endParaRPr lang="es-ES" sz="18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1379633"/>
        <a:ext cx="4324660" cy="1254211"/>
      </dsp:txXfrm>
    </dsp:sp>
    <dsp:sp modelId="{64766CB8-A1C6-464D-9FA2-A493A09185E9}">
      <dsp:nvSpPr>
        <dsp:cNvPr id="0" name=""/>
        <dsp:cNvSpPr/>
      </dsp:nvSpPr>
      <dsp:spPr>
        <a:xfrm>
          <a:off x="125421" y="1505054"/>
          <a:ext cx="1112520" cy="100336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759266"/>
          <a:ext cx="5562602" cy="125421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 Mamre,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ine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olese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vakerdo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deka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potomstvo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 ovel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brojno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sar o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zvezde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,,Thaj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ov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veruinga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Devle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thaj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odova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prepisinga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olese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pravednost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“ (1.Mojseva 15:1-6).</a:t>
          </a:r>
          <a:endParaRPr lang="es-ES" sz="18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2759266"/>
        <a:ext cx="4324660" cy="1254211"/>
      </dsp:txXfrm>
    </dsp:sp>
    <dsp:sp modelId="{EB2C40E9-8ADC-4E8F-B069-5B0EF8221EA8}">
      <dsp:nvSpPr>
        <dsp:cNvPr id="0" name=""/>
        <dsp:cNvSpPr/>
      </dsp:nvSpPr>
      <dsp:spPr>
        <a:xfrm>
          <a:off x="125421" y="2884687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Olesi</a:t>
          </a:r>
          <a:r>
            <a:rPr lang="de-DE" sz="1800" b="1" kern="1200" dirty="0"/>
            <a:t> </a:t>
          </a:r>
          <a:r>
            <a:rPr lang="de-DE" sz="1800" b="1" kern="1200" dirty="0" err="1"/>
            <a:t>privlecnost</a:t>
          </a:r>
          <a:r>
            <a:rPr lang="de-DE" sz="1800" b="1" kern="1200" dirty="0"/>
            <a:t> na </a:t>
          </a:r>
          <a:r>
            <a:rPr lang="de-DE" sz="1800" b="1" kern="1200" dirty="0" err="1"/>
            <a:t>ine</a:t>
          </a:r>
          <a:r>
            <a:rPr lang="de-DE" sz="1800" b="1" kern="1200" dirty="0"/>
            <a:t> </a:t>
          </a:r>
          <a:r>
            <a:rPr lang="de-DE" sz="1800" b="1" kern="1200" dirty="0" err="1"/>
            <a:t>fizicko</a:t>
          </a:r>
          <a:r>
            <a:rPr lang="de-DE" sz="1800" b="1" kern="1200" dirty="0"/>
            <a:t>, </a:t>
          </a:r>
          <a:r>
            <a:rPr lang="de-DE" sz="1800" b="1" kern="1200" dirty="0" err="1"/>
            <a:t>nego</a:t>
          </a:r>
          <a:r>
            <a:rPr lang="de-DE" sz="1800" b="1" kern="1200" dirty="0"/>
            <a:t> </a:t>
          </a:r>
          <a:r>
            <a:rPr lang="de-DE" sz="1800" b="1" kern="1200" dirty="0" err="1"/>
            <a:t>duhovno</a:t>
          </a:r>
          <a:r>
            <a:rPr lang="de-DE" sz="1800" b="1" kern="1200" dirty="0"/>
            <a:t> (</a:t>
          </a:r>
          <a:r>
            <a:rPr lang="de-DE" sz="1800" b="1" kern="1200" dirty="0" err="1"/>
            <a:t>stiho</a:t>
          </a:r>
          <a:r>
            <a:rPr lang="de-DE" sz="1800" b="1" kern="1200" dirty="0"/>
            <a:t> 2)</a:t>
          </a:r>
          <a:endParaRPr lang="es-ES" sz="1800" kern="120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ine</a:t>
          </a:r>
          <a:r>
            <a:rPr lang="de-DE" sz="1800" b="1" kern="1200" dirty="0"/>
            <a:t> </a:t>
          </a:r>
          <a:r>
            <a:rPr lang="de-DE" sz="1800" b="1" kern="1200" dirty="0" err="1"/>
            <a:t>prezrimo</a:t>
          </a:r>
          <a:r>
            <a:rPr lang="de-DE" sz="1800" b="1" kern="1200" dirty="0"/>
            <a:t>, </a:t>
          </a:r>
          <a:r>
            <a:rPr lang="de-DE" sz="1800" b="1" kern="1200" dirty="0" err="1"/>
            <a:t>pago</a:t>
          </a:r>
          <a:r>
            <a:rPr lang="de-DE" sz="1800" b="1" kern="1200" dirty="0"/>
            <a:t>, </a:t>
          </a:r>
          <a:r>
            <a:rPr lang="de-DE" sz="1800" b="1" kern="1200" dirty="0" err="1"/>
            <a:t>thaj</a:t>
          </a:r>
          <a:r>
            <a:rPr lang="de-DE" sz="1800" b="1" kern="1200" dirty="0"/>
            <a:t> </a:t>
          </a:r>
          <a:r>
            <a:rPr lang="de-DE" sz="1800" b="1" kern="1200" dirty="0" err="1"/>
            <a:t>cudimo</a:t>
          </a:r>
          <a:r>
            <a:rPr lang="de-DE" sz="1800" b="1" kern="1200" dirty="0"/>
            <a:t> (</a:t>
          </a:r>
          <a:r>
            <a:rPr lang="de-DE" sz="1800" b="1" kern="1200" dirty="0" err="1"/>
            <a:t>stiho</a:t>
          </a:r>
          <a:r>
            <a:rPr lang="de-DE" sz="1800" b="1" kern="1200" dirty="0"/>
            <a:t> 3)</a:t>
          </a:r>
          <a:endParaRPr lang="es-ES" sz="1800" kern="120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Iako</a:t>
          </a:r>
          <a:r>
            <a:rPr lang="de-DE" sz="1800" b="1" kern="1200" dirty="0"/>
            <a:t> </a:t>
          </a:r>
          <a:r>
            <a:rPr lang="de-DE" sz="1800" b="1" kern="1200" dirty="0" err="1"/>
            <a:t>iscelinga</a:t>
          </a:r>
          <a:r>
            <a:rPr lang="de-DE" sz="1800" b="1" kern="1200" dirty="0"/>
            <a:t> buten, </a:t>
          </a:r>
          <a:r>
            <a:rPr lang="de-DE" sz="1800" b="1" kern="1200" dirty="0" err="1"/>
            <a:t>ola</a:t>
          </a:r>
          <a:r>
            <a:rPr lang="de-DE" sz="1800" b="1" kern="1200" dirty="0"/>
            <a:t> na </a:t>
          </a:r>
          <a:r>
            <a:rPr lang="de-DE" sz="1800" b="1" kern="1200" dirty="0" err="1"/>
            <a:t>prifatingele</a:t>
          </a:r>
          <a:r>
            <a:rPr lang="de-DE" sz="1800" b="1" kern="1200" dirty="0"/>
            <a:t> (</a:t>
          </a:r>
          <a:r>
            <a:rPr lang="de-DE" sz="1800" b="1" kern="1200" dirty="0" err="1"/>
            <a:t>stiho</a:t>
          </a:r>
          <a:r>
            <a:rPr lang="de-DE" sz="1800" b="1" kern="1200" dirty="0"/>
            <a:t> 4)</a:t>
          </a:r>
          <a:endParaRPr lang="es-ES" sz="1800" kern="120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b="1" kern="1200" dirty="0" err="1"/>
            <a:t>Preku</a:t>
          </a:r>
          <a:r>
            <a:rPr lang="de-DE" sz="1700" b="1" kern="1200" dirty="0"/>
            <a:t> </a:t>
          </a:r>
          <a:r>
            <a:rPr lang="de-DE" sz="1700" b="1" kern="1200" dirty="0" err="1"/>
            <a:t>oleso</a:t>
          </a:r>
          <a:r>
            <a:rPr lang="de-DE" sz="1700" b="1" kern="1200" dirty="0"/>
            <a:t> </a:t>
          </a:r>
          <a:r>
            <a:rPr lang="de-DE" sz="1700" b="1" kern="1200" dirty="0" err="1"/>
            <a:t>meriba</a:t>
          </a:r>
          <a:r>
            <a:rPr lang="de-DE" sz="1700" b="1" kern="1200" dirty="0"/>
            <a:t> ko </a:t>
          </a:r>
          <a:r>
            <a:rPr lang="de-DE" sz="1700" b="1" kern="1200" dirty="0" err="1"/>
            <a:t>krsto,Ov</a:t>
          </a:r>
          <a:r>
            <a:rPr lang="de-DE" sz="1700" b="1" kern="1200" dirty="0"/>
            <a:t> </a:t>
          </a:r>
          <a:r>
            <a:rPr lang="de-DE" sz="1700" b="1" kern="1200" dirty="0" err="1"/>
            <a:t>obezbedinela</a:t>
          </a:r>
          <a:r>
            <a:rPr lang="de-DE" sz="1700" b="1" kern="1200" dirty="0"/>
            <a:t> </a:t>
          </a:r>
          <a:r>
            <a:rPr lang="de-DE" sz="1700" b="1" kern="1200" dirty="0" err="1"/>
            <a:t>spas</a:t>
          </a:r>
          <a:r>
            <a:rPr lang="de-DE" sz="1700" b="1" kern="1200" dirty="0"/>
            <a:t> (</a:t>
          </a:r>
          <a:r>
            <a:rPr lang="de-DE" sz="1700" b="1" kern="1200" dirty="0" err="1"/>
            <a:t>stiho</a:t>
          </a:r>
          <a:r>
            <a:rPr lang="de-DE" sz="1700" b="1" kern="1200" dirty="0"/>
            <a:t> 5)</a:t>
          </a:r>
          <a:endParaRPr lang="es-ES" sz="1700" kern="120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/>
            <a:t>O Devel </a:t>
          </a:r>
          <a:r>
            <a:rPr lang="de-DE" sz="1800" b="1" kern="1200" dirty="0" err="1"/>
            <a:t>polozinga</a:t>
          </a:r>
          <a:r>
            <a:rPr lang="de-DE" sz="1800" b="1" kern="1200" dirty="0"/>
            <a:t> </a:t>
          </a:r>
          <a:r>
            <a:rPr lang="de-DE" sz="1800" b="1" kern="1200" dirty="0" err="1"/>
            <a:t>sa</a:t>
          </a:r>
          <a:r>
            <a:rPr lang="de-DE" sz="1800" b="1" kern="1200" dirty="0"/>
            <a:t> </a:t>
          </a:r>
          <a:r>
            <a:rPr lang="de-DE" sz="1800" b="1" kern="1200" dirty="0" err="1"/>
            <a:t>amare</a:t>
          </a:r>
          <a:r>
            <a:rPr lang="de-DE" sz="1800" b="1" kern="1200" dirty="0"/>
            <a:t> </a:t>
          </a:r>
          <a:r>
            <a:rPr lang="de-DE" sz="1800" b="1" kern="1200" dirty="0" err="1"/>
            <a:t>grevija</a:t>
          </a:r>
          <a:r>
            <a:rPr lang="de-DE" sz="1800" b="1" kern="1200" dirty="0"/>
            <a:t> </a:t>
          </a:r>
          <a:r>
            <a:rPr lang="de-DE" sz="1800" b="1" kern="1200" dirty="0" err="1"/>
            <a:t>upro</a:t>
          </a:r>
          <a:r>
            <a:rPr lang="de-DE" sz="1800" b="1" kern="1200" dirty="0"/>
            <a:t> </a:t>
          </a:r>
          <a:r>
            <a:rPr lang="de-DE" sz="1800" b="1" kern="1200" dirty="0" err="1"/>
            <a:t>Oleste</a:t>
          </a:r>
          <a:r>
            <a:rPr lang="de-DE" sz="1800" b="1" kern="1200" dirty="0"/>
            <a:t> (</a:t>
          </a:r>
          <a:r>
            <a:rPr lang="de-DE" sz="1800" b="1" kern="1200" dirty="0" err="1"/>
            <a:t>stiho</a:t>
          </a:r>
          <a:r>
            <a:rPr lang="de-DE" sz="1800" b="1" kern="1200" dirty="0"/>
            <a:t> 6)</a:t>
          </a:r>
          <a:endParaRPr lang="es-ES" sz="1800" kern="120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na </a:t>
          </a:r>
          <a:r>
            <a:rPr lang="de-DE" sz="1800" b="1" kern="1200" dirty="0" err="1"/>
            <a:t>braningape</a:t>
          </a:r>
          <a:r>
            <a:rPr lang="de-DE" sz="1800" b="1" kern="1200" dirty="0"/>
            <a:t> </a:t>
          </a:r>
          <a:r>
            <a:rPr lang="de-DE" sz="1800" b="1" kern="1200" dirty="0" err="1"/>
            <a:t>angla</a:t>
          </a:r>
          <a:r>
            <a:rPr lang="de-DE" sz="1800" b="1" kern="1200" dirty="0"/>
            <a:t> </a:t>
          </a:r>
          <a:r>
            <a:rPr lang="de-DE" sz="1800" b="1" kern="1200" dirty="0" err="1"/>
            <a:t>pire</a:t>
          </a:r>
          <a:r>
            <a:rPr lang="de-DE" sz="1800" b="1" kern="1200" dirty="0"/>
            <a:t> </a:t>
          </a:r>
          <a:r>
            <a:rPr lang="de-DE" sz="1800" b="1" kern="1200" dirty="0" err="1"/>
            <a:t>obvinitelija</a:t>
          </a:r>
          <a:r>
            <a:rPr lang="de-DE" sz="1800" b="1" kern="1200" dirty="0"/>
            <a:t> (</a:t>
          </a:r>
          <a:r>
            <a:rPr lang="de-DE" sz="1800" b="1" kern="1200" dirty="0" err="1"/>
            <a:t>stiho</a:t>
          </a:r>
          <a:r>
            <a:rPr lang="de-DE" sz="1800" b="1" kern="1200" dirty="0"/>
            <a:t> 7)</a:t>
          </a:r>
          <a:endParaRPr lang="es-ES" sz="1800" kern="120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ine</a:t>
          </a:r>
          <a:r>
            <a:rPr lang="de-DE" sz="1800" b="1" kern="1200" dirty="0"/>
            <a:t> </a:t>
          </a:r>
          <a:r>
            <a:rPr lang="de-DE" sz="1800" b="1" kern="1200" dirty="0" err="1"/>
            <a:t>sudimo</a:t>
          </a:r>
          <a:r>
            <a:rPr lang="de-DE" sz="1800" b="1" kern="1200" dirty="0"/>
            <a:t> </a:t>
          </a:r>
          <a:r>
            <a:rPr lang="de-DE" sz="1800" b="1" kern="1200" dirty="0" err="1"/>
            <a:t>thaj</a:t>
          </a:r>
          <a:r>
            <a:rPr lang="de-DE" sz="1800" b="1" kern="1200" dirty="0"/>
            <a:t> </a:t>
          </a:r>
          <a:r>
            <a:rPr lang="de-DE" sz="1800" b="1" kern="1200" dirty="0" err="1"/>
            <a:t>osudimo</a:t>
          </a:r>
          <a:r>
            <a:rPr lang="de-DE" sz="1800" b="1" kern="1200" dirty="0"/>
            <a:t> ko </a:t>
          </a:r>
          <a:r>
            <a:rPr lang="de-DE" sz="1800" b="1" kern="1200" dirty="0" err="1"/>
            <a:t>meriba</a:t>
          </a:r>
          <a:r>
            <a:rPr lang="de-DE" sz="1800" b="1" kern="1200" dirty="0"/>
            <a:t> (</a:t>
          </a:r>
          <a:r>
            <a:rPr lang="de-DE" sz="1800" b="1" kern="1200" dirty="0" err="1"/>
            <a:t>stiho</a:t>
          </a:r>
          <a:r>
            <a:rPr lang="de-DE" sz="1800" b="1" kern="1200" dirty="0"/>
            <a:t> 8)</a:t>
          </a:r>
          <a:endParaRPr lang="es-ES" sz="1800" kern="120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ine</a:t>
          </a:r>
          <a:r>
            <a:rPr lang="de-DE" sz="1800" b="1" kern="1200" dirty="0"/>
            <a:t> </a:t>
          </a:r>
          <a:r>
            <a:rPr lang="de-DE" sz="1800" b="1" kern="1200" dirty="0" err="1"/>
            <a:t>prahomo</a:t>
          </a:r>
          <a:r>
            <a:rPr lang="de-DE" sz="1800" b="1" kern="1200" dirty="0"/>
            <a:t> </a:t>
          </a:r>
          <a:r>
            <a:rPr lang="de-DE" sz="1800" b="1" kern="1200" dirty="0" err="1"/>
            <a:t>barvalencar</a:t>
          </a:r>
          <a:r>
            <a:rPr lang="de-DE" sz="1800" b="1" kern="1200" dirty="0"/>
            <a:t> (stiho9a)</a:t>
          </a:r>
          <a:endParaRPr lang="es-ES" sz="1800" kern="120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nikad</a:t>
          </a:r>
          <a:r>
            <a:rPr lang="de-DE" sz="1800" b="1" kern="1200" dirty="0"/>
            <a:t> na </a:t>
          </a:r>
          <a:r>
            <a:rPr lang="de-DE" sz="1800" b="1" kern="1200" dirty="0" err="1"/>
            <a:t>gresinga</a:t>
          </a:r>
          <a:r>
            <a:rPr lang="de-DE" sz="1800" b="1" kern="1200" dirty="0"/>
            <a:t> (</a:t>
          </a:r>
          <a:r>
            <a:rPr lang="de-DE" sz="1800" b="1" kern="1200" dirty="0" err="1"/>
            <a:t>stiho</a:t>
          </a:r>
          <a:r>
            <a:rPr lang="de-DE" sz="1800" b="1" kern="1200" dirty="0"/>
            <a:t> 9b)</a:t>
          </a:r>
          <a:endParaRPr lang="es-ES" sz="1800" kern="120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voskresninga</a:t>
          </a:r>
          <a:r>
            <a:rPr lang="de-DE" sz="1800" b="1" kern="1200" dirty="0"/>
            <a:t> </a:t>
          </a:r>
          <a:r>
            <a:rPr lang="de-DE" sz="1800" b="1" kern="1200" dirty="0" err="1"/>
            <a:t>palo</a:t>
          </a:r>
          <a:r>
            <a:rPr lang="de-DE" sz="1800" b="1" kern="1200" dirty="0"/>
            <a:t> </a:t>
          </a:r>
          <a:r>
            <a:rPr lang="de-DE" sz="1800" b="1" kern="1200" dirty="0" err="1"/>
            <a:t>piro</a:t>
          </a:r>
          <a:r>
            <a:rPr lang="de-DE" sz="1800" b="1" kern="1200" dirty="0"/>
            <a:t> </a:t>
          </a:r>
          <a:r>
            <a:rPr lang="de-DE" sz="1800" b="1" kern="1200" dirty="0" err="1"/>
            <a:t>iskupitelno</a:t>
          </a:r>
          <a:r>
            <a:rPr lang="de-DE" sz="1800" b="1" kern="1200" dirty="0"/>
            <a:t> </a:t>
          </a:r>
          <a:r>
            <a:rPr lang="de-DE" sz="1800" b="1" kern="1200" dirty="0" err="1"/>
            <a:t>meriba</a:t>
          </a:r>
          <a:r>
            <a:rPr lang="de-DE" sz="1800" b="1" kern="1200" dirty="0"/>
            <a:t> (</a:t>
          </a:r>
          <a:r>
            <a:rPr lang="de-DE" sz="1800" b="1" kern="1200" dirty="0" err="1"/>
            <a:t>stiho</a:t>
          </a:r>
          <a:r>
            <a:rPr lang="de-DE" sz="1800" b="1" kern="1200" dirty="0"/>
            <a:t> 10)</a:t>
          </a:r>
          <a:endParaRPr lang="es-ES" sz="1800" kern="120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Jek</a:t>
          </a:r>
          <a:r>
            <a:rPr lang="de-DE" sz="1800" b="1" kern="1200" dirty="0"/>
            <a:t> </a:t>
          </a:r>
          <a:r>
            <a:rPr lang="de-DE" sz="1800" b="1" kern="1200" dirty="0" err="1"/>
            <a:t>dive</a:t>
          </a:r>
          <a:r>
            <a:rPr lang="de-DE" sz="1800" b="1" kern="1200" dirty="0"/>
            <a:t> </a:t>
          </a:r>
          <a:r>
            <a:rPr lang="de-DE" sz="1800" b="1" kern="1200" dirty="0" err="1"/>
            <a:t>ov</a:t>
          </a:r>
          <a:r>
            <a:rPr lang="de-DE" sz="1800" b="1" kern="1200" dirty="0"/>
            <a:t> ka </a:t>
          </a:r>
          <a:r>
            <a:rPr lang="de-DE" sz="1800" b="1" kern="1200" dirty="0" err="1"/>
            <a:t>zivinel</a:t>
          </a:r>
          <a:r>
            <a:rPr lang="de-DE" sz="1800" b="1" kern="1200" dirty="0"/>
            <a:t> </a:t>
          </a:r>
          <a:r>
            <a:rPr lang="de-DE" sz="1800" b="1" kern="1200" dirty="0" err="1"/>
            <a:t>okolencar</a:t>
          </a:r>
          <a:r>
            <a:rPr lang="de-DE" sz="1800" b="1" kern="1200" dirty="0"/>
            <a:t> so </a:t>
          </a:r>
          <a:r>
            <a:rPr lang="de-DE" sz="1800" b="1" kern="1200" dirty="0" err="1"/>
            <a:t>otkupingalen</a:t>
          </a:r>
          <a:r>
            <a:rPr lang="de-DE" sz="1800" b="1" kern="1200" dirty="0"/>
            <a:t> (</a:t>
          </a:r>
          <a:r>
            <a:rPr lang="de-DE" sz="1800" b="1" kern="1200" dirty="0" err="1"/>
            <a:t>stih</a:t>
          </a:r>
          <a:r>
            <a:rPr lang="de-DE" sz="1800" b="1" kern="1200" dirty="0"/>
            <a:t> 11)</a:t>
          </a:r>
          <a:endParaRPr lang="es-ES" sz="1800" kern="120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/>
            <a:t>Maskar ko vreme, </a:t>
          </a:r>
          <a:r>
            <a:rPr lang="de-DE" sz="1800" b="1" kern="1200" dirty="0" err="1"/>
            <a:t>posredinga</a:t>
          </a:r>
          <a:r>
            <a:rPr lang="de-DE" sz="1800" b="1" kern="1200" dirty="0"/>
            <a:t> </a:t>
          </a:r>
          <a:r>
            <a:rPr lang="de-DE" sz="1800" b="1" kern="1200" dirty="0" err="1"/>
            <a:t>za</a:t>
          </a:r>
          <a:r>
            <a:rPr lang="de-DE" sz="1800" b="1" kern="1200" dirty="0"/>
            <a:t> </a:t>
          </a:r>
          <a:r>
            <a:rPr lang="de-DE" sz="1800" b="1" kern="1200" dirty="0" err="1"/>
            <a:t>amenge</a:t>
          </a:r>
          <a:r>
            <a:rPr lang="de-DE" sz="1800" b="1" kern="1200" dirty="0"/>
            <a:t> (</a:t>
          </a:r>
          <a:r>
            <a:rPr lang="de-DE" sz="1800" b="1" kern="1200" dirty="0" err="1"/>
            <a:t>stiho</a:t>
          </a:r>
          <a:r>
            <a:rPr lang="de-DE" sz="1800" b="1" kern="1200" dirty="0"/>
            <a:t> 12)</a:t>
          </a:r>
          <a:endParaRPr lang="es-ES" sz="1800" kern="120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6" y="3406798"/>
            <a:ext cx="457262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de-DE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POVIKUIBA  </a:t>
            </a:r>
          </a:p>
          <a:p>
            <a:pPr algn="ctr">
              <a:spcBef>
                <a:spcPts val="600"/>
              </a:spcBef>
            </a:pPr>
            <a:r>
              <a:rPr lang="de-DE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E </a:t>
            </a:r>
          </a:p>
          <a:p>
            <a:pPr algn="ctr">
              <a:spcBef>
                <a:spcPts val="600"/>
              </a:spcBef>
            </a:pPr>
            <a:r>
              <a:rPr lang="de-DE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PROROKO</a:t>
            </a:r>
            <a:endParaRPr lang="es-ES" sz="5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>
                <a:solidFill>
                  <a:srgbClr val="145423"/>
                </a:solidFill>
              </a:rPr>
              <a:t>Lekcija</a:t>
            </a:r>
            <a:r>
              <a:rPr lang="de-DE" sz="1600" b="1" dirty="0">
                <a:solidFill>
                  <a:srgbClr val="145423"/>
                </a:solidFill>
              </a:rPr>
              <a:t> 2 </a:t>
            </a:r>
            <a:r>
              <a:rPr lang="de-DE" sz="1600" b="1" dirty="0" err="1">
                <a:solidFill>
                  <a:srgbClr val="145423"/>
                </a:solidFill>
              </a:rPr>
              <a:t>za</a:t>
            </a:r>
            <a:r>
              <a:rPr lang="de-DE" sz="1600" b="1" dirty="0">
                <a:solidFill>
                  <a:srgbClr val="145423"/>
                </a:solidFill>
              </a:rPr>
              <a:t> 10 </a:t>
            </a:r>
            <a:r>
              <a:rPr lang="de-DE" sz="1600" b="1" dirty="0" err="1">
                <a:solidFill>
                  <a:srgbClr val="145423"/>
                </a:solidFill>
              </a:rPr>
              <a:t>oktomvri</a:t>
            </a:r>
            <a:r>
              <a:rPr lang="de-DE" sz="1600" b="1" dirty="0">
                <a:solidFill>
                  <a:srgbClr val="145423"/>
                </a:solidFill>
              </a:rPr>
              <a:t> 2026 </a:t>
            </a:r>
            <a:r>
              <a:rPr lang="de-DE" sz="1600" b="1" dirty="0" err="1">
                <a:solidFill>
                  <a:srgbClr val="145423"/>
                </a:solidFill>
              </a:rPr>
              <a:t>bers</a:t>
            </a:r>
            <a:endParaRPr lang="es-ES" sz="1600" b="1" dirty="0">
              <a:solidFill>
                <a:srgbClr val="1454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046988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„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Tegani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sungum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o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glaso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Devleso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sar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vakerela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: ,,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Kas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te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bicalav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? Thaj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koj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ka cal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za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amenge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?` Thaj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vakergum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: ,Ake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inum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bical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mande</a:t>
            </a:r>
            <a:r>
              <a:rPr lang="ru-RU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!“ 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  </a:t>
            </a:r>
            <a:r>
              <a:rPr lang="ru-RU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de-DE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Isaija </a:t>
            </a:r>
            <a:r>
              <a:rPr lang="ru-RU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6:8)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56896"/>
            <a:ext cx="47815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de-DE" sz="2000" b="1" dirty="0">
                <a:solidFill>
                  <a:srgbClr val="373574"/>
                </a:solidFill>
              </a:rPr>
              <a:t>Avraam</a:t>
            </a:r>
            <a:r>
              <a:rPr lang="mk-MK" sz="2000" b="1" dirty="0">
                <a:solidFill>
                  <a:srgbClr val="373574"/>
                </a:solidFill>
              </a:rPr>
              <a:t>:</a:t>
            </a:r>
            <a:r>
              <a:rPr lang="de-DE" sz="2000" b="1" dirty="0">
                <a:solidFill>
                  <a:srgbClr val="373574"/>
                </a:solidFill>
              </a:rPr>
              <a:t> </a:t>
            </a:r>
            <a:r>
              <a:rPr lang="de-DE" sz="2000" b="1" dirty="0" err="1"/>
              <a:t>Proroko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zavet</a:t>
            </a:r>
            <a:r>
              <a:rPr lang="de-DE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de-DE" sz="2000" b="1" dirty="0">
                <a:solidFill>
                  <a:srgbClr val="723574"/>
                </a:solidFill>
              </a:rPr>
              <a:t>Ilija</a:t>
            </a:r>
            <a:r>
              <a:rPr lang="mk-MK" sz="2000" b="1" dirty="0">
                <a:solidFill>
                  <a:srgbClr val="723574"/>
                </a:solidFill>
              </a:rPr>
              <a:t>:</a:t>
            </a:r>
            <a:r>
              <a:rPr lang="de-DE" sz="2000" b="1" dirty="0">
                <a:solidFill>
                  <a:srgbClr val="723574"/>
                </a:solidFill>
              </a:rPr>
              <a:t> </a:t>
            </a:r>
            <a:r>
              <a:rPr lang="de-DE" sz="2000" b="1" dirty="0" err="1"/>
              <a:t>Proroko</a:t>
            </a:r>
            <a:r>
              <a:rPr lang="de-DE" sz="2000" b="1" dirty="0"/>
              <a:t> </a:t>
            </a:r>
            <a:r>
              <a:rPr lang="de-DE" sz="2000" b="1" dirty="0" err="1"/>
              <a:t>tari</a:t>
            </a:r>
            <a:r>
              <a:rPr lang="de-DE" sz="2000" b="1" dirty="0"/>
              <a:t> </a:t>
            </a:r>
            <a:r>
              <a:rPr lang="de-DE" sz="2000" b="1" dirty="0" err="1"/>
              <a:t>obnova</a:t>
            </a:r>
            <a:r>
              <a:rPr lang="mk-MK" sz="2000" b="1" dirty="0"/>
              <a:t>.</a:t>
            </a:r>
            <a:endParaRPr lang="de-DE" sz="2000" b="1" dirty="0"/>
          </a:p>
          <a:p>
            <a:pPr>
              <a:spcBef>
                <a:spcPts val="1800"/>
              </a:spcBef>
            </a:pPr>
            <a:r>
              <a:rPr lang="de-DE" sz="2000" b="1" dirty="0">
                <a:solidFill>
                  <a:srgbClr val="98465F"/>
                </a:solidFill>
              </a:rPr>
              <a:t>Isaija</a:t>
            </a:r>
            <a:r>
              <a:rPr lang="mk-MK" sz="2000" b="1" dirty="0">
                <a:solidFill>
                  <a:srgbClr val="98465F"/>
                </a:solidFill>
              </a:rPr>
              <a:t>:</a:t>
            </a:r>
            <a:r>
              <a:rPr lang="de-DE" sz="2000" b="1" dirty="0">
                <a:solidFill>
                  <a:srgbClr val="98465F"/>
                </a:solidFill>
              </a:rPr>
              <a:t> </a:t>
            </a:r>
            <a:r>
              <a:rPr lang="de-DE" sz="2000" b="1" dirty="0" err="1"/>
              <a:t>Mesisko</a:t>
            </a:r>
            <a:r>
              <a:rPr lang="de-DE" sz="2000" b="1" dirty="0"/>
              <a:t> </a:t>
            </a:r>
            <a:r>
              <a:rPr lang="de-DE" sz="2000" b="1" dirty="0" err="1"/>
              <a:t>proroko</a:t>
            </a:r>
            <a:r>
              <a:rPr lang="de-DE" sz="2000" b="1" dirty="0"/>
              <a:t>.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de-DE" sz="2000" b="1" dirty="0">
                <a:solidFill>
                  <a:srgbClr val="744235"/>
                </a:solidFill>
              </a:rPr>
              <a:t>Daniel</a:t>
            </a:r>
            <a:r>
              <a:rPr lang="mk-MK" sz="2000" b="1" dirty="0">
                <a:solidFill>
                  <a:srgbClr val="744235"/>
                </a:solidFill>
              </a:rPr>
              <a:t>:</a:t>
            </a:r>
            <a:r>
              <a:rPr lang="de-DE" sz="2000" b="1" dirty="0">
                <a:solidFill>
                  <a:srgbClr val="744235"/>
                </a:solidFill>
              </a:rPr>
              <a:t> </a:t>
            </a:r>
            <a:r>
              <a:rPr lang="de-DE" sz="2000" b="1" dirty="0" err="1"/>
              <a:t>Proroko</a:t>
            </a:r>
            <a:r>
              <a:rPr lang="de-DE" sz="2000" b="1" dirty="0"/>
              <a:t> </a:t>
            </a:r>
            <a:r>
              <a:rPr lang="de-DE" sz="2000" b="1" dirty="0" err="1"/>
              <a:t>tari</a:t>
            </a:r>
            <a:r>
              <a:rPr lang="de-DE" sz="2000" b="1" dirty="0"/>
              <a:t> </a:t>
            </a:r>
            <a:r>
              <a:rPr lang="de-DE" sz="2000" b="1" dirty="0" err="1"/>
              <a:t>idnina</a:t>
            </a:r>
            <a:r>
              <a:rPr lang="mk-MK" sz="2000" b="1" dirty="0"/>
              <a:t>.</a:t>
            </a:r>
            <a:endParaRPr lang="de-DE" sz="2000" b="1" dirty="0"/>
          </a:p>
          <a:p>
            <a:pPr>
              <a:spcBef>
                <a:spcPts val="1800"/>
              </a:spcBef>
            </a:pPr>
            <a:r>
              <a:rPr lang="de-DE" sz="2000" b="1" dirty="0">
                <a:solidFill>
                  <a:srgbClr val="746435"/>
                </a:solidFill>
              </a:rPr>
              <a:t>Jovan </a:t>
            </a:r>
            <a:r>
              <a:rPr lang="de-DE" sz="2000" b="1" dirty="0" err="1">
                <a:solidFill>
                  <a:srgbClr val="746435"/>
                </a:solidFill>
              </a:rPr>
              <a:t>Krstitel</a:t>
            </a:r>
            <a:r>
              <a:rPr lang="mk-MK" sz="2000" b="1" dirty="0">
                <a:solidFill>
                  <a:srgbClr val="746435"/>
                </a:solidFill>
              </a:rPr>
              <a:t>:</a:t>
            </a:r>
            <a:r>
              <a:rPr lang="de-DE" sz="2000" b="1" dirty="0">
                <a:solidFill>
                  <a:srgbClr val="746435"/>
                </a:solidFill>
              </a:rPr>
              <a:t> </a:t>
            </a:r>
            <a:r>
              <a:rPr lang="de-DE" sz="2000" b="1" dirty="0" err="1"/>
              <a:t>Proroko</a:t>
            </a:r>
            <a:r>
              <a:rPr lang="de-DE" sz="2000" b="1" dirty="0"/>
              <a:t> </a:t>
            </a:r>
            <a:r>
              <a:rPr lang="de-DE" sz="2000" b="1" dirty="0" err="1"/>
              <a:t>prethodno</a:t>
            </a:r>
            <a:r>
              <a:rPr lang="de-DE" sz="2000" b="1" dirty="0"/>
              <a:t>.</a:t>
            </a:r>
            <a:endParaRPr lang="es-ES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114538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Pase 1.900 </a:t>
            </a:r>
            <a:r>
              <a:rPr lang="de-DE" sz="2000" b="1" dirty="0" err="1"/>
              <a:t>bersa</a:t>
            </a:r>
            <a:r>
              <a:rPr lang="de-DE" sz="2000" b="1" dirty="0"/>
              <a:t> </a:t>
            </a:r>
            <a:r>
              <a:rPr lang="de-DE" sz="2000" b="1" dirty="0" err="1"/>
              <a:t>delinena</a:t>
            </a:r>
            <a:r>
              <a:rPr lang="de-DE" sz="2000" b="1" dirty="0"/>
              <a:t> e </a:t>
            </a:r>
            <a:r>
              <a:rPr lang="de-DE" sz="2000" b="1" dirty="0" err="1"/>
              <a:t>Avraame</a:t>
            </a:r>
            <a:r>
              <a:rPr lang="de-DE" sz="2000" b="1" dirty="0"/>
              <a:t> (o prvo </a:t>
            </a:r>
            <a:r>
              <a:rPr lang="de-DE" sz="2000" b="1" dirty="0" err="1"/>
              <a:t>proroko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Purano</a:t>
            </a:r>
            <a:r>
              <a:rPr lang="de-DE" sz="2000" b="1" dirty="0"/>
              <a:t> </a:t>
            </a:r>
            <a:r>
              <a:rPr lang="de-DE" sz="2000" b="1" dirty="0" err="1"/>
              <a:t>zavet</a:t>
            </a:r>
            <a:r>
              <a:rPr lang="de-DE" sz="2000" b="1" dirty="0"/>
              <a:t>) </a:t>
            </a:r>
            <a:r>
              <a:rPr lang="de-DE" sz="2000" b="1" dirty="0" err="1"/>
              <a:t>taro</a:t>
            </a:r>
            <a:r>
              <a:rPr lang="de-DE" sz="2000" b="1" dirty="0"/>
              <a:t> Jovan </a:t>
            </a:r>
            <a:r>
              <a:rPr lang="de-DE" sz="2000" b="1" dirty="0" err="1"/>
              <a:t>Krstitel</a:t>
            </a:r>
            <a:r>
              <a:rPr lang="de-DE" sz="2000" b="1" dirty="0"/>
              <a:t> (o prvo </a:t>
            </a:r>
            <a:r>
              <a:rPr lang="de-DE" sz="2000" b="1" dirty="0" err="1"/>
              <a:t>proroko</a:t>
            </a:r>
            <a:r>
              <a:rPr lang="de-DE" sz="2000" b="1" dirty="0"/>
              <a:t> ko Nevo </a:t>
            </a:r>
            <a:r>
              <a:rPr lang="de-DE" sz="2000" b="1" dirty="0" err="1"/>
              <a:t>zavet</a:t>
            </a:r>
            <a:r>
              <a:rPr lang="de-DE" sz="2000" b="1" dirty="0"/>
              <a:t>).</a:t>
            </a:r>
            <a:endParaRPr lang="es-ES" sz="2000" b="1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s-ES" sz="1300" b="1" dirty="0"/>
                <a:t>±1.900</a:t>
              </a:r>
            </a:p>
            <a:p>
              <a:pPr algn="ctr">
                <a:lnSpc>
                  <a:spcPts val="1400"/>
                </a:lnSpc>
              </a:pPr>
              <a:r>
                <a:rPr lang="es-ES" sz="1300" b="1" dirty="0" err="1"/>
                <a:t>bersa</a:t>
              </a:r>
              <a:endParaRPr lang="es-ES" sz="1300" b="1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87829" y="5915025"/>
              <a:ext cx="11185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AVRAAM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</a:t>
              </a:r>
              <a:r>
                <a:rPr lang="es-E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s-ES" sz="12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shel</a:t>
              </a:r>
              <a:r>
                <a:rPr lang="es-E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</a:t>
              </a:r>
              <a:r>
                <a:rPr lang="es-ES" sz="12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a.K</a:t>
              </a:r>
              <a:r>
                <a:rPr lang="es-E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91000" y="5848350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JOVAN </a:t>
              </a:r>
              <a:r>
                <a:rPr lang="es-E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KRSTITEL</a:t>
              </a:r>
              <a:endPara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</a:t>
              </a:r>
              <a:r>
                <a:rPr lang="es-E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shel</a:t>
              </a:r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</a:t>
              </a:r>
              <a:r>
                <a:rPr lang="es-E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p.K.</a:t>
              </a:r>
              <a:endPara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515195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Sar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birime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akala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? Sar </a:t>
            </a:r>
            <a:r>
              <a:rPr lang="de-DE" sz="2000" b="1" dirty="0" err="1">
                <a:solidFill>
                  <a:prstClr val="black"/>
                </a:solidFill>
              </a:rPr>
              <a:t>odgovoringe</a:t>
            </a:r>
            <a:r>
              <a:rPr lang="de-DE" sz="2000" b="1" dirty="0">
                <a:solidFill>
                  <a:prstClr val="black"/>
                </a:solidFill>
              </a:rPr>
              <a:t> ko </a:t>
            </a:r>
            <a:r>
              <a:rPr lang="de-DE" sz="2000" b="1" dirty="0" err="1">
                <a:solidFill>
                  <a:prstClr val="black"/>
                </a:solidFill>
              </a:rPr>
              <a:t>olengo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prorocko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akariba</a:t>
            </a:r>
            <a:r>
              <a:rPr lang="de-DE" sz="2000" b="1" dirty="0">
                <a:solidFill>
                  <a:prstClr val="black"/>
                </a:solidFill>
              </a:rPr>
              <a:t>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514921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Maskar ko vreme, </a:t>
            </a:r>
            <a:r>
              <a:rPr lang="de-DE" sz="2000" b="1" dirty="0" err="1">
                <a:solidFill>
                  <a:prstClr val="black"/>
                </a:solidFill>
              </a:rPr>
              <a:t>javera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povikuime</a:t>
            </a:r>
            <a:r>
              <a:rPr lang="de-DE" sz="2000" b="1" dirty="0">
                <a:solidFill>
                  <a:prstClr val="black"/>
                </a:solidFill>
              </a:rPr>
              <a:t> te </a:t>
            </a:r>
            <a:r>
              <a:rPr lang="de-DE" sz="2000" b="1" dirty="0" err="1">
                <a:solidFill>
                  <a:prstClr val="black"/>
                </a:solidFill>
              </a:rPr>
              <a:t>obnovinen</a:t>
            </a:r>
            <a:r>
              <a:rPr lang="de-DE" sz="2000" b="1" dirty="0">
                <a:solidFill>
                  <a:prstClr val="black"/>
                </a:solidFill>
              </a:rPr>
              <a:t>  i </a:t>
            </a:r>
            <a:r>
              <a:rPr lang="de-DE" sz="2000" b="1" dirty="0" err="1">
                <a:solidFill>
                  <a:prstClr val="black"/>
                </a:solidFill>
              </a:rPr>
              <a:t>zaednica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manusa</a:t>
            </a:r>
            <a:r>
              <a:rPr lang="de-DE" sz="2000" b="1" dirty="0">
                <a:solidFill>
                  <a:prstClr val="black"/>
                </a:solidFill>
              </a:rPr>
              <a:t> e </a:t>
            </a:r>
            <a:r>
              <a:rPr lang="de-DE" sz="2000" b="1" dirty="0" err="1">
                <a:solidFill>
                  <a:prstClr val="black"/>
                </a:solidFill>
              </a:rPr>
              <a:t>Devleja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te </a:t>
            </a:r>
            <a:r>
              <a:rPr lang="de-DE" sz="2000" b="1" dirty="0" err="1">
                <a:solidFill>
                  <a:prstClr val="black"/>
                </a:solidFill>
              </a:rPr>
              <a:t>odrzinen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mesisko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acikeriba</a:t>
            </a:r>
            <a:r>
              <a:rPr lang="de-DE" sz="2000" b="1" dirty="0">
                <a:solidFill>
                  <a:prstClr val="black"/>
                </a:solidFill>
              </a:rPr>
              <a:t>. </a:t>
            </a:r>
            <a:r>
              <a:rPr lang="de-DE" sz="2000" b="1" dirty="0" err="1">
                <a:solidFill>
                  <a:prstClr val="black"/>
                </a:solidFill>
              </a:rPr>
              <a:t>Nesave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duri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objavinge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tocno</a:t>
            </a:r>
            <a:r>
              <a:rPr lang="de-DE" sz="2000" b="1" dirty="0">
                <a:solidFill>
                  <a:prstClr val="black"/>
                </a:solidFill>
              </a:rPr>
              <a:t> vreme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aviba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Mesija</a:t>
            </a:r>
            <a:r>
              <a:rPr lang="de-DE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820181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O Prvo </a:t>
            </a:r>
            <a:r>
              <a:rPr lang="de-DE" sz="2000" b="1" dirty="0" err="1">
                <a:solidFill>
                  <a:prstClr val="black"/>
                </a:solidFill>
              </a:rPr>
              <a:t>objavinga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zavet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preku</a:t>
            </a:r>
            <a:r>
              <a:rPr lang="de-DE" sz="2000" b="1" dirty="0">
                <a:solidFill>
                  <a:prstClr val="black"/>
                </a:solidFill>
              </a:rPr>
              <a:t> ,,o </a:t>
            </a:r>
            <a:r>
              <a:rPr lang="de-DE" sz="2000" b="1" dirty="0" err="1">
                <a:solidFill>
                  <a:prstClr val="black"/>
                </a:solidFill>
              </a:rPr>
              <a:t>seme</a:t>
            </a:r>
            <a:r>
              <a:rPr lang="de-DE" sz="2000" b="1" dirty="0">
                <a:solidFill>
                  <a:prstClr val="black"/>
                </a:solidFill>
              </a:rPr>
              <a:t>“. O Dujto </a:t>
            </a:r>
            <a:r>
              <a:rPr lang="de-DE" sz="2000" b="1" dirty="0" err="1">
                <a:solidFill>
                  <a:prstClr val="black"/>
                </a:solidFill>
              </a:rPr>
              <a:t>objavinga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aviba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,,</a:t>
            </a:r>
            <a:r>
              <a:rPr lang="de-DE" sz="2000" b="1" dirty="0" err="1">
                <a:solidFill>
                  <a:prstClr val="black"/>
                </a:solidFill>
              </a:rPr>
              <a:t>seme</a:t>
            </a:r>
            <a:r>
              <a:rPr lang="de-DE" sz="2000" b="1" dirty="0">
                <a:solidFill>
                  <a:prstClr val="black"/>
                </a:solidFill>
              </a:rPr>
              <a:t>“ (O Isus), </a:t>
            </a:r>
            <a:r>
              <a:rPr lang="de-DE" sz="2000" b="1" dirty="0" err="1">
                <a:solidFill>
                  <a:prstClr val="black"/>
                </a:solidFill>
              </a:rPr>
              <a:t>koj</a:t>
            </a:r>
            <a:r>
              <a:rPr lang="de-DE" sz="2000" b="1" dirty="0">
                <a:solidFill>
                  <a:prstClr val="black"/>
                </a:solidFill>
              </a:rPr>
              <a:t> ka </a:t>
            </a:r>
            <a:r>
              <a:rPr lang="de-DE" sz="2000" b="1" dirty="0" err="1">
                <a:solidFill>
                  <a:prstClr val="black"/>
                </a:solidFill>
              </a:rPr>
              <a:t>ispolnini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vetimo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zavet</a:t>
            </a:r>
            <a:r>
              <a:rPr lang="de-DE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de-DE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AVRAAM: PROROKO TARO ZAVET</a:t>
            </a:r>
            <a:endParaRPr lang="es-ES" sz="44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 Devel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vakerga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Avramese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: ,,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Napustin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ti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puv,tiro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narodo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ker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te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dadeso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ca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ki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puv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kote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me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ka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sikavav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tuke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 (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Bitie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12:1).</a:t>
            </a:r>
            <a:endParaRPr lang="es-ES" sz="14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0" y="1462682"/>
            <a:ext cx="6751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Avraam </a:t>
            </a:r>
            <a:r>
              <a:rPr lang="de-DE" b="1" dirty="0" err="1"/>
              <a:t>tano</a:t>
            </a:r>
            <a:r>
              <a:rPr lang="de-DE" b="1" dirty="0"/>
              <a:t> prvo </a:t>
            </a:r>
            <a:r>
              <a:rPr lang="de-DE" b="1" dirty="0" err="1"/>
              <a:t>licnost</a:t>
            </a:r>
            <a:r>
              <a:rPr lang="de-DE" b="1" dirty="0"/>
              <a:t> </a:t>
            </a:r>
            <a:r>
              <a:rPr lang="de-DE" b="1" dirty="0" err="1"/>
              <a:t>narekuimo</a:t>
            </a:r>
            <a:r>
              <a:rPr lang="de-DE" b="1" dirty="0"/>
              <a:t> ,,Prorok“ (1.Mojseva 20:7). </a:t>
            </a:r>
            <a:r>
              <a:rPr lang="de-DE" b="1" dirty="0" err="1"/>
              <a:t>Ov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povikuimo</a:t>
            </a:r>
            <a:r>
              <a:rPr lang="de-DE" b="1" dirty="0"/>
              <a:t> </a:t>
            </a:r>
            <a:r>
              <a:rPr lang="de-DE" b="1" dirty="0" err="1"/>
              <a:t>direkno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Devel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zamolimo</a:t>
            </a:r>
            <a:r>
              <a:rPr lang="de-DE" b="1" dirty="0"/>
              <a:t> te </a:t>
            </a:r>
            <a:r>
              <a:rPr lang="de-DE" b="1" dirty="0" err="1"/>
              <a:t>otkazinelpe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idolopoklonstvo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nemoral</a:t>
            </a:r>
            <a:r>
              <a:rPr lang="de-DE" b="1" dirty="0"/>
              <a:t> so </a:t>
            </a:r>
            <a:r>
              <a:rPr lang="de-DE" b="1" dirty="0" err="1"/>
              <a:t>opkruzingele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te cal ko </a:t>
            </a:r>
            <a:r>
              <a:rPr lang="de-DE" b="1" dirty="0" err="1"/>
              <a:t>nepencardo</a:t>
            </a:r>
            <a:r>
              <a:rPr lang="de-DE" b="1" dirty="0"/>
              <a:t> tan (1.Mojseva 12:1.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612071" y="4838186"/>
            <a:ext cx="75799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Sar </a:t>
            </a:r>
            <a:r>
              <a:rPr lang="de-DE" b="1" dirty="0" err="1"/>
              <a:t>odgovoringa</a:t>
            </a:r>
            <a:r>
              <a:rPr lang="de-DE" b="1" dirty="0"/>
              <a:t> </a:t>
            </a:r>
            <a:r>
              <a:rPr lang="de-DE" b="1" dirty="0" err="1"/>
              <a:t>ov</a:t>
            </a:r>
            <a:r>
              <a:rPr lang="de-DE" b="1" dirty="0"/>
              <a:t> ko </a:t>
            </a:r>
            <a:r>
              <a:rPr lang="de-DE" b="1" dirty="0" err="1"/>
              <a:t>akariba</a:t>
            </a:r>
            <a:r>
              <a:rPr lang="de-DE" b="1" dirty="0"/>
              <a:t>? ,,</a:t>
            </a:r>
            <a:r>
              <a:rPr lang="de-DE" b="1" dirty="0" err="1"/>
              <a:t>Veraja</a:t>
            </a:r>
            <a:r>
              <a:rPr lang="de-DE" b="1" dirty="0"/>
              <a:t> o Avraam, </a:t>
            </a:r>
            <a:r>
              <a:rPr lang="de-DE" b="1" dirty="0" err="1"/>
              <a:t>keda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akardo</a:t>
            </a:r>
            <a:r>
              <a:rPr lang="de-DE" b="1" dirty="0"/>
              <a:t>, </a:t>
            </a:r>
            <a:r>
              <a:rPr lang="de-DE" b="1" dirty="0" err="1"/>
              <a:t>sunga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gelo</a:t>
            </a:r>
            <a:r>
              <a:rPr lang="de-DE" b="1" dirty="0"/>
              <a:t> ko tan so </a:t>
            </a:r>
            <a:r>
              <a:rPr lang="de-DE" b="1" dirty="0" err="1"/>
              <a:t>trebinga</a:t>
            </a:r>
            <a:r>
              <a:rPr lang="de-DE" b="1" dirty="0"/>
              <a:t> te </a:t>
            </a:r>
            <a:r>
              <a:rPr lang="de-DE" b="1" dirty="0" err="1"/>
              <a:t>dobinel</a:t>
            </a:r>
            <a:r>
              <a:rPr lang="de-DE" b="1" dirty="0"/>
              <a:t> le sar </a:t>
            </a:r>
            <a:r>
              <a:rPr lang="de-DE" b="1" dirty="0" err="1"/>
              <a:t>nasledstvo</a:t>
            </a:r>
            <a:r>
              <a:rPr lang="de-DE" b="1" dirty="0"/>
              <a:t>;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cidinga</a:t>
            </a:r>
            <a:r>
              <a:rPr lang="de-DE" b="1" dirty="0"/>
              <a:t>, </a:t>
            </a:r>
            <a:r>
              <a:rPr lang="de-DE" b="1" dirty="0" err="1"/>
              <a:t>bizo</a:t>
            </a:r>
            <a:r>
              <a:rPr lang="de-DE" b="1" dirty="0"/>
              <a:t> </a:t>
            </a:r>
            <a:r>
              <a:rPr lang="de-DE" b="1" dirty="0" err="1"/>
              <a:t>djandipa</a:t>
            </a:r>
            <a:r>
              <a:rPr lang="de-DE" b="1" dirty="0"/>
              <a:t> kote cala“ (</a:t>
            </a:r>
            <a:r>
              <a:rPr lang="de-DE" b="1" dirty="0" err="1"/>
              <a:t>Evreite</a:t>
            </a:r>
            <a:r>
              <a:rPr lang="de-DE" b="1" dirty="0"/>
              <a:t> 11:8).</a:t>
            </a:r>
            <a:endParaRPr lang="es-ES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17282"/>
            <a:ext cx="4164252" cy="234239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0" y="2818573"/>
            <a:ext cx="65885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Zajno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glasoja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ale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nekozom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vetuiba</a:t>
            </a:r>
            <a:r>
              <a:rPr lang="de-DE" b="1" dirty="0">
                <a:solidFill>
                  <a:prstClr val="black"/>
                </a:solidFill>
              </a:rPr>
              <a:t>. </a:t>
            </a:r>
            <a:r>
              <a:rPr lang="de-DE" b="1" dirty="0" err="1">
                <a:solidFill>
                  <a:prstClr val="black"/>
                </a:solidFill>
              </a:rPr>
              <a:t>Ov</a:t>
            </a:r>
            <a:r>
              <a:rPr lang="de-DE" b="1" dirty="0">
                <a:solidFill>
                  <a:prstClr val="black"/>
                </a:solidFill>
              </a:rPr>
              <a:t> ka ovel le E </a:t>
            </a:r>
            <a:r>
              <a:rPr lang="de-DE" b="1" dirty="0" err="1">
                <a:solidFill>
                  <a:prstClr val="black"/>
                </a:solidFill>
              </a:rPr>
              <a:t>Devleso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blagoslov</a:t>
            </a:r>
            <a:r>
              <a:rPr lang="de-DE" b="1" dirty="0">
                <a:solidFill>
                  <a:prstClr val="black"/>
                </a:solidFill>
              </a:rPr>
              <a:t>, ka ovel </a:t>
            </a:r>
            <a:r>
              <a:rPr lang="de-DE" b="1" dirty="0" err="1">
                <a:solidFill>
                  <a:prstClr val="black"/>
                </a:solidFill>
              </a:rPr>
              <a:t>vozvisimo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preku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oleste</a:t>
            </a:r>
            <a:r>
              <a:rPr lang="de-DE" b="1" dirty="0">
                <a:solidFill>
                  <a:prstClr val="black"/>
                </a:solidFill>
              </a:rPr>
              <a:t>, o </a:t>
            </a:r>
            <a:r>
              <a:rPr lang="de-DE" b="1" dirty="0" err="1">
                <a:solidFill>
                  <a:prstClr val="black"/>
                </a:solidFill>
              </a:rPr>
              <a:t>blagoslov</a:t>
            </a:r>
            <a:r>
              <a:rPr lang="de-DE" b="1" dirty="0">
                <a:solidFill>
                  <a:prstClr val="black"/>
                </a:solidFill>
              </a:rPr>
              <a:t> ka </a:t>
            </a:r>
            <a:r>
              <a:rPr lang="de-DE" b="1" dirty="0" err="1">
                <a:solidFill>
                  <a:prstClr val="black"/>
                </a:solidFill>
              </a:rPr>
              <a:t>resel</a:t>
            </a:r>
            <a:r>
              <a:rPr lang="de-DE" b="1" dirty="0">
                <a:solidFill>
                  <a:prstClr val="black"/>
                </a:solidFill>
              </a:rPr>
              <a:t> ci ko ,,</a:t>
            </a:r>
            <a:r>
              <a:rPr lang="de-DE" b="1" dirty="0" err="1">
                <a:solidFill>
                  <a:prstClr val="black"/>
                </a:solidFill>
              </a:rPr>
              <a:t>sa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pleme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puvjako</a:t>
            </a:r>
            <a:r>
              <a:rPr lang="de-DE" b="1" dirty="0">
                <a:solidFill>
                  <a:prstClr val="black"/>
                </a:solidFill>
              </a:rPr>
              <a:t>“ (1.Mojseva 12:2-3).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53849"/>
            <a:ext cx="75799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Sar </a:t>
            </a:r>
            <a:r>
              <a:rPr lang="de-DE" b="1" dirty="0" err="1">
                <a:solidFill>
                  <a:prstClr val="black"/>
                </a:solidFill>
              </a:rPr>
              <a:t>proroko</a:t>
            </a:r>
            <a:r>
              <a:rPr lang="de-DE" b="1" dirty="0">
                <a:solidFill>
                  <a:prstClr val="black"/>
                </a:solidFill>
              </a:rPr>
              <a:t>, o Avraam na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povikuimo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objavinel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pretstojno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katastrofa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nego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objavinel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Cacutne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Devele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otkrinel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vetuiba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spasenije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preku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Mesija</a:t>
            </a:r>
            <a:r>
              <a:rPr lang="de-DE" b="1" dirty="0">
                <a:solidFill>
                  <a:prstClr val="black"/>
                </a:solidFill>
              </a:rPr>
              <a:t>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de-DE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AVRAAM:O PROROKO TARO ZAVET</a:t>
            </a:r>
            <a:endParaRPr lang="es-ES" sz="44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 Devel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vakerga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Avramese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: ,,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Napustin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ti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puv,tiro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narodo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ker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te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dadeso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ca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ki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puv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kote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me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ka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sikavav</a:t>
            </a:r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tuke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 (</a:t>
            </a:r>
            <a:r>
              <a:rPr lang="de-DE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Bitie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12:1).</a:t>
            </a:r>
            <a:endParaRPr lang="es-ES" sz="14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8068778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5595986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Ko vreme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prestoj</a:t>
            </a:r>
            <a:r>
              <a:rPr lang="de-DE" sz="2000" b="1" dirty="0"/>
              <a:t> ko Hanaan, O Avraam (</a:t>
            </a:r>
            <a:r>
              <a:rPr lang="de-DE" sz="2000" b="1" dirty="0" err="1"/>
              <a:t>kaso</a:t>
            </a:r>
            <a:r>
              <a:rPr lang="de-DE" sz="2000" b="1" dirty="0"/>
              <a:t> </a:t>
            </a:r>
            <a:r>
              <a:rPr lang="de-DE" sz="2000" b="1" dirty="0" err="1"/>
              <a:t>prvobitno</a:t>
            </a:r>
            <a:r>
              <a:rPr lang="de-DE" sz="2000" b="1" dirty="0"/>
              <a:t> </a:t>
            </a:r>
            <a:r>
              <a:rPr lang="de-DE" sz="2000" b="1" dirty="0" err="1"/>
              <a:t>anav</a:t>
            </a:r>
            <a:r>
              <a:rPr lang="de-DE" sz="2000" b="1" dirty="0"/>
              <a:t> </a:t>
            </a:r>
            <a:r>
              <a:rPr lang="de-DE" sz="2000" b="1" dirty="0" err="1"/>
              <a:t>ine</a:t>
            </a:r>
            <a:r>
              <a:rPr lang="de-DE" sz="2000" b="1" dirty="0"/>
              <a:t> Avram) </a:t>
            </a:r>
            <a:r>
              <a:rPr lang="de-DE" sz="2000" b="1" dirty="0" err="1"/>
              <a:t>inele</a:t>
            </a:r>
            <a:r>
              <a:rPr lang="de-DE" sz="2000" b="1" dirty="0"/>
              <a:t> </a:t>
            </a:r>
            <a:r>
              <a:rPr lang="de-DE" sz="2000" b="1" dirty="0" err="1"/>
              <a:t>nesave</a:t>
            </a:r>
            <a:r>
              <a:rPr lang="de-DE" sz="2000" b="1" dirty="0"/>
              <a:t> </a:t>
            </a:r>
            <a:r>
              <a:rPr lang="de-DE" sz="2000" b="1" dirty="0" err="1"/>
              <a:t>sredbe</a:t>
            </a:r>
            <a:r>
              <a:rPr lang="de-DE" sz="2000" b="1" dirty="0"/>
              <a:t> e </a:t>
            </a:r>
            <a:r>
              <a:rPr lang="de-DE" sz="2000" b="1" dirty="0" err="1"/>
              <a:t>Devleja</a:t>
            </a:r>
            <a:r>
              <a:rPr lang="de-DE" sz="2000" b="1" dirty="0"/>
              <a:t>, </a:t>
            </a:r>
            <a:r>
              <a:rPr lang="de-DE" sz="2000" b="1" dirty="0" err="1"/>
              <a:t>kolende</a:t>
            </a:r>
            <a:r>
              <a:rPr lang="de-DE" sz="2000" b="1" dirty="0"/>
              <a:t> </a:t>
            </a:r>
            <a:r>
              <a:rPr lang="de-DE" sz="2000" b="1" dirty="0" err="1"/>
              <a:t>dobinga</a:t>
            </a:r>
            <a:r>
              <a:rPr lang="de-DE" sz="2000" b="1" dirty="0"/>
              <a:t> </a:t>
            </a:r>
            <a:r>
              <a:rPr lang="de-DE" sz="2000" b="1" dirty="0" err="1"/>
              <a:t>razna</a:t>
            </a:r>
            <a:r>
              <a:rPr lang="de-DE" sz="2000" b="1" dirty="0"/>
              <a:t> </a:t>
            </a:r>
            <a:r>
              <a:rPr lang="de-DE" sz="2000" b="1" dirty="0" err="1"/>
              <a:t>porake</a:t>
            </a:r>
            <a:r>
              <a:rPr lang="de-DE" sz="2000" b="1" dirty="0"/>
              <a:t>: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de-DE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ILIJA: O PROROKO TARI OBNOVA</a:t>
            </a:r>
            <a:endParaRPr lang="es-ES" sz="4400" b="1" spc="30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 Ilija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pasindilo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ci ko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sa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o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manusa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vakerga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: ,,Ci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keda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ka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kolebinen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tumen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maskar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ko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duj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misle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?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Ako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O Devel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tano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Devel,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sledinen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Ole;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ali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ako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o Vaal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tano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Devel,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sledinen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ole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!“ Ali o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narodo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odgovoringa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nijek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lafi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.“ (</a:t>
            </a:r>
            <a:r>
              <a:rPr lang="de-DE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1.Carevi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18:21)</a:t>
            </a:r>
            <a:endParaRPr lang="es-ES" sz="1600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403178"/>
            <a:ext cx="65919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</a:t>
            </a:r>
            <a:r>
              <a:rPr lang="de-DE" b="1" dirty="0" err="1"/>
              <a:t>Ahav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I </a:t>
            </a:r>
            <a:r>
              <a:rPr lang="de-DE" b="1" dirty="0" err="1"/>
              <a:t>Jezavela</a:t>
            </a:r>
            <a:r>
              <a:rPr lang="de-DE" b="1" dirty="0"/>
              <a:t> </a:t>
            </a:r>
            <a:r>
              <a:rPr lang="de-DE" b="1" dirty="0" err="1"/>
              <a:t>ange</a:t>
            </a:r>
            <a:r>
              <a:rPr lang="de-DE" b="1" dirty="0"/>
              <a:t> e </a:t>
            </a:r>
            <a:r>
              <a:rPr lang="de-DE" b="1" dirty="0" err="1"/>
              <a:t>narodo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Izrael ko seriozno </a:t>
            </a:r>
            <a:r>
              <a:rPr lang="de-DE" b="1" dirty="0" err="1"/>
              <a:t>periba</a:t>
            </a:r>
            <a:r>
              <a:rPr lang="de-DE" b="1" dirty="0"/>
              <a:t>. Samo </a:t>
            </a:r>
            <a:r>
              <a:rPr lang="de-DE" b="1" dirty="0" err="1"/>
              <a:t>nesave</a:t>
            </a:r>
            <a:r>
              <a:rPr lang="de-DE" b="1" dirty="0"/>
              <a:t> </a:t>
            </a:r>
            <a:r>
              <a:rPr lang="de-DE" b="1" dirty="0" err="1"/>
              <a:t>sluzinge</a:t>
            </a:r>
            <a:r>
              <a:rPr lang="de-DE" b="1" dirty="0"/>
              <a:t> e </a:t>
            </a:r>
            <a:r>
              <a:rPr lang="de-DE" b="1" dirty="0" err="1"/>
              <a:t>Devlese</a:t>
            </a:r>
            <a:r>
              <a:rPr lang="de-DE" b="1" dirty="0"/>
              <a:t>; </a:t>
            </a:r>
            <a:r>
              <a:rPr lang="de-DE" b="1" dirty="0" err="1"/>
              <a:t>ostala</a:t>
            </a:r>
            <a:r>
              <a:rPr lang="de-DE" b="1" dirty="0"/>
              <a:t> </a:t>
            </a:r>
            <a:r>
              <a:rPr lang="de-DE" b="1" dirty="0" err="1"/>
              <a:t>sa</a:t>
            </a:r>
            <a:r>
              <a:rPr lang="de-DE" b="1" dirty="0"/>
              <a:t> </a:t>
            </a:r>
            <a:r>
              <a:rPr lang="de-DE" b="1" dirty="0" err="1"/>
              <a:t>pokloningepe</a:t>
            </a:r>
            <a:r>
              <a:rPr lang="de-DE" b="1" dirty="0"/>
              <a:t> </a:t>
            </a:r>
            <a:r>
              <a:rPr lang="de-DE" b="1" dirty="0" err="1"/>
              <a:t>bashi</a:t>
            </a:r>
            <a:r>
              <a:rPr lang="de-DE" b="1" dirty="0"/>
              <a:t> o Vaal, i Ashera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javera</a:t>
            </a:r>
            <a:r>
              <a:rPr lang="de-DE" b="1" dirty="0"/>
              <a:t> </a:t>
            </a:r>
            <a:r>
              <a:rPr lang="de-DE" b="1" dirty="0" err="1"/>
              <a:t>develja</a:t>
            </a:r>
            <a:r>
              <a:rPr lang="de-DE" b="1" dirty="0"/>
              <a:t>. Ko </a:t>
            </a:r>
            <a:r>
              <a:rPr lang="de-DE" b="1" dirty="0" err="1"/>
              <a:t>akava</a:t>
            </a:r>
            <a:r>
              <a:rPr lang="de-DE" b="1" dirty="0"/>
              <a:t> </a:t>
            </a:r>
            <a:r>
              <a:rPr lang="de-DE" b="1" dirty="0" err="1"/>
              <a:t>kontekst</a:t>
            </a:r>
            <a:r>
              <a:rPr lang="de-DE" b="1" dirty="0"/>
              <a:t>, O Devel </a:t>
            </a:r>
            <a:r>
              <a:rPr lang="de-DE" b="1" dirty="0" err="1"/>
              <a:t>akarga</a:t>
            </a:r>
            <a:r>
              <a:rPr lang="de-DE" b="1" dirty="0"/>
              <a:t> e Ilija te </a:t>
            </a:r>
            <a:r>
              <a:rPr lang="de-DE" b="1" dirty="0" err="1"/>
              <a:t>obnovinel</a:t>
            </a:r>
            <a:r>
              <a:rPr lang="de-DE" b="1" dirty="0"/>
              <a:t> </a:t>
            </a:r>
            <a:r>
              <a:rPr lang="de-DE" b="1" dirty="0" err="1"/>
              <a:t>piro</a:t>
            </a:r>
            <a:r>
              <a:rPr lang="de-DE" b="1" dirty="0"/>
              <a:t> </a:t>
            </a:r>
            <a:r>
              <a:rPr lang="de-DE" b="1" dirty="0" err="1"/>
              <a:t>odnos</a:t>
            </a:r>
            <a:r>
              <a:rPr lang="de-DE" b="1" dirty="0"/>
              <a:t> so </a:t>
            </a:r>
            <a:r>
              <a:rPr lang="de-DE" b="1" dirty="0" err="1"/>
              <a:t>izbirimo</a:t>
            </a:r>
            <a:r>
              <a:rPr lang="de-DE" b="1" dirty="0"/>
              <a:t> </a:t>
            </a:r>
            <a:r>
              <a:rPr lang="de-DE" b="1" dirty="0" err="1"/>
              <a:t>narodo</a:t>
            </a:r>
            <a:r>
              <a:rPr lang="de-DE" b="1" dirty="0"/>
              <a:t> (1.Carevi 17:1).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429819"/>
            <a:ext cx="65919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I </a:t>
            </a:r>
            <a:r>
              <a:rPr lang="de-DE" b="1" dirty="0" err="1"/>
              <a:t>Poraka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proroko</a:t>
            </a:r>
            <a:r>
              <a:rPr lang="de-DE" b="1" dirty="0"/>
              <a:t> Ilija – te </a:t>
            </a:r>
            <a:r>
              <a:rPr lang="de-DE" b="1" dirty="0" err="1"/>
              <a:t>unistinelpe</a:t>
            </a:r>
            <a:r>
              <a:rPr lang="de-DE" b="1" dirty="0"/>
              <a:t> o </a:t>
            </a:r>
            <a:r>
              <a:rPr lang="de-DE" b="1" dirty="0" err="1"/>
              <a:t>idolopoklonstvo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te </a:t>
            </a:r>
            <a:r>
              <a:rPr lang="de-DE" b="1" dirty="0" err="1"/>
              <a:t>iranamen</a:t>
            </a:r>
            <a:r>
              <a:rPr lang="de-DE" b="1" dirty="0"/>
              <a:t> ko Devel – ka ovel </a:t>
            </a:r>
            <a:r>
              <a:rPr lang="de-DE" b="1" dirty="0" err="1"/>
              <a:t>palem</a:t>
            </a:r>
            <a:r>
              <a:rPr lang="de-DE" b="1" dirty="0"/>
              <a:t> i </a:t>
            </a:r>
            <a:r>
              <a:rPr lang="de-DE" b="1" dirty="0" err="1"/>
              <a:t>objava</a:t>
            </a:r>
            <a:r>
              <a:rPr lang="de-DE" b="1" dirty="0"/>
              <a:t> so </a:t>
            </a:r>
            <a:r>
              <a:rPr lang="de-DE" b="1" dirty="0" err="1"/>
              <a:t>sila</a:t>
            </a:r>
            <a:r>
              <a:rPr lang="de-DE" b="1" dirty="0"/>
              <a:t> </a:t>
            </a:r>
            <a:r>
              <a:rPr lang="de-DE" b="1" dirty="0" err="1"/>
              <a:t>angleder</a:t>
            </a:r>
            <a:r>
              <a:rPr lang="de-DE" b="1" dirty="0"/>
              <a:t> o dujto </a:t>
            </a:r>
            <a:r>
              <a:rPr lang="de-DE" b="1" dirty="0" err="1"/>
              <a:t>aviba</a:t>
            </a:r>
            <a:r>
              <a:rPr lang="de-DE" b="1" dirty="0"/>
              <a:t> e </a:t>
            </a:r>
            <a:r>
              <a:rPr lang="de-DE" b="1" dirty="0" err="1"/>
              <a:t>Hristoso</a:t>
            </a:r>
            <a:r>
              <a:rPr lang="de-DE" b="1" dirty="0"/>
              <a:t>. </a:t>
            </a:r>
            <a:r>
              <a:rPr lang="de-DE" b="1" dirty="0" err="1"/>
              <a:t>Olesi</a:t>
            </a:r>
            <a:r>
              <a:rPr lang="de-DE" b="1" dirty="0"/>
              <a:t> </a:t>
            </a:r>
            <a:r>
              <a:rPr lang="de-DE" b="1" dirty="0" err="1"/>
              <a:t>glavno</a:t>
            </a:r>
            <a:r>
              <a:rPr lang="de-DE" b="1" dirty="0"/>
              <a:t> </a:t>
            </a:r>
            <a:r>
              <a:rPr lang="de-DE" b="1" dirty="0" err="1"/>
              <a:t>cel</a:t>
            </a:r>
            <a:r>
              <a:rPr lang="de-DE" b="1" dirty="0"/>
              <a:t>: te </a:t>
            </a:r>
            <a:r>
              <a:rPr lang="de-DE" b="1" dirty="0" err="1"/>
              <a:t>obnovinelpe</a:t>
            </a:r>
            <a:r>
              <a:rPr lang="de-DE" b="1" dirty="0"/>
              <a:t> o </a:t>
            </a:r>
            <a:r>
              <a:rPr lang="de-DE" b="1" dirty="0" err="1"/>
              <a:t>semejno</a:t>
            </a:r>
            <a:r>
              <a:rPr lang="de-DE" b="1" dirty="0"/>
              <a:t> </a:t>
            </a:r>
            <a:r>
              <a:rPr lang="de-DE" b="1" dirty="0" err="1"/>
              <a:t>oltari</a:t>
            </a:r>
            <a:r>
              <a:rPr lang="de-DE" b="1" dirty="0"/>
              <a:t> (</a:t>
            </a:r>
            <a:r>
              <a:rPr lang="de-DE" b="1" dirty="0" err="1"/>
              <a:t>Malahija</a:t>
            </a:r>
            <a:r>
              <a:rPr lang="de-DE" b="1" dirty="0"/>
              <a:t> 4:5-6).</a:t>
            </a:r>
            <a:endParaRPr lang="es-ES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3024792"/>
            <a:ext cx="65919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Palo </a:t>
            </a:r>
            <a:r>
              <a:rPr lang="de-DE" b="1" dirty="0" err="1">
                <a:solidFill>
                  <a:prstClr val="black"/>
                </a:solidFill>
              </a:rPr>
              <a:t>nesave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bersa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sukipe</a:t>
            </a:r>
            <a:r>
              <a:rPr lang="de-DE" b="1" dirty="0">
                <a:solidFill>
                  <a:prstClr val="black"/>
                </a:solidFill>
              </a:rPr>
              <a:t>, O Ilija </a:t>
            </a:r>
            <a:r>
              <a:rPr lang="de-DE" b="1" dirty="0" err="1">
                <a:solidFill>
                  <a:prstClr val="black"/>
                </a:solidFill>
              </a:rPr>
              <a:t>vikinga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Izraelcon</a:t>
            </a:r>
            <a:r>
              <a:rPr lang="de-DE" b="1" dirty="0">
                <a:solidFill>
                  <a:prstClr val="black"/>
                </a:solidFill>
              </a:rPr>
              <a:t> ki </a:t>
            </a:r>
            <a:r>
              <a:rPr lang="de-DE" b="1" dirty="0" err="1">
                <a:solidFill>
                  <a:prstClr val="black"/>
                </a:solidFill>
              </a:rPr>
              <a:t>planina</a:t>
            </a:r>
            <a:r>
              <a:rPr lang="de-DE" b="1" dirty="0">
                <a:solidFill>
                  <a:prstClr val="black"/>
                </a:solidFill>
              </a:rPr>
              <a:t> Karmil te </a:t>
            </a:r>
            <a:r>
              <a:rPr lang="de-DE" b="1" dirty="0" err="1">
                <a:solidFill>
                  <a:prstClr val="black"/>
                </a:solidFill>
              </a:rPr>
              <a:t>ohrabrinel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len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iranenpe</a:t>
            </a:r>
            <a:r>
              <a:rPr lang="de-DE" b="1" dirty="0">
                <a:solidFill>
                  <a:prstClr val="black"/>
                </a:solidFill>
              </a:rPr>
              <a:t> ko Devel, </a:t>
            </a:r>
            <a:r>
              <a:rPr lang="de-DE" b="1" dirty="0" err="1">
                <a:solidFill>
                  <a:prstClr val="black"/>
                </a:solidFill>
              </a:rPr>
              <a:t>ali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ola</a:t>
            </a:r>
            <a:r>
              <a:rPr lang="de-DE" b="1" dirty="0">
                <a:solidFill>
                  <a:prstClr val="black"/>
                </a:solidFill>
              </a:rPr>
              <a:t> na </a:t>
            </a:r>
            <a:r>
              <a:rPr lang="de-DE" b="1" dirty="0" err="1">
                <a:solidFill>
                  <a:prstClr val="black"/>
                </a:solidFill>
              </a:rPr>
              <a:t>odgovoringe</a:t>
            </a:r>
            <a:r>
              <a:rPr lang="de-DE" b="1" dirty="0">
                <a:solidFill>
                  <a:prstClr val="black"/>
                </a:solidFill>
              </a:rPr>
              <a:t> (1.Carevi 18:21). </a:t>
            </a:r>
            <a:r>
              <a:rPr lang="de-DE" b="1" dirty="0" err="1">
                <a:solidFill>
                  <a:prstClr val="black"/>
                </a:solidFill>
              </a:rPr>
              <a:t>Potrebno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cudo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da te </a:t>
            </a:r>
            <a:r>
              <a:rPr lang="de-DE" b="1" dirty="0" err="1">
                <a:solidFill>
                  <a:prstClr val="black"/>
                </a:solidFill>
              </a:rPr>
              <a:t>pencaren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Cacutne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Devele</a:t>
            </a:r>
            <a:r>
              <a:rPr lang="de-DE" b="1" dirty="0">
                <a:solidFill>
                  <a:prstClr val="black"/>
                </a:solidFill>
              </a:rPr>
              <a:t> (1.Carevi 18:30-39).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834846"/>
            <a:ext cx="64874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Preku</a:t>
            </a:r>
            <a:r>
              <a:rPr lang="de-DE" b="1" dirty="0">
                <a:solidFill>
                  <a:prstClr val="black"/>
                </a:solidFill>
              </a:rPr>
              <a:t> i </a:t>
            </a:r>
            <a:r>
              <a:rPr lang="de-DE" b="1" dirty="0" err="1">
                <a:solidFill>
                  <a:prstClr val="black"/>
                </a:solidFill>
              </a:rPr>
              <a:t>familija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obozaviba</a:t>
            </a:r>
            <a:r>
              <a:rPr lang="de-DE" b="1" dirty="0">
                <a:solidFill>
                  <a:prstClr val="black"/>
                </a:solidFill>
              </a:rPr>
              <a:t> ka ovel </a:t>
            </a:r>
            <a:r>
              <a:rPr lang="de-DE" b="1" dirty="0" err="1">
                <a:solidFill>
                  <a:prstClr val="black"/>
                </a:solidFill>
              </a:rPr>
              <a:t>obnovimo</a:t>
            </a:r>
            <a:r>
              <a:rPr lang="de-DE" b="1" dirty="0">
                <a:solidFill>
                  <a:prstClr val="black"/>
                </a:solidFill>
              </a:rPr>
              <a:t> ki crkva, </a:t>
            </a:r>
            <a:r>
              <a:rPr lang="de-DE" b="1" dirty="0" err="1">
                <a:solidFill>
                  <a:prstClr val="black"/>
                </a:solidFill>
              </a:rPr>
              <a:t>zaednica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narodo</a:t>
            </a:r>
            <a:r>
              <a:rPr lang="de-DE" b="1" dirty="0">
                <a:solidFill>
                  <a:prstClr val="black"/>
                </a:solidFill>
              </a:rPr>
              <a:t>. Koj ka </a:t>
            </a:r>
            <a:r>
              <a:rPr lang="de-DE" b="1" dirty="0" err="1">
                <a:solidFill>
                  <a:prstClr val="black"/>
                </a:solidFill>
              </a:rPr>
              <a:t>izvrsini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akaja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buti</a:t>
            </a:r>
            <a:r>
              <a:rPr lang="de-DE" b="1" dirty="0">
                <a:solidFill>
                  <a:prstClr val="black"/>
                </a:solidFill>
              </a:rPr>
              <a:t>? Tu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me</a:t>
            </a:r>
            <a:r>
              <a:rPr lang="de-DE" b="1" dirty="0">
                <a:solidFill>
                  <a:prstClr val="black"/>
                </a:solidFill>
              </a:rPr>
              <a:t> inam O Ilija </a:t>
            </a:r>
            <a:r>
              <a:rPr lang="de-DE" b="1" dirty="0" err="1">
                <a:solidFill>
                  <a:prstClr val="black"/>
                </a:solidFill>
              </a:rPr>
              <a:t>soj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potrebno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opstestvo</a:t>
            </a:r>
            <a:r>
              <a:rPr lang="de-DE" b="1" dirty="0">
                <a:solidFill>
                  <a:prstClr val="black"/>
                </a:solidFill>
              </a:rPr>
              <a:t> avdive.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de-DE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ISAIJA:O MESISKO PROROKO</a:t>
            </a:r>
            <a:endParaRPr lang="es-E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Sarine amen sar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bakre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talkingam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sekova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amendar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iranagape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drumoste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Devel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civga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upro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Oleste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bezakonie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sarinengo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amaro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.“ (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Isaija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s-ES" sz="1400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913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Isaija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povikuimo</a:t>
            </a:r>
            <a:r>
              <a:rPr lang="de-DE" b="1" dirty="0"/>
              <a:t> te </a:t>
            </a:r>
            <a:r>
              <a:rPr lang="de-DE" b="1" dirty="0" err="1"/>
              <a:t>zamolinel</a:t>
            </a:r>
            <a:r>
              <a:rPr lang="de-DE" b="1" dirty="0"/>
              <a:t> e </a:t>
            </a:r>
            <a:r>
              <a:rPr lang="de-DE" b="1" dirty="0" err="1"/>
              <a:t>narodo</a:t>
            </a:r>
            <a:r>
              <a:rPr lang="de-DE" b="1" dirty="0"/>
              <a:t> te </a:t>
            </a:r>
            <a:r>
              <a:rPr lang="de-DE" b="1" dirty="0" err="1"/>
              <a:t>pencarel</a:t>
            </a:r>
            <a:r>
              <a:rPr lang="de-DE" b="1" dirty="0"/>
              <a:t> </a:t>
            </a:r>
            <a:r>
              <a:rPr lang="de-DE" b="1" dirty="0" err="1"/>
              <a:t>po</a:t>
            </a:r>
            <a:r>
              <a:rPr lang="de-DE" b="1" dirty="0"/>
              <a:t> grevo </a:t>
            </a:r>
            <a:r>
              <a:rPr lang="de-DE" b="1" dirty="0" err="1"/>
              <a:t>thaj</a:t>
            </a:r>
            <a:r>
              <a:rPr lang="de-DE" b="1" dirty="0"/>
              <a:t> te </a:t>
            </a:r>
            <a:r>
              <a:rPr lang="de-DE" b="1" dirty="0" err="1"/>
              <a:t>prifatinel</a:t>
            </a:r>
            <a:r>
              <a:rPr lang="de-DE" b="1" dirty="0"/>
              <a:t> e </a:t>
            </a:r>
            <a:r>
              <a:rPr lang="de-DE" b="1" dirty="0" err="1"/>
              <a:t>Devleso</a:t>
            </a:r>
            <a:r>
              <a:rPr lang="de-DE" b="1" dirty="0"/>
              <a:t> </a:t>
            </a:r>
            <a:r>
              <a:rPr lang="de-DE" b="1" dirty="0" err="1"/>
              <a:t>oprostiba</a:t>
            </a:r>
            <a:r>
              <a:rPr lang="de-DE" b="1" dirty="0"/>
              <a:t> </a:t>
            </a:r>
            <a:r>
              <a:rPr lang="ru-RU" b="1" dirty="0"/>
              <a:t>(</a:t>
            </a:r>
            <a:r>
              <a:rPr lang="de-DE" b="1" dirty="0"/>
              <a:t>Isaija</a:t>
            </a:r>
            <a:r>
              <a:rPr lang="ru-RU" b="1" dirty="0"/>
              <a:t> 1:18).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139771"/>
            <a:ext cx="88995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Keda </a:t>
            </a:r>
            <a:r>
              <a:rPr lang="de-DE" b="1" dirty="0" err="1"/>
              <a:t>mulo</a:t>
            </a:r>
            <a:r>
              <a:rPr lang="de-DE" b="1" dirty="0"/>
              <a:t> o </a:t>
            </a:r>
            <a:r>
              <a:rPr lang="de-DE" b="1" dirty="0" err="1"/>
              <a:t>caro</a:t>
            </a:r>
            <a:r>
              <a:rPr lang="de-DE" b="1" dirty="0"/>
              <a:t> </a:t>
            </a:r>
            <a:r>
              <a:rPr lang="de-DE" b="1" dirty="0" err="1"/>
              <a:t>Ozija</a:t>
            </a:r>
            <a:r>
              <a:rPr lang="de-DE" b="1" dirty="0"/>
              <a:t>, O Isaija </a:t>
            </a:r>
            <a:r>
              <a:rPr lang="de-DE" b="1" dirty="0" err="1"/>
              <a:t>dobinga</a:t>
            </a:r>
            <a:r>
              <a:rPr lang="de-DE" b="1" dirty="0"/>
              <a:t> </a:t>
            </a:r>
            <a:r>
              <a:rPr lang="de-DE" b="1" dirty="0" err="1"/>
              <a:t>impresivno</a:t>
            </a:r>
            <a:r>
              <a:rPr lang="de-DE" b="1" dirty="0"/>
              <a:t> </a:t>
            </a:r>
            <a:r>
              <a:rPr lang="de-DE" b="1" dirty="0" err="1"/>
              <a:t>vizija</a:t>
            </a:r>
            <a:r>
              <a:rPr lang="de-DE" b="1" dirty="0"/>
              <a:t> so ka </a:t>
            </a:r>
            <a:r>
              <a:rPr lang="de-DE" b="1" dirty="0" err="1"/>
              <a:t>pamtinila</a:t>
            </a:r>
            <a:r>
              <a:rPr lang="de-DE" b="1" dirty="0"/>
              <a:t> ko </a:t>
            </a:r>
            <a:r>
              <a:rPr lang="de-DE" b="1" dirty="0" err="1"/>
              <a:t>tek</a:t>
            </a:r>
            <a:r>
              <a:rPr lang="de-DE" b="1" dirty="0"/>
              <a:t> ki </a:t>
            </a:r>
            <a:r>
              <a:rPr lang="de-DE" b="1" dirty="0" err="1"/>
              <a:t>celo</a:t>
            </a:r>
            <a:r>
              <a:rPr lang="de-DE" b="1" dirty="0"/>
              <a:t> </a:t>
            </a:r>
            <a:r>
              <a:rPr lang="de-DE" b="1" dirty="0" err="1"/>
              <a:t>piri</a:t>
            </a:r>
            <a:r>
              <a:rPr lang="de-DE" b="1" dirty="0"/>
              <a:t> </a:t>
            </a:r>
            <a:r>
              <a:rPr lang="de-DE" b="1" dirty="0" err="1"/>
              <a:t>sluzba</a:t>
            </a:r>
            <a:r>
              <a:rPr lang="de-DE" b="1" dirty="0"/>
              <a:t>: O Devel </a:t>
            </a:r>
            <a:r>
              <a:rPr lang="de-DE" b="1" dirty="0" err="1"/>
              <a:t>ine</a:t>
            </a:r>
            <a:r>
              <a:rPr lang="de-DE" b="1" dirty="0"/>
              <a:t> ko </a:t>
            </a:r>
            <a:r>
              <a:rPr lang="de-DE" b="1" dirty="0" err="1"/>
              <a:t>piro</a:t>
            </a:r>
            <a:r>
              <a:rPr lang="de-DE" b="1" dirty="0"/>
              <a:t> </a:t>
            </a:r>
            <a:r>
              <a:rPr lang="de-DE" b="1" dirty="0" err="1"/>
              <a:t>sveto</a:t>
            </a:r>
            <a:r>
              <a:rPr lang="de-DE" b="1" dirty="0"/>
              <a:t> </a:t>
            </a:r>
            <a:r>
              <a:rPr lang="de-DE" b="1" dirty="0" err="1"/>
              <a:t>hram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,ci </a:t>
            </a:r>
            <a:r>
              <a:rPr lang="de-DE" b="1" dirty="0" err="1"/>
              <a:t>keda</a:t>
            </a:r>
            <a:r>
              <a:rPr lang="de-DE" b="1" dirty="0"/>
              <a:t> o </a:t>
            </a:r>
            <a:r>
              <a:rPr lang="de-DE" b="1" dirty="0" err="1"/>
              <a:t>dovratnime</a:t>
            </a:r>
            <a:r>
              <a:rPr lang="de-DE" b="1" dirty="0"/>
              <a:t> </a:t>
            </a:r>
            <a:r>
              <a:rPr lang="de-DE" b="1" dirty="0" err="1"/>
              <a:t>tresingepe</a:t>
            </a:r>
            <a:r>
              <a:rPr lang="de-DE" b="1" dirty="0"/>
              <a:t>, o </a:t>
            </a:r>
            <a:r>
              <a:rPr lang="de-DE" b="1" dirty="0" err="1"/>
              <a:t>srce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proroko</a:t>
            </a:r>
            <a:r>
              <a:rPr lang="de-DE" b="1" dirty="0"/>
              <a:t> </a:t>
            </a:r>
            <a:r>
              <a:rPr lang="de-DE" b="1" dirty="0" err="1"/>
              <a:t>treperinga</a:t>
            </a:r>
            <a:r>
              <a:rPr lang="de-DE" b="1" dirty="0"/>
              <a:t> </a:t>
            </a:r>
            <a:r>
              <a:rPr lang="de-DE" b="1" dirty="0" err="1"/>
              <a:t>bashi</a:t>
            </a:r>
            <a:r>
              <a:rPr lang="de-DE" b="1" dirty="0"/>
              <a:t> </a:t>
            </a:r>
            <a:r>
              <a:rPr lang="de-DE" b="1" dirty="0" err="1"/>
              <a:t>olesi</a:t>
            </a:r>
            <a:r>
              <a:rPr lang="de-DE" b="1" dirty="0"/>
              <a:t> </a:t>
            </a:r>
            <a:r>
              <a:rPr lang="de-DE" b="1" dirty="0" err="1"/>
              <a:t>sopstveno</a:t>
            </a:r>
            <a:r>
              <a:rPr lang="de-DE" b="1" dirty="0"/>
              <a:t> </a:t>
            </a:r>
            <a:r>
              <a:rPr lang="de-DE" b="1" dirty="0" err="1"/>
              <a:t>nedostojnost</a:t>
            </a:r>
            <a:r>
              <a:rPr lang="de-DE" b="1" dirty="0"/>
              <a:t> (Isaija 6:1-5).</a:t>
            </a:r>
            <a:endParaRPr lang="es-ES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510012" y="4895721"/>
            <a:ext cx="26744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Nane </a:t>
            </a:r>
            <a:r>
              <a:rPr lang="de-DE" b="1" dirty="0" err="1"/>
              <a:t>iznedimase</a:t>
            </a:r>
            <a:r>
              <a:rPr lang="de-DE" b="1" dirty="0"/>
              <a:t> so o Lil </a:t>
            </a:r>
            <a:r>
              <a:rPr lang="de-DE" b="1" dirty="0" err="1"/>
              <a:t>taro</a:t>
            </a:r>
            <a:r>
              <a:rPr lang="de-DE" b="1" dirty="0"/>
              <a:t> Isaija </a:t>
            </a:r>
            <a:r>
              <a:rPr lang="de-DE" b="1" dirty="0" err="1"/>
              <a:t>narekuinelape</a:t>
            </a:r>
            <a:r>
              <a:rPr lang="de-DE" b="1" dirty="0"/>
              <a:t> ,,</a:t>
            </a:r>
            <a:r>
              <a:rPr lang="de-DE" b="1" dirty="0" err="1"/>
              <a:t>Praevangelie</a:t>
            </a:r>
            <a:r>
              <a:rPr lang="de-DE" b="1" dirty="0"/>
              <a:t>“ (</a:t>
            </a:r>
            <a:r>
              <a:rPr lang="de-DE" b="1" dirty="0" err="1"/>
              <a:t>t.e</a:t>
            </a:r>
            <a:r>
              <a:rPr lang="de-DE" b="1" dirty="0"/>
              <a:t>. </a:t>
            </a:r>
            <a:r>
              <a:rPr lang="de-DE" b="1" dirty="0" err="1"/>
              <a:t>Evangelie</a:t>
            </a:r>
            <a:r>
              <a:rPr lang="de-DE" b="1" dirty="0"/>
              <a:t> </a:t>
            </a:r>
            <a:r>
              <a:rPr lang="de-DE" b="1" dirty="0" err="1"/>
              <a:t>angleder</a:t>
            </a:r>
            <a:r>
              <a:rPr lang="de-DE" b="1" dirty="0"/>
              <a:t> o </a:t>
            </a:r>
            <a:r>
              <a:rPr lang="de-DE" b="1" dirty="0" err="1"/>
              <a:t>Evangelie</a:t>
            </a:r>
            <a:r>
              <a:rPr lang="de-DE" b="1" dirty="0"/>
              <a:t>).</a:t>
            </a:r>
            <a:endParaRPr lang="es-ES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8246" y="4075944"/>
            <a:ext cx="9043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Olesi</a:t>
            </a:r>
            <a:r>
              <a:rPr lang="de-DE" b="1" dirty="0"/>
              <a:t> </a:t>
            </a:r>
            <a:r>
              <a:rPr lang="de-DE" b="1" dirty="0" err="1"/>
              <a:t>bari</a:t>
            </a:r>
            <a:r>
              <a:rPr lang="de-DE" b="1" dirty="0"/>
              <a:t> </a:t>
            </a:r>
            <a:r>
              <a:rPr lang="de-DE" b="1" dirty="0" err="1"/>
              <a:t>sluzba</a:t>
            </a:r>
            <a:r>
              <a:rPr lang="de-DE" b="1" dirty="0"/>
              <a:t> na </a:t>
            </a:r>
            <a:r>
              <a:rPr lang="de-DE" b="1" dirty="0" err="1"/>
              <a:t>samo</a:t>
            </a:r>
            <a:r>
              <a:rPr lang="de-DE" b="1" dirty="0"/>
              <a:t> so </a:t>
            </a:r>
            <a:r>
              <a:rPr lang="de-DE" b="1" dirty="0" err="1"/>
              <a:t>vklucinga</a:t>
            </a:r>
            <a:r>
              <a:rPr lang="de-DE" b="1" dirty="0"/>
              <a:t> o </a:t>
            </a:r>
            <a:r>
              <a:rPr lang="de-DE" b="1" dirty="0" err="1"/>
              <a:t>povik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</a:t>
            </a:r>
            <a:r>
              <a:rPr lang="de-DE" b="1" dirty="0" err="1"/>
              <a:t>pokaiba</a:t>
            </a:r>
            <a:r>
              <a:rPr lang="de-DE" b="1" dirty="0"/>
              <a:t>, </a:t>
            </a:r>
            <a:r>
              <a:rPr lang="de-DE" b="1" dirty="0" err="1"/>
              <a:t>nego</a:t>
            </a:r>
            <a:r>
              <a:rPr lang="de-DE" b="1" dirty="0"/>
              <a:t> </a:t>
            </a:r>
            <a:r>
              <a:rPr lang="de-DE" b="1" dirty="0" err="1"/>
              <a:t>osobeno</a:t>
            </a:r>
            <a:r>
              <a:rPr lang="de-DE" b="1" dirty="0"/>
              <a:t> </a:t>
            </a:r>
            <a:r>
              <a:rPr lang="de-DE" b="1" dirty="0" err="1"/>
              <a:t>objavinga</a:t>
            </a:r>
            <a:r>
              <a:rPr lang="de-DE" b="1" dirty="0"/>
              <a:t> o delo </a:t>
            </a:r>
            <a:r>
              <a:rPr lang="de-DE" b="1" dirty="0" err="1"/>
              <a:t>taro</a:t>
            </a:r>
            <a:r>
              <a:rPr lang="de-DE" b="1" dirty="0"/>
              <a:t> Isus, </a:t>
            </a:r>
            <a:r>
              <a:rPr lang="de-DE" b="1" dirty="0" err="1"/>
              <a:t>Mesija</a:t>
            </a:r>
            <a:r>
              <a:rPr lang="de-DE" b="1" dirty="0"/>
              <a:t>.</a:t>
            </a:r>
            <a:endParaRPr lang="es-ES" b="1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76692"/>
            <a:ext cx="9043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Odkeda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olese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oprostimo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ov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sainga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bizo</a:t>
            </a:r>
            <a:r>
              <a:rPr lang="de-DE" b="1" dirty="0">
                <a:solidFill>
                  <a:prstClr val="black"/>
                </a:solidFill>
              </a:rPr>
              <a:t> dar te </a:t>
            </a:r>
            <a:r>
              <a:rPr lang="de-DE" b="1" dirty="0" err="1">
                <a:solidFill>
                  <a:prstClr val="black"/>
                </a:solidFill>
              </a:rPr>
              <a:t>objavinel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Devlesi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poraka</a:t>
            </a:r>
            <a:r>
              <a:rPr lang="de-DE" b="1" dirty="0">
                <a:solidFill>
                  <a:prstClr val="black"/>
                </a:solidFill>
              </a:rPr>
              <a:t>: ,,Ake </a:t>
            </a:r>
            <a:r>
              <a:rPr lang="de-DE" b="1" dirty="0" err="1">
                <a:solidFill>
                  <a:prstClr val="black"/>
                </a:solidFill>
              </a:rPr>
              <a:t>inum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bical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mande</a:t>
            </a:r>
            <a:r>
              <a:rPr lang="de-DE" b="1" dirty="0">
                <a:solidFill>
                  <a:prstClr val="black"/>
                </a:solidFill>
              </a:rPr>
              <a:t>“ (Isaija 6:6-8).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de-DE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ISAIJA: MESISKO PROROKO</a:t>
            </a:r>
            <a:endParaRPr lang="es-E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Sarine amen sar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bakre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talkinajamen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svako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amendar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irangape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drumoste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Devel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civga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upro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Oleste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bezakonije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sarinengo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amaro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.“ (</a:t>
            </a:r>
            <a:r>
              <a:rPr lang="de-DE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Isaija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s-ES" sz="1400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2825018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de-DE" sz="2000" b="1" dirty="0"/>
              <a:t>I </a:t>
            </a:r>
            <a:r>
              <a:rPr lang="de-DE" sz="2000" b="1" dirty="0" err="1"/>
              <a:t>Glava</a:t>
            </a:r>
            <a:r>
              <a:rPr lang="de-DE" sz="2000" b="1" dirty="0"/>
              <a:t> 53 </a:t>
            </a:r>
            <a:r>
              <a:rPr lang="de-DE" sz="2000" b="1" dirty="0" err="1"/>
              <a:t>taro</a:t>
            </a:r>
            <a:r>
              <a:rPr lang="de-DE" sz="2000" b="1" dirty="0"/>
              <a:t> Isaija </a:t>
            </a:r>
            <a:r>
              <a:rPr lang="de-DE" sz="2000" b="1" dirty="0" err="1"/>
              <a:t>sodrzinela</a:t>
            </a:r>
            <a:r>
              <a:rPr lang="de-DE" sz="2000" b="1" dirty="0"/>
              <a:t> </a:t>
            </a:r>
            <a:r>
              <a:rPr lang="de-DE" sz="2000" b="1" dirty="0" err="1"/>
              <a:t>detalno</a:t>
            </a:r>
            <a:r>
              <a:rPr lang="de-DE" sz="2000" b="1" dirty="0"/>
              <a:t> </a:t>
            </a:r>
            <a:r>
              <a:rPr lang="de-DE" sz="2000" b="1" dirty="0" err="1"/>
              <a:t>objasniba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plan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iskupiba</a:t>
            </a:r>
            <a:r>
              <a:rPr lang="de-DE" sz="2000" b="1" dirty="0"/>
              <a:t> so </a:t>
            </a:r>
            <a:r>
              <a:rPr lang="de-DE" sz="2000" b="1" dirty="0" err="1"/>
              <a:t>sprovedinga</a:t>
            </a:r>
            <a:r>
              <a:rPr lang="de-DE" sz="2000" b="1" dirty="0"/>
              <a:t> O Isus:</a:t>
            </a:r>
            <a:endParaRPr lang="es-ES" sz="2000" b="1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O PROROKO TARI IDNINA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Ali, ko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nebo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isi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Devel, Kova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otkrinela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tajne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objavinela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carose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Navuhodonosor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so ka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slucinelpe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ko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posledna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dive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 (</a:t>
            </a:r>
            <a:r>
              <a:rPr lang="de-DE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Daniel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2:28а)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301734"/>
            <a:ext cx="52863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Taro </a:t>
            </a:r>
            <a:r>
              <a:rPr lang="de-DE" b="1" dirty="0" err="1"/>
              <a:t>pocetok</a:t>
            </a:r>
            <a:r>
              <a:rPr lang="de-DE" b="1" dirty="0"/>
              <a:t>, O Daniel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poznato</a:t>
            </a:r>
            <a:r>
              <a:rPr lang="de-DE" b="1" dirty="0"/>
              <a:t> </a:t>
            </a:r>
            <a:r>
              <a:rPr lang="de-DE" b="1" dirty="0" err="1"/>
              <a:t>pali</a:t>
            </a:r>
            <a:r>
              <a:rPr lang="de-DE" b="1" dirty="0"/>
              <a:t> </a:t>
            </a:r>
            <a:r>
              <a:rPr lang="de-DE" b="1" dirty="0" err="1"/>
              <a:t>piri</a:t>
            </a:r>
            <a:r>
              <a:rPr lang="de-DE" b="1" dirty="0"/>
              <a:t> </a:t>
            </a:r>
            <a:r>
              <a:rPr lang="de-DE" b="1" dirty="0" err="1"/>
              <a:t>vernost</a:t>
            </a:r>
            <a:r>
              <a:rPr lang="de-DE" b="1" dirty="0"/>
              <a:t>. </a:t>
            </a:r>
            <a:r>
              <a:rPr lang="de-DE" b="1" dirty="0" err="1"/>
              <a:t>Ov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verno</a:t>
            </a:r>
            <a:r>
              <a:rPr lang="de-DE" b="1" dirty="0"/>
              <a:t> ki </a:t>
            </a:r>
            <a:r>
              <a:rPr lang="de-DE" b="1" dirty="0" err="1"/>
              <a:t>piri</a:t>
            </a:r>
            <a:r>
              <a:rPr lang="de-DE" b="1" dirty="0"/>
              <a:t> </a:t>
            </a:r>
            <a:r>
              <a:rPr lang="de-DE" b="1" dirty="0" err="1"/>
              <a:t>ishrana</a:t>
            </a:r>
            <a:r>
              <a:rPr lang="de-DE" b="1" dirty="0"/>
              <a:t> (Daniel 1:8)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verno</a:t>
            </a:r>
            <a:r>
              <a:rPr lang="de-DE" b="1" dirty="0"/>
              <a:t> ko </a:t>
            </a:r>
            <a:r>
              <a:rPr lang="de-DE" b="1" dirty="0" err="1"/>
              <a:t>dejba</a:t>
            </a:r>
            <a:r>
              <a:rPr lang="de-DE" b="1" dirty="0"/>
              <a:t> </a:t>
            </a:r>
            <a:r>
              <a:rPr lang="de-DE" b="1" dirty="0" err="1"/>
              <a:t>slava</a:t>
            </a:r>
            <a:r>
              <a:rPr lang="de-DE" b="1" dirty="0"/>
              <a:t> e </a:t>
            </a:r>
            <a:r>
              <a:rPr lang="de-DE" b="1" dirty="0" err="1"/>
              <a:t>Devlese</a:t>
            </a:r>
            <a:r>
              <a:rPr lang="de-DE" b="1" dirty="0"/>
              <a:t> (Daniel 2:27-30);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verno</a:t>
            </a:r>
            <a:r>
              <a:rPr lang="de-DE" b="1" dirty="0"/>
              <a:t> ko </a:t>
            </a:r>
            <a:r>
              <a:rPr lang="de-DE" b="1" dirty="0" err="1"/>
              <a:t>preddikiba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zlo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e Navuhodonose (Daniel 4:19);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verno</a:t>
            </a:r>
            <a:r>
              <a:rPr lang="de-DE" b="1" dirty="0"/>
              <a:t> ko </a:t>
            </a:r>
            <a:r>
              <a:rPr lang="de-DE" b="1" dirty="0" err="1"/>
              <a:t>osudiba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grevo e </a:t>
            </a:r>
            <a:r>
              <a:rPr lang="de-DE" b="1" dirty="0" err="1"/>
              <a:t>Valtazarese</a:t>
            </a:r>
            <a:r>
              <a:rPr lang="de-DE" b="1" dirty="0"/>
              <a:t> (Daniel 5:22-23);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verno</a:t>
            </a:r>
            <a:r>
              <a:rPr lang="de-DE" b="1" dirty="0"/>
              <a:t> ko </a:t>
            </a:r>
            <a:r>
              <a:rPr lang="de-DE" b="1" dirty="0" err="1"/>
              <a:t>piro</a:t>
            </a:r>
            <a:r>
              <a:rPr lang="de-DE" b="1" dirty="0"/>
              <a:t> </a:t>
            </a:r>
            <a:r>
              <a:rPr lang="de-DE" b="1" dirty="0" err="1"/>
              <a:t>molitveno</a:t>
            </a:r>
            <a:r>
              <a:rPr lang="de-DE" b="1" dirty="0"/>
              <a:t> </a:t>
            </a:r>
            <a:r>
              <a:rPr lang="de-DE" b="1" dirty="0" err="1"/>
              <a:t>zivoto</a:t>
            </a:r>
            <a:r>
              <a:rPr lang="de-DE" b="1" dirty="0"/>
              <a:t> (Daniel 6:10)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8450" y="4274250"/>
            <a:ext cx="161341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5735" y="4274250"/>
            <a:ext cx="1613410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3" y="3325450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Pokraj</a:t>
            </a:r>
            <a:r>
              <a:rPr lang="de-DE" b="1" dirty="0"/>
              <a:t> o </a:t>
            </a:r>
            <a:r>
              <a:rPr lang="de-DE" b="1" dirty="0" err="1"/>
              <a:t>porake</a:t>
            </a:r>
            <a:r>
              <a:rPr lang="de-DE" b="1" dirty="0"/>
              <a:t> so </a:t>
            </a:r>
            <a:r>
              <a:rPr lang="de-DE" b="1" dirty="0" err="1"/>
              <a:t>denga</a:t>
            </a:r>
            <a:r>
              <a:rPr lang="de-DE" b="1" dirty="0"/>
              <a:t> </a:t>
            </a:r>
            <a:r>
              <a:rPr lang="de-DE" b="1" dirty="0" err="1"/>
              <a:t>pire</a:t>
            </a:r>
            <a:r>
              <a:rPr lang="de-DE" b="1" dirty="0"/>
              <a:t> </a:t>
            </a:r>
            <a:r>
              <a:rPr lang="de-DE" b="1" dirty="0" err="1"/>
              <a:t>zivotoja</a:t>
            </a:r>
            <a:r>
              <a:rPr lang="de-DE" b="1" dirty="0"/>
              <a:t>, </a:t>
            </a:r>
            <a:r>
              <a:rPr lang="de-DE" b="1" dirty="0" err="1"/>
              <a:t>ov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akardo</a:t>
            </a:r>
            <a:r>
              <a:rPr lang="de-DE" b="1" dirty="0"/>
              <a:t> te </a:t>
            </a:r>
            <a:r>
              <a:rPr lang="de-DE" b="1" dirty="0" err="1"/>
              <a:t>objavinel</a:t>
            </a:r>
            <a:r>
              <a:rPr lang="de-DE" b="1" dirty="0"/>
              <a:t> o </a:t>
            </a:r>
            <a:r>
              <a:rPr lang="de-DE" b="1" dirty="0" err="1"/>
              <a:t>podem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o </a:t>
            </a:r>
            <a:r>
              <a:rPr lang="de-DE" b="1" dirty="0" err="1"/>
              <a:t>pad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bare </a:t>
            </a:r>
            <a:r>
              <a:rPr lang="de-DE" b="1" dirty="0" err="1"/>
              <a:t>svetska</a:t>
            </a:r>
            <a:r>
              <a:rPr lang="de-DE" b="1" dirty="0"/>
              <a:t> </a:t>
            </a:r>
            <a:r>
              <a:rPr lang="de-DE" b="1" dirty="0" err="1"/>
              <a:t>imperija</a:t>
            </a:r>
            <a:r>
              <a:rPr lang="de-DE" b="1" dirty="0"/>
              <a:t>: </a:t>
            </a:r>
            <a:r>
              <a:rPr lang="de-DE" b="1" dirty="0" err="1"/>
              <a:t>Vavilon</a:t>
            </a:r>
            <a:r>
              <a:rPr lang="de-DE" b="1" dirty="0"/>
              <a:t>, </a:t>
            </a:r>
            <a:r>
              <a:rPr lang="de-DE" b="1" dirty="0" err="1"/>
              <a:t>Persija</a:t>
            </a:r>
            <a:r>
              <a:rPr lang="de-DE" b="1" dirty="0"/>
              <a:t>, </a:t>
            </a:r>
            <a:r>
              <a:rPr lang="de-DE" b="1" dirty="0" err="1"/>
              <a:t>Grcija</a:t>
            </a:r>
            <a:r>
              <a:rPr lang="de-DE" b="1" dirty="0"/>
              <a:t>, Rim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Evropa</a:t>
            </a:r>
            <a:r>
              <a:rPr lang="de-DE" b="1" dirty="0"/>
              <a:t> (Daniel 2:7-12).</a:t>
            </a:r>
            <a:endParaRPr lang="es-ES" b="1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819474" y="4283371"/>
            <a:ext cx="3710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Mesimo</a:t>
            </a:r>
            <a:r>
              <a:rPr lang="de-DE" b="1" dirty="0"/>
              <a:t> so </a:t>
            </a:r>
            <a:r>
              <a:rPr lang="de-DE" b="1" dirty="0" err="1"/>
              <a:t>prorostvija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imperija</a:t>
            </a:r>
            <a:r>
              <a:rPr lang="de-DE" b="1" dirty="0"/>
              <a:t>, O Daniel </a:t>
            </a:r>
            <a:r>
              <a:rPr lang="de-DE" b="1" dirty="0" err="1"/>
              <a:t>objavinga</a:t>
            </a:r>
            <a:r>
              <a:rPr lang="de-DE" b="1" dirty="0"/>
              <a:t> o </a:t>
            </a:r>
            <a:r>
              <a:rPr lang="de-DE" b="1" dirty="0" err="1"/>
              <a:t>sudo</a:t>
            </a:r>
            <a:r>
              <a:rPr lang="de-DE" b="1" dirty="0"/>
              <a:t> (Daniel 7:9-10)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tocno</a:t>
            </a:r>
            <a:r>
              <a:rPr lang="de-DE" b="1" dirty="0"/>
              <a:t> ko vreme </a:t>
            </a:r>
            <a:r>
              <a:rPr lang="de-DE" b="1" dirty="0" err="1"/>
              <a:t>taro</a:t>
            </a:r>
            <a:r>
              <a:rPr lang="de-DE" b="1" dirty="0"/>
              <a:t> prvo </a:t>
            </a:r>
            <a:r>
              <a:rPr lang="de-DE" b="1" dirty="0" err="1"/>
              <a:t>aviba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Isus (Daniel 9:24-27).</a:t>
            </a:r>
            <a:endParaRPr lang="es-ES" b="1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730535" y="5782330"/>
            <a:ext cx="60215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Olese</a:t>
            </a:r>
            <a:r>
              <a:rPr lang="de-DE" b="1" dirty="0"/>
              <a:t> </a:t>
            </a:r>
            <a:r>
              <a:rPr lang="de-DE" b="1" dirty="0" err="1"/>
              <a:t>prorostvija</a:t>
            </a:r>
            <a:r>
              <a:rPr lang="de-DE" b="1" dirty="0"/>
              <a:t> </a:t>
            </a:r>
            <a:r>
              <a:rPr lang="de-DE" b="1" dirty="0" err="1"/>
              <a:t>pomozinena</a:t>
            </a:r>
            <a:r>
              <a:rPr lang="de-DE" b="1" dirty="0"/>
              <a:t> amen avdive te </a:t>
            </a:r>
            <a:r>
              <a:rPr lang="de-DE" b="1" dirty="0" err="1"/>
              <a:t>objavina</a:t>
            </a:r>
            <a:r>
              <a:rPr lang="de-DE" b="1" dirty="0"/>
              <a:t> o </a:t>
            </a:r>
            <a:r>
              <a:rPr lang="de-DE" b="1" dirty="0" err="1"/>
              <a:t>ispolniba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delo so </a:t>
            </a:r>
            <a:r>
              <a:rPr lang="de-DE" b="1" dirty="0" err="1"/>
              <a:t>sa</a:t>
            </a:r>
            <a:r>
              <a:rPr lang="de-DE" b="1" dirty="0"/>
              <a:t> </a:t>
            </a:r>
            <a:r>
              <a:rPr lang="de-DE" b="1" dirty="0" err="1"/>
              <a:t>panda</a:t>
            </a:r>
            <a:r>
              <a:rPr lang="de-DE" b="1" dirty="0"/>
              <a:t> </a:t>
            </a:r>
            <a:r>
              <a:rPr lang="de-DE" b="1" dirty="0" err="1"/>
              <a:t>trebela</a:t>
            </a:r>
            <a:r>
              <a:rPr lang="de-DE" b="1" dirty="0"/>
              <a:t> te </a:t>
            </a:r>
            <a:r>
              <a:rPr lang="de-DE" b="1" dirty="0" err="1"/>
              <a:t>ispolninelpe</a:t>
            </a:r>
            <a:r>
              <a:rPr lang="de-DE" b="1" dirty="0"/>
              <a:t>: o </a:t>
            </a:r>
            <a:r>
              <a:rPr lang="de-DE" b="1" dirty="0" err="1"/>
              <a:t>aviba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Devleso</a:t>
            </a:r>
            <a:r>
              <a:rPr lang="de-DE" b="1" dirty="0"/>
              <a:t> </a:t>
            </a:r>
            <a:r>
              <a:rPr lang="de-DE" b="1" dirty="0" err="1"/>
              <a:t>Carstvo</a:t>
            </a:r>
            <a:r>
              <a:rPr lang="de-DE" b="1" dirty="0"/>
              <a:t> (Daniel 2:44, 7:27).</a:t>
            </a:r>
            <a:endParaRPr lang="es-ES" b="1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073445" y="2066976"/>
            <a:ext cx="41753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Oleso</a:t>
            </a:r>
            <a:r>
              <a:rPr lang="de-DE" b="1" dirty="0"/>
              <a:t> </a:t>
            </a:r>
            <a:r>
              <a:rPr lang="de-DE" b="1" dirty="0" err="1"/>
              <a:t>strogo</a:t>
            </a:r>
            <a:r>
              <a:rPr lang="de-DE" b="1" dirty="0"/>
              <a:t> </a:t>
            </a:r>
            <a:r>
              <a:rPr lang="de-DE" b="1" dirty="0" err="1"/>
              <a:t>zivoto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olesi</a:t>
            </a:r>
            <a:r>
              <a:rPr lang="de-DE" b="1" dirty="0"/>
              <a:t> </a:t>
            </a:r>
            <a:r>
              <a:rPr lang="de-DE" b="1" dirty="0" err="1"/>
              <a:t>ubedenost</a:t>
            </a:r>
            <a:r>
              <a:rPr lang="de-DE" b="1" dirty="0"/>
              <a:t> ko </a:t>
            </a:r>
            <a:r>
              <a:rPr lang="de-DE" b="1" dirty="0" err="1"/>
              <a:t>proglasiba</a:t>
            </a:r>
            <a:r>
              <a:rPr lang="de-DE" b="1" dirty="0"/>
              <a:t> </a:t>
            </a:r>
            <a:r>
              <a:rPr lang="de-DE" b="1" dirty="0" err="1"/>
              <a:t>bashi</a:t>
            </a:r>
            <a:r>
              <a:rPr lang="de-DE" b="1" dirty="0"/>
              <a:t> o grevo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hitno</a:t>
            </a:r>
            <a:r>
              <a:rPr lang="de-DE" b="1" dirty="0"/>
              <a:t> </a:t>
            </a:r>
            <a:r>
              <a:rPr lang="de-DE" b="1" dirty="0" err="1"/>
              <a:t>akariba</a:t>
            </a:r>
            <a:r>
              <a:rPr lang="de-DE" b="1" dirty="0"/>
              <a:t> ko </a:t>
            </a:r>
            <a:r>
              <a:rPr lang="de-DE" b="1" dirty="0" err="1"/>
              <a:t>pokaiba</a:t>
            </a:r>
            <a:r>
              <a:rPr lang="de-DE" b="1" dirty="0"/>
              <a:t>, </a:t>
            </a:r>
            <a:r>
              <a:rPr lang="de-DE" b="1" dirty="0" err="1"/>
              <a:t>anga</a:t>
            </a:r>
            <a:r>
              <a:rPr lang="de-DE" b="1" dirty="0"/>
              <a:t> ci ko </a:t>
            </a:r>
            <a:r>
              <a:rPr lang="de-DE" b="1" dirty="0" err="1"/>
              <a:t>krstiba</a:t>
            </a:r>
            <a:r>
              <a:rPr lang="de-DE" b="1" dirty="0"/>
              <a:t> </a:t>
            </a:r>
            <a:r>
              <a:rPr lang="de-DE" b="1" dirty="0" err="1"/>
              <a:t>bute</a:t>
            </a:r>
            <a:r>
              <a:rPr lang="de-DE" b="1" dirty="0"/>
              <a:t> </a:t>
            </a:r>
            <a:r>
              <a:rPr lang="de-DE" b="1" dirty="0" err="1"/>
              <a:t>manusen</a:t>
            </a:r>
            <a:r>
              <a:rPr lang="de-DE" b="1" dirty="0"/>
              <a:t> (Marko 1:4-6). </a:t>
            </a:r>
            <a:r>
              <a:rPr lang="de-DE" b="1" dirty="0" err="1"/>
              <a:t>Olesi</a:t>
            </a:r>
            <a:r>
              <a:rPr lang="de-DE" b="1" dirty="0"/>
              <a:t> </a:t>
            </a:r>
            <a:r>
              <a:rPr lang="de-DE" b="1" dirty="0" err="1"/>
              <a:t>sluzba</a:t>
            </a:r>
            <a:r>
              <a:rPr lang="de-DE" b="1" dirty="0"/>
              <a:t> </a:t>
            </a:r>
            <a:r>
              <a:rPr lang="de-DE" b="1" dirty="0" err="1"/>
              <a:t>oznacinga</a:t>
            </a:r>
            <a:r>
              <a:rPr lang="de-DE" b="1" dirty="0"/>
              <a:t> </a:t>
            </a:r>
            <a:r>
              <a:rPr lang="de-DE" b="1" dirty="0" err="1"/>
              <a:t>presvrtnica</a:t>
            </a:r>
            <a:r>
              <a:rPr lang="de-DE" b="1" dirty="0"/>
              <a:t> ko Izrael </a:t>
            </a:r>
            <a:r>
              <a:rPr lang="de-DE" b="1" dirty="0" err="1"/>
              <a:t>koleste</a:t>
            </a:r>
            <a:r>
              <a:rPr lang="de-DE" b="1" dirty="0"/>
              <a:t> o </a:t>
            </a:r>
            <a:r>
              <a:rPr lang="de-DE" b="1" dirty="0" err="1"/>
              <a:t>beng</a:t>
            </a:r>
            <a:r>
              <a:rPr lang="de-DE" b="1" dirty="0"/>
              <a:t> </a:t>
            </a:r>
            <a:r>
              <a:rPr lang="de-DE" b="1" dirty="0" err="1"/>
              <a:t>sainga</a:t>
            </a:r>
            <a:r>
              <a:rPr lang="de-DE" b="1" dirty="0"/>
              <a:t> </a:t>
            </a:r>
            <a:r>
              <a:rPr lang="de-DE" b="1" dirty="0" err="1"/>
              <a:t>samo</a:t>
            </a:r>
            <a:r>
              <a:rPr lang="de-DE" b="1" dirty="0"/>
              <a:t> </a:t>
            </a:r>
            <a:r>
              <a:rPr lang="de-DE" b="1" dirty="0" err="1"/>
              <a:t>slabo</a:t>
            </a:r>
            <a:r>
              <a:rPr lang="de-DE" b="1" dirty="0"/>
              <a:t> te </a:t>
            </a:r>
            <a:r>
              <a:rPr lang="de-DE" b="1" dirty="0" err="1"/>
              <a:t>sprotistavinelpe</a:t>
            </a:r>
            <a:r>
              <a:rPr lang="de-DE" b="1" dirty="0"/>
              <a:t>, </a:t>
            </a:r>
            <a:r>
              <a:rPr lang="de-DE" b="1" dirty="0" err="1"/>
              <a:t>predizvikuibaja</a:t>
            </a:r>
            <a:r>
              <a:rPr lang="de-DE" b="1" dirty="0"/>
              <a:t> o </a:t>
            </a:r>
            <a:r>
              <a:rPr lang="de-DE" b="1" dirty="0" err="1"/>
              <a:t>meriba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proroko</a:t>
            </a:r>
            <a:r>
              <a:rPr lang="de-DE" b="1" dirty="0"/>
              <a:t> (Luka 9:9)</a:t>
            </a:r>
            <a:endParaRPr lang="es-ES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de-DE" sz="40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JOVAN KRSTITEL: PRETHODNO PROROKO</a:t>
            </a:r>
            <a:endParaRPr lang="es-ES" sz="4000" b="1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473529" y="689087"/>
            <a:ext cx="8870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(Jovan)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vakerga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Me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inum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glaso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okolese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so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vikinela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pustina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,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keren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ramno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drumo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Devleso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sar so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vakerga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proroko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Isaija</a:t>
            </a:r>
            <a:r>
              <a:rPr lang="ru-RU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(</a:t>
            </a:r>
            <a:r>
              <a:rPr lang="de-DE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Jovan</a:t>
            </a:r>
            <a:r>
              <a:rPr lang="ru-RU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1:23)</a:t>
            </a:r>
            <a:endParaRPr lang="es-ES" sz="1400" b="1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0" y="1405891"/>
            <a:ext cx="1085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Sar </a:t>
            </a:r>
            <a:r>
              <a:rPr lang="de-DE" b="1" dirty="0" err="1"/>
              <a:t>javera</a:t>
            </a:r>
            <a:r>
              <a:rPr lang="de-DE" b="1" dirty="0"/>
              <a:t> </a:t>
            </a:r>
            <a:r>
              <a:rPr lang="de-DE" b="1" dirty="0" err="1"/>
              <a:t>prorokija</a:t>
            </a:r>
            <a:r>
              <a:rPr lang="de-DE" b="1" dirty="0"/>
              <a:t> – sar </a:t>
            </a:r>
            <a:r>
              <a:rPr lang="de-DE" b="1" dirty="0" err="1"/>
              <a:t>soj</a:t>
            </a:r>
            <a:r>
              <a:rPr lang="de-DE" b="1" dirty="0"/>
              <a:t> </a:t>
            </a:r>
            <a:r>
              <a:rPr lang="de-DE" b="1" dirty="0" err="1"/>
              <a:t>tane</a:t>
            </a:r>
            <a:r>
              <a:rPr lang="de-DE" b="1" dirty="0"/>
              <a:t> O Samoil </a:t>
            </a:r>
            <a:r>
              <a:rPr lang="de-DE" b="1" dirty="0" err="1"/>
              <a:t>ili</a:t>
            </a:r>
            <a:r>
              <a:rPr lang="de-DE" b="1" dirty="0"/>
              <a:t> </a:t>
            </a:r>
            <a:r>
              <a:rPr lang="de-DE" b="1" dirty="0" err="1"/>
              <a:t>Eremija</a:t>
            </a:r>
            <a:r>
              <a:rPr lang="de-DE" b="1" dirty="0"/>
              <a:t> – O Jovan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izdvoimo</a:t>
            </a:r>
            <a:r>
              <a:rPr lang="de-DE" b="1" dirty="0"/>
              <a:t> </a:t>
            </a:r>
            <a:r>
              <a:rPr lang="de-DE" b="1" dirty="0" err="1"/>
              <a:t>panda</a:t>
            </a:r>
            <a:r>
              <a:rPr lang="de-DE" b="1" dirty="0"/>
              <a:t> </a:t>
            </a:r>
            <a:r>
              <a:rPr lang="de-DE" b="1" dirty="0" err="1"/>
              <a:t>angleder</a:t>
            </a:r>
            <a:r>
              <a:rPr lang="de-DE" b="1" dirty="0"/>
              <a:t> te </a:t>
            </a:r>
            <a:r>
              <a:rPr lang="de-DE" b="1" dirty="0" err="1"/>
              <a:t>bijanelpe</a:t>
            </a:r>
            <a:r>
              <a:rPr lang="de-DE" b="1" dirty="0"/>
              <a:t>. </a:t>
            </a:r>
            <a:r>
              <a:rPr lang="de-DE" b="1" dirty="0" err="1"/>
              <a:t>Ov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povikuimo</a:t>
            </a:r>
            <a:r>
              <a:rPr lang="de-DE" b="1" dirty="0"/>
              <a:t> te </a:t>
            </a:r>
            <a:r>
              <a:rPr lang="de-DE" b="1" dirty="0" err="1"/>
              <a:t>izvrsini</a:t>
            </a:r>
            <a:r>
              <a:rPr lang="de-DE" b="1" dirty="0"/>
              <a:t> i </a:t>
            </a:r>
            <a:r>
              <a:rPr lang="de-DE" b="1" dirty="0" err="1"/>
              <a:t>buti</a:t>
            </a:r>
            <a:r>
              <a:rPr lang="de-DE" b="1" dirty="0"/>
              <a:t> e </a:t>
            </a:r>
            <a:r>
              <a:rPr lang="de-DE" b="1" dirty="0" err="1"/>
              <a:t>Ilijasi</a:t>
            </a:r>
            <a:r>
              <a:rPr lang="de-DE" b="1" dirty="0"/>
              <a:t>, sar </a:t>
            </a:r>
            <a:r>
              <a:rPr lang="de-DE" b="1" dirty="0" err="1"/>
              <a:t>prethodno</a:t>
            </a:r>
            <a:r>
              <a:rPr lang="de-DE" b="1" dirty="0"/>
              <a:t> e </a:t>
            </a:r>
            <a:r>
              <a:rPr lang="de-DE" b="1" dirty="0" err="1"/>
              <a:t>Mesijaso</a:t>
            </a:r>
            <a:r>
              <a:rPr lang="de-DE" b="1" dirty="0"/>
              <a:t> (Luka 1:13-17)</a:t>
            </a:r>
            <a:endParaRPr lang="es-ES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Nane </a:t>
            </a:r>
            <a:r>
              <a:rPr lang="de-DE" b="1" dirty="0" err="1"/>
              <a:t>kreveti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roze</a:t>
            </a:r>
            <a:r>
              <a:rPr lang="de-DE" b="1" dirty="0"/>
              <a:t>. Rodela </a:t>
            </a:r>
            <a:r>
              <a:rPr lang="de-DE" b="1" dirty="0" err="1"/>
              <a:t>vernost</a:t>
            </a:r>
            <a:r>
              <a:rPr lang="de-DE" b="1" dirty="0"/>
              <a:t>, </a:t>
            </a:r>
            <a:r>
              <a:rPr lang="de-DE" b="1" dirty="0" err="1"/>
              <a:t>ubediba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posvetenost</a:t>
            </a:r>
            <a:r>
              <a:rPr lang="de-DE" b="1" dirty="0"/>
              <a:t>. I </a:t>
            </a:r>
            <a:r>
              <a:rPr lang="de-DE" b="1" dirty="0" err="1"/>
              <a:t>Bezbednost</a:t>
            </a:r>
            <a:r>
              <a:rPr lang="de-DE" b="1" dirty="0"/>
              <a:t> </a:t>
            </a:r>
            <a:r>
              <a:rPr lang="de-DE" b="1" dirty="0" err="1"/>
              <a:t>nane</a:t>
            </a:r>
            <a:r>
              <a:rPr lang="de-DE" b="1" dirty="0"/>
              <a:t> </a:t>
            </a:r>
            <a:r>
              <a:rPr lang="de-DE" b="1" dirty="0" err="1"/>
              <a:t>zagarintirimi</a:t>
            </a:r>
            <a:r>
              <a:rPr lang="de-DE" b="1" dirty="0"/>
              <a:t>, </a:t>
            </a:r>
            <a:r>
              <a:rPr lang="de-DE" b="1" dirty="0" err="1"/>
              <a:t>ali</a:t>
            </a:r>
            <a:r>
              <a:rPr lang="de-DE" b="1" dirty="0"/>
              <a:t> o </a:t>
            </a:r>
            <a:r>
              <a:rPr lang="de-DE" b="1" dirty="0" err="1"/>
              <a:t>vecno</a:t>
            </a:r>
            <a:r>
              <a:rPr lang="de-DE" b="1" dirty="0"/>
              <a:t> </a:t>
            </a:r>
            <a:r>
              <a:rPr lang="de-DE" b="1" dirty="0" err="1"/>
              <a:t>zivoto</a:t>
            </a:r>
            <a:r>
              <a:rPr lang="de-DE" b="1" dirty="0"/>
              <a:t> </a:t>
            </a:r>
            <a:r>
              <a:rPr lang="de-DE" b="1" dirty="0" err="1"/>
              <a:t>tano</a:t>
            </a:r>
            <a:r>
              <a:rPr lang="de-DE" b="1" dirty="0"/>
              <a:t> (</a:t>
            </a:r>
            <a:r>
              <a:rPr lang="de-DE" b="1" dirty="0" err="1"/>
              <a:t>amaro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okolengo</a:t>
            </a:r>
            <a:r>
              <a:rPr lang="de-DE" b="1" dirty="0"/>
              <a:t> so </a:t>
            </a:r>
            <a:r>
              <a:rPr lang="de-DE" b="1" dirty="0" err="1"/>
              <a:t>prifatinena</a:t>
            </a:r>
            <a:r>
              <a:rPr lang="de-DE" b="1" dirty="0"/>
              <a:t> i </a:t>
            </a:r>
            <a:r>
              <a:rPr lang="de-DE" b="1" dirty="0" err="1"/>
              <a:t>poraka</a:t>
            </a:r>
            <a:r>
              <a:rPr lang="de-DE" b="1" dirty="0"/>
              <a:t> avdive).</a:t>
            </a:r>
            <a:endParaRPr lang="es-ES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Delo </a:t>
            </a:r>
            <a:r>
              <a:rPr lang="de-DE" b="1" dirty="0" err="1"/>
              <a:t>taro</a:t>
            </a:r>
            <a:r>
              <a:rPr lang="de-DE" b="1" dirty="0"/>
              <a:t> Jovan (kova </a:t>
            </a:r>
            <a:r>
              <a:rPr lang="de-DE" b="1" dirty="0" err="1"/>
              <a:t>tano</a:t>
            </a:r>
            <a:r>
              <a:rPr lang="de-DE" b="1" dirty="0"/>
              <a:t> </a:t>
            </a:r>
            <a:r>
              <a:rPr lang="de-DE" b="1" dirty="0" err="1"/>
              <a:t>isto</a:t>
            </a:r>
            <a:r>
              <a:rPr lang="de-DE" b="1" dirty="0"/>
              <a:t> </a:t>
            </a:r>
            <a:r>
              <a:rPr lang="de-DE" b="1" dirty="0" err="1"/>
              <a:t>agar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delo </a:t>
            </a:r>
            <a:r>
              <a:rPr lang="de-DE" b="1" dirty="0" err="1"/>
              <a:t>taro</a:t>
            </a:r>
            <a:r>
              <a:rPr lang="de-DE" b="1" dirty="0"/>
              <a:t> Ilija) </a:t>
            </a:r>
            <a:r>
              <a:rPr lang="de-DE" b="1" dirty="0" err="1"/>
              <a:t>akana</a:t>
            </a:r>
            <a:r>
              <a:rPr lang="de-DE" b="1" dirty="0"/>
              <a:t> </a:t>
            </a:r>
            <a:r>
              <a:rPr lang="de-DE" b="1" dirty="0" err="1"/>
              <a:t>tano</a:t>
            </a:r>
            <a:r>
              <a:rPr lang="de-DE" b="1" dirty="0"/>
              <a:t> </a:t>
            </a:r>
            <a:r>
              <a:rPr lang="de-DE" b="1" dirty="0" err="1"/>
              <a:t>amaro</a:t>
            </a:r>
            <a:r>
              <a:rPr lang="de-DE" b="1" dirty="0"/>
              <a:t> delo. </a:t>
            </a:r>
            <a:r>
              <a:rPr lang="de-DE" b="1" dirty="0" err="1"/>
              <a:t>Povikuimo</a:t>
            </a:r>
            <a:r>
              <a:rPr lang="de-DE" b="1" dirty="0"/>
              <a:t> inam te </a:t>
            </a:r>
            <a:r>
              <a:rPr lang="de-DE" b="1" dirty="0" err="1"/>
              <a:t>podgotvinamen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ko </a:t>
            </a:r>
            <a:r>
              <a:rPr lang="de-DE" b="1" dirty="0" err="1"/>
              <a:t>aviba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Isus </a:t>
            </a:r>
            <a:r>
              <a:rPr lang="de-DE" b="1" dirty="0" err="1"/>
              <a:t>preku</a:t>
            </a:r>
            <a:r>
              <a:rPr lang="de-DE" b="1" dirty="0"/>
              <a:t> o </a:t>
            </a:r>
            <a:r>
              <a:rPr lang="de-DE" b="1" dirty="0" err="1"/>
              <a:t>objaviba</a:t>
            </a:r>
            <a:r>
              <a:rPr lang="de-DE" b="1" dirty="0"/>
              <a:t> </a:t>
            </a:r>
            <a:r>
              <a:rPr lang="de-DE" b="1" dirty="0" err="1"/>
              <a:t>sarinenge</a:t>
            </a:r>
            <a:r>
              <a:rPr lang="de-DE" b="1" dirty="0"/>
              <a:t> o </a:t>
            </a:r>
            <a:r>
              <a:rPr lang="de-DE" b="1" dirty="0" err="1"/>
              <a:t>evangelie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pokaiba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spasenije</a:t>
            </a:r>
            <a:r>
              <a:rPr lang="de-DE" b="1" dirty="0"/>
              <a:t> </a:t>
            </a:r>
            <a:r>
              <a:rPr lang="de-DE" b="1" dirty="0" err="1"/>
              <a:t>preku</a:t>
            </a:r>
            <a:r>
              <a:rPr lang="de-DE" b="1" dirty="0"/>
              <a:t> </a:t>
            </a:r>
            <a:r>
              <a:rPr lang="de-DE" b="1" dirty="0" err="1"/>
              <a:t>iskupitelno</a:t>
            </a:r>
            <a:r>
              <a:rPr lang="de-DE" b="1" dirty="0"/>
              <a:t> </a:t>
            </a:r>
            <a:r>
              <a:rPr lang="de-DE" b="1" dirty="0" err="1"/>
              <a:t>meriba</a:t>
            </a:r>
            <a:r>
              <a:rPr lang="de-DE" b="1" dirty="0"/>
              <a:t> e </a:t>
            </a:r>
            <a:r>
              <a:rPr lang="de-DE" b="1" dirty="0" err="1"/>
              <a:t>Isuseso</a:t>
            </a:r>
            <a:r>
              <a:rPr lang="de-DE" b="1" dirty="0"/>
              <a:t>.</a:t>
            </a:r>
            <a:endParaRPr lang="es-ES" b="1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,,Za e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Devlesi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crkva,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koja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avdive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sikirinelape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za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Oleso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loza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ki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puv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o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porake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bashi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sovetija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opomene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dende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prorokija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kola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jasno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prestavinge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vecno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cel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Devlesi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za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manusipe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tari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posebno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vrednost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Ko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uciba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prorokija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E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Devleso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mangipe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kon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izgubimo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rod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 plan so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Ov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ismislingale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te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spasinel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tane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jasno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otkrime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(…) Thaj avdive, E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Devlesi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poraka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ci ki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Olesi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crkva, ci ko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okola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kola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grizinenape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za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Olesi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loza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sar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verna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upravitelija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nane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nisto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javer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osven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odova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so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denga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drevno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proroko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,,Ko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odova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dive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gilaven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za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loza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 lol vino. Me, O Devel,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bdinava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nad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oleste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nadvonuvinavale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nonstop;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arakavale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dive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rat,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za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te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nastetinel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nikoj</a:t>
            </a:r>
            <a:r>
              <a:rPr lang="de-DE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 (Isaija 27:2-3)“</a:t>
            </a:r>
            <a:endParaRPr lang="es-ES" sz="26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7825689" y="5634498"/>
            <a:ext cx="35939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600" b="1" dirty="0">
                <a:solidFill>
                  <a:schemeClr val="accent5">
                    <a:lumMod val="50000"/>
                  </a:schemeClr>
                </a:solidFill>
              </a:rPr>
              <a:t>E.G.V (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</a:rPr>
              <a:t>Prorokija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</a:rPr>
              <a:t>thaj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</a:rPr>
              <a:t>carija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</a:rPr>
              <a:t>strana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</a:rPr>
              <a:t> 15)</a:t>
            </a:r>
            <a:endParaRPr lang="es-E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CIVDO</a:t>
            </a:r>
            <a:r>
              <a:rPr lang="mk-MK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de-DE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O PROROCKO POVIK TARI ELEN.G.VAJT</a:t>
            </a:r>
            <a:endParaRPr lang="es-ES" sz="3600" b="1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I Elen </a:t>
            </a:r>
            <a:r>
              <a:rPr lang="de-DE" b="1" dirty="0" err="1"/>
              <a:t>guld</a:t>
            </a:r>
            <a:r>
              <a:rPr lang="de-DE" b="1" dirty="0"/>
              <a:t> Harmon </a:t>
            </a:r>
            <a:r>
              <a:rPr lang="de-DE" b="1" dirty="0" err="1"/>
              <a:t>dobinga</a:t>
            </a:r>
            <a:r>
              <a:rPr lang="de-DE" b="1" dirty="0"/>
              <a:t> </a:t>
            </a:r>
            <a:r>
              <a:rPr lang="de-DE" b="1" dirty="0" err="1"/>
              <a:t>piro</a:t>
            </a:r>
            <a:r>
              <a:rPr lang="de-DE" b="1" dirty="0"/>
              <a:t> prvo </a:t>
            </a:r>
            <a:r>
              <a:rPr lang="de-DE" b="1" dirty="0" err="1"/>
              <a:t>dikiba</a:t>
            </a:r>
            <a:r>
              <a:rPr lang="de-DE" b="1" dirty="0"/>
              <a:t> ko </a:t>
            </a:r>
            <a:r>
              <a:rPr lang="de-DE" b="1" dirty="0" err="1"/>
              <a:t>dekemvri</a:t>
            </a:r>
            <a:r>
              <a:rPr lang="de-DE" b="1" dirty="0"/>
              <a:t> 1844 </a:t>
            </a:r>
            <a:r>
              <a:rPr lang="de-DE" b="1" dirty="0" err="1"/>
              <a:t>bers</a:t>
            </a:r>
            <a:r>
              <a:rPr lang="de-DE" b="1" dirty="0"/>
              <a:t>, </a:t>
            </a:r>
            <a:r>
              <a:rPr lang="de-DE" b="1" dirty="0" err="1"/>
              <a:t>keda</a:t>
            </a:r>
            <a:r>
              <a:rPr lang="de-DE" b="1" dirty="0"/>
              <a:t> </a:t>
            </a:r>
            <a:r>
              <a:rPr lang="de-DE" b="1" dirty="0" err="1"/>
              <a:t>inela</a:t>
            </a:r>
            <a:r>
              <a:rPr lang="de-DE" b="1" dirty="0"/>
              <a:t> 17 </a:t>
            </a:r>
            <a:r>
              <a:rPr lang="de-DE" b="1" dirty="0" err="1"/>
              <a:t>bers</a:t>
            </a:r>
            <a:r>
              <a:rPr lang="de-DE" b="1" dirty="0"/>
              <a:t>.</a:t>
            </a:r>
            <a:endParaRPr lang="es-ES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6699" y="2828835"/>
            <a:ext cx="102306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Akale </a:t>
            </a:r>
            <a:r>
              <a:rPr lang="de-DE" b="1" dirty="0" err="1">
                <a:solidFill>
                  <a:prstClr val="black"/>
                </a:solidFill>
              </a:rPr>
              <a:t>vizijaja</a:t>
            </a:r>
            <a:r>
              <a:rPr lang="de-DE" b="1" dirty="0">
                <a:solidFill>
                  <a:prstClr val="black"/>
                </a:solidFill>
              </a:rPr>
              <a:t>, O Devel </a:t>
            </a:r>
            <a:r>
              <a:rPr lang="de-DE" b="1" dirty="0" err="1">
                <a:solidFill>
                  <a:prstClr val="black"/>
                </a:solidFill>
              </a:rPr>
              <a:t>uveringa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vernikon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tane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cacutno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drumo</a:t>
            </a:r>
            <a:r>
              <a:rPr lang="de-DE" b="1" dirty="0">
                <a:solidFill>
                  <a:prstClr val="black"/>
                </a:solidFill>
              </a:rPr>
              <a:t>. </a:t>
            </a:r>
            <a:r>
              <a:rPr lang="de-DE" b="1" dirty="0" err="1">
                <a:solidFill>
                  <a:prstClr val="black"/>
                </a:solidFill>
              </a:rPr>
              <a:t>Iako</a:t>
            </a:r>
            <a:r>
              <a:rPr lang="de-DE" b="1" dirty="0">
                <a:solidFill>
                  <a:prstClr val="black"/>
                </a:solidFill>
              </a:rPr>
              <a:t> but </a:t>
            </a:r>
            <a:r>
              <a:rPr lang="de-DE" b="1" dirty="0" err="1">
                <a:solidFill>
                  <a:prstClr val="black"/>
                </a:solidFill>
              </a:rPr>
              <a:t>hari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cene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veruinga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bashi</a:t>
            </a:r>
            <a:r>
              <a:rPr lang="de-DE" b="1" dirty="0">
                <a:solidFill>
                  <a:prstClr val="black"/>
                </a:solidFill>
              </a:rPr>
              <a:t> i Elen </a:t>
            </a:r>
            <a:r>
              <a:rPr lang="de-DE" b="1" dirty="0" err="1">
                <a:solidFill>
                  <a:prstClr val="black"/>
                </a:solidFill>
              </a:rPr>
              <a:t>vajt</a:t>
            </a:r>
            <a:r>
              <a:rPr lang="de-DE" b="1" dirty="0">
                <a:solidFill>
                  <a:prstClr val="black"/>
                </a:solidFill>
              </a:rPr>
              <a:t> ki </a:t>
            </a:r>
            <a:r>
              <a:rPr lang="de-DE" b="1" dirty="0" err="1">
                <a:solidFill>
                  <a:prstClr val="black"/>
                </a:solidFill>
              </a:rPr>
              <a:t>pocetka</a:t>
            </a:r>
            <a:r>
              <a:rPr lang="de-DE" b="1" dirty="0">
                <a:solidFill>
                  <a:prstClr val="black"/>
                </a:solidFill>
              </a:rPr>
              <a:t>. </a:t>
            </a:r>
            <a:r>
              <a:rPr lang="de-DE" b="1" dirty="0" err="1">
                <a:solidFill>
                  <a:prstClr val="black"/>
                </a:solidFill>
              </a:rPr>
              <a:t>Oj</a:t>
            </a:r>
            <a:r>
              <a:rPr lang="de-DE" b="1" dirty="0">
                <a:solidFill>
                  <a:prstClr val="black"/>
                </a:solidFill>
              </a:rPr>
              <a:t> ki </a:t>
            </a:r>
            <a:r>
              <a:rPr lang="de-DE" b="1" dirty="0" err="1">
                <a:solidFill>
                  <a:prstClr val="black"/>
                </a:solidFill>
              </a:rPr>
              <a:t>kraj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prifatimi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proroko</a:t>
            </a:r>
            <a:r>
              <a:rPr lang="de-DE" b="1" dirty="0">
                <a:solidFill>
                  <a:prstClr val="black"/>
                </a:solidFill>
              </a:rPr>
              <a:t>. </a:t>
            </a:r>
            <a:r>
              <a:rPr lang="de-DE" b="1" dirty="0" err="1">
                <a:solidFill>
                  <a:prstClr val="black"/>
                </a:solidFill>
              </a:rPr>
              <a:t>Olake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porake</a:t>
            </a:r>
            <a:r>
              <a:rPr lang="de-DE" b="1" dirty="0">
                <a:solidFill>
                  <a:prstClr val="black"/>
                </a:solidFill>
              </a:rPr>
              <a:t> ohrabringe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vodinge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adventisticko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narodo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panda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olake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pocetokija</a:t>
            </a:r>
            <a:r>
              <a:rPr lang="de-DE" b="1" dirty="0">
                <a:solidFill>
                  <a:prstClr val="black"/>
                </a:solidFill>
              </a:rPr>
              <a:t>, a </a:t>
            </a:r>
            <a:r>
              <a:rPr lang="de-DE" b="1" dirty="0" err="1">
                <a:solidFill>
                  <a:prstClr val="black"/>
                </a:solidFill>
              </a:rPr>
              <a:t>ola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prodolzinge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keren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odova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panda</a:t>
            </a:r>
            <a:r>
              <a:rPr lang="de-DE" b="1" dirty="0">
                <a:solidFill>
                  <a:prstClr val="black"/>
                </a:solidFill>
              </a:rPr>
              <a:t> hem avdive.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Ko </a:t>
            </a:r>
            <a:r>
              <a:rPr lang="de-DE" b="1" dirty="0" err="1">
                <a:solidFill>
                  <a:prstClr val="black"/>
                </a:solidFill>
              </a:rPr>
              <a:t>odova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kontekst</a:t>
            </a:r>
            <a:r>
              <a:rPr lang="de-DE" b="1" dirty="0">
                <a:solidFill>
                  <a:prstClr val="black"/>
                </a:solidFill>
              </a:rPr>
              <a:t>, I Elen </a:t>
            </a:r>
            <a:r>
              <a:rPr lang="de-DE" b="1" dirty="0" err="1">
                <a:solidFill>
                  <a:prstClr val="black"/>
                </a:solidFill>
              </a:rPr>
              <a:t>vajt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olake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sikavdo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drumo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vodinela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akaja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puv</a:t>
            </a:r>
            <a:r>
              <a:rPr lang="de-DE" b="1" dirty="0">
                <a:solidFill>
                  <a:prstClr val="black"/>
                </a:solidFill>
              </a:rPr>
              <a:t> ci ko </a:t>
            </a:r>
            <a:r>
              <a:rPr lang="de-DE" b="1" dirty="0" err="1">
                <a:solidFill>
                  <a:prstClr val="black"/>
                </a:solidFill>
              </a:rPr>
              <a:t>nebesno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Erusalim</a:t>
            </a:r>
            <a:r>
              <a:rPr lang="de-DE" b="1" dirty="0">
                <a:solidFill>
                  <a:prstClr val="black"/>
                </a:solidFill>
              </a:rPr>
              <a:t>, a ko </a:t>
            </a:r>
            <a:r>
              <a:rPr lang="de-DE" b="1" dirty="0" err="1">
                <a:solidFill>
                  <a:prstClr val="black"/>
                </a:solidFill>
              </a:rPr>
              <a:t>adventisticka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vernikija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pokazimo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drumo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kon</a:t>
            </a:r>
            <a:r>
              <a:rPr lang="de-DE" b="1" dirty="0">
                <a:solidFill>
                  <a:prstClr val="black"/>
                </a:solidFill>
              </a:rPr>
              <a:t> O Sveto Grado, </a:t>
            </a:r>
            <a:r>
              <a:rPr lang="de-DE" b="1" dirty="0" err="1">
                <a:solidFill>
                  <a:prstClr val="black"/>
                </a:solidFill>
              </a:rPr>
              <a:t>vodimo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Isus. </a:t>
            </a:r>
            <a:r>
              <a:rPr lang="de-DE" b="1" dirty="0" err="1">
                <a:solidFill>
                  <a:prstClr val="black"/>
                </a:solidFill>
              </a:rPr>
              <a:t>Ako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olenge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jaka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acile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tovde</a:t>
            </a:r>
            <a:r>
              <a:rPr lang="de-DE" b="1" dirty="0">
                <a:solidFill>
                  <a:prstClr val="black"/>
                </a:solidFill>
              </a:rPr>
              <a:t> ko Isus, </a:t>
            </a:r>
            <a:r>
              <a:rPr lang="de-DE" b="1" dirty="0" err="1">
                <a:solidFill>
                  <a:prstClr val="black"/>
                </a:solidFill>
              </a:rPr>
              <a:t>ola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napreduinga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drumo</a:t>
            </a:r>
            <a:r>
              <a:rPr lang="de-DE" b="1" dirty="0">
                <a:solidFill>
                  <a:prstClr val="black"/>
                </a:solidFill>
              </a:rPr>
              <a:t>. </a:t>
            </a:r>
            <a:r>
              <a:rPr lang="de-DE" b="1" dirty="0" err="1">
                <a:solidFill>
                  <a:prstClr val="black"/>
                </a:solidFill>
              </a:rPr>
              <a:t>Ako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dikle</a:t>
            </a:r>
            <a:r>
              <a:rPr lang="de-DE" b="1" dirty="0">
                <a:solidFill>
                  <a:prstClr val="black"/>
                </a:solidFill>
              </a:rPr>
              <a:t> ki </a:t>
            </a:r>
            <a:r>
              <a:rPr lang="de-DE" b="1" dirty="0" err="1">
                <a:solidFill>
                  <a:prstClr val="black"/>
                </a:solidFill>
              </a:rPr>
              <a:t>strana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pele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olatar</a:t>
            </a:r>
            <a:r>
              <a:rPr lang="de-DE" b="1" dirty="0">
                <a:solidFill>
                  <a:prstClr val="black"/>
                </a:solidFill>
              </a:rPr>
              <a:t>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O </a:t>
            </a:r>
            <a:r>
              <a:rPr lang="de-DE" b="1" dirty="0" err="1">
                <a:solidFill>
                  <a:prstClr val="black"/>
                </a:solidFill>
              </a:rPr>
              <a:t>Viliam</a:t>
            </a:r>
            <a:r>
              <a:rPr lang="de-DE" b="1" dirty="0">
                <a:solidFill>
                  <a:prstClr val="black"/>
                </a:solidFill>
              </a:rPr>
              <a:t> Miller </a:t>
            </a:r>
            <a:r>
              <a:rPr lang="de-DE" b="1" dirty="0" err="1">
                <a:solidFill>
                  <a:prstClr val="black"/>
                </a:solidFill>
              </a:rPr>
              <a:t>protolkuinga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prorostvo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Daniel 8:14 sar </a:t>
            </a:r>
            <a:r>
              <a:rPr lang="de-DE" b="1" dirty="0" err="1">
                <a:solidFill>
                  <a:prstClr val="black"/>
                </a:solidFill>
              </a:rPr>
              <a:t>najaviba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iraniba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Isus ko 1843 </a:t>
            </a:r>
            <a:r>
              <a:rPr lang="de-DE" b="1" dirty="0" err="1">
                <a:solidFill>
                  <a:prstClr val="black"/>
                </a:solidFill>
              </a:rPr>
              <a:t>bers</a:t>
            </a:r>
            <a:r>
              <a:rPr lang="de-DE" b="1" dirty="0">
                <a:solidFill>
                  <a:prstClr val="black"/>
                </a:solidFill>
              </a:rPr>
              <a:t>. Palo </a:t>
            </a:r>
            <a:r>
              <a:rPr lang="de-DE" b="1" dirty="0" err="1">
                <a:solidFill>
                  <a:prstClr val="black"/>
                </a:solidFill>
              </a:rPr>
              <a:t>odova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odredimo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datum</a:t>
            </a:r>
            <a:r>
              <a:rPr lang="de-DE" b="1" dirty="0">
                <a:solidFill>
                  <a:prstClr val="black"/>
                </a:solidFill>
              </a:rPr>
              <a:t> 22 </a:t>
            </a:r>
            <a:r>
              <a:rPr lang="de-DE" b="1" dirty="0" err="1">
                <a:solidFill>
                  <a:prstClr val="black"/>
                </a:solidFill>
              </a:rPr>
              <a:t>Oktomvri</a:t>
            </a:r>
            <a:r>
              <a:rPr lang="de-DE" b="1" dirty="0">
                <a:solidFill>
                  <a:prstClr val="black"/>
                </a:solidFill>
              </a:rPr>
              <a:t> 1844 </a:t>
            </a:r>
            <a:r>
              <a:rPr lang="de-DE" b="1" dirty="0" err="1">
                <a:solidFill>
                  <a:prstClr val="black"/>
                </a:solidFill>
              </a:rPr>
              <a:t>bers</a:t>
            </a:r>
            <a:r>
              <a:rPr lang="de-DE" b="1" dirty="0">
                <a:solidFill>
                  <a:prstClr val="black"/>
                </a:solidFill>
              </a:rPr>
              <a:t>. Ali, O Isus na </a:t>
            </a:r>
            <a:r>
              <a:rPr lang="de-DE" b="1" dirty="0" err="1">
                <a:solidFill>
                  <a:prstClr val="black"/>
                </a:solidFill>
              </a:rPr>
              <a:t>alo</a:t>
            </a:r>
            <a:r>
              <a:rPr lang="de-DE" b="1" dirty="0">
                <a:solidFill>
                  <a:prstClr val="black"/>
                </a:solidFill>
              </a:rPr>
              <a:t>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1977</Words>
  <Application>Microsoft Office PowerPoint</Application>
  <PresentationFormat>Panorámica</PresentationFormat>
  <Paragraphs>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Constantia</vt:lpstr>
      <vt:lpstr>Aptos Display</vt:lpstr>
      <vt:lpstr>Aptos</vt:lpstr>
      <vt:lpstr>Comic Sans MS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111</cp:revision>
  <dcterms:created xsi:type="dcterms:W3CDTF">2026-09-11T15:58:36Z</dcterms:created>
  <dcterms:modified xsi:type="dcterms:W3CDTF">2026-09-28T13:26:31Z</dcterms:modified>
</cp:coreProperties>
</file>