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89" r:id="rId2"/>
    <p:sldId id="286" r:id="rId3"/>
    <p:sldId id="291" r:id="rId4"/>
    <p:sldId id="259" r:id="rId5"/>
    <p:sldId id="260" r:id="rId6"/>
    <p:sldId id="292" r:id="rId7"/>
    <p:sldId id="293" r:id="rId8"/>
    <p:sldId id="294" r:id="rId9"/>
    <p:sldId id="288" r:id="rId10"/>
    <p:sldId id="287" r:id="rId11"/>
  </p:sldIdLst>
  <p:sldSz cx="12192000" cy="6858000"/>
  <p:notesSz cx="6858000" cy="9144000"/>
  <p:embeddedFontLst>
    <p:embeddedFont>
      <p:font typeface="Comic Sans MS" panose="030F0702030302020204" pitchFamily="66" charset="0"/>
      <p:regular r:id="rId12"/>
      <p:bold r:id="rId13"/>
      <p:italic r:id="rId14"/>
      <p:boldItalic r:id="rId15"/>
    </p:embeddedFont>
    <p:embeddedFont>
      <p:font typeface="Constantia" panose="02030602050306030303" pitchFamily="18" charset="0"/>
      <p:regular r:id="rId16"/>
      <p:bold r:id="rId17"/>
      <p:italic r:id="rId18"/>
      <p:boldItalic r:id="rId19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5C84"/>
    <a:srgbClr val="B7731D"/>
    <a:srgbClr val="522E00"/>
    <a:srgbClr val="89E0FF"/>
    <a:srgbClr val="FFB3FF"/>
    <a:srgbClr val="9A1225"/>
    <a:srgbClr val="AAEBB9"/>
    <a:srgbClr val="FFEB99"/>
    <a:srgbClr val="B6EBF3"/>
    <a:srgbClr val="2395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CF7B5D-1349-45CB-834A-D7DA4D06EF35}" type="doc">
      <dgm:prSet loTypeId="urn:microsoft.com/office/officeart/2008/layout/VerticalCurvedList" loCatId="list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1A2E68C-81D6-43C3-8011-DDB70A14D598}">
      <dgm:prSet/>
      <dgm:spPr>
        <a:solidFill>
          <a:schemeClr val="accent2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de-DE" b="1" dirty="0">
              <a:effectLst>
                <a:outerShdw blurRad="38100" dist="38100" dir="2700000" algn="tl">
                  <a:srgbClr val="000000"/>
                </a:outerShdw>
              </a:effectLst>
            </a:rPr>
            <a:t>Kola </a:t>
          </a:r>
          <a:r>
            <a:rPr lang="de-DE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ine</a:t>
          </a:r>
          <a:r>
            <a:rPr lang="de-DE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povikuime</a:t>
          </a:r>
          <a:r>
            <a:rPr lang="de-DE" b="1" dirty="0">
              <a:effectLst>
                <a:outerShdw blurRad="38100" dist="38100" dir="2700000" algn="tl">
                  <a:srgbClr val="000000"/>
                </a:outerShdw>
              </a:effectLst>
            </a:rPr>
            <a:t> ki </a:t>
          </a:r>
          <a:r>
            <a:rPr lang="de-DE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prorocko</a:t>
          </a:r>
          <a:r>
            <a:rPr lang="de-DE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sluzba</a:t>
          </a:r>
          <a:r>
            <a:rPr lang="de-DE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4C7A642-C4F8-47BD-82DD-6BFF327020B9}" type="parTrans" cxnId="{E97E393A-DC78-4E0A-AC38-2D10BD8E2A02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2D912FD-1D0D-4166-A05C-C97200FB2F50}" type="sibTrans" cxnId="{E97E393A-DC78-4E0A-AC38-2D10BD8E2A02}">
      <dgm:prSet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ACC56-95DA-442E-928A-785D938F1D59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de-DE" b="1" dirty="0">
              <a:effectLst>
                <a:outerShdw blurRad="38100" dist="38100" dir="2700000" algn="tl">
                  <a:srgbClr val="000000"/>
                </a:outerShdw>
              </a:effectLst>
            </a:rPr>
            <a:t>Sar </a:t>
          </a:r>
          <a:r>
            <a:rPr lang="de-DE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odnesingepe</a:t>
          </a:r>
          <a:r>
            <a:rPr lang="de-DE" b="1" dirty="0">
              <a:effectLst>
                <a:outerShdw blurRad="38100" dist="38100" dir="2700000" algn="tl">
                  <a:srgbClr val="000000"/>
                </a:outerShdw>
              </a:effectLst>
            </a:rPr>
            <a:t> o </a:t>
          </a:r>
          <a:r>
            <a:rPr lang="de-DE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prorokija</a:t>
          </a:r>
          <a:r>
            <a:rPr lang="de-DE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DCF00F9-8DD1-49D4-821C-AC3040805681}" type="par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EF529E-E2E6-4433-AA31-D3A74357DEC4}" type="sib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923D80C-6E6D-478A-93CC-6C741A9702C8}">
      <dgm:prSet/>
      <dgm:spPr>
        <a:solidFill>
          <a:schemeClr val="accent4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de-DE" b="1" dirty="0">
              <a:effectLst>
                <a:outerShdw blurRad="38100" dist="38100" dir="2700000" algn="tl">
                  <a:srgbClr val="000000"/>
                </a:outerShdw>
              </a:effectLst>
            </a:rPr>
            <a:t>Savi </a:t>
          </a:r>
          <a:r>
            <a:rPr lang="de-DE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buti</a:t>
          </a:r>
          <a:r>
            <a:rPr lang="de-DE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kerge</a:t>
          </a:r>
          <a:r>
            <a:rPr lang="de-DE" b="1" dirty="0">
              <a:effectLst>
                <a:outerShdw blurRad="38100" dist="38100" dir="2700000" algn="tl">
                  <a:srgbClr val="000000"/>
                </a:outerShdw>
              </a:effectLst>
            </a:rPr>
            <a:t> o </a:t>
          </a:r>
          <a:r>
            <a:rPr lang="de-DE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prorokija</a:t>
          </a:r>
          <a:r>
            <a:rPr lang="de-DE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4DAB0BB-35E2-42D0-AC83-BD8CC8E94A73}" type="par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EDFCF66-2E23-4C1D-A9E2-15B5E01E2909}" type="sib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8F0A9F7-075F-4FE1-8A43-5EA7A5DBD27B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de-DE" b="1" dirty="0">
              <a:effectLst>
                <a:outerShdw blurRad="38100" dist="38100" dir="2700000" algn="tl">
                  <a:srgbClr val="000000"/>
                </a:outerShdw>
              </a:effectLst>
            </a:rPr>
            <a:t>Save </a:t>
          </a:r>
          <a:r>
            <a:rPr lang="de-DE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cuvla</a:t>
          </a:r>
          <a:r>
            <a:rPr lang="de-DE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inelen</a:t>
          </a:r>
          <a:r>
            <a:rPr lang="de-DE" b="1" dirty="0">
              <a:effectLst>
                <a:outerShdw blurRad="38100" dist="38100" dir="2700000" algn="tl">
                  <a:srgbClr val="000000"/>
                </a:outerShdw>
              </a:effectLst>
            </a:rPr>
            <a:t> dar </a:t>
          </a:r>
          <a:r>
            <a:rPr lang="de-DE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za</a:t>
          </a:r>
          <a:r>
            <a:rPr lang="de-DE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prorostvo</a:t>
          </a:r>
          <a:r>
            <a:rPr lang="de-DE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176DB68-A3D2-4FCC-9DF2-446253A686C8}" type="par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0432EB-DAE0-4F1A-BF0B-C16CB7A81688}" type="sib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12D99C-E967-42A2-BEC4-47F07B307D1F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de-DE" b="1" dirty="0">
              <a:effectLst>
                <a:outerShdw blurRad="38100" dist="38100" dir="2700000" algn="tl">
                  <a:srgbClr val="000000"/>
                </a:outerShdw>
              </a:effectLst>
            </a:rPr>
            <a:t>Save </a:t>
          </a:r>
          <a:r>
            <a:rPr lang="de-DE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karakteristike</a:t>
          </a:r>
          <a:r>
            <a:rPr lang="de-DE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inelen</a:t>
          </a:r>
          <a:r>
            <a:rPr lang="de-DE" b="1" dirty="0">
              <a:effectLst>
                <a:outerShdw blurRad="38100" dist="38100" dir="2700000" algn="tl">
                  <a:srgbClr val="000000"/>
                </a:outerShdw>
              </a:effectLst>
            </a:rPr>
            <a:t> o </a:t>
          </a:r>
          <a:r>
            <a:rPr lang="de-DE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hovavne</a:t>
          </a:r>
          <a:r>
            <a:rPr lang="de-DE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prorokija</a:t>
          </a:r>
          <a:r>
            <a:rPr lang="de-DE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0542120-C877-437C-943B-DEDE712198A6}" type="par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EA6352D-B9EC-4D26-8DB5-6CCD03D2F294}" type="sib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AD3C9B-586C-49D6-829A-C43B9370AC78}" type="pres">
      <dgm:prSet presAssocID="{42CF7B5D-1349-45CB-834A-D7DA4D06EF35}" presName="Name0" presStyleCnt="0">
        <dgm:presLayoutVars>
          <dgm:chMax val="7"/>
          <dgm:chPref val="7"/>
          <dgm:dir/>
        </dgm:presLayoutVars>
      </dgm:prSet>
      <dgm:spPr/>
    </dgm:pt>
    <dgm:pt modelId="{A0F5594D-8311-4CC7-971E-2C0DA06D8EC5}" type="pres">
      <dgm:prSet presAssocID="{42CF7B5D-1349-45CB-834A-D7DA4D06EF35}" presName="Name1" presStyleCnt="0"/>
      <dgm:spPr/>
    </dgm:pt>
    <dgm:pt modelId="{52A22E5A-834F-433B-80F4-E4B6FD5C06D9}" type="pres">
      <dgm:prSet presAssocID="{42CF7B5D-1349-45CB-834A-D7DA4D06EF35}" presName="cycle" presStyleCnt="0"/>
      <dgm:spPr/>
    </dgm:pt>
    <dgm:pt modelId="{ED8AEB21-F37A-46E5-A741-4C140EA798B4}" type="pres">
      <dgm:prSet presAssocID="{42CF7B5D-1349-45CB-834A-D7DA4D06EF35}" presName="srcNode" presStyleLbl="node1" presStyleIdx="0" presStyleCnt="5"/>
      <dgm:spPr/>
    </dgm:pt>
    <dgm:pt modelId="{AEE45040-5C94-4D43-BF84-7F93A5FB39EC}" type="pres">
      <dgm:prSet presAssocID="{42CF7B5D-1349-45CB-834A-D7DA4D06EF35}" presName="conn" presStyleLbl="parChTrans1D2" presStyleIdx="0" presStyleCnt="1"/>
      <dgm:spPr/>
    </dgm:pt>
    <dgm:pt modelId="{B4206112-CEBE-4BA0-99C6-C8E320E45052}" type="pres">
      <dgm:prSet presAssocID="{42CF7B5D-1349-45CB-834A-D7DA4D06EF35}" presName="extraNode" presStyleLbl="node1" presStyleIdx="0" presStyleCnt="5"/>
      <dgm:spPr/>
    </dgm:pt>
    <dgm:pt modelId="{E786ADB6-FED6-4BDB-8C66-FA9D57C47782}" type="pres">
      <dgm:prSet presAssocID="{42CF7B5D-1349-45CB-834A-D7DA4D06EF35}" presName="dstNode" presStyleLbl="node1" presStyleIdx="0" presStyleCnt="5"/>
      <dgm:spPr/>
    </dgm:pt>
    <dgm:pt modelId="{1B3F6065-B73B-448B-BEFC-9B5D02D09789}" type="pres">
      <dgm:prSet presAssocID="{A1A2E68C-81D6-43C3-8011-DDB70A14D598}" presName="text_1" presStyleLbl="node1" presStyleIdx="0" presStyleCnt="5">
        <dgm:presLayoutVars>
          <dgm:bulletEnabled val="1"/>
        </dgm:presLayoutVars>
      </dgm:prSet>
      <dgm:spPr/>
    </dgm:pt>
    <dgm:pt modelId="{9C27BCE6-08BC-441D-80DF-1217FD554923}" type="pres">
      <dgm:prSet presAssocID="{A1A2E68C-81D6-43C3-8011-DDB70A14D598}" presName="accent_1" presStyleCnt="0"/>
      <dgm:spPr/>
    </dgm:pt>
    <dgm:pt modelId="{6769675A-EBB6-4137-99E3-3C40A435BA79}" type="pres">
      <dgm:prSet presAssocID="{A1A2E68C-81D6-43C3-8011-DDB70A14D598}" presName="accentRepeatNode" presStyleLbl="solidFgAcc1" presStyleIdx="0" presStyleCnt="5"/>
      <dgm:spPr>
        <a:solidFill>
          <a:schemeClr val="accent2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FC99FF7-CFC9-4504-87BC-2B7781D5072D}" type="pres">
      <dgm:prSet presAssocID="{2D7ACC56-95DA-442E-928A-785D938F1D59}" presName="text_2" presStyleLbl="node1" presStyleIdx="1" presStyleCnt="5">
        <dgm:presLayoutVars>
          <dgm:bulletEnabled val="1"/>
        </dgm:presLayoutVars>
      </dgm:prSet>
      <dgm:spPr/>
    </dgm:pt>
    <dgm:pt modelId="{4D649182-9B8A-4DE8-8630-03DF07014EAF}" type="pres">
      <dgm:prSet presAssocID="{2D7ACC56-95DA-442E-928A-785D938F1D59}" presName="accent_2" presStyleCnt="0"/>
      <dgm:spPr/>
    </dgm:pt>
    <dgm:pt modelId="{7905754B-7B4C-4D4E-8D43-76DFC4608AFC}" type="pres">
      <dgm:prSet presAssocID="{2D7ACC56-95DA-442E-928A-785D938F1D59}" presName="accentRepeatNode" presStyleLbl="solidFgAcc1" presStyleIdx="1" presStyleCnt="5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0B755F89-764D-4FC8-A5E8-CD8D730EAC72}" type="pres">
      <dgm:prSet presAssocID="{E923D80C-6E6D-478A-93CC-6C741A9702C8}" presName="text_3" presStyleLbl="node1" presStyleIdx="2" presStyleCnt="5">
        <dgm:presLayoutVars>
          <dgm:bulletEnabled val="1"/>
        </dgm:presLayoutVars>
      </dgm:prSet>
      <dgm:spPr/>
    </dgm:pt>
    <dgm:pt modelId="{40DEF637-B3EC-40AA-97B1-B0376ED4FC54}" type="pres">
      <dgm:prSet presAssocID="{E923D80C-6E6D-478A-93CC-6C741A9702C8}" presName="accent_3" presStyleCnt="0"/>
      <dgm:spPr/>
    </dgm:pt>
    <dgm:pt modelId="{A952E55E-824F-4FAA-98ED-6F6A13D6DA06}" type="pres">
      <dgm:prSet presAssocID="{E923D80C-6E6D-478A-93CC-6C741A9702C8}" presName="accentRepeatNode" presStyleLbl="solidFgAcc1" presStyleIdx="2" presStyleCnt="5"/>
      <dgm:spPr>
        <a:solidFill>
          <a:schemeClr val="accent4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EADA3A13-12B9-4EA2-A8F7-C8863DDD721D}" type="pres">
      <dgm:prSet presAssocID="{88F0A9F7-075F-4FE1-8A43-5EA7A5DBD27B}" presName="text_4" presStyleLbl="node1" presStyleIdx="3" presStyleCnt="5">
        <dgm:presLayoutVars>
          <dgm:bulletEnabled val="1"/>
        </dgm:presLayoutVars>
      </dgm:prSet>
      <dgm:spPr/>
    </dgm:pt>
    <dgm:pt modelId="{0C922480-5D01-4444-8E61-1AA87E93D826}" type="pres">
      <dgm:prSet presAssocID="{88F0A9F7-075F-4FE1-8A43-5EA7A5DBD27B}" presName="accent_4" presStyleCnt="0"/>
      <dgm:spPr/>
    </dgm:pt>
    <dgm:pt modelId="{4A29CA98-9A00-4E41-94BC-E5BB3531B216}" type="pres">
      <dgm:prSet presAssocID="{88F0A9F7-075F-4FE1-8A43-5EA7A5DBD27B}" presName="accentRepeatNode" presStyleLbl="solidFgAcc1" presStyleIdx="3" presStyleCnt="5"/>
      <dgm:spPr>
        <a:solidFill>
          <a:schemeClr val="accent5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105F974-CEB5-43D5-B9E6-98D3650421E8}" type="pres">
      <dgm:prSet presAssocID="{4A12D99C-E967-42A2-BEC4-47F07B307D1F}" presName="text_5" presStyleLbl="node1" presStyleIdx="4" presStyleCnt="5">
        <dgm:presLayoutVars>
          <dgm:bulletEnabled val="1"/>
        </dgm:presLayoutVars>
      </dgm:prSet>
      <dgm:spPr/>
    </dgm:pt>
    <dgm:pt modelId="{AAFCA65F-DBC4-4188-9383-6D24048BB014}" type="pres">
      <dgm:prSet presAssocID="{4A12D99C-E967-42A2-BEC4-47F07B307D1F}" presName="accent_5" presStyleCnt="0"/>
      <dgm:spPr/>
    </dgm:pt>
    <dgm:pt modelId="{92216449-F8FE-4420-AC87-F80915C5265C}" type="pres">
      <dgm:prSet presAssocID="{4A12D99C-E967-42A2-BEC4-47F07B307D1F}" presName="accentRepeatNode" presStyleLbl="solidFgAcc1" presStyleIdx="4" presStyleCnt="5"/>
      <dgm:spPr>
        <a:solidFill>
          <a:schemeClr val="accent6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</dgm:ptLst>
  <dgm:cxnLst>
    <dgm:cxn modelId="{BC932002-3EC4-4776-ABBF-A142FC9E5DDB}" type="presOf" srcId="{2D7ACC56-95DA-442E-928A-785D938F1D59}" destId="{2FC99FF7-CFC9-4504-87BC-2B7781D5072D}" srcOrd="0" destOrd="0" presId="urn:microsoft.com/office/officeart/2008/layout/VerticalCurvedList"/>
    <dgm:cxn modelId="{0F817233-7E6B-4534-A9AA-C91EF79384E4}" srcId="{42CF7B5D-1349-45CB-834A-D7DA4D06EF35}" destId="{E923D80C-6E6D-478A-93CC-6C741A9702C8}" srcOrd="2" destOrd="0" parTransId="{54DAB0BB-35E2-42D0-AC83-BD8CC8E94A73}" sibTransId="{FEDFCF66-2E23-4C1D-A9E2-15B5E01E2909}"/>
    <dgm:cxn modelId="{5282D735-F2D8-4AEF-93C7-E8096A51DFDB}" type="presOf" srcId="{E923D80C-6E6D-478A-93CC-6C741A9702C8}" destId="{0B755F89-764D-4FC8-A5E8-CD8D730EAC72}" srcOrd="0" destOrd="0" presId="urn:microsoft.com/office/officeart/2008/layout/VerticalCurvedList"/>
    <dgm:cxn modelId="{E97E393A-DC78-4E0A-AC38-2D10BD8E2A02}" srcId="{42CF7B5D-1349-45CB-834A-D7DA4D06EF35}" destId="{A1A2E68C-81D6-43C3-8011-DDB70A14D598}" srcOrd="0" destOrd="0" parTransId="{E4C7A642-C4F8-47BD-82DD-6BFF327020B9}" sibTransId="{F2D912FD-1D0D-4166-A05C-C97200FB2F50}"/>
    <dgm:cxn modelId="{90485240-F207-48A9-910D-1D0DDC700880}" type="presOf" srcId="{88F0A9F7-075F-4FE1-8A43-5EA7A5DBD27B}" destId="{EADA3A13-12B9-4EA2-A8F7-C8863DDD721D}" srcOrd="0" destOrd="0" presId="urn:microsoft.com/office/officeart/2008/layout/VerticalCurvedList"/>
    <dgm:cxn modelId="{DFCBE08B-02B7-4F7B-86C6-1DCB0C088207}" type="presOf" srcId="{42CF7B5D-1349-45CB-834A-D7DA4D06EF35}" destId="{77AD3C9B-586C-49D6-829A-C43B9370AC78}" srcOrd="0" destOrd="0" presId="urn:microsoft.com/office/officeart/2008/layout/VerticalCurvedList"/>
    <dgm:cxn modelId="{52EC509F-7AD6-4AAB-BE14-B30798FFE167}" srcId="{42CF7B5D-1349-45CB-834A-D7DA4D06EF35}" destId="{88F0A9F7-075F-4FE1-8A43-5EA7A5DBD27B}" srcOrd="3" destOrd="0" parTransId="{9176DB68-A3D2-4FCC-9DF2-446253A686C8}" sibTransId="{C50432EB-DAE0-4F1A-BF0B-C16CB7A81688}"/>
    <dgm:cxn modelId="{0A149CA6-2901-4763-8AED-EA2862C0A8CA}" srcId="{42CF7B5D-1349-45CB-834A-D7DA4D06EF35}" destId="{4A12D99C-E967-42A2-BEC4-47F07B307D1F}" srcOrd="4" destOrd="0" parTransId="{50542120-C877-437C-943B-DEDE712198A6}" sibTransId="{EEA6352D-B9EC-4D26-8DB5-6CCD03D2F294}"/>
    <dgm:cxn modelId="{A123FDAB-11FF-4DAF-AD61-5EE16EA06EE0}" type="presOf" srcId="{A1A2E68C-81D6-43C3-8011-DDB70A14D598}" destId="{1B3F6065-B73B-448B-BEFC-9B5D02D09789}" srcOrd="0" destOrd="0" presId="urn:microsoft.com/office/officeart/2008/layout/VerticalCurvedList"/>
    <dgm:cxn modelId="{36B206DE-3953-4C74-B1B8-EDA0709EC4A4}" type="presOf" srcId="{4A12D99C-E967-42A2-BEC4-47F07B307D1F}" destId="{2105F974-CEB5-43D5-B9E6-98D3650421E8}" srcOrd="0" destOrd="0" presId="urn:microsoft.com/office/officeart/2008/layout/VerticalCurvedList"/>
    <dgm:cxn modelId="{F18D26DF-27C0-4857-8C2B-B5D096231230}" type="presOf" srcId="{F2D912FD-1D0D-4166-A05C-C97200FB2F50}" destId="{AEE45040-5C94-4D43-BF84-7F93A5FB39EC}" srcOrd="0" destOrd="0" presId="urn:microsoft.com/office/officeart/2008/layout/VerticalCurvedList"/>
    <dgm:cxn modelId="{6779CBE9-9BCE-4DB0-A3DE-F8FDD822D7E3}" srcId="{42CF7B5D-1349-45CB-834A-D7DA4D06EF35}" destId="{2D7ACC56-95DA-442E-928A-785D938F1D59}" srcOrd="1" destOrd="0" parTransId="{5DCF00F9-8DD1-49D4-821C-AC3040805681}" sibTransId="{2AEF529E-E2E6-4433-AA31-D3A74357DEC4}"/>
    <dgm:cxn modelId="{B57FE602-14BB-4658-8F22-D60DA6996A72}" type="presParOf" srcId="{77AD3C9B-586C-49D6-829A-C43B9370AC78}" destId="{A0F5594D-8311-4CC7-971E-2C0DA06D8EC5}" srcOrd="0" destOrd="0" presId="urn:microsoft.com/office/officeart/2008/layout/VerticalCurvedList"/>
    <dgm:cxn modelId="{365F4642-7C06-47A1-86D3-EEB8EC826F00}" type="presParOf" srcId="{A0F5594D-8311-4CC7-971E-2C0DA06D8EC5}" destId="{52A22E5A-834F-433B-80F4-E4B6FD5C06D9}" srcOrd="0" destOrd="0" presId="urn:microsoft.com/office/officeart/2008/layout/VerticalCurvedList"/>
    <dgm:cxn modelId="{D85671D1-DD9C-4E15-9C30-29615335A8A2}" type="presParOf" srcId="{52A22E5A-834F-433B-80F4-E4B6FD5C06D9}" destId="{ED8AEB21-F37A-46E5-A741-4C140EA798B4}" srcOrd="0" destOrd="0" presId="urn:microsoft.com/office/officeart/2008/layout/VerticalCurvedList"/>
    <dgm:cxn modelId="{EE176B00-2302-4B78-BB13-39C64C816070}" type="presParOf" srcId="{52A22E5A-834F-433B-80F4-E4B6FD5C06D9}" destId="{AEE45040-5C94-4D43-BF84-7F93A5FB39EC}" srcOrd="1" destOrd="0" presId="urn:microsoft.com/office/officeart/2008/layout/VerticalCurvedList"/>
    <dgm:cxn modelId="{0C12AC47-67B0-47CB-9E3C-FE81517742BF}" type="presParOf" srcId="{52A22E5A-834F-433B-80F4-E4B6FD5C06D9}" destId="{B4206112-CEBE-4BA0-99C6-C8E320E45052}" srcOrd="2" destOrd="0" presId="urn:microsoft.com/office/officeart/2008/layout/VerticalCurvedList"/>
    <dgm:cxn modelId="{FF6CBC5D-20C1-475A-AB01-C9F36B307504}" type="presParOf" srcId="{52A22E5A-834F-433B-80F4-E4B6FD5C06D9}" destId="{E786ADB6-FED6-4BDB-8C66-FA9D57C47782}" srcOrd="3" destOrd="0" presId="urn:microsoft.com/office/officeart/2008/layout/VerticalCurvedList"/>
    <dgm:cxn modelId="{38EFDE40-2916-40D9-9873-85D9BDCC2B7B}" type="presParOf" srcId="{A0F5594D-8311-4CC7-971E-2C0DA06D8EC5}" destId="{1B3F6065-B73B-448B-BEFC-9B5D02D09789}" srcOrd="1" destOrd="0" presId="urn:microsoft.com/office/officeart/2008/layout/VerticalCurvedList"/>
    <dgm:cxn modelId="{22FA987C-D5B7-4FB5-A991-3A1CBD8B4204}" type="presParOf" srcId="{A0F5594D-8311-4CC7-971E-2C0DA06D8EC5}" destId="{9C27BCE6-08BC-441D-80DF-1217FD554923}" srcOrd="2" destOrd="0" presId="urn:microsoft.com/office/officeart/2008/layout/VerticalCurvedList"/>
    <dgm:cxn modelId="{AD065020-D953-433D-AE7A-9459049B4BB0}" type="presParOf" srcId="{9C27BCE6-08BC-441D-80DF-1217FD554923}" destId="{6769675A-EBB6-4137-99E3-3C40A435BA79}" srcOrd="0" destOrd="0" presId="urn:microsoft.com/office/officeart/2008/layout/VerticalCurvedList"/>
    <dgm:cxn modelId="{2DD665A1-2AAE-4AE2-9AE1-FB964F3D8F2E}" type="presParOf" srcId="{A0F5594D-8311-4CC7-971E-2C0DA06D8EC5}" destId="{2FC99FF7-CFC9-4504-87BC-2B7781D5072D}" srcOrd="3" destOrd="0" presId="urn:microsoft.com/office/officeart/2008/layout/VerticalCurvedList"/>
    <dgm:cxn modelId="{ECE15A1D-EB3A-4D78-8616-6F05E6A61D68}" type="presParOf" srcId="{A0F5594D-8311-4CC7-971E-2C0DA06D8EC5}" destId="{4D649182-9B8A-4DE8-8630-03DF07014EAF}" srcOrd="4" destOrd="0" presId="urn:microsoft.com/office/officeart/2008/layout/VerticalCurvedList"/>
    <dgm:cxn modelId="{F99476EE-8B18-44A2-80A5-8A12AD360E6B}" type="presParOf" srcId="{4D649182-9B8A-4DE8-8630-03DF07014EAF}" destId="{7905754B-7B4C-4D4E-8D43-76DFC4608AFC}" srcOrd="0" destOrd="0" presId="urn:microsoft.com/office/officeart/2008/layout/VerticalCurvedList"/>
    <dgm:cxn modelId="{77D1FE8A-A566-4AFB-ADA9-CC694B677BCB}" type="presParOf" srcId="{A0F5594D-8311-4CC7-971E-2C0DA06D8EC5}" destId="{0B755F89-764D-4FC8-A5E8-CD8D730EAC72}" srcOrd="5" destOrd="0" presId="urn:microsoft.com/office/officeart/2008/layout/VerticalCurvedList"/>
    <dgm:cxn modelId="{EBE0EC44-8FED-4A97-BF11-2E4FD3F2F19E}" type="presParOf" srcId="{A0F5594D-8311-4CC7-971E-2C0DA06D8EC5}" destId="{40DEF637-B3EC-40AA-97B1-B0376ED4FC54}" srcOrd="6" destOrd="0" presId="urn:microsoft.com/office/officeart/2008/layout/VerticalCurvedList"/>
    <dgm:cxn modelId="{C1FC8EAE-B270-4E9E-9DA8-4A41F937C8FC}" type="presParOf" srcId="{40DEF637-B3EC-40AA-97B1-B0376ED4FC54}" destId="{A952E55E-824F-4FAA-98ED-6F6A13D6DA06}" srcOrd="0" destOrd="0" presId="urn:microsoft.com/office/officeart/2008/layout/VerticalCurvedList"/>
    <dgm:cxn modelId="{98397493-3971-4B32-99E9-20A5082D417B}" type="presParOf" srcId="{A0F5594D-8311-4CC7-971E-2C0DA06D8EC5}" destId="{EADA3A13-12B9-4EA2-A8F7-C8863DDD721D}" srcOrd="7" destOrd="0" presId="urn:microsoft.com/office/officeart/2008/layout/VerticalCurvedList"/>
    <dgm:cxn modelId="{62700A09-E482-4234-87C8-D363A3CA34B6}" type="presParOf" srcId="{A0F5594D-8311-4CC7-971E-2C0DA06D8EC5}" destId="{0C922480-5D01-4444-8E61-1AA87E93D826}" srcOrd="8" destOrd="0" presId="urn:microsoft.com/office/officeart/2008/layout/VerticalCurvedList"/>
    <dgm:cxn modelId="{E7B069D9-4412-478A-A527-6D5F3CECEC13}" type="presParOf" srcId="{0C922480-5D01-4444-8E61-1AA87E93D826}" destId="{4A29CA98-9A00-4E41-94BC-E5BB3531B216}" srcOrd="0" destOrd="0" presId="urn:microsoft.com/office/officeart/2008/layout/VerticalCurvedList"/>
    <dgm:cxn modelId="{CAB585EA-BA0E-484B-BB10-B906292894D7}" type="presParOf" srcId="{A0F5594D-8311-4CC7-971E-2C0DA06D8EC5}" destId="{2105F974-CEB5-43D5-B9E6-98D3650421E8}" srcOrd="9" destOrd="0" presId="urn:microsoft.com/office/officeart/2008/layout/VerticalCurvedList"/>
    <dgm:cxn modelId="{20508AD6-5E7C-4DCC-B367-F3451FBA5E5C}" type="presParOf" srcId="{A0F5594D-8311-4CC7-971E-2C0DA06D8EC5}" destId="{AAFCA65F-DBC4-4188-9383-6D24048BB014}" srcOrd="10" destOrd="0" presId="urn:microsoft.com/office/officeart/2008/layout/VerticalCurvedList"/>
    <dgm:cxn modelId="{4307306E-C54B-4422-949D-D5C25DAE4AAA}" type="presParOf" srcId="{AAFCA65F-DBC4-4188-9383-6D24048BB014}" destId="{92216449-F8FE-4420-AC87-F80915C5265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0057AC-8CF6-436E-B0AC-091266B00293}" type="doc">
      <dgm:prSet loTypeId="urn:microsoft.com/office/officeart/2005/8/layout/hList1" loCatId="list" qsTypeId="urn:microsoft.com/office/officeart/2005/8/quickstyle/3d3#1" qsCatId="3D" csTypeId="urn:microsoft.com/office/officeart/2005/8/colors/colorful5#1" csCatId="colorful" phldr="1"/>
      <dgm:spPr/>
      <dgm:t>
        <a:bodyPr/>
        <a:lstStyle/>
        <a:p>
          <a:endParaRPr lang="es-ES"/>
        </a:p>
      </dgm:t>
    </dgm:pt>
    <dgm:pt modelId="{32A1EF6E-710A-4AC6-97AB-7552837DB366}">
      <dgm:prSet custT="1"/>
      <dgm:spPr/>
      <dgm:t>
        <a:bodyPr/>
        <a:lstStyle/>
        <a:p>
          <a:r>
            <a:rPr lang="de-DE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Kralencar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54F2264-1788-42D5-A57A-ADF139F2D116}" type="parTrans" cxnId="{2A18B4F4-B238-46E5-B5A4-B7056C962102}">
      <dgm:prSet/>
      <dgm:spPr/>
      <dgm:t>
        <a:bodyPr/>
        <a:lstStyle/>
        <a:p>
          <a:endParaRPr lang="es-ES"/>
        </a:p>
      </dgm:t>
    </dgm:pt>
    <dgm:pt modelId="{638D59FC-3C2F-4087-82E5-3957CCEF5BC3}" type="sibTrans" cxnId="{2A18B4F4-B238-46E5-B5A4-B7056C962102}">
      <dgm:prSet/>
      <dgm:spPr/>
      <dgm:t>
        <a:bodyPr/>
        <a:lstStyle/>
        <a:p>
          <a:endParaRPr lang="es-ES"/>
        </a:p>
      </dgm:t>
    </dgm:pt>
    <dgm:pt modelId="{ABA2781E-153C-45D7-8773-7C789B16E8B5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de-DE" sz="2000" b="1" dirty="0"/>
            <a:t>Ola </a:t>
          </a:r>
          <a:r>
            <a:rPr lang="de-DE" sz="2000" b="1" dirty="0" err="1"/>
            <a:t>pomazingelen</a:t>
          </a:r>
          <a:endParaRPr lang="es-ES" sz="2000" dirty="0"/>
        </a:p>
      </dgm:t>
    </dgm:pt>
    <dgm:pt modelId="{A0531B09-E7CA-4882-9097-6DB65AAE7630}" type="parTrans" cxnId="{8842D223-2810-4F72-8F10-DE8AE1CA6351}">
      <dgm:prSet/>
      <dgm:spPr/>
      <dgm:t>
        <a:bodyPr/>
        <a:lstStyle/>
        <a:p>
          <a:endParaRPr lang="es-ES"/>
        </a:p>
      </dgm:t>
    </dgm:pt>
    <dgm:pt modelId="{54CE66BE-A6D0-41EE-A1D0-BE775CD571D4}" type="sibTrans" cxnId="{8842D223-2810-4F72-8F10-DE8AE1CA6351}">
      <dgm:prSet/>
      <dgm:spPr/>
      <dgm:t>
        <a:bodyPr/>
        <a:lstStyle/>
        <a:p>
          <a:endParaRPr lang="es-ES"/>
        </a:p>
      </dgm:t>
    </dgm:pt>
    <dgm:pt modelId="{8FFB847D-4BA3-41B5-865A-4ACF65CF216C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de-DE" sz="2000" b="1" dirty="0"/>
            <a:t>Ohrabringe </a:t>
          </a:r>
          <a:r>
            <a:rPr lang="de-DE" sz="2000" b="1" dirty="0" err="1"/>
            <a:t>keda</a:t>
          </a:r>
          <a:r>
            <a:rPr lang="de-DE" sz="2000" b="1" dirty="0"/>
            <a:t> </a:t>
          </a:r>
          <a:r>
            <a:rPr lang="de-DE" sz="2000" b="1" dirty="0" err="1"/>
            <a:t>kerge</a:t>
          </a:r>
          <a:r>
            <a:rPr lang="de-DE" sz="2000" b="1" dirty="0"/>
            <a:t> </a:t>
          </a:r>
          <a:r>
            <a:rPr lang="de-DE" sz="2000" b="1" dirty="0" err="1"/>
            <a:t>sukaripe</a:t>
          </a:r>
          <a:r>
            <a:rPr lang="de-DE" sz="2000" b="1" dirty="0"/>
            <a:t> </a:t>
          </a:r>
          <a:r>
            <a:rPr lang="ru-RU" sz="2000" b="1" dirty="0"/>
            <a:t>(2</a:t>
          </a:r>
          <a:r>
            <a:rPr lang="de-DE" sz="2000" b="1" dirty="0"/>
            <a:t>.</a:t>
          </a:r>
          <a:r>
            <a:rPr lang="de-DE" sz="2000" b="1" dirty="0" err="1"/>
            <a:t>Letopisi</a:t>
          </a:r>
          <a:r>
            <a:rPr lang="ru-RU" sz="2000" b="1" dirty="0"/>
            <a:t>15:8)</a:t>
          </a:r>
          <a:endParaRPr lang="es-ES" sz="2000" dirty="0"/>
        </a:p>
      </dgm:t>
    </dgm:pt>
    <dgm:pt modelId="{3824F19C-0357-4C21-93EE-D32E4C4DC81D}" type="parTrans" cxnId="{435528BE-3AFD-4703-AB3B-89ADEB4625F0}">
      <dgm:prSet/>
      <dgm:spPr/>
      <dgm:t>
        <a:bodyPr/>
        <a:lstStyle/>
        <a:p>
          <a:endParaRPr lang="es-ES"/>
        </a:p>
      </dgm:t>
    </dgm:pt>
    <dgm:pt modelId="{5C1636D9-BF6D-4604-8FA8-EDBB7F42A35F}" type="sibTrans" cxnId="{435528BE-3AFD-4703-AB3B-89ADEB4625F0}">
      <dgm:prSet/>
      <dgm:spPr/>
      <dgm:t>
        <a:bodyPr/>
        <a:lstStyle/>
        <a:p>
          <a:endParaRPr lang="es-ES"/>
        </a:p>
      </dgm:t>
    </dgm:pt>
    <dgm:pt modelId="{A199F07A-C396-4EB2-88DE-DA6D2537CF23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de-DE" sz="2000" b="1" dirty="0"/>
            <a:t>Ola </a:t>
          </a:r>
          <a:r>
            <a:rPr lang="de-DE" sz="2000" b="1" dirty="0" err="1"/>
            <a:t>soocingepe</a:t>
          </a:r>
          <a:r>
            <a:rPr lang="de-DE" sz="2000" b="1" dirty="0"/>
            <a:t> </a:t>
          </a:r>
          <a:r>
            <a:rPr lang="de-DE" sz="2000" b="1" dirty="0" err="1"/>
            <a:t>olencar</a:t>
          </a:r>
          <a:r>
            <a:rPr lang="de-DE" sz="2000" b="1" dirty="0"/>
            <a:t> </a:t>
          </a:r>
          <a:r>
            <a:rPr lang="de-DE" sz="2000" b="1" dirty="0" err="1"/>
            <a:t>keda</a:t>
          </a:r>
          <a:r>
            <a:rPr lang="de-DE" sz="2000" b="1" dirty="0"/>
            <a:t> </a:t>
          </a:r>
          <a:r>
            <a:rPr lang="de-DE" sz="2000" b="1" dirty="0" err="1"/>
            <a:t>gresinge</a:t>
          </a:r>
          <a:r>
            <a:rPr lang="de-DE" sz="2000" b="1" dirty="0"/>
            <a:t>    </a:t>
          </a:r>
          <a:r>
            <a:rPr lang="ru-RU" sz="2000" b="1" dirty="0"/>
            <a:t>(</a:t>
          </a:r>
          <a:r>
            <a:rPr lang="de-DE" sz="2000" b="1" dirty="0"/>
            <a:t>1.Carevi </a:t>
          </a:r>
          <a:r>
            <a:rPr lang="ru-RU" sz="2000" b="1" dirty="0"/>
            <a:t>21:20)</a:t>
          </a:r>
          <a:endParaRPr lang="es-ES" sz="2000" dirty="0"/>
        </a:p>
      </dgm:t>
    </dgm:pt>
    <dgm:pt modelId="{3E739785-8E7D-4849-BBE9-4822075034FA}" type="parTrans" cxnId="{8AB08552-57ED-4BF0-A095-C51558144DDE}">
      <dgm:prSet/>
      <dgm:spPr/>
      <dgm:t>
        <a:bodyPr/>
        <a:lstStyle/>
        <a:p>
          <a:endParaRPr lang="es-ES"/>
        </a:p>
      </dgm:t>
    </dgm:pt>
    <dgm:pt modelId="{5E7E80DE-0FEF-4E0F-A936-667F1DA9EA09}" type="sibTrans" cxnId="{8AB08552-57ED-4BF0-A095-C51558144DDE}">
      <dgm:prSet/>
      <dgm:spPr/>
      <dgm:t>
        <a:bodyPr/>
        <a:lstStyle/>
        <a:p>
          <a:endParaRPr lang="es-ES"/>
        </a:p>
      </dgm:t>
    </dgm:pt>
    <dgm:pt modelId="{D015BCE2-1F55-4922-B55C-724929522C83}">
      <dgm:prSet custT="1"/>
      <dgm:spPr/>
      <dgm:t>
        <a:bodyPr/>
        <a:lstStyle/>
        <a:p>
          <a:r>
            <a:rPr lang="de-DE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Svestenikoncar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A61DD42-F8A2-4437-80C1-8D527F95D891}" type="parTrans" cxnId="{551E4D20-EEAF-4BAE-AB45-734543495CC5}">
      <dgm:prSet/>
      <dgm:spPr/>
      <dgm:t>
        <a:bodyPr/>
        <a:lstStyle/>
        <a:p>
          <a:endParaRPr lang="es-ES"/>
        </a:p>
      </dgm:t>
    </dgm:pt>
    <dgm:pt modelId="{1792D66E-DED5-47CD-936A-175C6BB841E0}" type="sibTrans" cxnId="{551E4D20-EEAF-4BAE-AB45-734543495CC5}">
      <dgm:prSet/>
      <dgm:spPr/>
      <dgm:t>
        <a:bodyPr/>
        <a:lstStyle/>
        <a:p>
          <a:endParaRPr lang="es-ES"/>
        </a:p>
      </dgm:t>
    </dgm:pt>
    <dgm:pt modelId="{3432A324-2336-4860-89D3-3CD1A3876C54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de-DE" sz="2000" b="1" dirty="0"/>
            <a:t>Ola </a:t>
          </a:r>
          <a:r>
            <a:rPr lang="de-DE" sz="2000" b="1" dirty="0" err="1"/>
            <a:t>sprotistavingepe</a:t>
          </a:r>
          <a:r>
            <a:rPr lang="de-DE" sz="2000" b="1" dirty="0"/>
            <a:t> </a:t>
          </a:r>
          <a:r>
            <a:rPr lang="de-DE" sz="2000" b="1" dirty="0" err="1"/>
            <a:t>olenge</a:t>
          </a:r>
          <a:r>
            <a:rPr lang="de-DE" sz="2000" b="1" dirty="0"/>
            <a:t> </a:t>
          </a:r>
          <a:r>
            <a:rPr lang="de-DE" sz="2000" b="1" dirty="0" err="1"/>
            <a:t>keda</a:t>
          </a:r>
          <a:r>
            <a:rPr lang="de-DE" sz="2000" b="1" dirty="0"/>
            <a:t> </a:t>
          </a:r>
          <a:r>
            <a:rPr lang="de-DE" sz="2000" b="1" dirty="0" err="1"/>
            <a:t>gresinge</a:t>
          </a:r>
          <a:r>
            <a:rPr lang="de-DE" sz="2000" b="1" dirty="0"/>
            <a:t>  </a:t>
          </a:r>
          <a:r>
            <a:rPr lang="ru-RU" sz="2000" b="1" dirty="0"/>
            <a:t>(</a:t>
          </a:r>
          <a:r>
            <a:rPr lang="de-DE" sz="2000" b="1" dirty="0" err="1"/>
            <a:t>Malahija</a:t>
          </a:r>
          <a:r>
            <a:rPr lang="ru-RU" sz="2000" b="1" dirty="0"/>
            <a:t> 2:1-2)</a:t>
          </a:r>
          <a:endParaRPr lang="es-ES" sz="2000" dirty="0"/>
        </a:p>
      </dgm:t>
    </dgm:pt>
    <dgm:pt modelId="{AA30E928-5DE2-46F7-A0F9-468A65CF63A9}" type="parTrans" cxnId="{74641E2E-81EE-4C99-898F-77C60B0A4A9E}">
      <dgm:prSet/>
      <dgm:spPr/>
      <dgm:t>
        <a:bodyPr/>
        <a:lstStyle/>
        <a:p>
          <a:endParaRPr lang="es-ES"/>
        </a:p>
      </dgm:t>
    </dgm:pt>
    <dgm:pt modelId="{09E7E14D-E94B-43D2-9255-2CAFE6D954DE}" type="sibTrans" cxnId="{74641E2E-81EE-4C99-898F-77C60B0A4A9E}">
      <dgm:prSet/>
      <dgm:spPr/>
      <dgm:t>
        <a:bodyPr/>
        <a:lstStyle/>
        <a:p>
          <a:endParaRPr lang="es-ES"/>
        </a:p>
      </dgm:t>
    </dgm:pt>
    <dgm:pt modelId="{637AC09B-8CA7-47CB-A589-D14019889AC5}">
      <dgm:prSet custT="1"/>
      <dgm:spPr/>
      <dgm:t>
        <a:bodyPr/>
        <a:lstStyle/>
        <a:p>
          <a:r>
            <a:rPr lang="de-DE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Manusencar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AA5AF2-2984-4768-94E4-E6398A73EDBA}" type="parTrans" cxnId="{BD7CAD0A-C327-4C57-ACC3-5516A1F41894}">
      <dgm:prSet/>
      <dgm:spPr/>
      <dgm:t>
        <a:bodyPr/>
        <a:lstStyle/>
        <a:p>
          <a:endParaRPr lang="es-ES"/>
        </a:p>
      </dgm:t>
    </dgm:pt>
    <dgm:pt modelId="{7D2DFD9B-B37B-4F3E-8C83-4F4CFC4E311E}" type="sibTrans" cxnId="{BD7CAD0A-C327-4C57-ACC3-5516A1F41894}">
      <dgm:prSet/>
      <dgm:spPr/>
      <dgm:t>
        <a:bodyPr/>
        <a:lstStyle/>
        <a:p>
          <a:endParaRPr lang="es-ES"/>
        </a:p>
      </dgm:t>
    </dgm:pt>
    <dgm:pt modelId="{222FEEE9-3667-416C-92E0-4AAFE2C0DB64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de-DE" sz="2000" b="1" dirty="0"/>
            <a:t>Ola </a:t>
          </a:r>
          <a:r>
            <a:rPr lang="de-DE" sz="2000" b="1" dirty="0" err="1"/>
            <a:t>poucingelen</a:t>
          </a:r>
          <a:r>
            <a:rPr lang="de-DE" sz="2000" b="1" dirty="0"/>
            <a:t> </a:t>
          </a:r>
          <a:r>
            <a:rPr lang="de-DE" sz="2000" b="1" dirty="0" err="1"/>
            <a:t>palo</a:t>
          </a:r>
          <a:r>
            <a:rPr lang="de-DE" sz="2000" b="1" dirty="0"/>
            <a:t> </a:t>
          </a:r>
          <a:r>
            <a:rPr lang="de-DE" sz="2000" b="1" dirty="0" err="1"/>
            <a:t>Devleso</a:t>
          </a:r>
          <a:r>
            <a:rPr lang="de-DE" sz="2000" b="1" dirty="0"/>
            <a:t> </a:t>
          </a:r>
          <a:r>
            <a:rPr lang="de-DE" sz="2000" b="1" dirty="0" err="1"/>
            <a:t>drumo</a:t>
          </a:r>
          <a:r>
            <a:rPr lang="de-DE" sz="2000" b="1" dirty="0"/>
            <a:t> </a:t>
          </a:r>
          <a:r>
            <a:rPr lang="ru-RU" sz="2000" b="1" dirty="0"/>
            <a:t>(</a:t>
          </a:r>
          <a:r>
            <a:rPr lang="de-DE" sz="2000" b="1" dirty="0" err="1"/>
            <a:t>Mihej</a:t>
          </a:r>
          <a:r>
            <a:rPr lang="de-DE" sz="2000" b="1" dirty="0"/>
            <a:t> 6:8</a:t>
          </a:r>
          <a:r>
            <a:rPr lang="ru-RU" sz="2000" b="1" dirty="0"/>
            <a:t>)</a:t>
          </a:r>
          <a:endParaRPr lang="es-ES" sz="2000" dirty="0"/>
        </a:p>
      </dgm:t>
    </dgm:pt>
    <dgm:pt modelId="{115D26EF-C9C1-42F3-AE93-B9C60484AC8C}" type="parTrans" cxnId="{62796999-17A5-47F9-AA83-A72F1620E9D2}">
      <dgm:prSet/>
      <dgm:spPr/>
      <dgm:t>
        <a:bodyPr/>
        <a:lstStyle/>
        <a:p>
          <a:endParaRPr lang="es-ES"/>
        </a:p>
      </dgm:t>
    </dgm:pt>
    <dgm:pt modelId="{41C612D1-BABD-4CCF-9B1B-326F358DB1EF}" type="sibTrans" cxnId="{62796999-17A5-47F9-AA83-A72F1620E9D2}">
      <dgm:prSet/>
      <dgm:spPr/>
      <dgm:t>
        <a:bodyPr/>
        <a:lstStyle/>
        <a:p>
          <a:endParaRPr lang="es-ES"/>
        </a:p>
      </dgm:t>
    </dgm:pt>
    <dgm:pt modelId="{5533AD7F-497A-4A15-B135-4108F45F98B5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de-DE" sz="2000" b="1" dirty="0"/>
            <a:t>Ola </a:t>
          </a:r>
          <a:r>
            <a:rPr lang="de-DE" sz="2000" b="1" dirty="0" err="1"/>
            <a:t>objavinge</a:t>
          </a:r>
          <a:r>
            <a:rPr lang="de-DE" sz="2000" b="1" dirty="0"/>
            <a:t> </a:t>
          </a:r>
          <a:r>
            <a:rPr lang="de-DE" sz="2000" b="1" dirty="0" err="1"/>
            <a:t>olenge</a:t>
          </a:r>
          <a:r>
            <a:rPr lang="de-DE" sz="2000" b="1" dirty="0"/>
            <a:t> </a:t>
          </a:r>
          <a:r>
            <a:rPr lang="de-DE" sz="2000" b="1" dirty="0" err="1"/>
            <a:t>piro</a:t>
          </a:r>
          <a:r>
            <a:rPr lang="de-DE" sz="2000" b="1" dirty="0"/>
            <a:t> grevo </a:t>
          </a:r>
          <a:r>
            <a:rPr lang="ru-RU" sz="2000" b="1" dirty="0"/>
            <a:t>(</a:t>
          </a:r>
          <a:r>
            <a:rPr lang="de-DE" sz="2000" b="1" dirty="0"/>
            <a:t>Isaija</a:t>
          </a:r>
          <a:r>
            <a:rPr lang="ru-RU" sz="2000" b="1" dirty="0"/>
            <a:t> 58:1)</a:t>
          </a:r>
          <a:endParaRPr lang="es-ES" sz="2000" dirty="0"/>
        </a:p>
      </dgm:t>
    </dgm:pt>
    <dgm:pt modelId="{81E7C9F0-BF21-46E5-87C9-2194503FAB01}" type="parTrans" cxnId="{21E3FC8C-A955-4BAB-B8E2-3399E0D13A19}">
      <dgm:prSet/>
      <dgm:spPr/>
      <dgm:t>
        <a:bodyPr/>
        <a:lstStyle/>
        <a:p>
          <a:endParaRPr lang="es-ES"/>
        </a:p>
      </dgm:t>
    </dgm:pt>
    <dgm:pt modelId="{A3874F8B-0E54-4A76-A4F5-D177425A135E}" type="sibTrans" cxnId="{21E3FC8C-A955-4BAB-B8E2-3399E0D13A19}">
      <dgm:prSet/>
      <dgm:spPr/>
      <dgm:t>
        <a:bodyPr/>
        <a:lstStyle/>
        <a:p>
          <a:endParaRPr lang="es-ES"/>
        </a:p>
      </dgm:t>
    </dgm:pt>
    <dgm:pt modelId="{8269B56E-7727-40CE-B625-2C9721649A5B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de-DE" sz="2000" b="1" dirty="0"/>
            <a:t>Ola </a:t>
          </a:r>
          <a:r>
            <a:rPr lang="de-DE" sz="2000" b="1" dirty="0" err="1"/>
            <a:t>vikingelen</a:t>
          </a:r>
          <a:r>
            <a:rPr lang="de-DE" sz="2000" b="1" dirty="0"/>
            <a:t> ko </a:t>
          </a:r>
          <a:r>
            <a:rPr lang="de-DE" sz="2000" b="1" dirty="0" err="1"/>
            <a:t>pokajba</a:t>
          </a:r>
          <a:r>
            <a:rPr lang="de-DE" sz="2000" b="1" dirty="0"/>
            <a:t>      </a:t>
          </a:r>
          <a:r>
            <a:rPr lang="ru-RU" sz="2000" b="1" dirty="0"/>
            <a:t>(</a:t>
          </a:r>
          <a:r>
            <a:rPr lang="de-DE" sz="2000" b="1" dirty="0"/>
            <a:t>Ezekiel</a:t>
          </a:r>
          <a:r>
            <a:rPr lang="ru-RU" sz="2000" b="1" dirty="0"/>
            <a:t> 18:32)</a:t>
          </a:r>
          <a:endParaRPr lang="es-ES" sz="2000" dirty="0"/>
        </a:p>
      </dgm:t>
    </dgm:pt>
    <dgm:pt modelId="{6A915703-B68C-464A-B3CD-6D6FF2AE6D7C}" type="parTrans" cxnId="{5CEA538C-7D33-4BCF-94B8-145C09C8EFBA}">
      <dgm:prSet/>
      <dgm:spPr/>
      <dgm:t>
        <a:bodyPr/>
        <a:lstStyle/>
        <a:p>
          <a:endParaRPr lang="es-ES"/>
        </a:p>
      </dgm:t>
    </dgm:pt>
    <dgm:pt modelId="{41A24FD0-218A-4673-A6E8-F36CC0CEE666}" type="sibTrans" cxnId="{5CEA538C-7D33-4BCF-94B8-145C09C8EFBA}">
      <dgm:prSet/>
      <dgm:spPr/>
      <dgm:t>
        <a:bodyPr/>
        <a:lstStyle/>
        <a:p>
          <a:endParaRPr lang="es-ES"/>
        </a:p>
      </dgm:t>
    </dgm:pt>
    <dgm:pt modelId="{C27D46B8-FC64-4971-B0A2-2587B3183C78}">
      <dgm:prSet custT="1"/>
      <dgm:spPr/>
      <dgm:t>
        <a:bodyPr/>
        <a:lstStyle/>
        <a:p>
          <a:r>
            <a:rPr lang="de-DE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Amencar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743D6C-DF08-44E8-B15A-F1C4C4BA76A3}" type="parTrans" cxnId="{0D57EE1E-1FCC-42C0-A7CB-D7F4B44D9B9D}">
      <dgm:prSet/>
      <dgm:spPr/>
      <dgm:t>
        <a:bodyPr/>
        <a:lstStyle/>
        <a:p>
          <a:endParaRPr lang="es-ES"/>
        </a:p>
      </dgm:t>
    </dgm:pt>
    <dgm:pt modelId="{1E3BC3B1-B39A-4344-93C8-F0AA20C4C2AD}" type="sibTrans" cxnId="{0D57EE1E-1FCC-42C0-A7CB-D7F4B44D9B9D}">
      <dgm:prSet/>
      <dgm:spPr/>
      <dgm:t>
        <a:bodyPr/>
        <a:lstStyle/>
        <a:p>
          <a:endParaRPr lang="es-ES"/>
        </a:p>
      </dgm:t>
    </dgm:pt>
    <dgm:pt modelId="{42D742F8-5631-4DBF-BDAA-F72ABDDF6E7E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de-DE" sz="2000" b="1" dirty="0"/>
            <a:t>Ola </a:t>
          </a:r>
          <a:r>
            <a:rPr lang="de-DE" sz="2000" b="1" dirty="0" err="1"/>
            <a:t>pisinge</a:t>
          </a:r>
          <a:r>
            <a:rPr lang="de-DE" sz="2000" b="1" dirty="0"/>
            <a:t> </a:t>
          </a:r>
          <a:r>
            <a:rPr lang="de-DE" sz="2000" b="1" dirty="0" err="1"/>
            <a:t>pire</a:t>
          </a:r>
          <a:r>
            <a:rPr lang="de-DE" sz="2000" b="1" dirty="0"/>
            <a:t> </a:t>
          </a:r>
          <a:r>
            <a:rPr lang="de-DE" sz="2000" b="1" dirty="0" err="1"/>
            <a:t>porake</a:t>
          </a:r>
          <a:r>
            <a:rPr lang="de-DE" sz="2000" b="1" dirty="0"/>
            <a:t>                     </a:t>
          </a:r>
          <a:r>
            <a:rPr lang="ru-RU" sz="2000" b="1" dirty="0"/>
            <a:t>(2. </a:t>
          </a:r>
          <a:r>
            <a:rPr lang="de-DE" sz="2000" b="1" dirty="0" err="1"/>
            <a:t>Letopisi</a:t>
          </a:r>
          <a:r>
            <a:rPr lang="ru-RU" sz="2000" b="1" dirty="0"/>
            <a:t> 13:22)</a:t>
          </a:r>
          <a:endParaRPr lang="es-ES" sz="2000" dirty="0"/>
        </a:p>
      </dgm:t>
    </dgm:pt>
    <dgm:pt modelId="{02A884E5-50F2-41C2-8803-55FE9D27FFC1}" type="parTrans" cxnId="{B0D62F3D-9474-4F8F-84C0-A26C257B3230}">
      <dgm:prSet/>
      <dgm:spPr/>
      <dgm:t>
        <a:bodyPr/>
        <a:lstStyle/>
        <a:p>
          <a:endParaRPr lang="es-ES"/>
        </a:p>
      </dgm:t>
    </dgm:pt>
    <dgm:pt modelId="{B7E3DF12-A25C-4C6B-B07B-C1628323E25C}" type="sibTrans" cxnId="{B0D62F3D-9474-4F8F-84C0-A26C257B3230}">
      <dgm:prSet/>
      <dgm:spPr/>
      <dgm:t>
        <a:bodyPr/>
        <a:lstStyle/>
        <a:p>
          <a:endParaRPr lang="es-ES"/>
        </a:p>
      </dgm:t>
    </dgm:pt>
    <dgm:pt modelId="{A1A673B3-DAD3-4B59-A4EA-78C64D0A35CC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mk-MK" sz="2000" b="1" dirty="0"/>
            <a:t>(1</a:t>
          </a:r>
          <a:r>
            <a:rPr lang="de-DE" sz="2000" b="1" dirty="0"/>
            <a:t>.</a:t>
          </a:r>
          <a:r>
            <a:rPr lang="de-DE" sz="2000" b="1" dirty="0" err="1"/>
            <a:t>Carevi</a:t>
          </a:r>
          <a:r>
            <a:rPr lang="mk-MK" sz="2000" b="1" dirty="0"/>
            <a:t> 19:16)</a:t>
          </a:r>
          <a:endParaRPr lang="de-DE" sz="2000" b="1" dirty="0"/>
        </a:p>
      </dgm:t>
    </dgm:pt>
    <dgm:pt modelId="{6CA7318F-010A-4F6C-BF7E-3A2B14570A7D}" type="parTrans" cxnId="{DA63DBB0-FFD3-4D3C-AD31-A619598EE47E}">
      <dgm:prSet/>
      <dgm:spPr/>
      <dgm:t>
        <a:bodyPr/>
        <a:lstStyle/>
        <a:p>
          <a:endParaRPr lang="de-DE"/>
        </a:p>
      </dgm:t>
    </dgm:pt>
    <dgm:pt modelId="{BD24C423-4887-4D41-9742-EA78F1919BB1}" type="sibTrans" cxnId="{DA63DBB0-FFD3-4D3C-AD31-A619598EE47E}">
      <dgm:prSet/>
      <dgm:spPr/>
      <dgm:t>
        <a:bodyPr/>
        <a:lstStyle/>
        <a:p>
          <a:endParaRPr lang="de-DE"/>
        </a:p>
      </dgm:t>
    </dgm:pt>
    <dgm:pt modelId="{20AB50EC-D7F4-4FDB-8F08-D349CE3FDBDF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endParaRPr lang="es-ES" sz="2000" dirty="0"/>
        </a:p>
      </dgm:t>
    </dgm:pt>
    <dgm:pt modelId="{6FF896E8-86EE-4AF5-A032-66F66864EEA8}" type="parTrans" cxnId="{CA62BCC4-089A-4BED-9FC0-1218FEA920BD}">
      <dgm:prSet/>
      <dgm:spPr/>
      <dgm:t>
        <a:bodyPr/>
        <a:lstStyle/>
        <a:p>
          <a:endParaRPr lang="de-DE"/>
        </a:p>
      </dgm:t>
    </dgm:pt>
    <dgm:pt modelId="{4623BE4D-EBF5-4A5D-B939-EBD83C44390D}" type="sibTrans" cxnId="{CA62BCC4-089A-4BED-9FC0-1218FEA920BD}">
      <dgm:prSet/>
      <dgm:spPr/>
      <dgm:t>
        <a:bodyPr/>
        <a:lstStyle/>
        <a:p>
          <a:endParaRPr lang="de-DE"/>
        </a:p>
      </dgm:t>
    </dgm:pt>
    <dgm:pt modelId="{681415A1-17BD-4D9A-B07E-9F06791D259D}" type="pres">
      <dgm:prSet presAssocID="{D90057AC-8CF6-436E-B0AC-091266B00293}" presName="Name0" presStyleCnt="0">
        <dgm:presLayoutVars>
          <dgm:dir/>
          <dgm:animLvl val="lvl"/>
          <dgm:resizeHandles val="exact"/>
        </dgm:presLayoutVars>
      </dgm:prSet>
      <dgm:spPr/>
    </dgm:pt>
    <dgm:pt modelId="{30C09DD5-96C1-42CE-B10E-781A9C28E698}" type="pres">
      <dgm:prSet presAssocID="{32A1EF6E-710A-4AC6-97AB-7552837DB366}" presName="composite" presStyleCnt="0"/>
      <dgm:spPr/>
    </dgm:pt>
    <dgm:pt modelId="{05340BC9-8879-4DCD-BB02-8927DB5F7B5D}" type="pres">
      <dgm:prSet presAssocID="{32A1EF6E-710A-4AC6-97AB-7552837DB366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CF1B35E5-5757-45D6-95F2-5BF0798F1D58}" type="pres">
      <dgm:prSet presAssocID="{32A1EF6E-710A-4AC6-97AB-7552837DB366}" presName="desTx" presStyleLbl="alignAccFollowNode1" presStyleIdx="0" presStyleCnt="4">
        <dgm:presLayoutVars>
          <dgm:bulletEnabled val="1"/>
        </dgm:presLayoutVars>
      </dgm:prSet>
      <dgm:spPr/>
    </dgm:pt>
    <dgm:pt modelId="{68BDA093-722F-42A7-B7A1-4DCC974723B9}" type="pres">
      <dgm:prSet presAssocID="{638D59FC-3C2F-4087-82E5-3957CCEF5BC3}" presName="space" presStyleCnt="0"/>
      <dgm:spPr/>
    </dgm:pt>
    <dgm:pt modelId="{D452A645-5365-4087-BE08-D6759FF0F5B9}" type="pres">
      <dgm:prSet presAssocID="{D015BCE2-1F55-4922-B55C-724929522C83}" presName="composite" presStyleCnt="0"/>
      <dgm:spPr/>
    </dgm:pt>
    <dgm:pt modelId="{FFE4639A-A1BC-48B9-BB6E-193C8A90B79C}" type="pres">
      <dgm:prSet presAssocID="{D015BCE2-1F55-4922-B55C-724929522C83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53DF6662-7B4C-4132-A7BC-60CF82E77731}" type="pres">
      <dgm:prSet presAssocID="{D015BCE2-1F55-4922-B55C-724929522C83}" presName="desTx" presStyleLbl="alignAccFollowNode1" presStyleIdx="1" presStyleCnt="4">
        <dgm:presLayoutVars>
          <dgm:bulletEnabled val="1"/>
        </dgm:presLayoutVars>
      </dgm:prSet>
      <dgm:spPr/>
    </dgm:pt>
    <dgm:pt modelId="{3D6663FD-894E-435D-ACC4-9A26919700F5}" type="pres">
      <dgm:prSet presAssocID="{1792D66E-DED5-47CD-936A-175C6BB841E0}" presName="space" presStyleCnt="0"/>
      <dgm:spPr/>
    </dgm:pt>
    <dgm:pt modelId="{202025F2-D32C-4B5E-A0EC-35F91623ED53}" type="pres">
      <dgm:prSet presAssocID="{637AC09B-8CA7-47CB-A589-D14019889AC5}" presName="composite" presStyleCnt="0"/>
      <dgm:spPr/>
    </dgm:pt>
    <dgm:pt modelId="{DEFE3BFD-63AE-46D0-8338-9DA444A1BDAE}" type="pres">
      <dgm:prSet presAssocID="{637AC09B-8CA7-47CB-A589-D14019889AC5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75A5ECA1-1260-4949-AE3C-6090613AD70F}" type="pres">
      <dgm:prSet presAssocID="{637AC09B-8CA7-47CB-A589-D14019889AC5}" presName="desTx" presStyleLbl="alignAccFollowNode1" presStyleIdx="2" presStyleCnt="4">
        <dgm:presLayoutVars>
          <dgm:bulletEnabled val="1"/>
        </dgm:presLayoutVars>
      </dgm:prSet>
      <dgm:spPr/>
    </dgm:pt>
    <dgm:pt modelId="{CEBFBDBD-259A-4F19-A41E-F8D0531A78A2}" type="pres">
      <dgm:prSet presAssocID="{7D2DFD9B-B37B-4F3E-8C83-4F4CFC4E311E}" presName="space" presStyleCnt="0"/>
      <dgm:spPr/>
    </dgm:pt>
    <dgm:pt modelId="{BFEBD845-0D9F-48F2-A73A-E5E05B099E8A}" type="pres">
      <dgm:prSet presAssocID="{C27D46B8-FC64-4971-B0A2-2587B3183C78}" presName="composite" presStyleCnt="0"/>
      <dgm:spPr/>
    </dgm:pt>
    <dgm:pt modelId="{8B58166E-5A6E-4E39-A943-90284F6DCE41}" type="pres">
      <dgm:prSet presAssocID="{C27D46B8-FC64-4971-B0A2-2587B3183C78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6C228FAD-8A71-42AC-B3BE-D879487E1848}" type="pres">
      <dgm:prSet presAssocID="{C27D46B8-FC64-4971-B0A2-2587B3183C78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BD7CAD0A-C327-4C57-ACC3-5516A1F41894}" srcId="{D90057AC-8CF6-436E-B0AC-091266B00293}" destId="{637AC09B-8CA7-47CB-A589-D14019889AC5}" srcOrd="2" destOrd="0" parTransId="{4CAA5AF2-2984-4768-94E4-E6398A73EDBA}" sibTransId="{7D2DFD9B-B37B-4F3E-8C83-4F4CFC4E311E}"/>
    <dgm:cxn modelId="{0D57EE1E-1FCC-42C0-A7CB-D7F4B44D9B9D}" srcId="{D90057AC-8CF6-436E-B0AC-091266B00293}" destId="{C27D46B8-FC64-4971-B0A2-2587B3183C78}" srcOrd="3" destOrd="0" parTransId="{4A743D6C-DF08-44E8-B15A-F1C4C4BA76A3}" sibTransId="{1E3BC3B1-B39A-4344-93C8-F0AA20C4C2AD}"/>
    <dgm:cxn modelId="{551E4D20-EEAF-4BAE-AB45-734543495CC5}" srcId="{D90057AC-8CF6-436E-B0AC-091266B00293}" destId="{D015BCE2-1F55-4922-B55C-724929522C83}" srcOrd="1" destOrd="0" parTransId="{BA61DD42-F8A2-4437-80C1-8D527F95D891}" sibTransId="{1792D66E-DED5-47CD-936A-175C6BB841E0}"/>
    <dgm:cxn modelId="{8842D223-2810-4F72-8F10-DE8AE1CA6351}" srcId="{32A1EF6E-710A-4AC6-97AB-7552837DB366}" destId="{ABA2781E-153C-45D7-8773-7C789B16E8B5}" srcOrd="0" destOrd="0" parTransId="{A0531B09-E7CA-4882-9097-6DB65AAE7630}" sibTransId="{54CE66BE-A6D0-41EE-A1D0-BE775CD571D4}"/>
    <dgm:cxn modelId="{74641E2E-81EE-4C99-898F-77C60B0A4A9E}" srcId="{D015BCE2-1F55-4922-B55C-724929522C83}" destId="{3432A324-2336-4860-89D3-3CD1A3876C54}" srcOrd="0" destOrd="0" parTransId="{AA30E928-5DE2-46F7-A0F9-468A65CF63A9}" sibTransId="{09E7E14D-E94B-43D2-9255-2CAFE6D954DE}"/>
    <dgm:cxn modelId="{C091C433-8E06-4E30-885B-41D6F8852A67}" type="presOf" srcId="{42D742F8-5631-4DBF-BDAA-F72ABDDF6E7E}" destId="{6C228FAD-8A71-42AC-B3BE-D879487E1848}" srcOrd="0" destOrd="0" presId="urn:microsoft.com/office/officeart/2005/8/layout/hList1"/>
    <dgm:cxn modelId="{F1A0AA3A-5E34-4942-B731-C109921F53CB}" type="presOf" srcId="{32A1EF6E-710A-4AC6-97AB-7552837DB366}" destId="{05340BC9-8879-4DCD-BB02-8927DB5F7B5D}" srcOrd="0" destOrd="0" presId="urn:microsoft.com/office/officeart/2005/8/layout/hList1"/>
    <dgm:cxn modelId="{5792C63A-6746-4FA4-A923-6F9D1958ECD4}" type="presOf" srcId="{20AB50EC-D7F4-4FDB-8F08-D349CE3FDBDF}" destId="{CF1B35E5-5757-45D6-95F2-5BF0798F1D58}" srcOrd="0" destOrd="2" presId="urn:microsoft.com/office/officeart/2005/8/layout/hList1"/>
    <dgm:cxn modelId="{B0D62F3D-9474-4F8F-84C0-A26C257B3230}" srcId="{C27D46B8-FC64-4971-B0A2-2587B3183C78}" destId="{42D742F8-5631-4DBF-BDAA-F72ABDDF6E7E}" srcOrd="0" destOrd="0" parTransId="{02A884E5-50F2-41C2-8803-55FE9D27FFC1}" sibTransId="{B7E3DF12-A25C-4C6B-B07B-C1628323E25C}"/>
    <dgm:cxn modelId="{C40FED49-60AD-478A-BCF2-2441D14649C9}" type="presOf" srcId="{3432A324-2336-4860-89D3-3CD1A3876C54}" destId="{53DF6662-7B4C-4132-A7BC-60CF82E77731}" srcOrd="0" destOrd="0" presId="urn:microsoft.com/office/officeart/2005/8/layout/hList1"/>
    <dgm:cxn modelId="{AFBBD86B-BC0C-4546-86BF-84DE1D488DA5}" type="presOf" srcId="{A199F07A-C396-4EB2-88DE-DA6D2537CF23}" destId="{CF1B35E5-5757-45D6-95F2-5BF0798F1D58}" srcOrd="0" destOrd="4" presId="urn:microsoft.com/office/officeart/2005/8/layout/hList1"/>
    <dgm:cxn modelId="{8AB08552-57ED-4BF0-A095-C51558144DDE}" srcId="{32A1EF6E-710A-4AC6-97AB-7552837DB366}" destId="{A199F07A-C396-4EB2-88DE-DA6D2537CF23}" srcOrd="4" destOrd="0" parTransId="{3E739785-8E7D-4849-BBE9-4822075034FA}" sibTransId="{5E7E80DE-0FEF-4E0F-A936-667F1DA9EA09}"/>
    <dgm:cxn modelId="{45ADEE56-946E-4EA7-9867-3C10DF811873}" type="presOf" srcId="{5533AD7F-497A-4A15-B135-4108F45F98B5}" destId="{75A5ECA1-1260-4949-AE3C-6090613AD70F}" srcOrd="0" destOrd="1" presId="urn:microsoft.com/office/officeart/2005/8/layout/hList1"/>
    <dgm:cxn modelId="{D4FA6557-19F0-4784-A45F-CF230777AA0B}" type="presOf" srcId="{637AC09B-8CA7-47CB-A589-D14019889AC5}" destId="{DEFE3BFD-63AE-46D0-8338-9DA444A1BDAE}" srcOrd="0" destOrd="0" presId="urn:microsoft.com/office/officeart/2005/8/layout/hList1"/>
    <dgm:cxn modelId="{5CEA538C-7D33-4BCF-94B8-145C09C8EFBA}" srcId="{637AC09B-8CA7-47CB-A589-D14019889AC5}" destId="{8269B56E-7727-40CE-B625-2C9721649A5B}" srcOrd="2" destOrd="0" parTransId="{6A915703-B68C-464A-B3CD-6D6FF2AE6D7C}" sibTransId="{41A24FD0-218A-4673-A6E8-F36CC0CEE666}"/>
    <dgm:cxn modelId="{21E3FC8C-A955-4BAB-B8E2-3399E0D13A19}" srcId="{637AC09B-8CA7-47CB-A589-D14019889AC5}" destId="{5533AD7F-497A-4A15-B135-4108F45F98B5}" srcOrd="1" destOrd="0" parTransId="{81E7C9F0-BF21-46E5-87C9-2194503FAB01}" sibTransId="{A3874F8B-0E54-4A76-A4F5-D177425A135E}"/>
    <dgm:cxn modelId="{62796999-17A5-47F9-AA83-A72F1620E9D2}" srcId="{637AC09B-8CA7-47CB-A589-D14019889AC5}" destId="{222FEEE9-3667-416C-92E0-4AAFE2C0DB64}" srcOrd="0" destOrd="0" parTransId="{115D26EF-C9C1-42F3-AE93-B9C60484AC8C}" sibTransId="{41C612D1-BABD-4CCF-9B1B-326F358DB1EF}"/>
    <dgm:cxn modelId="{D55A8CA7-6E8F-4865-927A-10AB3C30263C}" type="presOf" srcId="{222FEEE9-3667-416C-92E0-4AAFE2C0DB64}" destId="{75A5ECA1-1260-4949-AE3C-6090613AD70F}" srcOrd="0" destOrd="0" presId="urn:microsoft.com/office/officeart/2005/8/layout/hList1"/>
    <dgm:cxn modelId="{7658E0AE-DFA8-43E3-B54A-2501F965D134}" type="presOf" srcId="{D015BCE2-1F55-4922-B55C-724929522C83}" destId="{FFE4639A-A1BC-48B9-BB6E-193C8A90B79C}" srcOrd="0" destOrd="0" presId="urn:microsoft.com/office/officeart/2005/8/layout/hList1"/>
    <dgm:cxn modelId="{FED9FDAE-C00B-4819-80FE-2D8E0335DC73}" type="presOf" srcId="{A1A673B3-DAD3-4B59-A4EA-78C64D0A35CC}" destId="{CF1B35E5-5757-45D6-95F2-5BF0798F1D58}" srcOrd="0" destOrd="1" presId="urn:microsoft.com/office/officeart/2005/8/layout/hList1"/>
    <dgm:cxn modelId="{DA63DBB0-FFD3-4D3C-AD31-A619598EE47E}" srcId="{32A1EF6E-710A-4AC6-97AB-7552837DB366}" destId="{A1A673B3-DAD3-4B59-A4EA-78C64D0A35CC}" srcOrd="1" destOrd="0" parTransId="{6CA7318F-010A-4F6C-BF7E-3A2B14570A7D}" sibTransId="{BD24C423-4887-4D41-9742-EA78F1919BB1}"/>
    <dgm:cxn modelId="{435528BE-3AFD-4703-AB3B-89ADEB4625F0}" srcId="{32A1EF6E-710A-4AC6-97AB-7552837DB366}" destId="{8FFB847D-4BA3-41B5-865A-4ACF65CF216C}" srcOrd="3" destOrd="0" parTransId="{3824F19C-0357-4C21-93EE-D32E4C4DC81D}" sibTransId="{5C1636D9-BF6D-4604-8FA8-EDBB7F42A35F}"/>
    <dgm:cxn modelId="{C332B9C2-A455-4C52-902A-C3C2D30459BE}" type="presOf" srcId="{8FFB847D-4BA3-41B5-865A-4ACF65CF216C}" destId="{CF1B35E5-5757-45D6-95F2-5BF0798F1D58}" srcOrd="0" destOrd="3" presId="urn:microsoft.com/office/officeart/2005/8/layout/hList1"/>
    <dgm:cxn modelId="{B1F505C3-B86A-48A1-AA19-2C06E3A790F0}" type="presOf" srcId="{C27D46B8-FC64-4971-B0A2-2587B3183C78}" destId="{8B58166E-5A6E-4E39-A943-90284F6DCE41}" srcOrd="0" destOrd="0" presId="urn:microsoft.com/office/officeart/2005/8/layout/hList1"/>
    <dgm:cxn modelId="{CA62BCC4-089A-4BED-9FC0-1218FEA920BD}" srcId="{32A1EF6E-710A-4AC6-97AB-7552837DB366}" destId="{20AB50EC-D7F4-4FDB-8F08-D349CE3FDBDF}" srcOrd="2" destOrd="0" parTransId="{6FF896E8-86EE-4AF5-A032-66F66864EEA8}" sibTransId="{4623BE4D-EBF5-4A5D-B939-EBD83C44390D}"/>
    <dgm:cxn modelId="{D4AA4FD3-97B7-4F72-A129-4A13AF367DDC}" type="presOf" srcId="{8269B56E-7727-40CE-B625-2C9721649A5B}" destId="{75A5ECA1-1260-4949-AE3C-6090613AD70F}" srcOrd="0" destOrd="2" presId="urn:microsoft.com/office/officeart/2005/8/layout/hList1"/>
    <dgm:cxn modelId="{464E3FE3-374A-47F6-B0D1-AABF3FB14376}" type="presOf" srcId="{D90057AC-8CF6-436E-B0AC-091266B00293}" destId="{681415A1-17BD-4D9A-B07E-9F06791D259D}" srcOrd="0" destOrd="0" presId="urn:microsoft.com/office/officeart/2005/8/layout/hList1"/>
    <dgm:cxn modelId="{2A18B4F4-B238-46E5-B5A4-B7056C962102}" srcId="{D90057AC-8CF6-436E-B0AC-091266B00293}" destId="{32A1EF6E-710A-4AC6-97AB-7552837DB366}" srcOrd="0" destOrd="0" parTransId="{D54F2264-1788-42D5-A57A-ADF139F2D116}" sibTransId="{638D59FC-3C2F-4087-82E5-3957CCEF5BC3}"/>
    <dgm:cxn modelId="{75660FF5-6C38-476E-80B2-1D53C62DC225}" type="presOf" srcId="{ABA2781E-153C-45D7-8773-7C789B16E8B5}" destId="{CF1B35E5-5757-45D6-95F2-5BF0798F1D58}" srcOrd="0" destOrd="0" presId="urn:microsoft.com/office/officeart/2005/8/layout/hList1"/>
    <dgm:cxn modelId="{0B2F228E-47A7-4051-80BE-6387C7F25670}" type="presParOf" srcId="{681415A1-17BD-4D9A-B07E-9F06791D259D}" destId="{30C09DD5-96C1-42CE-B10E-781A9C28E698}" srcOrd="0" destOrd="0" presId="urn:microsoft.com/office/officeart/2005/8/layout/hList1"/>
    <dgm:cxn modelId="{3AFC5D03-A0E7-4BA6-9E9D-514AE63266AE}" type="presParOf" srcId="{30C09DD5-96C1-42CE-B10E-781A9C28E698}" destId="{05340BC9-8879-4DCD-BB02-8927DB5F7B5D}" srcOrd="0" destOrd="0" presId="urn:microsoft.com/office/officeart/2005/8/layout/hList1"/>
    <dgm:cxn modelId="{8F08D062-DF95-4650-A75C-499EAF124CD6}" type="presParOf" srcId="{30C09DD5-96C1-42CE-B10E-781A9C28E698}" destId="{CF1B35E5-5757-45D6-95F2-5BF0798F1D58}" srcOrd="1" destOrd="0" presId="urn:microsoft.com/office/officeart/2005/8/layout/hList1"/>
    <dgm:cxn modelId="{22ED8D49-6FC5-404E-B354-426A6BD21272}" type="presParOf" srcId="{681415A1-17BD-4D9A-B07E-9F06791D259D}" destId="{68BDA093-722F-42A7-B7A1-4DCC974723B9}" srcOrd="1" destOrd="0" presId="urn:microsoft.com/office/officeart/2005/8/layout/hList1"/>
    <dgm:cxn modelId="{D0489D81-53D9-4CB0-BD25-FC04E3005990}" type="presParOf" srcId="{681415A1-17BD-4D9A-B07E-9F06791D259D}" destId="{D452A645-5365-4087-BE08-D6759FF0F5B9}" srcOrd="2" destOrd="0" presId="urn:microsoft.com/office/officeart/2005/8/layout/hList1"/>
    <dgm:cxn modelId="{B4A315AF-E2A3-4AE1-B187-6374CA08549A}" type="presParOf" srcId="{D452A645-5365-4087-BE08-D6759FF0F5B9}" destId="{FFE4639A-A1BC-48B9-BB6E-193C8A90B79C}" srcOrd="0" destOrd="0" presId="urn:microsoft.com/office/officeart/2005/8/layout/hList1"/>
    <dgm:cxn modelId="{BD6118FC-C230-4530-B77A-BDD520ED5C0D}" type="presParOf" srcId="{D452A645-5365-4087-BE08-D6759FF0F5B9}" destId="{53DF6662-7B4C-4132-A7BC-60CF82E77731}" srcOrd="1" destOrd="0" presId="urn:microsoft.com/office/officeart/2005/8/layout/hList1"/>
    <dgm:cxn modelId="{6B66A67A-77FE-41DF-ABA8-CF91596EF1FC}" type="presParOf" srcId="{681415A1-17BD-4D9A-B07E-9F06791D259D}" destId="{3D6663FD-894E-435D-ACC4-9A26919700F5}" srcOrd="3" destOrd="0" presId="urn:microsoft.com/office/officeart/2005/8/layout/hList1"/>
    <dgm:cxn modelId="{FBAA8CE7-E190-45B1-9B25-41302B5E10F8}" type="presParOf" srcId="{681415A1-17BD-4D9A-B07E-9F06791D259D}" destId="{202025F2-D32C-4B5E-A0EC-35F91623ED53}" srcOrd="4" destOrd="0" presId="urn:microsoft.com/office/officeart/2005/8/layout/hList1"/>
    <dgm:cxn modelId="{0B538608-3429-4A18-8992-43095A305485}" type="presParOf" srcId="{202025F2-D32C-4B5E-A0EC-35F91623ED53}" destId="{DEFE3BFD-63AE-46D0-8338-9DA444A1BDAE}" srcOrd="0" destOrd="0" presId="urn:microsoft.com/office/officeart/2005/8/layout/hList1"/>
    <dgm:cxn modelId="{46BD52E9-4DE2-495E-8C94-99DAAF510792}" type="presParOf" srcId="{202025F2-D32C-4B5E-A0EC-35F91623ED53}" destId="{75A5ECA1-1260-4949-AE3C-6090613AD70F}" srcOrd="1" destOrd="0" presId="urn:microsoft.com/office/officeart/2005/8/layout/hList1"/>
    <dgm:cxn modelId="{D346F706-5E32-45D3-AF3C-6D8BAC09AF4D}" type="presParOf" srcId="{681415A1-17BD-4D9A-B07E-9F06791D259D}" destId="{CEBFBDBD-259A-4F19-A41E-F8D0531A78A2}" srcOrd="5" destOrd="0" presId="urn:microsoft.com/office/officeart/2005/8/layout/hList1"/>
    <dgm:cxn modelId="{A9F6923E-DF71-444F-A6ED-033C8F01A244}" type="presParOf" srcId="{681415A1-17BD-4D9A-B07E-9F06791D259D}" destId="{BFEBD845-0D9F-48F2-A73A-E5E05B099E8A}" srcOrd="6" destOrd="0" presId="urn:microsoft.com/office/officeart/2005/8/layout/hList1"/>
    <dgm:cxn modelId="{EC0A9D0D-33AE-4F34-BE4D-7C2938626EDF}" type="presParOf" srcId="{BFEBD845-0D9F-48F2-A73A-E5E05B099E8A}" destId="{8B58166E-5A6E-4E39-A943-90284F6DCE41}" srcOrd="0" destOrd="0" presId="urn:microsoft.com/office/officeart/2005/8/layout/hList1"/>
    <dgm:cxn modelId="{0F0B2313-DAB1-44D2-9466-C7E9C062FE95}" type="presParOf" srcId="{BFEBD845-0D9F-48F2-A73A-E5E05B099E8A}" destId="{6C228FAD-8A71-42AC-B3BE-D879487E1848}" srcOrd="1" destOrd="0" presId="urn:microsoft.com/office/officeart/2005/8/layout/hLis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A1CFD8-806F-4AE3-8C16-8303F908D830}" type="doc">
      <dgm:prSet loTypeId="urn:microsoft.com/office/officeart/2005/8/layout/vProcess5" loCatId="process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32992B69-6C87-4FF0-A7D2-1E0CF03A026B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de-DE" sz="1800" b="1" dirty="0">
              <a:solidFill>
                <a:schemeClr val="tx1"/>
              </a:solidFill>
            </a:rPr>
            <a:t>Ola </a:t>
          </a:r>
          <a:r>
            <a:rPr lang="de-DE" sz="1800" b="1" dirty="0" err="1">
              <a:solidFill>
                <a:schemeClr val="tx1"/>
              </a:solidFill>
            </a:rPr>
            <a:t>izmislinge</a:t>
          </a:r>
          <a:r>
            <a:rPr lang="de-DE" sz="1800" b="1" dirty="0">
              <a:solidFill>
                <a:schemeClr val="tx1"/>
              </a:solidFill>
            </a:rPr>
            <a:t> </a:t>
          </a:r>
          <a:r>
            <a:rPr lang="de-DE" sz="1800" b="1" dirty="0" err="1">
              <a:solidFill>
                <a:schemeClr val="tx1"/>
              </a:solidFill>
            </a:rPr>
            <a:t>pire</a:t>
          </a:r>
          <a:r>
            <a:rPr lang="de-DE" sz="1800" b="1" dirty="0">
              <a:solidFill>
                <a:schemeClr val="tx1"/>
              </a:solidFill>
            </a:rPr>
            <a:t> </a:t>
          </a:r>
          <a:r>
            <a:rPr lang="de-DE" sz="1800" b="1" dirty="0" err="1">
              <a:solidFill>
                <a:schemeClr val="tx1"/>
              </a:solidFill>
            </a:rPr>
            <a:t>sopstvena</a:t>
          </a:r>
          <a:r>
            <a:rPr lang="de-DE" sz="1800" b="1" dirty="0">
              <a:solidFill>
                <a:schemeClr val="tx1"/>
              </a:solidFill>
            </a:rPr>
            <a:t> </a:t>
          </a:r>
          <a:r>
            <a:rPr lang="de-DE" sz="1800" b="1" dirty="0" err="1">
              <a:solidFill>
                <a:schemeClr val="tx1"/>
              </a:solidFill>
            </a:rPr>
            <a:t>prorostvija</a:t>
          </a:r>
          <a:r>
            <a:rPr lang="de-DE" sz="1800" b="1" dirty="0">
              <a:solidFill>
                <a:schemeClr val="tx1"/>
              </a:solidFill>
            </a:rPr>
            <a:t> </a:t>
          </a:r>
          <a:r>
            <a:rPr lang="ru-RU" sz="1800" b="1" dirty="0">
              <a:solidFill>
                <a:schemeClr val="tx1"/>
              </a:solidFill>
            </a:rPr>
            <a:t>(</a:t>
          </a:r>
          <a:r>
            <a:rPr lang="de-DE" sz="1800" b="1" dirty="0">
              <a:solidFill>
                <a:schemeClr val="tx1"/>
              </a:solidFill>
            </a:rPr>
            <a:t>Ezekiel</a:t>
          </a:r>
          <a:r>
            <a:rPr lang="ru-RU" sz="1800" b="1" dirty="0">
              <a:solidFill>
                <a:schemeClr val="tx1"/>
              </a:solidFill>
            </a:rPr>
            <a:t> 13:2, 17)</a:t>
          </a:r>
          <a:endParaRPr lang="es-ES" sz="1800" dirty="0">
            <a:solidFill>
              <a:schemeClr val="tx1"/>
            </a:solidFill>
          </a:endParaRPr>
        </a:p>
      </dgm:t>
    </dgm:pt>
    <dgm:pt modelId="{5F80A97A-2702-4CF6-822C-645892231ECC}" type="parTrans" cxnId="{71D9A045-D182-4E69-9FD7-471CEFB1F9DE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90CB1F1D-837A-4E40-B84A-2980881D4E9C}" type="sibTrans" cxnId="{71D9A045-D182-4E69-9FD7-471CEFB1F9DE}">
      <dgm:prSet/>
      <dgm:spPr>
        <a:solidFill>
          <a:schemeClr val="accent4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F861A691-1ED7-4178-B206-60C15B0B43EF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de-DE" sz="1800" b="1" dirty="0">
              <a:solidFill>
                <a:schemeClr val="tx1"/>
              </a:solidFill>
            </a:rPr>
            <a:t>Ola </a:t>
          </a:r>
          <a:r>
            <a:rPr lang="de-DE" sz="1800" b="1" dirty="0" err="1">
              <a:solidFill>
                <a:schemeClr val="tx1"/>
              </a:solidFill>
            </a:rPr>
            <a:t>vakerge</a:t>
          </a:r>
          <a:r>
            <a:rPr lang="de-DE" sz="1800" b="1" dirty="0">
              <a:solidFill>
                <a:schemeClr val="tx1"/>
              </a:solidFill>
            </a:rPr>
            <a:t> </a:t>
          </a:r>
          <a:r>
            <a:rPr lang="de-DE" sz="1800" b="1" dirty="0" err="1">
              <a:solidFill>
                <a:schemeClr val="tx1"/>
              </a:solidFill>
            </a:rPr>
            <a:t>odova</a:t>
          </a:r>
          <a:r>
            <a:rPr lang="de-DE" sz="1800" b="1" dirty="0">
              <a:solidFill>
                <a:schemeClr val="tx1"/>
              </a:solidFill>
            </a:rPr>
            <a:t> so o </a:t>
          </a:r>
          <a:r>
            <a:rPr lang="de-DE" sz="1800" b="1" dirty="0" err="1">
              <a:solidFill>
                <a:schemeClr val="tx1"/>
              </a:solidFill>
            </a:rPr>
            <a:t>manusa</a:t>
          </a:r>
          <a:r>
            <a:rPr lang="de-DE" sz="1800" b="1" dirty="0">
              <a:solidFill>
                <a:schemeClr val="tx1"/>
              </a:solidFill>
            </a:rPr>
            <a:t> mangle te </a:t>
          </a:r>
          <a:r>
            <a:rPr lang="de-DE" sz="1800" b="1" dirty="0" err="1">
              <a:solidFill>
                <a:schemeClr val="tx1"/>
              </a:solidFill>
            </a:rPr>
            <a:t>sunen</a:t>
          </a:r>
          <a:r>
            <a:rPr lang="de-DE" sz="1800" b="1" dirty="0">
              <a:solidFill>
                <a:schemeClr val="tx1"/>
              </a:solidFill>
            </a:rPr>
            <a:t> </a:t>
          </a:r>
          <a:r>
            <a:rPr lang="ru-RU" sz="1800" b="1" dirty="0">
              <a:solidFill>
                <a:schemeClr val="tx1"/>
              </a:solidFill>
            </a:rPr>
            <a:t>(</a:t>
          </a:r>
          <a:r>
            <a:rPr lang="de-DE" sz="1800" b="1" dirty="0">
              <a:solidFill>
                <a:schemeClr val="tx1"/>
              </a:solidFill>
            </a:rPr>
            <a:t>Ezekiel 13:16</a:t>
          </a:r>
          <a:endParaRPr lang="es-ES" sz="1800" dirty="0">
            <a:solidFill>
              <a:schemeClr val="tx1"/>
            </a:solidFill>
          </a:endParaRPr>
        </a:p>
      </dgm:t>
    </dgm:pt>
    <dgm:pt modelId="{58582327-3B6F-4493-B6E6-584FF2DE0586}" type="parTrans" cxnId="{8FD007AB-793F-428B-B111-B38756AB10F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163A269-09C3-4A5B-8D09-2A9DF86732C9}" type="sibTrans" cxnId="{8FD007AB-793F-428B-B111-B38756AB10F8}">
      <dgm:prSet/>
      <dgm:spPr>
        <a:solidFill>
          <a:schemeClr val="accent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E7073E38-E644-4DA3-B5FF-20EAEF767AE8}">
      <dgm:prSet custT="1"/>
      <dgm:spPr>
        <a:solidFill>
          <a:srgbClr val="FFB3FF"/>
        </a:solidFill>
      </dgm:spPr>
      <dgm:t>
        <a:bodyPr/>
        <a:lstStyle/>
        <a:p>
          <a:r>
            <a:rPr lang="de-DE" sz="1800" b="1" dirty="0">
              <a:solidFill>
                <a:schemeClr val="tx1"/>
              </a:solidFill>
            </a:rPr>
            <a:t>Ola na </a:t>
          </a:r>
          <a:r>
            <a:rPr lang="de-DE" sz="1800" b="1" dirty="0" err="1">
              <a:solidFill>
                <a:schemeClr val="tx1"/>
              </a:solidFill>
            </a:rPr>
            <a:t>kerena</a:t>
          </a:r>
          <a:r>
            <a:rPr lang="de-DE" sz="1800" b="1" dirty="0">
              <a:solidFill>
                <a:schemeClr val="tx1"/>
              </a:solidFill>
            </a:rPr>
            <a:t> </a:t>
          </a:r>
          <a:r>
            <a:rPr lang="de-DE" sz="1800" b="1" dirty="0" err="1">
              <a:solidFill>
                <a:schemeClr val="tx1"/>
              </a:solidFill>
            </a:rPr>
            <a:t>lafi</a:t>
          </a:r>
          <a:r>
            <a:rPr lang="de-DE" sz="1800" b="1" dirty="0">
              <a:solidFill>
                <a:schemeClr val="tx1"/>
              </a:solidFill>
            </a:rPr>
            <a:t> </a:t>
          </a:r>
          <a:r>
            <a:rPr lang="de-DE" sz="1800" b="1" dirty="0" err="1">
              <a:solidFill>
                <a:schemeClr val="tx1"/>
              </a:solidFill>
            </a:rPr>
            <a:t>protiv</a:t>
          </a:r>
          <a:r>
            <a:rPr lang="de-DE" sz="1800" b="1" dirty="0">
              <a:solidFill>
                <a:schemeClr val="tx1"/>
              </a:solidFill>
            </a:rPr>
            <a:t> o grevo </a:t>
          </a:r>
          <a:r>
            <a:rPr lang="ru-RU" sz="1800" b="1" dirty="0">
              <a:solidFill>
                <a:schemeClr val="tx1"/>
              </a:solidFill>
            </a:rPr>
            <a:t>(</a:t>
          </a:r>
          <a:r>
            <a:rPr lang="de-DE" sz="1800" b="1" dirty="0">
              <a:solidFill>
                <a:schemeClr val="tx1"/>
              </a:solidFill>
            </a:rPr>
            <a:t>Ezekiel</a:t>
          </a:r>
          <a:r>
            <a:rPr lang="ru-RU" sz="1800" b="1" dirty="0">
              <a:solidFill>
                <a:schemeClr val="tx1"/>
              </a:solidFill>
            </a:rPr>
            <a:t> 13:22)</a:t>
          </a:r>
          <a:endParaRPr lang="es-ES" sz="1800" dirty="0">
            <a:solidFill>
              <a:schemeClr val="tx1"/>
            </a:solidFill>
          </a:endParaRPr>
        </a:p>
      </dgm:t>
    </dgm:pt>
    <dgm:pt modelId="{87DA86EF-00F3-4221-8C83-05F79F4F41D8}" type="parTrans" cxnId="{77C06B79-DCB5-4ECA-BD74-535F5E664D60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6C0762D-CD37-490E-8CB8-5AD12A22482A}" type="sibTrans" cxnId="{77C06B79-DCB5-4ECA-BD74-535F5E664D60}">
      <dgm:prSet/>
      <dgm:spPr>
        <a:solidFill>
          <a:schemeClr val="tx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3DDC293E-5143-4CB6-ABB8-569658A07BC0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de-DE" sz="1800" b="1" dirty="0">
              <a:solidFill>
                <a:schemeClr val="tx1"/>
              </a:solidFill>
            </a:rPr>
            <a:t>Ola </a:t>
          </a:r>
          <a:r>
            <a:rPr lang="de-DE" sz="1800" b="1" dirty="0" err="1">
              <a:solidFill>
                <a:schemeClr val="tx1"/>
              </a:solidFill>
            </a:rPr>
            <a:t>rodinge</a:t>
          </a:r>
          <a:r>
            <a:rPr lang="de-DE" sz="1800" b="1" dirty="0">
              <a:solidFill>
                <a:schemeClr val="tx1"/>
              </a:solidFill>
            </a:rPr>
            <a:t> </a:t>
          </a:r>
          <a:r>
            <a:rPr lang="de-DE" sz="1800" b="1" dirty="0" err="1">
              <a:solidFill>
                <a:schemeClr val="tx1"/>
              </a:solidFill>
            </a:rPr>
            <a:t>licno</a:t>
          </a:r>
          <a:r>
            <a:rPr lang="de-DE" sz="1800" b="1" dirty="0">
              <a:solidFill>
                <a:schemeClr val="tx1"/>
              </a:solidFill>
            </a:rPr>
            <a:t> </a:t>
          </a:r>
          <a:r>
            <a:rPr lang="de-DE" sz="1800" b="1" dirty="0" err="1">
              <a:solidFill>
                <a:schemeClr val="tx1"/>
              </a:solidFill>
            </a:rPr>
            <a:t>korist</a:t>
          </a:r>
          <a:r>
            <a:rPr lang="de-DE" sz="1800" b="1" dirty="0">
              <a:solidFill>
                <a:schemeClr val="tx1"/>
              </a:solidFill>
            </a:rPr>
            <a:t> </a:t>
          </a:r>
          <a:r>
            <a:rPr lang="ru-RU" sz="1800" b="1" dirty="0">
              <a:solidFill>
                <a:schemeClr val="tx1"/>
              </a:solidFill>
            </a:rPr>
            <a:t>(</a:t>
          </a:r>
          <a:r>
            <a:rPr lang="de-DE" sz="1800" b="1" dirty="0">
              <a:solidFill>
                <a:schemeClr val="tx1"/>
              </a:solidFill>
            </a:rPr>
            <a:t>Ezekiel</a:t>
          </a:r>
          <a:r>
            <a:rPr lang="ru-RU" sz="1800" b="1" dirty="0">
              <a:solidFill>
                <a:schemeClr val="tx1"/>
              </a:solidFill>
            </a:rPr>
            <a:t> 13:19)</a:t>
          </a:r>
          <a:endParaRPr lang="es-ES" sz="1800" dirty="0">
            <a:solidFill>
              <a:schemeClr val="tx1"/>
            </a:solidFill>
          </a:endParaRPr>
        </a:p>
      </dgm:t>
    </dgm:pt>
    <dgm:pt modelId="{728064D7-085B-4D4B-9C4B-4710DB64D864}" type="par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94EB3FC-D213-494E-AEE1-71CD47DE03B5}" type="sib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BE452FEA-F9EB-4182-A9BE-5A6B06F8A45C}" type="pres">
      <dgm:prSet presAssocID="{A2A1CFD8-806F-4AE3-8C16-8303F908D830}" presName="outerComposite" presStyleCnt="0">
        <dgm:presLayoutVars>
          <dgm:chMax val="5"/>
          <dgm:dir/>
          <dgm:resizeHandles val="exact"/>
        </dgm:presLayoutVars>
      </dgm:prSet>
      <dgm:spPr/>
    </dgm:pt>
    <dgm:pt modelId="{D1CFECE9-DE47-4AAD-94F1-465AFD92AF78}" type="pres">
      <dgm:prSet presAssocID="{A2A1CFD8-806F-4AE3-8C16-8303F908D830}" presName="dummyMaxCanvas" presStyleCnt="0">
        <dgm:presLayoutVars/>
      </dgm:prSet>
      <dgm:spPr/>
    </dgm:pt>
    <dgm:pt modelId="{E5FFE0E2-E872-42D6-8FE8-ED4CA3DD12F7}" type="pres">
      <dgm:prSet presAssocID="{A2A1CFD8-806F-4AE3-8C16-8303F908D830}" presName="FourNodes_1" presStyleLbl="node1" presStyleIdx="0" presStyleCnt="4" custScaleX="125000" custLinFactNeighborX="6250" custLinFactNeighborY="-26897">
        <dgm:presLayoutVars>
          <dgm:bulletEnabled val="1"/>
        </dgm:presLayoutVars>
      </dgm:prSet>
      <dgm:spPr/>
    </dgm:pt>
    <dgm:pt modelId="{9EED3436-14B9-4328-AE94-23419D8B7768}" type="pres">
      <dgm:prSet presAssocID="{A2A1CFD8-806F-4AE3-8C16-8303F908D830}" presName="FourNodes_2" presStyleLbl="node1" presStyleIdx="1" presStyleCnt="4" custScaleX="125000" custScaleY="108837" custLinFactNeighborX="-2125" custLinFactNeighborY="2226">
        <dgm:presLayoutVars>
          <dgm:bulletEnabled val="1"/>
        </dgm:presLayoutVars>
      </dgm:prSet>
      <dgm:spPr/>
    </dgm:pt>
    <dgm:pt modelId="{644D4322-20C0-4BC5-B361-96DEF3A3933E}" type="pres">
      <dgm:prSet presAssocID="{A2A1CFD8-806F-4AE3-8C16-8303F908D830}" presName="FourNodes_3" presStyleLbl="node1" presStyleIdx="2" presStyleCnt="4" custScaleX="106216" custLinFactNeighborY="-7118">
        <dgm:presLayoutVars>
          <dgm:bulletEnabled val="1"/>
        </dgm:presLayoutVars>
      </dgm:prSet>
      <dgm:spPr/>
    </dgm:pt>
    <dgm:pt modelId="{646086EF-A582-43F2-A0F8-BDACD0A14D75}" type="pres">
      <dgm:prSet presAssocID="{A2A1CFD8-806F-4AE3-8C16-8303F908D830}" presName="FourNodes_4" presStyleLbl="node1" presStyleIdx="3" presStyleCnt="4" custScaleX="93254" custLinFactNeighborX="-1937" custLinFactNeighborY="-11198">
        <dgm:presLayoutVars>
          <dgm:bulletEnabled val="1"/>
        </dgm:presLayoutVars>
      </dgm:prSet>
      <dgm:spPr/>
    </dgm:pt>
    <dgm:pt modelId="{78472FAB-D2AC-4A01-9250-D3424753C9CC}" type="pres">
      <dgm:prSet presAssocID="{A2A1CFD8-806F-4AE3-8C16-8303F908D830}" presName="FourConn_1-2" presStyleLbl="fgAccFollowNode1" presStyleIdx="0" presStyleCnt="3">
        <dgm:presLayoutVars>
          <dgm:bulletEnabled val="1"/>
        </dgm:presLayoutVars>
      </dgm:prSet>
      <dgm:spPr/>
    </dgm:pt>
    <dgm:pt modelId="{0A7D6550-1042-453A-9DE8-0B3E644AA13B}" type="pres">
      <dgm:prSet presAssocID="{A2A1CFD8-806F-4AE3-8C16-8303F908D830}" presName="FourConn_2-3" presStyleLbl="fgAccFollowNode1" presStyleIdx="1" presStyleCnt="3">
        <dgm:presLayoutVars>
          <dgm:bulletEnabled val="1"/>
        </dgm:presLayoutVars>
      </dgm:prSet>
      <dgm:spPr/>
    </dgm:pt>
    <dgm:pt modelId="{30D20B0F-EAAD-4BFC-9880-3CA89F455507}" type="pres">
      <dgm:prSet presAssocID="{A2A1CFD8-806F-4AE3-8C16-8303F908D830}" presName="FourConn_3-4" presStyleLbl="fgAccFollowNode1" presStyleIdx="2" presStyleCnt="3">
        <dgm:presLayoutVars>
          <dgm:bulletEnabled val="1"/>
        </dgm:presLayoutVars>
      </dgm:prSet>
      <dgm:spPr/>
    </dgm:pt>
    <dgm:pt modelId="{4B4772F1-FB15-4228-A470-91FB4F6698FC}" type="pres">
      <dgm:prSet presAssocID="{A2A1CFD8-806F-4AE3-8C16-8303F908D830}" presName="FourNodes_1_text" presStyleLbl="node1" presStyleIdx="3" presStyleCnt="4">
        <dgm:presLayoutVars>
          <dgm:bulletEnabled val="1"/>
        </dgm:presLayoutVars>
      </dgm:prSet>
      <dgm:spPr/>
    </dgm:pt>
    <dgm:pt modelId="{04AD4EBF-EABB-46AC-B934-5A3283D7F22F}" type="pres">
      <dgm:prSet presAssocID="{A2A1CFD8-806F-4AE3-8C16-8303F908D830}" presName="FourNodes_2_text" presStyleLbl="node1" presStyleIdx="3" presStyleCnt="4">
        <dgm:presLayoutVars>
          <dgm:bulletEnabled val="1"/>
        </dgm:presLayoutVars>
      </dgm:prSet>
      <dgm:spPr/>
    </dgm:pt>
    <dgm:pt modelId="{69B64A71-B640-4A2E-89D1-D7A67C34E136}" type="pres">
      <dgm:prSet presAssocID="{A2A1CFD8-806F-4AE3-8C16-8303F908D830}" presName="FourNodes_3_text" presStyleLbl="node1" presStyleIdx="3" presStyleCnt="4">
        <dgm:presLayoutVars>
          <dgm:bulletEnabled val="1"/>
        </dgm:presLayoutVars>
      </dgm:prSet>
      <dgm:spPr/>
    </dgm:pt>
    <dgm:pt modelId="{9BCF41CE-D3FC-452A-BBF2-D560AC7F94D2}" type="pres">
      <dgm:prSet presAssocID="{A2A1CFD8-806F-4AE3-8C16-8303F908D830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89D6441D-2834-4C1E-9837-54240654218F}" srcId="{A2A1CFD8-806F-4AE3-8C16-8303F908D830}" destId="{3DDC293E-5143-4CB6-ABB8-569658A07BC0}" srcOrd="3" destOrd="0" parTransId="{728064D7-085B-4D4B-9C4B-4710DB64D864}" sibTransId="{194EB3FC-D213-494E-AEE1-71CD47DE03B5}"/>
    <dgm:cxn modelId="{C6CDFB35-CE4B-4884-9BFD-D8CDCF695A4E}" type="presOf" srcId="{E7073E38-E644-4DA3-B5FF-20EAEF767AE8}" destId="{69B64A71-B640-4A2E-89D1-D7A67C34E136}" srcOrd="1" destOrd="0" presId="urn:microsoft.com/office/officeart/2005/8/layout/vProcess5"/>
    <dgm:cxn modelId="{71D9A045-D182-4E69-9FD7-471CEFB1F9DE}" srcId="{A2A1CFD8-806F-4AE3-8C16-8303F908D830}" destId="{32992B69-6C87-4FF0-A7D2-1E0CF03A026B}" srcOrd="0" destOrd="0" parTransId="{5F80A97A-2702-4CF6-822C-645892231ECC}" sibTransId="{90CB1F1D-837A-4E40-B84A-2980881D4E9C}"/>
    <dgm:cxn modelId="{D578494D-7F19-4A89-AF56-03C15E19819A}" type="presOf" srcId="{A2A1CFD8-806F-4AE3-8C16-8303F908D830}" destId="{BE452FEA-F9EB-4182-A9BE-5A6B06F8A45C}" srcOrd="0" destOrd="0" presId="urn:microsoft.com/office/officeart/2005/8/layout/vProcess5"/>
    <dgm:cxn modelId="{A4F7806F-1592-4D7B-A61F-715E4A74F453}" type="presOf" srcId="{F861A691-1ED7-4178-B206-60C15B0B43EF}" destId="{04AD4EBF-EABB-46AC-B934-5A3283D7F22F}" srcOrd="1" destOrd="0" presId="urn:microsoft.com/office/officeart/2005/8/layout/vProcess5"/>
    <dgm:cxn modelId="{77C06B79-DCB5-4ECA-BD74-535F5E664D60}" srcId="{A2A1CFD8-806F-4AE3-8C16-8303F908D830}" destId="{E7073E38-E644-4DA3-B5FF-20EAEF767AE8}" srcOrd="2" destOrd="0" parTransId="{87DA86EF-00F3-4221-8C83-05F79F4F41D8}" sibTransId="{86C0762D-CD37-490E-8CB8-5AD12A22482A}"/>
    <dgm:cxn modelId="{669E437A-7678-49BA-B251-ED209857C383}" type="presOf" srcId="{F861A691-1ED7-4178-B206-60C15B0B43EF}" destId="{9EED3436-14B9-4328-AE94-23419D8B7768}" srcOrd="0" destOrd="0" presId="urn:microsoft.com/office/officeart/2005/8/layout/vProcess5"/>
    <dgm:cxn modelId="{451F307E-5C39-40AF-BDC1-FD7BF2404919}" type="presOf" srcId="{32992B69-6C87-4FF0-A7D2-1E0CF03A026B}" destId="{E5FFE0E2-E872-42D6-8FE8-ED4CA3DD12F7}" srcOrd="0" destOrd="0" presId="urn:microsoft.com/office/officeart/2005/8/layout/vProcess5"/>
    <dgm:cxn modelId="{7F3C8780-2D20-4D38-969D-6E9EC1ADA40A}" type="presOf" srcId="{90CB1F1D-837A-4E40-B84A-2980881D4E9C}" destId="{78472FAB-D2AC-4A01-9250-D3424753C9CC}" srcOrd="0" destOrd="0" presId="urn:microsoft.com/office/officeart/2005/8/layout/vProcess5"/>
    <dgm:cxn modelId="{B7264999-3054-4B02-8023-B78941C06394}" type="presOf" srcId="{E7073E38-E644-4DA3-B5FF-20EAEF767AE8}" destId="{644D4322-20C0-4BC5-B361-96DEF3A3933E}" srcOrd="0" destOrd="0" presId="urn:microsoft.com/office/officeart/2005/8/layout/vProcess5"/>
    <dgm:cxn modelId="{8FD007AB-793F-428B-B111-B38756AB10F8}" srcId="{A2A1CFD8-806F-4AE3-8C16-8303F908D830}" destId="{F861A691-1ED7-4178-B206-60C15B0B43EF}" srcOrd="1" destOrd="0" parTransId="{58582327-3B6F-4493-B6E6-584FF2DE0586}" sibTransId="{8163A269-09C3-4A5B-8D09-2A9DF86732C9}"/>
    <dgm:cxn modelId="{009FD7CA-43BA-42EA-B368-5485D8A08153}" type="presOf" srcId="{86C0762D-CD37-490E-8CB8-5AD12A22482A}" destId="{30D20B0F-EAAD-4BFC-9880-3CA89F455507}" srcOrd="0" destOrd="0" presId="urn:microsoft.com/office/officeart/2005/8/layout/vProcess5"/>
    <dgm:cxn modelId="{24CC9ADC-9ED6-4618-82F6-5D45C6991DAD}" type="presOf" srcId="{32992B69-6C87-4FF0-A7D2-1E0CF03A026B}" destId="{4B4772F1-FB15-4228-A470-91FB4F6698FC}" srcOrd="1" destOrd="0" presId="urn:microsoft.com/office/officeart/2005/8/layout/vProcess5"/>
    <dgm:cxn modelId="{F3D0F5F5-6C4A-4046-B48B-3472F75F68CF}" type="presOf" srcId="{8163A269-09C3-4A5B-8D09-2A9DF86732C9}" destId="{0A7D6550-1042-453A-9DE8-0B3E644AA13B}" srcOrd="0" destOrd="0" presId="urn:microsoft.com/office/officeart/2005/8/layout/vProcess5"/>
    <dgm:cxn modelId="{C49841F8-5B62-418F-99EF-2F8F25476800}" type="presOf" srcId="{3DDC293E-5143-4CB6-ABB8-569658A07BC0}" destId="{9BCF41CE-D3FC-452A-BBF2-D560AC7F94D2}" srcOrd="1" destOrd="0" presId="urn:microsoft.com/office/officeart/2005/8/layout/vProcess5"/>
    <dgm:cxn modelId="{9921AAFB-99B2-4A21-A80E-3908385B94A6}" type="presOf" srcId="{3DDC293E-5143-4CB6-ABB8-569658A07BC0}" destId="{646086EF-A582-43F2-A0F8-BDACD0A14D75}" srcOrd="0" destOrd="0" presId="urn:microsoft.com/office/officeart/2005/8/layout/vProcess5"/>
    <dgm:cxn modelId="{2041491F-B131-4673-8CC0-5AEA76B7C7D7}" type="presParOf" srcId="{BE452FEA-F9EB-4182-A9BE-5A6B06F8A45C}" destId="{D1CFECE9-DE47-4AAD-94F1-465AFD92AF78}" srcOrd="0" destOrd="0" presId="urn:microsoft.com/office/officeart/2005/8/layout/vProcess5"/>
    <dgm:cxn modelId="{20EB6552-F794-479E-ACB0-47C9C7DC4244}" type="presParOf" srcId="{BE452FEA-F9EB-4182-A9BE-5A6B06F8A45C}" destId="{E5FFE0E2-E872-42D6-8FE8-ED4CA3DD12F7}" srcOrd="1" destOrd="0" presId="urn:microsoft.com/office/officeart/2005/8/layout/vProcess5"/>
    <dgm:cxn modelId="{8761C779-699A-4D13-BD56-A9595D666DA9}" type="presParOf" srcId="{BE452FEA-F9EB-4182-A9BE-5A6B06F8A45C}" destId="{9EED3436-14B9-4328-AE94-23419D8B7768}" srcOrd="2" destOrd="0" presId="urn:microsoft.com/office/officeart/2005/8/layout/vProcess5"/>
    <dgm:cxn modelId="{1D907E74-FCE0-4E66-AAFF-031118E4189F}" type="presParOf" srcId="{BE452FEA-F9EB-4182-A9BE-5A6B06F8A45C}" destId="{644D4322-20C0-4BC5-B361-96DEF3A3933E}" srcOrd="3" destOrd="0" presId="urn:microsoft.com/office/officeart/2005/8/layout/vProcess5"/>
    <dgm:cxn modelId="{EEEEF2CE-26C4-43A3-B4F4-5DA1A89B1FA1}" type="presParOf" srcId="{BE452FEA-F9EB-4182-A9BE-5A6B06F8A45C}" destId="{646086EF-A582-43F2-A0F8-BDACD0A14D75}" srcOrd="4" destOrd="0" presId="urn:microsoft.com/office/officeart/2005/8/layout/vProcess5"/>
    <dgm:cxn modelId="{018185F2-07F1-454E-BFD4-9E7ACB2F82E4}" type="presParOf" srcId="{BE452FEA-F9EB-4182-A9BE-5A6B06F8A45C}" destId="{78472FAB-D2AC-4A01-9250-D3424753C9CC}" srcOrd="5" destOrd="0" presId="urn:microsoft.com/office/officeart/2005/8/layout/vProcess5"/>
    <dgm:cxn modelId="{3A4673EF-FE59-4E48-9495-C4471F707E5D}" type="presParOf" srcId="{BE452FEA-F9EB-4182-A9BE-5A6B06F8A45C}" destId="{0A7D6550-1042-453A-9DE8-0B3E644AA13B}" srcOrd="6" destOrd="0" presId="urn:microsoft.com/office/officeart/2005/8/layout/vProcess5"/>
    <dgm:cxn modelId="{A52EDE61-3AEE-450E-81E4-5B9FC75CA38A}" type="presParOf" srcId="{BE452FEA-F9EB-4182-A9BE-5A6B06F8A45C}" destId="{30D20B0F-EAAD-4BFC-9880-3CA89F455507}" srcOrd="7" destOrd="0" presId="urn:microsoft.com/office/officeart/2005/8/layout/vProcess5"/>
    <dgm:cxn modelId="{A1D112BD-01FE-420B-9044-42102A663177}" type="presParOf" srcId="{BE452FEA-F9EB-4182-A9BE-5A6B06F8A45C}" destId="{4B4772F1-FB15-4228-A470-91FB4F6698FC}" srcOrd="8" destOrd="0" presId="urn:microsoft.com/office/officeart/2005/8/layout/vProcess5"/>
    <dgm:cxn modelId="{A037C823-C497-4F9A-987C-0577040467E4}" type="presParOf" srcId="{BE452FEA-F9EB-4182-A9BE-5A6B06F8A45C}" destId="{04AD4EBF-EABB-46AC-B934-5A3283D7F22F}" srcOrd="9" destOrd="0" presId="urn:microsoft.com/office/officeart/2005/8/layout/vProcess5"/>
    <dgm:cxn modelId="{B724440B-D368-4A55-BB2E-858C3948F05E}" type="presParOf" srcId="{BE452FEA-F9EB-4182-A9BE-5A6B06F8A45C}" destId="{69B64A71-B640-4A2E-89D1-D7A67C34E136}" srcOrd="10" destOrd="0" presId="urn:microsoft.com/office/officeart/2005/8/layout/vProcess5"/>
    <dgm:cxn modelId="{10C0BF38-94D2-41EB-BA75-4C037AF3599B}" type="presParOf" srcId="{BE452FEA-F9EB-4182-A9BE-5A6B06F8A45C}" destId="{9BCF41CE-D3FC-452A-BBF2-D560AC7F94D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45040-5C94-4D43-BF84-7F93A5FB39EC}">
      <dsp:nvSpPr>
        <dsp:cNvPr id="0" name=""/>
        <dsp:cNvSpPr/>
      </dsp:nvSpPr>
      <dsp:spPr>
        <a:xfrm>
          <a:off x="-3240098" y="-498528"/>
          <a:ext cx="3864080" cy="3864080"/>
        </a:xfrm>
        <a:prstGeom prst="blockArc">
          <a:avLst>
            <a:gd name="adj1" fmla="val 18900000"/>
            <a:gd name="adj2" fmla="val 2700000"/>
            <a:gd name="adj3" fmla="val 559"/>
          </a:avLst>
        </a:prstGeom>
        <a:noFill/>
        <a:ln w="1905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3F6065-B73B-448B-BEFC-9B5D02D09789}">
      <dsp:nvSpPr>
        <dsp:cNvPr id="0" name=""/>
        <dsp:cNvSpPr/>
      </dsp:nvSpPr>
      <dsp:spPr>
        <a:xfrm>
          <a:off x="273930" y="179131"/>
          <a:ext cx="6157262" cy="358492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Kola </a:t>
          </a:r>
          <a:r>
            <a:rPr lang="de-DE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ine</a:t>
          </a:r>
          <a:r>
            <a:rPr lang="de-DE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povikuime</a:t>
          </a:r>
          <a:r>
            <a:rPr lang="de-DE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ki </a:t>
          </a:r>
          <a:r>
            <a:rPr lang="de-DE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prorocko</a:t>
          </a:r>
          <a:r>
            <a:rPr lang="de-DE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sluzba</a:t>
          </a:r>
          <a:r>
            <a:rPr lang="de-DE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s-ES" sz="18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179131"/>
        <a:ext cx="6157262" cy="358492"/>
      </dsp:txXfrm>
    </dsp:sp>
    <dsp:sp modelId="{6769675A-EBB6-4137-99E3-3C40A435BA79}">
      <dsp:nvSpPr>
        <dsp:cNvPr id="0" name=""/>
        <dsp:cNvSpPr/>
      </dsp:nvSpPr>
      <dsp:spPr>
        <a:xfrm>
          <a:off x="49872" y="134320"/>
          <a:ext cx="448115" cy="44811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FC99FF7-CFC9-4504-87BC-2B7781D5072D}">
      <dsp:nvSpPr>
        <dsp:cNvPr id="0" name=""/>
        <dsp:cNvSpPr/>
      </dsp:nvSpPr>
      <dsp:spPr>
        <a:xfrm>
          <a:off x="530815" y="716698"/>
          <a:ext cx="5900376" cy="35849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Sar </a:t>
          </a:r>
          <a:r>
            <a:rPr lang="de-DE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odnesingepe</a:t>
          </a:r>
          <a:r>
            <a:rPr lang="de-DE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o </a:t>
          </a:r>
          <a:r>
            <a:rPr lang="de-DE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prorokija</a:t>
          </a:r>
          <a:r>
            <a:rPr lang="de-DE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s-ES" sz="18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716698"/>
        <a:ext cx="5900376" cy="358492"/>
      </dsp:txXfrm>
    </dsp:sp>
    <dsp:sp modelId="{7905754B-7B4C-4D4E-8D43-76DFC4608AFC}">
      <dsp:nvSpPr>
        <dsp:cNvPr id="0" name=""/>
        <dsp:cNvSpPr/>
      </dsp:nvSpPr>
      <dsp:spPr>
        <a:xfrm>
          <a:off x="306757" y="671887"/>
          <a:ext cx="448115" cy="448115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755F89-764D-4FC8-A5E8-CD8D730EAC72}">
      <dsp:nvSpPr>
        <dsp:cNvPr id="0" name=""/>
        <dsp:cNvSpPr/>
      </dsp:nvSpPr>
      <dsp:spPr>
        <a:xfrm>
          <a:off x="609658" y="1254265"/>
          <a:ext cx="5821533" cy="358492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Savi </a:t>
          </a:r>
          <a:r>
            <a:rPr lang="de-DE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buti</a:t>
          </a:r>
          <a:r>
            <a:rPr lang="de-DE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kerge</a:t>
          </a:r>
          <a:r>
            <a:rPr lang="de-DE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o </a:t>
          </a:r>
          <a:r>
            <a:rPr lang="de-DE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prorokija</a:t>
          </a:r>
          <a:r>
            <a:rPr lang="de-DE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s-ES" sz="18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609658" y="1254265"/>
        <a:ext cx="5821533" cy="358492"/>
      </dsp:txXfrm>
    </dsp:sp>
    <dsp:sp modelId="{A952E55E-824F-4FAA-98ED-6F6A13D6DA06}">
      <dsp:nvSpPr>
        <dsp:cNvPr id="0" name=""/>
        <dsp:cNvSpPr/>
      </dsp:nvSpPr>
      <dsp:spPr>
        <a:xfrm>
          <a:off x="385600" y="1209454"/>
          <a:ext cx="448115" cy="448115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DA3A13-12B9-4EA2-A8F7-C8863DDD721D}">
      <dsp:nvSpPr>
        <dsp:cNvPr id="0" name=""/>
        <dsp:cNvSpPr/>
      </dsp:nvSpPr>
      <dsp:spPr>
        <a:xfrm>
          <a:off x="530815" y="1791832"/>
          <a:ext cx="5900376" cy="35849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Save </a:t>
          </a:r>
          <a:r>
            <a:rPr lang="de-DE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cuvla</a:t>
          </a:r>
          <a:r>
            <a:rPr lang="de-DE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inelen</a:t>
          </a:r>
          <a:r>
            <a:rPr lang="de-DE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dar </a:t>
          </a:r>
          <a:r>
            <a:rPr lang="de-DE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za</a:t>
          </a:r>
          <a:r>
            <a:rPr lang="de-DE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prorostvo</a:t>
          </a:r>
          <a:r>
            <a:rPr lang="de-DE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s-ES" sz="18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1791832"/>
        <a:ext cx="5900376" cy="358492"/>
      </dsp:txXfrm>
    </dsp:sp>
    <dsp:sp modelId="{4A29CA98-9A00-4E41-94BC-E5BB3531B216}">
      <dsp:nvSpPr>
        <dsp:cNvPr id="0" name=""/>
        <dsp:cNvSpPr/>
      </dsp:nvSpPr>
      <dsp:spPr>
        <a:xfrm>
          <a:off x="306757" y="1747021"/>
          <a:ext cx="448115" cy="448115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105F974-CEB5-43D5-B9E6-98D3650421E8}">
      <dsp:nvSpPr>
        <dsp:cNvPr id="0" name=""/>
        <dsp:cNvSpPr/>
      </dsp:nvSpPr>
      <dsp:spPr>
        <a:xfrm>
          <a:off x="273930" y="2329399"/>
          <a:ext cx="6157262" cy="35849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Save </a:t>
          </a:r>
          <a:r>
            <a:rPr lang="de-DE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karakteristike</a:t>
          </a:r>
          <a:r>
            <a:rPr lang="de-DE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inelen</a:t>
          </a:r>
          <a:r>
            <a:rPr lang="de-DE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o </a:t>
          </a:r>
          <a:r>
            <a:rPr lang="de-DE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hovavne</a:t>
          </a:r>
          <a:r>
            <a:rPr lang="de-DE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prorokija</a:t>
          </a:r>
          <a:r>
            <a:rPr lang="de-DE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s-ES" sz="18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2329399"/>
        <a:ext cx="6157262" cy="358492"/>
      </dsp:txXfrm>
    </dsp:sp>
    <dsp:sp modelId="{92216449-F8FE-4420-AC87-F80915C5265C}">
      <dsp:nvSpPr>
        <dsp:cNvPr id="0" name=""/>
        <dsp:cNvSpPr/>
      </dsp:nvSpPr>
      <dsp:spPr>
        <a:xfrm>
          <a:off x="49872" y="2284588"/>
          <a:ext cx="448115" cy="448115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340BC9-8879-4DCD-BB02-8927DB5F7B5D}">
      <dsp:nvSpPr>
        <dsp:cNvPr id="0" name=""/>
        <dsp:cNvSpPr/>
      </dsp:nvSpPr>
      <dsp:spPr>
        <a:xfrm>
          <a:off x="4355" y="6114"/>
          <a:ext cx="2618690" cy="7776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Kralencar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55" y="6114"/>
        <a:ext cx="2618690" cy="777600"/>
      </dsp:txXfrm>
    </dsp:sp>
    <dsp:sp modelId="{CF1B35E5-5757-45D6-95F2-5BF0798F1D58}">
      <dsp:nvSpPr>
        <dsp:cNvPr id="0" name=""/>
        <dsp:cNvSpPr/>
      </dsp:nvSpPr>
      <dsp:spPr>
        <a:xfrm>
          <a:off x="4355" y="783714"/>
          <a:ext cx="2618690" cy="3261059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de-DE" sz="2000" b="1" kern="1200" dirty="0"/>
            <a:t>Ola </a:t>
          </a:r>
          <a:r>
            <a:rPr lang="de-DE" sz="2000" b="1" kern="1200" dirty="0" err="1"/>
            <a:t>pomazingelen</a:t>
          </a:r>
          <a:endParaRPr lang="es-ES" sz="2000" kern="1200" dirty="0"/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mk-MK" sz="2000" b="1" kern="1200" dirty="0"/>
            <a:t>(1</a:t>
          </a:r>
          <a:r>
            <a:rPr lang="de-DE" sz="2000" b="1" kern="1200" dirty="0"/>
            <a:t>.</a:t>
          </a:r>
          <a:r>
            <a:rPr lang="de-DE" sz="2000" b="1" kern="1200" dirty="0" err="1"/>
            <a:t>Carevi</a:t>
          </a:r>
          <a:r>
            <a:rPr lang="mk-MK" sz="2000" b="1" kern="1200" dirty="0"/>
            <a:t> 19:16)</a:t>
          </a:r>
          <a:endParaRPr lang="de-DE" sz="2000" b="1" kern="1200" dirty="0"/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endParaRPr lang="es-ES" sz="2000" kern="1200" dirty="0"/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de-DE" sz="2000" b="1" kern="1200" dirty="0"/>
            <a:t>Ohrabringe </a:t>
          </a:r>
          <a:r>
            <a:rPr lang="de-DE" sz="2000" b="1" kern="1200" dirty="0" err="1"/>
            <a:t>keda</a:t>
          </a:r>
          <a:r>
            <a:rPr lang="de-DE" sz="2000" b="1" kern="1200" dirty="0"/>
            <a:t> </a:t>
          </a:r>
          <a:r>
            <a:rPr lang="de-DE" sz="2000" b="1" kern="1200" dirty="0" err="1"/>
            <a:t>kerge</a:t>
          </a:r>
          <a:r>
            <a:rPr lang="de-DE" sz="2000" b="1" kern="1200" dirty="0"/>
            <a:t> </a:t>
          </a:r>
          <a:r>
            <a:rPr lang="de-DE" sz="2000" b="1" kern="1200" dirty="0" err="1"/>
            <a:t>sukaripe</a:t>
          </a:r>
          <a:r>
            <a:rPr lang="de-DE" sz="2000" b="1" kern="1200" dirty="0"/>
            <a:t> </a:t>
          </a:r>
          <a:r>
            <a:rPr lang="ru-RU" sz="2000" b="1" kern="1200" dirty="0"/>
            <a:t>(2</a:t>
          </a:r>
          <a:r>
            <a:rPr lang="de-DE" sz="2000" b="1" kern="1200" dirty="0"/>
            <a:t>.</a:t>
          </a:r>
          <a:r>
            <a:rPr lang="de-DE" sz="2000" b="1" kern="1200" dirty="0" err="1"/>
            <a:t>Letopisi</a:t>
          </a:r>
          <a:r>
            <a:rPr lang="ru-RU" sz="2000" b="1" kern="1200" dirty="0"/>
            <a:t>15:8)</a:t>
          </a:r>
          <a:endParaRPr lang="es-ES" sz="2000" kern="1200" dirty="0"/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de-DE" sz="2000" b="1" kern="1200" dirty="0"/>
            <a:t>Ola </a:t>
          </a:r>
          <a:r>
            <a:rPr lang="de-DE" sz="2000" b="1" kern="1200" dirty="0" err="1"/>
            <a:t>soocingepe</a:t>
          </a:r>
          <a:r>
            <a:rPr lang="de-DE" sz="2000" b="1" kern="1200" dirty="0"/>
            <a:t> </a:t>
          </a:r>
          <a:r>
            <a:rPr lang="de-DE" sz="2000" b="1" kern="1200" dirty="0" err="1"/>
            <a:t>olencar</a:t>
          </a:r>
          <a:r>
            <a:rPr lang="de-DE" sz="2000" b="1" kern="1200" dirty="0"/>
            <a:t> </a:t>
          </a:r>
          <a:r>
            <a:rPr lang="de-DE" sz="2000" b="1" kern="1200" dirty="0" err="1"/>
            <a:t>keda</a:t>
          </a:r>
          <a:r>
            <a:rPr lang="de-DE" sz="2000" b="1" kern="1200" dirty="0"/>
            <a:t> </a:t>
          </a:r>
          <a:r>
            <a:rPr lang="de-DE" sz="2000" b="1" kern="1200" dirty="0" err="1"/>
            <a:t>gresinge</a:t>
          </a:r>
          <a:r>
            <a:rPr lang="de-DE" sz="2000" b="1" kern="1200" dirty="0"/>
            <a:t>    </a:t>
          </a:r>
          <a:r>
            <a:rPr lang="ru-RU" sz="2000" b="1" kern="1200" dirty="0"/>
            <a:t>(</a:t>
          </a:r>
          <a:r>
            <a:rPr lang="de-DE" sz="2000" b="1" kern="1200" dirty="0"/>
            <a:t>1.Carevi </a:t>
          </a:r>
          <a:r>
            <a:rPr lang="ru-RU" sz="2000" b="1" kern="1200" dirty="0"/>
            <a:t>21:20)</a:t>
          </a:r>
          <a:endParaRPr lang="es-ES" sz="2000" kern="1200" dirty="0"/>
        </a:p>
      </dsp:txBody>
      <dsp:txXfrm>
        <a:off x="4355" y="783714"/>
        <a:ext cx="2618690" cy="3261059"/>
      </dsp:txXfrm>
    </dsp:sp>
    <dsp:sp modelId="{FFE4639A-A1BC-48B9-BB6E-193C8A90B79C}">
      <dsp:nvSpPr>
        <dsp:cNvPr id="0" name=""/>
        <dsp:cNvSpPr/>
      </dsp:nvSpPr>
      <dsp:spPr>
        <a:xfrm>
          <a:off x="2989662" y="6114"/>
          <a:ext cx="2618690" cy="777600"/>
        </a:xfrm>
        <a:prstGeom prst="rect">
          <a:avLst/>
        </a:prstGeom>
        <a:solidFill>
          <a:schemeClr val="accent5">
            <a:hueOff val="-2170221"/>
            <a:satOff val="-7353"/>
            <a:lumOff val="405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Svestenikoncar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89662" y="6114"/>
        <a:ext cx="2618690" cy="777600"/>
      </dsp:txXfrm>
    </dsp:sp>
    <dsp:sp modelId="{53DF6662-7B4C-4132-A7BC-60CF82E77731}">
      <dsp:nvSpPr>
        <dsp:cNvPr id="0" name=""/>
        <dsp:cNvSpPr/>
      </dsp:nvSpPr>
      <dsp:spPr>
        <a:xfrm>
          <a:off x="2989662" y="783714"/>
          <a:ext cx="2618690" cy="3261059"/>
        </a:xfrm>
        <a:prstGeom prst="rect">
          <a:avLst/>
        </a:prstGeom>
        <a:solidFill>
          <a:schemeClr val="accent5">
            <a:tint val="40000"/>
            <a:alpha val="90000"/>
            <a:hueOff val="-2314894"/>
            <a:satOff val="-3150"/>
            <a:lumOff val="25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de-DE" sz="2000" b="1" kern="1200" dirty="0"/>
            <a:t>Ola </a:t>
          </a:r>
          <a:r>
            <a:rPr lang="de-DE" sz="2000" b="1" kern="1200" dirty="0" err="1"/>
            <a:t>sprotistavingepe</a:t>
          </a:r>
          <a:r>
            <a:rPr lang="de-DE" sz="2000" b="1" kern="1200" dirty="0"/>
            <a:t> </a:t>
          </a:r>
          <a:r>
            <a:rPr lang="de-DE" sz="2000" b="1" kern="1200" dirty="0" err="1"/>
            <a:t>olenge</a:t>
          </a:r>
          <a:r>
            <a:rPr lang="de-DE" sz="2000" b="1" kern="1200" dirty="0"/>
            <a:t> </a:t>
          </a:r>
          <a:r>
            <a:rPr lang="de-DE" sz="2000" b="1" kern="1200" dirty="0" err="1"/>
            <a:t>keda</a:t>
          </a:r>
          <a:r>
            <a:rPr lang="de-DE" sz="2000" b="1" kern="1200" dirty="0"/>
            <a:t> </a:t>
          </a:r>
          <a:r>
            <a:rPr lang="de-DE" sz="2000" b="1" kern="1200" dirty="0" err="1"/>
            <a:t>gresinge</a:t>
          </a:r>
          <a:r>
            <a:rPr lang="de-DE" sz="2000" b="1" kern="1200" dirty="0"/>
            <a:t>  </a:t>
          </a:r>
          <a:r>
            <a:rPr lang="ru-RU" sz="2000" b="1" kern="1200" dirty="0"/>
            <a:t>(</a:t>
          </a:r>
          <a:r>
            <a:rPr lang="de-DE" sz="2000" b="1" kern="1200" dirty="0" err="1"/>
            <a:t>Malahija</a:t>
          </a:r>
          <a:r>
            <a:rPr lang="ru-RU" sz="2000" b="1" kern="1200" dirty="0"/>
            <a:t> 2:1-2)</a:t>
          </a:r>
          <a:endParaRPr lang="es-ES" sz="2000" kern="1200" dirty="0"/>
        </a:p>
      </dsp:txBody>
      <dsp:txXfrm>
        <a:off x="2989662" y="783714"/>
        <a:ext cx="2618690" cy="3261059"/>
      </dsp:txXfrm>
    </dsp:sp>
    <dsp:sp modelId="{DEFE3BFD-63AE-46D0-8338-9DA444A1BDAE}">
      <dsp:nvSpPr>
        <dsp:cNvPr id="0" name=""/>
        <dsp:cNvSpPr/>
      </dsp:nvSpPr>
      <dsp:spPr>
        <a:xfrm>
          <a:off x="5974969" y="6114"/>
          <a:ext cx="2618690" cy="777600"/>
        </a:xfrm>
        <a:prstGeom prst="rect">
          <a:avLst/>
        </a:prstGeom>
        <a:solidFill>
          <a:schemeClr val="accent5">
            <a:hueOff val="-4340441"/>
            <a:satOff val="-14705"/>
            <a:lumOff val="810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Manusencar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974969" y="6114"/>
        <a:ext cx="2618690" cy="777600"/>
      </dsp:txXfrm>
    </dsp:sp>
    <dsp:sp modelId="{75A5ECA1-1260-4949-AE3C-6090613AD70F}">
      <dsp:nvSpPr>
        <dsp:cNvPr id="0" name=""/>
        <dsp:cNvSpPr/>
      </dsp:nvSpPr>
      <dsp:spPr>
        <a:xfrm>
          <a:off x="5974969" y="783714"/>
          <a:ext cx="2618690" cy="3261059"/>
        </a:xfrm>
        <a:prstGeom prst="rect">
          <a:avLst/>
        </a:prstGeom>
        <a:solidFill>
          <a:schemeClr val="accent5">
            <a:tint val="40000"/>
            <a:alpha val="90000"/>
            <a:hueOff val="-4629788"/>
            <a:satOff val="-6299"/>
            <a:lumOff val="49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de-DE" sz="2000" b="1" kern="1200" dirty="0"/>
            <a:t>Ola </a:t>
          </a:r>
          <a:r>
            <a:rPr lang="de-DE" sz="2000" b="1" kern="1200" dirty="0" err="1"/>
            <a:t>poucingelen</a:t>
          </a:r>
          <a:r>
            <a:rPr lang="de-DE" sz="2000" b="1" kern="1200" dirty="0"/>
            <a:t> </a:t>
          </a:r>
          <a:r>
            <a:rPr lang="de-DE" sz="2000" b="1" kern="1200" dirty="0" err="1"/>
            <a:t>palo</a:t>
          </a:r>
          <a:r>
            <a:rPr lang="de-DE" sz="2000" b="1" kern="1200" dirty="0"/>
            <a:t> </a:t>
          </a:r>
          <a:r>
            <a:rPr lang="de-DE" sz="2000" b="1" kern="1200" dirty="0" err="1"/>
            <a:t>Devleso</a:t>
          </a:r>
          <a:r>
            <a:rPr lang="de-DE" sz="2000" b="1" kern="1200" dirty="0"/>
            <a:t> </a:t>
          </a:r>
          <a:r>
            <a:rPr lang="de-DE" sz="2000" b="1" kern="1200" dirty="0" err="1"/>
            <a:t>drumo</a:t>
          </a:r>
          <a:r>
            <a:rPr lang="de-DE" sz="2000" b="1" kern="1200" dirty="0"/>
            <a:t> </a:t>
          </a:r>
          <a:r>
            <a:rPr lang="ru-RU" sz="2000" b="1" kern="1200" dirty="0"/>
            <a:t>(</a:t>
          </a:r>
          <a:r>
            <a:rPr lang="de-DE" sz="2000" b="1" kern="1200" dirty="0" err="1"/>
            <a:t>Mihej</a:t>
          </a:r>
          <a:r>
            <a:rPr lang="de-DE" sz="2000" b="1" kern="1200" dirty="0"/>
            <a:t> 6:8</a:t>
          </a:r>
          <a:r>
            <a:rPr lang="ru-RU" sz="2000" b="1" kern="1200" dirty="0"/>
            <a:t>)</a:t>
          </a:r>
          <a:endParaRPr lang="es-ES" sz="2000" kern="1200" dirty="0"/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de-DE" sz="2000" b="1" kern="1200" dirty="0"/>
            <a:t>Ola </a:t>
          </a:r>
          <a:r>
            <a:rPr lang="de-DE" sz="2000" b="1" kern="1200" dirty="0" err="1"/>
            <a:t>objavinge</a:t>
          </a:r>
          <a:r>
            <a:rPr lang="de-DE" sz="2000" b="1" kern="1200" dirty="0"/>
            <a:t> </a:t>
          </a:r>
          <a:r>
            <a:rPr lang="de-DE" sz="2000" b="1" kern="1200" dirty="0" err="1"/>
            <a:t>olenge</a:t>
          </a:r>
          <a:r>
            <a:rPr lang="de-DE" sz="2000" b="1" kern="1200" dirty="0"/>
            <a:t> </a:t>
          </a:r>
          <a:r>
            <a:rPr lang="de-DE" sz="2000" b="1" kern="1200" dirty="0" err="1"/>
            <a:t>piro</a:t>
          </a:r>
          <a:r>
            <a:rPr lang="de-DE" sz="2000" b="1" kern="1200" dirty="0"/>
            <a:t> grevo </a:t>
          </a:r>
          <a:r>
            <a:rPr lang="ru-RU" sz="2000" b="1" kern="1200" dirty="0"/>
            <a:t>(</a:t>
          </a:r>
          <a:r>
            <a:rPr lang="de-DE" sz="2000" b="1" kern="1200" dirty="0"/>
            <a:t>Isaija</a:t>
          </a:r>
          <a:r>
            <a:rPr lang="ru-RU" sz="2000" b="1" kern="1200" dirty="0"/>
            <a:t> 58:1)</a:t>
          </a:r>
          <a:endParaRPr lang="es-ES" sz="2000" kern="1200" dirty="0"/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de-DE" sz="2000" b="1" kern="1200" dirty="0"/>
            <a:t>Ola </a:t>
          </a:r>
          <a:r>
            <a:rPr lang="de-DE" sz="2000" b="1" kern="1200" dirty="0" err="1"/>
            <a:t>vikingelen</a:t>
          </a:r>
          <a:r>
            <a:rPr lang="de-DE" sz="2000" b="1" kern="1200" dirty="0"/>
            <a:t> ko </a:t>
          </a:r>
          <a:r>
            <a:rPr lang="de-DE" sz="2000" b="1" kern="1200" dirty="0" err="1"/>
            <a:t>pokajba</a:t>
          </a:r>
          <a:r>
            <a:rPr lang="de-DE" sz="2000" b="1" kern="1200" dirty="0"/>
            <a:t>      </a:t>
          </a:r>
          <a:r>
            <a:rPr lang="ru-RU" sz="2000" b="1" kern="1200" dirty="0"/>
            <a:t>(</a:t>
          </a:r>
          <a:r>
            <a:rPr lang="de-DE" sz="2000" b="1" kern="1200" dirty="0"/>
            <a:t>Ezekiel</a:t>
          </a:r>
          <a:r>
            <a:rPr lang="ru-RU" sz="2000" b="1" kern="1200" dirty="0"/>
            <a:t> 18:32)</a:t>
          </a:r>
          <a:endParaRPr lang="es-ES" sz="2000" kern="1200" dirty="0"/>
        </a:p>
      </dsp:txBody>
      <dsp:txXfrm>
        <a:off x="5974969" y="783714"/>
        <a:ext cx="2618690" cy="3261059"/>
      </dsp:txXfrm>
    </dsp:sp>
    <dsp:sp modelId="{8B58166E-5A6E-4E39-A943-90284F6DCE41}">
      <dsp:nvSpPr>
        <dsp:cNvPr id="0" name=""/>
        <dsp:cNvSpPr/>
      </dsp:nvSpPr>
      <dsp:spPr>
        <a:xfrm>
          <a:off x="8960276" y="6114"/>
          <a:ext cx="2618690" cy="777600"/>
        </a:xfrm>
        <a:prstGeom prst="rect">
          <a:avLst/>
        </a:prstGeom>
        <a:solidFill>
          <a:schemeClr val="accent5">
            <a:hueOff val="-6510662"/>
            <a:satOff val="-22058"/>
            <a:lumOff val="1215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Amencar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960276" y="6114"/>
        <a:ext cx="2618690" cy="777600"/>
      </dsp:txXfrm>
    </dsp:sp>
    <dsp:sp modelId="{6C228FAD-8A71-42AC-B3BE-D879487E1848}">
      <dsp:nvSpPr>
        <dsp:cNvPr id="0" name=""/>
        <dsp:cNvSpPr/>
      </dsp:nvSpPr>
      <dsp:spPr>
        <a:xfrm>
          <a:off x="8960276" y="783714"/>
          <a:ext cx="2618690" cy="3261059"/>
        </a:xfrm>
        <a:prstGeom prst="rect">
          <a:avLst/>
        </a:prstGeom>
        <a:solidFill>
          <a:schemeClr val="accent5">
            <a:tint val="40000"/>
            <a:alpha val="90000"/>
            <a:hueOff val="-6944682"/>
            <a:satOff val="-9449"/>
            <a:lumOff val="74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de-DE" sz="2000" b="1" kern="1200" dirty="0"/>
            <a:t>Ola </a:t>
          </a:r>
          <a:r>
            <a:rPr lang="de-DE" sz="2000" b="1" kern="1200" dirty="0" err="1"/>
            <a:t>pisinge</a:t>
          </a:r>
          <a:r>
            <a:rPr lang="de-DE" sz="2000" b="1" kern="1200" dirty="0"/>
            <a:t> </a:t>
          </a:r>
          <a:r>
            <a:rPr lang="de-DE" sz="2000" b="1" kern="1200" dirty="0" err="1"/>
            <a:t>pire</a:t>
          </a:r>
          <a:r>
            <a:rPr lang="de-DE" sz="2000" b="1" kern="1200" dirty="0"/>
            <a:t> </a:t>
          </a:r>
          <a:r>
            <a:rPr lang="de-DE" sz="2000" b="1" kern="1200" dirty="0" err="1"/>
            <a:t>porake</a:t>
          </a:r>
          <a:r>
            <a:rPr lang="de-DE" sz="2000" b="1" kern="1200" dirty="0"/>
            <a:t>                     </a:t>
          </a:r>
          <a:r>
            <a:rPr lang="ru-RU" sz="2000" b="1" kern="1200" dirty="0"/>
            <a:t>(2. </a:t>
          </a:r>
          <a:r>
            <a:rPr lang="de-DE" sz="2000" b="1" kern="1200" dirty="0" err="1"/>
            <a:t>Letopisi</a:t>
          </a:r>
          <a:r>
            <a:rPr lang="ru-RU" sz="2000" b="1" kern="1200" dirty="0"/>
            <a:t> 13:22)</a:t>
          </a:r>
          <a:endParaRPr lang="es-ES" sz="2000" kern="1200" dirty="0"/>
        </a:p>
      </dsp:txBody>
      <dsp:txXfrm>
        <a:off x="8960276" y="783714"/>
        <a:ext cx="2618690" cy="32610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FFE0E2-E872-42D6-8FE8-ED4CA3DD12F7}">
      <dsp:nvSpPr>
        <dsp:cNvPr id="0" name=""/>
        <dsp:cNvSpPr/>
      </dsp:nvSpPr>
      <dsp:spPr>
        <a:xfrm>
          <a:off x="0" y="0"/>
          <a:ext cx="7902291" cy="347676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>
              <a:solidFill>
                <a:schemeClr val="tx1"/>
              </a:solidFill>
            </a:rPr>
            <a:t>Ola </a:t>
          </a:r>
          <a:r>
            <a:rPr lang="de-DE" sz="1800" b="1" kern="1200" dirty="0" err="1">
              <a:solidFill>
                <a:schemeClr val="tx1"/>
              </a:solidFill>
            </a:rPr>
            <a:t>izmislinge</a:t>
          </a:r>
          <a:r>
            <a:rPr lang="de-DE" sz="1800" b="1" kern="1200" dirty="0">
              <a:solidFill>
                <a:schemeClr val="tx1"/>
              </a:solidFill>
            </a:rPr>
            <a:t> </a:t>
          </a:r>
          <a:r>
            <a:rPr lang="de-DE" sz="1800" b="1" kern="1200" dirty="0" err="1">
              <a:solidFill>
                <a:schemeClr val="tx1"/>
              </a:solidFill>
            </a:rPr>
            <a:t>pire</a:t>
          </a:r>
          <a:r>
            <a:rPr lang="de-DE" sz="1800" b="1" kern="1200" dirty="0">
              <a:solidFill>
                <a:schemeClr val="tx1"/>
              </a:solidFill>
            </a:rPr>
            <a:t> </a:t>
          </a:r>
          <a:r>
            <a:rPr lang="de-DE" sz="1800" b="1" kern="1200" dirty="0" err="1">
              <a:solidFill>
                <a:schemeClr val="tx1"/>
              </a:solidFill>
            </a:rPr>
            <a:t>sopstvena</a:t>
          </a:r>
          <a:r>
            <a:rPr lang="de-DE" sz="1800" b="1" kern="1200" dirty="0">
              <a:solidFill>
                <a:schemeClr val="tx1"/>
              </a:solidFill>
            </a:rPr>
            <a:t> </a:t>
          </a:r>
          <a:r>
            <a:rPr lang="de-DE" sz="1800" b="1" kern="1200" dirty="0" err="1">
              <a:solidFill>
                <a:schemeClr val="tx1"/>
              </a:solidFill>
            </a:rPr>
            <a:t>prorostvija</a:t>
          </a:r>
          <a:r>
            <a:rPr lang="de-DE" sz="1800" b="1" kern="1200" dirty="0">
              <a:solidFill>
                <a:schemeClr val="tx1"/>
              </a:solidFill>
            </a:rPr>
            <a:t> </a:t>
          </a:r>
          <a:r>
            <a:rPr lang="ru-RU" sz="1800" b="1" kern="1200" dirty="0">
              <a:solidFill>
                <a:schemeClr val="tx1"/>
              </a:solidFill>
            </a:rPr>
            <a:t>(</a:t>
          </a:r>
          <a:r>
            <a:rPr lang="de-DE" sz="1800" b="1" kern="1200" dirty="0">
              <a:solidFill>
                <a:schemeClr val="tx1"/>
              </a:solidFill>
            </a:rPr>
            <a:t>Ezekiel</a:t>
          </a:r>
          <a:r>
            <a:rPr lang="ru-RU" sz="1800" b="1" kern="1200" dirty="0">
              <a:solidFill>
                <a:schemeClr val="tx1"/>
              </a:solidFill>
            </a:rPr>
            <a:t> 13:2, 17)</a:t>
          </a:r>
          <a:endParaRPr lang="es-ES" sz="1800" kern="1200" dirty="0">
            <a:solidFill>
              <a:schemeClr val="tx1"/>
            </a:solidFill>
          </a:endParaRPr>
        </a:p>
      </dsp:txBody>
      <dsp:txXfrm>
        <a:off x="10183" y="10183"/>
        <a:ext cx="7401697" cy="327310"/>
      </dsp:txXfrm>
    </dsp:sp>
    <dsp:sp modelId="{9EED3436-14B9-4328-AE94-23419D8B7768}">
      <dsp:nvSpPr>
        <dsp:cNvPr id="0" name=""/>
        <dsp:cNvSpPr/>
      </dsp:nvSpPr>
      <dsp:spPr>
        <a:xfrm>
          <a:off x="0" y="403267"/>
          <a:ext cx="7902291" cy="378400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>
              <a:solidFill>
                <a:schemeClr val="tx1"/>
              </a:solidFill>
            </a:rPr>
            <a:t>Ola </a:t>
          </a:r>
          <a:r>
            <a:rPr lang="de-DE" sz="1800" b="1" kern="1200" dirty="0" err="1">
              <a:solidFill>
                <a:schemeClr val="tx1"/>
              </a:solidFill>
            </a:rPr>
            <a:t>vakerge</a:t>
          </a:r>
          <a:r>
            <a:rPr lang="de-DE" sz="1800" b="1" kern="1200" dirty="0">
              <a:solidFill>
                <a:schemeClr val="tx1"/>
              </a:solidFill>
            </a:rPr>
            <a:t> </a:t>
          </a:r>
          <a:r>
            <a:rPr lang="de-DE" sz="1800" b="1" kern="1200" dirty="0" err="1">
              <a:solidFill>
                <a:schemeClr val="tx1"/>
              </a:solidFill>
            </a:rPr>
            <a:t>odova</a:t>
          </a:r>
          <a:r>
            <a:rPr lang="de-DE" sz="1800" b="1" kern="1200" dirty="0">
              <a:solidFill>
                <a:schemeClr val="tx1"/>
              </a:solidFill>
            </a:rPr>
            <a:t> so o </a:t>
          </a:r>
          <a:r>
            <a:rPr lang="de-DE" sz="1800" b="1" kern="1200" dirty="0" err="1">
              <a:solidFill>
                <a:schemeClr val="tx1"/>
              </a:solidFill>
            </a:rPr>
            <a:t>manusa</a:t>
          </a:r>
          <a:r>
            <a:rPr lang="de-DE" sz="1800" b="1" kern="1200" dirty="0">
              <a:solidFill>
                <a:schemeClr val="tx1"/>
              </a:solidFill>
            </a:rPr>
            <a:t> mangle te </a:t>
          </a:r>
          <a:r>
            <a:rPr lang="de-DE" sz="1800" b="1" kern="1200" dirty="0" err="1">
              <a:solidFill>
                <a:schemeClr val="tx1"/>
              </a:solidFill>
            </a:rPr>
            <a:t>sunen</a:t>
          </a:r>
          <a:r>
            <a:rPr lang="de-DE" sz="1800" b="1" kern="1200" dirty="0">
              <a:solidFill>
                <a:schemeClr val="tx1"/>
              </a:solidFill>
            </a:rPr>
            <a:t> </a:t>
          </a:r>
          <a:r>
            <a:rPr lang="ru-RU" sz="1800" b="1" kern="1200" dirty="0">
              <a:solidFill>
                <a:schemeClr val="tx1"/>
              </a:solidFill>
            </a:rPr>
            <a:t>(</a:t>
          </a:r>
          <a:r>
            <a:rPr lang="de-DE" sz="1800" b="1" kern="1200" dirty="0">
              <a:solidFill>
                <a:schemeClr val="tx1"/>
              </a:solidFill>
            </a:rPr>
            <a:t>Ezekiel 13:16</a:t>
          </a:r>
          <a:endParaRPr lang="es-ES" sz="1800" kern="1200" dirty="0">
            <a:solidFill>
              <a:schemeClr val="tx1"/>
            </a:solidFill>
          </a:endParaRPr>
        </a:p>
      </dsp:txBody>
      <dsp:txXfrm>
        <a:off x="11083" y="414350"/>
        <a:ext cx="6935821" cy="356234"/>
      </dsp:txXfrm>
    </dsp:sp>
    <dsp:sp modelId="{644D4322-20C0-4BC5-B361-96DEF3A3933E}">
      <dsp:nvSpPr>
        <dsp:cNvPr id="0" name=""/>
        <dsp:cNvSpPr/>
      </dsp:nvSpPr>
      <dsp:spPr>
        <a:xfrm>
          <a:off x="1249636" y="797032"/>
          <a:ext cx="6714797" cy="347676"/>
        </a:xfrm>
        <a:prstGeom prst="roundRect">
          <a:avLst>
            <a:gd name="adj" fmla="val 10000"/>
          </a:avLst>
        </a:prstGeom>
        <a:solidFill>
          <a:srgbClr val="FFB3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>
              <a:solidFill>
                <a:schemeClr val="tx1"/>
              </a:solidFill>
            </a:rPr>
            <a:t>Ola na </a:t>
          </a:r>
          <a:r>
            <a:rPr lang="de-DE" sz="1800" b="1" kern="1200" dirty="0" err="1">
              <a:solidFill>
                <a:schemeClr val="tx1"/>
              </a:solidFill>
            </a:rPr>
            <a:t>kerena</a:t>
          </a:r>
          <a:r>
            <a:rPr lang="de-DE" sz="1800" b="1" kern="1200" dirty="0">
              <a:solidFill>
                <a:schemeClr val="tx1"/>
              </a:solidFill>
            </a:rPr>
            <a:t> </a:t>
          </a:r>
          <a:r>
            <a:rPr lang="de-DE" sz="1800" b="1" kern="1200" dirty="0" err="1">
              <a:solidFill>
                <a:schemeClr val="tx1"/>
              </a:solidFill>
            </a:rPr>
            <a:t>lafi</a:t>
          </a:r>
          <a:r>
            <a:rPr lang="de-DE" sz="1800" b="1" kern="1200" dirty="0">
              <a:solidFill>
                <a:schemeClr val="tx1"/>
              </a:solidFill>
            </a:rPr>
            <a:t> </a:t>
          </a:r>
          <a:r>
            <a:rPr lang="de-DE" sz="1800" b="1" kern="1200" dirty="0" err="1">
              <a:solidFill>
                <a:schemeClr val="tx1"/>
              </a:solidFill>
            </a:rPr>
            <a:t>protiv</a:t>
          </a:r>
          <a:r>
            <a:rPr lang="de-DE" sz="1800" b="1" kern="1200" dirty="0">
              <a:solidFill>
                <a:schemeClr val="tx1"/>
              </a:solidFill>
            </a:rPr>
            <a:t> o grevo </a:t>
          </a:r>
          <a:r>
            <a:rPr lang="ru-RU" sz="1800" b="1" kern="1200" dirty="0">
              <a:solidFill>
                <a:schemeClr val="tx1"/>
              </a:solidFill>
            </a:rPr>
            <a:t>(</a:t>
          </a:r>
          <a:r>
            <a:rPr lang="de-DE" sz="1800" b="1" kern="1200" dirty="0">
              <a:solidFill>
                <a:schemeClr val="tx1"/>
              </a:solidFill>
            </a:rPr>
            <a:t>Ezekiel</a:t>
          </a:r>
          <a:r>
            <a:rPr lang="ru-RU" sz="1800" b="1" kern="1200" dirty="0">
              <a:solidFill>
                <a:schemeClr val="tx1"/>
              </a:solidFill>
            </a:rPr>
            <a:t> 13:22)</a:t>
          </a:r>
          <a:endParaRPr lang="es-ES" sz="1800" kern="1200" dirty="0">
            <a:solidFill>
              <a:schemeClr val="tx1"/>
            </a:solidFill>
          </a:endParaRPr>
        </a:p>
      </dsp:txBody>
      <dsp:txXfrm>
        <a:off x="1259819" y="807215"/>
        <a:ext cx="5900423" cy="327310"/>
      </dsp:txXfrm>
    </dsp:sp>
    <dsp:sp modelId="{646086EF-A582-43F2-A0F8-BDACD0A14D75}">
      <dsp:nvSpPr>
        <dsp:cNvPr id="0" name=""/>
        <dsp:cNvSpPr/>
      </dsp:nvSpPr>
      <dsp:spPr>
        <a:xfrm>
          <a:off x="2066354" y="1193737"/>
          <a:ext cx="5895361" cy="347676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>
              <a:solidFill>
                <a:schemeClr val="tx1"/>
              </a:solidFill>
            </a:rPr>
            <a:t>Ola </a:t>
          </a:r>
          <a:r>
            <a:rPr lang="de-DE" sz="1800" b="1" kern="1200" dirty="0" err="1">
              <a:solidFill>
                <a:schemeClr val="tx1"/>
              </a:solidFill>
            </a:rPr>
            <a:t>rodinge</a:t>
          </a:r>
          <a:r>
            <a:rPr lang="de-DE" sz="1800" b="1" kern="1200" dirty="0">
              <a:solidFill>
                <a:schemeClr val="tx1"/>
              </a:solidFill>
            </a:rPr>
            <a:t> </a:t>
          </a:r>
          <a:r>
            <a:rPr lang="de-DE" sz="1800" b="1" kern="1200" dirty="0" err="1">
              <a:solidFill>
                <a:schemeClr val="tx1"/>
              </a:solidFill>
            </a:rPr>
            <a:t>licno</a:t>
          </a:r>
          <a:r>
            <a:rPr lang="de-DE" sz="1800" b="1" kern="1200" dirty="0">
              <a:solidFill>
                <a:schemeClr val="tx1"/>
              </a:solidFill>
            </a:rPr>
            <a:t> </a:t>
          </a:r>
          <a:r>
            <a:rPr lang="de-DE" sz="1800" b="1" kern="1200" dirty="0" err="1">
              <a:solidFill>
                <a:schemeClr val="tx1"/>
              </a:solidFill>
            </a:rPr>
            <a:t>korist</a:t>
          </a:r>
          <a:r>
            <a:rPr lang="de-DE" sz="1800" b="1" kern="1200" dirty="0">
              <a:solidFill>
                <a:schemeClr val="tx1"/>
              </a:solidFill>
            </a:rPr>
            <a:t> </a:t>
          </a:r>
          <a:r>
            <a:rPr lang="ru-RU" sz="1800" b="1" kern="1200" dirty="0">
              <a:solidFill>
                <a:schemeClr val="tx1"/>
              </a:solidFill>
            </a:rPr>
            <a:t>(</a:t>
          </a:r>
          <a:r>
            <a:rPr lang="de-DE" sz="1800" b="1" kern="1200" dirty="0">
              <a:solidFill>
                <a:schemeClr val="tx1"/>
              </a:solidFill>
            </a:rPr>
            <a:t>Ezekiel</a:t>
          </a:r>
          <a:r>
            <a:rPr lang="ru-RU" sz="1800" b="1" kern="1200" dirty="0">
              <a:solidFill>
                <a:schemeClr val="tx1"/>
              </a:solidFill>
            </a:rPr>
            <a:t> 13:19)</a:t>
          </a:r>
          <a:endParaRPr lang="es-ES" sz="1800" kern="1200" dirty="0">
            <a:solidFill>
              <a:schemeClr val="tx1"/>
            </a:solidFill>
          </a:endParaRPr>
        </a:p>
      </dsp:txBody>
      <dsp:txXfrm>
        <a:off x="2076537" y="1203920"/>
        <a:ext cx="5170515" cy="327310"/>
      </dsp:txXfrm>
    </dsp:sp>
    <dsp:sp modelId="{78472FAB-D2AC-4A01-9250-D3424753C9CC}">
      <dsp:nvSpPr>
        <dsp:cNvPr id="0" name=""/>
        <dsp:cNvSpPr/>
      </dsp:nvSpPr>
      <dsp:spPr>
        <a:xfrm>
          <a:off x="6490957" y="266288"/>
          <a:ext cx="225989" cy="225989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000" kern="1200">
            <a:solidFill>
              <a:schemeClr val="tx1"/>
            </a:solidFill>
          </a:endParaRPr>
        </a:p>
      </dsp:txBody>
      <dsp:txXfrm>
        <a:off x="6541805" y="266288"/>
        <a:ext cx="124293" cy="170057"/>
      </dsp:txXfrm>
    </dsp:sp>
    <dsp:sp modelId="{0A7D6550-1042-453A-9DE8-0B3E644AA13B}">
      <dsp:nvSpPr>
        <dsp:cNvPr id="0" name=""/>
        <dsp:cNvSpPr/>
      </dsp:nvSpPr>
      <dsp:spPr>
        <a:xfrm>
          <a:off x="7020411" y="677178"/>
          <a:ext cx="225989" cy="22598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5015950"/>
              <a:satOff val="-2050"/>
              <a:lumOff val="-56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000" kern="1200">
            <a:solidFill>
              <a:schemeClr val="tx1"/>
            </a:solidFill>
          </a:endParaRPr>
        </a:p>
      </dsp:txBody>
      <dsp:txXfrm>
        <a:off x="7071259" y="677178"/>
        <a:ext cx="124293" cy="170057"/>
      </dsp:txXfrm>
    </dsp:sp>
    <dsp:sp modelId="{30D20B0F-EAAD-4BFC-9880-3CA89F455507}">
      <dsp:nvSpPr>
        <dsp:cNvPr id="0" name=""/>
        <dsp:cNvSpPr/>
      </dsp:nvSpPr>
      <dsp:spPr>
        <a:xfrm>
          <a:off x="7541962" y="1088068"/>
          <a:ext cx="225989" cy="225989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031901"/>
              <a:satOff val="-4099"/>
              <a:lumOff val="-112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000" kern="1200">
            <a:solidFill>
              <a:schemeClr val="tx1"/>
            </a:solidFill>
          </a:endParaRPr>
        </a:p>
      </dsp:txBody>
      <dsp:txXfrm>
        <a:off x="7592810" y="1088068"/>
        <a:ext cx="124293" cy="1700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C23129-45EC-E73F-FF50-60CDDE7C1D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66946B-66EA-EA9F-FB1C-5917B038E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013161-6A3D-A069-C614-5DCC499E2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6CAE86-BF8B-C5D4-0DBC-3B0681EAD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1BF9C9-D66B-AC22-40E3-F28EEFE93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18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1A703-28EC-F588-1FFD-37E81466E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3E047E-FD80-D053-A02F-2F63E7742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6B1694-4B6A-7C3A-69E1-4F8BF8823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2D98F-AD07-E2DB-4081-6E2376F72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9D1C44-C073-CE05-E315-4637F80D8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319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76DBC1-41D3-D2F1-78F2-AE510D94D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CD8586-63A6-910D-86A6-FBE65108CB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559C67-2F42-B705-7BA9-AB305CACF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26D031-81FD-F630-6954-3B010F502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3AAC48-FD0D-5473-1726-9259C16A7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568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CBBB0D-D592-0CF5-C904-72D0B2014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0B8BE3-6899-E8CF-B8FD-5B21E104AC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7F70F54-8BD3-696C-5118-4954CA16A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25FFF2-AAD3-C708-22F5-B233C1FC1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65177F-C921-B035-F2C6-E26BE3C37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8BB352-DB60-2BFA-207F-235614BED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193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FAD1F1-9D76-B342-9D99-70136B78C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72EEE5-A3EF-54C1-6B57-5501D6861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03BB70-1FEB-7044-B641-D24CF89AA5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52B213C-554B-2601-583F-1DB071CBA7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5884F46-B7F2-8647-3888-9ABEA28F9B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7CD0D40-7C2C-71DB-A424-CF6ED8DB9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56BE9B6-32E8-586E-2856-F24C5A9D3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547496-E7EB-3FEA-3C5D-06B019B5F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944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825170-F666-11E3-3CBE-0ACFFEB85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BF253AB-8818-B3CC-740D-68B396474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1B23A6F-CE60-5897-B5A4-DDC911939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35E01BC-A11D-3E5C-5CED-796DE19DC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80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676472F-395D-829E-E776-CCE3E510B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81F9749-230C-4AEE-46F6-F882F8463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BA9E21-DB1F-C9D6-FE29-E673003E6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87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F5BA1-FF2E-4871-120B-66B38B973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A9BEE6-C65F-A239-F29E-A15692519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A54D110-68EF-66A4-1437-136DB5EBB6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DD8DBB-D180-A13E-F54E-11B90AD1B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C05875-9BF4-AA12-63C9-F59685518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929C30-7EB1-C338-65A6-A931B17DE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015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79AA0-7CE1-A7DE-C612-5150355D5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334A67-B6E6-7A0B-E115-B156E192C3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C1E879-0137-0721-4A6B-EC8F167B4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7245D8-E29B-0F68-09B6-6BA93A00D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9B6691-FFEB-40C0-284C-4D16EB34B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E5BC74D-8B52-1075-03A4-B103D4D2A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65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3B8AB-0377-4020-1EE6-16E125DE8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1AB5A8A-7929-34D4-C23F-93ABCA8443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7B1BA9-723F-55A4-F33E-C3BEDBBEB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37453F-6969-CE3E-F7B6-5126538E0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015E3D-2337-38F8-65E6-B4B111261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852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DC1AA1-7FDB-3E6E-196B-0717ED97CB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A88247-0A48-9FF1-C710-49B39CAD75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FBD75D-768D-FA5E-33DF-504821D7D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D755F7-F528-8BDF-37C7-6D0AC2D92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066CE0-4E15-F626-1F4D-D65FF4120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394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0B1ABBF-21F9-A217-5619-DA4A5D5B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9E93C4-B5EF-CA2B-139B-4826812B7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2B640A-7341-42EA-9D87-1018E8838A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5D17A9-49CE-4738-821A-F8BD84C736B8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03F819-E011-4477-DF0F-4E779A81F5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36B14E-5156-A6E4-4386-BDCAFE9E9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5018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.jp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e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24.sv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23.sv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2.jpe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26.svg"/><Relationship Id="rId10" Type="http://schemas.openxmlformats.org/officeDocument/2006/relationships/image" Target="../media/image21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20.jpeg"/><Relationship Id="rId1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3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45FC85-D7FF-1368-7FF3-991D09E0D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DB83C86-56DD-EED1-D599-D7ED2B997DB4}"/>
              </a:ext>
            </a:extLst>
          </p:cNvPr>
          <p:cNvSpPr txBox="1"/>
          <p:nvPr/>
        </p:nvSpPr>
        <p:spPr>
          <a:xfrm>
            <a:off x="228600" y="138559"/>
            <a:ext cx="11734800" cy="1090166"/>
          </a:xfrm>
          <a:prstGeom prst="rect">
            <a:avLst/>
          </a:prstGeom>
          <a:noFill/>
        </p:spPr>
        <p:txBody>
          <a:bodyPr wrap="square" rtlCol="0">
            <a:prstTxWarp prst="textDeflateBottom">
              <a:avLst>
                <a:gd name="adj" fmla="val 62250"/>
              </a:avLst>
            </a:prstTxWarp>
            <a:spAutoFit/>
            <a:scene3d>
              <a:camera prst="orthographicFront"/>
              <a:lightRig rig="morning" dir="t"/>
            </a:scene3d>
            <a:sp3d extrusionH="57150" contourW="19050">
              <a:bevelT w="38100" h="38100" prst="slope"/>
              <a:contourClr>
                <a:schemeClr val="tx1"/>
              </a:contourClr>
            </a:sp3d>
          </a:bodyPr>
          <a:lstStyle/>
          <a:p>
            <a:pPr algn="ctr"/>
            <a:r>
              <a:rPr lang="de-DE" sz="4400" b="1" spc="300" dirty="0">
                <a:ln w="13462">
                  <a:noFill/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50800" dir="2700000" algn="bl" rotWithShape="0">
                    <a:srgbClr val="663300"/>
                  </a:outerShdw>
                </a:effectLst>
              </a:rPr>
              <a:t>PURANE ZAVETNA PROROKIJA</a:t>
            </a:r>
            <a:endParaRPr lang="es-ES" sz="4400" b="1" spc="300" dirty="0">
              <a:ln w="13462">
                <a:noFill/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dist="50800" dir="2700000" algn="bl" rotWithShape="0">
                  <a:srgbClr val="663300"/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1B3918F-AC38-BC12-03D2-FC638D436E7D}"/>
              </a:ext>
            </a:extLst>
          </p:cNvPr>
          <p:cNvSpPr txBox="1"/>
          <p:nvPr/>
        </p:nvSpPr>
        <p:spPr>
          <a:xfrm>
            <a:off x="9201150" y="6160532"/>
            <a:ext cx="25717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err="1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Lekcija</a:t>
            </a:r>
            <a:r>
              <a:rPr lang="de-DE" sz="1600" b="1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 </a:t>
            </a:r>
            <a:r>
              <a:rPr lang="de-DE" sz="1600" b="1" dirty="0" err="1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</a:t>
            </a:r>
            <a:r>
              <a:rPr lang="de-DE" sz="1600" b="1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17 </a:t>
            </a:r>
            <a:r>
              <a:rPr lang="de-DE" sz="1600" b="1" dirty="0" err="1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oktomvri</a:t>
            </a:r>
            <a:r>
              <a:rPr lang="de-DE" sz="1600" b="1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2026 </a:t>
            </a:r>
            <a:r>
              <a:rPr lang="de-DE" sz="1600" b="1" dirty="0" err="1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bers</a:t>
            </a:r>
            <a:endParaRPr lang="es-ES" sz="1600" b="1" dirty="0">
              <a:solidFill>
                <a:srgbClr val="D5CD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8188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198784"/>
            <a:ext cx="7786776" cy="64902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F2CB8B-AEA0-7DBD-46B5-38FA5E6792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43" r="3343"/>
          <a:stretch>
            <a:fillRect/>
          </a:stretch>
        </p:blipFill>
        <p:spPr>
          <a:xfrm>
            <a:off x="505418" y="198783"/>
            <a:ext cx="7786776" cy="6490252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607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21E51C9-5390-CA16-671F-B13EDCA8A186}"/>
              </a:ext>
            </a:extLst>
          </p:cNvPr>
          <p:cNvSpPr txBox="1"/>
          <p:nvPr/>
        </p:nvSpPr>
        <p:spPr>
          <a:xfrm>
            <a:off x="8374858" y="366623"/>
            <a:ext cx="3641070" cy="649408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ru-RU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„</a:t>
            </a:r>
            <a:r>
              <a:rPr lang="de-DE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Sabajle</a:t>
            </a:r>
            <a:r>
              <a:rPr lang="de-DE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rano</a:t>
            </a:r>
            <a:r>
              <a:rPr lang="de-DE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ustile</a:t>
            </a:r>
            <a:r>
              <a:rPr lang="de-DE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thaj</a:t>
            </a:r>
            <a:r>
              <a:rPr lang="de-DE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cidinge</a:t>
            </a:r>
            <a:r>
              <a:rPr lang="de-DE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ki </a:t>
            </a:r>
            <a:r>
              <a:rPr lang="de-DE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pustina</a:t>
            </a:r>
            <a:r>
              <a:rPr lang="de-DE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Tekoa. Keda </a:t>
            </a:r>
            <a:r>
              <a:rPr lang="de-DE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iklile</a:t>
            </a:r>
            <a:r>
              <a:rPr lang="de-DE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, O Josafat </a:t>
            </a:r>
            <a:r>
              <a:rPr lang="de-DE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acilo</a:t>
            </a:r>
            <a:r>
              <a:rPr lang="de-DE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thaj</a:t>
            </a:r>
            <a:r>
              <a:rPr lang="de-DE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vakerga</a:t>
            </a:r>
            <a:r>
              <a:rPr lang="de-DE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:,,</a:t>
            </a:r>
            <a:r>
              <a:rPr lang="de-DE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Sunen</a:t>
            </a:r>
            <a:r>
              <a:rPr lang="de-DE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man </a:t>
            </a:r>
            <a:r>
              <a:rPr lang="de-DE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manusalen</a:t>
            </a:r>
            <a:r>
              <a:rPr lang="de-DE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taro</a:t>
            </a:r>
            <a:r>
              <a:rPr lang="de-DE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Judeja</a:t>
            </a:r>
            <a:r>
              <a:rPr lang="de-DE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thaj</a:t>
            </a:r>
            <a:r>
              <a:rPr lang="de-DE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zitelija</a:t>
            </a:r>
            <a:r>
              <a:rPr lang="de-DE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taro</a:t>
            </a:r>
            <a:r>
              <a:rPr lang="de-DE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Erusalim</a:t>
            </a:r>
            <a:r>
              <a:rPr lang="de-DE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! </a:t>
            </a:r>
            <a:r>
              <a:rPr lang="de-DE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Veruinen</a:t>
            </a:r>
            <a:r>
              <a:rPr lang="de-DE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ko Devel, </a:t>
            </a:r>
            <a:r>
              <a:rPr lang="de-DE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tumaro</a:t>
            </a:r>
            <a:r>
              <a:rPr lang="de-DE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Devel, </a:t>
            </a:r>
            <a:r>
              <a:rPr lang="de-DE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thaj</a:t>
            </a:r>
            <a:r>
              <a:rPr lang="de-DE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ka </a:t>
            </a:r>
            <a:r>
              <a:rPr lang="de-DE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oven</a:t>
            </a:r>
            <a:r>
              <a:rPr lang="de-DE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cvrsta</a:t>
            </a:r>
            <a:r>
              <a:rPr lang="de-DE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; </a:t>
            </a:r>
            <a:r>
              <a:rPr lang="de-DE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veruinen</a:t>
            </a:r>
            <a:r>
              <a:rPr lang="de-DE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ko </a:t>
            </a:r>
            <a:r>
              <a:rPr lang="de-DE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Olese</a:t>
            </a:r>
            <a:r>
              <a:rPr lang="de-DE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prorokija</a:t>
            </a:r>
            <a:r>
              <a:rPr lang="de-DE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thaj</a:t>
            </a:r>
            <a:r>
              <a:rPr lang="de-DE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ka </a:t>
            </a:r>
            <a:r>
              <a:rPr lang="de-DE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oven</a:t>
            </a:r>
            <a:r>
              <a:rPr lang="de-DE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srejkna</a:t>
            </a:r>
            <a:r>
              <a:rPr lang="ru-RU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!“ (2</a:t>
            </a:r>
            <a:r>
              <a:rPr lang="de-DE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.</a:t>
            </a:r>
            <a:r>
              <a:rPr lang="de-DE" sz="26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Letopisi</a:t>
            </a:r>
            <a:r>
              <a:rPr lang="de-DE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ru-RU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20:20)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CC3399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757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A8CB05-D643-126F-7D56-A3F2E4505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B676A44-7722-4240-72D3-325B9214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1803560"/>
              </p:ext>
            </p:extLst>
          </p:nvPr>
        </p:nvGraphicFramePr>
        <p:xfrm>
          <a:off x="5438776" y="3886201"/>
          <a:ext cx="6467474" cy="2867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1B667E53-C1D7-E958-F06D-71B3539DB01F}"/>
              </a:ext>
            </a:extLst>
          </p:cNvPr>
          <p:cNvSpPr txBox="1"/>
          <p:nvPr/>
        </p:nvSpPr>
        <p:spPr>
          <a:xfrm>
            <a:off x="190500" y="144805"/>
            <a:ext cx="78676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/>
              <a:t>Ko vreme </a:t>
            </a:r>
            <a:r>
              <a:rPr lang="de-DE" sz="2000" b="1" dirty="0" err="1"/>
              <a:t>taro</a:t>
            </a:r>
            <a:r>
              <a:rPr lang="de-DE" sz="2000" b="1" dirty="0"/>
              <a:t> </a:t>
            </a:r>
            <a:r>
              <a:rPr lang="de-DE" sz="2000" b="1" dirty="0" err="1"/>
              <a:t>Purano</a:t>
            </a:r>
            <a:r>
              <a:rPr lang="de-DE" sz="2000" b="1" dirty="0"/>
              <a:t> </a:t>
            </a:r>
            <a:r>
              <a:rPr lang="de-DE" sz="2000" b="1" dirty="0" err="1"/>
              <a:t>zavet</a:t>
            </a:r>
            <a:r>
              <a:rPr lang="de-DE" sz="2000" b="1" dirty="0"/>
              <a:t>, o </a:t>
            </a:r>
            <a:r>
              <a:rPr lang="de-DE" sz="2000" b="1" dirty="0" err="1"/>
              <a:t>manusa</a:t>
            </a:r>
            <a:r>
              <a:rPr lang="de-DE" sz="2000" b="1" dirty="0"/>
              <a:t> </a:t>
            </a:r>
            <a:r>
              <a:rPr lang="de-DE" sz="2000" b="1" dirty="0" err="1"/>
              <a:t>kola</a:t>
            </a:r>
            <a:r>
              <a:rPr lang="de-DE" sz="2000" b="1" dirty="0"/>
              <a:t> </a:t>
            </a:r>
            <a:r>
              <a:rPr lang="de-DE" sz="2000" b="1" dirty="0" err="1"/>
              <a:t>priminge</a:t>
            </a:r>
            <a:r>
              <a:rPr lang="de-DE" sz="2000" b="1" dirty="0"/>
              <a:t> o </a:t>
            </a:r>
            <a:r>
              <a:rPr lang="de-DE" sz="2000" b="1" dirty="0" err="1"/>
              <a:t>porake</a:t>
            </a:r>
            <a:r>
              <a:rPr lang="de-DE" sz="2000" b="1" dirty="0"/>
              <a:t> </a:t>
            </a:r>
            <a:r>
              <a:rPr lang="de-DE" sz="2000" b="1" dirty="0" err="1"/>
              <a:t>taro</a:t>
            </a:r>
            <a:r>
              <a:rPr lang="de-DE" sz="2000" b="1" dirty="0"/>
              <a:t> Devel </a:t>
            </a:r>
            <a:r>
              <a:rPr lang="de-DE" sz="2000" b="1" dirty="0" err="1"/>
              <a:t>za</a:t>
            </a:r>
            <a:r>
              <a:rPr lang="de-DE" sz="2000" b="1" dirty="0"/>
              <a:t> da te </a:t>
            </a:r>
            <a:r>
              <a:rPr lang="de-DE" sz="2000" b="1" dirty="0" err="1"/>
              <a:t>prenesinen</a:t>
            </a:r>
            <a:r>
              <a:rPr lang="de-DE" sz="2000" b="1" dirty="0"/>
              <a:t> </a:t>
            </a:r>
            <a:r>
              <a:rPr lang="de-DE" sz="2000" b="1" dirty="0" err="1"/>
              <a:t>javerenge</a:t>
            </a:r>
            <a:r>
              <a:rPr lang="de-DE" sz="2000" b="1" dirty="0"/>
              <a:t> </a:t>
            </a:r>
            <a:r>
              <a:rPr lang="de-DE" sz="2000" b="1" dirty="0" err="1"/>
              <a:t>ine</a:t>
            </a:r>
            <a:r>
              <a:rPr lang="de-DE" sz="2000" b="1" dirty="0"/>
              <a:t> </a:t>
            </a:r>
            <a:r>
              <a:rPr lang="de-DE" sz="2000" b="1" dirty="0" err="1"/>
              <a:t>narekuime</a:t>
            </a:r>
            <a:r>
              <a:rPr lang="de-DE" sz="2000" b="1" dirty="0"/>
              <a:t> </a:t>
            </a:r>
            <a:r>
              <a:rPr lang="de-DE" sz="2000" b="1" dirty="0" err="1"/>
              <a:t>jasnovidcija</a:t>
            </a:r>
            <a:r>
              <a:rPr lang="de-DE" sz="2000" b="1" dirty="0"/>
              <a:t> </a:t>
            </a:r>
            <a:r>
              <a:rPr lang="de-DE" sz="2000" b="1" dirty="0" err="1"/>
              <a:t>ili</a:t>
            </a:r>
            <a:r>
              <a:rPr lang="de-DE" sz="2000" b="1" dirty="0"/>
              <a:t> </a:t>
            </a:r>
            <a:r>
              <a:rPr lang="de-DE" sz="2000" b="1" dirty="0" err="1"/>
              <a:t>prorokija</a:t>
            </a:r>
            <a:r>
              <a:rPr lang="de-DE" sz="2000" b="1" dirty="0"/>
              <a:t> (1.Samoilova 9:9).</a:t>
            </a:r>
            <a:endParaRPr lang="es-ES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CF52011-9D84-9C51-BEFC-B94B37734BA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5435"/>
          <a:stretch>
            <a:fillRect/>
          </a:stretch>
        </p:blipFill>
        <p:spPr>
          <a:xfrm>
            <a:off x="8401050" y="152400"/>
            <a:ext cx="3505200" cy="3314700"/>
          </a:xfrm>
          <a:prstGeom prst="round2DiagRect">
            <a:avLst>
              <a:gd name="adj1" fmla="val 43026"/>
              <a:gd name="adj2" fmla="val 0"/>
            </a:avLst>
          </a:prstGeom>
          <a:ln w="57150" cap="sq">
            <a:solidFill>
              <a:srgbClr val="C7EC8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3D61C0A-00AB-8167-3DCF-C6BDACE8A39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260" t="18918" r="3614" b="1552"/>
          <a:stretch>
            <a:fillRect/>
          </a:stretch>
        </p:blipFill>
        <p:spPr>
          <a:xfrm>
            <a:off x="190500" y="3765591"/>
            <a:ext cx="5040752" cy="3016210"/>
          </a:xfrm>
          <a:prstGeom prst="roundRect">
            <a:avLst>
              <a:gd name="adj" fmla="val 11930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C000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9E4EB24-5232-238A-E327-1124AF1CDB49}"/>
              </a:ext>
            </a:extLst>
          </p:cNvPr>
          <p:cNvSpPr txBox="1"/>
          <p:nvPr/>
        </p:nvSpPr>
        <p:spPr>
          <a:xfrm>
            <a:off x="285750" y="2721114"/>
            <a:ext cx="77723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Ali, </a:t>
            </a:r>
            <a:r>
              <a:rPr lang="de-DE" sz="2000" b="1" dirty="0" err="1">
                <a:solidFill>
                  <a:prstClr val="black"/>
                </a:solidFill>
              </a:rPr>
              <a:t>ine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thaj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lazna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prorokija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kola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kerge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lafi</a:t>
            </a:r>
            <a:r>
              <a:rPr lang="de-DE" sz="2000" b="1" dirty="0">
                <a:solidFill>
                  <a:prstClr val="black"/>
                </a:solidFill>
              </a:rPr>
              <a:t> ,,</a:t>
            </a:r>
            <a:r>
              <a:rPr lang="de-DE" sz="2000" b="1" dirty="0" err="1">
                <a:solidFill>
                  <a:prstClr val="black"/>
                </a:solidFill>
              </a:rPr>
              <a:t>videnie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taro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piro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srce</a:t>
            </a:r>
            <a:r>
              <a:rPr lang="de-DE" sz="2000" b="1" dirty="0">
                <a:solidFill>
                  <a:prstClr val="black"/>
                </a:solidFill>
              </a:rPr>
              <a:t>“ (</a:t>
            </a:r>
            <a:r>
              <a:rPr lang="de-DE" sz="2000" b="1" dirty="0" err="1">
                <a:solidFill>
                  <a:prstClr val="black"/>
                </a:solidFill>
              </a:rPr>
              <a:t>Eremija</a:t>
            </a:r>
            <a:r>
              <a:rPr lang="de-DE" sz="2000" b="1" dirty="0">
                <a:solidFill>
                  <a:prstClr val="black"/>
                </a:solidFill>
              </a:rPr>
              <a:t> 23:16).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363A18C-D014-D907-585F-CFA131DDD66B}"/>
              </a:ext>
            </a:extLst>
          </p:cNvPr>
          <p:cNvSpPr txBox="1"/>
          <p:nvPr/>
        </p:nvSpPr>
        <p:spPr>
          <a:xfrm>
            <a:off x="190500" y="1279071"/>
            <a:ext cx="786764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Ola </a:t>
            </a:r>
            <a:r>
              <a:rPr lang="de-DE" sz="2000" b="1" dirty="0" err="1">
                <a:solidFill>
                  <a:prstClr val="black"/>
                </a:solidFill>
              </a:rPr>
              <a:t>inelen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sposobnost</a:t>
            </a:r>
            <a:r>
              <a:rPr lang="de-DE" sz="2000" b="1" dirty="0">
                <a:solidFill>
                  <a:prstClr val="black"/>
                </a:solidFill>
              </a:rPr>
              <a:t> te </a:t>
            </a:r>
            <a:r>
              <a:rPr lang="de-DE" sz="2000" b="1" dirty="0" err="1">
                <a:solidFill>
                  <a:prstClr val="black"/>
                </a:solidFill>
              </a:rPr>
              <a:t>canen</a:t>
            </a:r>
            <a:r>
              <a:rPr lang="de-DE" sz="2000" b="1" dirty="0">
                <a:solidFill>
                  <a:prstClr val="black"/>
                </a:solidFill>
              </a:rPr>
              <a:t> o </a:t>
            </a:r>
            <a:r>
              <a:rPr lang="de-DE" sz="2000" b="1" dirty="0" err="1">
                <a:solidFill>
                  <a:prstClr val="black"/>
                </a:solidFill>
              </a:rPr>
              <a:t>garavde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buka</a:t>
            </a:r>
            <a:r>
              <a:rPr lang="de-DE" sz="2000" b="1" dirty="0">
                <a:solidFill>
                  <a:prstClr val="black"/>
                </a:solidFill>
              </a:rPr>
              <a:t>, </a:t>
            </a:r>
            <a:r>
              <a:rPr lang="de-DE" sz="2000" b="1" dirty="0" err="1">
                <a:solidFill>
                  <a:prstClr val="black"/>
                </a:solidFill>
              </a:rPr>
              <a:t>pa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duri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thaj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okola</a:t>
            </a:r>
            <a:r>
              <a:rPr lang="de-DE" sz="2000" b="1" dirty="0">
                <a:solidFill>
                  <a:prstClr val="black"/>
                </a:solidFill>
              </a:rPr>
              <a:t> so </a:t>
            </a:r>
            <a:r>
              <a:rPr lang="de-DE" sz="2000" b="1" dirty="0" err="1">
                <a:solidFill>
                  <a:prstClr val="black"/>
                </a:solidFill>
              </a:rPr>
              <a:t>doprvo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trebinge</a:t>
            </a:r>
            <a:r>
              <a:rPr lang="de-DE" sz="2000" b="1" dirty="0">
                <a:solidFill>
                  <a:prstClr val="black"/>
                </a:solidFill>
              </a:rPr>
              <a:t> te </a:t>
            </a:r>
            <a:r>
              <a:rPr lang="de-DE" sz="2000" b="1" dirty="0" err="1">
                <a:solidFill>
                  <a:prstClr val="black"/>
                </a:solidFill>
              </a:rPr>
              <a:t>aven</a:t>
            </a:r>
            <a:r>
              <a:rPr lang="de-DE" sz="2000" b="1" dirty="0">
                <a:solidFill>
                  <a:prstClr val="black"/>
                </a:solidFill>
              </a:rPr>
              <a:t> (1.Samoilova 9:6), </a:t>
            </a:r>
            <a:r>
              <a:rPr lang="de-DE" sz="2000" b="1" dirty="0" err="1">
                <a:solidFill>
                  <a:prstClr val="black"/>
                </a:solidFill>
              </a:rPr>
              <a:t>ali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olengo</a:t>
            </a:r>
            <a:r>
              <a:rPr lang="de-DE" sz="2000" b="1" dirty="0">
                <a:solidFill>
                  <a:prstClr val="black"/>
                </a:solidFill>
              </a:rPr>
              <a:t> delo na </a:t>
            </a:r>
            <a:r>
              <a:rPr lang="de-DE" sz="2000" b="1" dirty="0" err="1">
                <a:solidFill>
                  <a:prstClr val="black"/>
                </a:solidFill>
              </a:rPr>
              <a:t>ine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ogranicimo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samo</a:t>
            </a:r>
            <a:r>
              <a:rPr lang="de-DE" sz="2000" b="1" dirty="0">
                <a:solidFill>
                  <a:prstClr val="black"/>
                </a:solidFill>
              </a:rPr>
              <a:t> ko </a:t>
            </a:r>
            <a:r>
              <a:rPr lang="de-DE" sz="2000" b="1" dirty="0" err="1">
                <a:solidFill>
                  <a:prstClr val="black"/>
                </a:solidFill>
              </a:rPr>
              <a:t>odova</a:t>
            </a:r>
            <a:r>
              <a:rPr lang="de-DE" sz="2000" b="1" dirty="0">
                <a:solidFill>
                  <a:prstClr val="black"/>
                </a:solidFill>
              </a:rPr>
              <a:t>; </a:t>
            </a:r>
            <a:r>
              <a:rPr lang="de-DE" sz="2000" b="1" dirty="0" err="1">
                <a:solidFill>
                  <a:prstClr val="black"/>
                </a:solidFill>
              </a:rPr>
              <a:t>odova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astarga</a:t>
            </a:r>
            <a:r>
              <a:rPr lang="de-DE" sz="2000" b="1" dirty="0">
                <a:solidFill>
                  <a:prstClr val="black"/>
                </a:solidFill>
              </a:rPr>
              <a:t> but </a:t>
            </a:r>
            <a:r>
              <a:rPr lang="de-DE" sz="2000" b="1" dirty="0" err="1">
                <a:solidFill>
                  <a:prstClr val="black"/>
                </a:solidFill>
              </a:rPr>
              <a:t>povise</a:t>
            </a:r>
            <a:r>
              <a:rPr lang="de-DE" sz="2000" b="1" dirty="0">
                <a:solidFill>
                  <a:prstClr val="black"/>
                </a:solidFill>
              </a:rPr>
              <a:t>. Akaja </a:t>
            </a:r>
            <a:r>
              <a:rPr lang="de-DE" sz="2000" b="1" dirty="0" err="1">
                <a:solidFill>
                  <a:prstClr val="black"/>
                </a:solidFill>
              </a:rPr>
              <a:t>sposobnost</a:t>
            </a:r>
            <a:r>
              <a:rPr lang="de-DE" sz="2000" b="1" dirty="0">
                <a:solidFill>
                  <a:prstClr val="black"/>
                </a:solidFill>
              </a:rPr>
              <a:t>, </a:t>
            </a:r>
            <a:r>
              <a:rPr lang="de-DE" sz="2000" b="1" dirty="0" err="1">
                <a:solidFill>
                  <a:prstClr val="black"/>
                </a:solidFill>
              </a:rPr>
              <a:t>razbirinelape</a:t>
            </a:r>
            <a:r>
              <a:rPr lang="de-DE" sz="2000" b="1" dirty="0">
                <a:solidFill>
                  <a:prstClr val="black"/>
                </a:solidFill>
              </a:rPr>
              <a:t>, na </a:t>
            </a:r>
            <a:r>
              <a:rPr lang="de-DE" sz="2000" b="1" dirty="0" err="1">
                <a:solidFill>
                  <a:prstClr val="black"/>
                </a:solidFill>
              </a:rPr>
              <a:t>ali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olendar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korkori</a:t>
            </a:r>
            <a:r>
              <a:rPr lang="de-DE" sz="2000" b="1" dirty="0">
                <a:solidFill>
                  <a:prstClr val="black"/>
                </a:solidFill>
              </a:rPr>
              <a:t>, </a:t>
            </a:r>
            <a:r>
              <a:rPr lang="de-DE" sz="2000" b="1" dirty="0" err="1">
                <a:solidFill>
                  <a:prstClr val="black"/>
                </a:solidFill>
              </a:rPr>
              <a:t>nego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taro</a:t>
            </a:r>
            <a:r>
              <a:rPr lang="de-DE" sz="2000" b="1" dirty="0">
                <a:solidFill>
                  <a:prstClr val="black"/>
                </a:solidFill>
              </a:rPr>
              <a:t> Devel.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800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0316A1A-D070-7CB7-3A62-49E0302600E0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contrasting" dir="t"/>
            </a:scene3d>
            <a:sp3d extrusionH="57150" contourW="19050">
              <a:bevelT h="25400" prst="softRound"/>
              <a:contourClr>
                <a:schemeClr val="accent3">
                  <a:lumMod val="75000"/>
                </a:schemeClr>
              </a:contourClr>
            </a:sp3d>
          </a:bodyPr>
          <a:lstStyle/>
          <a:p>
            <a:pPr algn="ctr"/>
            <a:r>
              <a:rPr lang="de-DE" sz="3600" b="1" dirty="0">
                <a:ln w="22225">
                  <a:noFill/>
                  <a:prstDash val="solid"/>
                </a:ln>
                <a:solidFill>
                  <a:srgbClr val="FFFF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KOLA INE POVIKUIME KI PROROCKO SLUZBA?</a:t>
            </a:r>
            <a:endParaRPr lang="es-ES" sz="3600" b="1" dirty="0">
              <a:ln w="22225">
                <a:noFill/>
                <a:prstDash val="solid"/>
              </a:ln>
              <a:solidFill>
                <a:srgbClr val="FFFF7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71A0D8-2759-AFD6-3E80-4144DF8FA299}"/>
              </a:ext>
            </a:extLst>
          </p:cNvPr>
          <p:cNvSpPr txBox="1"/>
          <p:nvPr/>
        </p:nvSpPr>
        <p:spPr>
          <a:xfrm>
            <a:off x="1023937" y="579656"/>
            <a:ext cx="101441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</a:t>
            </a:r>
            <a:r>
              <a:rPr lang="de-DE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 Ilija </a:t>
            </a:r>
            <a:r>
              <a:rPr lang="de-DE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ine</a:t>
            </a:r>
            <a:r>
              <a:rPr lang="de-DE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manus</a:t>
            </a:r>
            <a:r>
              <a:rPr lang="de-DE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so </a:t>
            </a:r>
            <a:r>
              <a:rPr lang="de-DE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po</a:t>
            </a:r>
            <a:r>
              <a:rPr lang="de-DE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priroda</a:t>
            </a:r>
            <a:r>
              <a:rPr lang="de-DE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sar </a:t>
            </a:r>
            <a:r>
              <a:rPr lang="de-DE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amende</a:t>
            </a:r>
            <a:r>
              <a:rPr lang="de-DE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de-DE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thaj</a:t>
            </a:r>
            <a:r>
              <a:rPr lang="de-DE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molingape</a:t>
            </a:r>
            <a:r>
              <a:rPr lang="de-DE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iskreno</a:t>
            </a:r>
            <a:r>
              <a:rPr lang="de-DE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te na ovel </a:t>
            </a:r>
            <a:r>
              <a:rPr lang="de-DE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brsim</a:t>
            </a:r>
            <a:r>
              <a:rPr lang="de-DE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de-DE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thaj</a:t>
            </a:r>
            <a:r>
              <a:rPr lang="de-DE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na </a:t>
            </a:r>
            <a:r>
              <a:rPr lang="de-DE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denga</a:t>
            </a:r>
            <a:r>
              <a:rPr lang="de-DE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brsim</a:t>
            </a:r>
            <a:r>
              <a:rPr lang="de-DE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ki </a:t>
            </a:r>
            <a:r>
              <a:rPr lang="de-DE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puv</a:t>
            </a:r>
            <a:r>
              <a:rPr lang="de-DE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trin</a:t>
            </a:r>
            <a:r>
              <a:rPr lang="de-DE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bers</a:t>
            </a:r>
            <a:r>
              <a:rPr lang="de-DE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thaj</a:t>
            </a:r>
            <a:r>
              <a:rPr lang="de-DE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6 </a:t>
            </a:r>
            <a:r>
              <a:rPr lang="de-DE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masekija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.“ (</a:t>
            </a:r>
            <a:r>
              <a:rPr lang="de-DE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Jakov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5:17)</a:t>
            </a:r>
            <a:endParaRPr lang="es-ES" sz="1400" b="1" dirty="0">
              <a:solidFill>
                <a:schemeClr val="accent1">
                  <a:lumMod val="40000"/>
                  <a:lumOff val="60000"/>
                </a:schemeClr>
              </a:solidFill>
              <a:effectLst>
                <a:glow rad="101600">
                  <a:srgbClr val="894B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AE2B4F1-EEF8-0872-6357-FEFE141AC4DC}"/>
              </a:ext>
            </a:extLst>
          </p:cNvPr>
          <p:cNvSpPr txBox="1"/>
          <p:nvPr/>
        </p:nvSpPr>
        <p:spPr>
          <a:xfrm>
            <a:off x="136636" y="1328232"/>
            <a:ext cx="60331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Saj te </a:t>
            </a:r>
            <a:r>
              <a:rPr lang="de-DE" b="1" dirty="0" err="1"/>
              <a:t>pera</a:t>
            </a:r>
            <a:r>
              <a:rPr lang="de-DE" b="1" dirty="0"/>
              <a:t> ki </a:t>
            </a:r>
            <a:r>
              <a:rPr lang="de-DE" b="1" dirty="0" err="1"/>
              <a:t>greska</a:t>
            </a:r>
            <a:r>
              <a:rPr lang="de-DE" b="1" dirty="0"/>
              <a:t> </a:t>
            </a:r>
            <a:r>
              <a:rPr lang="de-DE" b="1" dirty="0" err="1"/>
              <a:t>veruibaja</a:t>
            </a:r>
            <a:r>
              <a:rPr lang="de-DE" b="1" dirty="0"/>
              <a:t> </a:t>
            </a:r>
            <a:r>
              <a:rPr lang="de-DE" b="1" dirty="0" err="1"/>
              <a:t>deka</a:t>
            </a:r>
            <a:r>
              <a:rPr lang="de-DE" b="1" dirty="0"/>
              <a:t> o </a:t>
            </a:r>
            <a:r>
              <a:rPr lang="de-DE" b="1" dirty="0" err="1"/>
              <a:t>prorocija</a:t>
            </a:r>
            <a:r>
              <a:rPr lang="de-DE" b="1" dirty="0"/>
              <a:t> </a:t>
            </a:r>
            <a:r>
              <a:rPr lang="de-DE" b="1" dirty="0" err="1"/>
              <a:t>ine</a:t>
            </a:r>
            <a:r>
              <a:rPr lang="de-DE" b="1" dirty="0"/>
              <a:t> ,,super </a:t>
            </a:r>
            <a:r>
              <a:rPr lang="de-DE" b="1" dirty="0" err="1"/>
              <a:t>manusa</a:t>
            </a:r>
            <a:r>
              <a:rPr lang="de-DE" b="1" dirty="0"/>
              <a:t>“. Ali, O </a:t>
            </a:r>
            <a:r>
              <a:rPr lang="de-DE" b="1" dirty="0" err="1"/>
              <a:t>Mojsej</a:t>
            </a:r>
            <a:r>
              <a:rPr lang="de-DE" b="1" dirty="0"/>
              <a:t> </a:t>
            </a:r>
            <a:r>
              <a:rPr lang="de-DE" b="1" dirty="0" err="1"/>
              <a:t>izviningape</a:t>
            </a:r>
            <a:r>
              <a:rPr lang="de-DE" b="1" dirty="0"/>
              <a:t> </a:t>
            </a:r>
            <a:r>
              <a:rPr lang="de-DE" b="1" dirty="0" err="1"/>
              <a:t>adalese</a:t>
            </a:r>
            <a:r>
              <a:rPr lang="de-DE" b="1" dirty="0"/>
              <a:t> </a:t>
            </a:r>
            <a:r>
              <a:rPr lang="de-DE" b="1" dirty="0" err="1"/>
              <a:t>sose</a:t>
            </a:r>
            <a:r>
              <a:rPr lang="de-DE" b="1" dirty="0"/>
              <a:t> </a:t>
            </a:r>
            <a:r>
              <a:rPr lang="de-DE" b="1" dirty="0" err="1"/>
              <a:t>ine</a:t>
            </a:r>
            <a:r>
              <a:rPr lang="de-DE" b="1" dirty="0"/>
              <a:t> </a:t>
            </a:r>
            <a:r>
              <a:rPr lang="de-DE" b="1" dirty="0" err="1"/>
              <a:t>bavno</a:t>
            </a:r>
            <a:r>
              <a:rPr lang="de-DE" b="1" dirty="0"/>
              <a:t> ko </a:t>
            </a:r>
            <a:r>
              <a:rPr lang="de-DE" b="1" dirty="0" err="1"/>
              <a:t>govor</a:t>
            </a:r>
            <a:r>
              <a:rPr lang="de-DE" b="1" dirty="0"/>
              <a:t> (</a:t>
            </a:r>
            <a:r>
              <a:rPr lang="de-DE" b="1" dirty="0" err="1"/>
              <a:t>Izlez</a:t>
            </a:r>
            <a:r>
              <a:rPr lang="de-DE" b="1" dirty="0"/>
              <a:t> 4:10); O </a:t>
            </a:r>
            <a:r>
              <a:rPr lang="de-DE" b="1" dirty="0" err="1"/>
              <a:t>isaija</a:t>
            </a:r>
            <a:r>
              <a:rPr lang="de-DE" b="1" dirty="0"/>
              <a:t> </a:t>
            </a:r>
            <a:r>
              <a:rPr lang="de-DE" b="1" dirty="0" err="1"/>
              <a:t>vakerga</a:t>
            </a:r>
            <a:r>
              <a:rPr lang="de-DE" b="1" dirty="0"/>
              <a:t> </a:t>
            </a:r>
            <a:r>
              <a:rPr lang="de-DE" b="1" dirty="0" err="1"/>
              <a:t>deka</a:t>
            </a:r>
            <a:r>
              <a:rPr lang="de-DE" b="1" dirty="0"/>
              <a:t> </a:t>
            </a:r>
            <a:r>
              <a:rPr lang="de-DE" b="1" dirty="0" err="1"/>
              <a:t>inele</a:t>
            </a:r>
            <a:r>
              <a:rPr lang="de-DE" b="1" dirty="0"/>
              <a:t> </a:t>
            </a:r>
            <a:r>
              <a:rPr lang="de-DE" b="1" dirty="0" err="1"/>
              <a:t>necista</a:t>
            </a:r>
            <a:r>
              <a:rPr lang="de-DE" b="1" dirty="0"/>
              <a:t> </a:t>
            </a:r>
            <a:r>
              <a:rPr lang="de-DE" b="1" dirty="0" err="1"/>
              <a:t>vosta</a:t>
            </a:r>
            <a:r>
              <a:rPr lang="de-DE" b="1" dirty="0"/>
              <a:t> (Isaija 6:5); O </a:t>
            </a:r>
            <a:r>
              <a:rPr lang="de-DE" b="1" dirty="0" err="1"/>
              <a:t>Eremija</a:t>
            </a:r>
            <a:r>
              <a:rPr lang="de-DE" b="1" dirty="0"/>
              <a:t> </a:t>
            </a:r>
            <a:r>
              <a:rPr lang="de-DE" b="1" dirty="0" err="1"/>
              <a:t>mislinga</a:t>
            </a:r>
            <a:r>
              <a:rPr lang="de-DE" b="1" dirty="0"/>
              <a:t> </a:t>
            </a:r>
            <a:r>
              <a:rPr lang="de-DE" b="1" dirty="0" err="1"/>
              <a:t>deka</a:t>
            </a:r>
            <a:r>
              <a:rPr lang="de-DE" b="1" dirty="0"/>
              <a:t> </a:t>
            </a:r>
            <a:r>
              <a:rPr lang="de-DE" b="1" dirty="0" err="1"/>
              <a:t>tano</a:t>
            </a:r>
            <a:r>
              <a:rPr lang="de-DE" b="1" dirty="0"/>
              <a:t> </a:t>
            </a:r>
            <a:r>
              <a:rPr lang="de-DE" b="1" dirty="0" err="1"/>
              <a:t>previse</a:t>
            </a:r>
            <a:r>
              <a:rPr lang="de-DE" b="1" dirty="0"/>
              <a:t> </a:t>
            </a:r>
            <a:r>
              <a:rPr lang="de-DE" b="1" dirty="0" err="1"/>
              <a:t>terno</a:t>
            </a:r>
            <a:r>
              <a:rPr lang="de-DE" b="1" dirty="0"/>
              <a:t> </a:t>
            </a:r>
            <a:r>
              <a:rPr lang="de-DE" b="1" dirty="0" err="1"/>
              <a:t>za</a:t>
            </a:r>
            <a:r>
              <a:rPr lang="de-DE" b="1" dirty="0"/>
              <a:t> </a:t>
            </a:r>
            <a:r>
              <a:rPr lang="de-DE" b="1" dirty="0" err="1"/>
              <a:t>adaja</a:t>
            </a:r>
            <a:r>
              <a:rPr lang="de-DE" b="1" dirty="0"/>
              <a:t> </a:t>
            </a:r>
            <a:r>
              <a:rPr lang="de-DE" b="1" dirty="0" err="1"/>
              <a:t>zadaca</a:t>
            </a:r>
            <a:r>
              <a:rPr lang="de-DE" b="1" dirty="0"/>
              <a:t> (</a:t>
            </a:r>
            <a:r>
              <a:rPr lang="de-DE" b="1" dirty="0" err="1"/>
              <a:t>Eremija</a:t>
            </a:r>
            <a:r>
              <a:rPr lang="de-DE" b="1" dirty="0"/>
              <a:t> 1:6).</a:t>
            </a:r>
            <a:endParaRPr lang="es-ES" b="1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A02E80-FBF3-1A48-32F6-0526C7495DE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1193" y="1472665"/>
            <a:ext cx="1917353" cy="25410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8A4223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864F584-B875-9745-9ECA-CE7B0F6B61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2835" y="1472665"/>
            <a:ext cx="1905802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9B147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12D298F-4136-C524-6632-D16B2334C41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926" y="1472665"/>
            <a:ext cx="1660164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A29139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4507B92-7B83-AB95-3B7F-0BE91DFA1B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796" y="4369744"/>
            <a:ext cx="3466181" cy="22606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B1B70CA-AFC8-E654-01BE-67033D00F9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4344" y="4369745"/>
            <a:ext cx="2468881" cy="22606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E1A217CB-D89F-4D37-C923-0CE94CC1A94A}"/>
              </a:ext>
            </a:extLst>
          </p:cNvPr>
          <p:cNvSpPr txBox="1"/>
          <p:nvPr/>
        </p:nvSpPr>
        <p:spPr>
          <a:xfrm>
            <a:off x="5953225" y="4052441"/>
            <a:ext cx="40703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 err="1"/>
              <a:t>Odkeda</a:t>
            </a:r>
            <a:r>
              <a:rPr lang="de-DE" b="1" dirty="0"/>
              <a:t> </a:t>
            </a:r>
            <a:r>
              <a:rPr lang="de-DE" b="1" dirty="0" err="1"/>
              <a:t>izvrsinga</a:t>
            </a:r>
            <a:r>
              <a:rPr lang="de-DE" b="1" dirty="0"/>
              <a:t> </a:t>
            </a:r>
            <a:r>
              <a:rPr lang="de-DE" b="1" dirty="0" err="1"/>
              <a:t>baro</a:t>
            </a:r>
            <a:r>
              <a:rPr lang="de-DE" b="1" dirty="0"/>
              <a:t> </a:t>
            </a:r>
            <a:r>
              <a:rPr lang="de-DE" b="1" dirty="0" err="1"/>
              <a:t>cudo</a:t>
            </a:r>
            <a:r>
              <a:rPr lang="de-DE" b="1" dirty="0"/>
              <a:t>, O Ilija </a:t>
            </a:r>
            <a:r>
              <a:rPr lang="de-DE" b="1" dirty="0" err="1"/>
              <a:t>celosno</a:t>
            </a:r>
            <a:r>
              <a:rPr lang="de-DE" b="1" dirty="0"/>
              <a:t> </a:t>
            </a:r>
            <a:r>
              <a:rPr lang="de-DE" b="1" dirty="0" err="1"/>
              <a:t>srusingape</a:t>
            </a:r>
            <a:r>
              <a:rPr lang="de-DE" b="1" dirty="0"/>
              <a:t> </a:t>
            </a:r>
            <a:r>
              <a:rPr lang="de-DE" b="1" dirty="0" err="1"/>
              <a:t>pod</a:t>
            </a:r>
            <a:r>
              <a:rPr lang="de-DE" b="1" dirty="0"/>
              <a:t> i </a:t>
            </a:r>
            <a:r>
              <a:rPr lang="de-DE" b="1" dirty="0" err="1"/>
              <a:t>zakana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</a:t>
            </a:r>
            <a:r>
              <a:rPr lang="de-DE" b="1" dirty="0" err="1"/>
              <a:t>mriba</a:t>
            </a:r>
            <a:r>
              <a:rPr lang="de-DE" b="1" dirty="0"/>
              <a:t> </a:t>
            </a:r>
            <a:r>
              <a:rPr lang="de-DE" b="1" dirty="0" err="1"/>
              <a:t>tari</a:t>
            </a:r>
            <a:r>
              <a:rPr lang="de-DE" b="1" dirty="0"/>
              <a:t> carica </a:t>
            </a:r>
            <a:r>
              <a:rPr lang="de-DE" b="1" dirty="0" err="1"/>
              <a:t>Jazavela</a:t>
            </a:r>
            <a:r>
              <a:rPr lang="de-DE" b="1" dirty="0"/>
              <a:t> (1.Carevi 19:2-4).</a:t>
            </a:r>
            <a:endParaRPr lang="es-ES" b="1" dirty="0"/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3EE83259-6EF7-46C6-9789-9C30219B265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54" t="392" r="2685" b="-392"/>
          <a:stretch>
            <a:fillRect/>
          </a:stretch>
        </p:blipFill>
        <p:spPr>
          <a:xfrm>
            <a:off x="10199059" y="4369744"/>
            <a:ext cx="1815476" cy="226064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52F9268-A4B0-6644-C6DF-B39A19AF9258}"/>
              </a:ext>
            </a:extLst>
          </p:cNvPr>
          <p:cNvSpPr txBox="1"/>
          <p:nvPr/>
        </p:nvSpPr>
        <p:spPr>
          <a:xfrm>
            <a:off x="136636" y="2959448"/>
            <a:ext cx="60331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b="1" dirty="0" err="1">
                <a:solidFill>
                  <a:prstClr val="black"/>
                </a:solidFill>
              </a:rPr>
              <a:t>Vakerelape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deka</a:t>
            </a:r>
            <a:r>
              <a:rPr lang="de-DE" b="1" dirty="0">
                <a:solidFill>
                  <a:prstClr val="black"/>
                </a:solidFill>
              </a:rPr>
              <a:t> O Ilija, kova </a:t>
            </a:r>
            <a:r>
              <a:rPr lang="de-DE" b="1" dirty="0" err="1">
                <a:solidFill>
                  <a:prstClr val="black"/>
                </a:solidFill>
              </a:rPr>
              <a:t>osmelingape</a:t>
            </a:r>
            <a:r>
              <a:rPr lang="de-DE" b="1" dirty="0">
                <a:solidFill>
                  <a:prstClr val="black"/>
                </a:solidFill>
              </a:rPr>
              <a:t> te </a:t>
            </a:r>
            <a:r>
              <a:rPr lang="de-DE" b="1" dirty="0" err="1">
                <a:solidFill>
                  <a:prstClr val="black"/>
                </a:solidFill>
              </a:rPr>
              <a:t>zakaninelpe</a:t>
            </a:r>
            <a:r>
              <a:rPr lang="de-DE" b="1" dirty="0">
                <a:solidFill>
                  <a:prstClr val="black"/>
                </a:solidFill>
              </a:rPr>
              <a:t> e </a:t>
            </a:r>
            <a:r>
              <a:rPr lang="de-DE" b="1" dirty="0" err="1">
                <a:solidFill>
                  <a:prstClr val="black"/>
                </a:solidFill>
              </a:rPr>
              <a:t>carose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Ahav</a:t>
            </a:r>
            <a:r>
              <a:rPr lang="de-DE" b="1" dirty="0">
                <a:solidFill>
                  <a:prstClr val="black"/>
                </a:solidFill>
              </a:rPr>
              <a:t> so </a:t>
            </a:r>
            <a:r>
              <a:rPr lang="de-DE" b="1" dirty="0" err="1">
                <a:solidFill>
                  <a:prstClr val="black"/>
                </a:solidFill>
              </a:rPr>
              <a:t>bari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susha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bashi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olesi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bezboznost</a:t>
            </a:r>
            <a:r>
              <a:rPr lang="de-DE" b="1" dirty="0">
                <a:solidFill>
                  <a:prstClr val="black"/>
                </a:solidFill>
              </a:rPr>
              <a:t>, </a:t>
            </a:r>
            <a:r>
              <a:rPr lang="de-DE" b="1" dirty="0" err="1">
                <a:solidFill>
                  <a:prstClr val="black"/>
                </a:solidFill>
              </a:rPr>
              <a:t>inele</a:t>
            </a:r>
            <a:r>
              <a:rPr lang="de-DE" b="1" dirty="0">
                <a:solidFill>
                  <a:prstClr val="black"/>
                </a:solidFill>
              </a:rPr>
              <a:t> ,, </a:t>
            </a:r>
            <a:r>
              <a:rPr lang="de-DE" b="1" dirty="0" err="1">
                <a:solidFill>
                  <a:prstClr val="black"/>
                </a:solidFill>
              </a:rPr>
              <a:t>manus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podlozimo</a:t>
            </a:r>
            <a:r>
              <a:rPr lang="de-DE" b="1" dirty="0">
                <a:solidFill>
                  <a:prstClr val="black"/>
                </a:solidFill>
              </a:rPr>
              <a:t> ko </a:t>
            </a:r>
            <a:r>
              <a:rPr lang="de-DE" b="1" dirty="0" err="1">
                <a:solidFill>
                  <a:prstClr val="black"/>
                </a:solidFill>
              </a:rPr>
              <a:t>strastija</a:t>
            </a:r>
            <a:r>
              <a:rPr lang="de-DE" b="1" dirty="0">
                <a:solidFill>
                  <a:prstClr val="black"/>
                </a:solidFill>
              </a:rPr>
              <a:t> sar </a:t>
            </a:r>
            <a:r>
              <a:rPr lang="de-DE" b="1" dirty="0" err="1">
                <a:solidFill>
                  <a:prstClr val="black"/>
                </a:solidFill>
              </a:rPr>
              <a:t>amare</a:t>
            </a:r>
            <a:r>
              <a:rPr lang="de-DE" b="1" dirty="0">
                <a:solidFill>
                  <a:prstClr val="black"/>
                </a:solidFill>
              </a:rPr>
              <a:t>“ (Jakov 5:17).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E1F309B-B75A-B0C7-28D5-6B5B37EF4DF1}"/>
              </a:ext>
            </a:extLst>
          </p:cNvPr>
          <p:cNvSpPr txBox="1"/>
          <p:nvPr/>
        </p:nvSpPr>
        <p:spPr>
          <a:xfrm>
            <a:off x="5942803" y="5291476"/>
            <a:ext cx="424583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b="1" dirty="0" err="1">
                <a:solidFill>
                  <a:prstClr val="black"/>
                </a:solidFill>
              </a:rPr>
              <a:t>Jasno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tano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deka</a:t>
            </a:r>
            <a:r>
              <a:rPr lang="de-DE" b="1" dirty="0">
                <a:solidFill>
                  <a:prstClr val="black"/>
                </a:solidFill>
              </a:rPr>
              <a:t> O Devel na </a:t>
            </a:r>
            <a:r>
              <a:rPr lang="de-DE" b="1" dirty="0" err="1">
                <a:solidFill>
                  <a:prstClr val="black"/>
                </a:solidFill>
              </a:rPr>
              <a:t>izbirinela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pire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prorokon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adalese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sose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tane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sovrsena</a:t>
            </a:r>
            <a:r>
              <a:rPr lang="de-DE" b="1" dirty="0">
                <a:solidFill>
                  <a:prstClr val="black"/>
                </a:solidFill>
              </a:rPr>
              <a:t>. So </a:t>
            </a:r>
            <a:r>
              <a:rPr lang="de-DE" b="1" dirty="0" err="1">
                <a:solidFill>
                  <a:prstClr val="black"/>
                </a:solidFill>
              </a:rPr>
              <a:t>dikena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olende</a:t>
            </a:r>
            <a:r>
              <a:rPr lang="de-DE" b="1" dirty="0">
                <a:solidFill>
                  <a:prstClr val="black"/>
                </a:solidFill>
              </a:rPr>
              <a:t>? </a:t>
            </a:r>
            <a:r>
              <a:rPr lang="de-DE" b="1" dirty="0" err="1">
                <a:solidFill>
                  <a:prstClr val="black"/>
                </a:solidFill>
              </a:rPr>
              <a:t>Oleso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mangipe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kon</a:t>
            </a:r>
            <a:r>
              <a:rPr lang="de-DE" b="1" dirty="0">
                <a:solidFill>
                  <a:prstClr val="black"/>
                </a:solidFill>
              </a:rPr>
              <a:t> O Devel </a:t>
            </a:r>
            <a:r>
              <a:rPr lang="de-DE" b="1" dirty="0" err="1">
                <a:solidFill>
                  <a:prstClr val="black"/>
                </a:solidFill>
              </a:rPr>
              <a:t>thaj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olesi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podgotvenost</a:t>
            </a:r>
            <a:r>
              <a:rPr lang="de-DE" b="1" dirty="0">
                <a:solidFill>
                  <a:prstClr val="black"/>
                </a:solidFill>
              </a:rPr>
              <a:t> te </a:t>
            </a:r>
            <a:r>
              <a:rPr lang="de-DE" b="1" dirty="0" err="1">
                <a:solidFill>
                  <a:prstClr val="black"/>
                </a:solidFill>
              </a:rPr>
              <a:t>pokorinelpe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Olese</a:t>
            </a:r>
            <a:r>
              <a:rPr lang="de-DE" b="1" dirty="0">
                <a:solidFill>
                  <a:prstClr val="black"/>
                </a:solidFill>
              </a:rPr>
              <a:t>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25356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20" grpId="0"/>
      <p:bldP spid="4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2DE3AB33-0DA5-25FF-C5FA-83E0A4E73A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27612"/>
          </a:xfrm>
          <a:prstGeom prst="rect">
            <a:avLst/>
          </a:prstGeom>
          <a:solidFill>
            <a:schemeClr val="accent6">
              <a:lumMod val="50000"/>
              <a:alpha val="29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2A12E9-A873-E26A-F8E8-8317B75F3B75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SAR ODNESINGEPE O PROROKIJA?</a:t>
            </a:r>
            <a:endParaRPr lang="es-ES" sz="4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E208F7-9D3D-4D71-36E4-C8A2442309D4}"/>
              </a:ext>
            </a:extLst>
          </p:cNvPr>
          <p:cNvSpPr txBox="1"/>
          <p:nvPr/>
        </p:nvSpPr>
        <p:spPr>
          <a:xfrm>
            <a:off x="315687" y="627063"/>
            <a:ext cx="115034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</a:t>
            </a:r>
            <a:r>
              <a:rPr lang="de-DE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 o </a:t>
            </a:r>
            <a:r>
              <a:rPr lang="de-DE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Mihej</a:t>
            </a:r>
            <a:r>
              <a:rPr lang="de-DE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odgovoringa</a:t>
            </a:r>
            <a:r>
              <a:rPr lang="de-DE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,,</a:t>
            </a:r>
            <a:r>
              <a:rPr lang="de-DE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Civdo</a:t>
            </a:r>
            <a:r>
              <a:rPr lang="de-DE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tano</a:t>
            </a:r>
            <a:r>
              <a:rPr lang="de-DE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mo</a:t>
            </a:r>
            <a:r>
              <a:rPr lang="de-DE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Devel, ka </a:t>
            </a:r>
            <a:r>
              <a:rPr lang="de-DE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kerav</a:t>
            </a:r>
            <a:r>
              <a:rPr lang="de-DE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lafi</a:t>
            </a:r>
            <a:r>
              <a:rPr lang="de-DE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</a:t>
            </a:r>
            <a:r>
              <a:rPr lang="de-DE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so ka </a:t>
            </a:r>
            <a:r>
              <a:rPr lang="de-DE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vakerel</a:t>
            </a:r>
            <a:r>
              <a:rPr lang="de-DE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mange O Devel</a:t>
            </a:r>
            <a:r>
              <a:rPr lang="ru-RU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.“ (</a:t>
            </a:r>
            <a:r>
              <a:rPr lang="de-DE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1.Carevi</a:t>
            </a:r>
            <a:r>
              <a:rPr lang="ru-RU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22:14)</a:t>
            </a:r>
            <a:endParaRPr lang="es-ES" sz="1400" b="1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76200">
                  <a:srgbClr val="564A7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37E0C5D-B699-1092-C3A3-AD91B2209C84}"/>
              </a:ext>
            </a:extLst>
          </p:cNvPr>
          <p:cNvSpPr txBox="1"/>
          <p:nvPr/>
        </p:nvSpPr>
        <p:spPr>
          <a:xfrm>
            <a:off x="5809953" y="1250634"/>
            <a:ext cx="638204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/>
              <a:t>Sar </a:t>
            </a:r>
            <a:r>
              <a:rPr lang="de-DE" sz="2000" b="1" dirty="0" err="1"/>
              <a:t>Devlese</a:t>
            </a:r>
            <a:r>
              <a:rPr lang="de-DE" sz="2000" b="1" dirty="0"/>
              <a:t> </a:t>
            </a:r>
            <a:r>
              <a:rPr lang="de-DE" sz="2000" b="1" dirty="0" err="1"/>
              <a:t>glasnogovornikija</a:t>
            </a:r>
            <a:r>
              <a:rPr lang="de-DE" sz="2000" b="1" dirty="0"/>
              <a:t>, o </a:t>
            </a:r>
            <a:r>
              <a:rPr lang="de-DE" sz="2000" b="1" dirty="0" err="1"/>
              <a:t>prorokija</a:t>
            </a:r>
            <a:r>
              <a:rPr lang="de-DE" sz="2000" b="1" dirty="0"/>
              <a:t> </a:t>
            </a:r>
            <a:r>
              <a:rPr lang="de-DE" sz="2000" b="1" dirty="0" err="1"/>
              <a:t>thaj</a:t>
            </a:r>
            <a:r>
              <a:rPr lang="de-DE" sz="2000" b="1" dirty="0"/>
              <a:t> o </a:t>
            </a:r>
            <a:r>
              <a:rPr lang="de-DE" sz="2000" b="1" dirty="0" err="1"/>
              <a:t>prorocice</a:t>
            </a:r>
            <a:r>
              <a:rPr lang="de-DE" sz="2000" b="1" dirty="0"/>
              <a:t> </a:t>
            </a:r>
            <a:r>
              <a:rPr lang="de-DE" sz="2000" b="1" dirty="0" err="1"/>
              <a:t>trudingepe</a:t>
            </a:r>
            <a:r>
              <a:rPr lang="de-DE" sz="2000" b="1" dirty="0"/>
              <a:t> te </a:t>
            </a:r>
            <a:r>
              <a:rPr lang="de-DE" sz="2000" b="1" dirty="0" err="1"/>
              <a:t>zivinen</a:t>
            </a:r>
            <a:r>
              <a:rPr lang="de-DE" sz="2000" b="1" dirty="0"/>
              <a:t> </a:t>
            </a:r>
            <a:r>
              <a:rPr lang="de-DE" sz="2000" b="1" dirty="0" err="1"/>
              <a:t>spored</a:t>
            </a:r>
            <a:r>
              <a:rPr lang="de-DE" sz="2000" b="1" dirty="0"/>
              <a:t> </a:t>
            </a:r>
            <a:r>
              <a:rPr lang="de-DE" sz="2000" b="1" dirty="0" err="1"/>
              <a:t>piro</a:t>
            </a:r>
            <a:r>
              <a:rPr lang="de-DE" sz="2000" b="1" dirty="0"/>
              <a:t> </a:t>
            </a:r>
            <a:r>
              <a:rPr lang="de-DE" sz="2000" b="1" dirty="0" err="1"/>
              <a:t>povik</a:t>
            </a:r>
            <a:r>
              <a:rPr lang="de-DE" sz="2000" b="1" dirty="0"/>
              <a:t> (1.Samoilova 12:3-4). O </a:t>
            </a:r>
            <a:r>
              <a:rPr lang="de-DE" sz="2000" b="1" dirty="0" err="1"/>
              <a:t>Narodo</a:t>
            </a:r>
            <a:r>
              <a:rPr lang="de-DE" sz="2000" b="1" dirty="0"/>
              <a:t> </a:t>
            </a:r>
            <a:r>
              <a:rPr lang="de-DE" sz="2000" b="1" dirty="0" err="1"/>
              <a:t>pencargale</a:t>
            </a:r>
            <a:r>
              <a:rPr lang="de-DE" sz="2000" b="1" dirty="0"/>
              <a:t> sar ,,</a:t>
            </a:r>
            <a:r>
              <a:rPr lang="de-DE" sz="2000" b="1" dirty="0" err="1"/>
              <a:t>Devleso</a:t>
            </a:r>
            <a:r>
              <a:rPr lang="de-DE" sz="2000" b="1" dirty="0"/>
              <a:t> </a:t>
            </a:r>
            <a:r>
              <a:rPr lang="de-DE" sz="2000" b="1" dirty="0" err="1"/>
              <a:t>manus</a:t>
            </a:r>
            <a:r>
              <a:rPr lang="de-DE" sz="2000" b="1" dirty="0"/>
              <a:t>“ , ,,</a:t>
            </a:r>
            <a:r>
              <a:rPr lang="de-DE" sz="2000" b="1" dirty="0" err="1"/>
              <a:t>istaknimo</a:t>
            </a:r>
            <a:r>
              <a:rPr lang="de-DE" sz="2000" b="1" dirty="0"/>
              <a:t> </a:t>
            </a:r>
            <a:r>
              <a:rPr lang="de-DE" sz="2000" b="1" dirty="0" err="1"/>
              <a:t>manus</a:t>
            </a:r>
            <a:r>
              <a:rPr lang="de-DE" sz="2000" b="1" dirty="0"/>
              <a:t>“ (1.Samoilova 9:6).</a:t>
            </a:r>
            <a:endParaRPr lang="es-ES" sz="20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C990A3F-24F6-55A0-2CEE-8594B363B50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871" y="1411208"/>
            <a:ext cx="2800276" cy="2100207"/>
          </a:xfrm>
          <a:prstGeom prst="round2DiagRect">
            <a:avLst>
              <a:gd name="adj1" fmla="val 16667"/>
              <a:gd name="adj2" fmla="val 268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92B3CE3-B2B3-DA42-C66D-25C76270F01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6896" y="1430146"/>
            <a:ext cx="2758308" cy="2081269"/>
          </a:xfrm>
          <a:prstGeom prst="round2DiagRect">
            <a:avLst>
              <a:gd name="adj1" fmla="val 2758"/>
              <a:gd name="adj2" fmla="val 13460"/>
            </a:avLst>
          </a:prstGeom>
          <a:ln w="28575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6CC364B-2DF0-F16A-D756-3A252E844456}"/>
              </a:ext>
            </a:extLst>
          </p:cNvPr>
          <p:cNvSpPr txBox="1"/>
          <p:nvPr/>
        </p:nvSpPr>
        <p:spPr>
          <a:xfrm>
            <a:off x="106661" y="3736229"/>
            <a:ext cx="594555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/>
              <a:t>O </a:t>
            </a:r>
            <a:r>
              <a:rPr lang="de-DE" sz="2000" b="1" dirty="0" err="1"/>
              <a:t>Mihej</a:t>
            </a:r>
            <a:r>
              <a:rPr lang="de-DE" sz="2000" b="1" dirty="0"/>
              <a:t> </a:t>
            </a:r>
            <a:r>
              <a:rPr lang="de-DE" sz="2000" b="1" dirty="0" err="1"/>
              <a:t>pojavingape</a:t>
            </a:r>
            <a:r>
              <a:rPr lang="de-DE" sz="2000" b="1" dirty="0"/>
              <a:t> </a:t>
            </a:r>
            <a:r>
              <a:rPr lang="de-DE" sz="2000" b="1" dirty="0" err="1"/>
              <a:t>angla</a:t>
            </a:r>
            <a:r>
              <a:rPr lang="de-DE" sz="2000" b="1" dirty="0"/>
              <a:t> ko </a:t>
            </a:r>
            <a:r>
              <a:rPr lang="de-DE" sz="2000" b="1" dirty="0" err="1"/>
              <a:t>duj</a:t>
            </a:r>
            <a:r>
              <a:rPr lang="de-DE" sz="2000" b="1" dirty="0"/>
              <a:t> </a:t>
            </a:r>
            <a:r>
              <a:rPr lang="de-DE" sz="2000" b="1" dirty="0" err="1"/>
              <a:t>carija</a:t>
            </a:r>
            <a:r>
              <a:rPr lang="de-DE" sz="2000" b="1" dirty="0"/>
              <a:t>, 400 </a:t>
            </a:r>
            <a:r>
              <a:rPr lang="de-DE" sz="2000" b="1" dirty="0" err="1"/>
              <a:t>prorokija</a:t>
            </a:r>
            <a:r>
              <a:rPr lang="de-DE" sz="2000" b="1" dirty="0"/>
              <a:t> </a:t>
            </a:r>
            <a:r>
              <a:rPr lang="de-DE" sz="2000" b="1" dirty="0" err="1"/>
              <a:t>kola</a:t>
            </a:r>
            <a:r>
              <a:rPr lang="de-DE" sz="2000" b="1" dirty="0"/>
              <a:t> </a:t>
            </a:r>
            <a:r>
              <a:rPr lang="de-DE" sz="2000" b="1" dirty="0" err="1"/>
              <a:t>prenelinge</a:t>
            </a:r>
            <a:r>
              <a:rPr lang="de-DE" sz="2000" b="1" dirty="0"/>
              <a:t> </a:t>
            </a:r>
            <a:r>
              <a:rPr lang="de-DE" sz="2000" b="1" dirty="0" err="1"/>
              <a:t>povolno</a:t>
            </a:r>
            <a:r>
              <a:rPr lang="de-DE" sz="2000" b="1" dirty="0"/>
              <a:t> </a:t>
            </a:r>
            <a:r>
              <a:rPr lang="de-DE" sz="2000" b="1" dirty="0" err="1"/>
              <a:t>poraka</a:t>
            </a:r>
            <a:r>
              <a:rPr lang="de-DE" sz="2000" b="1" dirty="0"/>
              <a:t> </a:t>
            </a:r>
            <a:r>
              <a:rPr lang="de-DE" sz="2000" b="1" dirty="0" err="1"/>
              <a:t>thaj</a:t>
            </a:r>
            <a:r>
              <a:rPr lang="de-DE" sz="2000" b="1" dirty="0"/>
              <a:t> </a:t>
            </a:r>
            <a:r>
              <a:rPr lang="de-DE" sz="2000" b="1" dirty="0" err="1"/>
              <a:t>jek</a:t>
            </a:r>
            <a:r>
              <a:rPr lang="de-DE" sz="2000" b="1" dirty="0"/>
              <a:t> </a:t>
            </a:r>
            <a:r>
              <a:rPr lang="de-DE" sz="2000" b="1" dirty="0" err="1"/>
              <a:t>strazari</a:t>
            </a:r>
            <a:r>
              <a:rPr lang="de-DE" sz="2000" b="1" dirty="0"/>
              <a:t> kova </a:t>
            </a:r>
            <a:r>
              <a:rPr lang="de-DE" sz="2000" b="1" dirty="0" err="1"/>
              <a:t>sovetuingale</a:t>
            </a:r>
            <a:r>
              <a:rPr lang="de-DE" sz="2000" b="1" dirty="0"/>
              <a:t> te </a:t>
            </a:r>
            <a:r>
              <a:rPr lang="de-DE" sz="2000" b="1" dirty="0" err="1"/>
              <a:t>prilagodinelpe</a:t>
            </a:r>
            <a:r>
              <a:rPr lang="de-DE" sz="2000" b="1" dirty="0"/>
              <a:t> ko </a:t>
            </a:r>
            <a:r>
              <a:rPr lang="de-DE" sz="2000" b="1" dirty="0" err="1"/>
              <a:t>okolnostija</a:t>
            </a:r>
            <a:r>
              <a:rPr lang="de-DE" sz="2000" b="1" dirty="0"/>
              <a:t> (1.Carevi 22:10-13). </a:t>
            </a:r>
            <a:r>
              <a:rPr lang="de-DE" sz="2000" b="1" dirty="0" err="1"/>
              <a:t>Sepak</a:t>
            </a:r>
            <a:r>
              <a:rPr lang="de-DE" sz="2000" b="1" dirty="0"/>
              <a:t>, </a:t>
            </a:r>
            <a:r>
              <a:rPr lang="de-DE" sz="2000" b="1" dirty="0" err="1"/>
              <a:t>ov</a:t>
            </a:r>
            <a:r>
              <a:rPr lang="de-DE" sz="2000" b="1" dirty="0"/>
              <a:t> </a:t>
            </a:r>
            <a:r>
              <a:rPr lang="de-DE" sz="2000" b="1" dirty="0" err="1"/>
              <a:t>cvrsto</a:t>
            </a:r>
            <a:r>
              <a:rPr lang="de-DE" sz="2000" b="1" dirty="0"/>
              <a:t> </a:t>
            </a:r>
            <a:r>
              <a:rPr lang="de-DE" sz="2000" b="1" dirty="0" err="1"/>
              <a:t>acilo</a:t>
            </a:r>
            <a:r>
              <a:rPr lang="de-DE" sz="2000" b="1" dirty="0"/>
              <a:t> </a:t>
            </a:r>
            <a:r>
              <a:rPr lang="de-DE" sz="2000" b="1" dirty="0" err="1"/>
              <a:t>thaj</a:t>
            </a:r>
            <a:r>
              <a:rPr lang="de-DE" sz="2000" b="1" dirty="0"/>
              <a:t> </a:t>
            </a:r>
            <a:r>
              <a:rPr lang="de-DE" sz="2000" b="1" dirty="0" err="1"/>
              <a:t>odbinga</a:t>
            </a:r>
            <a:r>
              <a:rPr lang="de-DE" sz="2000" b="1" dirty="0"/>
              <a:t> te </a:t>
            </a:r>
            <a:r>
              <a:rPr lang="de-DE" sz="2000" b="1" dirty="0" err="1"/>
              <a:t>vakerel</a:t>
            </a:r>
            <a:r>
              <a:rPr lang="de-DE" sz="2000" b="1" dirty="0"/>
              <a:t> </a:t>
            </a:r>
            <a:r>
              <a:rPr lang="de-DE" sz="2000" b="1" dirty="0" err="1"/>
              <a:t>nesto</a:t>
            </a:r>
            <a:r>
              <a:rPr lang="de-DE" sz="2000" b="1" dirty="0"/>
              <a:t> </a:t>
            </a:r>
            <a:r>
              <a:rPr lang="de-DE" sz="2000" b="1" dirty="0" err="1"/>
              <a:t>javer</a:t>
            </a:r>
            <a:r>
              <a:rPr lang="de-DE" sz="2000" b="1" dirty="0"/>
              <a:t> </a:t>
            </a:r>
            <a:r>
              <a:rPr lang="de-DE" sz="2000" b="1" dirty="0" err="1"/>
              <a:t>osven</a:t>
            </a:r>
            <a:r>
              <a:rPr lang="de-DE" sz="2000" b="1" dirty="0"/>
              <a:t> </a:t>
            </a:r>
            <a:r>
              <a:rPr lang="de-DE" sz="2000" b="1" dirty="0" err="1"/>
              <a:t>odova</a:t>
            </a:r>
            <a:r>
              <a:rPr lang="de-DE" sz="2000" b="1" dirty="0"/>
              <a:t> so O Devel </a:t>
            </a:r>
            <a:r>
              <a:rPr lang="de-DE" sz="2000" b="1" dirty="0" err="1"/>
              <a:t>otkringa</a:t>
            </a:r>
            <a:r>
              <a:rPr lang="de-DE" sz="2000" b="1" dirty="0"/>
              <a:t> </a:t>
            </a:r>
            <a:r>
              <a:rPr lang="de-DE" sz="2000" b="1" dirty="0" err="1"/>
              <a:t>olese</a:t>
            </a:r>
            <a:r>
              <a:rPr lang="de-DE" sz="2000" b="1" dirty="0"/>
              <a:t> (1.Carevi 22:14).</a:t>
            </a:r>
            <a:endParaRPr lang="es-ES" sz="2000" b="1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9735F41-E4E1-FBAD-4E32-7D659495687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6967" y="4241328"/>
            <a:ext cx="2917495" cy="2201383"/>
          </a:xfrm>
          <a:prstGeom prst="round2DiagRect">
            <a:avLst>
              <a:gd name="adj1" fmla="val 4608"/>
              <a:gd name="adj2" fmla="val 12953"/>
            </a:avLst>
          </a:prstGeom>
          <a:ln w="28575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C9E26B-99E9-60FE-3F27-E75C26F0ECA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3963" y="4246339"/>
            <a:ext cx="2904211" cy="2191359"/>
          </a:xfrm>
          <a:prstGeom prst="round2DiagRect">
            <a:avLst>
              <a:gd name="adj1" fmla="val 16667"/>
              <a:gd name="adj2" fmla="val 3141"/>
            </a:avLst>
          </a:prstGeom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66DA3C5-13B3-DC7C-CCE7-2DF74D913118}"/>
              </a:ext>
            </a:extLst>
          </p:cNvPr>
          <p:cNvSpPr txBox="1"/>
          <p:nvPr/>
        </p:nvSpPr>
        <p:spPr>
          <a:xfrm>
            <a:off x="5745204" y="2849695"/>
            <a:ext cx="644679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 err="1">
                <a:solidFill>
                  <a:prstClr val="black"/>
                </a:solidFill>
              </a:rPr>
              <a:t>Okola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kola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odbinge</a:t>
            </a:r>
            <a:r>
              <a:rPr lang="de-DE" sz="2000" b="1" dirty="0">
                <a:solidFill>
                  <a:prstClr val="black"/>
                </a:solidFill>
              </a:rPr>
              <a:t> te </a:t>
            </a:r>
            <a:r>
              <a:rPr lang="de-DE" sz="2000" b="1" dirty="0" err="1">
                <a:solidFill>
                  <a:prstClr val="black"/>
                </a:solidFill>
              </a:rPr>
              <a:t>prifatinen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olengi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poraka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mrzingelen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thaj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zakaningepe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olenge</a:t>
            </a:r>
            <a:r>
              <a:rPr lang="de-DE" sz="2000" b="1" dirty="0">
                <a:solidFill>
                  <a:prstClr val="black"/>
                </a:solidFill>
              </a:rPr>
              <a:t> (1.Carevi 22:8,27). Ali, </a:t>
            </a:r>
            <a:r>
              <a:rPr lang="de-DE" sz="2000" b="1" dirty="0" err="1">
                <a:solidFill>
                  <a:prstClr val="black"/>
                </a:solidFill>
              </a:rPr>
              <a:t>thaj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pokraj</a:t>
            </a:r>
            <a:r>
              <a:rPr lang="de-DE" sz="2000" b="1" dirty="0">
                <a:solidFill>
                  <a:prstClr val="black"/>
                </a:solidFill>
              </a:rPr>
              <a:t> o </a:t>
            </a:r>
            <a:r>
              <a:rPr lang="de-DE" sz="2000" b="1" dirty="0" err="1">
                <a:solidFill>
                  <a:prstClr val="black"/>
                </a:solidFill>
              </a:rPr>
              <a:t>pritisok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kolencar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soocingepe</a:t>
            </a:r>
            <a:r>
              <a:rPr lang="de-DE" sz="2000" b="1" dirty="0">
                <a:solidFill>
                  <a:prstClr val="black"/>
                </a:solidFill>
              </a:rPr>
              <a:t>, o </a:t>
            </a:r>
            <a:r>
              <a:rPr lang="de-DE" sz="2000" b="1" dirty="0" err="1">
                <a:solidFill>
                  <a:prstClr val="black"/>
                </a:solidFill>
              </a:rPr>
              <a:t>prorokija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verno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prenesinga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olengi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poraka</a:t>
            </a:r>
            <a:r>
              <a:rPr lang="de-DE" sz="2000" b="1" dirty="0">
                <a:solidFill>
                  <a:prstClr val="black"/>
                </a:solidFill>
              </a:rPr>
              <a:t>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5E8211C-8BC0-B7F0-6DF1-9AC46CC2EADE}"/>
              </a:ext>
            </a:extLst>
          </p:cNvPr>
          <p:cNvSpPr txBox="1"/>
          <p:nvPr/>
        </p:nvSpPr>
        <p:spPr>
          <a:xfrm>
            <a:off x="121871" y="5772195"/>
            <a:ext cx="59741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Ola </a:t>
            </a:r>
            <a:r>
              <a:rPr lang="de-DE" sz="2000" b="1" dirty="0" err="1">
                <a:solidFill>
                  <a:prstClr val="black"/>
                </a:solidFill>
              </a:rPr>
              <a:t>ine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sovrsena</a:t>
            </a:r>
            <a:r>
              <a:rPr lang="de-DE" sz="2000" b="1" dirty="0">
                <a:solidFill>
                  <a:prstClr val="black"/>
                </a:solidFill>
              </a:rPr>
              <a:t>, </a:t>
            </a:r>
            <a:r>
              <a:rPr lang="de-DE" sz="2000" b="1" dirty="0" err="1">
                <a:solidFill>
                  <a:prstClr val="black"/>
                </a:solidFill>
              </a:rPr>
              <a:t>ali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ine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mursa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thaj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cuvla</a:t>
            </a:r>
            <a:r>
              <a:rPr lang="de-DE" sz="2000" b="1" dirty="0">
                <a:solidFill>
                  <a:prstClr val="black"/>
                </a:solidFill>
              </a:rPr>
              <a:t> ki molitva, </a:t>
            </a:r>
            <a:r>
              <a:rPr lang="de-DE" sz="2000" b="1" dirty="0" err="1">
                <a:solidFill>
                  <a:prstClr val="black"/>
                </a:solidFill>
              </a:rPr>
              <a:t>verna</a:t>
            </a:r>
            <a:r>
              <a:rPr lang="de-DE" sz="2000" b="1" dirty="0">
                <a:solidFill>
                  <a:prstClr val="black"/>
                </a:solidFill>
              </a:rPr>
              <a:t> e </a:t>
            </a:r>
            <a:r>
              <a:rPr lang="de-DE" sz="2000" b="1" dirty="0" err="1">
                <a:solidFill>
                  <a:prstClr val="black"/>
                </a:solidFill>
              </a:rPr>
              <a:t>Slovose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thaj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sluge</a:t>
            </a:r>
            <a:r>
              <a:rPr lang="de-DE" sz="2000" b="1" dirty="0">
                <a:solidFill>
                  <a:prstClr val="black"/>
                </a:solidFill>
              </a:rPr>
              <a:t> e </a:t>
            </a:r>
            <a:r>
              <a:rPr lang="de-DE" sz="2000" b="1" dirty="0" err="1">
                <a:solidFill>
                  <a:prstClr val="black"/>
                </a:solidFill>
              </a:rPr>
              <a:t>Devlese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thaj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pire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narodose</a:t>
            </a:r>
            <a:r>
              <a:rPr lang="de-DE" sz="2000" b="1" dirty="0">
                <a:solidFill>
                  <a:prstClr val="black"/>
                </a:solidFill>
              </a:rPr>
              <a:t> (1.Samoilova 12:23, </a:t>
            </a:r>
            <a:r>
              <a:rPr lang="de-DE" sz="2000" b="1" dirty="0" err="1">
                <a:solidFill>
                  <a:prstClr val="black"/>
                </a:solidFill>
              </a:rPr>
              <a:t>Eremija</a:t>
            </a:r>
            <a:r>
              <a:rPr lang="de-DE" sz="2000" b="1" dirty="0">
                <a:solidFill>
                  <a:prstClr val="black"/>
                </a:solidFill>
              </a:rPr>
              <a:t> 42:4).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183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41B261-1281-B4FC-802E-15B7024CE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73998A9-83E6-7A14-7EA8-0325145AA21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</a:rPr>
              <a:t>SAVE DELIJA KERGE O PROROKIJA?</a:t>
            </a:r>
            <a:endParaRPr lang="es-ES" sz="44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72000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6B2CB3D-0415-2CF4-4D47-DB2D18500F34}"/>
              </a:ext>
            </a:extLst>
          </p:cNvPr>
          <p:cNvSpPr txBox="1"/>
          <p:nvPr/>
        </p:nvSpPr>
        <p:spPr>
          <a:xfrm>
            <a:off x="500061" y="680643"/>
            <a:ext cx="111918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„</a:t>
            </a:r>
            <a:r>
              <a:rPr lang="de-DE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Pomozin</a:t>
            </a:r>
            <a:r>
              <a:rPr lang="de-DE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e </a:t>
            </a:r>
            <a:r>
              <a:rPr lang="de-DE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Juje</a:t>
            </a:r>
            <a:r>
              <a:rPr lang="de-DE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, e cave </a:t>
            </a:r>
            <a:r>
              <a:rPr lang="de-DE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taro</a:t>
            </a:r>
            <a:r>
              <a:rPr lang="de-DE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Nimsiev</a:t>
            </a:r>
            <a:r>
              <a:rPr lang="de-DE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de-DE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za</a:t>
            </a:r>
            <a:r>
              <a:rPr lang="de-DE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caro</a:t>
            </a:r>
            <a:r>
              <a:rPr lang="de-DE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nad</a:t>
            </a:r>
            <a:r>
              <a:rPr lang="de-DE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o Izrael; </a:t>
            </a:r>
            <a:r>
              <a:rPr lang="de-DE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a,o</a:t>
            </a:r>
            <a:r>
              <a:rPr lang="de-DE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Elisej</a:t>
            </a:r>
            <a:r>
              <a:rPr lang="de-DE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, o </a:t>
            </a:r>
            <a:r>
              <a:rPr lang="de-DE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cavo</a:t>
            </a:r>
            <a:r>
              <a:rPr lang="de-DE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taro</a:t>
            </a:r>
            <a:r>
              <a:rPr lang="de-DE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Safatov</a:t>
            </a:r>
            <a:r>
              <a:rPr lang="de-DE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taro</a:t>
            </a:r>
            <a:r>
              <a:rPr lang="de-DE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Avel – </a:t>
            </a:r>
            <a:r>
              <a:rPr lang="de-DE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Mehola</a:t>
            </a:r>
            <a:r>
              <a:rPr lang="de-DE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de-DE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pomazin</a:t>
            </a:r>
            <a:r>
              <a:rPr lang="de-DE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le </a:t>
            </a:r>
            <a:r>
              <a:rPr lang="de-DE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za</a:t>
            </a:r>
            <a:r>
              <a:rPr lang="de-DE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proroko</a:t>
            </a:r>
            <a:r>
              <a:rPr lang="de-DE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namesto</a:t>
            </a:r>
            <a:r>
              <a:rPr lang="de-DE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tute</a:t>
            </a:r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.“ (</a:t>
            </a:r>
            <a:r>
              <a:rPr lang="de-DE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1.Carevi </a:t>
            </a:r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19:16)</a:t>
            </a:r>
            <a:endParaRPr lang="es-ES" b="1" dirty="0">
              <a:solidFill>
                <a:schemeClr val="tx2">
                  <a:lumMod val="20000"/>
                  <a:lumOff val="80000"/>
                </a:schemeClr>
              </a:solidFill>
              <a:effectLst>
                <a:glow rad="101600">
                  <a:srgbClr val="436C00"/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760A8C7-3B28-4FDB-F53F-D89C482CFC47}"/>
              </a:ext>
            </a:extLst>
          </p:cNvPr>
          <p:cNvSpPr txBox="1"/>
          <p:nvPr/>
        </p:nvSpPr>
        <p:spPr>
          <a:xfrm>
            <a:off x="275303" y="1450084"/>
            <a:ext cx="23213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/>
              <a:t>Maskar </a:t>
            </a:r>
            <a:r>
              <a:rPr lang="de-DE" sz="2000" b="1" dirty="0" err="1"/>
              <a:t>javer</a:t>
            </a:r>
            <a:r>
              <a:rPr lang="de-DE" sz="2000" b="1" dirty="0"/>
              <a:t>, o </a:t>
            </a:r>
            <a:r>
              <a:rPr lang="de-DE" sz="2000" b="1" dirty="0" err="1"/>
              <a:t>prorokija</a:t>
            </a:r>
            <a:r>
              <a:rPr lang="de-DE" sz="2000" b="1" dirty="0"/>
              <a:t> </a:t>
            </a:r>
            <a:r>
              <a:rPr lang="de-DE" sz="2000" b="1" dirty="0" err="1"/>
              <a:t>izvrsinge</a:t>
            </a:r>
            <a:r>
              <a:rPr lang="de-DE" sz="2000" b="1" dirty="0"/>
              <a:t> </a:t>
            </a:r>
            <a:r>
              <a:rPr lang="de-DE" sz="2000" b="1" dirty="0" err="1"/>
              <a:t>thaj</a:t>
            </a:r>
            <a:r>
              <a:rPr lang="de-DE" sz="2000" b="1" dirty="0"/>
              <a:t> </a:t>
            </a:r>
            <a:r>
              <a:rPr lang="de-DE" sz="2000" b="1" dirty="0" err="1"/>
              <a:t>akala</a:t>
            </a:r>
            <a:r>
              <a:rPr lang="de-DE" sz="2000" b="1" dirty="0"/>
              <a:t> </a:t>
            </a:r>
            <a:r>
              <a:rPr lang="de-DE" sz="2000" b="1" dirty="0" err="1"/>
              <a:t>zadace</a:t>
            </a:r>
            <a:r>
              <a:rPr lang="de-DE" sz="2000" b="1" dirty="0"/>
              <a:t>:</a:t>
            </a:r>
            <a:endParaRPr lang="es-ES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C2CA99A-DBFE-5CD2-F1E8-8E1CD8111A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3703634"/>
              </p:ext>
            </p:extLst>
          </p:nvPr>
        </p:nvGraphicFramePr>
        <p:xfrm>
          <a:off x="333375" y="2733368"/>
          <a:ext cx="11583322" cy="40508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498143E6-B55C-4BFE-9FD1-C76CCB5FC7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4455" y="1501201"/>
            <a:ext cx="2009552" cy="127271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D7183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86678E5-5CD9-601F-4BC1-287CDB6EB2E1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1402" y="1520991"/>
            <a:ext cx="2245017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E667C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642659B-F7E4-FAD6-29A1-37EFF5830156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3814" y="1520991"/>
            <a:ext cx="1940472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A344D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9DCBD81-127B-6BDE-F700-C391D55F3405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1682" y="1511096"/>
            <a:ext cx="2245015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625CD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Gráfico 15" descr="Corona con relleno sólido">
            <a:extLst>
              <a:ext uri="{FF2B5EF4-FFF2-40B4-BE49-F238E27FC236}">
                <a16:creationId xmlns:a16="http://schemas.microsoft.com/office/drawing/2014/main" id="{6A4BC126-937A-7540-1175-3127FAD914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2430" y="3647598"/>
            <a:ext cx="240890" cy="240890"/>
          </a:xfrm>
          <a:prstGeom prst="rect">
            <a:avLst/>
          </a:prstGeom>
        </p:spPr>
      </p:pic>
      <p:pic>
        <p:nvPicPr>
          <p:cNvPr id="18" name="Gráfico 17" descr="Corona con relleno sólido">
            <a:extLst>
              <a:ext uri="{FF2B5EF4-FFF2-40B4-BE49-F238E27FC236}">
                <a16:creationId xmlns:a16="http://schemas.microsoft.com/office/drawing/2014/main" id="{33F20B1D-DB56-2343-BF06-3E740BCA5E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2430" y="4611897"/>
            <a:ext cx="240890" cy="240890"/>
          </a:xfrm>
          <a:prstGeom prst="rect">
            <a:avLst/>
          </a:prstGeom>
        </p:spPr>
      </p:pic>
      <p:pic>
        <p:nvPicPr>
          <p:cNvPr id="20" name="Gráfico 19" descr="Corona con relleno sólido">
            <a:extLst>
              <a:ext uri="{FF2B5EF4-FFF2-40B4-BE49-F238E27FC236}">
                <a16:creationId xmlns:a16="http://schemas.microsoft.com/office/drawing/2014/main" id="{DD4CB0B0-1BEB-BF51-C20D-22370B27E7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2430" y="5492362"/>
            <a:ext cx="240890" cy="240890"/>
          </a:xfrm>
          <a:prstGeom prst="rect">
            <a:avLst/>
          </a:prstGeom>
        </p:spPr>
      </p:pic>
      <p:pic>
        <p:nvPicPr>
          <p:cNvPr id="22" name="Gráfico 21" descr="Sombrero de chef con relleno sólido">
            <a:extLst>
              <a:ext uri="{FF2B5EF4-FFF2-40B4-BE49-F238E27FC236}">
                <a16:creationId xmlns:a16="http://schemas.microsoft.com/office/drawing/2014/main" id="{3E22C68D-31C9-38DD-164E-98AAE9BDE1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3378341" y="3675948"/>
            <a:ext cx="240890" cy="240890"/>
          </a:xfrm>
          <a:prstGeom prst="rect">
            <a:avLst/>
          </a:prstGeom>
        </p:spPr>
      </p:pic>
      <p:pic>
        <p:nvPicPr>
          <p:cNvPr id="24" name="Gráfico 23" descr="Grupo de hombres con relleno sólido">
            <a:extLst>
              <a:ext uri="{FF2B5EF4-FFF2-40B4-BE49-F238E27FC236}">
                <a16:creationId xmlns:a16="http://schemas.microsoft.com/office/drawing/2014/main" id="{0A93D381-4581-8DD0-AA11-737DCE6493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93865" y="3647598"/>
            <a:ext cx="240890" cy="240890"/>
          </a:xfrm>
          <a:prstGeom prst="rect">
            <a:avLst/>
          </a:prstGeom>
        </p:spPr>
      </p:pic>
      <p:pic>
        <p:nvPicPr>
          <p:cNvPr id="26" name="Gráfico 25" descr="Grupo de hombres con relleno sólido">
            <a:extLst>
              <a:ext uri="{FF2B5EF4-FFF2-40B4-BE49-F238E27FC236}">
                <a16:creationId xmlns:a16="http://schemas.microsoft.com/office/drawing/2014/main" id="{5578A295-C76F-7CD5-3FA2-FAE96899C6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93865" y="4517922"/>
            <a:ext cx="240890" cy="240890"/>
          </a:xfrm>
          <a:prstGeom prst="rect">
            <a:avLst/>
          </a:prstGeom>
        </p:spPr>
      </p:pic>
      <p:pic>
        <p:nvPicPr>
          <p:cNvPr id="28" name="Gráfico 27" descr="Grupo de hombres con relleno sólido">
            <a:extLst>
              <a:ext uri="{FF2B5EF4-FFF2-40B4-BE49-F238E27FC236}">
                <a16:creationId xmlns:a16="http://schemas.microsoft.com/office/drawing/2014/main" id="{5270BBDA-3AFF-5C83-7759-1C82A83BA8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93865" y="5371917"/>
            <a:ext cx="240890" cy="240890"/>
          </a:xfrm>
          <a:prstGeom prst="rect">
            <a:avLst/>
          </a:prstGeom>
        </p:spPr>
      </p:pic>
      <p:pic>
        <p:nvPicPr>
          <p:cNvPr id="30" name="Gráfico 29" descr="Narración con relleno sólido">
            <a:extLst>
              <a:ext uri="{FF2B5EF4-FFF2-40B4-BE49-F238E27FC236}">
                <a16:creationId xmlns:a16="http://schemas.microsoft.com/office/drawing/2014/main" id="{EFF8D9D3-9292-6411-311C-4D23A45CA7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9384286" y="3623105"/>
            <a:ext cx="240890" cy="24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74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340BC9-8879-4DCD-BB02-8927DB5F7B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05340BC9-8879-4DCD-BB02-8927DB5F7B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05340BC9-8879-4DCD-BB02-8927DB5F7B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05340BC9-8879-4DCD-BB02-8927DB5F7B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05340BC9-8879-4DCD-BB02-8927DB5F7B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05340BC9-8879-4DCD-BB02-8927DB5F7B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1B35E5-5757-45D6-95F2-5BF0798F1D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CF1B35E5-5757-45D6-95F2-5BF0798F1D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FE4639A-A1BC-48B9-BB6E-193C8A90B7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FFE4639A-A1BC-48B9-BB6E-193C8A90B7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">
                                            <p:graphicEl>
                                              <a:dgm id="{FFE4639A-A1BC-48B9-BB6E-193C8A90B7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FFE4639A-A1BC-48B9-BB6E-193C8A90B7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FFE4639A-A1BC-48B9-BB6E-193C8A90B7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FFE4639A-A1BC-48B9-BB6E-193C8A90B7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DF6662-7B4C-4132-A7BC-60CF82E777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53DF6662-7B4C-4132-A7BC-60CF82E777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EFE3BFD-63AE-46D0-8338-9DA444A1BD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DEFE3BFD-63AE-46D0-8338-9DA444A1BD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DEFE3BFD-63AE-46D0-8338-9DA444A1BD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DEFE3BFD-63AE-46D0-8338-9DA444A1BD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DEFE3BFD-63AE-46D0-8338-9DA444A1BD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">
                                            <p:graphicEl>
                                              <a:dgm id="{DEFE3BFD-63AE-46D0-8338-9DA444A1BD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A5ECA1-1260-4949-AE3C-6090613AD7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8" dur="500"/>
                                        <p:tgtEl>
                                          <p:spTgt spid="2">
                                            <p:graphicEl>
                                              <a:dgm id="{75A5ECA1-1260-4949-AE3C-6090613AD7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"/>
                            </p:stCondLst>
                            <p:childTnLst>
                              <p:par>
                                <p:cTn id="13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B58166E-5A6E-4E39-A943-90284F6DC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8B58166E-5A6E-4E39-A943-90284F6DC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8B58166E-5A6E-4E39-A943-90284F6DC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>
                                            <p:graphicEl>
                                              <a:dgm id="{8B58166E-5A6E-4E39-A943-90284F6DCE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">
                                            <p:graphicEl>
                                              <a:dgm id="{8B58166E-5A6E-4E39-A943-90284F6DC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">
                                            <p:graphicEl>
                                              <a:dgm id="{8B58166E-5A6E-4E39-A943-90284F6DC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C228FAD-8A71-42AC-B3BE-D879487E18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2" dur="500"/>
                                        <p:tgtEl>
                                          <p:spTgt spid="2">
                                            <p:graphicEl>
                                              <a:dgm id="{6C228FAD-8A71-42AC-B3BE-D879487E18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 uiExpand="1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CE7066-EDA4-F834-70EA-A2C93163A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3198B52A-E093-3F27-E664-3468CD3FF5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84550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01E1D84-6AEF-B450-34B4-B442765FBC4B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50800" h="38100" prst="riblet"/>
              <a:contourClr>
                <a:schemeClr val="accent1">
                  <a:lumMod val="50000"/>
                </a:schemeClr>
              </a:contourClr>
            </a:sp3d>
          </a:bodyPr>
          <a:lstStyle/>
          <a:p>
            <a:pPr algn="ctr"/>
            <a:r>
              <a:rPr lang="de-DE" sz="4000" b="1" spc="50" dirty="0">
                <a:ln w="9525" cmpd="sng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chemeClr val="accent1">
                      <a:lumMod val="50000"/>
                      <a:alpha val="60000"/>
                    </a:schemeClr>
                  </a:outerShdw>
                </a:effectLst>
              </a:rPr>
              <a:t>SAVE CUVLA INELEN DAR ZA PROROSIBA?</a:t>
            </a:r>
            <a:endParaRPr lang="es-ES" sz="4000" b="1" spc="50" dirty="0">
              <a:ln w="9525" cmpd="sng">
                <a:noFill/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chemeClr val="accent1">
                    <a:lumMod val="50000"/>
                    <a:alpha val="60000"/>
                  </a:scheme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E80F798-272D-8E5C-00BE-A8FEA7621B4E}"/>
              </a:ext>
            </a:extLst>
          </p:cNvPr>
          <p:cNvSpPr txBox="1"/>
          <p:nvPr/>
        </p:nvSpPr>
        <p:spPr>
          <a:xfrm>
            <a:off x="323850" y="678390"/>
            <a:ext cx="1154429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„</a:t>
            </a:r>
            <a:r>
              <a:rPr lang="de-DE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Ko </a:t>
            </a:r>
            <a:r>
              <a:rPr lang="de-DE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adava</a:t>
            </a:r>
            <a:r>
              <a:rPr lang="de-DE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vreme </a:t>
            </a:r>
            <a:r>
              <a:rPr lang="de-DE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sudinga</a:t>
            </a:r>
            <a:r>
              <a:rPr lang="de-DE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nad</a:t>
            </a:r>
            <a:r>
              <a:rPr lang="de-DE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o Izrael i </a:t>
            </a:r>
            <a:r>
              <a:rPr lang="de-DE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prorocica</a:t>
            </a:r>
            <a:r>
              <a:rPr lang="de-DE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Devora, i </a:t>
            </a:r>
            <a:r>
              <a:rPr lang="de-DE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cuvli</a:t>
            </a:r>
            <a:r>
              <a:rPr lang="de-DE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Lapidotova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“ (</a:t>
            </a:r>
            <a:r>
              <a:rPr lang="de-DE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Sudii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4:4)</a:t>
            </a:r>
            <a:endParaRPr lang="es-ES" sz="1400" b="1" dirty="0">
              <a:solidFill>
                <a:schemeClr val="accent5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F29E29F-A6B4-00E0-67DB-25E117F21960}"/>
              </a:ext>
            </a:extLst>
          </p:cNvPr>
          <p:cNvSpPr txBox="1"/>
          <p:nvPr/>
        </p:nvSpPr>
        <p:spPr>
          <a:xfrm>
            <a:off x="220655" y="1084550"/>
            <a:ext cx="92628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O </a:t>
            </a:r>
            <a:r>
              <a:rPr lang="de-DE" b="1" dirty="0" err="1"/>
              <a:t>Purano</a:t>
            </a:r>
            <a:r>
              <a:rPr lang="de-DE" b="1" dirty="0"/>
              <a:t> </a:t>
            </a:r>
            <a:r>
              <a:rPr lang="de-DE" b="1" dirty="0" err="1"/>
              <a:t>zavet</a:t>
            </a:r>
            <a:r>
              <a:rPr lang="de-DE" b="1" dirty="0"/>
              <a:t> </a:t>
            </a:r>
            <a:r>
              <a:rPr lang="de-DE" b="1" dirty="0" err="1"/>
              <a:t>spomeninela</a:t>
            </a:r>
            <a:r>
              <a:rPr lang="de-DE" b="1" dirty="0"/>
              <a:t> 5 </a:t>
            </a:r>
            <a:r>
              <a:rPr lang="de-DE" b="1" dirty="0" err="1"/>
              <a:t>prorocice</a:t>
            </a:r>
            <a:r>
              <a:rPr lang="de-DE" b="1" dirty="0"/>
              <a:t>. </a:t>
            </a:r>
            <a:r>
              <a:rPr lang="de-DE" b="1" dirty="0" err="1"/>
              <a:t>Jek</a:t>
            </a:r>
            <a:r>
              <a:rPr lang="de-DE" b="1" dirty="0"/>
              <a:t> </a:t>
            </a:r>
            <a:r>
              <a:rPr lang="de-DE" b="1" dirty="0" err="1"/>
              <a:t>olendar</a:t>
            </a:r>
            <a:r>
              <a:rPr lang="de-DE" b="1" dirty="0"/>
              <a:t>, </a:t>
            </a:r>
            <a:r>
              <a:rPr lang="de-DE" b="1" dirty="0" err="1"/>
              <a:t>Noadija</a:t>
            </a:r>
            <a:r>
              <a:rPr lang="de-DE" b="1" dirty="0"/>
              <a:t>, </a:t>
            </a:r>
            <a:r>
              <a:rPr lang="de-DE" b="1" dirty="0" err="1"/>
              <a:t>ine</a:t>
            </a:r>
            <a:r>
              <a:rPr lang="de-DE" b="1" dirty="0"/>
              <a:t> </a:t>
            </a:r>
            <a:r>
              <a:rPr lang="de-DE" b="1" dirty="0" err="1"/>
              <a:t>hovavno</a:t>
            </a:r>
            <a:r>
              <a:rPr lang="de-DE" b="1" dirty="0"/>
              <a:t> </a:t>
            </a:r>
            <a:r>
              <a:rPr lang="de-DE" b="1" dirty="0" err="1"/>
              <a:t>proroko</a:t>
            </a:r>
            <a:r>
              <a:rPr lang="de-DE" b="1" dirty="0"/>
              <a:t> (</a:t>
            </a:r>
            <a:r>
              <a:rPr lang="de-DE" b="1" dirty="0" err="1"/>
              <a:t>Neemija</a:t>
            </a:r>
            <a:r>
              <a:rPr lang="de-DE" b="1" dirty="0"/>
              <a:t> 6:14). Ki </a:t>
            </a:r>
            <a:r>
              <a:rPr lang="de-DE" b="1" dirty="0" err="1"/>
              <a:t>vrska</a:t>
            </a:r>
            <a:r>
              <a:rPr lang="de-DE" b="1" dirty="0"/>
              <a:t> so </a:t>
            </a:r>
            <a:r>
              <a:rPr lang="de-DE" b="1" dirty="0" err="1"/>
              <a:t>javer</a:t>
            </a:r>
            <a:r>
              <a:rPr lang="de-DE" b="1" dirty="0"/>
              <a:t>, i Romni </a:t>
            </a:r>
            <a:r>
              <a:rPr lang="de-DE" b="1" dirty="0" err="1"/>
              <a:t>taro</a:t>
            </a:r>
            <a:r>
              <a:rPr lang="de-DE" b="1" dirty="0"/>
              <a:t> Isaija, na </a:t>
            </a:r>
            <a:r>
              <a:rPr lang="de-DE" b="1" dirty="0" err="1"/>
              <a:t>canaja</a:t>
            </a:r>
            <a:r>
              <a:rPr lang="de-DE" b="1" dirty="0"/>
              <a:t> </a:t>
            </a:r>
            <a:r>
              <a:rPr lang="de-DE" b="1" dirty="0" err="1"/>
              <a:t>dali</a:t>
            </a:r>
            <a:r>
              <a:rPr lang="de-DE" b="1" dirty="0"/>
              <a:t> </a:t>
            </a:r>
            <a:r>
              <a:rPr lang="de-DE" b="1" dirty="0" err="1"/>
              <a:t>tani</a:t>
            </a:r>
            <a:r>
              <a:rPr lang="de-DE" b="1" dirty="0"/>
              <a:t> </a:t>
            </a:r>
            <a:r>
              <a:rPr lang="de-DE" b="1" dirty="0" err="1"/>
              <a:t>narecimi</a:t>
            </a:r>
            <a:r>
              <a:rPr lang="de-DE" b="1" dirty="0"/>
              <a:t> </a:t>
            </a:r>
            <a:r>
              <a:rPr lang="de-DE" b="1" dirty="0" err="1"/>
              <a:t>prorocica</a:t>
            </a:r>
            <a:r>
              <a:rPr lang="de-DE" b="1" dirty="0"/>
              <a:t> </a:t>
            </a:r>
            <a:r>
              <a:rPr lang="de-DE" b="1" dirty="0" err="1"/>
              <a:t>adalese</a:t>
            </a:r>
            <a:r>
              <a:rPr lang="de-DE" b="1" dirty="0"/>
              <a:t> so </a:t>
            </a:r>
            <a:r>
              <a:rPr lang="de-DE" b="1" dirty="0" err="1"/>
              <a:t>poseduinga</a:t>
            </a:r>
            <a:r>
              <a:rPr lang="de-DE" b="1" dirty="0"/>
              <a:t> </a:t>
            </a:r>
            <a:r>
              <a:rPr lang="de-DE" b="1" dirty="0" err="1"/>
              <a:t>odova</a:t>
            </a:r>
            <a:r>
              <a:rPr lang="de-DE" b="1" dirty="0"/>
              <a:t> dar </a:t>
            </a:r>
            <a:r>
              <a:rPr lang="de-DE" b="1" dirty="0" err="1"/>
              <a:t>ili</a:t>
            </a:r>
            <a:r>
              <a:rPr lang="de-DE" b="1" dirty="0"/>
              <a:t> </a:t>
            </a:r>
            <a:r>
              <a:rPr lang="de-DE" b="1" dirty="0" err="1"/>
              <a:t>adalese</a:t>
            </a:r>
            <a:r>
              <a:rPr lang="de-DE" b="1" dirty="0"/>
              <a:t> </a:t>
            </a:r>
            <a:r>
              <a:rPr lang="de-DE" b="1" dirty="0" err="1"/>
              <a:t>sose</a:t>
            </a:r>
            <a:r>
              <a:rPr lang="de-DE" b="1" dirty="0"/>
              <a:t> </a:t>
            </a:r>
            <a:r>
              <a:rPr lang="de-DE" b="1" dirty="0" err="1"/>
              <a:t>ine</a:t>
            </a:r>
            <a:r>
              <a:rPr lang="de-DE" b="1" dirty="0"/>
              <a:t> </a:t>
            </a:r>
            <a:r>
              <a:rPr lang="de-DE" b="1" dirty="0" err="1"/>
              <a:t>romni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</a:t>
            </a:r>
            <a:r>
              <a:rPr lang="de-DE" b="1" dirty="0" err="1"/>
              <a:t>proroko</a:t>
            </a:r>
            <a:r>
              <a:rPr lang="de-DE" b="1" dirty="0"/>
              <a:t>. (Isaija 8:3)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C10D428-A678-BFCE-D513-1AEA5709E6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6" b="186"/>
          <a:stretch>
            <a:fillRect/>
          </a:stretch>
        </p:blipFill>
        <p:spPr>
          <a:xfrm>
            <a:off x="323850" y="2281595"/>
            <a:ext cx="3599998" cy="201886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FFA90C0-4125-0201-7BBB-B4FD0AACFBA4}"/>
              </a:ext>
            </a:extLst>
          </p:cNvPr>
          <p:cNvSpPr txBox="1"/>
          <p:nvPr/>
        </p:nvSpPr>
        <p:spPr>
          <a:xfrm>
            <a:off x="8288594" y="4413494"/>
            <a:ext cx="3600000" cy="22467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de-DE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HULDA</a:t>
            </a:r>
            <a:r>
              <a:rPr lang="mk-MK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Josija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konsultiringape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olaja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arakavdo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lil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taro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Zakoni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Osven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odgovoringa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ko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puciba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caroso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oj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upatinga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ohrabruvacka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lafija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(2.Carevi 22:14-20).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E5D6870-6626-960C-88D0-212B02B9D836}"/>
              </a:ext>
            </a:extLst>
          </p:cNvPr>
          <p:cNvSpPr txBox="1"/>
          <p:nvPr/>
        </p:nvSpPr>
        <p:spPr>
          <a:xfrm>
            <a:off x="4306221" y="4413493"/>
            <a:ext cx="3600000" cy="2246769"/>
          </a:xfrm>
          <a:prstGeom prst="rect">
            <a:avLst/>
          </a:prstGeom>
          <a:solidFill>
            <a:srgbClr val="A485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de-DE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DEVORA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Oj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ikerga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dvojno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funcija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tari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prorocica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thaj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sudija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thaj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vodinga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narodo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ki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bitka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protiv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Sisara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zajno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Barakaja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Ki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pobeda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oj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gilavga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prorocko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gili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pofalba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Sudii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4:4-9; 5:1).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7978841-5E4C-36CA-4DBF-DF504E80F94E}"/>
              </a:ext>
            </a:extLst>
          </p:cNvPr>
          <p:cNvSpPr txBox="1"/>
          <p:nvPr/>
        </p:nvSpPr>
        <p:spPr>
          <a:xfrm>
            <a:off x="323848" y="4412302"/>
            <a:ext cx="3600000" cy="2246769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de-DE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MARIJA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mk-MK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Sar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prorocica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oj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vodinga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cuvlen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giljaja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palo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nakaviba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Lolo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Isto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agar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pomozinga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pire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pralenge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vodinen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narodon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vreme ko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olengo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poklonenie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ki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pustina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(2.Mojseva 15:20;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Mihej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6:4).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C1195E9-B3DA-E5E6-5F3A-8FC29A83A13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6222" y="2275456"/>
            <a:ext cx="3599998" cy="202499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A20CAF8-88F5-46C8-2357-040D2A9C097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593" y="2275455"/>
            <a:ext cx="3589083" cy="201885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BD92B99-6AAF-2AB4-CFD2-8011E6AA6CE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" t="12416" r="8315" b="25963"/>
          <a:stretch>
            <a:fillRect/>
          </a:stretch>
        </p:blipFill>
        <p:spPr>
          <a:xfrm>
            <a:off x="9483520" y="1196397"/>
            <a:ext cx="2536722" cy="959877"/>
          </a:xfrm>
          <a:prstGeom prst="rect">
            <a:avLst/>
          </a:prstGeom>
          <a:ln w="38100" cap="sq">
            <a:solidFill>
              <a:srgbClr val="9A122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551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6000" r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317AD3-52F0-EEE7-63A5-C54D2B73A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9384564-348E-E63C-C75E-57ABBC7C9542}"/>
              </a:ext>
            </a:extLst>
          </p:cNvPr>
          <p:cNvSpPr txBox="1"/>
          <p:nvPr/>
        </p:nvSpPr>
        <p:spPr>
          <a:xfrm>
            <a:off x="0" y="0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3200" b="1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SAVE KARAKTERISTIKE INELEN O HOVAVNO PROROKIJA?</a:t>
            </a:r>
            <a:endParaRPr lang="es-ES" sz="3200" b="1" dirty="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05BB96E-467C-F5C6-C590-E50432DA89A5}"/>
              </a:ext>
            </a:extLst>
          </p:cNvPr>
          <p:cNvSpPr txBox="1"/>
          <p:nvPr/>
        </p:nvSpPr>
        <p:spPr>
          <a:xfrm>
            <a:off x="119062" y="463681"/>
            <a:ext cx="1195387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„</a:t>
            </a:r>
            <a:r>
              <a:rPr lang="de-DE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Tegani</a:t>
            </a:r>
            <a:r>
              <a:rPr lang="de-DE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O Devel </a:t>
            </a:r>
            <a:r>
              <a:rPr lang="de-DE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vakerga</a:t>
            </a:r>
            <a:r>
              <a:rPr lang="de-DE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mange: ,,O </a:t>
            </a:r>
            <a:r>
              <a:rPr lang="de-DE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Prorokija</a:t>
            </a:r>
            <a:r>
              <a:rPr lang="de-DE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prorokuinena</a:t>
            </a:r>
            <a:r>
              <a:rPr lang="de-DE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hovajba</a:t>
            </a:r>
            <a:r>
              <a:rPr lang="de-DE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ko Miro </a:t>
            </a:r>
            <a:r>
              <a:rPr lang="de-DE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anav</a:t>
            </a:r>
            <a:r>
              <a:rPr lang="de-DE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 Me na </a:t>
            </a:r>
            <a:r>
              <a:rPr lang="de-DE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inum</a:t>
            </a:r>
            <a:r>
              <a:rPr lang="de-DE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bicaldo</a:t>
            </a:r>
            <a:r>
              <a:rPr lang="de-DE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de-DE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nitu</a:t>
            </a:r>
            <a:r>
              <a:rPr lang="de-DE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postavingumlen</a:t>
            </a:r>
            <a:r>
              <a:rPr lang="de-DE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de-DE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nitu</a:t>
            </a:r>
            <a:r>
              <a:rPr lang="de-DE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kergum</a:t>
            </a:r>
            <a:r>
              <a:rPr lang="de-DE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olencar</a:t>
            </a:r>
            <a:r>
              <a:rPr lang="de-DE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lafi</a:t>
            </a:r>
            <a:r>
              <a:rPr lang="de-DE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 Ola </a:t>
            </a:r>
            <a:r>
              <a:rPr lang="de-DE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prorokuinena</a:t>
            </a:r>
            <a:r>
              <a:rPr lang="de-DE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hovavno</a:t>
            </a:r>
            <a:r>
              <a:rPr lang="de-DE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dikibe,gatejne</a:t>
            </a:r>
            <a:r>
              <a:rPr lang="de-DE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de-DE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bezvredna</a:t>
            </a:r>
            <a:r>
              <a:rPr lang="de-DE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buka</a:t>
            </a:r>
            <a:r>
              <a:rPr lang="de-DE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thaj</a:t>
            </a:r>
            <a:r>
              <a:rPr lang="de-DE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izmama</a:t>
            </a:r>
            <a:r>
              <a:rPr lang="de-DE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taro</a:t>
            </a:r>
            <a:r>
              <a:rPr lang="de-DE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sopstveno</a:t>
            </a:r>
            <a:r>
              <a:rPr lang="de-DE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sero</a:t>
            </a:r>
            <a:r>
              <a:rPr lang="ru-RU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.“ (</a:t>
            </a:r>
            <a:r>
              <a:rPr lang="de-DE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Eremija</a:t>
            </a:r>
            <a:r>
              <a:rPr lang="ru-RU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14:14)</a:t>
            </a:r>
            <a:endParaRPr lang="es-ES" sz="1400" b="1" dirty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01FB5B-08AE-F42E-6E26-836135F6AB9C}"/>
              </a:ext>
            </a:extLst>
          </p:cNvPr>
          <p:cNvSpPr txBox="1"/>
          <p:nvPr/>
        </p:nvSpPr>
        <p:spPr>
          <a:xfrm>
            <a:off x="1" y="1400175"/>
            <a:ext cx="8324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Na </a:t>
            </a:r>
            <a:r>
              <a:rPr lang="de-DE" b="1" dirty="0" err="1"/>
              <a:t>sarine</a:t>
            </a:r>
            <a:r>
              <a:rPr lang="de-DE" b="1" dirty="0"/>
              <a:t> so </a:t>
            </a:r>
            <a:r>
              <a:rPr lang="de-DE" b="1" dirty="0" err="1"/>
              <a:t>prorokuinena</a:t>
            </a:r>
            <a:r>
              <a:rPr lang="de-DE" b="1" dirty="0"/>
              <a:t> </a:t>
            </a:r>
            <a:r>
              <a:rPr lang="de-DE" b="1" dirty="0" err="1"/>
              <a:t>kerge</a:t>
            </a:r>
            <a:r>
              <a:rPr lang="de-DE" b="1" dirty="0"/>
              <a:t> </a:t>
            </a:r>
            <a:r>
              <a:rPr lang="de-DE" b="1" dirty="0" err="1"/>
              <a:t>odova</a:t>
            </a:r>
            <a:r>
              <a:rPr lang="de-DE" b="1" dirty="0"/>
              <a:t> </a:t>
            </a:r>
            <a:r>
              <a:rPr lang="de-DE" b="1" dirty="0" err="1"/>
              <a:t>adalese</a:t>
            </a:r>
            <a:r>
              <a:rPr lang="de-DE" b="1" dirty="0"/>
              <a:t> </a:t>
            </a:r>
            <a:r>
              <a:rPr lang="de-DE" b="1" dirty="0" err="1"/>
              <a:t>sose</a:t>
            </a:r>
            <a:r>
              <a:rPr lang="de-DE" b="1" dirty="0"/>
              <a:t> </a:t>
            </a:r>
            <a:r>
              <a:rPr lang="de-DE" b="1" dirty="0" err="1"/>
              <a:t>priminge</a:t>
            </a:r>
            <a:r>
              <a:rPr lang="de-DE" b="1" dirty="0"/>
              <a:t> i </a:t>
            </a:r>
            <a:r>
              <a:rPr lang="de-DE" b="1" dirty="0" err="1"/>
              <a:t>poraka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Devel (</a:t>
            </a:r>
            <a:r>
              <a:rPr lang="de-DE" b="1" dirty="0" err="1"/>
              <a:t>Eremija</a:t>
            </a:r>
            <a:r>
              <a:rPr lang="de-DE" b="1" dirty="0"/>
              <a:t> 14:14). Savi </a:t>
            </a:r>
            <a:r>
              <a:rPr lang="de-DE" b="1" dirty="0" err="1"/>
              <a:t>ine</a:t>
            </a:r>
            <a:r>
              <a:rPr lang="de-DE" b="1" dirty="0"/>
              <a:t> </a:t>
            </a:r>
            <a:r>
              <a:rPr lang="de-DE" b="1" dirty="0" err="1"/>
              <a:t>olengi</a:t>
            </a:r>
            <a:r>
              <a:rPr lang="de-DE" b="1" dirty="0"/>
              <a:t> </a:t>
            </a:r>
            <a:r>
              <a:rPr lang="de-DE" b="1" dirty="0" err="1"/>
              <a:t>poraka</a:t>
            </a:r>
            <a:r>
              <a:rPr lang="de-DE" b="1" dirty="0"/>
              <a:t> </a:t>
            </a:r>
            <a:r>
              <a:rPr lang="de-DE" b="1" dirty="0" err="1"/>
              <a:t>thaj</a:t>
            </a:r>
            <a:r>
              <a:rPr lang="de-DE" b="1" dirty="0"/>
              <a:t> </a:t>
            </a:r>
            <a:r>
              <a:rPr lang="de-DE" b="1" dirty="0" err="1"/>
              <a:t>sose</a:t>
            </a:r>
            <a:r>
              <a:rPr lang="de-DE" b="1" dirty="0"/>
              <a:t> </a:t>
            </a:r>
            <a:r>
              <a:rPr lang="de-DE" b="1" dirty="0" err="1"/>
              <a:t>prenesingela</a:t>
            </a:r>
            <a:r>
              <a:rPr lang="de-DE" b="1" dirty="0"/>
              <a:t>?</a:t>
            </a:r>
            <a:endParaRPr lang="es-ES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AB018BD3-9F95-D6E7-E618-D490839F87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4045096"/>
              </p:ext>
            </p:extLst>
          </p:nvPr>
        </p:nvGraphicFramePr>
        <p:xfrm>
          <a:off x="119062" y="2010176"/>
          <a:ext cx="7902291" cy="1580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3143C93F-1194-747B-AC8A-54865CE72ED6}"/>
              </a:ext>
            </a:extLst>
          </p:cNvPr>
          <p:cNvSpPr txBox="1"/>
          <p:nvPr/>
        </p:nvSpPr>
        <p:spPr>
          <a:xfrm>
            <a:off x="0" y="3670578"/>
            <a:ext cx="81429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Sose </a:t>
            </a:r>
            <a:r>
              <a:rPr lang="de-DE" b="1" dirty="0" err="1"/>
              <a:t>nekoj</a:t>
            </a:r>
            <a:r>
              <a:rPr lang="de-DE" b="1" dirty="0"/>
              <a:t> bi </a:t>
            </a:r>
            <a:r>
              <a:rPr lang="de-DE" b="1" dirty="0" err="1"/>
              <a:t>tvrdinga</a:t>
            </a:r>
            <a:r>
              <a:rPr lang="de-DE" b="1" dirty="0"/>
              <a:t> </a:t>
            </a:r>
            <a:r>
              <a:rPr lang="de-DE" b="1" dirty="0" err="1"/>
              <a:t>deka</a:t>
            </a:r>
            <a:r>
              <a:rPr lang="de-DE" b="1" dirty="0"/>
              <a:t> </a:t>
            </a:r>
            <a:r>
              <a:rPr lang="de-DE" b="1" dirty="0" err="1"/>
              <a:t>kerela</a:t>
            </a:r>
            <a:r>
              <a:rPr lang="de-DE" b="1" dirty="0"/>
              <a:t> </a:t>
            </a:r>
            <a:r>
              <a:rPr lang="de-DE" b="1" dirty="0" err="1"/>
              <a:t>lafi</a:t>
            </a:r>
            <a:r>
              <a:rPr lang="de-DE" b="1" dirty="0"/>
              <a:t> ko </a:t>
            </a:r>
            <a:r>
              <a:rPr lang="de-DE" b="1" dirty="0" err="1"/>
              <a:t>anav</a:t>
            </a:r>
            <a:r>
              <a:rPr lang="de-DE" b="1" dirty="0"/>
              <a:t> e </a:t>
            </a:r>
            <a:r>
              <a:rPr lang="de-DE" b="1" dirty="0" err="1"/>
              <a:t>Devleso</a:t>
            </a:r>
            <a:r>
              <a:rPr lang="de-DE" b="1" dirty="0"/>
              <a:t> </a:t>
            </a:r>
            <a:r>
              <a:rPr lang="de-DE" b="1" dirty="0" err="1"/>
              <a:t>keda</a:t>
            </a:r>
            <a:r>
              <a:rPr lang="de-DE" b="1" dirty="0"/>
              <a:t> </a:t>
            </a:r>
            <a:r>
              <a:rPr lang="de-DE" b="1" dirty="0" err="1"/>
              <a:t>canela</a:t>
            </a:r>
            <a:r>
              <a:rPr lang="de-DE" b="1" dirty="0"/>
              <a:t> </a:t>
            </a:r>
            <a:r>
              <a:rPr lang="de-DE" b="1" dirty="0" err="1"/>
              <a:t>deka</a:t>
            </a:r>
            <a:r>
              <a:rPr lang="de-DE" b="1" dirty="0"/>
              <a:t> </a:t>
            </a:r>
            <a:r>
              <a:rPr lang="de-DE" b="1" dirty="0" err="1"/>
              <a:t>odova</a:t>
            </a:r>
            <a:r>
              <a:rPr lang="de-DE" b="1" dirty="0"/>
              <a:t> </a:t>
            </a:r>
            <a:r>
              <a:rPr lang="de-DE" b="1" dirty="0" err="1"/>
              <a:t>nane</a:t>
            </a:r>
            <a:r>
              <a:rPr lang="de-DE" b="1" dirty="0"/>
              <a:t> </a:t>
            </a:r>
            <a:r>
              <a:rPr lang="de-DE" b="1" dirty="0" err="1"/>
              <a:t>cace</a:t>
            </a:r>
            <a:r>
              <a:rPr lang="de-DE" b="1" dirty="0"/>
              <a:t>? </a:t>
            </a:r>
            <a:r>
              <a:rPr lang="de-DE" b="1" dirty="0" err="1"/>
              <a:t>Samoto</a:t>
            </a:r>
            <a:r>
              <a:rPr lang="de-DE" b="1" dirty="0"/>
              <a:t> </a:t>
            </a:r>
            <a:r>
              <a:rPr lang="de-DE" b="1" dirty="0" err="1"/>
              <a:t>hovajba</a:t>
            </a:r>
            <a:r>
              <a:rPr lang="de-DE" b="1" dirty="0"/>
              <a:t>? Zelba </a:t>
            </a:r>
            <a:r>
              <a:rPr lang="de-DE" b="1" dirty="0" err="1"/>
              <a:t>za</a:t>
            </a:r>
            <a:r>
              <a:rPr lang="de-DE" b="1" dirty="0"/>
              <a:t> </a:t>
            </a:r>
            <a:r>
              <a:rPr lang="de-DE" b="1" dirty="0" err="1"/>
              <a:t>priznaiba</a:t>
            </a:r>
            <a:r>
              <a:rPr lang="de-DE" b="1" dirty="0"/>
              <a:t> </a:t>
            </a:r>
            <a:r>
              <a:rPr lang="de-DE" b="1" dirty="0" err="1"/>
              <a:t>ili</a:t>
            </a:r>
            <a:r>
              <a:rPr lang="de-DE" b="1" dirty="0"/>
              <a:t> </a:t>
            </a:r>
            <a:r>
              <a:rPr lang="de-DE" b="1" dirty="0" err="1"/>
              <a:t>financisko</a:t>
            </a:r>
            <a:r>
              <a:rPr lang="de-DE" b="1" dirty="0"/>
              <a:t> </a:t>
            </a:r>
            <a:r>
              <a:rPr lang="de-DE" b="1" dirty="0" err="1"/>
              <a:t>ili</a:t>
            </a:r>
            <a:r>
              <a:rPr lang="de-DE" b="1" dirty="0"/>
              <a:t> </a:t>
            </a:r>
            <a:r>
              <a:rPr lang="de-DE" b="1" dirty="0" err="1"/>
              <a:t>javer</a:t>
            </a:r>
            <a:r>
              <a:rPr lang="de-DE" b="1" dirty="0"/>
              <a:t> </a:t>
            </a:r>
            <a:r>
              <a:rPr lang="de-DE" b="1" dirty="0" err="1"/>
              <a:t>dobivka</a:t>
            </a:r>
            <a:r>
              <a:rPr lang="de-DE" b="1" dirty="0"/>
              <a:t> ja </a:t>
            </a:r>
            <a:r>
              <a:rPr lang="de-DE" b="1" dirty="0" err="1"/>
              <a:t>korist</a:t>
            </a:r>
            <a:r>
              <a:rPr lang="de-DE" b="1" dirty="0"/>
              <a:t>?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A6F8C68-9BC2-F345-472D-69D06C75493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786" b="9786"/>
          <a:stretch>
            <a:fillRect/>
          </a:stretch>
        </p:blipFill>
        <p:spPr>
          <a:xfrm>
            <a:off x="8468935" y="1520793"/>
            <a:ext cx="3604000" cy="2898607"/>
          </a:xfrm>
          <a:prstGeom prst="rect">
            <a:avLst/>
          </a:prstGeom>
          <a:ln w="88900" cap="sq" cmpd="thickThin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F5FFB4C-F834-A3B8-4596-0CC6414DB4C9}"/>
              </a:ext>
            </a:extLst>
          </p:cNvPr>
          <p:cNvSpPr txBox="1"/>
          <p:nvPr/>
        </p:nvSpPr>
        <p:spPr>
          <a:xfrm>
            <a:off x="0" y="5965018"/>
            <a:ext cx="83248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O </a:t>
            </a:r>
            <a:r>
              <a:rPr lang="de-DE" b="1" dirty="0" err="1"/>
              <a:t>Cacutno</a:t>
            </a:r>
            <a:r>
              <a:rPr lang="de-DE" b="1" dirty="0"/>
              <a:t> </a:t>
            </a:r>
            <a:r>
              <a:rPr lang="de-DE" b="1" dirty="0" err="1"/>
              <a:t>proroko</a:t>
            </a:r>
            <a:r>
              <a:rPr lang="de-DE" b="1" dirty="0"/>
              <a:t> </a:t>
            </a:r>
            <a:r>
              <a:rPr lang="de-DE" b="1" dirty="0" err="1"/>
              <a:t>uvek</a:t>
            </a:r>
            <a:r>
              <a:rPr lang="de-DE" b="1" dirty="0"/>
              <a:t> </a:t>
            </a:r>
            <a:r>
              <a:rPr lang="de-DE" b="1" dirty="0" err="1"/>
              <a:t>predupreduinela</a:t>
            </a:r>
            <a:r>
              <a:rPr lang="de-DE" b="1" dirty="0"/>
              <a:t> </a:t>
            </a:r>
            <a:r>
              <a:rPr lang="de-DE" b="1" dirty="0" err="1"/>
              <a:t>za</a:t>
            </a:r>
            <a:r>
              <a:rPr lang="de-DE" b="1" dirty="0"/>
              <a:t> </a:t>
            </a:r>
            <a:r>
              <a:rPr lang="de-DE" b="1" dirty="0" err="1"/>
              <a:t>opasnost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grevo </a:t>
            </a:r>
            <a:r>
              <a:rPr lang="de-DE" b="1" dirty="0" err="1"/>
              <a:t>thaj</a:t>
            </a:r>
            <a:r>
              <a:rPr lang="de-DE" b="1" dirty="0"/>
              <a:t> </a:t>
            </a:r>
            <a:r>
              <a:rPr lang="de-DE" b="1" dirty="0" err="1"/>
              <a:t>ohrabrinela</a:t>
            </a:r>
            <a:r>
              <a:rPr lang="de-DE" b="1" dirty="0"/>
              <a:t> e </a:t>
            </a:r>
            <a:r>
              <a:rPr lang="de-DE" b="1" dirty="0" err="1"/>
              <a:t>manusen</a:t>
            </a:r>
            <a:r>
              <a:rPr lang="de-DE" b="1" dirty="0"/>
              <a:t> te </a:t>
            </a:r>
            <a:r>
              <a:rPr lang="de-DE" b="1" dirty="0" err="1"/>
              <a:t>oven</a:t>
            </a:r>
            <a:r>
              <a:rPr lang="de-DE" b="1" dirty="0"/>
              <a:t> </a:t>
            </a:r>
            <a:r>
              <a:rPr lang="de-DE" b="1" dirty="0" err="1"/>
              <a:t>verna</a:t>
            </a:r>
            <a:r>
              <a:rPr lang="de-DE" b="1" dirty="0"/>
              <a:t> </a:t>
            </a:r>
            <a:r>
              <a:rPr lang="de-DE" b="1" dirty="0" err="1"/>
              <a:t>bez</a:t>
            </a:r>
            <a:r>
              <a:rPr lang="de-DE" b="1" dirty="0"/>
              <a:t> te </a:t>
            </a:r>
            <a:r>
              <a:rPr lang="de-DE" b="1" dirty="0" err="1"/>
              <a:t>diken</a:t>
            </a:r>
            <a:r>
              <a:rPr lang="de-DE" b="1" dirty="0"/>
              <a:t> ko </a:t>
            </a:r>
            <a:r>
              <a:rPr lang="de-DE" b="1" dirty="0" err="1"/>
              <a:t>posledice</a:t>
            </a:r>
            <a:r>
              <a:rPr lang="de-DE" b="1" dirty="0"/>
              <a:t>.</a:t>
            </a:r>
            <a:endParaRPr lang="es-ES" b="1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A6E6DC4-CDA7-DA9D-1A9E-207A6C7F67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3351" y="4575080"/>
            <a:ext cx="3748083" cy="2109770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D52884D-7D3B-E22E-D2C0-F1A091350DEC}"/>
              </a:ext>
            </a:extLst>
          </p:cNvPr>
          <p:cNvSpPr txBox="1"/>
          <p:nvPr/>
        </p:nvSpPr>
        <p:spPr>
          <a:xfrm>
            <a:off x="0" y="4712896"/>
            <a:ext cx="814297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b="1" dirty="0">
                <a:solidFill>
                  <a:prstClr val="black"/>
                </a:solidFill>
              </a:rPr>
              <a:t>I </a:t>
            </a:r>
            <a:r>
              <a:rPr lang="de-DE" b="1" dirty="0" err="1">
                <a:solidFill>
                  <a:prstClr val="black"/>
                </a:solidFill>
              </a:rPr>
              <a:t>Najtazno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buti</a:t>
            </a:r>
            <a:r>
              <a:rPr lang="de-DE" b="1" dirty="0">
                <a:solidFill>
                  <a:prstClr val="black"/>
                </a:solidFill>
              </a:rPr>
              <a:t> ko </a:t>
            </a:r>
            <a:r>
              <a:rPr lang="de-DE" b="1" dirty="0" err="1">
                <a:solidFill>
                  <a:prstClr val="black"/>
                </a:solidFill>
              </a:rPr>
              <a:t>hovavne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prorokija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tani</a:t>
            </a:r>
            <a:r>
              <a:rPr lang="de-DE" b="1" dirty="0">
                <a:solidFill>
                  <a:prstClr val="black"/>
                </a:solidFill>
              </a:rPr>
              <a:t> so </a:t>
            </a:r>
            <a:r>
              <a:rPr lang="de-DE" b="1" dirty="0" err="1">
                <a:solidFill>
                  <a:prstClr val="black"/>
                </a:solidFill>
              </a:rPr>
              <a:t>isi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manusa</a:t>
            </a:r>
            <a:r>
              <a:rPr lang="de-DE" b="1" dirty="0">
                <a:solidFill>
                  <a:prstClr val="black"/>
                </a:solidFill>
              </a:rPr>
              <a:t> so </a:t>
            </a:r>
            <a:r>
              <a:rPr lang="de-DE" b="1" dirty="0" err="1">
                <a:solidFill>
                  <a:prstClr val="black"/>
                </a:solidFill>
              </a:rPr>
              <a:t>sunenalen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thaj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sledinenalen</a:t>
            </a:r>
            <a:r>
              <a:rPr lang="de-DE" b="1" dirty="0">
                <a:solidFill>
                  <a:prstClr val="black"/>
                </a:solidFill>
              </a:rPr>
              <a:t>. </a:t>
            </a:r>
            <a:r>
              <a:rPr lang="de-DE" b="1" dirty="0" err="1">
                <a:solidFill>
                  <a:srgbClr val="C00000"/>
                </a:solidFill>
              </a:rPr>
              <a:t>Sviginelape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olenge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odova</a:t>
            </a:r>
            <a:r>
              <a:rPr lang="de-DE" b="1" dirty="0">
                <a:solidFill>
                  <a:srgbClr val="C00000"/>
                </a:solidFill>
              </a:rPr>
              <a:t> so </a:t>
            </a:r>
            <a:r>
              <a:rPr lang="de-DE" b="1" dirty="0" err="1">
                <a:solidFill>
                  <a:srgbClr val="C00000"/>
                </a:solidFill>
              </a:rPr>
              <a:t>vakerena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sose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odova</a:t>
            </a:r>
            <a:r>
              <a:rPr lang="de-DE" b="1" dirty="0">
                <a:solidFill>
                  <a:srgbClr val="C00000"/>
                </a:solidFill>
              </a:rPr>
              <a:t> na </a:t>
            </a:r>
            <a:r>
              <a:rPr lang="de-DE" b="1" dirty="0" err="1">
                <a:solidFill>
                  <a:srgbClr val="C00000"/>
                </a:solidFill>
              </a:rPr>
              <a:t>rodela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nisavo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napor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thaj</a:t>
            </a:r>
            <a:r>
              <a:rPr lang="de-DE" b="1" dirty="0">
                <a:solidFill>
                  <a:srgbClr val="C00000"/>
                </a:solidFill>
              </a:rPr>
              <a:t> na </a:t>
            </a:r>
            <a:r>
              <a:rPr lang="de-DE" b="1" dirty="0" err="1">
                <a:solidFill>
                  <a:srgbClr val="C00000"/>
                </a:solidFill>
              </a:rPr>
              <a:t>vozbudinena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olengi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sovest</a:t>
            </a:r>
            <a:r>
              <a:rPr lang="de-DE" b="1" dirty="0">
                <a:solidFill>
                  <a:srgbClr val="C00000"/>
                </a:solidFill>
              </a:rPr>
              <a:t>. </a:t>
            </a:r>
            <a:r>
              <a:rPr lang="de-DE" b="1" dirty="0">
                <a:solidFill>
                  <a:prstClr val="black"/>
                </a:solidFill>
              </a:rPr>
              <a:t>Ali, o </a:t>
            </a:r>
            <a:r>
              <a:rPr lang="de-DE" b="1" dirty="0" err="1">
                <a:solidFill>
                  <a:prstClr val="black"/>
                </a:solidFill>
              </a:rPr>
              <a:t>slediba</a:t>
            </a:r>
            <a:r>
              <a:rPr lang="de-DE" b="1" dirty="0">
                <a:solidFill>
                  <a:prstClr val="black"/>
                </a:solidFill>
              </a:rPr>
              <a:t> ko </a:t>
            </a:r>
            <a:r>
              <a:rPr lang="de-DE" b="1" dirty="0" err="1">
                <a:solidFill>
                  <a:prstClr val="black"/>
                </a:solidFill>
              </a:rPr>
              <a:t>olengo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drumo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vodinela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samo</a:t>
            </a:r>
            <a:r>
              <a:rPr lang="de-DE" b="1" dirty="0">
                <a:solidFill>
                  <a:prstClr val="black"/>
                </a:solidFill>
              </a:rPr>
              <a:t> ko </a:t>
            </a:r>
            <a:r>
              <a:rPr lang="de-DE" b="1" dirty="0" err="1">
                <a:solidFill>
                  <a:prstClr val="black"/>
                </a:solidFill>
              </a:rPr>
              <a:t>meriba</a:t>
            </a:r>
            <a:r>
              <a:rPr lang="de-DE" b="1" dirty="0">
                <a:solidFill>
                  <a:prstClr val="black"/>
                </a:solidFill>
              </a:rPr>
              <a:t>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64520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9" grpId="0"/>
      <p:bldP spid="10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2BC5C4-5253-5570-64D5-8E25118BA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C07BB15-B3B5-AB32-B475-A7532769353B}"/>
              </a:ext>
            </a:extLst>
          </p:cNvPr>
          <p:cNvSpPr txBox="1"/>
          <p:nvPr/>
        </p:nvSpPr>
        <p:spPr>
          <a:xfrm>
            <a:off x="2395537" y="807214"/>
            <a:ext cx="7400925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„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Nijek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apostoli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ili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proroko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nikad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na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tvrdinga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deka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zivinga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bizo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greh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. O Manusa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kola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zivinge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najpase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ci ko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Devel,o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manusa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kola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zrtvuinge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pire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zivotija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namesto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svesno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te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izvrsinen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i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gresno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buti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keriba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, o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manusa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kola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O Devel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pocestingalen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so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bozenstveno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svetlina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thaj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sila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,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priznainge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piri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gresno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priroda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. Ola na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civge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piri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doverba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ko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telo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, na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tvrdinge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deka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poseduinena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piri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pravednost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,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nego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celosno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potpiringepe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ki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pravednost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de-DE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Hristosi</a:t>
            </a:r>
            <a:r>
              <a:rPr lang="de-DE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.</a:t>
            </a:r>
            <a:r>
              <a:rPr lang="ru-RU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.“</a:t>
            </a:r>
            <a:endParaRPr lang="es-ES" sz="2800" b="1" dirty="0">
              <a:solidFill>
                <a:srgbClr val="522E00"/>
              </a:solidFill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643C3F2-E958-202D-A63B-184AE1AAC4F2}"/>
              </a:ext>
            </a:extLst>
          </p:cNvPr>
          <p:cNvSpPr txBox="1"/>
          <p:nvPr/>
        </p:nvSpPr>
        <p:spPr>
          <a:xfrm>
            <a:off x="5857307" y="5981199"/>
            <a:ext cx="41415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600" b="1" dirty="0">
                <a:solidFill>
                  <a:srgbClr val="522E00"/>
                </a:solidFill>
              </a:rPr>
              <a:t>E.G.V: (O Delija </a:t>
            </a:r>
            <a:r>
              <a:rPr lang="de-DE" sz="1600" b="1" dirty="0" err="1">
                <a:solidFill>
                  <a:srgbClr val="522E00"/>
                </a:solidFill>
              </a:rPr>
              <a:t>taro</a:t>
            </a:r>
            <a:r>
              <a:rPr lang="de-DE" sz="1600" b="1" dirty="0">
                <a:solidFill>
                  <a:srgbClr val="522E00"/>
                </a:solidFill>
              </a:rPr>
              <a:t> </a:t>
            </a:r>
            <a:r>
              <a:rPr lang="de-DE" sz="1600" b="1" dirty="0" err="1">
                <a:solidFill>
                  <a:srgbClr val="522E00"/>
                </a:solidFill>
              </a:rPr>
              <a:t>apostolija</a:t>
            </a:r>
            <a:r>
              <a:rPr lang="de-DE" sz="1600" b="1" dirty="0">
                <a:solidFill>
                  <a:srgbClr val="522E00"/>
                </a:solidFill>
              </a:rPr>
              <a:t>, </a:t>
            </a:r>
            <a:r>
              <a:rPr lang="de-DE" sz="1600" b="1" dirty="0" err="1">
                <a:solidFill>
                  <a:srgbClr val="522E00"/>
                </a:solidFill>
              </a:rPr>
              <a:t>strana</a:t>
            </a:r>
            <a:r>
              <a:rPr lang="de-DE" sz="1600" b="1" dirty="0">
                <a:solidFill>
                  <a:srgbClr val="522E00"/>
                </a:solidFill>
              </a:rPr>
              <a:t> 448).</a:t>
            </a:r>
            <a:endParaRPr lang="es-ES" sz="1600" b="1" dirty="0">
              <a:solidFill>
                <a:srgbClr val="522E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95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830AB78-6A44-CE88-7BCA-A71473C56F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8749" y="3238500"/>
            <a:ext cx="2960801" cy="3429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E0D546B-1B0E-F8C6-237E-E82582E886A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rPr>
              <a:t>CIVDO</a:t>
            </a:r>
            <a:r>
              <a:rPr lang="es-ES" sz="3600" b="1" dirty="0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rPr>
              <a:t>:</a:t>
            </a:r>
            <a:r>
              <a:rPr lang="es-E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de-DE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O PROROCKO POVIK TARI ELEN.G.VAJT</a:t>
            </a:r>
            <a:endParaRPr lang="es-E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964E633-94F2-1293-8659-FCD43690B329}"/>
              </a:ext>
            </a:extLst>
          </p:cNvPr>
          <p:cNvSpPr txBox="1"/>
          <p:nvPr/>
        </p:nvSpPr>
        <p:spPr>
          <a:xfrm>
            <a:off x="400049" y="809625"/>
            <a:ext cx="94624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Palo </a:t>
            </a:r>
            <a:r>
              <a:rPr lang="de-DE" b="1" dirty="0" err="1"/>
              <a:t>olako</a:t>
            </a:r>
            <a:r>
              <a:rPr lang="de-DE" b="1" dirty="0"/>
              <a:t> prvo </a:t>
            </a:r>
            <a:r>
              <a:rPr lang="de-DE" b="1" dirty="0" err="1"/>
              <a:t>dikiba</a:t>
            </a:r>
            <a:r>
              <a:rPr lang="de-DE" b="1" dirty="0"/>
              <a:t>, I Elen </a:t>
            </a:r>
            <a:r>
              <a:rPr lang="de-DE" b="1" dirty="0" err="1"/>
              <a:t>vajt</a:t>
            </a:r>
            <a:r>
              <a:rPr lang="de-DE" b="1" dirty="0"/>
              <a:t> </a:t>
            </a:r>
            <a:r>
              <a:rPr lang="de-DE" b="1" dirty="0" err="1"/>
              <a:t>cuvstvuingape</a:t>
            </a:r>
            <a:r>
              <a:rPr lang="de-DE" b="1" dirty="0"/>
              <a:t> </a:t>
            </a:r>
            <a:r>
              <a:rPr lang="de-DE" b="1" dirty="0" err="1"/>
              <a:t>loso</a:t>
            </a:r>
            <a:r>
              <a:rPr lang="de-DE" b="1" dirty="0"/>
              <a:t> </a:t>
            </a:r>
            <a:r>
              <a:rPr lang="de-DE" b="1" dirty="0" err="1"/>
              <a:t>podgotvimi</a:t>
            </a:r>
            <a:r>
              <a:rPr lang="de-DE" b="1" dirty="0"/>
              <a:t> te </a:t>
            </a:r>
            <a:r>
              <a:rPr lang="de-DE" b="1" dirty="0" err="1"/>
              <a:t>ispolnini</a:t>
            </a:r>
            <a:r>
              <a:rPr lang="de-DE" b="1" dirty="0"/>
              <a:t> </a:t>
            </a:r>
            <a:r>
              <a:rPr lang="de-DE" b="1" dirty="0" err="1"/>
              <a:t>piri</a:t>
            </a:r>
            <a:r>
              <a:rPr lang="de-DE" b="1" dirty="0"/>
              <a:t> </a:t>
            </a:r>
            <a:r>
              <a:rPr lang="de-DE" b="1" dirty="0" err="1"/>
              <a:t>prorocko</a:t>
            </a:r>
            <a:r>
              <a:rPr lang="de-DE" b="1" dirty="0"/>
              <a:t> </a:t>
            </a:r>
            <a:r>
              <a:rPr lang="de-DE" b="1" dirty="0" err="1"/>
              <a:t>sluzba</a:t>
            </a:r>
            <a:r>
              <a:rPr lang="de-DE" b="1" dirty="0"/>
              <a:t>. So </a:t>
            </a:r>
            <a:r>
              <a:rPr lang="de-DE" b="1" dirty="0" err="1"/>
              <a:t>losno</a:t>
            </a:r>
            <a:r>
              <a:rPr lang="de-DE" b="1" dirty="0"/>
              <a:t> </a:t>
            </a:r>
            <a:r>
              <a:rPr lang="de-DE" b="1" dirty="0" err="1"/>
              <a:t>sastipe</a:t>
            </a:r>
            <a:r>
              <a:rPr lang="de-DE" b="1" dirty="0"/>
              <a:t> </a:t>
            </a:r>
            <a:r>
              <a:rPr lang="de-DE" b="1" dirty="0" err="1"/>
              <a:t>thaj</a:t>
            </a:r>
            <a:r>
              <a:rPr lang="de-DE" b="1" dirty="0"/>
              <a:t> </a:t>
            </a:r>
            <a:r>
              <a:rPr lang="de-DE" b="1" dirty="0" err="1"/>
              <a:t>ograniciba</a:t>
            </a:r>
            <a:r>
              <a:rPr lang="de-DE" b="1" dirty="0"/>
              <a:t> </a:t>
            </a:r>
            <a:r>
              <a:rPr lang="de-DE" b="1" dirty="0" err="1"/>
              <a:t>obrazovacko</a:t>
            </a:r>
            <a:r>
              <a:rPr lang="de-DE" b="1" dirty="0"/>
              <a:t>, 17 </a:t>
            </a:r>
            <a:r>
              <a:rPr lang="de-DE" b="1" dirty="0" err="1"/>
              <a:t>bersengi</a:t>
            </a:r>
            <a:r>
              <a:rPr lang="de-DE" b="1" dirty="0"/>
              <a:t> </a:t>
            </a:r>
            <a:r>
              <a:rPr lang="de-DE" b="1" dirty="0" err="1"/>
              <a:t>cuvli</a:t>
            </a:r>
            <a:r>
              <a:rPr lang="de-DE" b="1" dirty="0"/>
              <a:t> </a:t>
            </a:r>
            <a:r>
              <a:rPr lang="de-DE" b="1" dirty="0" err="1"/>
              <a:t>cuvstvuinelape</a:t>
            </a:r>
            <a:r>
              <a:rPr lang="de-DE" b="1" dirty="0"/>
              <a:t> </a:t>
            </a:r>
            <a:r>
              <a:rPr lang="de-DE" b="1" dirty="0" err="1"/>
              <a:t>nedostojno</a:t>
            </a:r>
            <a:r>
              <a:rPr lang="de-DE" b="1" dirty="0"/>
              <a:t> </a:t>
            </a:r>
            <a:r>
              <a:rPr lang="de-DE" b="1" dirty="0" err="1"/>
              <a:t>thaj</a:t>
            </a:r>
            <a:r>
              <a:rPr lang="de-DE" b="1" dirty="0"/>
              <a:t> </a:t>
            </a:r>
            <a:r>
              <a:rPr lang="de-DE" b="1" dirty="0" err="1"/>
              <a:t>nesposobno</a:t>
            </a:r>
            <a:r>
              <a:rPr lang="de-DE" b="1" dirty="0"/>
              <a:t> te </a:t>
            </a:r>
            <a:r>
              <a:rPr lang="de-DE" b="1" dirty="0" err="1"/>
              <a:t>izvrsinel</a:t>
            </a:r>
            <a:r>
              <a:rPr lang="de-DE" b="1" dirty="0"/>
              <a:t> </a:t>
            </a:r>
            <a:r>
              <a:rPr lang="de-DE" b="1" dirty="0" err="1"/>
              <a:t>odova</a:t>
            </a:r>
            <a:r>
              <a:rPr lang="de-DE" b="1" dirty="0"/>
              <a:t> </a:t>
            </a:r>
            <a:r>
              <a:rPr lang="de-DE" b="1" dirty="0" err="1"/>
              <a:t>povik</a:t>
            </a:r>
            <a:r>
              <a:rPr lang="de-DE" b="1" dirty="0"/>
              <a:t>.</a:t>
            </a:r>
            <a:endParaRPr lang="es-ES" b="1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268696E-A70C-60B4-A3CF-20CD3C4673FD}"/>
              </a:ext>
            </a:extLst>
          </p:cNvPr>
          <p:cNvSpPr txBox="1"/>
          <p:nvPr/>
        </p:nvSpPr>
        <p:spPr>
          <a:xfrm>
            <a:off x="5131252" y="4164656"/>
            <a:ext cx="401682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 err="1"/>
              <a:t>Olaki</a:t>
            </a:r>
            <a:r>
              <a:rPr lang="de-DE" b="1" dirty="0"/>
              <a:t> </a:t>
            </a:r>
            <a:r>
              <a:rPr lang="de-DE" b="1" dirty="0" err="1"/>
              <a:t>sluzba</a:t>
            </a:r>
            <a:r>
              <a:rPr lang="de-DE" b="1" dirty="0"/>
              <a:t> </a:t>
            </a:r>
            <a:r>
              <a:rPr lang="de-DE" b="1" dirty="0" err="1"/>
              <a:t>ine</a:t>
            </a:r>
            <a:r>
              <a:rPr lang="de-DE" b="1" dirty="0"/>
              <a:t> </a:t>
            </a:r>
            <a:r>
              <a:rPr lang="de-DE" b="1" dirty="0" err="1"/>
              <a:t>klucimi</a:t>
            </a:r>
            <a:r>
              <a:rPr lang="de-DE" b="1" dirty="0"/>
              <a:t> ko </a:t>
            </a:r>
            <a:r>
              <a:rPr lang="de-DE" b="1" dirty="0" err="1"/>
              <a:t>vospostaviba</a:t>
            </a:r>
            <a:r>
              <a:rPr lang="de-DE" b="1" dirty="0"/>
              <a:t> </a:t>
            </a:r>
            <a:r>
              <a:rPr lang="de-DE" b="1" dirty="0" err="1"/>
              <a:t>tari</a:t>
            </a:r>
            <a:r>
              <a:rPr lang="de-DE" b="1" dirty="0"/>
              <a:t> </a:t>
            </a:r>
            <a:r>
              <a:rPr lang="de-DE" b="1" dirty="0" err="1"/>
              <a:t>adventisticko</a:t>
            </a:r>
            <a:r>
              <a:rPr lang="de-DE" b="1" dirty="0"/>
              <a:t> </a:t>
            </a:r>
            <a:r>
              <a:rPr lang="de-DE" b="1" dirty="0" err="1"/>
              <a:t>zdrastvena</a:t>
            </a:r>
            <a:r>
              <a:rPr lang="de-DE" b="1" dirty="0"/>
              <a:t> </a:t>
            </a:r>
            <a:r>
              <a:rPr lang="de-DE" b="1" dirty="0" err="1"/>
              <a:t>thaj</a:t>
            </a:r>
            <a:r>
              <a:rPr lang="de-DE" b="1" dirty="0"/>
              <a:t> </a:t>
            </a:r>
            <a:r>
              <a:rPr lang="de-DE" b="1" dirty="0" err="1"/>
              <a:t>obrazovana</a:t>
            </a:r>
            <a:r>
              <a:rPr lang="de-DE" b="1" dirty="0"/>
              <a:t> </a:t>
            </a:r>
            <a:r>
              <a:rPr lang="de-DE" b="1" dirty="0" err="1"/>
              <a:t>sistemija</a:t>
            </a:r>
            <a:r>
              <a:rPr lang="de-DE" b="1" dirty="0"/>
              <a:t>, a </a:t>
            </a:r>
            <a:r>
              <a:rPr lang="de-DE" b="1" dirty="0" err="1"/>
              <a:t>oj</a:t>
            </a:r>
            <a:r>
              <a:rPr lang="de-DE" b="1" dirty="0"/>
              <a:t> </a:t>
            </a:r>
            <a:r>
              <a:rPr lang="de-DE" b="1" dirty="0" err="1"/>
              <a:t>acavga</a:t>
            </a:r>
            <a:r>
              <a:rPr lang="de-DE" b="1" dirty="0"/>
              <a:t> </a:t>
            </a:r>
            <a:r>
              <a:rPr lang="de-DE" b="1" dirty="0" err="1"/>
              <a:t>palo</a:t>
            </a:r>
            <a:r>
              <a:rPr lang="de-DE" b="1" dirty="0"/>
              <a:t> peste </a:t>
            </a:r>
            <a:r>
              <a:rPr lang="de-DE" b="1" dirty="0" err="1"/>
              <a:t>pase</a:t>
            </a:r>
            <a:r>
              <a:rPr lang="de-DE" b="1" dirty="0"/>
              <a:t> 100.000 </a:t>
            </a:r>
            <a:r>
              <a:rPr lang="de-DE" b="1" dirty="0" err="1"/>
              <a:t>stranice</a:t>
            </a:r>
            <a:r>
              <a:rPr lang="de-DE" b="1" dirty="0"/>
              <a:t> </a:t>
            </a:r>
            <a:r>
              <a:rPr lang="de-DE" b="1" dirty="0" err="1"/>
              <a:t>inspiririme</a:t>
            </a:r>
            <a:r>
              <a:rPr lang="de-DE" b="1" dirty="0"/>
              <a:t> lila </a:t>
            </a:r>
            <a:r>
              <a:rPr lang="de-DE" b="1" dirty="0" err="1"/>
              <a:t>kola</a:t>
            </a:r>
            <a:r>
              <a:rPr lang="de-DE" b="1" dirty="0"/>
              <a:t> </a:t>
            </a:r>
            <a:r>
              <a:rPr lang="de-DE" b="1" dirty="0" err="1"/>
              <a:t>prodolzinena</a:t>
            </a:r>
            <a:r>
              <a:rPr lang="de-DE" b="1" dirty="0"/>
              <a:t> te </a:t>
            </a:r>
            <a:r>
              <a:rPr lang="de-DE" b="1" dirty="0" err="1"/>
              <a:t>prenesinen</a:t>
            </a:r>
            <a:r>
              <a:rPr lang="de-DE" b="1" dirty="0"/>
              <a:t> </a:t>
            </a:r>
            <a:r>
              <a:rPr lang="de-DE" b="1" dirty="0" err="1"/>
              <a:t>bozenstvena</a:t>
            </a:r>
            <a:r>
              <a:rPr lang="de-DE" b="1" dirty="0"/>
              <a:t> </a:t>
            </a:r>
            <a:r>
              <a:rPr lang="de-DE" b="1" dirty="0" err="1"/>
              <a:t>pouke</a:t>
            </a:r>
            <a:r>
              <a:rPr lang="de-DE" b="1" dirty="0"/>
              <a:t> </a:t>
            </a:r>
            <a:r>
              <a:rPr lang="de-DE" b="1" dirty="0" err="1"/>
              <a:t>niz</a:t>
            </a:r>
            <a:r>
              <a:rPr lang="de-DE" b="1" dirty="0"/>
              <a:t> </a:t>
            </a:r>
            <a:r>
              <a:rPr lang="de-DE" b="1" dirty="0" err="1"/>
              <a:t>celo</a:t>
            </a:r>
            <a:r>
              <a:rPr lang="de-DE" b="1" dirty="0"/>
              <a:t> </a:t>
            </a:r>
            <a:r>
              <a:rPr lang="de-DE" b="1" dirty="0" err="1"/>
              <a:t>sveto</a:t>
            </a:r>
            <a:r>
              <a:rPr lang="de-DE" b="1" dirty="0"/>
              <a:t>.</a:t>
            </a:r>
            <a:endParaRPr lang="es-ES" b="1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0B8292D-737C-94D2-2457-43C5177011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60" t="1978" b="13445"/>
          <a:stretch>
            <a:fillRect/>
          </a:stretch>
        </p:blipFill>
        <p:spPr>
          <a:xfrm>
            <a:off x="459580" y="3848407"/>
            <a:ext cx="4664870" cy="2663825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7731D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 descr="Conheça a Universidade Adventista de Andrews (Michigan – Estados Unidos ...">
            <a:extLst>
              <a:ext uri="{FF2B5EF4-FFF2-40B4-BE49-F238E27FC236}">
                <a16:creationId xmlns:a16="http://schemas.microsoft.com/office/drawing/2014/main" id="{6F6D1746-258A-344E-9A05-1797A362BB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092" t="996" r="8746" b="-996"/>
          <a:stretch>
            <a:fillRect/>
          </a:stretch>
        </p:blipFill>
        <p:spPr>
          <a:xfrm>
            <a:off x="9783268" y="809626"/>
            <a:ext cx="2085566" cy="2015935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85C8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ED78CE0-0072-1200-68DD-CE12F35208CD}"/>
              </a:ext>
            </a:extLst>
          </p:cNvPr>
          <p:cNvSpPr txBox="1"/>
          <p:nvPr/>
        </p:nvSpPr>
        <p:spPr>
          <a:xfrm>
            <a:off x="400048" y="2825561"/>
            <a:ext cx="91249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b="1" dirty="0">
                <a:solidFill>
                  <a:prstClr val="black"/>
                </a:solidFill>
              </a:rPr>
              <a:t>Za </a:t>
            </a:r>
            <a:r>
              <a:rPr lang="de-DE" b="1" dirty="0" err="1">
                <a:solidFill>
                  <a:prstClr val="black"/>
                </a:solidFill>
              </a:rPr>
              <a:t>pohari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taro</a:t>
            </a:r>
            <a:r>
              <a:rPr lang="de-DE" b="1" dirty="0">
                <a:solidFill>
                  <a:prstClr val="black"/>
                </a:solidFill>
              </a:rPr>
              <a:t> 12 </a:t>
            </a:r>
            <a:r>
              <a:rPr lang="de-DE" b="1" dirty="0" err="1">
                <a:solidFill>
                  <a:prstClr val="black"/>
                </a:solidFill>
              </a:rPr>
              <a:t>bers</a:t>
            </a:r>
            <a:r>
              <a:rPr lang="de-DE" b="1" dirty="0">
                <a:solidFill>
                  <a:prstClr val="black"/>
                </a:solidFill>
              </a:rPr>
              <a:t>, </a:t>
            </a:r>
            <a:r>
              <a:rPr lang="de-DE" b="1" dirty="0" err="1">
                <a:solidFill>
                  <a:prstClr val="black"/>
                </a:solidFill>
              </a:rPr>
              <a:t>odkeda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dobinga</a:t>
            </a:r>
            <a:r>
              <a:rPr lang="de-DE" b="1" dirty="0">
                <a:solidFill>
                  <a:prstClr val="black"/>
                </a:solidFill>
              </a:rPr>
              <a:t> but </a:t>
            </a:r>
            <a:r>
              <a:rPr lang="de-DE" b="1" dirty="0" err="1">
                <a:solidFill>
                  <a:prstClr val="black"/>
                </a:solidFill>
              </a:rPr>
              <a:t>vizije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thaj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podrzimi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taro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olako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rom</a:t>
            </a:r>
            <a:r>
              <a:rPr lang="de-DE" b="1" dirty="0">
                <a:solidFill>
                  <a:prstClr val="black"/>
                </a:solidFill>
              </a:rPr>
              <a:t> –</a:t>
            </a:r>
            <a:r>
              <a:rPr lang="de-DE" b="1" dirty="0" err="1">
                <a:solidFill>
                  <a:prstClr val="black"/>
                </a:solidFill>
              </a:rPr>
              <a:t>Dzejm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Vajt</a:t>
            </a:r>
            <a:r>
              <a:rPr lang="de-DE" b="1" dirty="0">
                <a:solidFill>
                  <a:prstClr val="black"/>
                </a:solidFill>
              </a:rPr>
              <a:t> – </a:t>
            </a:r>
            <a:r>
              <a:rPr lang="de-DE" b="1" dirty="0" err="1">
                <a:solidFill>
                  <a:prstClr val="black"/>
                </a:solidFill>
              </a:rPr>
              <a:t>oj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pomozinga</a:t>
            </a:r>
            <a:r>
              <a:rPr lang="de-DE" b="1" dirty="0">
                <a:solidFill>
                  <a:prstClr val="black"/>
                </a:solidFill>
              </a:rPr>
              <a:t> te </a:t>
            </a:r>
            <a:r>
              <a:rPr lang="de-DE" b="1" dirty="0" err="1">
                <a:solidFill>
                  <a:prstClr val="black"/>
                </a:solidFill>
              </a:rPr>
              <a:t>sozdainenpe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temelija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tari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adventisticko</a:t>
            </a:r>
            <a:r>
              <a:rPr lang="de-DE" b="1" dirty="0">
                <a:solidFill>
                  <a:prstClr val="black"/>
                </a:solidFill>
              </a:rPr>
              <a:t> crkva </a:t>
            </a:r>
            <a:r>
              <a:rPr lang="de-DE" b="1" dirty="0" err="1">
                <a:solidFill>
                  <a:prstClr val="black"/>
                </a:solidFill>
              </a:rPr>
              <a:t>taro</a:t>
            </a:r>
            <a:r>
              <a:rPr lang="de-DE" b="1" dirty="0">
                <a:solidFill>
                  <a:prstClr val="black"/>
                </a:solidFill>
              </a:rPr>
              <a:t> 7 to </a:t>
            </a:r>
            <a:r>
              <a:rPr lang="de-DE" b="1" dirty="0" err="1">
                <a:solidFill>
                  <a:prstClr val="black"/>
                </a:solidFill>
              </a:rPr>
              <a:t>dive</a:t>
            </a:r>
            <a:r>
              <a:rPr lang="de-DE" b="1" dirty="0">
                <a:solidFill>
                  <a:prstClr val="black"/>
                </a:solidFill>
              </a:rPr>
              <a:t> (</a:t>
            </a:r>
            <a:r>
              <a:rPr lang="de-DE" b="1" dirty="0" err="1">
                <a:solidFill>
                  <a:prstClr val="black"/>
                </a:solidFill>
              </a:rPr>
              <a:t>officijalno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osnovimi</a:t>
            </a:r>
            <a:r>
              <a:rPr lang="de-DE" b="1" dirty="0">
                <a:solidFill>
                  <a:prstClr val="black"/>
                </a:solidFill>
              </a:rPr>
              <a:t> ko 1863 </a:t>
            </a:r>
            <a:r>
              <a:rPr lang="de-DE" b="1" dirty="0" err="1">
                <a:solidFill>
                  <a:prstClr val="black"/>
                </a:solidFill>
              </a:rPr>
              <a:t>bers</a:t>
            </a:r>
            <a:r>
              <a:rPr lang="de-DE" b="1" dirty="0">
                <a:solidFill>
                  <a:prstClr val="black"/>
                </a:solidFill>
              </a:rPr>
              <a:t>).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33F9F23-AF00-5CB7-B35E-73785BF498F3}"/>
              </a:ext>
            </a:extLst>
          </p:cNvPr>
          <p:cNvSpPr txBox="1"/>
          <p:nvPr/>
        </p:nvSpPr>
        <p:spPr>
          <a:xfrm>
            <a:off x="400045" y="1825288"/>
            <a:ext cx="938322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b="1" dirty="0" err="1">
                <a:solidFill>
                  <a:prstClr val="black"/>
                </a:solidFill>
              </a:rPr>
              <a:t>Jek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kurko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palo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olako</a:t>
            </a:r>
            <a:r>
              <a:rPr lang="de-DE" b="1" dirty="0">
                <a:solidFill>
                  <a:prstClr val="black"/>
                </a:solidFill>
              </a:rPr>
              <a:t> prvo </a:t>
            </a:r>
            <a:r>
              <a:rPr lang="de-DE" b="1" dirty="0" err="1">
                <a:solidFill>
                  <a:prstClr val="black"/>
                </a:solidFill>
              </a:rPr>
              <a:t>dikiba</a:t>
            </a:r>
            <a:r>
              <a:rPr lang="de-DE" b="1" dirty="0">
                <a:solidFill>
                  <a:prstClr val="black"/>
                </a:solidFill>
              </a:rPr>
              <a:t>, </a:t>
            </a:r>
            <a:r>
              <a:rPr lang="de-DE" b="1" dirty="0" err="1">
                <a:solidFill>
                  <a:prstClr val="black"/>
                </a:solidFill>
              </a:rPr>
              <a:t>oj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inela</a:t>
            </a:r>
            <a:r>
              <a:rPr lang="de-DE" b="1" dirty="0">
                <a:solidFill>
                  <a:prstClr val="black"/>
                </a:solidFill>
              </a:rPr>
              <a:t> o dujto </a:t>
            </a:r>
            <a:r>
              <a:rPr lang="de-DE" b="1" dirty="0" err="1">
                <a:solidFill>
                  <a:prstClr val="black"/>
                </a:solidFill>
              </a:rPr>
              <a:t>dikiba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koleste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ine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predupreduiba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za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predizvikiba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kolencar</a:t>
            </a:r>
            <a:r>
              <a:rPr lang="de-DE" b="1" dirty="0">
                <a:solidFill>
                  <a:prstClr val="black"/>
                </a:solidFill>
              </a:rPr>
              <a:t> ka </a:t>
            </a:r>
            <a:r>
              <a:rPr lang="de-DE" b="1" dirty="0" err="1">
                <a:solidFill>
                  <a:prstClr val="black"/>
                </a:solidFill>
              </a:rPr>
              <a:t>soocinepe</a:t>
            </a:r>
            <a:r>
              <a:rPr lang="de-DE" b="1" dirty="0">
                <a:solidFill>
                  <a:prstClr val="black"/>
                </a:solidFill>
              </a:rPr>
              <a:t>. Palo but </a:t>
            </a:r>
            <a:r>
              <a:rPr lang="de-DE" b="1" dirty="0" err="1">
                <a:solidFill>
                  <a:prstClr val="black"/>
                </a:solidFill>
              </a:rPr>
              <a:t>molitve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thaj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ohrabimi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taro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nesave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olake</a:t>
            </a:r>
            <a:r>
              <a:rPr lang="de-DE" b="1" dirty="0">
                <a:solidFill>
                  <a:prstClr val="black"/>
                </a:solidFill>
              </a:rPr>
              <a:t> prala </a:t>
            </a:r>
            <a:r>
              <a:rPr lang="de-DE" b="1" dirty="0" err="1">
                <a:solidFill>
                  <a:prstClr val="black"/>
                </a:solidFill>
              </a:rPr>
              <a:t>thaj</a:t>
            </a:r>
            <a:r>
              <a:rPr lang="de-DE" b="1" dirty="0">
                <a:solidFill>
                  <a:prstClr val="black"/>
                </a:solidFill>
              </a:rPr>
              <a:t> pejna, I Elen </a:t>
            </a:r>
            <a:r>
              <a:rPr lang="de-DE" b="1" dirty="0" err="1">
                <a:solidFill>
                  <a:prstClr val="black"/>
                </a:solidFill>
              </a:rPr>
              <a:t>Vajt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konecno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prifatinga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piro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povik</a:t>
            </a:r>
            <a:r>
              <a:rPr lang="de-DE" b="1" dirty="0">
                <a:solidFill>
                  <a:prstClr val="black"/>
                </a:solidFill>
              </a:rPr>
              <a:t>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68352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6" grpId="0"/>
      <p:bldP spid="11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9">
      <a:dk1>
        <a:sysClr val="windowText" lastClr="000000"/>
      </a:dk1>
      <a:lt1>
        <a:sysClr val="window" lastClr="FFFFFF"/>
      </a:lt1>
      <a:dk2>
        <a:srgbClr val="FF00FF"/>
      </a:dk2>
      <a:lt2>
        <a:srgbClr val="FFFF66"/>
      </a:lt2>
      <a:accent1>
        <a:srgbClr val="2FC753"/>
      </a:accent1>
      <a:accent2>
        <a:srgbClr val="FFCC00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1375</Words>
  <Application>Microsoft Office PowerPoint</Application>
  <PresentationFormat>Panorámica</PresentationFormat>
  <Paragraphs>62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Constantia</vt:lpstr>
      <vt:lpstr>Aptos Display</vt:lpstr>
      <vt:lpstr>Aptos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78</cp:revision>
  <dcterms:created xsi:type="dcterms:W3CDTF">2026-09-19T14:53:33Z</dcterms:created>
  <dcterms:modified xsi:type="dcterms:W3CDTF">2026-09-29T20:06:21Z</dcterms:modified>
</cp:coreProperties>
</file>