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4" r:id="rId2"/>
    <p:sldId id="289" r:id="rId3"/>
    <p:sldId id="258" r:id="rId4"/>
    <p:sldId id="295" r:id="rId5"/>
    <p:sldId id="299" r:id="rId6"/>
    <p:sldId id="261" r:id="rId7"/>
    <p:sldId id="296" r:id="rId8"/>
    <p:sldId id="263" r:id="rId9"/>
    <p:sldId id="297" r:id="rId10"/>
    <p:sldId id="264" r:id="rId11"/>
    <p:sldId id="293" r:id="rId12"/>
    <p:sldId id="291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C4C"/>
    <a:srgbClr val="1F6D99"/>
    <a:srgbClr val="40A2D8"/>
    <a:srgbClr val="A97B92"/>
    <a:srgbClr val="5D7F63"/>
    <a:srgbClr val="5F3B1F"/>
    <a:srgbClr val="FFCC00"/>
    <a:srgbClr val="FDB273"/>
    <a:srgbClr val="5028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mk-MK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Да сведочам за Исус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de-DE" sz="2000" b="1" dirty="0" err="1"/>
            <a:t>Olesi</a:t>
          </a:r>
          <a:r>
            <a:rPr lang="de-DE" sz="2000" b="1" dirty="0"/>
            <a:t> </a:t>
          </a:r>
          <a:r>
            <a:rPr lang="de-DE" sz="2000" b="1" dirty="0" err="1"/>
            <a:t>glavno</a:t>
          </a:r>
          <a:r>
            <a:rPr lang="de-DE" sz="2000" b="1" dirty="0"/>
            <a:t> </a:t>
          </a:r>
          <a:r>
            <a:rPr lang="de-DE" sz="2000" b="1" dirty="0" err="1"/>
            <a:t>misija</a:t>
          </a:r>
          <a:r>
            <a:rPr lang="de-DE" sz="2000" b="1" dirty="0"/>
            <a:t> </a:t>
          </a:r>
          <a:r>
            <a:rPr lang="de-DE" sz="2000" b="1" dirty="0" err="1"/>
            <a:t>ine</a:t>
          </a:r>
          <a:r>
            <a:rPr lang="de-DE" sz="2000" b="1" dirty="0"/>
            <a:t> te </a:t>
          </a:r>
          <a:r>
            <a:rPr lang="de-DE" sz="2000" b="1" dirty="0" err="1"/>
            <a:t>vodinel</a:t>
          </a:r>
          <a:r>
            <a:rPr lang="de-DE" sz="2000" b="1" dirty="0"/>
            <a:t> e </a:t>
          </a:r>
          <a:r>
            <a:rPr lang="de-DE" sz="2000" b="1" dirty="0" err="1"/>
            <a:t>manusen</a:t>
          </a:r>
          <a:r>
            <a:rPr lang="de-DE" sz="2000" b="1" dirty="0"/>
            <a:t> </a:t>
          </a:r>
          <a:r>
            <a:rPr lang="de-DE" sz="2000" b="1" dirty="0" err="1"/>
            <a:t>kon</a:t>
          </a:r>
          <a:r>
            <a:rPr lang="de-DE" sz="2000" b="1" dirty="0"/>
            <a:t> ko Isus</a:t>
          </a:r>
          <a:endParaRPr lang="es-ES" sz="200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mk-MK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Најавувајќи ја иднината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Ola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otkringe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nastanija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so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proteginenape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duri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thaj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ko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dive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- avdive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Izgradin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de-DE" sz="2000" b="1" dirty="0"/>
            <a:t>Te </a:t>
          </a:r>
          <a:r>
            <a:rPr lang="de-DE" sz="2000" b="1" dirty="0" err="1"/>
            <a:t>izgradinelpe</a:t>
          </a:r>
          <a:r>
            <a:rPr lang="de-DE" sz="2000" b="1" dirty="0"/>
            <a:t> </a:t>
          </a:r>
          <a:r>
            <a:rPr lang="de-DE" sz="2000" b="1" dirty="0" err="1"/>
            <a:t>silno</a:t>
          </a:r>
          <a:r>
            <a:rPr lang="de-DE" sz="2000" b="1" dirty="0"/>
            <a:t> crkva so </a:t>
          </a:r>
          <a:r>
            <a:rPr lang="de-DE" sz="2000" b="1" dirty="0" err="1"/>
            <a:t>saj</a:t>
          </a:r>
          <a:r>
            <a:rPr lang="de-DE" sz="2000" b="1" dirty="0"/>
            <a:t> te </a:t>
          </a:r>
          <a:r>
            <a:rPr lang="de-DE" sz="2000" b="1" dirty="0" err="1"/>
            <a:t>idrzinel</a:t>
          </a:r>
          <a:r>
            <a:rPr lang="de-DE" sz="2000" b="1" dirty="0"/>
            <a:t> o </a:t>
          </a:r>
          <a:r>
            <a:rPr lang="de-DE" sz="2000" b="1" dirty="0" err="1"/>
            <a:t>napadija</a:t>
          </a:r>
          <a:r>
            <a:rPr lang="de-DE" sz="2000" b="1" dirty="0"/>
            <a:t> </a:t>
          </a:r>
          <a:r>
            <a:rPr lang="de-DE" sz="2000" b="1" dirty="0" err="1"/>
            <a:t>taro</a:t>
          </a:r>
          <a:r>
            <a:rPr lang="de-DE" sz="2000" b="1" dirty="0"/>
            <a:t> </a:t>
          </a:r>
          <a:r>
            <a:rPr lang="de-DE" sz="2000" b="1" dirty="0" err="1"/>
            <a:t>neprijateli</a:t>
          </a:r>
          <a:r>
            <a:rPr lang="de-DE" sz="2000" b="1" dirty="0"/>
            <a:t>.</a:t>
          </a:r>
          <a:endParaRPr lang="es-ES" sz="200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Povik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de-DE" sz="2000" b="1" dirty="0"/>
            <a:t>Te </a:t>
          </a:r>
          <a:r>
            <a:rPr lang="de-DE" sz="2000" b="1" dirty="0" err="1"/>
            <a:t>proglasinelpe</a:t>
          </a:r>
          <a:r>
            <a:rPr lang="de-DE" sz="2000" b="1" dirty="0"/>
            <a:t> o grevo, e </a:t>
          </a:r>
          <a:r>
            <a:rPr lang="de-DE" sz="2000" b="1" dirty="0" err="1"/>
            <a:t>manusenge</a:t>
          </a:r>
          <a:r>
            <a:rPr lang="de-DE" sz="2000" b="1" dirty="0"/>
            <a:t> te </a:t>
          </a:r>
          <a:r>
            <a:rPr lang="de-DE" sz="2000" b="1" dirty="0" err="1"/>
            <a:t>saj</a:t>
          </a:r>
          <a:r>
            <a:rPr lang="de-DE" sz="2000" b="1" dirty="0"/>
            <a:t> te </a:t>
          </a:r>
          <a:r>
            <a:rPr lang="de-DE" sz="2000" b="1" dirty="0" err="1"/>
            <a:t>pokainenpe</a:t>
          </a:r>
          <a:endParaRPr lang="es-ES" sz="200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Udobnost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de-DE" sz="2000" b="1" dirty="0"/>
            <a:t>O </a:t>
          </a:r>
          <a:r>
            <a:rPr lang="de-DE" sz="2000" b="1" dirty="0" err="1"/>
            <a:t>Juda</a:t>
          </a:r>
          <a:r>
            <a:rPr lang="de-DE" sz="2000" b="1" dirty="0"/>
            <a:t> hem i Sila </a:t>
          </a:r>
          <a:r>
            <a:rPr lang="de-DE" sz="2000" b="1" dirty="0" err="1"/>
            <a:t>ine</a:t>
          </a:r>
          <a:r>
            <a:rPr lang="de-DE" sz="2000" b="1" dirty="0"/>
            <a:t> </a:t>
          </a:r>
          <a:r>
            <a:rPr lang="de-DE" sz="2000" b="1" dirty="0" err="1"/>
            <a:t>bicalde</a:t>
          </a:r>
          <a:r>
            <a:rPr lang="de-DE" sz="2000" b="1" dirty="0"/>
            <a:t> ko </a:t>
          </a:r>
          <a:r>
            <a:rPr lang="de-DE" sz="2000" b="1" dirty="0" err="1"/>
            <a:t>crkve</a:t>
          </a:r>
          <a:r>
            <a:rPr lang="de-DE" sz="2000" b="1" dirty="0"/>
            <a:t> </a:t>
          </a:r>
          <a:r>
            <a:rPr lang="de-DE" sz="2000" b="1" dirty="0" err="1"/>
            <a:t>za</a:t>
          </a:r>
          <a:r>
            <a:rPr lang="de-DE" sz="2000" b="1" dirty="0"/>
            <a:t> </a:t>
          </a:r>
          <a:r>
            <a:rPr lang="de-DE" sz="2000" b="1" dirty="0" err="1"/>
            <a:t>akaja</a:t>
          </a:r>
          <a:r>
            <a:rPr lang="de-DE" sz="2000" b="1" dirty="0"/>
            <a:t> </a:t>
          </a:r>
          <a:r>
            <a:rPr lang="de-DE" sz="2000" b="1" dirty="0" err="1"/>
            <a:t>specificno</a:t>
          </a:r>
          <a:r>
            <a:rPr lang="de-DE" sz="2000" b="1" dirty="0"/>
            <a:t> </a:t>
          </a:r>
          <a:r>
            <a:rPr lang="de-DE" sz="2000" b="1" dirty="0" err="1"/>
            <a:t>cel</a:t>
          </a:r>
          <a:r>
            <a:rPr lang="de-DE" sz="2000" b="1" dirty="0"/>
            <a:t>.</a:t>
          </a:r>
          <a:endParaRPr lang="es-ES" sz="200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tane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manusa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bicalde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taro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Devel      (Luka 11:49)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dobinena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darija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te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vodinen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i crkva 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(1.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Kor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tane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temeli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tari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crkva 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Efesjanite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2:20)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priminena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otkrovenie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(Е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fesjanite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raduinenape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ki 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pravda</a:t>
          </a:r>
          <a:r>
            <a:rPr lang="de-DE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de-DE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Otkrovenie</a:t>
          </a:r>
          <a:r>
            <a:rPr lang="ru-RU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15856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de-DE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TIMOTEJ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de-DE" sz="2000" b="1" dirty="0" err="1"/>
            <a:t>Oleso</a:t>
          </a:r>
          <a:r>
            <a:rPr lang="de-DE" sz="2000" b="1" dirty="0"/>
            <a:t> </a:t>
          </a:r>
          <a:r>
            <a:rPr lang="de-DE" sz="2000" b="1" dirty="0" err="1"/>
            <a:t>povikuiba</a:t>
          </a:r>
          <a:r>
            <a:rPr lang="de-DE" sz="2000" b="1" dirty="0"/>
            <a:t> </a:t>
          </a:r>
          <a:r>
            <a:rPr lang="de-DE" sz="2000" b="1" dirty="0" err="1"/>
            <a:t>za</a:t>
          </a:r>
          <a:r>
            <a:rPr lang="de-DE" sz="2000" b="1" dirty="0"/>
            <a:t> </a:t>
          </a:r>
          <a:r>
            <a:rPr lang="de-DE" sz="2000" b="1" dirty="0" err="1"/>
            <a:t>sluzba</a:t>
          </a:r>
          <a:r>
            <a:rPr lang="de-DE" sz="2000" b="1" dirty="0"/>
            <a:t> </a:t>
          </a:r>
          <a:r>
            <a:rPr lang="de-DE" sz="2000" b="1" dirty="0" err="1"/>
            <a:t>ine</a:t>
          </a:r>
          <a:r>
            <a:rPr lang="de-DE" sz="2000" b="1" dirty="0"/>
            <a:t> </a:t>
          </a:r>
          <a:r>
            <a:rPr lang="de-DE" sz="2000" b="1" dirty="0" err="1"/>
            <a:t>vakerdo</a:t>
          </a:r>
          <a:r>
            <a:rPr lang="de-DE" sz="2000" b="1" dirty="0"/>
            <a:t> (1.Timotej 1:18). </a:t>
          </a:r>
          <a:r>
            <a:rPr lang="de-DE" sz="2000" b="1" dirty="0" err="1"/>
            <a:t>Ov</a:t>
          </a:r>
          <a:r>
            <a:rPr lang="de-DE" sz="2000" b="1" dirty="0"/>
            <a:t> </a:t>
          </a:r>
          <a:r>
            <a:rPr lang="de-DE" sz="2000" b="1" dirty="0" err="1"/>
            <a:t>ine</a:t>
          </a:r>
          <a:r>
            <a:rPr lang="de-DE" sz="2000" b="1" dirty="0"/>
            <a:t> </a:t>
          </a:r>
          <a:r>
            <a:rPr lang="de-DE" sz="2000" b="1" dirty="0" err="1"/>
            <a:t>koavtori</a:t>
          </a:r>
          <a:r>
            <a:rPr lang="de-DE" sz="2000" b="1" dirty="0"/>
            <a:t> e </a:t>
          </a:r>
          <a:r>
            <a:rPr lang="de-DE" sz="2000" b="1" dirty="0" err="1"/>
            <a:t>Pavleja</a:t>
          </a:r>
          <a:r>
            <a:rPr lang="de-DE" sz="2000" b="1" dirty="0"/>
            <a:t> </a:t>
          </a:r>
          <a:r>
            <a:rPr lang="de-DE" sz="2000" b="1" dirty="0" err="1"/>
            <a:t>taro</a:t>
          </a:r>
          <a:r>
            <a:rPr lang="de-DE" sz="2000" b="1" dirty="0"/>
            <a:t> </a:t>
          </a:r>
          <a:r>
            <a:rPr lang="de-DE" sz="2000" b="1" dirty="0" err="1"/>
            <a:t>poslanija</a:t>
          </a:r>
          <a:r>
            <a:rPr lang="de-DE" sz="2000" b="1" dirty="0"/>
            <a:t>: 2.Korintjanite 1:1/      (</a:t>
          </a:r>
          <a:r>
            <a:rPr lang="de-DE" sz="2000" b="1" dirty="0" err="1"/>
            <a:t>Filipjanite</a:t>
          </a:r>
          <a:r>
            <a:rPr lang="de-DE" sz="2000" b="1" dirty="0"/>
            <a:t> 1:1) </a:t>
          </a:r>
          <a:r>
            <a:rPr lang="de-DE" sz="2000" b="1" dirty="0" err="1"/>
            <a:t>Kolosjanite</a:t>
          </a:r>
          <a:r>
            <a:rPr lang="de-DE" sz="2000" b="1" dirty="0"/>
            <a:t> 1:1   (1.Solunjanite 1:1) 2.Solunjanite 1:1 hem (</a:t>
          </a:r>
          <a:r>
            <a:rPr lang="de-DE" sz="2000" b="1" dirty="0" err="1"/>
            <a:t>Filipjanite</a:t>
          </a:r>
          <a:r>
            <a:rPr lang="de-DE" sz="2000" b="1" dirty="0"/>
            <a:t> 1:1).</a:t>
          </a:r>
          <a:endParaRPr lang="es-ES" sz="20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de-DE" sz="2400" b="1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</a:t>
          </a:r>
          <a:endParaRPr lang="es-ES" sz="24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de-DE" sz="2000" b="1" dirty="0" err="1"/>
            <a:t>Ov</a:t>
          </a:r>
          <a:r>
            <a:rPr lang="de-DE" sz="2000" b="1" dirty="0"/>
            <a:t> </a:t>
          </a:r>
          <a:r>
            <a:rPr lang="de-DE" sz="2000" b="1" dirty="0" err="1"/>
            <a:t>ispolninga</a:t>
          </a:r>
          <a:r>
            <a:rPr lang="de-DE" sz="2000" b="1" dirty="0"/>
            <a:t> </a:t>
          </a:r>
          <a:r>
            <a:rPr lang="de-DE" sz="2000" b="1" dirty="0" err="1"/>
            <a:t>nesave</a:t>
          </a:r>
          <a:r>
            <a:rPr lang="de-DE" sz="2000" b="1" dirty="0"/>
            <a:t> </a:t>
          </a:r>
          <a:r>
            <a:rPr lang="de-DE" sz="2000" b="1" dirty="0" err="1"/>
            <a:t>prorocka</a:t>
          </a:r>
          <a:r>
            <a:rPr lang="de-DE" sz="2000" b="1" dirty="0"/>
            <a:t> </a:t>
          </a:r>
          <a:r>
            <a:rPr lang="de-DE" sz="2000" b="1" dirty="0" err="1"/>
            <a:t>funkcije</a:t>
          </a:r>
          <a:r>
            <a:rPr lang="de-DE" sz="2000" b="1" dirty="0"/>
            <a:t>, sar </a:t>
          </a:r>
          <a:r>
            <a:rPr lang="de-DE" sz="2000" b="1" dirty="0" err="1"/>
            <a:t>soj</a:t>
          </a:r>
          <a:r>
            <a:rPr lang="de-DE" sz="2000" b="1" dirty="0"/>
            <a:t> </a:t>
          </a:r>
          <a:r>
            <a:rPr lang="de-DE" sz="2000" b="1" dirty="0" err="1"/>
            <a:t>tane</a:t>
          </a:r>
          <a:r>
            <a:rPr lang="de-DE" sz="2000" b="1" dirty="0"/>
            <a:t> o </a:t>
          </a:r>
          <a:r>
            <a:rPr lang="de-DE" sz="2000" b="1" dirty="0" err="1"/>
            <a:t>izgradiba</a:t>
          </a:r>
          <a:r>
            <a:rPr lang="de-DE" sz="2000" b="1" dirty="0"/>
            <a:t> (2.Korintjanite 8:6) </a:t>
          </a:r>
          <a:r>
            <a:rPr lang="de-DE" sz="2000" b="1" dirty="0" err="1"/>
            <a:t>opomeniba</a:t>
          </a:r>
          <a:r>
            <a:rPr lang="de-DE" sz="2000" b="1" dirty="0"/>
            <a:t> (Tit 2:6,9,15) </a:t>
          </a:r>
          <a:r>
            <a:rPr lang="de-DE" sz="2000" b="1" dirty="0" err="1"/>
            <a:t>thaj</a:t>
          </a:r>
          <a:r>
            <a:rPr lang="de-DE" sz="2000" b="1" dirty="0"/>
            <a:t> </a:t>
          </a:r>
          <a:r>
            <a:rPr lang="de-DE" sz="2000" b="1" dirty="0" err="1"/>
            <a:t>uteha</a:t>
          </a:r>
          <a:r>
            <a:rPr lang="de-DE" sz="2000" b="1" dirty="0"/>
            <a:t> (2.Korintjanite 7:13).</a:t>
          </a:r>
          <a:endParaRPr lang="es-ES" sz="200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dirty="0" err="1"/>
            <a:t>Olesi</a:t>
          </a:r>
          <a:r>
            <a:rPr lang="de-DE" sz="2000" b="1" kern="1200" dirty="0"/>
            <a:t> </a:t>
          </a:r>
          <a:r>
            <a:rPr lang="de-DE" sz="2000" b="1" kern="1200" dirty="0" err="1"/>
            <a:t>glavno</a:t>
          </a:r>
          <a:r>
            <a:rPr lang="de-DE" sz="2000" b="1" kern="1200" dirty="0"/>
            <a:t> </a:t>
          </a:r>
          <a:r>
            <a:rPr lang="de-DE" sz="2000" b="1" kern="1200" dirty="0" err="1"/>
            <a:t>misija</a:t>
          </a:r>
          <a:r>
            <a:rPr lang="de-DE" sz="2000" b="1" kern="1200" dirty="0"/>
            <a:t> </a:t>
          </a:r>
          <a:r>
            <a:rPr lang="de-DE" sz="2000" b="1" kern="1200" dirty="0" err="1"/>
            <a:t>ine</a:t>
          </a:r>
          <a:r>
            <a:rPr lang="de-DE" sz="2000" b="1" kern="1200" dirty="0"/>
            <a:t> te </a:t>
          </a:r>
          <a:r>
            <a:rPr lang="de-DE" sz="2000" b="1" kern="1200" dirty="0" err="1"/>
            <a:t>vodinel</a:t>
          </a:r>
          <a:r>
            <a:rPr lang="de-DE" sz="2000" b="1" kern="1200" dirty="0"/>
            <a:t> e </a:t>
          </a:r>
          <a:r>
            <a:rPr lang="de-DE" sz="2000" b="1" kern="1200" dirty="0" err="1"/>
            <a:t>manusen</a:t>
          </a:r>
          <a:r>
            <a:rPr lang="de-DE" sz="2000" b="1" kern="1200" dirty="0"/>
            <a:t> </a:t>
          </a:r>
          <a:r>
            <a:rPr lang="de-DE" sz="2000" b="1" kern="1200" dirty="0" err="1"/>
            <a:t>kon</a:t>
          </a:r>
          <a:r>
            <a:rPr lang="de-DE" sz="2000" b="1" kern="1200" dirty="0"/>
            <a:t> ko Isus</a:t>
          </a:r>
          <a:endParaRPr lang="es-ES" sz="2000" kern="120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Да сведочам за Исус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Ola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otkringe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nastanija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so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proteginenape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duri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thaj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ko </a:t>
          </a:r>
          <a:r>
            <a:rPr lang="de-DE" sz="2000" b="1" kern="1200" dirty="0" err="1">
              <a:latin typeface="Aptos" panose="02110004020202020204"/>
              <a:ea typeface="+mn-ea"/>
              <a:cs typeface="+mn-cs"/>
            </a:rPr>
            <a:t>dive</a:t>
          </a:r>
          <a:r>
            <a:rPr lang="de-DE" sz="2000" b="1" kern="1200" dirty="0">
              <a:latin typeface="Aptos" panose="02110004020202020204"/>
              <a:ea typeface="+mn-ea"/>
              <a:cs typeface="+mn-cs"/>
            </a:rPr>
            <a:t> - avdive</a:t>
          </a:r>
          <a:endParaRPr lang="es-ES" sz="2000" b="1" kern="120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Најавувајќи ја иднината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dirty="0"/>
            <a:t>Te </a:t>
          </a:r>
          <a:r>
            <a:rPr lang="de-DE" sz="2000" b="1" kern="1200" dirty="0" err="1"/>
            <a:t>izgradinelpe</a:t>
          </a:r>
          <a:r>
            <a:rPr lang="de-DE" sz="2000" b="1" kern="1200" dirty="0"/>
            <a:t> </a:t>
          </a:r>
          <a:r>
            <a:rPr lang="de-DE" sz="2000" b="1" kern="1200" dirty="0" err="1"/>
            <a:t>silno</a:t>
          </a:r>
          <a:r>
            <a:rPr lang="de-DE" sz="2000" b="1" kern="1200" dirty="0"/>
            <a:t> crkva so </a:t>
          </a:r>
          <a:r>
            <a:rPr lang="de-DE" sz="2000" b="1" kern="1200" dirty="0" err="1"/>
            <a:t>saj</a:t>
          </a:r>
          <a:r>
            <a:rPr lang="de-DE" sz="2000" b="1" kern="1200" dirty="0"/>
            <a:t> te </a:t>
          </a:r>
          <a:r>
            <a:rPr lang="de-DE" sz="2000" b="1" kern="1200" dirty="0" err="1"/>
            <a:t>idrzinel</a:t>
          </a:r>
          <a:r>
            <a:rPr lang="de-DE" sz="2000" b="1" kern="1200" dirty="0"/>
            <a:t> o </a:t>
          </a:r>
          <a:r>
            <a:rPr lang="de-DE" sz="2000" b="1" kern="1200" dirty="0" err="1"/>
            <a:t>napadija</a:t>
          </a:r>
          <a:r>
            <a:rPr lang="de-DE" sz="2000" b="1" kern="1200" dirty="0"/>
            <a:t> </a:t>
          </a:r>
          <a:r>
            <a:rPr lang="de-DE" sz="2000" b="1" kern="1200" dirty="0" err="1"/>
            <a:t>taro</a:t>
          </a:r>
          <a:r>
            <a:rPr lang="de-DE" sz="2000" b="1" kern="1200" dirty="0"/>
            <a:t> </a:t>
          </a:r>
          <a:r>
            <a:rPr lang="de-DE" sz="2000" b="1" kern="1200" dirty="0" err="1"/>
            <a:t>neprijateli</a:t>
          </a:r>
          <a:r>
            <a:rPr lang="de-DE" sz="2000" b="1" kern="1200" dirty="0"/>
            <a:t>.</a:t>
          </a:r>
          <a:endParaRPr lang="es-ES" sz="2000" kern="120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Izgradin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dirty="0"/>
            <a:t>Te </a:t>
          </a:r>
          <a:r>
            <a:rPr lang="de-DE" sz="2000" b="1" kern="1200" dirty="0" err="1"/>
            <a:t>proglasinelpe</a:t>
          </a:r>
          <a:r>
            <a:rPr lang="de-DE" sz="2000" b="1" kern="1200" dirty="0"/>
            <a:t> o grevo, e </a:t>
          </a:r>
          <a:r>
            <a:rPr lang="de-DE" sz="2000" b="1" kern="1200" dirty="0" err="1"/>
            <a:t>manusenge</a:t>
          </a:r>
          <a:r>
            <a:rPr lang="de-DE" sz="2000" b="1" kern="1200" dirty="0"/>
            <a:t> te </a:t>
          </a:r>
          <a:r>
            <a:rPr lang="de-DE" sz="2000" b="1" kern="1200" dirty="0" err="1"/>
            <a:t>saj</a:t>
          </a:r>
          <a:r>
            <a:rPr lang="de-DE" sz="2000" b="1" kern="1200" dirty="0"/>
            <a:t> te </a:t>
          </a:r>
          <a:r>
            <a:rPr lang="de-DE" sz="2000" b="1" kern="1200" dirty="0" err="1"/>
            <a:t>pokainenpe</a:t>
          </a:r>
          <a:endParaRPr lang="es-ES" sz="2000" kern="120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Povik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de-DE" sz="2000" b="1" kern="1200" dirty="0"/>
            <a:t>O </a:t>
          </a:r>
          <a:r>
            <a:rPr lang="de-DE" sz="2000" b="1" kern="1200" dirty="0" err="1"/>
            <a:t>Juda</a:t>
          </a:r>
          <a:r>
            <a:rPr lang="de-DE" sz="2000" b="1" kern="1200" dirty="0"/>
            <a:t> hem i Sila </a:t>
          </a:r>
          <a:r>
            <a:rPr lang="de-DE" sz="2000" b="1" kern="1200" dirty="0" err="1"/>
            <a:t>ine</a:t>
          </a:r>
          <a:r>
            <a:rPr lang="de-DE" sz="2000" b="1" kern="1200" dirty="0"/>
            <a:t> </a:t>
          </a:r>
          <a:r>
            <a:rPr lang="de-DE" sz="2000" b="1" kern="1200" dirty="0" err="1"/>
            <a:t>bicalde</a:t>
          </a:r>
          <a:r>
            <a:rPr lang="de-DE" sz="2000" b="1" kern="1200" dirty="0"/>
            <a:t> ko </a:t>
          </a:r>
          <a:r>
            <a:rPr lang="de-DE" sz="2000" b="1" kern="1200" dirty="0" err="1"/>
            <a:t>crkve</a:t>
          </a:r>
          <a:r>
            <a:rPr lang="de-DE" sz="2000" b="1" kern="1200" dirty="0"/>
            <a:t> </a:t>
          </a:r>
          <a:r>
            <a:rPr lang="de-DE" sz="2000" b="1" kern="1200" dirty="0" err="1"/>
            <a:t>za</a:t>
          </a:r>
          <a:r>
            <a:rPr lang="de-DE" sz="2000" b="1" kern="1200" dirty="0"/>
            <a:t> </a:t>
          </a:r>
          <a:r>
            <a:rPr lang="de-DE" sz="2000" b="1" kern="1200" dirty="0" err="1"/>
            <a:t>akaja</a:t>
          </a:r>
          <a:r>
            <a:rPr lang="de-DE" sz="2000" b="1" kern="1200" dirty="0"/>
            <a:t> </a:t>
          </a:r>
          <a:r>
            <a:rPr lang="de-DE" sz="2000" b="1" kern="1200" dirty="0" err="1"/>
            <a:t>specificno</a:t>
          </a:r>
          <a:r>
            <a:rPr lang="de-DE" sz="2000" b="1" kern="1200" dirty="0"/>
            <a:t> </a:t>
          </a:r>
          <a:r>
            <a:rPr lang="de-DE" sz="2000" b="1" kern="1200" dirty="0" err="1"/>
            <a:t>cel</a:t>
          </a:r>
          <a:r>
            <a:rPr lang="de-DE" sz="2000" b="1" kern="1200" dirty="0"/>
            <a:t>.</a:t>
          </a:r>
          <a:endParaRPr lang="es-ES" sz="2000" kern="120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Udobnost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6197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tane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manusa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bicalde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taro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Devel      (Luka 11:49)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974" y="47777"/>
        <a:ext cx="1644536" cy="1535662"/>
      </dsp:txXfrm>
    </dsp:sp>
    <dsp:sp modelId="{6AF94F2D-F79B-42D8-8792-EC5EE5CA65AE}">
      <dsp:nvSpPr>
        <dsp:cNvPr id="0" name=""/>
        <dsp:cNvSpPr/>
      </dsp:nvSpPr>
      <dsp:spPr>
        <a:xfrm>
          <a:off x="1920296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920296" y="704896"/>
        <a:ext cx="258229" cy="221423"/>
      </dsp:txXfrm>
    </dsp:sp>
    <dsp:sp modelId="{FAE57C7A-4FE9-4C1E-89A4-9591EE4B7D30}">
      <dsp:nvSpPr>
        <dsp:cNvPr id="0" name=""/>
        <dsp:cNvSpPr/>
      </dsp:nvSpPr>
      <dsp:spPr>
        <a:xfrm>
          <a:off x="2442323" y="0"/>
          <a:ext cx="2015999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dobinena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darija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te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vodinen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i crkva 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(1.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Kor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Ef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90100" y="47777"/>
        <a:ext cx="1920445" cy="1535662"/>
      </dsp:txXfrm>
    </dsp:sp>
    <dsp:sp modelId="{0D00281B-4660-4C87-BD3A-A048546E75D5}">
      <dsp:nvSpPr>
        <dsp:cNvPr id="0" name=""/>
        <dsp:cNvSpPr/>
      </dsp:nvSpPr>
      <dsp:spPr>
        <a:xfrm>
          <a:off x="4632332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632332" y="704896"/>
        <a:ext cx="258229" cy="221423"/>
      </dsp:txXfrm>
    </dsp:sp>
    <dsp:sp modelId="{48825FD6-2E41-4562-AE78-DC5FF4C17433}">
      <dsp:nvSpPr>
        <dsp:cNvPr id="0" name=""/>
        <dsp:cNvSpPr/>
      </dsp:nvSpPr>
      <dsp:spPr>
        <a:xfrm>
          <a:off x="5154359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tane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temeli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tari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crkva 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Efesjanite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2:20)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202136" y="47777"/>
        <a:ext cx="1644536" cy="1535662"/>
      </dsp:txXfrm>
    </dsp:sp>
    <dsp:sp modelId="{1F634FAF-0CDD-4918-9ECB-BCADC682B67E}">
      <dsp:nvSpPr>
        <dsp:cNvPr id="0" name=""/>
        <dsp:cNvSpPr/>
      </dsp:nvSpPr>
      <dsp:spPr>
        <a:xfrm>
          <a:off x="7068458" y="631089"/>
          <a:ext cx="368899" cy="369037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068458" y="704896"/>
        <a:ext cx="258229" cy="221423"/>
      </dsp:txXfrm>
    </dsp:sp>
    <dsp:sp modelId="{689C0D5C-78C0-4845-A70A-A99F356AC315}">
      <dsp:nvSpPr>
        <dsp:cNvPr id="0" name=""/>
        <dsp:cNvSpPr/>
      </dsp:nvSpPr>
      <dsp:spPr>
        <a:xfrm>
          <a:off x="7590485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priminena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otkrovenie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(Е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fesjanite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638262" y="47777"/>
        <a:ext cx="1644536" cy="1535662"/>
      </dsp:txXfrm>
    </dsp:sp>
    <dsp:sp modelId="{F24C91FF-F822-43EC-8BDC-F3C25FD177A3}">
      <dsp:nvSpPr>
        <dsp:cNvPr id="0" name=""/>
        <dsp:cNvSpPr/>
      </dsp:nvSpPr>
      <dsp:spPr>
        <a:xfrm>
          <a:off x="9504585" y="631089"/>
          <a:ext cx="368899" cy="369037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04585" y="704896"/>
        <a:ext cx="258229" cy="221423"/>
      </dsp:txXfrm>
    </dsp:sp>
    <dsp:sp modelId="{B63C68F4-37F5-4E39-81B9-0FD70A034F30}">
      <dsp:nvSpPr>
        <dsp:cNvPr id="0" name=""/>
        <dsp:cNvSpPr/>
      </dsp:nvSpPr>
      <dsp:spPr>
        <a:xfrm>
          <a:off x="10026612" y="0"/>
          <a:ext cx="1740090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Ola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raduinenape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ki 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pravda</a:t>
          </a:r>
          <a:r>
            <a:rPr lang="de-DE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de-DE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Otkrovenie</a:t>
          </a:r>
          <a:r>
            <a:rPr lang="ru-RU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18:20)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074389" y="47777"/>
        <a:ext cx="1644536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/>
            <a:t>Oleso</a:t>
          </a:r>
          <a:r>
            <a:rPr lang="de-DE" sz="2000" b="1" kern="1200" dirty="0"/>
            <a:t> </a:t>
          </a:r>
          <a:r>
            <a:rPr lang="de-DE" sz="2000" b="1" kern="1200" dirty="0" err="1"/>
            <a:t>povikuiba</a:t>
          </a:r>
          <a:r>
            <a:rPr lang="de-DE" sz="2000" b="1" kern="1200" dirty="0"/>
            <a:t> </a:t>
          </a:r>
          <a:r>
            <a:rPr lang="de-DE" sz="2000" b="1" kern="1200" dirty="0" err="1"/>
            <a:t>za</a:t>
          </a:r>
          <a:r>
            <a:rPr lang="de-DE" sz="2000" b="1" kern="1200" dirty="0"/>
            <a:t> </a:t>
          </a:r>
          <a:r>
            <a:rPr lang="de-DE" sz="2000" b="1" kern="1200" dirty="0" err="1"/>
            <a:t>sluzba</a:t>
          </a:r>
          <a:r>
            <a:rPr lang="de-DE" sz="2000" b="1" kern="1200" dirty="0"/>
            <a:t> </a:t>
          </a:r>
          <a:r>
            <a:rPr lang="de-DE" sz="2000" b="1" kern="1200" dirty="0" err="1"/>
            <a:t>ine</a:t>
          </a:r>
          <a:r>
            <a:rPr lang="de-DE" sz="2000" b="1" kern="1200" dirty="0"/>
            <a:t> </a:t>
          </a:r>
          <a:r>
            <a:rPr lang="de-DE" sz="2000" b="1" kern="1200" dirty="0" err="1"/>
            <a:t>vakerdo</a:t>
          </a:r>
          <a:r>
            <a:rPr lang="de-DE" sz="2000" b="1" kern="1200" dirty="0"/>
            <a:t> (1.Timotej 1:18). </a:t>
          </a:r>
          <a:r>
            <a:rPr lang="de-DE" sz="2000" b="1" kern="1200" dirty="0" err="1"/>
            <a:t>Ov</a:t>
          </a:r>
          <a:r>
            <a:rPr lang="de-DE" sz="2000" b="1" kern="1200" dirty="0"/>
            <a:t> </a:t>
          </a:r>
          <a:r>
            <a:rPr lang="de-DE" sz="2000" b="1" kern="1200" dirty="0" err="1"/>
            <a:t>ine</a:t>
          </a:r>
          <a:r>
            <a:rPr lang="de-DE" sz="2000" b="1" kern="1200" dirty="0"/>
            <a:t> </a:t>
          </a:r>
          <a:r>
            <a:rPr lang="de-DE" sz="2000" b="1" kern="1200" dirty="0" err="1"/>
            <a:t>koavtori</a:t>
          </a:r>
          <a:r>
            <a:rPr lang="de-DE" sz="2000" b="1" kern="1200" dirty="0"/>
            <a:t> e </a:t>
          </a:r>
          <a:r>
            <a:rPr lang="de-DE" sz="2000" b="1" kern="1200" dirty="0" err="1"/>
            <a:t>Pavleja</a:t>
          </a:r>
          <a:r>
            <a:rPr lang="de-DE" sz="2000" b="1" kern="1200" dirty="0"/>
            <a:t> </a:t>
          </a:r>
          <a:r>
            <a:rPr lang="de-DE" sz="2000" b="1" kern="1200" dirty="0" err="1"/>
            <a:t>taro</a:t>
          </a:r>
          <a:r>
            <a:rPr lang="de-DE" sz="2000" b="1" kern="1200" dirty="0"/>
            <a:t> </a:t>
          </a:r>
          <a:r>
            <a:rPr lang="de-DE" sz="2000" b="1" kern="1200" dirty="0" err="1"/>
            <a:t>poslanija</a:t>
          </a:r>
          <a:r>
            <a:rPr lang="de-DE" sz="2000" b="1" kern="1200" dirty="0"/>
            <a:t>: 2.Korintjanite 1:1/      (</a:t>
          </a:r>
          <a:r>
            <a:rPr lang="de-DE" sz="2000" b="1" kern="1200" dirty="0" err="1"/>
            <a:t>Filipjanite</a:t>
          </a:r>
          <a:r>
            <a:rPr lang="de-DE" sz="2000" b="1" kern="1200" dirty="0"/>
            <a:t> 1:1) </a:t>
          </a:r>
          <a:r>
            <a:rPr lang="de-DE" sz="2000" b="1" kern="1200" dirty="0" err="1"/>
            <a:t>Kolosjanite</a:t>
          </a:r>
          <a:r>
            <a:rPr lang="de-DE" sz="2000" b="1" kern="1200" dirty="0"/>
            <a:t> 1:1   (1.Solunjanite 1:1) 2.Solunjanite 1:1 hem (</a:t>
          </a:r>
          <a:r>
            <a:rPr lang="de-DE" sz="2000" b="1" kern="1200" dirty="0" err="1"/>
            <a:t>Filipjanite</a:t>
          </a:r>
          <a:r>
            <a:rPr lang="de-DE" sz="2000" b="1" kern="1200" dirty="0"/>
            <a:t> 1:1).</a:t>
          </a:r>
          <a:endParaRPr lang="es-ES" sz="20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TIMOTEJ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 err="1"/>
            <a:t>Ov</a:t>
          </a:r>
          <a:r>
            <a:rPr lang="de-DE" sz="2000" b="1" kern="1200" dirty="0"/>
            <a:t> </a:t>
          </a:r>
          <a:r>
            <a:rPr lang="de-DE" sz="2000" b="1" kern="1200" dirty="0" err="1"/>
            <a:t>ispolninga</a:t>
          </a:r>
          <a:r>
            <a:rPr lang="de-DE" sz="2000" b="1" kern="1200" dirty="0"/>
            <a:t> </a:t>
          </a:r>
          <a:r>
            <a:rPr lang="de-DE" sz="2000" b="1" kern="1200" dirty="0" err="1"/>
            <a:t>nesave</a:t>
          </a:r>
          <a:r>
            <a:rPr lang="de-DE" sz="2000" b="1" kern="1200" dirty="0"/>
            <a:t> </a:t>
          </a:r>
          <a:r>
            <a:rPr lang="de-DE" sz="2000" b="1" kern="1200" dirty="0" err="1"/>
            <a:t>prorocka</a:t>
          </a:r>
          <a:r>
            <a:rPr lang="de-DE" sz="2000" b="1" kern="1200" dirty="0"/>
            <a:t> </a:t>
          </a:r>
          <a:r>
            <a:rPr lang="de-DE" sz="2000" b="1" kern="1200" dirty="0" err="1"/>
            <a:t>funkcije</a:t>
          </a:r>
          <a:r>
            <a:rPr lang="de-DE" sz="2000" b="1" kern="1200" dirty="0"/>
            <a:t>, sar </a:t>
          </a:r>
          <a:r>
            <a:rPr lang="de-DE" sz="2000" b="1" kern="1200" dirty="0" err="1"/>
            <a:t>soj</a:t>
          </a:r>
          <a:r>
            <a:rPr lang="de-DE" sz="2000" b="1" kern="1200" dirty="0"/>
            <a:t> </a:t>
          </a:r>
          <a:r>
            <a:rPr lang="de-DE" sz="2000" b="1" kern="1200" dirty="0" err="1"/>
            <a:t>tane</a:t>
          </a:r>
          <a:r>
            <a:rPr lang="de-DE" sz="2000" b="1" kern="1200" dirty="0"/>
            <a:t> o </a:t>
          </a:r>
          <a:r>
            <a:rPr lang="de-DE" sz="2000" b="1" kern="1200" dirty="0" err="1"/>
            <a:t>izgradiba</a:t>
          </a:r>
          <a:r>
            <a:rPr lang="de-DE" sz="2000" b="1" kern="1200" dirty="0"/>
            <a:t> (2.Korintjanite 8:6) </a:t>
          </a:r>
          <a:r>
            <a:rPr lang="de-DE" sz="2000" b="1" kern="1200" dirty="0" err="1"/>
            <a:t>opomeniba</a:t>
          </a:r>
          <a:r>
            <a:rPr lang="de-DE" sz="2000" b="1" kern="1200" dirty="0"/>
            <a:t> (Tit 2:6,9,15) </a:t>
          </a:r>
          <a:r>
            <a:rPr lang="de-DE" sz="2000" b="1" kern="1200" dirty="0" err="1"/>
            <a:t>thaj</a:t>
          </a:r>
          <a:r>
            <a:rPr lang="de-DE" sz="2000" b="1" kern="1200" dirty="0"/>
            <a:t> </a:t>
          </a:r>
          <a:r>
            <a:rPr lang="de-DE" sz="2000" b="1" kern="1200" dirty="0" err="1"/>
            <a:t>uteha</a:t>
          </a:r>
          <a:r>
            <a:rPr lang="de-DE" sz="2000" b="1" kern="1200" dirty="0"/>
            <a:t> (2.Korintjanite 7:13).</a:t>
          </a:r>
          <a:endParaRPr lang="es-ES" sz="2000" kern="120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b="1" kern="1200" spc="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</a:t>
          </a:r>
          <a:endParaRPr lang="es-ES" sz="2400" kern="1200" spc="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81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9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59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60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742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32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415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86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1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5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91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C9B7D4-C596-44FB-85D7-59A20FA04A17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1E109-2622-42A3-B8A6-3D3D77E513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245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spc="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NEVOZAVETNA PROROKIJA</a:t>
            </a:r>
            <a:endParaRPr lang="es-ES" sz="4800" b="1" spc="30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744514" y="0"/>
            <a:ext cx="3342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Lekcija</a:t>
            </a:r>
            <a:r>
              <a:rPr lang="de-DE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 </a:t>
            </a:r>
            <a:r>
              <a:rPr lang="de-DE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24 </a:t>
            </a:r>
            <a:r>
              <a:rPr lang="de-DE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Oktomvri</a:t>
            </a:r>
            <a:r>
              <a:rPr lang="de-DE" sz="1600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 </a:t>
            </a:r>
            <a:r>
              <a:rPr lang="de-DE" sz="1600" b="1" dirty="0" err="1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bers</a:t>
            </a:r>
            <a:endParaRPr lang="es-ES" sz="1600" b="1" dirty="0"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9658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ru-RU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„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isi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razna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darija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ali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O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Duho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tano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isto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isi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razna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sluge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ali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O Devel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tano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isto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thaj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isi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razna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delija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ali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O Devel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tano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isto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, Kova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kerelalen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sarinen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ko 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sekova</a:t>
            </a:r>
            <a:r>
              <a:rPr lang="ru-RU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.“ 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   </a:t>
            </a:r>
            <a:r>
              <a:rPr lang="ru-RU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(1.</a:t>
            </a:r>
            <a:r>
              <a:rPr lang="de-DE" sz="2200" b="1" dirty="0" err="1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Korintjanite</a:t>
            </a:r>
            <a:r>
              <a:rPr lang="de-DE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ru-RU" sz="2200" b="1" dirty="0">
                <a:solidFill>
                  <a:srgbClr val="E97132">
                    <a:lumMod val="50000"/>
                  </a:srgbClr>
                </a:solidFill>
                <a:latin typeface="Comic Sans MS" panose="030F0702030302020204" pitchFamily="66" charset="0"/>
              </a:rPr>
              <a:t>12:4-6)</a:t>
            </a:r>
            <a:endParaRPr kumimoji="0" lang="es-ES" sz="15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>
                <a:solidFill>
                  <a:schemeClr val="bg1"/>
                </a:solidFill>
                <a:highlight>
                  <a:srgbClr val="6D1307"/>
                </a:highlight>
              </a:rPr>
              <a:t>Uloge</a:t>
            </a:r>
            <a:r>
              <a:rPr lang="de-DE" sz="2000" b="1" dirty="0">
                <a:solidFill>
                  <a:schemeClr val="bg1"/>
                </a:solidFill>
                <a:highlight>
                  <a:srgbClr val="6D1307"/>
                </a:highligh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highlight>
                  <a:srgbClr val="6D1307"/>
                </a:highlight>
              </a:rPr>
              <a:t>taro</a:t>
            </a:r>
            <a:r>
              <a:rPr lang="de-DE" sz="2000" b="1" dirty="0">
                <a:solidFill>
                  <a:schemeClr val="bg1"/>
                </a:solidFill>
                <a:highlight>
                  <a:srgbClr val="6D1307"/>
                </a:highligh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highlight>
                  <a:srgbClr val="6D1307"/>
                </a:highlight>
              </a:rPr>
              <a:t>prorokija</a:t>
            </a:r>
            <a:r>
              <a:rPr lang="de-DE" sz="2000" b="1" dirty="0">
                <a:solidFill>
                  <a:schemeClr val="bg1"/>
                </a:solidFill>
                <a:highlight>
                  <a:srgbClr val="6D1307"/>
                </a:highlight>
              </a:rPr>
              <a:t> ko Nevo </a:t>
            </a:r>
            <a:r>
              <a:rPr lang="de-DE" sz="2000" b="1" dirty="0" err="1">
                <a:solidFill>
                  <a:schemeClr val="bg1"/>
                </a:solidFill>
                <a:highlight>
                  <a:srgbClr val="6D1307"/>
                </a:highlight>
              </a:rPr>
              <a:t>zavet</a:t>
            </a:r>
            <a:endParaRPr lang="es-ES" sz="2000" b="1" dirty="0">
              <a:solidFill>
                <a:schemeClr val="bg1"/>
              </a:solidFill>
              <a:highlight>
                <a:srgbClr val="6D1307"/>
              </a:highlight>
            </a:endParaRPr>
          </a:p>
          <a:p>
            <a:pPr>
              <a:spcBef>
                <a:spcPts val="600"/>
              </a:spcBef>
            </a:pPr>
            <a:r>
              <a:rPr lang="de-DE" sz="2000" b="1" dirty="0" err="1">
                <a:solidFill>
                  <a:schemeClr val="bg1"/>
                </a:solidFill>
                <a:highlight>
                  <a:srgbClr val="205C01"/>
                </a:highlight>
              </a:rPr>
              <a:t>Prorokija</a:t>
            </a:r>
            <a:r>
              <a:rPr lang="de-DE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highlight>
                  <a:srgbClr val="205C01"/>
                </a:highlight>
              </a:rPr>
              <a:t>taro</a:t>
            </a:r>
            <a:r>
              <a:rPr lang="de-DE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 Nevo </a:t>
            </a:r>
            <a:r>
              <a:rPr lang="de-DE" sz="2000" b="1" dirty="0" err="1">
                <a:solidFill>
                  <a:schemeClr val="bg1"/>
                </a:solidFill>
                <a:highlight>
                  <a:srgbClr val="205C01"/>
                </a:highlight>
              </a:rPr>
              <a:t>zavet</a:t>
            </a:r>
            <a:r>
              <a:rPr lang="de-DE" sz="2000" b="1" dirty="0">
                <a:solidFill>
                  <a:schemeClr val="bg1"/>
                </a:solidFill>
                <a:highlight>
                  <a:srgbClr val="205C01"/>
                </a:highlight>
              </a:rPr>
              <a:t>:</a:t>
            </a:r>
            <a:endParaRPr lang="es-ES" sz="2000" b="1" dirty="0">
              <a:solidFill>
                <a:schemeClr val="bg1"/>
              </a:solidFill>
              <a:highlight>
                <a:srgbClr val="205C01"/>
              </a:highlight>
            </a:endParaRPr>
          </a:p>
          <a:p>
            <a:pPr marL="893763" lvl="1">
              <a:spcBef>
                <a:spcPts val="600"/>
              </a:spcBef>
            </a:pPr>
            <a:r>
              <a:rPr lang="de-DE" sz="2000" b="1" dirty="0">
                <a:uFill>
                  <a:solidFill>
                    <a:srgbClr val="D01729"/>
                  </a:solidFill>
                </a:uFill>
              </a:rPr>
              <a:t>O Isus, </a:t>
            </a:r>
            <a:r>
              <a:rPr lang="de-DE" sz="2000" b="1" dirty="0" err="1">
                <a:uFill>
                  <a:solidFill>
                    <a:srgbClr val="D01729"/>
                  </a:solidFill>
                </a:uFill>
              </a:rPr>
              <a:t>prorokuimo</a:t>
            </a:r>
            <a:r>
              <a:rPr lang="de-DE" sz="2000" b="1" dirty="0"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de-DE" sz="2000" b="1" dirty="0" err="1">
                <a:uFill>
                  <a:solidFill>
                    <a:srgbClr val="D01729"/>
                  </a:solidFill>
                </a:uFill>
              </a:rPr>
              <a:t>proroko</a:t>
            </a:r>
            <a:r>
              <a:rPr lang="de-DE" sz="2000" b="1" dirty="0">
                <a:uFill>
                  <a:solidFill>
                    <a:srgbClr val="D01729"/>
                  </a:solidFill>
                </a:uFill>
              </a:rPr>
              <a:t>.</a:t>
            </a:r>
            <a:endParaRPr lang="mk-MK" sz="2000" b="1" dirty="0">
              <a:uFill>
                <a:solidFill>
                  <a:srgbClr val="D01729"/>
                </a:solidFill>
              </a:uFill>
            </a:endParaRPr>
          </a:p>
          <a:p>
            <a:pPr marL="893763" lvl="1"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Apostolija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o </a:t>
            </a:r>
            <a:r>
              <a:rPr lang="de-DE" sz="2000" b="1" dirty="0" err="1"/>
              <a:t>prorocice</a:t>
            </a:r>
            <a:r>
              <a:rPr lang="de-DE" sz="2000" b="1" dirty="0"/>
              <a:t>.</a:t>
            </a:r>
            <a:endParaRPr lang="mk-MK" sz="2000" b="1" dirty="0"/>
          </a:p>
          <a:p>
            <a:pPr marL="893763" lvl="1">
              <a:spcBef>
                <a:spcPts val="600"/>
              </a:spcBef>
            </a:pPr>
            <a:r>
              <a:rPr lang="de-DE" sz="2000" b="1" dirty="0" err="1"/>
              <a:t>Prorocice</a:t>
            </a:r>
            <a:r>
              <a:rPr lang="es-ES" sz="2000" b="1" dirty="0">
                <a:effectLst/>
              </a:rPr>
              <a:t>.</a:t>
            </a:r>
          </a:p>
          <a:p>
            <a:pPr marL="893763" lvl="1">
              <a:spcBef>
                <a:spcPts val="600"/>
              </a:spcBef>
            </a:pPr>
            <a:r>
              <a:rPr lang="de-DE" sz="2000" b="1" dirty="0" err="1"/>
              <a:t>Sorabotnikija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Pavle.</a:t>
            </a:r>
            <a:endParaRPr lang="mk-MK" sz="2000" b="1" dirty="0"/>
          </a:p>
          <a:p>
            <a:pPr marL="893763" lvl="1">
              <a:spcBef>
                <a:spcPts val="600"/>
              </a:spcBef>
            </a:pPr>
            <a:r>
              <a:rPr lang="de-DE" sz="2000" b="1" dirty="0" err="1"/>
              <a:t>Lazna</a:t>
            </a:r>
            <a:r>
              <a:rPr lang="de-DE" sz="2000" b="1" dirty="0"/>
              <a:t> </a:t>
            </a:r>
            <a:r>
              <a:rPr lang="de-DE" sz="2000" b="1" dirty="0" err="1"/>
              <a:t>prorokija</a:t>
            </a:r>
            <a:r>
              <a:rPr lang="de-DE" sz="2000" b="1" dirty="0"/>
              <a:t>.</a:t>
            </a:r>
            <a:endParaRPr lang="es-ES" sz="2000" b="1" dirty="0">
              <a:effectLst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Taro </a:t>
            </a:r>
            <a:r>
              <a:rPr lang="de-DE" sz="2000" b="1" dirty="0" err="1"/>
              <a:t>Malahija</a:t>
            </a:r>
            <a:r>
              <a:rPr lang="de-DE" sz="2000" b="1" dirty="0"/>
              <a:t> ci </a:t>
            </a:r>
            <a:r>
              <a:rPr lang="de-DE" sz="2000" b="1" dirty="0" err="1"/>
              <a:t>nakari</a:t>
            </a:r>
            <a:r>
              <a:rPr lang="de-DE" sz="2000" b="1" dirty="0"/>
              <a:t>, </a:t>
            </a:r>
            <a:r>
              <a:rPr lang="de-DE" sz="2000" b="1" dirty="0" err="1"/>
              <a:t>nakle</a:t>
            </a:r>
            <a:r>
              <a:rPr lang="de-DE" sz="2000" b="1" dirty="0"/>
              <a:t> 400 </a:t>
            </a:r>
            <a:r>
              <a:rPr lang="de-DE" sz="2000" b="1" dirty="0" err="1"/>
              <a:t>bers</a:t>
            </a:r>
            <a:r>
              <a:rPr lang="de-DE" sz="2000" b="1" dirty="0"/>
              <a:t> </a:t>
            </a:r>
            <a:r>
              <a:rPr lang="de-DE" sz="2000" b="1" dirty="0" err="1"/>
              <a:t>bizo</a:t>
            </a:r>
            <a:r>
              <a:rPr lang="de-DE" sz="2000" b="1" dirty="0"/>
              <a:t> </a:t>
            </a:r>
            <a:r>
              <a:rPr lang="de-DE" sz="2000" b="1" dirty="0" err="1"/>
              <a:t>glaso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</a:t>
            </a:r>
            <a:r>
              <a:rPr lang="de-DE" sz="2000" b="1" dirty="0" err="1"/>
              <a:t>nitu</a:t>
            </a:r>
            <a:r>
              <a:rPr lang="de-DE" sz="2000" b="1" dirty="0"/>
              <a:t> </a:t>
            </a:r>
            <a:r>
              <a:rPr lang="de-DE" sz="2000" b="1" dirty="0" err="1"/>
              <a:t>jek</a:t>
            </a:r>
            <a:r>
              <a:rPr lang="de-DE" sz="2000" b="1" dirty="0"/>
              <a:t> </a:t>
            </a:r>
            <a:r>
              <a:rPr lang="de-DE" sz="2000" b="1" dirty="0" err="1"/>
              <a:t>proroko</a:t>
            </a:r>
            <a:r>
              <a:rPr lang="de-DE" sz="2000" b="1" dirty="0"/>
              <a:t> te </a:t>
            </a:r>
            <a:r>
              <a:rPr lang="de-DE" sz="2000" b="1" dirty="0" err="1"/>
              <a:t>sunelpe</a:t>
            </a:r>
            <a:r>
              <a:rPr lang="de-DE" sz="2000" b="1" dirty="0"/>
              <a:t> </a:t>
            </a:r>
            <a:r>
              <a:rPr lang="de-DE" sz="2000" b="1" dirty="0" err="1"/>
              <a:t>maskar</a:t>
            </a:r>
            <a:r>
              <a:rPr lang="de-DE" sz="2000" b="1" dirty="0"/>
              <a:t> </a:t>
            </a:r>
            <a:r>
              <a:rPr lang="de-DE" sz="2000" b="1" dirty="0" err="1"/>
              <a:t>ke</a:t>
            </a:r>
            <a:r>
              <a:rPr lang="de-DE" sz="2000" b="1" dirty="0"/>
              <a:t> </a:t>
            </a:r>
            <a:r>
              <a:rPr lang="de-DE" sz="2000" b="1" dirty="0" err="1"/>
              <a:t>Devleso</a:t>
            </a:r>
            <a:r>
              <a:rPr lang="de-DE" sz="2000" b="1" dirty="0"/>
              <a:t> </a:t>
            </a:r>
            <a:r>
              <a:rPr lang="de-DE" sz="2000" b="1" dirty="0" err="1"/>
              <a:t>narodo</a:t>
            </a:r>
            <a:r>
              <a:rPr lang="de-DE" sz="2000" b="1" dirty="0"/>
              <a:t>. Bashi </a:t>
            </a:r>
            <a:r>
              <a:rPr lang="de-DE" sz="2000" b="1" dirty="0" err="1"/>
              <a:t>akaja</a:t>
            </a:r>
            <a:r>
              <a:rPr lang="de-DE" sz="2000" b="1" dirty="0"/>
              <a:t> </a:t>
            </a:r>
            <a:r>
              <a:rPr lang="de-DE" sz="2000" b="1" dirty="0" err="1"/>
              <a:t>tisina</a:t>
            </a:r>
            <a:r>
              <a:rPr lang="de-DE" sz="2000" b="1" dirty="0"/>
              <a:t>, o </a:t>
            </a:r>
            <a:r>
              <a:rPr lang="de-DE" sz="2000" b="1" dirty="0" err="1"/>
              <a:t>izraelsko</a:t>
            </a:r>
            <a:r>
              <a:rPr lang="de-DE" sz="2000" b="1" dirty="0"/>
              <a:t> </a:t>
            </a:r>
            <a:r>
              <a:rPr lang="de-DE" sz="2000" b="1" dirty="0" err="1"/>
              <a:t>narodo</a:t>
            </a:r>
            <a:r>
              <a:rPr lang="de-DE" sz="2000" b="1" dirty="0"/>
              <a:t> </a:t>
            </a:r>
            <a:r>
              <a:rPr lang="de-DE" sz="2000" b="1" dirty="0" err="1"/>
              <a:t>smetinga</a:t>
            </a:r>
            <a:r>
              <a:rPr lang="de-DE" sz="2000" b="1" dirty="0"/>
              <a:t> o </a:t>
            </a:r>
            <a:r>
              <a:rPr lang="de-DE" sz="2000" b="1" dirty="0" err="1"/>
              <a:t>kanon</a:t>
            </a:r>
            <a:r>
              <a:rPr lang="de-DE" sz="2000" b="1" dirty="0"/>
              <a:t> ko Sveto </a:t>
            </a:r>
            <a:r>
              <a:rPr lang="de-DE" sz="2000" b="1" dirty="0" err="1"/>
              <a:t>pismo</a:t>
            </a:r>
            <a:r>
              <a:rPr lang="de-DE" sz="2000" b="1" dirty="0"/>
              <a:t> (</a:t>
            </a:r>
            <a:r>
              <a:rPr lang="de-DE" sz="2000" b="1" dirty="0" err="1"/>
              <a:t>odnosno</a:t>
            </a:r>
            <a:r>
              <a:rPr lang="de-DE" sz="2000" b="1" dirty="0"/>
              <a:t> ko lila so </a:t>
            </a:r>
            <a:r>
              <a:rPr lang="de-DE" sz="2000" b="1" dirty="0" err="1"/>
              <a:t>soocingepe</a:t>
            </a:r>
            <a:r>
              <a:rPr lang="de-DE" sz="2000" b="1" dirty="0"/>
              <a:t> e </a:t>
            </a:r>
            <a:r>
              <a:rPr lang="de-DE" sz="2000" b="1" dirty="0" err="1"/>
              <a:t>Purane</a:t>
            </a:r>
            <a:r>
              <a:rPr lang="de-DE" sz="2000" b="1" dirty="0"/>
              <a:t> </a:t>
            </a:r>
            <a:r>
              <a:rPr lang="de-DE" sz="2000" b="1" dirty="0" err="1"/>
              <a:t>zaveteja</a:t>
            </a:r>
            <a:r>
              <a:rPr lang="de-DE" sz="2000" b="1" dirty="0"/>
              <a:t>) </a:t>
            </a:r>
            <a:r>
              <a:rPr lang="de-DE" sz="2000" b="1" dirty="0" err="1"/>
              <a:t>za</a:t>
            </a:r>
            <a:r>
              <a:rPr lang="de-DE" sz="2000" b="1" dirty="0"/>
              <a:t> </a:t>
            </a:r>
            <a:r>
              <a:rPr lang="de-DE" sz="2000" b="1" dirty="0" err="1"/>
              <a:t>panlo</a:t>
            </a:r>
            <a:r>
              <a:rPr lang="de-DE" sz="2000" b="1" dirty="0"/>
              <a:t>.</a:t>
            </a:r>
            <a:endParaRPr lang="es-E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Kola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ulogija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akala</a:t>
            </a:r>
            <a:r>
              <a:rPr lang="de-DE" sz="2000" b="1" dirty="0">
                <a:solidFill>
                  <a:prstClr val="black"/>
                </a:solidFill>
              </a:rPr>
              <a:t> neve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prorocice</a:t>
            </a:r>
            <a:r>
              <a:rPr lang="de-DE" sz="2000" b="1" dirty="0">
                <a:solidFill>
                  <a:prstClr val="black"/>
                </a:solidFill>
              </a:rPr>
              <a:t>? Kola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ola</a:t>
            </a:r>
            <a:r>
              <a:rPr lang="de-DE" sz="2000" b="1" dirty="0">
                <a:solidFill>
                  <a:prstClr val="black"/>
                </a:solidFill>
              </a:rPr>
              <a:t>? Dali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hovavne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, sar ko vreme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Purano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zavet</a:t>
            </a:r>
            <a:r>
              <a:rPr lang="de-DE" sz="2000" b="1" dirty="0">
                <a:solidFill>
                  <a:prstClr val="black"/>
                </a:solidFill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516100"/>
            <a:ext cx="76390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Sepak</a:t>
            </a:r>
            <a:r>
              <a:rPr lang="de-DE" sz="2000" b="1" dirty="0">
                <a:solidFill>
                  <a:prstClr val="black"/>
                </a:solidFill>
              </a:rPr>
              <a:t>, O Devel na </a:t>
            </a:r>
            <a:r>
              <a:rPr lang="de-DE" sz="2000" b="1" dirty="0" err="1">
                <a:solidFill>
                  <a:prstClr val="black"/>
                </a:solidFill>
              </a:rPr>
              <a:t>cutinga</a:t>
            </a:r>
            <a:r>
              <a:rPr lang="de-DE" sz="2000" b="1" dirty="0">
                <a:solidFill>
                  <a:prstClr val="black"/>
                </a:solidFill>
              </a:rPr>
              <a:t> but vreme. Ko </a:t>
            </a:r>
            <a:r>
              <a:rPr lang="de-DE" sz="2000" b="1" dirty="0" err="1">
                <a:solidFill>
                  <a:prstClr val="black"/>
                </a:solidFill>
              </a:rPr>
              <a:t>piro</a:t>
            </a:r>
            <a:r>
              <a:rPr lang="de-DE" sz="2000" b="1" dirty="0">
                <a:solidFill>
                  <a:prstClr val="black"/>
                </a:solidFill>
              </a:rPr>
              <a:t> vreme, </a:t>
            </a:r>
            <a:r>
              <a:rPr lang="de-DE" sz="2000" b="1" dirty="0" err="1">
                <a:solidFill>
                  <a:prstClr val="black"/>
                </a:solidFill>
              </a:rPr>
              <a:t>Ov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bicalga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nevo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proroko</a:t>
            </a:r>
            <a:r>
              <a:rPr lang="de-DE" sz="2000" b="1" dirty="0">
                <a:solidFill>
                  <a:prstClr val="black"/>
                </a:solidFill>
              </a:rPr>
              <a:t>: Jovan </a:t>
            </a:r>
            <a:r>
              <a:rPr lang="de-DE" sz="2000" b="1" dirty="0" err="1">
                <a:solidFill>
                  <a:prstClr val="black"/>
                </a:solidFill>
              </a:rPr>
              <a:t>Krstitel</a:t>
            </a:r>
            <a:r>
              <a:rPr lang="de-DE" sz="2000" b="1" dirty="0">
                <a:solidFill>
                  <a:prstClr val="black"/>
                </a:solidFill>
              </a:rPr>
              <a:t> (Matej 11:7-9). Taro </a:t>
            </a:r>
            <a:r>
              <a:rPr lang="de-DE" sz="2000" b="1" dirty="0" err="1">
                <a:solidFill>
                  <a:prstClr val="black"/>
                </a:solidFill>
              </a:rPr>
              <a:t>odova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momenti</a:t>
            </a:r>
            <a:r>
              <a:rPr lang="de-DE" sz="2000" b="1" dirty="0">
                <a:solidFill>
                  <a:prstClr val="black"/>
                </a:solidFill>
              </a:rPr>
              <a:t>, o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palem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pojavingepe</a:t>
            </a:r>
            <a:r>
              <a:rPr lang="de-DE" sz="2000" b="1" dirty="0">
                <a:solidFill>
                  <a:prstClr val="black"/>
                </a:solidFill>
              </a:rPr>
              <a:t>. Ola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odgovorna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maskar</a:t>
            </a:r>
            <a:r>
              <a:rPr lang="de-DE" sz="2000" b="1" dirty="0">
                <a:solidFill>
                  <a:prstClr val="black"/>
                </a:solidFill>
              </a:rPr>
              <a:t> ko </a:t>
            </a:r>
            <a:r>
              <a:rPr lang="de-DE" sz="2000" b="1" dirty="0" err="1">
                <a:solidFill>
                  <a:prstClr val="black"/>
                </a:solidFill>
              </a:rPr>
              <a:t>javera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zadacija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ko </a:t>
            </a:r>
            <a:r>
              <a:rPr lang="de-DE" sz="2000" b="1" dirty="0" err="1">
                <a:solidFill>
                  <a:prstClr val="black"/>
                </a:solidFill>
              </a:rPr>
              <a:t>pisiba</a:t>
            </a:r>
            <a:r>
              <a:rPr lang="de-DE" sz="2000" b="1" dirty="0">
                <a:solidFill>
                  <a:prstClr val="black"/>
                </a:solidFill>
              </a:rPr>
              <a:t> o Nevo </a:t>
            </a:r>
            <a:r>
              <a:rPr lang="de-DE" sz="2000" b="1" dirty="0" err="1">
                <a:solidFill>
                  <a:prstClr val="black"/>
                </a:solidFill>
              </a:rPr>
              <a:t>zavet</a:t>
            </a:r>
            <a:r>
              <a:rPr lang="de-DE" sz="2000" b="1" dirty="0">
                <a:solidFill>
                  <a:prstClr val="black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5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FUNKCIJE TARO PROROKIJA KO NEVO ZAVET</a:t>
            </a:r>
          </a:p>
          <a:p>
            <a:pPr algn="ctr"/>
            <a:endParaRPr lang="es-ES" sz="32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okova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so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prorokuinela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kerela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lafi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manusenge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olengi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potkrepa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ohrabruiba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uteha</a:t>
            </a: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(1.</a:t>
            </a:r>
            <a:r>
              <a:rPr lang="de-DE" sz="16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Korintjanite</a:t>
            </a:r>
            <a:r>
              <a:rPr lang="de-DE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16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14:3)</a:t>
            </a:r>
            <a:endParaRPr lang="es-ES" sz="1600" b="1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Ko Nevo </a:t>
            </a:r>
            <a:r>
              <a:rPr lang="de-DE" sz="2000" b="1" dirty="0" err="1"/>
              <a:t>zavet</a:t>
            </a:r>
            <a:r>
              <a:rPr lang="de-DE" sz="2000" b="1" dirty="0"/>
              <a:t>, o </a:t>
            </a:r>
            <a:r>
              <a:rPr lang="de-DE" sz="2000" b="1" dirty="0" err="1"/>
              <a:t>prorostvo</a:t>
            </a:r>
            <a:r>
              <a:rPr lang="de-DE" sz="2000" b="1" dirty="0"/>
              <a:t> </a:t>
            </a:r>
            <a:r>
              <a:rPr lang="de-DE" sz="2000" b="1" dirty="0" err="1"/>
              <a:t>tano</a:t>
            </a:r>
            <a:r>
              <a:rPr lang="de-DE" sz="2000" b="1" dirty="0"/>
              <a:t> </a:t>
            </a:r>
            <a:r>
              <a:rPr lang="de-DE" sz="2000" b="1" dirty="0" err="1"/>
              <a:t>pretstavimo</a:t>
            </a:r>
            <a:r>
              <a:rPr lang="de-DE" sz="2000" b="1" dirty="0"/>
              <a:t> sar dar </a:t>
            </a:r>
            <a:r>
              <a:rPr lang="de-DE" sz="2000" b="1" dirty="0" err="1"/>
              <a:t>taro</a:t>
            </a:r>
            <a:r>
              <a:rPr lang="de-DE" sz="2000" b="1" dirty="0"/>
              <a:t> Sveti Duh, kova </a:t>
            </a:r>
            <a:r>
              <a:rPr lang="de-DE" sz="2000" b="1" dirty="0" err="1"/>
              <a:t>ine</a:t>
            </a:r>
            <a:r>
              <a:rPr lang="de-DE" sz="2000" b="1" dirty="0"/>
              <a:t> </a:t>
            </a:r>
            <a:r>
              <a:rPr lang="de-DE" sz="2000" b="1" dirty="0" err="1"/>
              <a:t>izleaimo</a:t>
            </a:r>
            <a:r>
              <a:rPr lang="de-DE" sz="2000" b="1" dirty="0"/>
              <a:t> </a:t>
            </a:r>
            <a:r>
              <a:rPr lang="de-DE" sz="2000" b="1" dirty="0" err="1"/>
              <a:t>izobilno</a:t>
            </a:r>
            <a:r>
              <a:rPr lang="de-DE" sz="2000" b="1" dirty="0"/>
              <a:t> (</a:t>
            </a:r>
            <a:r>
              <a:rPr lang="de-DE" sz="2000" b="1" dirty="0" err="1"/>
              <a:t>Rimjanite</a:t>
            </a:r>
            <a:r>
              <a:rPr lang="de-DE" sz="2000" b="1" dirty="0"/>
              <a:t> 12:6). Ki </a:t>
            </a:r>
            <a:r>
              <a:rPr lang="de-DE" sz="2000" b="1" dirty="0" err="1"/>
              <a:t>jek</a:t>
            </a:r>
            <a:r>
              <a:rPr lang="de-DE" sz="2000" b="1" dirty="0"/>
              <a:t> crkva </a:t>
            </a:r>
            <a:r>
              <a:rPr lang="de-DE" sz="2000" b="1" dirty="0" err="1"/>
              <a:t>sainge</a:t>
            </a:r>
            <a:r>
              <a:rPr lang="de-DE" sz="2000" b="1" dirty="0"/>
              <a:t> te ovel </a:t>
            </a:r>
            <a:r>
              <a:rPr lang="de-DE" sz="2000" b="1" dirty="0" err="1"/>
              <a:t>odozom</a:t>
            </a:r>
            <a:r>
              <a:rPr lang="de-DE" sz="2000" b="1" dirty="0"/>
              <a:t> but </a:t>
            </a:r>
            <a:r>
              <a:rPr lang="de-DE" sz="2000" b="1" dirty="0" err="1"/>
              <a:t>prorokija</a:t>
            </a:r>
            <a:r>
              <a:rPr lang="de-DE" sz="2000" b="1" dirty="0"/>
              <a:t> so </a:t>
            </a:r>
            <a:r>
              <a:rPr lang="de-DE" sz="2000" b="1" dirty="0" err="1"/>
              <a:t>ola</a:t>
            </a:r>
            <a:r>
              <a:rPr lang="de-DE" sz="2000" b="1" dirty="0"/>
              <a:t> </a:t>
            </a:r>
            <a:r>
              <a:rPr lang="de-DE" sz="2000" b="1" dirty="0" err="1"/>
              <a:t>morandile</a:t>
            </a:r>
            <a:r>
              <a:rPr lang="de-DE" sz="2000" b="1" dirty="0"/>
              <a:t> te </a:t>
            </a:r>
            <a:r>
              <a:rPr lang="de-DE" sz="2000" b="1" dirty="0" err="1"/>
              <a:t>keren</a:t>
            </a:r>
            <a:r>
              <a:rPr lang="de-DE" sz="2000" b="1" dirty="0"/>
              <a:t> </a:t>
            </a:r>
            <a:r>
              <a:rPr lang="de-DE" sz="2000" b="1" dirty="0" err="1"/>
              <a:t>lafi</a:t>
            </a:r>
            <a:r>
              <a:rPr lang="de-DE" sz="2000" b="1" dirty="0"/>
              <a:t> </a:t>
            </a:r>
            <a:r>
              <a:rPr lang="de-DE" sz="2000" b="1" dirty="0" err="1"/>
              <a:t>neizmenicno</a:t>
            </a:r>
            <a:r>
              <a:rPr lang="de-DE" sz="2000" b="1" dirty="0"/>
              <a:t> (1.Korintjanite 14:29-31).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6720057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Save </a:t>
            </a:r>
            <a:r>
              <a:rPr lang="de-DE" sz="2000" b="1" dirty="0" err="1">
                <a:solidFill>
                  <a:prstClr val="black"/>
                </a:solidFill>
              </a:rPr>
              <a:t>uloge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kelge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akala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? (</a:t>
            </a:r>
            <a:r>
              <a:rPr lang="de-DE" sz="2000" b="1" dirty="0" err="1">
                <a:solidFill>
                  <a:prstClr val="black"/>
                </a:solidFill>
              </a:rPr>
              <a:t>Otk</a:t>
            </a:r>
            <a:r>
              <a:rPr lang="de-DE" sz="2000" b="1" dirty="0">
                <a:solidFill>
                  <a:prstClr val="black"/>
                </a:solidFill>
              </a:rPr>
              <a:t> 19:10/1:1/</a:t>
            </a:r>
            <a:r>
              <a:rPr lang="de-DE" sz="2000" b="1" dirty="0" err="1">
                <a:solidFill>
                  <a:prstClr val="black"/>
                </a:solidFill>
              </a:rPr>
              <a:t>Efesjanite</a:t>
            </a:r>
            <a:r>
              <a:rPr lang="de-DE" sz="2000" b="1" dirty="0">
                <a:solidFill>
                  <a:prstClr val="black"/>
                </a:solidFill>
              </a:rPr>
              <a:t> 4:11-12/1.Korintjanite 14:3/Dela 15:32).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59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9640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5400" b="1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NEVOZAVETNA PROROKIJA</a:t>
            </a:r>
            <a:endParaRPr lang="es-ES" sz="5400" b="1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112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algn="ctr"/>
            <a:r>
              <a:rPr lang="de-DE" sz="4400" b="1" dirty="0">
                <a:ln w="22225">
                  <a:noFill/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 ISUS, PRESTAVIMO PROROKO</a:t>
            </a:r>
            <a:endParaRPr lang="es-ES" sz="4400" b="1" dirty="0">
              <a:ln w="22225">
                <a:noFill/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1" y="672197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 Devel, tiro Devel, ka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vazdel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tuke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proroko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sar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mande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tiro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narodo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; Ole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mora</a:t>
            </a:r>
            <a:r>
              <a:rPr lang="de-DE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te 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sunele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.“ (</a:t>
            </a:r>
            <a:r>
              <a:rPr lang="de-DE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Vtorozakonie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18:15)</a:t>
            </a:r>
            <a:endParaRPr lang="es-ES" sz="1400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O Isus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smetimo</a:t>
            </a:r>
            <a:r>
              <a:rPr lang="de-DE" b="1" dirty="0"/>
              <a:t> sar </a:t>
            </a:r>
            <a:r>
              <a:rPr lang="de-DE" b="1" dirty="0" err="1"/>
              <a:t>proroko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</a:t>
            </a:r>
            <a:r>
              <a:rPr lang="de-DE" b="1" dirty="0" err="1"/>
              <a:t>olese</a:t>
            </a:r>
            <a:r>
              <a:rPr lang="de-DE" b="1" dirty="0"/>
              <a:t> </a:t>
            </a:r>
            <a:r>
              <a:rPr lang="de-DE" b="1" dirty="0" err="1"/>
              <a:t>sovremenikija</a:t>
            </a:r>
            <a:r>
              <a:rPr lang="de-DE" b="1" dirty="0"/>
              <a:t>                   (Matej 21:11 / Marko 6:15 / Luka 7:16 / Jovan 6:14</a:t>
            </a:r>
            <a:endParaRPr lang="es-E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69099" y="3879253"/>
            <a:ext cx="40358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nane</a:t>
            </a:r>
            <a:r>
              <a:rPr lang="de-DE" b="1" dirty="0"/>
              <a:t> </a:t>
            </a:r>
            <a:r>
              <a:rPr lang="de-DE" b="1" dirty="0" err="1"/>
              <a:t>samo</a:t>
            </a:r>
            <a:r>
              <a:rPr lang="de-DE" b="1" dirty="0"/>
              <a:t> </a:t>
            </a:r>
            <a:r>
              <a:rPr lang="de-DE" b="1" dirty="0" err="1"/>
              <a:t>svetlina</a:t>
            </a:r>
            <a:r>
              <a:rPr lang="de-DE" b="1" dirty="0"/>
              <a:t> ,,so </a:t>
            </a:r>
            <a:r>
              <a:rPr lang="de-DE" b="1" dirty="0" err="1"/>
              <a:t>svetinela</a:t>
            </a:r>
            <a:r>
              <a:rPr lang="de-DE" b="1" dirty="0"/>
              <a:t> ko </a:t>
            </a:r>
            <a:r>
              <a:rPr lang="de-DE" b="1" dirty="0" err="1"/>
              <a:t>temno</a:t>
            </a:r>
            <a:r>
              <a:rPr lang="de-DE" b="1" dirty="0"/>
              <a:t> tan“ , sar so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javera</a:t>
            </a:r>
            <a:r>
              <a:rPr lang="de-DE" b="1" dirty="0"/>
              <a:t> </a:t>
            </a:r>
            <a:r>
              <a:rPr lang="de-DE" b="1" dirty="0" err="1"/>
              <a:t>prorokija</a:t>
            </a:r>
            <a:r>
              <a:rPr lang="de-DE" b="1" dirty="0"/>
              <a:t>, </a:t>
            </a:r>
            <a:r>
              <a:rPr lang="de-DE" b="1" dirty="0" err="1"/>
              <a:t>nego</a:t>
            </a:r>
            <a:r>
              <a:rPr lang="de-DE" b="1" dirty="0"/>
              <a:t> </a:t>
            </a:r>
            <a:r>
              <a:rPr lang="de-DE" b="1" dirty="0" err="1"/>
              <a:t>Ov</a:t>
            </a:r>
            <a:r>
              <a:rPr lang="de-DE" b="1" dirty="0"/>
              <a:t> </a:t>
            </a:r>
            <a:r>
              <a:rPr lang="de-DE" b="1" dirty="0" err="1"/>
              <a:t>tano</a:t>
            </a:r>
            <a:r>
              <a:rPr lang="de-DE" b="1" dirty="0"/>
              <a:t> I SVETLINA        2.Petar 1:19 / Jovan 1:9 ; 8:12).</a:t>
            </a:r>
            <a:endParaRPr lang="es-ES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Ali O Isus na </a:t>
            </a:r>
            <a:r>
              <a:rPr lang="de-DE" b="1" dirty="0" err="1">
                <a:solidFill>
                  <a:prstClr val="black"/>
                </a:solidFill>
              </a:rPr>
              <a:t>pisinga</a:t>
            </a:r>
            <a:r>
              <a:rPr lang="de-DE" b="1" dirty="0">
                <a:solidFill>
                  <a:prstClr val="black"/>
                </a:solidFill>
              </a:rPr>
              <a:t> e </a:t>
            </a:r>
            <a:r>
              <a:rPr lang="de-DE" b="1" dirty="0" err="1">
                <a:solidFill>
                  <a:prstClr val="black"/>
                </a:solidFill>
              </a:rPr>
              <a:t>Devleso</a:t>
            </a:r>
            <a:r>
              <a:rPr lang="de-DE" b="1" dirty="0">
                <a:solidFill>
                  <a:prstClr val="black"/>
                </a:solidFill>
              </a:rPr>
              <a:t> Lafi, </a:t>
            </a:r>
            <a:r>
              <a:rPr lang="de-DE" b="1" dirty="0" err="1">
                <a:solidFill>
                  <a:prstClr val="black"/>
                </a:solidFill>
              </a:rPr>
              <a:t>nego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Ov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O LAFI (Jovan 1:1).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>
                <a:solidFill>
                  <a:prstClr val="black"/>
                </a:solidFill>
              </a:rPr>
              <a:t>O Petar </a:t>
            </a:r>
            <a:r>
              <a:rPr lang="de-DE" b="1" dirty="0" err="1">
                <a:solidFill>
                  <a:prstClr val="black"/>
                </a:solidFill>
              </a:rPr>
              <a:t>preciziringa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deka</a:t>
            </a:r>
            <a:r>
              <a:rPr lang="de-DE" b="1" dirty="0">
                <a:solidFill>
                  <a:prstClr val="black"/>
                </a:solidFill>
              </a:rPr>
              <a:t> O Isus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Proroko</a:t>
            </a:r>
            <a:r>
              <a:rPr lang="de-DE" b="1" dirty="0">
                <a:solidFill>
                  <a:prstClr val="black"/>
                </a:solidFill>
              </a:rPr>
              <a:t>/</a:t>
            </a:r>
            <a:r>
              <a:rPr lang="de-DE" b="1" dirty="0" err="1">
                <a:solidFill>
                  <a:prstClr val="black"/>
                </a:solidFill>
              </a:rPr>
              <a:t>Mesija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objavimo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Mojsej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javera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prorokija</a:t>
            </a:r>
            <a:r>
              <a:rPr lang="de-DE" b="1" dirty="0">
                <a:solidFill>
                  <a:prstClr val="black"/>
                </a:solidFill>
              </a:rPr>
              <a:t> (</a:t>
            </a:r>
            <a:r>
              <a:rPr lang="de-DE" b="1" dirty="0" err="1">
                <a:solidFill>
                  <a:prstClr val="black"/>
                </a:solidFill>
              </a:rPr>
              <a:t>Vtorozakonie</a:t>
            </a:r>
            <a:r>
              <a:rPr lang="de-DE" b="1" dirty="0">
                <a:solidFill>
                  <a:prstClr val="black"/>
                </a:solidFill>
              </a:rPr>
              <a:t> 18:15 / Dela 3:18-26).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2" y="2026761"/>
            <a:ext cx="75034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Ov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korkori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pripisinga</a:t>
            </a:r>
            <a:r>
              <a:rPr lang="de-DE" b="1" dirty="0">
                <a:solidFill>
                  <a:prstClr val="black"/>
                </a:solidFill>
              </a:rPr>
              <a:t> pese </a:t>
            </a:r>
            <a:r>
              <a:rPr lang="de-DE" b="1" dirty="0" err="1">
                <a:solidFill>
                  <a:prstClr val="black"/>
                </a:solidFill>
              </a:rPr>
              <a:t>akaja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titula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korkori</a:t>
            </a:r>
            <a:r>
              <a:rPr lang="de-DE" b="1" dirty="0">
                <a:solidFill>
                  <a:prstClr val="black"/>
                </a:solidFill>
              </a:rPr>
              <a:t> pese (Mk 6:4/</a:t>
            </a:r>
            <a:r>
              <a:rPr lang="de-DE" b="1" dirty="0" err="1">
                <a:solidFill>
                  <a:prstClr val="black"/>
                </a:solidFill>
              </a:rPr>
              <a:t>Lk</a:t>
            </a:r>
            <a:r>
              <a:rPr lang="de-DE" b="1" dirty="0">
                <a:solidFill>
                  <a:prstClr val="black"/>
                </a:solidFill>
              </a:rPr>
              <a:t> 13:33).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b="1" dirty="0" err="1">
                <a:solidFill>
                  <a:prstClr val="black"/>
                </a:solidFill>
              </a:rPr>
              <a:t>Oleso</a:t>
            </a:r>
            <a:r>
              <a:rPr lang="de-DE" b="1" dirty="0">
                <a:solidFill>
                  <a:prstClr val="black"/>
                </a:solidFill>
              </a:rPr>
              <a:t> delo cala </a:t>
            </a:r>
            <a:r>
              <a:rPr lang="de-DE" b="1" dirty="0" err="1">
                <a:solidFill>
                  <a:prstClr val="black"/>
                </a:solidFill>
              </a:rPr>
              <a:t>podur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taro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okova</a:t>
            </a:r>
            <a:r>
              <a:rPr lang="de-DE" b="1" dirty="0">
                <a:solidFill>
                  <a:prstClr val="black"/>
                </a:solidFill>
              </a:rPr>
              <a:t> kova so </a:t>
            </a:r>
            <a:r>
              <a:rPr lang="de-DE" b="1" dirty="0" err="1">
                <a:solidFill>
                  <a:prstClr val="black"/>
                </a:solidFill>
              </a:rPr>
              <a:t>ine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proroko</a:t>
            </a:r>
            <a:r>
              <a:rPr lang="de-DE" b="1" dirty="0">
                <a:solidFill>
                  <a:prstClr val="black"/>
                </a:solidFill>
              </a:rPr>
              <a:t>. O Isus </a:t>
            </a:r>
            <a:r>
              <a:rPr lang="de-DE" b="1" dirty="0" err="1">
                <a:solidFill>
                  <a:prstClr val="black"/>
                </a:solidFill>
              </a:rPr>
              <a:t>tano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edinstveno</a:t>
            </a:r>
            <a:r>
              <a:rPr lang="de-DE" b="1" dirty="0">
                <a:solidFill>
                  <a:prstClr val="black"/>
                </a:solidFill>
              </a:rPr>
              <a:t> kova </a:t>
            </a:r>
            <a:r>
              <a:rPr lang="de-DE" b="1" dirty="0" err="1">
                <a:solidFill>
                  <a:prstClr val="black"/>
                </a:solidFill>
              </a:rPr>
              <a:t>saj</a:t>
            </a:r>
            <a:r>
              <a:rPr lang="de-DE" b="1" dirty="0">
                <a:solidFill>
                  <a:prstClr val="black"/>
                </a:solidFill>
              </a:rPr>
              <a:t> te </a:t>
            </a:r>
            <a:r>
              <a:rPr lang="de-DE" b="1" dirty="0" err="1">
                <a:solidFill>
                  <a:prstClr val="black"/>
                </a:solidFill>
              </a:rPr>
              <a:t>ponudinel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amenge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vecnost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sarinenge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amenge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preku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piro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zivoto</a:t>
            </a:r>
            <a:r>
              <a:rPr lang="de-DE" b="1" dirty="0">
                <a:solidFill>
                  <a:prstClr val="black"/>
                </a:solidFill>
              </a:rPr>
              <a:t>, </a:t>
            </a:r>
            <a:r>
              <a:rPr lang="de-DE" b="1" dirty="0" err="1">
                <a:solidFill>
                  <a:prstClr val="black"/>
                </a:solidFill>
              </a:rPr>
              <a:t>meriba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thaj</a:t>
            </a:r>
            <a:r>
              <a:rPr lang="de-DE" b="1" dirty="0">
                <a:solidFill>
                  <a:prstClr val="black"/>
                </a:solidFill>
              </a:rPr>
              <a:t> </a:t>
            </a:r>
            <a:r>
              <a:rPr lang="de-DE" b="1" dirty="0" err="1">
                <a:solidFill>
                  <a:prstClr val="black"/>
                </a:solidFill>
              </a:rPr>
              <a:t>voskresniba</a:t>
            </a:r>
            <a:r>
              <a:rPr lang="de-DE" b="1" dirty="0">
                <a:solidFill>
                  <a:prstClr val="black"/>
                </a:solidFill>
              </a:rPr>
              <a:t>.</a:t>
            </a:r>
            <a:endParaRPr kumimoji="0" lang="es-E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04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400" b="1" spc="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</a:rPr>
              <a:t>O APOSTOLIJA THAJ O PROROKIJA</a:t>
            </a:r>
            <a:endParaRPr lang="es-ES" sz="4400" b="1" spc="6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rgbClr val="C8FF85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Akaja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tajna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savi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javera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generacije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objavimi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manusenge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akana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tani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otkrimi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preku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Duho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sveta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apostolija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thaj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prorokija</a:t>
            </a:r>
            <a:r>
              <a:rPr lang="de-DE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Devlese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(</a:t>
            </a:r>
            <a:r>
              <a:rPr lang="de-DE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Efesjanite</a:t>
            </a:r>
            <a:r>
              <a:rPr lang="ru-RU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3:5)</a:t>
            </a:r>
            <a:endParaRPr lang="es-ES" sz="1400" b="1" dirty="0"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161449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Keda </a:t>
            </a:r>
            <a:r>
              <a:rPr lang="de-DE" sz="2000" b="1" dirty="0" err="1"/>
              <a:t>spomeninenape</a:t>
            </a:r>
            <a:r>
              <a:rPr lang="de-DE" sz="2000" b="1" dirty="0"/>
              <a:t> </a:t>
            </a:r>
            <a:r>
              <a:rPr lang="de-DE" sz="2000" b="1" dirty="0" err="1"/>
              <a:t>zajno</a:t>
            </a:r>
            <a:r>
              <a:rPr lang="de-DE" sz="2000" b="1" dirty="0"/>
              <a:t>, o </a:t>
            </a:r>
            <a:r>
              <a:rPr lang="de-DE" sz="2000" b="1" dirty="0" err="1"/>
              <a:t>apostolija</a:t>
            </a:r>
            <a:r>
              <a:rPr lang="de-DE" sz="2000" b="1" dirty="0"/>
              <a:t> </a:t>
            </a:r>
            <a:r>
              <a:rPr lang="de-DE" sz="2000" b="1" dirty="0" err="1"/>
              <a:t>prethodinena</a:t>
            </a:r>
            <a:r>
              <a:rPr lang="de-DE" sz="2000" b="1" dirty="0"/>
              <a:t> e </a:t>
            </a:r>
            <a:r>
              <a:rPr lang="de-DE" sz="2000" b="1" dirty="0" err="1"/>
              <a:t>prorokonge</a:t>
            </a:r>
            <a:r>
              <a:rPr lang="de-DE" sz="2000" b="1" dirty="0"/>
              <a:t> (</a:t>
            </a:r>
            <a:r>
              <a:rPr lang="de-DE" sz="2000" b="1" dirty="0" err="1"/>
              <a:t>osven</a:t>
            </a:r>
            <a:r>
              <a:rPr lang="de-DE" sz="2000" b="1" dirty="0"/>
              <a:t> ko Luka 11:49). O Petar </a:t>
            </a:r>
            <a:r>
              <a:rPr lang="de-DE" sz="2000" b="1" dirty="0" err="1"/>
              <a:t>izednacinela</a:t>
            </a:r>
            <a:r>
              <a:rPr lang="de-DE" sz="2000" b="1" dirty="0"/>
              <a:t> e </a:t>
            </a:r>
            <a:r>
              <a:rPr lang="de-DE" sz="2000" b="1" dirty="0" err="1"/>
              <a:t>apostolen</a:t>
            </a:r>
            <a:r>
              <a:rPr lang="de-DE" sz="2000" b="1" dirty="0"/>
              <a:t> so </a:t>
            </a:r>
            <a:r>
              <a:rPr lang="de-DE" sz="2000" b="1" dirty="0" err="1"/>
              <a:t>drevna</a:t>
            </a:r>
            <a:r>
              <a:rPr lang="de-DE" sz="2000" b="1" dirty="0"/>
              <a:t> </a:t>
            </a:r>
            <a:r>
              <a:rPr lang="de-DE" sz="2000" b="1" dirty="0" err="1"/>
              <a:t>prorokija</a:t>
            </a:r>
            <a:r>
              <a:rPr lang="de-DE" sz="2000" b="1" dirty="0"/>
              <a:t> (2.Petrovo 3:2).</a:t>
            </a:r>
            <a:endParaRPr lang="es-ES" sz="20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Apostolija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o </a:t>
            </a:r>
            <a:r>
              <a:rPr lang="de-DE" sz="2000" b="1" dirty="0" err="1"/>
              <a:t>prorokija</a:t>
            </a:r>
            <a:r>
              <a:rPr lang="de-DE" sz="2000" b="1" dirty="0"/>
              <a:t> </a:t>
            </a:r>
            <a:r>
              <a:rPr lang="de-DE" sz="2000" b="1" dirty="0" err="1"/>
              <a:t>taro</a:t>
            </a:r>
            <a:r>
              <a:rPr lang="de-DE" sz="2000" b="1" dirty="0"/>
              <a:t> Nevo </a:t>
            </a:r>
            <a:r>
              <a:rPr lang="de-DE" sz="2000" b="1" dirty="0" err="1"/>
              <a:t>zavet</a:t>
            </a:r>
            <a:r>
              <a:rPr lang="de-DE" sz="2000" b="1" dirty="0"/>
              <a:t> </a:t>
            </a:r>
            <a:r>
              <a:rPr lang="de-DE" sz="2000" b="1" dirty="0" err="1"/>
              <a:t>isilen</a:t>
            </a:r>
            <a:r>
              <a:rPr lang="de-DE" sz="2000" b="1" dirty="0"/>
              <a:t> </a:t>
            </a:r>
            <a:r>
              <a:rPr lang="de-DE" sz="2000" b="1" dirty="0" err="1"/>
              <a:t>zaednicka</a:t>
            </a:r>
            <a:r>
              <a:rPr lang="de-DE" sz="2000" b="1" dirty="0"/>
              <a:t> </a:t>
            </a:r>
            <a:r>
              <a:rPr lang="de-DE" sz="2000" b="1" dirty="0" err="1"/>
              <a:t>karakteristike</a:t>
            </a:r>
            <a:r>
              <a:rPr lang="de-DE" sz="2000" b="1" dirty="0"/>
              <a:t>:</a:t>
            </a:r>
            <a:endParaRPr lang="es-ES" sz="2000" b="1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54912" y="5316855"/>
            <a:ext cx="591286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Nevo </a:t>
            </a:r>
            <a:r>
              <a:rPr lang="de-DE" sz="2000" b="1" dirty="0" err="1"/>
              <a:t>zavet</a:t>
            </a:r>
            <a:r>
              <a:rPr lang="de-DE" sz="2000" b="1" dirty="0"/>
              <a:t> </a:t>
            </a:r>
            <a:r>
              <a:rPr lang="de-DE" sz="2000" b="1" dirty="0" err="1"/>
              <a:t>spomeninela</a:t>
            </a:r>
            <a:r>
              <a:rPr lang="de-DE" sz="2000" b="1" dirty="0"/>
              <a:t> </a:t>
            </a:r>
            <a:r>
              <a:rPr lang="de-DE" sz="2000" b="1" dirty="0" err="1"/>
              <a:t>nesave</a:t>
            </a:r>
            <a:r>
              <a:rPr lang="de-DE" sz="2000" b="1" dirty="0"/>
              <a:t> </a:t>
            </a:r>
            <a:r>
              <a:rPr lang="de-DE" sz="2000" b="1" dirty="0" err="1"/>
              <a:t>prorokon</a:t>
            </a:r>
            <a:r>
              <a:rPr lang="de-DE" sz="2000" b="1" dirty="0"/>
              <a:t>, </a:t>
            </a:r>
            <a:r>
              <a:rPr lang="de-DE" sz="2000" b="1" dirty="0" err="1"/>
              <a:t>nesave</a:t>
            </a:r>
            <a:r>
              <a:rPr lang="de-DE" sz="2000" b="1" dirty="0"/>
              <a:t> ko </a:t>
            </a:r>
            <a:r>
              <a:rPr lang="de-DE" sz="2000" b="1" dirty="0" err="1"/>
              <a:t>anav</a:t>
            </a:r>
            <a:r>
              <a:rPr lang="de-DE" sz="2000" b="1" dirty="0"/>
              <a:t>: Varnava (</a:t>
            </a:r>
            <a:r>
              <a:rPr lang="de-DE" sz="2000" b="1" dirty="0" err="1"/>
              <a:t>apostoli</a:t>
            </a:r>
            <a:r>
              <a:rPr lang="de-DE" sz="2000" b="1" dirty="0"/>
              <a:t>), </a:t>
            </a:r>
            <a:r>
              <a:rPr lang="de-DE" sz="2000" b="1" dirty="0" err="1"/>
              <a:t>Simon,Lucij,Manain,Savle</a:t>
            </a:r>
            <a:r>
              <a:rPr lang="de-DE" sz="2000" b="1" dirty="0"/>
              <a:t> (</a:t>
            </a:r>
            <a:r>
              <a:rPr lang="de-DE" sz="2000" b="1" dirty="0" err="1"/>
              <a:t>apostoli</a:t>
            </a:r>
            <a:r>
              <a:rPr lang="de-DE" sz="2000" b="1" dirty="0"/>
              <a:t>),</a:t>
            </a:r>
            <a:r>
              <a:rPr lang="de-DE" sz="2000" b="1" dirty="0" err="1"/>
              <a:t>Juda,Sila,Agav</a:t>
            </a:r>
            <a:r>
              <a:rPr lang="de-DE" sz="2000" b="1" dirty="0"/>
              <a:t> (Dela 11:27;13:1;19:6:7;21:10).</a:t>
            </a:r>
            <a:endParaRPr lang="es-ES" sz="2000" b="1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O </a:t>
            </a:r>
            <a:r>
              <a:rPr lang="de-DE" sz="2000" b="1" dirty="0" err="1">
                <a:solidFill>
                  <a:prstClr val="black"/>
                </a:solidFill>
              </a:rPr>
              <a:t>Apostolija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ine</a:t>
            </a:r>
            <a:r>
              <a:rPr lang="de-DE" sz="2000" b="1" dirty="0">
                <a:solidFill>
                  <a:prstClr val="black"/>
                </a:solidFill>
              </a:rPr>
              <a:t> posebno </a:t>
            </a:r>
            <a:r>
              <a:rPr lang="de-DE" sz="2000" b="1" dirty="0" err="1">
                <a:solidFill>
                  <a:prstClr val="black"/>
                </a:solidFill>
              </a:rPr>
              <a:t>ovlastime</a:t>
            </a:r>
            <a:r>
              <a:rPr lang="de-DE" sz="2000" b="1" dirty="0">
                <a:solidFill>
                  <a:prstClr val="black"/>
                </a:solidFill>
              </a:rPr>
              <a:t> te </a:t>
            </a:r>
            <a:r>
              <a:rPr lang="de-DE" sz="2000" b="1" dirty="0" err="1">
                <a:solidFill>
                  <a:prstClr val="black"/>
                </a:solidFill>
              </a:rPr>
              <a:t>oven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svedokija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voskresniba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samoto</a:t>
            </a:r>
            <a:r>
              <a:rPr lang="de-DE" sz="2000" b="1" dirty="0">
                <a:solidFill>
                  <a:prstClr val="black"/>
                </a:solidFill>
              </a:rPr>
              <a:t> O Isus (Dela 10:40-41).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48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de-DE" sz="5400" b="1" spc="100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</a:rPr>
              <a:t>PROROCICE</a:t>
            </a:r>
            <a:endParaRPr lang="es-ES" sz="5400" b="1" spc="1000" dirty="0">
              <a:ln w="12700" cmpd="sng">
                <a:noFill/>
                <a:prstDash val="solid"/>
              </a:ln>
              <a:gradFill>
                <a:gsLst>
                  <a:gs pos="0">
                    <a:srgbClr val="1E7980"/>
                  </a:gs>
                  <a:gs pos="4000">
                    <a:srgbClr val="2EB9C4"/>
                  </a:gs>
                  <a:gs pos="87000">
                    <a:srgbClr val="91E0E5"/>
                  </a:gs>
                </a:gsLst>
                <a:lin ang="5400000"/>
              </a:gra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„[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O Filip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evangelisti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]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inele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4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bizenimecaja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kola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prorokuinena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“ (</a:t>
            </a:r>
            <a:r>
              <a:rPr lang="de-DE" b="1" dirty="0">
                <a:solidFill>
                  <a:srgbClr val="7030A0"/>
                </a:solidFill>
                <a:latin typeface="Comic Sans MS" panose="030F0702030302020204" pitchFamily="66" charset="0"/>
              </a:rPr>
              <a:t>Dela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21:9)</a:t>
            </a:r>
            <a:endParaRPr lang="es-ES" sz="14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94767" y="1104900"/>
            <a:ext cx="47204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I </a:t>
            </a:r>
            <a:r>
              <a:rPr lang="de-DE" sz="2000" b="1" dirty="0" err="1"/>
              <a:t>Edinstveno</a:t>
            </a:r>
            <a:r>
              <a:rPr lang="de-DE" sz="2000" b="1" dirty="0"/>
              <a:t> </a:t>
            </a:r>
            <a:r>
              <a:rPr lang="de-DE" sz="2000" b="1" dirty="0" err="1"/>
              <a:t>prorocica</a:t>
            </a:r>
            <a:r>
              <a:rPr lang="de-DE" sz="2000" b="1" dirty="0"/>
              <a:t> </a:t>
            </a:r>
            <a:r>
              <a:rPr lang="de-DE" sz="2000" b="1" dirty="0" err="1"/>
              <a:t>spomenimi</a:t>
            </a:r>
            <a:r>
              <a:rPr lang="de-DE" sz="2000" b="1" dirty="0"/>
              <a:t> </a:t>
            </a:r>
            <a:r>
              <a:rPr lang="de-DE" sz="2000" b="1" dirty="0" err="1"/>
              <a:t>palo</a:t>
            </a:r>
            <a:r>
              <a:rPr lang="de-DE" sz="2000" b="1" dirty="0"/>
              <a:t> </a:t>
            </a:r>
            <a:r>
              <a:rPr lang="de-DE" sz="2000" b="1" dirty="0" err="1"/>
              <a:t>anav</a:t>
            </a:r>
            <a:r>
              <a:rPr lang="de-DE" sz="2000" b="1" dirty="0"/>
              <a:t> ko Nevo </a:t>
            </a:r>
            <a:r>
              <a:rPr lang="de-DE" sz="2000" b="1" dirty="0" err="1"/>
              <a:t>zavet</a:t>
            </a:r>
            <a:r>
              <a:rPr lang="de-DE" sz="2000" b="1" dirty="0"/>
              <a:t> i Ana, </a:t>
            </a:r>
            <a:r>
              <a:rPr lang="de-DE" sz="2000" b="1" dirty="0" err="1"/>
              <a:t>koja</a:t>
            </a:r>
            <a:r>
              <a:rPr lang="de-DE" sz="2000" b="1" dirty="0"/>
              <a:t> ,,</a:t>
            </a:r>
            <a:r>
              <a:rPr lang="de-DE" sz="2000" b="1" dirty="0" err="1"/>
              <a:t>penga</a:t>
            </a:r>
            <a:r>
              <a:rPr lang="de-DE" sz="2000" b="1" dirty="0"/>
              <a:t> e </a:t>
            </a:r>
            <a:r>
              <a:rPr lang="de-DE" sz="2000" b="1" dirty="0" err="1"/>
              <a:t>maksmese</a:t>
            </a:r>
            <a:r>
              <a:rPr lang="de-DE" sz="2000" b="1" dirty="0"/>
              <a:t> (O Isus) </a:t>
            </a:r>
            <a:r>
              <a:rPr lang="de-DE" sz="2000" b="1" dirty="0" err="1"/>
              <a:t>sarinenge</a:t>
            </a:r>
            <a:r>
              <a:rPr lang="de-DE" sz="2000" b="1" dirty="0"/>
              <a:t> so </a:t>
            </a:r>
            <a:r>
              <a:rPr lang="de-DE" sz="2000" b="1" dirty="0" err="1"/>
              <a:t>ucekuinge</a:t>
            </a:r>
            <a:r>
              <a:rPr lang="de-DE" sz="2000" b="1" dirty="0"/>
              <a:t> o </a:t>
            </a:r>
            <a:r>
              <a:rPr lang="de-DE" sz="2000" b="1" dirty="0" err="1"/>
              <a:t>spasenije</a:t>
            </a:r>
            <a:r>
              <a:rPr lang="de-DE" sz="2000" b="1" dirty="0"/>
              <a:t> ko </a:t>
            </a:r>
            <a:r>
              <a:rPr lang="de-DE" sz="2000" b="1" dirty="0" err="1"/>
              <a:t>Erusalim</a:t>
            </a:r>
            <a:r>
              <a:rPr lang="de-DE" sz="2000" b="1" dirty="0"/>
              <a:t>“ (Luka 2:36-38).  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249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9897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7" y="5154475"/>
            <a:ext cx="39451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/>
              <a:t>O </a:t>
            </a:r>
            <a:r>
              <a:rPr lang="de-DE" sz="2000" b="1" dirty="0" err="1"/>
              <a:t>Joil</a:t>
            </a:r>
            <a:r>
              <a:rPr lang="de-DE" sz="2000" b="1" dirty="0"/>
              <a:t> angle </a:t>
            </a:r>
            <a:r>
              <a:rPr lang="de-DE" sz="2000" b="1" dirty="0" err="1"/>
              <a:t>objavinga</a:t>
            </a:r>
            <a:r>
              <a:rPr lang="de-DE" sz="2000" b="1" dirty="0"/>
              <a:t> </a:t>
            </a:r>
            <a:r>
              <a:rPr lang="de-DE" sz="2000" b="1" dirty="0" err="1"/>
              <a:t>deka</a:t>
            </a:r>
            <a:r>
              <a:rPr lang="de-DE" sz="2000" b="1" dirty="0"/>
              <a:t> O Sveti Duh ka </a:t>
            </a:r>
            <a:r>
              <a:rPr lang="de-DE" sz="2000" b="1" dirty="0" err="1"/>
              <a:t>dejstvuinel</a:t>
            </a:r>
            <a:r>
              <a:rPr lang="de-DE" sz="2000" b="1" dirty="0"/>
              <a:t> </a:t>
            </a:r>
            <a:r>
              <a:rPr lang="de-DE" sz="2000" b="1" dirty="0" err="1"/>
              <a:t>agar</a:t>
            </a:r>
            <a:r>
              <a:rPr lang="de-DE" sz="2000" b="1" dirty="0"/>
              <a:t> so o cave, hem o </a:t>
            </a:r>
            <a:r>
              <a:rPr lang="de-DE" sz="2000" b="1" dirty="0" err="1"/>
              <a:t>caja,o</a:t>
            </a:r>
            <a:r>
              <a:rPr lang="de-DE" sz="2000" b="1" dirty="0"/>
              <a:t> </a:t>
            </a:r>
            <a:r>
              <a:rPr lang="de-DE" sz="2000" b="1" dirty="0" err="1"/>
              <a:t>pure,o</a:t>
            </a:r>
            <a:r>
              <a:rPr lang="de-DE" sz="2000" b="1" dirty="0"/>
              <a:t> </a:t>
            </a:r>
            <a:r>
              <a:rPr lang="de-DE" sz="2000" b="1" dirty="0" err="1"/>
              <a:t>terne</a:t>
            </a:r>
            <a:r>
              <a:rPr lang="de-DE" sz="2000" b="1" dirty="0"/>
              <a:t>, o </a:t>
            </a:r>
            <a:r>
              <a:rPr lang="de-DE" sz="2000" b="1" dirty="0" err="1"/>
              <a:t>sluge</a:t>
            </a:r>
            <a:r>
              <a:rPr lang="de-DE" sz="2000" b="1" dirty="0"/>
              <a:t> </a:t>
            </a:r>
            <a:r>
              <a:rPr lang="de-DE" sz="2000" b="1" dirty="0" err="1"/>
              <a:t>thaj</a:t>
            </a:r>
            <a:r>
              <a:rPr lang="de-DE" sz="2000" b="1" dirty="0"/>
              <a:t> o </a:t>
            </a:r>
            <a:r>
              <a:rPr lang="de-DE" sz="2000" b="1" dirty="0" err="1"/>
              <a:t>sluginke</a:t>
            </a:r>
            <a:r>
              <a:rPr lang="de-DE" sz="2000" b="1" dirty="0"/>
              <a:t> ka </a:t>
            </a:r>
            <a:r>
              <a:rPr lang="de-DE" sz="2000" b="1" dirty="0" err="1"/>
              <a:t>prorokuinen</a:t>
            </a:r>
            <a:r>
              <a:rPr lang="de-DE" sz="2000" b="1" dirty="0"/>
              <a:t> (</a:t>
            </a:r>
            <a:r>
              <a:rPr lang="de-DE" sz="2000" b="1" dirty="0" err="1"/>
              <a:t>Joil</a:t>
            </a:r>
            <a:r>
              <a:rPr lang="de-DE" sz="2000" b="1" dirty="0"/>
              <a:t> 2:28-29).</a:t>
            </a:r>
            <a:endParaRPr lang="es-ES" sz="2000" b="1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94767" y="3786995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 err="1"/>
              <a:t>Ponadari</a:t>
            </a:r>
            <a:r>
              <a:rPr lang="de-DE" sz="2000" b="1" dirty="0"/>
              <a:t>, o </a:t>
            </a:r>
            <a:r>
              <a:rPr lang="de-DE" sz="2000" b="1" dirty="0" err="1"/>
              <a:t>prorostvo</a:t>
            </a:r>
            <a:r>
              <a:rPr lang="de-DE" sz="2000" b="1" dirty="0"/>
              <a:t> </a:t>
            </a:r>
            <a:r>
              <a:rPr lang="de-DE" sz="2000" b="1" dirty="0" err="1"/>
              <a:t>spomeninelape</a:t>
            </a:r>
            <a:r>
              <a:rPr lang="de-DE" sz="2000" b="1" dirty="0"/>
              <a:t> sar </a:t>
            </a:r>
            <a:r>
              <a:rPr lang="de-DE" sz="2000" b="1" dirty="0" err="1"/>
              <a:t>voobicaimo</a:t>
            </a:r>
            <a:r>
              <a:rPr lang="de-DE" sz="2000" b="1" dirty="0"/>
              <a:t> </a:t>
            </a:r>
            <a:r>
              <a:rPr lang="de-DE" sz="2000" b="1" dirty="0" err="1"/>
              <a:t>daro</a:t>
            </a:r>
            <a:r>
              <a:rPr lang="de-DE" sz="2000" b="1" dirty="0"/>
              <a:t>, ko </a:t>
            </a:r>
            <a:r>
              <a:rPr lang="de-DE" sz="2000" b="1" dirty="0" err="1"/>
              <a:t>cuvla</a:t>
            </a:r>
            <a:r>
              <a:rPr lang="de-DE" sz="2000" b="1" dirty="0"/>
              <a:t> hem ko </a:t>
            </a:r>
            <a:r>
              <a:rPr lang="de-DE" sz="2000" b="1" dirty="0" err="1"/>
              <a:t>mursa</a:t>
            </a:r>
            <a:r>
              <a:rPr lang="de-DE" sz="2000" b="1" dirty="0"/>
              <a:t>. (1.Korintjanite 11:4-5).</a:t>
            </a:r>
            <a:endParaRPr lang="es-ES" sz="2000" b="1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94767" y="2736116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black"/>
                </a:solidFill>
              </a:rPr>
              <a:t>4 Caja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evangelisti</a:t>
            </a:r>
            <a:r>
              <a:rPr lang="de-DE" sz="2000" b="1" dirty="0">
                <a:solidFill>
                  <a:prstClr val="black"/>
                </a:solidFill>
              </a:rPr>
              <a:t> Filip </a:t>
            </a:r>
            <a:r>
              <a:rPr lang="de-DE" sz="2000" b="1" dirty="0" err="1">
                <a:solidFill>
                  <a:prstClr val="black"/>
                </a:solidFill>
              </a:rPr>
              <a:t>isto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agar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priminge</a:t>
            </a:r>
            <a:r>
              <a:rPr lang="de-DE" sz="2000" b="1" dirty="0">
                <a:solidFill>
                  <a:prstClr val="black"/>
                </a:solidFill>
              </a:rPr>
              <a:t> o dar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prorostvo</a:t>
            </a:r>
            <a:r>
              <a:rPr lang="de-DE" sz="2000" b="1" dirty="0">
                <a:solidFill>
                  <a:prstClr val="black"/>
                </a:solidFill>
              </a:rPr>
              <a:t> (Dela 21:8-9).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389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de-DE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SORABOTNIKIJA TARO PAVLE</a:t>
            </a:r>
            <a:endParaRPr lang="es-E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Timotej,mo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cavo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dava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tut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akaja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zapoved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bashi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anglal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dinde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prorostvija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za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tuke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 Mangava te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borinetut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ki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sukar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borba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potpiribaja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olende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.“ (1.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Timotej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1:18)</a:t>
            </a:r>
            <a:endParaRPr lang="es-ES" sz="1400" b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 err="1">
                <a:solidFill>
                  <a:prstClr val="black"/>
                </a:solidFill>
              </a:rPr>
              <a:t>Pokraj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apostolija</a:t>
            </a:r>
            <a:r>
              <a:rPr lang="de-DE" sz="2000" b="1" dirty="0">
                <a:solidFill>
                  <a:prstClr val="black"/>
                </a:solidFill>
              </a:rPr>
              <a:t>, o </a:t>
            </a:r>
            <a:r>
              <a:rPr lang="de-DE" sz="2000" b="1" dirty="0" err="1">
                <a:solidFill>
                  <a:prstClr val="black"/>
                </a:solidFill>
              </a:rPr>
              <a:t>prorokija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o </a:t>
            </a:r>
            <a:r>
              <a:rPr lang="de-DE" sz="2000" b="1" dirty="0" err="1">
                <a:solidFill>
                  <a:prstClr val="black"/>
                </a:solidFill>
              </a:rPr>
              <a:t>prorocice</a:t>
            </a:r>
            <a:r>
              <a:rPr lang="de-DE" sz="2000" b="1" dirty="0">
                <a:solidFill>
                  <a:prstClr val="black"/>
                </a:solidFill>
              </a:rPr>
              <a:t>, </a:t>
            </a:r>
            <a:r>
              <a:rPr lang="de-DE" sz="2000" b="1" dirty="0" err="1">
                <a:solidFill>
                  <a:prstClr val="black"/>
                </a:solidFill>
              </a:rPr>
              <a:t>spomeninelape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thaj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nesave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pomosnikija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taro</a:t>
            </a:r>
            <a:r>
              <a:rPr lang="de-DE" sz="2000" b="1" dirty="0">
                <a:solidFill>
                  <a:prstClr val="black"/>
                </a:solidFill>
              </a:rPr>
              <a:t> Pavle </a:t>
            </a:r>
            <a:r>
              <a:rPr lang="de-DE" sz="2000" b="1" dirty="0" err="1">
                <a:solidFill>
                  <a:prstClr val="black"/>
                </a:solidFill>
              </a:rPr>
              <a:t>kola</a:t>
            </a:r>
            <a:r>
              <a:rPr lang="de-DE" sz="2000" b="1" dirty="0">
                <a:solidFill>
                  <a:prstClr val="black"/>
                </a:solidFill>
              </a:rPr>
              <a:t>, sar I Sila hem i Varnava, </a:t>
            </a:r>
            <a:r>
              <a:rPr lang="de-DE" sz="2000" b="1" dirty="0" err="1">
                <a:solidFill>
                  <a:prstClr val="black"/>
                </a:solidFill>
              </a:rPr>
              <a:t>inelen</a:t>
            </a:r>
            <a:r>
              <a:rPr lang="de-DE" sz="2000" b="1" dirty="0">
                <a:solidFill>
                  <a:prstClr val="black"/>
                </a:solidFill>
              </a:rPr>
              <a:t> dar </a:t>
            </a:r>
            <a:r>
              <a:rPr lang="de-DE" sz="2000" b="1" dirty="0" err="1">
                <a:solidFill>
                  <a:prstClr val="black"/>
                </a:solidFill>
              </a:rPr>
              <a:t>za</a:t>
            </a:r>
            <a:r>
              <a:rPr lang="de-DE" sz="2000" b="1" dirty="0">
                <a:solidFill>
                  <a:prstClr val="black"/>
                </a:solidFill>
              </a:rPr>
              <a:t> </a:t>
            </a:r>
            <a:r>
              <a:rPr lang="de-DE" sz="2000" b="1" dirty="0" err="1">
                <a:solidFill>
                  <a:prstClr val="black"/>
                </a:solidFill>
              </a:rPr>
              <a:t>prorostvo</a:t>
            </a:r>
            <a:r>
              <a:rPr lang="de-DE" sz="2000" b="1" dirty="0">
                <a:solidFill>
                  <a:prstClr val="black"/>
                </a:solidFill>
              </a:rPr>
              <a:t>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6453200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6251977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595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0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algn="ctr"/>
            <a:r>
              <a:rPr lang="de-DE" sz="4400" b="1" spc="100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chemeClr val="accent5"/>
                  </a:outerShdw>
                </a:effectLst>
              </a:rPr>
              <a:t>HOVAVNE PROROKIJA</a:t>
            </a:r>
            <a:endParaRPr lang="es-ES" sz="4400" b="1" spc="1000" dirty="0">
              <a:ln w="13462">
                <a:noFill/>
                <a:prstDash val="solid"/>
              </a:ln>
              <a:solidFill>
                <a:srgbClr val="FFFF00"/>
              </a:solidFill>
              <a:effectLst>
                <a:outerShdw dist="508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644854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„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Vozlubime,ma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veruinen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sekole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duhose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nego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ispituinen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duhija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dali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tane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taro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Devel,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sose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but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hovavne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prorokija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iklile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sveto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.“ 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    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(1</a:t>
            </a:r>
            <a:r>
              <a:rPr lang="de-DE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de-DE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Jovanovo</a:t>
            </a:r>
            <a:r>
              <a:rPr lang="ru-RU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4:1)</a:t>
            </a:r>
            <a:endParaRPr lang="es-ES" sz="1400" b="1" dirty="0">
              <a:solidFill>
                <a:srgbClr val="99FF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Isus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predupreduinela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deka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pojavinenpe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hovavne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prorokija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narekuinelalen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,,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bokale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volkija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(Matej 24:24;7:15). Akala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hovavne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prorokija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pocminge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pijavinenpe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angluni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crkva (1.Jn 4:1)</a:t>
            </a:r>
            <a:endParaRPr lang="es-ES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855118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Amen, o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vernikija,inam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povikuime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ispitina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prorokon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osigurinamen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deka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olenge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porake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soglasnost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taro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Sveti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pismo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hristocentricna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s-ES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144747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Amari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edinstveno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odbrana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taro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hovavne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prorokija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taro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zla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vodinenalen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tano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urava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oklop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 O Devel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obezbedingale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amenge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de-DE" sz="2000" b="1" dirty="0" err="1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Efesjanite</a:t>
            </a:r>
            <a:r>
              <a:rPr lang="de-DE" sz="2000" b="1" dirty="0">
                <a:solidFill>
                  <a:schemeClr val="bg1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6:10-18).</a:t>
            </a:r>
            <a:endParaRPr lang="es-ES" sz="2000" b="1" dirty="0">
              <a:solidFill>
                <a:schemeClr val="bg1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06871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Cacutne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prorostvija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povzime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Devlese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Lafeja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ukazinena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deka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Hristos,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izgradinena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crkva, ci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keda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hovavne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prorokija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promovirinena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razdorna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doktrine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thaj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sebicnost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2" y="2482565"/>
            <a:ext cx="80526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Pavle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predupreduinela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staresinen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Efes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deka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maskar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olende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ka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pojavinenpe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,,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bokale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volkija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(Dela 20:29).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predupreduinela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Korintjanen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postoiba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,,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taro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lazna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apostolija</a:t>
            </a:r>
            <a:r>
              <a:rPr lang="de-DE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 (2.Korintjan 11:13).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5416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600" b="1" dirty="0">
                <a:latin typeface="Constantia" panose="02030602050306030303" pitchFamily="18" charset="0"/>
              </a:rPr>
              <a:t>„</a:t>
            </a:r>
            <a:r>
              <a:rPr lang="de-DE" sz="2600" b="1" dirty="0" err="1">
                <a:latin typeface="Constantia" panose="02030602050306030303" pitchFamily="18" charset="0"/>
              </a:rPr>
              <a:t>Patrijarski,proroci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latin typeface="Constantia" panose="02030602050306030303" pitchFamily="18" charset="0"/>
              </a:rPr>
              <a:t>apostolija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kerge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lafi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potiknime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taro</a:t>
            </a:r>
            <a:r>
              <a:rPr lang="de-DE" sz="2600" b="1" dirty="0">
                <a:latin typeface="Constantia" panose="02030602050306030303" pitchFamily="18" charset="0"/>
              </a:rPr>
              <a:t> Sveti Duh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jasno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izjavinge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deka</a:t>
            </a:r>
            <a:r>
              <a:rPr lang="de-DE" sz="2600" b="1" dirty="0">
                <a:latin typeface="Constantia" panose="02030602050306030303" pitchFamily="18" charset="0"/>
              </a:rPr>
              <a:t> na </a:t>
            </a:r>
            <a:r>
              <a:rPr lang="de-DE" sz="2600" b="1" dirty="0" err="1">
                <a:latin typeface="Constantia" panose="02030602050306030303" pitchFamily="18" charset="0"/>
              </a:rPr>
              <a:t>kerena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lafi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upri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piri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sila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ili</a:t>
            </a:r>
            <a:r>
              <a:rPr lang="de-DE" sz="2600" b="1" dirty="0">
                <a:latin typeface="Constantia" panose="02030602050306030303" pitchFamily="18" charset="0"/>
              </a:rPr>
              <a:t> ko </a:t>
            </a:r>
            <a:r>
              <a:rPr lang="de-DE" sz="2600" b="1" dirty="0" err="1">
                <a:latin typeface="Constantia" panose="02030602050306030303" pitchFamily="18" charset="0"/>
              </a:rPr>
              <a:t>piro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anav</a:t>
            </a:r>
            <a:r>
              <a:rPr lang="de-DE" sz="2600" b="1" dirty="0">
                <a:latin typeface="Constantia" panose="02030602050306030303" pitchFamily="18" charset="0"/>
              </a:rPr>
              <a:t>. Ola mangle te na </a:t>
            </a:r>
            <a:r>
              <a:rPr lang="de-DE" sz="2600" b="1" dirty="0" err="1">
                <a:latin typeface="Constantia" panose="02030602050306030303" pitchFamily="18" charset="0"/>
              </a:rPr>
              <a:t>pripisinelpe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olenge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nisavi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zasluga</a:t>
            </a:r>
            <a:r>
              <a:rPr lang="de-DE" sz="2600" b="1" dirty="0"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nikoj</a:t>
            </a:r>
            <a:r>
              <a:rPr lang="de-DE" sz="2600" b="1" dirty="0">
                <a:latin typeface="Constantia" panose="02030602050306030303" pitchFamily="18" charset="0"/>
              </a:rPr>
              <a:t> te na </a:t>
            </a:r>
            <a:r>
              <a:rPr lang="de-DE" sz="2600" b="1" dirty="0" err="1">
                <a:latin typeface="Constantia" panose="02030602050306030303" pitchFamily="18" charset="0"/>
              </a:rPr>
              <a:t>smetinelpe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osnovaci</a:t>
            </a:r>
            <a:r>
              <a:rPr lang="de-DE" sz="2600" b="1" dirty="0">
                <a:latin typeface="Constantia" panose="02030602050306030303" pitchFamily="18" charset="0"/>
              </a:rPr>
              <a:t> ko </a:t>
            </a:r>
            <a:r>
              <a:rPr lang="de-DE" sz="2600" b="1" dirty="0" err="1">
                <a:latin typeface="Constantia" panose="02030602050306030303" pitchFamily="18" charset="0"/>
              </a:rPr>
              <a:t>nesto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saj</a:t>
            </a:r>
            <a:r>
              <a:rPr lang="de-DE" sz="2600" b="1" dirty="0">
                <a:latin typeface="Constantia" panose="02030602050306030303" pitchFamily="18" charset="0"/>
              </a:rPr>
              <a:t> te </a:t>
            </a:r>
            <a:r>
              <a:rPr lang="de-DE" sz="2600" b="1" dirty="0" err="1">
                <a:latin typeface="Constantia" panose="02030602050306030303" pitchFamily="18" charset="0"/>
              </a:rPr>
              <a:t>falinenpe</a:t>
            </a:r>
            <a:r>
              <a:rPr lang="de-DE" sz="2600" b="1" dirty="0">
                <a:latin typeface="Constantia" panose="02030602050306030303" pitchFamily="18" charset="0"/>
              </a:rPr>
              <a:t>. Ola </a:t>
            </a:r>
            <a:r>
              <a:rPr lang="de-DE" sz="2600" b="1" dirty="0" err="1">
                <a:latin typeface="Constantia" panose="02030602050306030303" pitchFamily="18" charset="0"/>
              </a:rPr>
              <a:t>ine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revnosna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za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cest</a:t>
            </a:r>
            <a:r>
              <a:rPr lang="de-DE" sz="2600" b="1" dirty="0">
                <a:latin typeface="Constantia" panose="02030602050306030303" pitchFamily="18" charset="0"/>
              </a:rPr>
              <a:t> e </a:t>
            </a:r>
            <a:r>
              <a:rPr lang="de-DE" sz="2600" b="1" dirty="0" err="1">
                <a:latin typeface="Constantia" panose="02030602050306030303" pitchFamily="18" charset="0"/>
              </a:rPr>
              <a:t>Devlese</a:t>
            </a:r>
            <a:r>
              <a:rPr lang="de-DE" sz="2600" b="1" dirty="0">
                <a:latin typeface="Constantia" panose="02030602050306030303" pitchFamily="18" charset="0"/>
              </a:rPr>
              <a:t>, </a:t>
            </a:r>
            <a:r>
              <a:rPr lang="de-DE" sz="2600" b="1" dirty="0" err="1">
                <a:latin typeface="Constantia" panose="02030602050306030303" pitchFamily="18" charset="0"/>
              </a:rPr>
              <a:t>kase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pripadinga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sekoja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pofalba</a:t>
            </a:r>
            <a:r>
              <a:rPr lang="de-DE" sz="2600" b="1" dirty="0">
                <a:latin typeface="Constantia" panose="02030602050306030303" pitchFamily="18" charset="0"/>
              </a:rPr>
              <a:t>. Ola </a:t>
            </a:r>
            <a:r>
              <a:rPr lang="de-DE" sz="2600" b="1" dirty="0" err="1">
                <a:latin typeface="Constantia" panose="02030602050306030303" pitchFamily="18" charset="0"/>
              </a:rPr>
              <a:t>izjavinge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deka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olengi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sposobnost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o </a:t>
            </a:r>
            <a:r>
              <a:rPr lang="de-DE" sz="2600" b="1" dirty="0" err="1">
                <a:latin typeface="Constantia" panose="02030602050306030303" pitchFamily="18" charset="0"/>
              </a:rPr>
              <a:t>porake</a:t>
            </a:r>
            <a:r>
              <a:rPr lang="de-DE" sz="2600" b="1" dirty="0">
                <a:latin typeface="Constantia" panose="02030602050306030303" pitchFamily="18" charset="0"/>
              </a:rPr>
              <a:t> so </a:t>
            </a:r>
            <a:r>
              <a:rPr lang="de-DE" sz="2600" b="1" dirty="0" err="1">
                <a:latin typeface="Constantia" panose="02030602050306030303" pitchFamily="18" charset="0"/>
              </a:rPr>
              <a:t>akargelen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ine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dinde</a:t>
            </a:r>
            <a:r>
              <a:rPr lang="de-DE" sz="2600" b="1" dirty="0">
                <a:latin typeface="Constantia" panose="02030602050306030303" pitchFamily="18" charset="0"/>
              </a:rPr>
              <a:t> sar </a:t>
            </a:r>
            <a:r>
              <a:rPr lang="de-DE" sz="2600" b="1" dirty="0" err="1">
                <a:latin typeface="Constantia" panose="02030602050306030303" pitchFamily="18" charset="0"/>
              </a:rPr>
              <a:t>delegatija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tare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Devlesi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sila</a:t>
            </a:r>
            <a:r>
              <a:rPr lang="de-DE" sz="2600" b="1" dirty="0">
                <a:latin typeface="Constantia" panose="02030602050306030303" pitchFamily="18" charset="0"/>
              </a:rPr>
              <a:t>. O Devel </a:t>
            </a:r>
            <a:r>
              <a:rPr lang="de-DE" sz="2600" b="1" dirty="0" err="1">
                <a:latin typeface="Constantia" panose="02030602050306030303" pitchFamily="18" charset="0"/>
              </a:rPr>
              <a:t>ine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oleng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avtoritet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thaj</a:t>
            </a:r>
            <a:r>
              <a:rPr lang="de-DE" sz="2600" b="1" dirty="0">
                <a:latin typeface="Constantia" panose="02030602050306030303" pitchFamily="18" charset="0"/>
              </a:rPr>
              <a:t> </a:t>
            </a:r>
            <a:r>
              <a:rPr lang="de-DE" sz="2600" b="1" dirty="0" err="1">
                <a:latin typeface="Constantia" panose="02030602050306030303" pitchFamily="18" charset="0"/>
              </a:rPr>
              <a:t>dovolnost</a:t>
            </a:r>
            <a:r>
              <a:rPr lang="ru-RU" sz="2600" b="1" dirty="0">
                <a:latin typeface="Constantia" panose="02030602050306030303" pitchFamily="18" charset="0"/>
              </a:rPr>
              <a:t>.“</a:t>
            </a:r>
            <a:endParaRPr lang="es-ES" sz="2600" b="1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38079" y="6009306"/>
            <a:ext cx="2997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600" b="1" dirty="0"/>
              <a:t>E.G.V (Te </a:t>
            </a:r>
            <a:r>
              <a:rPr lang="de-DE" sz="1600" b="1" dirty="0" err="1"/>
              <a:t>ove</a:t>
            </a:r>
            <a:r>
              <a:rPr lang="de-DE" sz="1600" b="1" dirty="0"/>
              <a:t> sar O Isus,30 Juli)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343103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-253093" y="45782"/>
            <a:ext cx="12445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CIVDO</a:t>
            </a:r>
            <a:r>
              <a:rPr lang="mk-MK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</a:rPr>
              <a:t>: </a:t>
            </a:r>
            <a:r>
              <a:rPr lang="de-DE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KLUCNA PRINCIPIJA TARI SLUZBA ELEN.G.VAJT</a:t>
            </a:r>
            <a:endParaRPr lang="es-E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8169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DE" b="1" dirty="0"/>
              <a:t>I </a:t>
            </a:r>
            <a:r>
              <a:rPr lang="de-DE" b="1" dirty="0" err="1"/>
              <a:t>Sluzba</a:t>
            </a:r>
            <a:r>
              <a:rPr lang="de-DE" b="1" dirty="0"/>
              <a:t> </a:t>
            </a:r>
            <a:r>
              <a:rPr lang="de-DE" b="1" dirty="0" err="1"/>
              <a:t>tari</a:t>
            </a:r>
            <a:r>
              <a:rPr lang="de-DE" b="1" dirty="0"/>
              <a:t> </a:t>
            </a:r>
            <a:r>
              <a:rPr lang="de-DE" b="1" dirty="0" err="1"/>
              <a:t>Elen.G.Vajt</a:t>
            </a:r>
            <a:r>
              <a:rPr lang="de-DE" b="1" dirty="0"/>
              <a:t> </a:t>
            </a:r>
            <a:r>
              <a:rPr lang="de-DE" b="1" dirty="0" err="1"/>
              <a:t>inela</a:t>
            </a:r>
            <a:r>
              <a:rPr lang="de-DE" b="1" dirty="0"/>
              <a:t> </a:t>
            </a:r>
            <a:r>
              <a:rPr lang="de-DE" b="1" dirty="0" err="1"/>
              <a:t>duj</a:t>
            </a:r>
            <a:r>
              <a:rPr lang="de-DE" b="1" dirty="0"/>
              <a:t> </a:t>
            </a:r>
            <a:r>
              <a:rPr lang="de-DE" b="1" dirty="0" err="1"/>
              <a:t>fundamentalna</a:t>
            </a:r>
            <a:r>
              <a:rPr lang="de-DE" b="1" dirty="0"/>
              <a:t> </a:t>
            </a:r>
            <a:r>
              <a:rPr lang="de-DE" b="1" dirty="0" err="1"/>
              <a:t>fokusije</a:t>
            </a:r>
            <a:r>
              <a:rPr lang="de-DE" b="1" dirty="0"/>
              <a:t>: te </a:t>
            </a:r>
            <a:r>
              <a:rPr lang="de-DE" b="1" dirty="0" err="1"/>
              <a:t>anel</a:t>
            </a:r>
            <a:r>
              <a:rPr lang="de-DE" b="1" dirty="0"/>
              <a:t> e </a:t>
            </a:r>
            <a:r>
              <a:rPr lang="de-DE" b="1" dirty="0" err="1"/>
              <a:t>manusen</a:t>
            </a:r>
            <a:r>
              <a:rPr lang="de-DE" b="1" dirty="0"/>
              <a:t> ci ko Isus; </a:t>
            </a:r>
            <a:r>
              <a:rPr lang="de-DE" b="1" dirty="0" err="1"/>
              <a:t>thaj</a:t>
            </a:r>
            <a:r>
              <a:rPr lang="de-DE" b="1" dirty="0"/>
              <a:t> te </a:t>
            </a:r>
            <a:r>
              <a:rPr lang="de-DE" b="1" dirty="0" err="1"/>
              <a:t>nasocinel</a:t>
            </a:r>
            <a:r>
              <a:rPr lang="de-DE" b="1" dirty="0"/>
              <a:t> </a:t>
            </a:r>
            <a:r>
              <a:rPr lang="de-DE" b="1" dirty="0" err="1"/>
              <a:t>olengo</a:t>
            </a:r>
            <a:r>
              <a:rPr lang="de-DE" b="1" dirty="0"/>
              <a:t> </a:t>
            </a:r>
            <a:r>
              <a:rPr lang="de-DE" b="1" dirty="0" err="1"/>
              <a:t>vnimanie</a:t>
            </a:r>
            <a:r>
              <a:rPr lang="de-DE" b="1" dirty="0"/>
              <a:t> ki </a:t>
            </a:r>
            <a:r>
              <a:rPr lang="de-DE" b="1" dirty="0" err="1"/>
              <a:t>Biblija</a:t>
            </a:r>
            <a:r>
              <a:rPr lang="de-DE" b="1" dirty="0"/>
              <a:t>.</a:t>
            </a:r>
            <a:endParaRPr lang="es-ES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484174"/>
            <a:ext cx="625792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5C3C4C"/>
                </a:solidFill>
              </a:rPr>
              <a:t>DUJTO OSKA: BIBLIJA</a:t>
            </a:r>
            <a:endParaRPr lang="mk-MK" sz="2000" b="1" dirty="0">
              <a:solidFill>
                <a:srgbClr val="5C3C4C"/>
              </a:solidFill>
            </a:endParaRPr>
          </a:p>
          <a:p>
            <a:r>
              <a:rPr lang="de-DE" b="1" dirty="0"/>
              <a:t>I </a:t>
            </a:r>
            <a:r>
              <a:rPr lang="de-DE" b="1" dirty="0" err="1"/>
              <a:t>Elen.G.Vajt</a:t>
            </a:r>
            <a:r>
              <a:rPr lang="de-DE" b="1" dirty="0"/>
              <a:t> </a:t>
            </a:r>
            <a:r>
              <a:rPr lang="de-DE" b="1" dirty="0" err="1"/>
              <a:t>nikad</a:t>
            </a:r>
            <a:r>
              <a:rPr lang="de-DE" b="1" dirty="0"/>
              <a:t> na </a:t>
            </a:r>
            <a:r>
              <a:rPr lang="de-DE" b="1" dirty="0" err="1"/>
              <a:t>tvrdinga</a:t>
            </a:r>
            <a:r>
              <a:rPr lang="de-DE" b="1" dirty="0"/>
              <a:t> </a:t>
            </a:r>
            <a:r>
              <a:rPr lang="de-DE" b="1" dirty="0" err="1"/>
              <a:t>deka</a:t>
            </a:r>
            <a:r>
              <a:rPr lang="de-DE" b="1" dirty="0"/>
              <a:t> </a:t>
            </a:r>
            <a:r>
              <a:rPr lang="de-DE" b="1" dirty="0" err="1"/>
              <a:t>olake</a:t>
            </a:r>
            <a:r>
              <a:rPr lang="de-DE" b="1" dirty="0"/>
              <a:t> </a:t>
            </a:r>
            <a:r>
              <a:rPr lang="de-DE" b="1" dirty="0" err="1"/>
              <a:t>delija</a:t>
            </a:r>
            <a:r>
              <a:rPr lang="de-DE" b="1" dirty="0"/>
              <a:t> </a:t>
            </a:r>
            <a:r>
              <a:rPr lang="de-DE" b="1" dirty="0" err="1"/>
              <a:t>tane</a:t>
            </a:r>
            <a:r>
              <a:rPr lang="de-DE" b="1" dirty="0"/>
              <a:t> </a:t>
            </a:r>
            <a:r>
              <a:rPr lang="de-DE" b="1" dirty="0" err="1"/>
              <a:t>superiorna</a:t>
            </a:r>
            <a:r>
              <a:rPr lang="de-DE" b="1" dirty="0"/>
              <a:t> ko </a:t>
            </a:r>
            <a:r>
              <a:rPr lang="de-DE" b="1" dirty="0" err="1"/>
              <a:t>odnos</a:t>
            </a:r>
            <a:r>
              <a:rPr lang="de-DE" b="1" dirty="0"/>
              <a:t> </a:t>
            </a:r>
            <a:r>
              <a:rPr lang="de-DE" b="1" dirty="0" err="1"/>
              <a:t>bashi</a:t>
            </a:r>
            <a:r>
              <a:rPr lang="de-DE" b="1" dirty="0"/>
              <a:t> i </a:t>
            </a:r>
            <a:r>
              <a:rPr lang="de-DE" b="1" dirty="0" err="1"/>
              <a:t>Biblija</a:t>
            </a:r>
            <a:r>
              <a:rPr lang="de-DE" b="1" dirty="0"/>
              <a:t>, </a:t>
            </a:r>
            <a:r>
              <a:rPr lang="de-DE" b="1" dirty="0" err="1"/>
              <a:t>nego</a:t>
            </a:r>
            <a:r>
              <a:rPr lang="de-DE" b="1" dirty="0"/>
              <a:t> </a:t>
            </a:r>
            <a:r>
              <a:rPr lang="de-DE" b="1" dirty="0" err="1"/>
              <a:t>uvek</a:t>
            </a:r>
            <a:r>
              <a:rPr lang="de-DE" b="1" dirty="0"/>
              <a:t> </a:t>
            </a:r>
            <a:r>
              <a:rPr lang="de-DE" b="1" dirty="0" err="1"/>
              <a:t>insistiringe</a:t>
            </a:r>
            <a:r>
              <a:rPr lang="de-DE" b="1" dirty="0"/>
              <a:t> </a:t>
            </a:r>
            <a:r>
              <a:rPr lang="de-DE" b="1" dirty="0" err="1"/>
              <a:t>ola</a:t>
            </a:r>
            <a:r>
              <a:rPr lang="de-DE" b="1" dirty="0"/>
              <a:t> te </a:t>
            </a:r>
            <a:r>
              <a:rPr lang="de-DE" b="1" dirty="0" err="1"/>
              <a:t>oven</a:t>
            </a:r>
            <a:r>
              <a:rPr lang="de-DE" b="1" dirty="0"/>
              <a:t> </a:t>
            </a:r>
            <a:r>
              <a:rPr lang="de-DE" b="1" dirty="0" err="1"/>
              <a:t>testirime</a:t>
            </a:r>
            <a:r>
              <a:rPr lang="de-DE" b="1" dirty="0"/>
              <a:t> </a:t>
            </a:r>
            <a:r>
              <a:rPr lang="de-DE" b="1" dirty="0" err="1"/>
              <a:t>olatar</a:t>
            </a:r>
            <a:r>
              <a:rPr lang="de-DE" b="1" dirty="0"/>
              <a:t>. Sar </a:t>
            </a:r>
            <a:r>
              <a:rPr lang="de-DE" b="1" dirty="0" err="1"/>
              <a:t>glasniko</a:t>
            </a:r>
            <a:r>
              <a:rPr lang="de-DE" b="1" dirty="0"/>
              <a:t> </a:t>
            </a:r>
            <a:r>
              <a:rPr lang="de-DE" b="1" dirty="0" err="1"/>
              <a:t>Devleso</a:t>
            </a:r>
            <a:r>
              <a:rPr lang="de-DE" b="1" dirty="0"/>
              <a:t>, </a:t>
            </a:r>
            <a:r>
              <a:rPr lang="de-DE" b="1" dirty="0" err="1"/>
              <a:t>oj</a:t>
            </a:r>
            <a:r>
              <a:rPr lang="de-DE" b="1" dirty="0"/>
              <a:t> </a:t>
            </a:r>
            <a:r>
              <a:rPr lang="de-DE" b="1" dirty="0" err="1"/>
              <a:t>smetingape</a:t>
            </a:r>
            <a:r>
              <a:rPr lang="de-DE" b="1" dirty="0"/>
              <a:t> </a:t>
            </a:r>
            <a:r>
              <a:rPr lang="de-DE" b="1" dirty="0" err="1"/>
              <a:t>pes</a:t>
            </a:r>
            <a:r>
              <a:rPr lang="de-DE" b="1" dirty="0"/>
              <a:t> </a:t>
            </a:r>
            <a:r>
              <a:rPr lang="de-DE" b="1" dirty="0" err="1"/>
              <a:t>korkori</a:t>
            </a:r>
            <a:r>
              <a:rPr lang="de-DE" b="1" dirty="0"/>
              <a:t> sar ,,</a:t>
            </a:r>
            <a:r>
              <a:rPr lang="de-DE" b="1" dirty="0" err="1"/>
              <a:t>po</a:t>
            </a:r>
            <a:r>
              <a:rPr lang="de-DE" b="1" dirty="0"/>
              <a:t> </a:t>
            </a:r>
            <a:r>
              <a:rPr lang="de-DE" b="1" dirty="0" err="1"/>
              <a:t>tikni</a:t>
            </a:r>
            <a:r>
              <a:rPr lang="de-DE" b="1" dirty="0"/>
              <a:t> </a:t>
            </a:r>
            <a:r>
              <a:rPr lang="de-DE" b="1" dirty="0" err="1"/>
              <a:t>svetlina</a:t>
            </a:r>
            <a:r>
              <a:rPr lang="de-DE" b="1" dirty="0"/>
              <a:t>“ </a:t>
            </a:r>
            <a:r>
              <a:rPr lang="de-DE" b="1" dirty="0" err="1"/>
              <a:t>koja</a:t>
            </a:r>
            <a:r>
              <a:rPr lang="de-DE" b="1" dirty="0"/>
              <a:t> </a:t>
            </a:r>
            <a:r>
              <a:rPr lang="de-DE" b="1" dirty="0" err="1"/>
              <a:t>vodinela</a:t>
            </a:r>
            <a:r>
              <a:rPr lang="de-DE" b="1" dirty="0"/>
              <a:t> e </a:t>
            </a:r>
            <a:r>
              <a:rPr lang="de-DE" b="1" dirty="0" err="1"/>
              <a:t>manusen</a:t>
            </a:r>
            <a:r>
              <a:rPr lang="de-DE" b="1" dirty="0"/>
              <a:t> ,,ki </a:t>
            </a:r>
            <a:r>
              <a:rPr lang="de-DE" b="1" dirty="0" err="1"/>
              <a:t>pobari</a:t>
            </a:r>
            <a:r>
              <a:rPr lang="de-DE" b="1" dirty="0"/>
              <a:t> </a:t>
            </a:r>
            <a:r>
              <a:rPr lang="de-DE" b="1" dirty="0" err="1"/>
              <a:t>svetlina</a:t>
            </a:r>
            <a:r>
              <a:rPr lang="de-DE" b="1" dirty="0"/>
              <a:t>“,</a:t>
            </a:r>
            <a:r>
              <a:rPr lang="de-DE" b="1" dirty="0" err="1"/>
              <a:t>Biblija</a:t>
            </a:r>
            <a:r>
              <a:rPr lang="de-DE" b="1" dirty="0"/>
              <a:t> (</a:t>
            </a:r>
            <a:r>
              <a:rPr lang="de-DE" b="1" dirty="0" err="1"/>
              <a:t>Izbirime</a:t>
            </a:r>
            <a:r>
              <a:rPr lang="de-DE" b="1" dirty="0"/>
              <a:t> </a:t>
            </a:r>
            <a:r>
              <a:rPr lang="de-DE" b="1" dirty="0" err="1"/>
              <a:t>porake</a:t>
            </a:r>
            <a:r>
              <a:rPr lang="de-DE" b="1" dirty="0"/>
              <a:t>, Tom 3 </a:t>
            </a:r>
            <a:r>
              <a:rPr lang="de-DE" b="1" dirty="0" err="1"/>
              <a:t>strana</a:t>
            </a:r>
            <a:r>
              <a:rPr lang="de-DE" b="1" dirty="0"/>
              <a:t> 34).</a:t>
            </a:r>
            <a:endParaRPr lang="es-ES" b="1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336040" y="1404202"/>
            <a:ext cx="8109839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1F6D99"/>
                </a:solidFill>
              </a:rPr>
              <a:t>PRVO OSKA: ISUS</a:t>
            </a:r>
            <a:endParaRPr lang="mk-MK" sz="2000" b="1" dirty="0">
              <a:solidFill>
                <a:srgbClr val="1F6D99"/>
              </a:solidFill>
            </a:endParaRPr>
          </a:p>
          <a:p>
            <a:r>
              <a:rPr lang="de-DE" b="1" dirty="0"/>
              <a:t>Ko </a:t>
            </a:r>
            <a:r>
              <a:rPr lang="de-DE" b="1" dirty="0" err="1"/>
              <a:t>kongres</a:t>
            </a:r>
            <a:r>
              <a:rPr lang="de-DE" b="1" dirty="0"/>
              <a:t> ko 1888 </a:t>
            </a:r>
            <a:r>
              <a:rPr lang="de-DE" b="1" dirty="0" err="1"/>
              <a:t>bers</a:t>
            </a:r>
            <a:r>
              <a:rPr lang="de-DE" b="1" dirty="0"/>
              <a:t>, </a:t>
            </a:r>
            <a:r>
              <a:rPr lang="de-DE" b="1" dirty="0" err="1"/>
              <a:t>keda</a:t>
            </a:r>
            <a:r>
              <a:rPr lang="de-DE" b="1" dirty="0"/>
              <a:t> </a:t>
            </a:r>
            <a:r>
              <a:rPr lang="de-DE" b="1" dirty="0" err="1"/>
              <a:t>ine</a:t>
            </a:r>
            <a:r>
              <a:rPr lang="de-DE" b="1" dirty="0"/>
              <a:t> </a:t>
            </a:r>
            <a:r>
              <a:rPr lang="de-DE" b="1" dirty="0" err="1"/>
              <a:t>pucli</a:t>
            </a:r>
            <a:r>
              <a:rPr lang="de-DE" b="1" dirty="0"/>
              <a:t> </a:t>
            </a:r>
            <a:r>
              <a:rPr lang="de-DE" b="1" dirty="0" err="1"/>
              <a:t>za</a:t>
            </a:r>
            <a:r>
              <a:rPr lang="de-DE" b="1" dirty="0"/>
              <a:t> o </a:t>
            </a:r>
            <a:r>
              <a:rPr lang="de-DE" b="1" dirty="0" err="1"/>
              <a:t>teme</a:t>
            </a:r>
            <a:r>
              <a:rPr lang="de-DE" b="1" dirty="0"/>
              <a:t> so </a:t>
            </a:r>
            <a:r>
              <a:rPr lang="de-DE" b="1" dirty="0" err="1"/>
              <a:t>diskutiringepe</a:t>
            </a:r>
            <a:r>
              <a:rPr lang="de-DE" b="1" dirty="0"/>
              <a:t>, </a:t>
            </a:r>
            <a:r>
              <a:rPr lang="de-DE" b="1" dirty="0" err="1"/>
              <a:t>oj</a:t>
            </a:r>
            <a:r>
              <a:rPr lang="de-DE" b="1" dirty="0"/>
              <a:t> </a:t>
            </a:r>
            <a:r>
              <a:rPr lang="de-DE" b="1" dirty="0" err="1"/>
              <a:t>odgovoringa</a:t>
            </a:r>
            <a:r>
              <a:rPr lang="de-DE" b="1" dirty="0"/>
              <a:t>: ,,Vec 45 </a:t>
            </a:r>
            <a:r>
              <a:rPr lang="de-DE" b="1" dirty="0" err="1"/>
              <a:t>bers</a:t>
            </a:r>
            <a:r>
              <a:rPr lang="de-DE" b="1" dirty="0"/>
              <a:t> </a:t>
            </a:r>
            <a:r>
              <a:rPr lang="de-DE" b="1" dirty="0" err="1"/>
              <a:t>prezentirinava</a:t>
            </a:r>
            <a:r>
              <a:rPr lang="de-DE" b="1" dirty="0"/>
              <a:t> o </a:t>
            </a:r>
            <a:r>
              <a:rPr lang="de-DE" b="1" dirty="0" err="1"/>
              <a:t>nesporedlivo</a:t>
            </a:r>
            <a:r>
              <a:rPr lang="de-DE" b="1" dirty="0"/>
              <a:t> </a:t>
            </a:r>
            <a:r>
              <a:rPr lang="de-DE" b="1" dirty="0" err="1"/>
              <a:t>Sharm</a:t>
            </a:r>
            <a:r>
              <a:rPr lang="de-DE" b="1" dirty="0"/>
              <a:t> </a:t>
            </a:r>
            <a:r>
              <a:rPr lang="de-DE" b="1" dirty="0" err="1"/>
              <a:t>taro</a:t>
            </a:r>
            <a:r>
              <a:rPr lang="de-DE" b="1" dirty="0"/>
              <a:t> Hristos“ (</a:t>
            </a:r>
            <a:r>
              <a:rPr lang="de-DE" b="1" dirty="0" err="1"/>
              <a:t>Propovedi</a:t>
            </a:r>
            <a:r>
              <a:rPr lang="de-DE" b="1" dirty="0"/>
              <a:t> </a:t>
            </a:r>
            <a:r>
              <a:rPr lang="de-DE" b="1" dirty="0" err="1"/>
              <a:t>thaj</a:t>
            </a:r>
            <a:r>
              <a:rPr lang="de-DE" b="1" dirty="0"/>
              <a:t> </a:t>
            </a:r>
            <a:r>
              <a:rPr lang="de-DE" b="1" dirty="0" err="1"/>
              <a:t>razgovori</a:t>
            </a:r>
            <a:r>
              <a:rPr lang="de-DE" b="1" dirty="0"/>
              <a:t>, Tom 1, </a:t>
            </a:r>
            <a:r>
              <a:rPr lang="de-DE" b="1" dirty="0" err="1"/>
              <a:t>strana</a:t>
            </a:r>
            <a:r>
              <a:rPr lang="de-DE" b="1" dirty="0"/>
              <a:t> 116).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55398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1448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Aptos</vt:lpstr>
      <vt:lpstr>Arial</vt:lpstr>
      <vt:lpstr>Constantia</vt:lpstr>
      <vt:lpstr>Aptos Display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78</cp:revision>
  <dcterms:created xsi:type="dcterms:W3CDTF">2026-09-28T14:13:38Z</dcterms:created>
  <dcterms:modified xsi:type="dcterms:W3CDTF">2026-10-12T06:34:37Z</dcterms:modified>
</cp:coreProperties>
</file>