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3" r:id="rId2"/>
    <p:sldId id="305" r:id="rId3"/>
    <p:sldId id="260" r:id="rId4"/>
    <p:sldId id="284" r:id="rId5"/>
    <p:sldId id="262" r:id="rId6"/>
    <p:sldId id="280" r:id="rId7"/>
    <p:sldId id="263" r:id="rId8"/>
    <p:sldId id="281" r:id="rId9"/>
    <p:sldId id="264" r:id="rId10"/>
    <p:sldId id="285" r:id="rId11"/>
    <p:sldId id="276" r:id="rId12"/>
    <p:sldId id="286" r:id="rId13"/>
    <p:sldId id="266" r:id="rId14"/>
    <p:sldId id="287" r:id="rId15"/>
    <p:sldId id="268" r:id="rId16"/>
    <p:sldId id="288" r:id="rId17"/>
    <p:sldId id="269" r:id="rId18"/>
    <p:sldId id="289" r:id="rId19"/>
    <p:sldId id="267" r:id="rId20"/>
    <p:sldId id="290" r:id="rId21"/>
    <p:sldId id="271" r:id="rId22"/>
    <p:sldId id="291" r:id="rId23"/>
    <p:sldId id="277" r:id="rId24"/>
    <p:sldId id="292" r:id="rId25"/>
    <p:sldId id="272" r:id="rId26"/>
    <p:sldId id="293" r:id="rId27"/>
    <p:sldId id="297" r:id="rId28"/>
    <p:sldId id="295" r:id="rId29"/>
    <p:sldId id="274" r:id="rId30"/>
    <p:sldId id="294" r:id="rId31"/>
    <p:sldId id="275" r:id="rId32"/>
    <p:sldId id="279" r:id="rId33"/>
    <p:sldId id="296" r:id="rId34"/>
    <p:sldId id="300" r:id="rId35"/>
  </p:sldIdLst>
  <p:sldSz cx="12192000" cy="6858000"/>
  <p:notesSz cx="6858000" cy="9144000"/>
  <p:embeddedFontLst>
    <p:embeddedFont>
      <p:font typeface="Constantia" panose="02030602050306030303" pitchFamily="18" charset="0"/>
      <p:regular r:id="rId36"/>
      <p:bold r:id="rId37"/>
      <p:italic r:id="rId38"/>
      <p:boldItalic r:id="rId3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C2829"/>
    <a:srgbClr val="783034"/>
    <a:srgbClr val="B8586B"/>
    <a:srgbClr val="C82F4E"/>
    <a:srgbClr val="4EA3C8"/>
    <a:srgbClr val="41722D"/>
    <a:srgbClr val="CE73BA"/>
    <a:srgbClr val="4C7B9A"/>
    <a:srgbClr val="BD0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4D4BE-1901-4360-AC5F-35888E9DBA0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B875F003-D704-4934-9BF7-C141D64E2E43}" type="pres">
      <dgm:prSet presAssocID="{0E64D4BE-1901-4360-AC5F-35888E9DBA07}" presName="Name0" presStyleCnt="0">
        <dgm:presLayoutVars>
          <dgm:dir/>
          <dgm:resizeHandles val="exact"/>
        </dgm:presLayoutVars>
      </dgm:prSet>
      <dgm:spPr/>
    </dgm:pt>
  </dgm:ptLst>
  <dgm:cxnLst>
    <dgm:cxn modelId="{3FA589DC-6956-4F7C-AD14-7271C0071F10}" type="presOf" srcId="{0E64D4BE-1901-4360-AC5F-35888E9DBA07}" destId="{B875F003-D704-4934-9BF7-C141D64E2E43}" srcOrd="0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D5426B-6B76-4E28-8619-11CBF590D27B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2A7A86A-D1BC-4813-9BD7-80409F9A2ACD}">
      <dgm:prSet phldrT="[Texto]" custT="1"/>
      <dgm:spPr>
        <a:solidFill>
          <a:srgbClr val="586EB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ikerela</a:t>
          </a: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zloba</a:t>
          </a:r>
          <a:endParaRPr lang="es-E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E7FE84-ADE9-4BF7-9EF8-33E4CB942A7B}" type="parTrans" cxnId="{E662331B-C234-4195-A5C6-E437E658B72A}">
      <dgm:prSet/>
      <dgm:spPr/>
      <dgm:t>
        <a:bodyPr/>
        <a:lstStyle/>
        <a:p>
          <a:endParaRPr lang="es-ES"/>
        </a:p>
      </dgm:t>
    </dgm:pt>
    <dgm:pt modelId="{7947FF89-49F0-48E8-BF83-6AF146F38F00}" type="sibTrans" cxnId="{E662331B-C234-4195-A5C6-E437E658B72A}">
      <dgm:prSet/>
      <dgm:spPr/>
      <dgm:t>
        <a:bodyPr/>
        <a:lstStyle/>
        <a:p>
          <a:endParaRPr lang="es-ES"/>
        </a:p>
      </dgm:t>
    </dgm:pt>
    <dgm:pt modelId="{900AB418-99B7-492B-8B99-20D6135A19DC}" type="pres">
      <dgm:prSet presAssocID="{F6D5426B-6B76-4E28-8619-11CBF590D27B}" presName="Name0" presStyleCnt="0">
        <dgm:presLayoutVars>
          <dgm:dir/>
          <dgm:resizeHandles val="exact"/>
        </dgm:presLayoutVars>
      </dgm:prSet>
      <dgm:spPr/>
    </dgm:pt>
    <dgm:pt modelId="{EFF87801-18DC-45CB-BEA6-5B1BBFA5C1DC}" type="pres">
      <dgm:prSet presAssocID="{F2A7A86A-D1BC-4813-9BD7-80409F9A2ACD}" presName="composite" presStyleCnt="0"/>
      <dgm:spPr/>
    </dgm:pt>
    <dgm:pt modelId="{180FDB1B-047C-436B-B00F-B771CB8DCBD9}" type="pres">
      <dgm:prSet presAssocID="{F2A7A86A-D1BC-4813-9BD7-80409F9A2ACD}" presName="imagSh" presStyleLbl="bgImgPlace1" presStyleIdx="0" presStyleCnt="1" custScaleY="67988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0A1443B2-C665-4809-8738-E7AFA0ED01EB}" type="pres">
      <dgm:prSet presAssocID="{F2A7A86A-D1BC-4813-9BD7-80409F9A2ACD}" presName="txNode" presStyleLbl="node1" presStyleIdx="0" presStyleCnt="1">
        <dgm:presLayoutVars>
          <dgm:bulletEnabled val="1"/>
        </dgm:presLayoutVars>
      </dgm:prSet>
      <dgm:spPr/>
    </dgm:pt>
  </dgm:ptLst>
  <dgm:cxnLst>
    <dgm:cxn modelId="{E662331B-C234-4195-A5C6-E437E658B72A}" srcId="{F6D5426B-6B76-4E28-8619-11CBF590D27B}" destId="{F2A7A86A-D1BC-4813-9BD7-80409F9A2ACD}" srcOrd="0" destOrd="0" parTransId="{2BE7FE84-ADE9-4BF7-9EF8-33E4CB942A7B}" sibTransId="{7947FF89-49F0-48E8-BF83-6AF146F38F00}"/>
    <dgm:cxn modelId="{58859E1B-D59E-43CF-A815-E4C7318D9B8A}" type="presOf" srcId="{F6D5426B-6B76-4E28-8619-11CBF590D27B}" destId="{900AB418-99B7-492B-8B99-20D6135A19DC}" srcOrd="0" destOrd="0" presId="urn:microsoft.com/office/officeart/2005/8/layout/hProcess10"/>
    <dgm:cxn modelId="{E2753875-903D-469B-86A0-498E82C67101}" type="presOf" srcId="{F2A7A86A-D1BC-4813-9BD7-80409F9A2ACD}" destId="{0A1443B2-C665-4809-8738-E7AFA0ED01EB}" srcOrd="0" destOrd="0" presId="urn:microsoft.com/office/officeart/2005/8/layout/hProcess10"/>
    <dgm:cxn modelId="{D2529D23-A3B0-4B72-AD8D-ECA596920C01}" type="presParOf" srcId="{900AB418-99B7-492B-8B99-20D6135A19DC}" destId="{EFF87801-18DC-45CB-BEA6-5B1BBFA5C1DC}" srcOrd="0" destOrd="0" presId="urn:microsoft.com/office/officeart/2005/8/layout/hProcess10"/>
    <dgm:cxn modelId="{04A9B03D-B593-451A-B996-7D8AF9206C28}" type="presParOf" srcId="{EFF87801-18DC-45CB-BEA6-5B1BBFA5C1DC}" destId="{180FDB1B-047C-436B-B00F-B771CB8DCBD9}" srcOrd="0" destOrd="0" presId="urn:microsoft.com/office/officeart/2005/8/layout/hProcess10"/>
    <dgm:cxn modelId="{54C7964B-E4D0-4E5E-BACE-958D3DE00922}" type="presParOf" srcId="{EFF87801-18DC-45CB-BEA6-5B1BBFA5C1DC}" destId="{0A1443B2-C665-4809-8738-E7AFA0ED01E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EC4A35-DE21-40DA-84EE-08A897271E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EB222A6-FE17-4275-83DC-D8711EBDDB77}">
      <dgm:prSet phldrT="[Texto]" custT="1"/>
      <dgm:spPr>
        <a:solidFill>
          <a:srgbClr val="5894B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raduinelape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nepravda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2D548E-2643-4967-9184-4944CE39CD29}" type="parTrans" cxnId="{44B58C0A-A852-4223-A43E-29BD02F3D067}">
      <dgm:prSet/>
      <dgm:spPr/>
      <dgm:t>
        <a:bodyPr/>
        <a:lstStyle/>
        <a:p>
          <a:endParaRPr lang="es-ES"/>
        </a:p>
      </dgm:t>
    </dgm:pt>
    <dgm:pt modelId="{B38309C4-C64D-401D-9C35-1E4DB8ADBF9A}" type="sibTrans" cxnId="{44B58C0A-A852-4223-A43E-29BD02F3D067}">
      <dgm:prSet/>
      <dgm:spPr/>
      <dgm:t>
        <a:bodyPr/>
        <a:lstStyle/>
        <a:p>
          <a:endParaRPr lang="es-ES"/>
        </a:p>
      </dgm:t>
    </dgm:pt>
    <dgm:pt modelId="{CBB9F617-B19C-432D-B931-B54E93290F11}" type="pres">
      <dgm:prSet presAssocID="{C5EC4A35-DE21-40DA-84EE-08A897271E52}" presName="Name0" presStyleCnt="0">
        <dgm:presLayoutVars>
          <dgm:dir/>
          <dgm:resizeHandles val="exact"/>
        </dgm:presLayoutVars>
      </dgm:prSet>
      <dgm:spPr/>
    </dgm:pt>
    <dgm:pt modelId="{733A6BDA-88E4-4C18-809F-0E321C7C8D3E}" type="pres">
      <dgm:prSet presAssocID="{DEB222A6-FE17-4275-83DC-D8711EBDDB77}" presName="composite" presStyleCnt="0"/>
      <dgm:spPr/>
    </dgm:pt>
    <dgm:pt modelId="{BA0F2135-36F4-4AD9-892C-8417DA45D3A1}" type="pres">
      <dgm:prSet presAssocID="{DEB222A6-FE17-4275-83DC-D8711EBDDB77}" presName="imagSh" presStyleLbl="bgImgPlace1" presStyleIdx="0" presStyleCnt="1" custScaleY="73599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DA654C6-CE1B-439A-91E5-F826BE04C6FA}" type="pres">
      <dgm:prSet presAssocID="{DEB222A6-FE17-4275-83DC-D8711EBDDB77}" presName="txNode" presStyleLbl="node1" presStyleIdx="0" presStyleCnt="1" custScaleY="101678" custLinFactNeighborY="2061">
        <dgm:presLayoutVars>
          <dgm:bulletEnabled val="1"/>
        </dgm:presLayoutVars>
      </dgm:prSet>
      <dgm:spPr/>
    </dgm:pt>
  </dgm:ptLst>
  <dgm:cxnLst>
    <dgm:cxn modelId="{44B58C0A-A852-4223-A43E-29BD02F3D067}" srcId="{C5EC4A35-DE21-40DA-84EE-08A897271E52}" destId="{DEB222A6-FE17-4275-83DC-D8711EBDDB77}" srcOrd="0" destOrd="0" parTransId="{C92D548E-2643-4967-9184-4944CE39CD29}" sibTransId="{B38309C4-C64D-401D-9C35-1E4DB8ADBF9A}"/>
    <dgm:cxn modelId="{A6CA7C56-928B-4089-9DE3-E3C4B8CF8277}" type="presOf" srcId="{DEB222A6-FE17-4275-83DC-D8711EBDDB77}" destId="{8DA654C6-CE1B-439A-91E5-F826BE04C6FA}" srcOrd="0" destOrd="0" presId="urn:microsoft.com/office/officeart/2005/8/layout/hProcess10"/>
    <dgm:cxn modelId="{987BFAF0-9A3C-4700-BD6A-5FAA1BDA9E5D}" type="presOf" srcId="{C5EC4A35-DE21-40DA-84EE-08A897271E52}" destId="{CBB9F617-B19C-432D-B931-B54E93290F11}" srcOrd="0" destOrd="0" presId="urn:microsoft.com/office/officeart/2005/8/layout/hProcess10"/>
    <dgm:cxn modelId="{3717308B-3918-493F-9AD7-16AE013B6515}" type="presParOf" srcId="{CBB9F617-B19C-432D-B931-B54E93290F11}" destId="{733A6BDA-88E4-4C18-809F-0E321C7C8D3E}" srcOrd="0" destOrd="0" presId="urn:microsoft.com/office/officeart/2005/8/layout/hProcess10"/>
    <dgm:cxn modelId="{AD44F948-75FC-4C87-9E52-41626E358305}" type="presParOf" srcId="{733A6BDA-88E4-4C18-809F-0E321C7C8D3E}" destId="{BA0F2135-36F4-4AD9-892C-8417DA45D3A1}" srcOrd="0" destOrd="0" presId="urn:microsoft.com/office/officeart/2005/8/layout/hProcess10"/>
    <dgm:cxn modelId="{19E256CA-6784-4665-85F4-4D1F1CE904D6}" type="presParOf" srcId="{733A6BDA-88E4-4C18-809F-0E321C7C8D3E}" destId="{8DA654C6-CE1B-439A-91E5-F826BE04C6F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07C2E1-3F9C-4DB4-BEBB-FEE8FE72206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950FAA0-CE57-43AA-8B75-23C48DEE7792}">
      <dgm:prSet phldrT="[Texto]" custT="1"/>
      <dgm:spPr>
        <a:solidFill>
          <a:srgbClr val="B8A9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4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u="none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u="none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raduinelape</a:t>
          </a:r>
          <a:r>
            <a:rPr lang="de-DE" sz="24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de-DE" sz="2400" b="1" u="none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vistina</a:t>
          </a:r>
          <a:endParaRPr lang="es-ES" sz="24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93BEFE-4141-4835-8C1A-1103249D25A3}" type="parTrans" cxnId="{693F9DD5-4FBC-4339-B4AA-645F670E5D18}">
      <dgm:prSet/>
      <dgm:spPr/>
      <dgm:t>
        <a:bodyPr/>
        <a:lstStyle/>
        <a:p>
          <a:endParaRPr lang="es-ES"/>
        </a:p>
      </dgm:t>
    </dgm:pt>
    <dgm:pt modelId="{272470B4-B3A6-4D58-AC48-0D7533B9E236}" type="sibTrans" cxnId="{693F9DD5-4FBC-4339-B4AA-645F670E5D18}">
      <dgm:prSet/>
      <dgm:spPr/>
      <dgm:t>
        <a:bodyPr/>
        <a:lstStyle/>
        <a:p>
          <a:endParaRPr lang="es-ES"/>
        </a:p>
      </dgm:t>
    </dgm:pt>
    <dgm:pt modelId="{B41F2EA4-FF16-407A-9515-EEADE7C21C3F}" type="pres">
      <dgm:prSet presAssocID="{2A07C2E1-3F9C-4DB4-BEBB-FEE8FE722063}" presName="Name0" presStyleCnt="0">
        <dgm:presLayoutVars>
          <dgm:dir/>
          <dgm:resizeHandles val="exact"/>
        </dgm:presLayoutVars>
      </dgm:prSet>
      <dgm:spPr/>
    </dgm:pt>
    <dgm:pt modelId="{4212F779-B0E7-455D-97A5-B81E6CED9A2C}" type="pres">
      <dgm:prSet presAssocID="{C950FAA0-CE57-43AA-8B75-23C48DEE7792}" presName="composite" presStyleCnt="0"/>
      <dgm:spPr/>
    </dgm:pt>
    <dgm:pt modelId="{310B871C-3BD9-4B16-954E-249CD64D4AA2}" type="pres">
      <dgm:prSet presAssocID="{C950FAA0-CE57-43AA-8B75-23C48DEE7792}" presName="imagSh" presStyleLbl="bgImgPlace1" presStyleIdx="0" presStyleCnt="1" custScaleY="64978" custLinFactNeighborY="-5980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DA319C1-6274-4D11-B21D-E58C9F1B8426}" type="pres">
      <dgm:prSet presAssocID="{C950FAA0-CE57-43AA-8B75-23C48DEE7792}" presName="txNode" presStyleLbl="node1" presStyleIdx="0" presStyleCnt="1" custScaleY="100000" custLinFactNeighborX="-7442" custLinFactNeighborY="-8715">
        <dgm:presLayoutVars>
          <dgm:bulletEnabled val="1"/>
        </dgm:presLayoutVars>
      </dgm:prSet>
      <dgm:spPr/>
    </dgm:pt>
  </dgm:ptLst>
  <dgm:cxnLst>
    <dgm:cxn modelId="{50DD7B90-9E18-45EE-A454-40B24524F59E}" type="presOf" srcId="{2A07C2E1-3F9C-4DB4-BEBB-FEE8FE722063}" destId="{B41F2EA4-FF16-407A-9515-EEADE7C21C3F}" srcOrd="0" destOrd="0" presId="urn:microsoft.com/office/officeart/2005/8/layout/hProcess10"/>
    <dgm:cxn modelId="{693F9DD5-4FBC-4339-B4AA-645F670E5D18}" srcId="{2A07C2E1-3F9C-4DB4-BEBB-FEE8FE722063}" destId="{C950FAA0-CE57-43AA-8B75-23C48DEE7792}" srcOrd="0" destOrd="0" parTransId="{3893BEFE-4141-4835-8C1A-1103249D25A3}" sibTransId="{272470B4-B3A6-4D58-AC48-0D7533B9E236}"/>
    <dgm:cxn modelId="{21CCB1E1-7C49-4786-975A-D51612EF20B8}" type="presOf" srcId="{C950FAA0-CE57-43AA-8B75-23C48DEE7792}" destId="{CDA319C1-6274-4D11-B21D-E58C9F1B8426}" srcOrd="0" destOrd="0" presId="urn:microsoft.com/office/officeart/2005/8/layout/hProcess10"/>
    <dgm:cxn modelId="{EBD51EF6-D362-4568-84F0-2B58CE9DEC52}" type="presParOf" srcId="{B41F2EA4-FF16-407A-9515-EEADE7C21C3F}" destId="{4212F779-B0E7-455D-97A5-B81E6CED9A2C}" srcOrd="0" destOrd="0" presId="urn:microsoft.com/office/officeart/2005/8/layout/hProcess10"/>
    <dgm:cxn modelId="{6C5282E3-4A6C-45AD-9C9B-97EB146B7612}" type="presParOf" srcId="{4212F779-B0E7-455D-97A5-B81E6CED9A2C}" destId="{310B871C-3BD9-4B16-954E-249CD64D4AA2}" srcOrd="0" destOrd="0" presId="urn:microsoft.com/office/officeart/2005/8/layout/hProcess10"/>
    <dgm:cxn modelId="{AF9965C2-8179-4899-971F-94832516F81B}" type="presParOf" srcId="{4212F779-B0E7-455D-97A5-B81E6CED9A2C}" destId="{CDA319C1-6274-4D11-B21D-E58C9F1B842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891FE0-7B4C-48C8-BE7B-5561E4142B2A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11AC9F-91AF-4A54-B0B4-C4E9472BAF8D}">
      <dgm:prSet phldrT="[Texto]"/>
      <dgm:spPr>
        <a:solidFill>
          <a:srgbClr val="B897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E5841-9DA0-4982-9E0F-9679D4CBBA36}" type="parTrans" cxnId="{148BC269-2227-4660-9533-1478D8B1AFBA}">
      <dgm:prSet/>
      <dgm:spPr/>
      <dgm:t>
        <a:bodyPr/>
        <a:lstStyle/>
        <a:p>
          <a:endParaRPr lang="es-ES"/>
        </a:p>
      </dgm:t>
    </dgm:pt>
    <dgm:pt modelId="{65BDD2E4-CE08-4D19-931C-F79B9786FF7F}" type="sibTrans" cxnId="{148BC269-2227-4660-9533-1478D8B1AFBA}">
      <dgm:prSet/>
      <dgm:spPr/>
      <dgm:t>
        <a:bodyPr/>
        <a:lstStyle/>
        <a:p>
          <a:endParaRPr lang="es-ES"/>
        </a:p>
      </dgm:t>
    </dgm:pt>
    <dgm:pt modelId="{29DB2974-122F-4F01-9C6B-B851333A42D3}" type="pres">
      <dgm:prSet presAssocID="{2B891FE0-7B4C-48C8-BE7B-5561E4142B2A}" presName="Name0" presStyleCnt="0">
        <dgm:presLayoutVars>
          <dgm:dir/>
          <dgm:resizeHandles val="exact"/>
        </dgm:presLayoutVars>
      </dgm:prSet>
      <dgm:spPr/>
    </dgm:pt>
    <dgm:pt modelId="{BB0FB0CF-9827-42AF-B04D-6166920E42B5}" type="pres">
      <dgm:prSet presAssocID="{4F11AC9F-91AF-4A54-B0B4-C4E9472BAF8D}" presName="composite" presStyleCnt="0"/>
      <dgm:spPr/>
    </dgm:pt>
    <dgm:pt modelId="{703B995F-E263-4037-9918-5896BB40892F}" type="pres">
      <dgm:prSet presAssocID="{4F11AC9F-91AF-4A54-B0B4-C4E9472BAF8D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D15CEEB-A70F-403B-86AC-1F2827560CD1}" type="pres">
      <dgm:prSet presAssocID="{4F11AC9F-91AF-4A54-B0B4-C4E9472BAF8D}" presName="txNode" presStyleLbl="node1" presStyleIdx="0" presStyleCnt="1">
        <dgm:presLayoutVars>
          <dgm:bulletEnabled val="1"/>
        </dgm:presLayoutVars>
      </dgm:prSet>
      <dgm:spPr/>
    </dgm:pt>
  </dgm:ptLst>
  <dgm:cxnLst>
    <dgm:cxn modelId="{C788B048-9B09-4A1E-9841-377F585A7FA4}" type="presOf" srcId="{2B891FE0-7B4C-48C8-BE7B-5561E4142B2A}" destId="{29DB2974-122F-4F01-9C6B-B851333A42D3}" srcOrd="0" destOrd="0" presId="urn:microsoft.com/office/officeart/2005/8/layout/hProcess10"/>
    <dgm:cxn modelId="{148BC269-2227-4660-9533-1478D8B1AFBA}" srcId="{2B891FE0-7B4C-48C8-BE7B-5561E4142B2A}" destId="{4F11AC9F-91AF-4A54-B0B4-C4E9472BAF8D}" srcOrd="0" destOrd="0" parTransId="{CA6E5841-9DA0-4982-9E0F-9679D4CBBA36}" sibTransId="{65BDD2E4-CE08-4D19-931C-F79B9786FF7F}"/>
    <dgm:cxn modelId="{211C70B2-A406-4EA7-9D95-5CC4CCB92017}" type="presOf" srcId="{4F11AC9F-91AF-4A54-B0B4-C4E9472BAF8D}" destId="{FD15CEEB-A70F-403B-86AC-1F2827560CD1}" srcOrd="0" destOrd="0" presId="urn:microsoft.com/office/officeart/2005/8/layout/hProcess10"/>
    <dgm:cxn modelId="{C09D74E6-6D77-4AE4-AFA1-1402A4752A35}" type="presParOf" srcId="{29DB2974-122F-4F01-9C6B-B851333A42D3}" destId="{BB0FB0CF-9827-42AF-B04D-6166920E42B5}" srcOrd="0" destOrd="0" presId="urn:microsoft.com/office/officeart/2005/8/layout/hProcess10"/>
    <dgm:cxn modelId="{C538107A-375B-4F9A-A9DD-DA3D80A0C6CE}" type="presParOf" srcId="{BB0FB0CF-9827-42AF-B04D-6166920E42B5}" destId="{703B995F-E263-4037-9918-5896BB40892F}" srcOrd="0" destOrd="0" presId="urn:microsoft.com/office/officeart/2005/8/layout/hProcess10"/>
    <dgm:cxn modelId="{4C19E68C-4A26-434B-9FA2-3B806EE54195}" type="presParOf" srcId="{BB0FB0CF-9827-42AF-B04D-6166920E42B5}" destId="{FD15CEEB-A70F-403B-86AC-1F2827560CD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A55A47-B0B0-422A-80D6-A3AF4169A940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0BDF294-7C03-4EB4-BC68-9862A9D9F6A8}">
      <dgm:prSet phldrT="[Texto]"/>
      <dgm:spPr>
        <a:solidFill>
          <a:srgbClr val="B8586B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veruinela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AD8587-0F0E-4833-98C9-063555D7EB6B}" type="parTrans" cxnId="{C8AF51E6-42E8-4221-984A-68E45E298331}">
      <dgm:prSet/>
      <dgm:spPr/>
      <dgm:t>
        <a:bodyPr/>
        <a:lstStyle/>
        <a:p>
          <a:endParaRPr lang="es-ES"/>
        </a:p>
      </dgm:t>
    </dgm:pt>
    <dgm:pt modelId="{7EE99EF6-C5E2-4B49-98E9-481A44DA0916}" type="sibTrans" cxnId="{C8AF51E6-42E8-4221-984A-68E45E298331}">
      <dgm:prSet/>
      <dgm:spPr/>
      <dgm:t>
        <a:bodyPr/>
        <a:lstStyle/>
        <a:p>
          <a:endParaRPr lang="es-ES"/>
        </a:p>
      </dgm:t>
    </dgm:pt>
    <dgm:pt modelId="{DBED3DC4-30DE-4EA9-AB96-9DE35C8E5A63}" type="pres">
      <dgm:prSet presAssocID="{7AA55A47-B0B0-422A-80D6-A3AF4169A940}" presName="Name0" presStyleCnt="0">
        <dgm:presLayoutVars>
          <dgm:dir/>
          <dgm:resizeHandles val="exact"/>
        </dgm:presLayoutVars>
      </dgm:prSet>
      <dgm:spPr/>
    </dgm:pt>
    <dgm:pt modelId="{8C62C681-7353-40AF-A6D8-17D45D489DB8}" type="pres">
      <dgm:prSet presAssocID="{10BDF294-7C03-4EB4-BC68-9862A9D9F6A8}" presName="composite" presStyleCnt="0"/>
      <dgm:spPr/>
    </dgm:pt>
    <dgm:pt modelId="{8CA543E7-18FF-4259-A01F-32A96207A7AC}" type="pres">
      <dgm:prSet presAssocID="{10BDF294-7C03-4EB4-BC68-9862A9D9F6A8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7768BFB-6722-43E2-8BB2-23C5048F5778}" type="pres">
      <dgm:prSet presAssocID="{10BDF294-7C03-4EB4-BC68-9862A9D9F6A8}" presName="txNode" presStyleLbl="node1" presStyleIdx="0" presStyleCnt="1">
        <dgm:presLayoutVars>
          <dgm:bulletEnabled val="1"/>
        </dgm:presLayoutVars>
      </dgm:prSet>
      <dgm:spPr/>
    </dgm:pt>
  </dgm:ptLst>
  <dgm:cxnLst>
    <dgm:cxn modelId="{410F1B6D-82A1-49C3-B2FD-4E5C495D32DD}" type="presOf" srcId="{10BDF294-7C03-4EB4-BC68-9862A9D9F6A8}" destId="{B7768BFB-6722-43E2-8BB2-23C5048F5778}" srcOrd="0" destOrd="0" presId="urn:microsoft.com/office/officeart/2005/8/layout/hProcess10"/>
    <dgm:cxn modelId="{AD5EF6E3-B4B6-4054-AB69-A4E8A984ACB5}" type="presOf" srcId="{7AA55A47-B0B0-422A-80D6-A3AF4169A940}" destId="{DBED3DC4-30DE-4EA9-AB96-9DE35C8E5A63}" srcOrd="0" destOrd="0" presId="urn:microsoft.com/office/officeart/2005/8/layout/hProcess10"/>
    <dgm:cxn modelId="{C8AF51E6-42E8-4221-984A-68E45E298331}" srcId="{7AA55A47-B0B0-422A-80D6-A3AF4169A940}" destId="{10BDF294-7C03-4EB4-BC68-9862A9D9F6A8}" srcOrd="0" destOrd="0" parTransId="{3EAD8587-0F0E-4833-98C9-063555D7EB6B}" sibTransId="{7EE99EF6-C5E2-4B49-98E9-481A44DA0916}"/>
    <dgm:cxn modelId="{E9F0E334-7B1A-4856-A733-9F4D48418B0C}" type="presParOf" srcId="{DBED3DC4-30DE-4EA9-AB96-9DE35C8E5A63}" destId="{8C62C681-7353-40AF-A6D8-17D45D489DB8}" srcOrd="0" destOrd="0" presId="urn:microsoft.com/office/officeart/2005/8/layout/hProcess10"/>
    <dgm:cxn modelId="{8A30A290-5C43-46E7-9733-90CCB59A2E4B}" type="presParOf" srcId="{8C62C681-7353-40AF-A6D8-17D45D489DB8}" destId="{8CA543E7-18FF-4259-A01F-32A96207A7AC}" srcOrd="0" destOrd="0" presId="urn:microsoft.com/office/officeart/2005/8/layout/hProcess10"/>
    <dgm:cxn modelId="{2AC1D31E-4A60-4635-96B1-B3AAB4E1BD82}" type="presParOf" srcId="{8C62C681-7353-40AF-A6D8-17D45D489DB8}" destId="{B7768BFB-6722-43E2-8BB2-23C5048F577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4A52F6-0293-4EEF-97C9-9CAA6FA579A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53CDE9C-A782-40F1-98B7-673367CABFF0}">
      <dgm:prSet phldrT="[Texto]"/>
      <dgm:spPr>
        <a:solidFill>
          <a:srgbClr val="B85889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acikerela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9C9CC4-0E00-4772-9DC4-64FDAA2012BC}" type="parTrans" cxnId="{A207F7CB-FB0E-42A3-B0ED-83B99DF66CE4}">
      <dgm:prSet/>
      <dgm:spPr/>
      <dgm:t>
        <a:bodyPr/>
        <a:lstStyle/>
        <a:p>
          <a:endParaRPr lang="es-ES"/>
        </a:p>
      </dgm:t>
    </dgm:pt>
    <dgm:pt modelId="{5132A42B-7D2A-4C3A-A951-74564842087D}" type="sibTrans" cxnId="{A207F7CB-FB0E-42A3-B0ED-83B99DF66CE4}">
      <dgm:prSet/>
      <dgm:spPr/>
      <dgm:t>
        <a:bodyPr/>
        <a:lstStyle/>
        <a:p>
          <a:endParaRPr lang="es-ES"/>
        </a:p>
      </dgm:t>
    </dgm:pt>
    <dgm:pt modelId="{294D078B-6301-4A7E-A40F-14B691F242E2}" type="pres">
      <dgm:prSet presAssocID="{C94A52F6-0293-4EEF-97C9-9CAA6FA579A9}" presName="Name0" presStyleCnt="0">
        <dgm:presLayoutVars>
          <dgm:dir/>
          <dgm:resizeHandles val="exact"/>
        </dgm:presLayoutVars>
      </dgm:prSet>
      <dgm:spPr/>
    </dgm:pt>
    <dgm:pt modelId="{3F15F88B-3727-4860-93DD-B49672446546}" type="pres">
      <dgm:prSet presAssocID="{C53CDE9C-A782-40F1-98B7-673367CABFF0}" presName="composite" presStyleCnt="0"/>
      <dgm:spPr/>
    </dgm:pt>
    <dgm:pt modelId="{5D9F9EFE-E7F9-432B-A228-11AB1D2C529A}" type="pres">
      <dgm:prSet presAssocID="{C53CDE9C-A782-40F1-98B7-673367CABFF0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555F0C0-19E7-44F9-A0EA-10C8AF356C91}" type="pres">
      <dgm:prSet presAssocID="{C53CDE9C-A782-40F1-98B7-673367CABFF0}" presName="txNode" presStyleLbl="node1" presStyleIdx="0" presStyleCnt="1">
        <dgm:presLayoutVars>
          <dgm:bulletEnabled val="1"/>
        </dgm:presLayoutVars>
      </dgm:prSet>
      <dgm:spPr/>
    </dgm:pt>
  </dgm:ptLst>
  <dgm:cxnLst>
    <dgm:cxn modelId="{E5E9F819-9FC2-4F7F-BD0C-A733FA59B0A0}" type="presOf" srcId="{C94A52F6-0293-4EEF-97C9-9CAA6FA579A9}" destId="{294D078B-6301-4A7E-A40F-14B691F242E2}" srcOrd="0" destOrd="0" presId="urn:microsoft.com/office/officeart/2005/8/layout/hProcess10"/>
    <dgm:cxn modelId="{A207F7CB-FB0E-42A3-B0ED-83B99DF66CE4}" srcId="{C94A52F6-0293-4EEF-97C9-9CAA6FA579A9}" destId="{C53CDE9C-A782-40F1-98B7-673367CABFF0}" srcOrd="0" destOrd="0" parTransId="{6D9C9CC4-0E00-4772-9DC4-64FDAA2012BC}" sibTransId="{5132A42B-7D2A-4C3A-A951-74564842087D}"/>
    <dgm:cxn modelId="{749E3BED-C65B-4206-9CD6-093234D6B916}" type="presOf" srcId="{C53CDE9C-A782-40F1-98B7-673367CABFF0}" destId="{5555F0C0-19E7-44F9-A0EA-10C8AF356C91}" srcOrd="0" destOrd="0" presId="urn:microsoft.com/office/officeart/2005/8/layout/hProcess10"/>
    <dgm:cxn modelId="{40866862-00B3-49D5-BA2C-1E614FE4DE86}" type="presParOf" srcId="{294D078B-6301-4A7E-A40F-14B691F242E2}" destId="{3F15F88B-3727-4860-93DD-B49672446546}" srcOrd="0" destOrd="0" presId="urn:microsoft.com/office/officeart/2005/8/layout/hProcess10"/>
    <dgm:cxn modelId="{65855E05-E741-45F9-A072-88B4A89C78DE}" type="presParOf" srcId="{3F15F88B-3727-4860-93DD-B49672446546}" destId="{5D9F9EFE-E7F9-432B-A228-11AB1D2C529A}" srcOrd="0" destOrd="0" presId="urn:microsoft.com/office/officeart/2005/8/layout/hProcess10"/>
    <dgm:cxn modelId="{E753252B-21EA-4A4E-BBDA-02C92F990CA9}" type="presParOf" srcId="{3F15F88B-3727-4860-93DD-B49672446546}" destId="{5555F0C0-19E7-44F9-A0EA-10C8AF356C91}" srcOrd="1" destOrd="0" presId="urn:microsoft.com/office/officeart/2005/8/layout/hProcess10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D7A1AE-8FEE-429D-A110-2D97172C767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FC3FDEC-63AB-4AC8-91FF-36517C1BDB75}">
      <dgm:prSet phldrT="[Texto]"/>
      <dgm:spPr>
        <a:solidFill>
          <a:srgbClr val="B862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D9259-346D-4658-8615-796C764C76C8}" type="parTrans" cxnId="{252A77BD-17D7-4C38-A379-70F1E17D700D}">
      <dgm:prSet/>
      <dgm:spPr/>
      <dgm:t>
        <a:bodyPr/>
        <a:lstStyle/>
        <a:p>
          <a:endParaRPr lang="es-ES"/>
        </a:p>
      </dgm:t>
    </dgm:pt>
    <dgm:pt modelId="{192C98F8-D933-40BA-BB81-01E2485C4237}" type="sibTrans" cxnId="{252A77BD-17D7-4C38-A379-70F1E17D700D}">
      <dgm:prSet/>
      <dgm:spPr/>
      <dgm:t>
        <a:bodyPr/>
        <a:lstStyle/>
        <a:p>
          <a:endParaRPr lang="es-ES"/>
        </a:p>
      </dgm:t>
    </dgm:pt>
    <dgm:pt modelId="{799B22F4-5EF5-4234-A304-5162D5F617A3}" type="pres">
      <dgm:prSet presAssocID="{EED7A1AE-8FEE-429D-A110-2D97172C767F}" presName="Name0" presStyleCnt="0">
        <dgm:presLayoutVars>
          <dgm:dir/>
          <dgm:resizeHandles val="exact"/>
        </dgm:presLayoutVars>
      </dgm:prSet>
      <dgm:spPr/>
    </dgm:pt>
    <dgm:pt modelId="{291A96F4-7B89-4F8C-96A6-D5966FA1725A}" type="pres">
      <dgm:prSet presAssocID="{2FC3FDEC-63AB-4AC8-91FF-36517C1BDB75}" presName="composite" presStyleCnt="0"/>
      <dgm:spPr/>
    </dgm:pt>
    <dgm:pt modelId="{D1F2367F-EDA3-49DF-B2F0-58F10BBADCA1}" type="pres">
      <dgm:prSet presAssocID="{2FC3FDEC-63AB-4AC8-91FF-36517C1BDB75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722D7AD-B6BA-4E70-9C80-502425C89465}" type="pres">
      <dgm:prSet presAssocID="{2FC3FDEC-63AB-4AC8-91FF-36517C1BDB75}" presName="txNode" presStyleLbl="node1" presStyleIdx="0" presStyleCnt="1">
        <dgm:presLayoutVars>
          <dgm:bulletEnabled val="1"/>
        </dgm:presLayoutVars>
      </dgm:prSet>
      <dgm:spPr/>
    </dgm:pt>
  </dgm:ptLst>
  <dgm:cxnLst>
    <dgm:cxn modelId="{97762B7B-7411-44E9-BCDE-1CF1CD447669}" type="presOf" srcId="{EED7A1AE-8FEE-429D-A110-2D97172C767F}" destId="{799B22F4-5EF5-4234-A304-5162D5F617A3}" srcOrd="0" destOrd="0" presId="urn:microsoft.com/office/officeart/2005/8/layout/hProcess10"/>
    <dgm:cxn modelId="{78C82289-CEEF-4050-BBC7-5544137918E8}" type="presOf" srcId="{2FC3FDEC-63AB-4AC8-91FF-36517C1BDB75}" destId="{E722D7AD-B6BA-4E70-9C80-502425C89465}" srcOrd="0" destOrd="0" presId="urn:microsoft.com/office/officeart/2005/8/layout/hProcess10"/>
    <dgm:cxn modelId="{252A77BD-17D7-4C38-A379-70F1E17D700D}" srcId="{EED7A1AE-8FEE-429D-A110-2D97172C767F}" destId="{2FC3FDEC-63AB-4AC8-91FF-36517C1BDB75}" srcOrd="0" destOrd="0" parTransId="{79DD9259-346D-4658-8615-796C764C76C8}" sibTransId="{192C98F8-D933-40BA-BB81-01E2485C4237}"/>
    <dgm:cxn modelId="{CF266379-346C-472F-93CB-D6BDF99982CE}" type="presParOf" srcId="{799B22F4-5EF5-4234-A304-5162D5F617A3}" destId="{291A96F4-7B89-4F8C-96A6-D5966FA1725A}" srcOrd="0" destOrd="0" presId="urn:microsoft.com/office/officeart/2005/8/layout/hProcess10"/>
    <dgm:cxn modelId="{E2944327-9EBB-4586-96EB-CC2194E77F9A}" type="presParOf" srcId="{291A96F4-7B89-4F8C-96A6-D5966FA1725A}" destId="{D1F2367F-EDA3-49DF-B2F0-58F10BBADCA1}" srcOrd="0" destOrd="0" presId="urn:microsoft.com/office/officeart/2005/8/layout/hProcess10"/>
    <dgm:cxn modelId="{0EF65A73-BDEB-47F1-89C1-09B46F092FAE}" type="presParOf" srcId="{291A96F4-7B89-4F8C-96A6-D5966FA1725A}" destId="{E722D7AD-B6BA-4E70-9C80-502425C8946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D7A1AE-8FEE-429D-A110-2D97172C767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FC3FDEC-63AB-4AC8-91FF-36517C1BDB75}">
      <dgm:prSet phldrT="[Texto]"/>
      <dgm:spPr>
        <a:solidFill>
          <a:srgbClr val="B862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D9259-346D-4658-8615-796C764C76C8}" type="parTrans" cxnId="{252A77BD-17D7-4C38-A379-70F1E17D700D}">
      <dgm:prSet/>
      <dgm:spPr/>
      <dgm:t>
        <a:bodyPr/>
        <a:lstStyle/>
        <a:p>
          <a:endParaRPr lang="es-ES"/>
        </a:p>
      </dgm:t>
    </dgm:pt>
    <dgm:pt modelId="{192C98F8-D933-40BA-BB81-01E2485C4237}" type="sibTrans" cxnId="{252A77BD-17D7-4C38-A379-70F1E17D700D}">
      <dgm:prSet/>
      <dgm:spPr/>
      <dgm:t>
        <a:bodyPr/>
        <a:lstStyle/>
        <a:p>
          <a:endParaRPr lang="es-ES"/>
        </a:p>
      </dgm:t>
    </dgm:pt>
    <dgm:pt modelId="{799B22F4-5EF5-4234-A304-5162D5F617A3}" type="pres">
      <dgm:prSet presAssocID="{EED7A1AE-8FEE-429D-A110-2D97172C767F}" presName="Name0" presStyleCnt="0">
        <dgm:presLayoutVars>
          <dgm:dir/>
          <dgm:resizeHandles val="exact"/>
        </dgm:presLayoutVars>
      </dgm:prSet>
      <dgm:spPr/>
    </dgm:pt>
    <dgm:pt modelId="{291A96F4-7B89-4F8C-96A6-D5966FA1725A}" type="pres">
      <dgm:prSet presAssocID="{2FC3FDEC-63AB-4AC8-91FF-36517C1BDB75}" presName="composite" presStyleCnt="0"/>
      <dgm:spPr/>
    </dgm:pt>
    <dgm:pt modelId="{D1F2367F-EDA3-49DF-B2F0-58F10BBADCA1}" type="pres">
      <dgm:prSet presAssocID="{2FC3FDEC-63AB-4AC8-91FF-36517C1BDB75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722D7AD-B6BA-4E70-9C80-502425C89465}" type="pres">
      <dgm:prSet presAssocID="{2FC3FDEC-63AB-4AC8-91FF-36517C1BDB75}" presName="txNode" presStyleLbl="node1" presStyleIdx="0" presStyleCnt="1">
        <dgm:presLayoutVars>
          <dgm:bulletEnabled val="1"/>
        </dgm:presLayoutVars>
      </dgm:prSet>
      <dgm:spPr/>
    </dgm:pt>
  </dgm:ptLst>
  <dgm:cxnLst>
    <dgm:cxn modelId="{97762B7B-7411-44E9-BCDE-1CF1CD447669}" type="presOf" srcId="{EED7A1AE-8FEE-429D-A110-2D97172C767F}" destId="{799B22F4-5EF5-4234-A304-5162D5F617A3}" srcOrd="0" destOrd="0" presId="urn:microsoft.com/office/officeart/2005/8/layout/hProcess10"/>
    <dgm:cxn modelId="{78C82289-CEEF-4050-BBC7-5544137918E8}" type="presOf" srcId="{2FC3FDEC-63AB-4AC8-91FF-36517C1BDB75}" destId="{E722D7AD-B6BA-4E70-9C80-502425C89465}" srcOrd="0" destOrd="0" presId="urn:microsoft.com/office/officeart/2005/8/layout/hProcess10"/>
    <dgm:cxn modelId="{252A77BD-17D7-4C38-A379-70F1E17D700D}" srcId="{EED7A1AE-8FEE-429D-A110-2D97172C767F}" destId="{2FC3FDEC-63AB-4AC8-91FF-36517C1BDB75}" srcOrd="0" destOrd="0" parTransId="{79DD9259-346D-4658-8615-796C764C76C8}" sibTransId="{192C98F8-D933-40BA-BB81-01E2485C4237}"/>
    <dgm:cxn modelId="{CF266379-346C-472F-93CB-D6BDF99982CE}" type="presParOf" srcId="{799B22F4-5EF5-4234-A304-5162D5F617A3}" destId="{291A96F4-7B89-4F8C-96A6-D5966FA1725A}" srcOrd="0" destOrd="0" presId="urn:microsoft.com/office/officeart/2005/8/layout/hProcess10"/>
    <dgm:cxn modelId="{E2944327-9EBB-4586-96EB-CC2194E77F9A}" type="presParOf" srcId="{291A96F4-7B89-4F8C-96A6-D5966FA1725A}" destId="{D1F2367F-EDA3-49DF-B2F0-58F10BBADCA1}" srcOrd="0" destOrd="0" presId="urn:microsoft.com/office/officeart/2005/8/layout/hProcess10"/>
    <dgm:cxn modelId="{0EF65A73-BDEB-47F1-89C1-09B46F092FAE}" type="presParOf" srcId="{291A96F4-7B89-4F8C-96A6-D5966FA1725A}" destId="{E722D7AD-B6BA-4E70-9C80-502425C8946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64D4BE-1901-4360-AC5F-35888E9DBA0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B875F003-D704-4934-9BF7-C141D64E2E43}" type="pres">
      <dgm:prSet presAssocID="{0E64D4BE-1901-4360-AC5F-35888E9DBA07}" presName="Name0" presStyleCnt="0">
        <dgm:presLayoutVars>
          <dgm:dir/>
          <dgm:resizeHandles val="exact"/>
        </dgm:presLayoutVars>
      </dgm:prSet>
      <dgm:spPr/>
    </dgm:pt>
  </dgm:ptLst>
  <dgm:cxnLst>
    <dgm:cxn modelId="{3FA589DC-6956-4F7C-AD14-7271C0071F10}" type="presOf" srcId="{0E64D4BE-1901-4360-AC5F-35888E9DBA07}" destId="{B875F003-D704-4934-9BF7-C141D64E2E43}" srcOrd="0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793393-CF17-40EE-9546-A56C50BB6E1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9456C4D-8D9C-46F9-8545-F2E7E9CE401B}">
      <dgm:prSet phldrT="[Texto]"/>
      <dgm:spPr>
        <a:solidFill>
          <a:srgbClr val="57BAC2"/>
        </a:solidFill>
        <a:ln w="19050">
          <a:solidFill>
            <a:schemeClr val="bg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C7D6B1-982F-4127-A0CC-14F7EE7CCCF1}" type="parTrans" cxnId="{52395B60-C062-44D9-A554-E2B3B7974BBF}">
      <dgm:prSet/>
      <dgm:spPr/>
      <dgm:t>
        <a:bodyPr/>
        <a:lstStyle/>
        <a:p>
          <a:endParaRPr lang="es-ES"/>
        </a:p>
      </dgm:t>
    </dgm:pt>
    <dgm:pt modelId="{D5A32D31-7CD1-458E-A148-DC665C7F82B0}" type="sibTrans" cxnId="{52395B60-C062-44D9-A554-E2B3B7974BBF}">
      <dgm:prSet/>
      <dgm:spPr/>
      <dgm:t>
        <a:bodyPr/>
        <a:lstStyle/>
        <a:p>
          <a:endParaRPr lang="es-ES"/>
        </a:p>
      </dgm:t>
    </dgm:pt>
    <dgm:pt modelId="{0FD1A8A3-E536-4FD0-92B3-65042A4104AE}" type="pres">
      <dgm:prSet presAssocID="{A4793393-CF17-40EE-9546-A56C50BB6E1E}" presName="Name0" presStyleCnt="0">
        <dgm:presLayoutVars>
          <dgm:dir/>
          <dgm:resizeHandles val="exact"/>
        </dgm:presLayoutVars>
      </dgm:prSet>
      <dgm:spPr/>
    </dgm:pt>
    <dgm:pt modelId="{247FFFC6-5868-4D81-AF4A-F1B9A597BB97}" type="pres">
      <dgm:prSet presAssocID="{29456C4D-8D9C-46F9-8545-F2E7E9CE401B}" presName="composite" presStyleCnt="0"/>
      <dgm:spPr/>
    </dgm:pt>
    <dgm:pt modelId="{189C21C4-C35C-4CA1-90C3-B0E0F312D676}" type="pres">
      <dgm:prSet presAssocID="{29456C4D-8D9C-46F9-8545-F2E7E9CE401B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6EFB1550-C4DD-40EB-9985-43E88BD43B0E}" type="pres">
      <dgm:prSet presAssocID="{29456C4D-8D9C-46F9-8545-F2E7E9CE401B}" presName="txNode" presStyleLbl="node1" presStyleIdx="0" presStyleCnt="1">
        <dgm:presLayoutVars>
          <dgm:bulletEnabled val="1"/>
        </dgm:presLayoutVars>
      </dgm:prSet>
      <dgm:spPr/>
    </dgm:pt>
  </dgm:ptLst>
  <dgm:cxnLst>
    <dgm:cxn modelId="{52395B60-C062-44D9-A554-E2B3B7974BBF}" srcId="{A4793393-CF17-40EE-9546-A56C50BB6E1E}" destId="{29456C4D-8D9C-46F9-8545-F2E7E9CE401B}" srcOrd="0" destOrd="0" parTransId="{6AC7D6B1-982F-4127-A0CC-14F7EE7CCCF1}" sibTransId="{D5A32D31-7CD1-458E-A148-DC665C7F82B0}"/>
    <dgm:cxn modelId="{56BA7884-ACAD-4141-A957-8335E609D2DE}" type="presOf" srcId="{29456C4D-8D9C-46F9-8545-F2E7E9CE401B}" destId="{6EFB1550-C4DD-40EB-9985-43E88BD43B0E}" srcOrd="0" destOrd="0" presId="urn:microsoft.com/office/officeart/2005/8/layout/hProcess10"/>
    <dgm:cxn modelId="{0E6AA3AD-D01B-4DAA-A75B-4D46462A6C84}" type="presOf" srcId="{A4793393-CF17-40EE-9546-A56C50BB6E1E}" destId="{0FD1A8A3-E536-4FD0-92B3-65042A4104AE}" srcOrd="0" destOrd="0" presId="urn:microsoft.com/office/officeart/2005/8/layout/hProcess10"/>
    <dgm:cxn modelId="{75D78904-6F22-4737-9CE0-AE2A4FCEF4B7}" type="presParOf" srcId="{0FD1A8A3-E536-4FD0-92B3-65042A4104AE}" destId="{247FFFC6-5868-4D81-AF4A-F1B9A597BB97}" srcOrd="0" destOrd="0" presId="urn:microsoft.com/office/officeart/2005/8/layout/hProcess10"/>
    <dgm:cxn modelId="{829737C3-DBB3-4F9A-BEDF-1C6B41C98CDE}" type="presParOf" srcId="{247FFFC6-5868-4D81-AF4A-F1B9A597BB97}" destId="{189C21C4-C35C-4CA1-90C3-B0E0F312D676}" srcOrd="0" destOrd="0" presId="urn:microsoft.com/office/officeart/2005/8/layout/hProcess10"/>
    <dgm:cxn modelId="{91373557-72AC-4781-8E02-7D5EC25204F4}" type="presParOf" srcId="{247FFFC6-5868-4D81-AF4A-F1B9A597BB97}" destId="{6EFB1550-C4DD-40EB-9985-43E88BD43B0E}" srcOrd="1" destOrd="0" presId="urn:microsoft.com/office/officeart/2005/8/layout/hProcess10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BB0A96-CC12-4AB7-91C1-06CC130F7866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DD3C718-5DC8-4AA2-A78A-C6951BFAA671}">
      <dgm:prSet phldrT="[Texto]" custT="1"/>
      <dgm:spPr>
        <a:solidFill>
          <a:srgbClr val="C3B8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2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nane</a:t>
          </a:r>
          <a:r>
            <a:rPr lang="de-DE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zavidno</a:t>
          </a:r>
          <a:endParaRPr lang="es-ES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A6D234-04A8-4394-8C27-5C7D53AB2E7B}" type="parTrans" cxnId="{FF0BB6D2-79C9-4455-98FF-A5677964FFD2}">
      <dgm:prSet/>
      <dgm:spPr/>
      <dgm:t>
        <a:bodyPr/>
        <a:lstStyle/>
        <a:p>
          <a:endParaRPr lang="es-ES"/>
        </a:p>
      </dgm:t>
    </dgm:pt>
    <dgm:pt modelId="{B2A7363A-5D34-49F4-B254-E0554E543BAC}" type="sibTrans" cxnId="{FF0BB6D2-79C9-4455-98FF-A5677964FFD2}">
      <dgm:prSet/>
      <dgm:spPr/>
      <dgm:t>
        <a:bodyPr/>
        <a:lstStyle/>
        <a:p>
          <a:endParaRPr lang="es-ES"/>
        </a:p>
      </dgm:t>
    </dgm:pt>
    <dgm:pt modelId="{690F98FC-27D5-4748-94FB-088A6D7F27CE}" type="pres">
      <dgm:prSet presAssocID="{EDBB0A96-CC12-4AB7-91C1-06CC130F7866}" presName="Name0" presStyleCnt="0">
        <dgm:presLayoutVars>
          <dgm:dir/>
          <dgm:resizeHandles val="exact"/>
        </dgm:presLayoutVars>
      </dgm:prSet>
      <dgm:spPr/>
    </dgm:pt>
    <dgm:pt modelId="{6B00B418-21AD-47F4-82FF-8C6FE5E183CF}" type="pres">
      <dgm:prSet presAssocID="{CDD3C718-5DC8-4AA2-A78A-C6951BFAA671}" presName="composite" presStyleCnt="0"/>
      <dgm:spPr/>
    </dgm:pt>
    <dgm:pt modelId="{970185BE-C746-4C05-B4BD-88791621D77C}" type="pres">
      <dgm:prSet presAssocID="{CDD3C718-5DC8-4AA2-A78A-C6951BFAA671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49BC584-673E-4E60-AC99-ED6C015FF1A0}" type="pres">
      <dgm:prSet presAssocID="{CDD3C718-5DC8-4AA2-A78A-C6951BFAA671}" presName="txNode" presStyleLbl="node1" presStyleIdx="0" presStyleCnt="1" custScaleY="110078" custLinFactNeighborX="-1991" custLinFactNeighborY="1691">
        <dgm:presLayoutVars>
          <dgm:bulletEnabled val="1"/>
        </dgm:presLayoutVars>
      </dgm:prSet>
      <dgm:spPr/>
    </dgm:pt>
  </dgm:ptLst>
  <dgm:cxnLst>
    <dgm:cxn modelId="{DE046F53-C2E9-4A03-ACB2-0CD0DE7C2E41}" type="presOf" srcId="{EDBB0A96-CC12-4AB7-91C1-06CC130F7866}" destId="{690F98FC-27D5-4748-94FB-088A6D7F27CE}" srcOrd="0" destOrd="0" presId="urn:microsoft.com/office/officeart/2005/8/layout/hProcess10"/>
    <dgm:cxn modelId="{495EE176-1DA5-4CBA-8F51-4EEF6AEC2339}" type="presOf" srcId="{CDD3C718-5DC8-4AA2-A78A-C6951BFAA671}" destId="{249BC584-673E-4E60-AC99-ED6C015FF1A0}" srcOrd="0" destOrd="0" presId="urn:microsoft.com/office/officeart/2005/8/layout/hProcess10"/>
    <dgm:cxn modelId="{FF0BB6D2-79C9-4455-98FF-A5677964FFD2}" srcId="{EDBB0A96-CC12-4AB7-91C1-06CC130F7866}" destId="{CDD3C718-5DC8-4AA2-A78A-C6951BFAA671}" srcOrd="0" destOrd="0" parTransId="{A5A6D234-04A8-4394-8C27-5C7D53AB2E7B}" sibTransId="{B2A7363A-5D34-49F4-B254-E0554E543BAC}"/>
    <dgm:cxn modelId="{6D4B589A-FB89-496D-88C4-E50570AE9A75}" type="presParOf" srcId="{690F98FC-27D5-4748-94FB-088A6D7F27CE}" destId="{6B00B418-21AD-47F4-82FF-8C6FE5E183CF}" srcOrd="0" destOrd="0" presId="urn:microsoft.com/office/officeart/2005/8/layout/hProcess10"/>
    <dgm:cxn modelId="{1F40AD3A-B4EB-4E86-A26E-18236116F561}" type="presParOf" srcId="{6B00B418-21AD-47F4-82FF-8C6FE5E183CF}" destId="{970185BE-C746-4C05-B4BD-88791621D77C}" srcOrd="0" destOrd="0" presId="urn:microsoft.com/office/officeart/2005/8/layout/hProcess10"/>
    <dgm:cxn modelId="{9372A377-66BF-47A9-832B-DB4F4A1D9F67}" type="presParOf" srcId="{6B00B418-21AD-47F4-82FF-8C6FE5E183CF}" destId="{249BC584-673E-4E60-AC99-ED6C015FF1A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3E0897-8845-450C-97D4-AFFA6EE00EF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C621071-53A7-4959-9E46-4FAE8C3228EC}">
      <dgm:prSet phldrT="[Texto]" custT="1"/>
      <dgm:spPr>
        <a:solidFill>
          <a:srgbClr val="9AB8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nane</a:t>
          </a:r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calumi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5E83B7-56DD-4B97-8FBA-B3F6F34876D7}" type="parTrans" cxnId="{A2D97050-CA4B-4DC7-B9C7-0DD683211F53}">
      <dgm:prSet/>
      <dgm:spPr/>
      <dgm:t>
        <a:bodyPr/>
        <a:lstStyle/>
        <a:p>
          <a:endParaRPr lang="es-ES"/>
        </a:p>
      </dgm:t>
    </dgm:pt>
    <dgm:pt modelId="{E5741EDA-F929-4D02-A881-AD3BA48F7799}" type="sibTrans" cxnId="{A2D97050-CA4B-4DC7-B9C7-0DD683211F53}">
      <dgm:prSet/>
      <dgm:spPr/>
      <dgm:t>
        <a:bodyPr/>
        <a:lstStyle/>
        <a:p>
          <a:endParaRPr lang="es-ES"/>
        </a:p>
      </dgm:t>
    </dgm:pt>
    <dgm:pt modelId="{44A30070-4396-4547-8D7A-1571A5C5AB38}" type="pres">
      <dgm:prSet presAssocID="{CB3E0897-8845-450C-97D4-AFFA6EE00EF3}" presName="Name0" presStyleCnt="0">
        <dgm:presLayoutVars>
          <dgm:dir/>
          <dgm:resizeHandles val="exact"/>
        </dgm:presLayoutVars>
      </dgm:prSet>
      <dgm:spPr/>
    </dgm:pt>
    <dgm:pt modelId="{076F3FB9-76F3-4E2C-B0B3-2405C32A1ED6}" type="pres">
      <dgm:prSet presAssocID="{0C621071-53A7-4959-9E46-4FAE8C3228EC}" presName="composite" presStyleCnt="0"/>
      <dgm:spPr/>
    </dgm:pt>
    <dgm:pt modelId="{314AC6FE-C319-4F67-B496-F4133715FCF2}" type="pres">
      <dgm:prSet presAssocID="{0C621071-53A7-4959-9E46-4FAE8C3228EC}" presName="imagSh" presStyleLbl="bgImgPlace1" presStyleIdx="0" presStyleCnt="1" custScaleY="81339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25D1FAB-1112-411D-829A-F18C4CB2C513}" type="pres">
      <dgm:prSet presAssocID="{0C621071-53A7-4959-9E46-4FAE8C3228EC}" presName="txNode" presStyleLbl="node1" presStyleIdx="0" presStyleCnt="1">
        <dgm:presLayoutVars>
          <dgm:bulletEnabled val="1"/>
        </dgm:presLayoutVars>
      </dgm:prSet>
      <dgm:spPr/>
    </dgm:pt>
  </dgm:ptLst>
  <dgm:cxnLst>
    <dgm:cxn modelId="{7118FF5B-7C18-4DB6-9246-45222BD815A0}" type="presOf" srcId="{0C621071-53A7-4959-9E46-4FAE8C3228EC}" destId="{B25D1FAB-1112-411D-829A-F18C4CB2C513}" srcOrd="0" destOrd="0" presId="urn:microsoft.com/office/officeart/2005/8/layout/hProcess10"/>
    <dgm:cxn modelId="{A2D97050-CA4B-4DC7-B9C7-0DD683211F53}" srcId="{CB3E0897-8845-450C-97D4-AFFA6EE00EF3}" destId="{0C621071-53A7-4959-9E46-4FAE8C3228EC}" srcOrd="0" destOrd="0" parTransId="{005E83B7-56DD-4B97-8FBA-B3F6F34876D7}" sibTransId="{E5741EDA-F929-4D02-A881-AD3BA48F7799}"/>
    <dgm:cxn modelId="{3B6663CB-A82F-48F7-AA8C-12DA3CEABF40}" type="presOf" srcId="{CB3E0897-8845-450C-97D4-AFFA6EE00EF3}" destId="{44A30070-4396-4547-8D7A-1571A5C5AB38}" srcOrd="0" destOrd="0" presId="urn:microsoft.com/office/officeart/2005/8/layout/hProcess10"/>
    <dgm:cxn modelId="{52B15C9E-0B8B-49EB-BBCB-34E7088F9CF1}" type="presParOf" srcId="{44A30070-4396-4547-8D7A-1571A5C5AB38}" destId="{076F3FB9-76F3-4E2C-B0B3-2405C32A1ED6}" srcOrd="0" destOrd="0" presId="urn:microsoft.com/office/officeart/2005/8/layout/hProcess10"/>
    <dgm:cxn modelId="{5A1BC9E8-7EA9-4294-ADB7-5E1049C7A8B5}" type="presParOf" srcId="{076F3FB9-76F3-4E2C-B0B3-2405C32A1ED6}" destId="{314AC6FE-C319-4F67-B496-F4133715FCF2}" srcOrd="0" destOrd="0" presId="urn:microsoft.com/office/officeart/2005/8/layout/hProcess10"/>
    <dgm:cxn modelId="{CA9F8A20-6EC2-4F74-9C14-5F1767D2ED16}" type="presParOf" srcId="{076F3FB9-76F3-4E2C-B0B3-2405C32A1ED6}" destId="{B25D1FAB-1112-411D-829A-F18C4CB2C51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3D4672-D8FD-4D91-B82C-1F9BDD2BE56D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03C1C3B-1963-45C8-B620-F14AF804C0F6}">
      <dgm:prSet phldrT="[Texto]"/>
      <dgm:spPr>
        <a:solidFill>
          <a:srgbClr val="006600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falinelape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1FCD49-653B-4EC9-8979-4AA358A47DE1}" type="parTrans" cxnId="{2A643FA6-E3EE-405A-B2CD-E9831971219F}">
      <dgm:prSet/>
      <dgm:spPr/>
      <dgm:t>
        <a:bodyPr/>
        <a:lstStyle/>
        <a:p>
          <a:endParaRPr lang="es-ES"/>
        </a:p>
      </dgm:t>
    </dgm:pt>
    <dgm:pt modelId="{B3DC3439-C96E-4EF2-8353-DA94AF48BDE2}" type="sibTrans" cxnId="{2A643FA6-E3EE-405A-B2CD-E9831971219F}">
      <dgm:prSet/>
      <dgm:spPr/>
      <dgm:t>
        <a:bodyPr/>
        <a:lstStyle/>
        <a:p>
          <a:endParaRPr lang="es-ES"/>
        </a:p>
      </dgm:t>
    </dgm:pt>
    <dgm:pt modelId="{790AF084-96A4-48EA-A6AE-91C6E99853EA}" type="pres">
      <dgm:prSet presAssocID="{B73D4672-D8FD-4D91-B82C-1F9BDD2BE56D}" presName="Name0" presStyleCnt="0">
        <dgm:presLayoutVars>
          <dgm:dir/>
          <dgm:resizeHandles val="exact"/>
        </dgm:presLayoutVars>
      </dgm:prSet>
      <dgm:spPr/>
    </dgm:pt>
    <dgm:pt modelId="{77A30222-9602-48A7-8AD7-E9430B03B95B}" type="pres">
      <dgm:prSet presAssocID="{603C1C3B-1963-45C8-B620-F14AF804C0F6}" presName="composite" presStyleCnt="0"/>
      <dgm:spPr/>
    </dgm:pt>
    <dgm:pt modelId="{AE0406CD-13A1-4B84-9637-514808EC96CE}" type="pres">
      <dgm:prSet presAssocID="{603C1C3B-1963-45C8-B620-F14AF804C0F6}" presName="imagSh" presStyleLbl="bgImgPlace1" presStyleIdx="0" presStyleCnt="1" custScaleY="75478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FC4FE6B-9B45-46EB-A2D6-E6454FEF8A4C}" type="pres">
      <dgm:prSet presAssocID="{603C1C3B-1963-45C8-B620-F14AF804C0F6}" presName="txNode" presStyleLbl="node1" presStyleIdx="0" presStyleCnt="1">
        <dgm:presLayoutVars>
          <dgm:bulletEnabled val="1"/>
        </dgm:presLayoutVars>
      </dgm:prSet>
      <dgm:spPr/>
    </dgm:pt>
  </dgm:ptLst>
  <dgm:cxnLst>
    <dgm:cxn modelId="{0541CD81-61D6-4400-AB7E-2ECF805AB49B}" type="presOf" srcId="{B73D4672-D8FD-4D91-B82C-1F9BDD2BE56D}" destId="{790AF084-96A4-48EA-A6AE-91C6E99853EA}" srcOrd="0" destOrd="0" presId="urn:microsoft.com/office/officeart/2005/8/layout/hProcess10"/>
    <dgm:cxn modelId="{2A643FA6-E3EE-405A-B2CD-E9831971219F}" srcId="{B73D4672-D8FD-4D91-B82C-1F9BDD2BE56D}" destId="{603C1C3B-1963-45C8-B620-F14AF804C0F6}" srcOrd="0" destOrd="0" parTransId="{0C1FCD49-653B-4EC9-8979-4AA358A47DE1}" sibTransId="{B3DC3439-C96E-4EF2-8353-DA94AF48BDE2}"/>
    <dgm:cxn modelId="{8BA35FFC-7BFB-4427-8970-8C48636049C4}" type="presOf" srcId="{603C1C3B-1963-45C8-B620-F14AF804C0F6}" destId="{4FC4FE6B-9B45-46EB-A2D6-E6454FEF8A4C}" srcOrd="0" destOrd="0" presId="urn:microsoft.com/office/officeart/2005/8/layout/hProcess10"/>
    <dgm:cxn modelId="{58172B6B-2067-4112-94DA-D42F8F378EE0}" type="presParOf" srcId="{790AF084-96A4-48EA-A6AE-91C6E99853EA}" destId="{77A30222-9602-48A7-8AD7-E9430B03B95B}" srcOrd="0" destOrd="0" presId="urn:microsoft.com/office/officeart/2005/8/layout/hProcess10"/>
    <dgm:cxn modelId="{D73907B1-0AC1-40A3-90C4-6E72F3A8C90F}" type="presParOf" srcId="{77A30222-9602-48A7-8AD7-E9430B03B95B}" destId="{AE0406CD-13A1-4B84-9637-514808EC96CE}" srcOrd="0" destOrd="0" presId="urn:microsoft.com/office/officeart/2005/8/layout/hProcess10"/>
    <dgm:cxn modelId="{7358C953-4FAC-458E-853C-00FB4529FBA7}" type="presParOf" srcId="{77A30222-9602-48A7-8AD7-E9430B03B95B}" destId="{4FC4FE6B-9B45-46EB-A2D6-E6454FEF8A4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0C6A9C-6807-49CB-A584-7CCB4A76D5F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E3BCCB3-B52F-4358-B89A-8971ABBBA324}">
      <dgm:prSet phldrT="[Texto]" custT="1"/>
      <dgm:spPr>
        <a:solidFill>
          <a:srgbClr val="B85C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kerela</a:t>
          </a:r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nisto</a:t>
          </a:r>
          <a:r>
            <a: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losno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CD9497-C6FA-46F5-ACD4-75F710A9DDA4}" type="parTrans" cxnId="{873E0933-9010-4BDE-B77E-F3D25A544BC6}">
      <dgm:prSet/>
      <dgm:spPr/>
      <dgm:t>
        <a:bodyPr/>
        <a:lstStyle/>
        <a:p>
          <a:endParaRPr lang="es-ES"/>
        </a:p>
      </dgm:t>
    </dgm:pt>
    <dgm:pt modelId="{06651027-6D3B-4295-B71B-16FFDBCFC46C}" type="sibTrans" cxnId="{873E0933-9010-4BDE-B77E-F3D25A544BC6}">
      <dgm:prSet/>
      <dgm:spPr/>
      <dgm:t>
        <a:bodyPr/>
        <a:lstStyle/>
        <a:p>
          <a:endParaRPr lang="es-ES"/>
        </a:p>
      </dgm:t>
    </dgm:pt>
    <dgm:pt modelId="{CE944004-6253-42A6-96DF-21172B2F731B}" type="pres">
      <dgm:prSet presAssocID="{B20C6A9C-6807-49CB-A584-7CCB4A76D5FC}" presName="Name0" presStyleCnt="0">
        <dgm:presLayoutVars>
          <dgm:dir/>
          <dgm:resizeHandles val="exact"/>
        </dgm:presLayoutVars>
      </dgm:prSet>
      <dgm:spPr/>
    </dgm:pt>
    <dgm:pt modelId="{DDA71AE7-4190-49FE-8497-6513BCDB4D06}" type="pres">
      <dgm:prSet presAssocID="{2E3BCCB3-B52F-4358-B89A-8971ABBBA324}" presName="composite" presStyleCnt="0"/>
      <dgm:spPr/>
    </dgm:pt>
    <dgm:pt modelId="{189BF37A-CA3F-412E-BEE5-3DBDC17066EB}" type="pres">
      <dgm:prSet presAssocID="{2E3BCCB3-B52F-4358-B89A-8971ABBBA324}" presName="imagSh" presStyleLbl="bgImgPlace1" presStyleIdx="0" presStyleCnt="1" custScaleY="6794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CCB4014-DD0C-4974-9BDC-EF5793799F16}" type="pres">
      <dgm:prSet presAssocID="{2E3BCCB3-B52F-4358-B89A-8971ABBBA324}" presName="txNode" presStyleLbl="node1" presStyleIdx="0" presStyleCnt="1" custLinFactNeighborX="-586" custLinFactNeighborY="5514">
        <dgm:presLayoutVars>
          <dgm:bulletEnabled val="1"/>
        </dgm:presLayoutVars>
      </dgm:prSet>
      <dgm:spPr/>
    </dgm:pt>
  </dgm:ptLst>
  <dgm:cxnLst>
    <dgm:cxn modelId="{873E0933-9010-4BDE-B77E-F3D25A544BC6}" srcId="{B20C6A9C-6807-49CB-A584-7CCB4A76D5FC}" destId="{2E3BCCB3-B52F-4358-B89A-8971ABBBA324}" srcOrd="0" destOrd="0" parTransId="{CDCD9497-C6FA-46F5-ACD4-75F710A9DDA4}" sibTransId="{06651027-6D3B-4295-B71B-16FFDBCFC46C}"/>
    <dgm:cxn modelId="{305F4C6A-E49A-48DF-B6EA-F2EF82D07C1A}" type="presOf" srcId="{2E3BCCB3-B52F-4358-B89A-8971ABBBA324}" destId="{1CCB4014-DD0C-4974-9BDC-EF5793799F16}" srcOrd="0" destOrd="0" presId="urn:microsoft.com/office/officeart/2005/8/layout/hProcess10"/>
    <dgm:cxn modelId="{333AF8E3-AC61-465A-BC9E-CDF9B0B85497}" type="presOf" srcId="{B20C6A9C-6807-49CB-A584-7CCB4A76D5FC}" destId="{CE944004-6253-42A6-96DF-21172B2F731B}" srcOrd="0" destOrd="0" presId="urn:microsoft.com/office/officeart/2005/8/layout/hProcess10"/>
    <dgm:cxn modelId="{87A7E0EF-C791-4CB9-9865-D2360D9EF517}" type="presParOf" srcId="{CE944004-6253-42A6-96DF-21172B2F731B}" destId="{DDA71AE7-4190-49FE-8497-6513BCDB4D06}" srcOrd="0" destOrd="0" presId="urn:microsoft.com/office/officeart/2005/8/layout/hProcess10"/>
    <dgm:cxn modelId="{D167E421-D059-4DDD-921E-EA04FD0581F3}" type="presParOf" srcId="{DDA71AE7-4190-49FE-8497-6513BCDB4D06}" destId="{189BF37A-CA3F-412E-BEE5-3DBDC17066EB}" srcOrd="0" destOrd="0" presId="urn:microsoft.com/office/officeart/2005/8/layout/hProcess10"/>
    <dgm:cxn modelId="{D95EED68-6D30-4D71-A0BF-EFD1C657142D}" type="presParOf" srcId="{DDA71AE7-4190-49FE-8497-6513BCDB4D06}" destId="{1CCB4014-DD0C-4974-9BDC-EF5793799F1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2F1AF-3FB8-49D4-BEC1-7BA29FBD3AA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1F804D4-41AC-433B-8DA3-977FC76928F4}">
      <dgm:prSet phldrT="[Texto]"/>
      <dgm:spPr>
        <a:solidFill>
          <a:srgbClr val="B85871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rodela</a:t>
          </a:r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piro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1F902-A8D3-4BDC-BB2B-F6A4D33E4879}" type="parTrans" cxnId="{5A459AA2-1406-40F5-A07A-0E2CA116623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9D21DB-0470-4FF9-A4BB-655E6324D275}" type="sibTrans" cxnId="{5A459AA2-1406-40F5-A07A-0E2CA116623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F3B7A-8CCC-4067-BC44-FA5D60E05374}" type="pres">
      <dgm:prSet presAssocID="{8532F1AF-3FB8-49D4-BEC1-7BA29FBD3AAF}" presName="Name0" presStyleCnt="0">
        <dgm:presLayoutVars>
          <dgm:dir/>
          <dgm:resizeHandles val="exact"/>
        </dgm:presLayoutVars>
      </dgm:prSet>
      <dgm:spPr/>
    </dgm:pt>
    <dgm:pt modelId="{840D6CBE-E7E3-4EBF-B7C7-22C560159202}" type="pres">
      <dgm:prSet presAssocID="{D1F804D4-41AC-433B-8DA3-977FC76928F4}" presName="composite" presStyleCnt="0"/>
      <dgm:spPr/>
    </dgm:pt>
    <dgm:pt modelId="{4738FA1F-8C2F-4F30-95BA-42A358DC7EFA}" type="pres">
      <dgm:prSet presAssocID="{D1F804D4-41AC-433B-8DA3-977FC76928F4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7C66DD7-BF28-4463-A9C9-5A547FC0D3DD}" type="pres">
      <dgm:prSet presAssocID="{D1F804D4-41AC-433B-8DA3-977FC76928F4}" presName="txNode" presStyleLbl="node1" presStyleIdx="0" presStyleCnt="1" custLinFactNeighborY="-3304">
        <dgm:presLayoutVars>
          <dgm:bulletEnabled val="1"/>
        </dgm:presLayoutVars>
      </dgm:prSet>
      <dgm:spPr/>
    </dgm:pt>
  </dgm:ptLst>
  <dgm:cxnLst>
    <dgm:cxn modelId="{9925DD16-D1F6-4CE4-BB76-BEAB03A01D34}" type="presOf" srcId="{8532F1AF-3FB8-49D4-BEC1-7BA29FBD3AAF}" destId="{6C6F3B7A-8CCC-4067-BC44-FA5D60E05374}" srcOrd="0" destOrd="0" presId="urn:microsoft.com/office/officeart/2005/8/layout/hProcess10"/>
    <dgm:cxn modelId="{5A459AA2-1406-40F5-A07A-0E2CA116623C}" srcId="{8532F1AF-3FB8-49D4-BEC1-7BA29FBD3AAF}" destId="{D1F804D4-41AC-433B-8DA3-977FC76928F4}" srcOrd="0" destOrd="0" parTransId="{8911F902-A8D3-4BDC-BB2B-F6A4D33E4879}" sibTransId="{369D21DB-0470-4FF9-A4BB-655E6324D275}"/>
    <dgm:cxn modelId="{C4DC5EF0-900B-4354-9576-CD6C627B7300}" type="presOf" srcId="{D1F804D4-41AC-433B-8DA3-977FC76928F4}" destId="{B7C66DD7-BF28-4463-A9C9-5A547FC0D3DD}" srcOrd="0" destOrd="0" presId="urn:microsoft.com/office/officeart/2005/8/layout/hProcess10"/>
    <dgm:cxn modelId="{92D17697-DDDE-4726-BCB9-0242B3B8EEAB}" type="presParOf" srcId="{6C6F3B7A-8CCC-4067-BC44-FA5D60E05374}" destId="{840D6CBE-E7E3-4EBF-B7C7-22C560159202}" srcOrd="0" destOrd="0" presId="urn:microsoft.com/office/officeart/2005/8/layout/hProcess10"/>
    <dgm:cxn modelId="{AF564D0C-A5C5-4557-A1DD-5633AA013EF1}" type="presParOf" srcId="{840D6CBE-E7E3-4EBF-B7C7-22C560159202}" destId="{4738FA1F-8C2F-4F30-95BA-42A358DC7EFA}" srcOrd="0" destOrd="0" presId="urn:microsoft.com/office/officeart/2005/8/layout/hProcess10"/>
    <dgm:cxn modelId="{14777165-C34C-42D7-8D83-3CCBDB6D8AE8}" type="presParOf" srcId="{840D6CBE-E7E3-4EBF-B7C7-22C560159202}" destId="{B7C66DD7-BF28-4463-A9C9-5A547FC0D3D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A08D13-5E22-4E9D-B153-446011AE59AA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8C17437-432E-436D-AABC-1BC177D249F1}">
      <dgm:prSet phldrT="[Texto]"/>
      <dgm:spPr>
        <a:solidFill>
          <a:srgbClr val="9758B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holanela</a:t>
          </a:r>
          <a:r>
            <a: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lesno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990A9-5457-4C19-8529-81E33B08DA26}" type="parTrans" cxnId="{ACF00818-3033-4B36-BE13-6393B4992BD6}">
      <dgm:prSet/>
      <dgm:spPr/>
      <dgm:t>
        <a:bodyPr/>
        <a:lstStyle/>
        <a:p>
          <a:endParaRPr lang="es-ES"/>
        </a:p>
      </dgm:t>
    </dgm:pt>
    <dgm:pt modelId="{79C33B45-0866-4E1E-BB26-4B7B5C3A8D0E}" type="sibTrans" cxnId="{ACF00818-3033-4B36-BE13-6393B4992BD6}">
      <dgm:prSet/>
      <dgm:spPr/>
      <dgm:t>
        <a:bodyPr/>
        <a:lstStyle/>
        <a:p>
          <a:endParaRPr lang="es-ES"/>
        </a:p>
      </dgm:t>
    </dgm:pt>
    <dgm:pt modelId="{184DBDA7-5BEA-40BA-BC61-EEB4060B09C0}" type="pres">
      <dgm:prSet presAssocID="{01A08D13-5E22-4E9D-B153-446011AE59AA}" presName="Name0" presStyleCnt="0">
        <dgm:presLayoutVars>
          <dgm:dir/>
          <dgm:resizeHandles val="exact"/>
        </dgm:presLayoutVars>
      </dgm:prSet>
      <dgm:spPr/>
    </dgm:pt>
    <dgm:pt modelId="{65E0C2A2-A694-4321-9679-A626126880F8}" type="pres">
      <dgm:prSet presAssocID="{18C17437-432E-436D-AABC-1BC177D249F1}" presName="composite" presStyleCnt="0"/>
      <dgm:spPr/>
    </dgm:pt>
    <dgm:pt modelId="{64754EB5-971B-46C8-A6C9-CD4B5A099DAF}" type="pres">
      <dgm:prSet presAssocID="{18C17437-432E-436D-AABC-1BC177D249F1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AF92604-B4EF-43DF-968D-23A2A6AA4844}" type="pres">
      <dgm:prSet presAssocID="{18C17437-432E-436D-AABC-1BC177D249F1}" presName="txNode" presStyleLbl="node1" presStyleIdx="0" presStyleCnt="1">
        <dgm:presLayoutVars>
          <dgm:bulletEnabled val="1"/>
        </dgm:presLayoutVars>
      </dgm:prSet>
      <dgm:spPr/>
    </dgm:pt>
  </dgm:ptLst>
  <dgm:cxnLst>
    <dgm:cxn modelId="{ACF00818-3033-4B36-BE13-6393B4992BD6}" srcId="{01A08D13-5E22-4E9D-B153-446011AE59AA}" destId="{18C17437-432E-436D-AABC-1BC177D249F1}" srcOrd="0" destOrd="0" parTransId="{31D990A9-5457-4C19-8529-81E33B08DA26}" sibTransId="{79C33B45-0866-4E1E-BB26-4B7B5C3A8D0E}"/>
    <dgm:cxn modelId="{C40F8E7D-C093-4B20-B679-4235181A0FCA}" type="presOf" srcId="{01A08D13-5E22-4E9D-B153-446011AE59AA}" destId="{184DBDA7-5BEA-40BA-BC61-EEB4060B09C0}" srcOrd="0" destOrd="0" presId="urn:microsoft.com/office/officeart/2005/8/layout/hProcess10"/>
    <dgm:cxn modelId="{F53528B2-CEC3-4171-9163-A11416020D44}" type="presOf" srcId="{18C17437-432E-436D-AABC-1BC177D249F1}" destId="{BAF92604-B4EF-43DF-968D-23A2A6AA4844}" srcOrd="0" destOrd="0" presId="urn:microsoft.com/office/officeart/2005/8/layout/hProcess10"/>
    <dgm:cxn modelId="{A9AB3E81-7267-4A92-A3B8-8EB12DEFAB0C}" type="presParOf" srcId="{184DBDA7-5BEA-40BA-BC61-EEB4060B09C0}" destId="{65E0C2A2-A694-4321-9679-A626126880F8}" srcOrd="0" destOrd="0" presId="urn:microsoft.com/office/officeart/2005/8/layout/hProcess10"/>
    <dgm:cxn modelId="{995B5A97-202C-4751-AEE5-1EB07D0607B0}" type="presParOf" srcId="{65E0C2A2-A694-4321-9679-A626126880F8}" destId="{64754EB5-971B-46C8-A6C9-CD4B5A099DAF}" srcOrd="0" destOrd="0" presId="urn:microsoft.com/office/officeart/2005/8/layout/hProcess10"/>
    <dgm:cxn modelId="{75AD095F-C6F6-4F9C-B179-9620FBD0BB4B}" type="presParOf" srcId="{65E0C2A2-A694-4321-9679-A626126880F8}" destId="{BAF92604-B4EF-43DF-968D-23A2A6AA484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FDB1B-047C-436B-B00F-B771CB8DCBD9}">
      <dsp:nvSpPr>
        <dsp:cNvPr id="0" name=""/>
        <dsp:cNvSpPr/>
      </dsp:nvSpPr>
      <dsp:spPr>
        <a:xfrm>
          <a:off x="1669" y="63308"/>
          <a:ext cx="2938458" cy="5378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443B2-C665-4809-8738-E7AFA0ED01EB}">
      <dsp:nvSpPr>
        <dsp:cNvPr id="0" name=""/>
        <dsp:cNvSpPr/>
      </dsp:nvSpPr>
      <dsp:spPr>
        <a:xfrm>
          <a:off x="480023" y="411325"/>
          <a:ext cx="2938458" cy="791055"/>
        </a:xfrm>
        <a:prstGeom prst="roundRect">
          <a:avLst>
            <a:gd name="adj" fmla="val 10000"/>
          </a:avLst>
        </a:prstGeom>
        <a:solidFill>
          <a:srgbClr val="586EB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ikerela</a:t>
          </a: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zloba</a:t>
          </a:r>
          <a:endParaRPr lang="es-E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192" y="434494"/>
        <a:ext cx="2892120" cy="7447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F2135-36F4-4AD9-892C-8417DA45D3A1}">
      <dsp:nvSpPr>
        <dsp:cNvPr id="0" name=""/>
        <dsp:cNvSpPr/>
      </dsp:nvSpPr>
      <dsp:spPr>
        <a:xfrm>
          <a:off x="1675" y="44948"/>
          <a:ext cx="2948934" cy="535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654C6-CE1B-439A-91E5-F826BE04C6FA}">
      <dsp:nvSpPr>
        <dsp:cNvPr id="0" name=""/>
        <dsp:cNvSpPr/>
      </dsp:nvSpPr>
      <dsp:spPr>
        <a:xfrm>
          <a:off x="481734" y="394179"/>
          <a:ext cx="2948934" cy="739440"/>
        </a:xfrm>
        <a:prstGeom prst="roundRect">
          <a:avLst>
            <a:gd name="adj" fmla="val 10000"/>
          </a:avLst>
        </a:prstGeom>
        <a:solidFill>
          <a:srgbClr val="5894B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raduinelape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nepravda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391" y="415836"/>
        <a:ext cx="2905620" cy="6961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B871C-3BD9-4B16-954E-249CD64D4AA2}">
      <dsp:nvSpPr>
        <dsp:cNvPr id="0" name=""/>
        <dsp:cNvSpPr/>
      </dsp:nvSpPr>
      <dsp:spPr>
        <a:xfrm>
          <a:off x="1669" y="21628"/>
          <a:ext cx="2938458" cy="5063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319C1-6274-4D11-B21D-E58C9F1B8426}">
      <dsp:nvSpPr>
        <dsp:cNvPr id="0" name=""/>
        <dsp:cNvSpPr/>
      </dsp:nvSpPr>
      <dsp:spPr>
        <a:xfrm>
          <a:off x="261343" y="331414"/>
          <a:ext cx="2938458" cy="779256"/>
        </a:xfrm>
        <a:prstGeom prst="roundRect">
          <a:avLst>
            <a:gd name="adj" fmla="val 10000"/>
          </a:avLst>
        </a:prstGeom>
        <a:solidFill>
          <a:srgbClr val="B8A9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u="none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u="none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raduinelape</a:t>
          </a:r>
          <a:r>
            <a:rPr lang="de-DE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de-DE" sz="2400" b="1" u="none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vistina</a:t>
          </a:r>
          <a:endParaRPr lang="es-ES" sz="24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4167" y="354238"/>
        <a:ext cx="2892810" cy="7336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B995F-E263-4037-9918-5896BB40892F}">
      <dsp:nvSpPr>
        <dsp:cNvPr id="0" name=""/>
        <dsp:cNvSpPr/>
      </dsp:nvSpPr>
      <dsp:spPr>
        <a:xfrm>
          <a:off x="1670" y="0"/>
          <a:ext cx="2939128" cy="5214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5CEEB-A70F-403B-86AC-1F2827560CD1}">
      <dsp:nvSpPr>
        <dsp:cNvPr id="0" name=""/>
        <dsp:cNvSpPr/>
      </dsp:nvSpPr>
      <dsp:spPr>
        <a:xfrm>
          <a:off x="480133" y="312880"/>
          <a:ext cx="2939128" cy="521468"/>
        </a:xfrm>
        <a:prstGeom prst="roundRect">
          <a:avLst>
            <a:gd name="adj" fmla="val 10000"/>
          </a:avLst>
        </a:prstGeom>
        <a:solidFill>
          <a:srgbClr val="B897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r>
            <a:rPr lang="de-DE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sz="2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406" y="328153"/>
        <a:ext cx="2908582" cy="4909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543E7-18FF-4259-A01F-32A96207A7AC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68BFB-6722-43E2-8BB2-23C5048F5778}">
      <dsp:nvSpPr>
        <dsp:cNvPr id="0" name=""/>
        <dsp:cNvSpPr/>
      </dsp:nvSpPr>
      <dsp:spPr>
        <a:xfrm>
          <a:off x="480023" y="313209"/>
          <a:ext cx="2938458" cy="522015"/>
        </a:xfrm>
        <a:prstGeom prst="roundRect">
          <a:avLst>
            <a:gd name="adj" fmla="val 10000"/>
          </a:avLst>
        </a:prstGeom>
        <a:solidFill>
          <a:srgbClr val="B8586B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veruinela</a:t>
          </a:r>
          <a:r>
            <a:rPr lang="de-DE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28498"/>
        <a:ext cx="2907880" cy="4914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F9EFE-E7F9-432B-A228-11AB1D2C529A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5F0C0-19E7-44F9-A0EA-10C8AF356C91}">
      <dsp:nvSpPr>
        <dsp:cNvPr id="0" name=""/>
        <dsp:cNvSpPr/>
      </dsp:nvSpPr>
      <dsp:spPr>
        <a:xfrm>
          <a:off x="480023" y="313209"/>
          <a:ext cx="2938458" cy="522015"/>
        </a:xfrm>
        <a:prstGeom prst="roundRect">
          <a:avLst>
            <a:gd name="adj" fmla="val 10000"/>
          </a:avLst>
        </a:prstGeom>
        <a:solidFill>
          <a:srgbClr val="B85889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acikerela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28498"/>
        <a:ext cx="2907880" cy="49143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2367F-EDA3-49DF-B2F0-58F10BBADCA1}">
      <dsp:nvSpPr>
        <dsp:cNvPr id="0" name=""/>
        <dsp:cNvSpPr/>
      </dsp:nvSpPr>
      <dsp:spPr>
        <a:xfrm>
          <a:off x="1670" y="0"/>
          <a:ext cx="2939128" cy="5214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2D7AD-B6BA-4E70-9C80-502425C89465}">
      <dsp:nvSpPr>
        <dsp:cNvPr id="0" name=""/>
        <dsp:cNvSpPr/>
      </dsp:nvSpPr>
      <dsp:spPr>
        <a:xfrm>
          <a:off x="480133" y="312880"/>
          <a:ext cx="2939128" cy="521468"/>
        </a:xfrm>
        <a:prstGeom prst="roundRect">
          <a:avLst>
            <a:gd name="adj" fmla="val 10000"/>
          </a:avLst>
        </a:prstGeom>
        <a:solidFill>
          <a:srgbClr val="B862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406" y="328153"/>
        <a:ext cx="2908582" cy="4909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2367F-EDA3-49DF-B2F0-58F10BBADCA1}">
      <dsp:nvSpPr>
        <dsp:cNvPr id="0" name=""/>
        <dsp:cNvSpPr/>
      </dsp:nvSpPr>
      <dsp:spPr>
        <a:xfrm>
          <a:off x="1670" y="0"/>
          <a:ext cx="2939128" cy="5214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2D7AD-B6BA-4E70-9C80-502425C89465}">
      <dsp:nvSpPr>
        <dsp:cNvPr id="0" name=""/>
        <dsp:cNvSpPr/>
      </dsp:nvSpPr>
      <dsp:spPr>
        <a:xfrm>
          <a:off x="480133" y="312880"/>
          <a:ext cx="2939128" cy="521468"/>
        </a:xfrm>
        <a:prstGeom prst="roundRect">
          <a:avLst>
            <a:gd name="adj" fmla="val 10000"/>
          </a:avLst>
        </a:prstGeom>
        <a:solidFill>
          <a:srgbClr val="B862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406" y="328153"/>
        <a:ext cx="2908582" cy="490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C21C4-C35C-4CA1-90C3-B0E0F312D676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B1550-C4DD-40EB-9985-43E88BD43B0E}">
      <dsp:nvSpPr>
        <dsp:cNvPr id="0" name=""/>
        <dsp:cNvSpPr/>
      </dsp:nvSpPr>
      <dsp:spPr>
        <a:xfrm>
          <a:off x="480023" y="313209"/>
          <a:ext cx="2938458" cy="522015"/>
        </a:xfrm>
        <a:prstGeom prst="roundRect">
          <a:avLst>
            <a:gd name="adj" fmla="val 10000"/>
          </a:avLst>
        </a:prstGeom>
        <a:solidFill>
          <a:srgbClr val="57BAC2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trpinela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28498"/>
        <a:ext cx="2907880" cy="491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185BE-C746-4C05-B4BD-88791621D77C}">
      <dsp:nvSpPr>
        <dsp:cNvPr id="0" name=""/>
        <dsp:cNvSpPr/>
      </dsp:nvSpPr>
      <dsp:spPr>
        <a:xfrm>
          <a:off x="1669" y="-16031"/>
          <a:ext cx="2938458" cy="6363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BC584-673E-4E60-AC99-ED6C015FF1A0}">
      <dsp:nvSpPr>
        <dsp:cNvPr id="0" name=""/>
        <dsp:cNvSpPr/>
      </dsp:nvSpPr>
      <dsp:spPr>
        <a:xfrm>
          <a:off x="421518" y="333693"/>
          <a:ext cx="2938458" cy="700443"/>
        </a:xfrm>
        <a:prstGeom prst="roundRect">
          <a:avLst>
            <a:gd name="adj" fmla="val 10000"/>
          </a:avLst>
        </a:prstGeom>
        <a:solidFill>
          <a:srgbClr val="C3B8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nane</a:t>
          </a:r>
          <a:r>
            <a:rPr lang="de-DE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zavidno</a:t>
          </a:r>
          <a:endParaRPr lang="es-ES" sz="2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033" y="354208"/>
        <a:ext cx="2897428" cy="6594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C6FE-C319-4F67-B496-F4133715FCF2}">
      <dsp:nvSpPr>
        <dsp:cNvPr id="0" name=""/>
        <dsp:cNvSpPr/>
      </dsp:nvSpPr>
      <dsp:spPr>
        <a:xfrm>
          <a:off x="1675" y="34998"/>
          <a:ext cx="2948934" cy="6102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D1FAB-1112-411D-829A-F18C4CB2C513}">
      <dsp:nvSpPr>
        <dsp:cNvPr id="0" name=""/>
        <dsp:cNvSpPr/>
      </dsp:nvSpPr>
      <dsp:spPr>
        <a:xfrm>
          <a:off x="481734" y="415124"/>
          <a:ext cx="2948934" cy="750205"/>
        </a:xfrm>
        <a:prstGeom prst="roundRect">
          <a:avLst>
            <a:gd name="adj" fmla="val 10000"/>
          </a:avLst>
        </a:prstGeom>
        <a:solidFill>
          <a:srgbClr val="9AB8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nane</a:t>
          </a: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calumi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707" y="437097"/>
        <a:ext cx="2904988" cy="7062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406CD-13A1-4B84-9637-514808EC96CE}">
      <dsp:nvSpPr>
        <dsp:cNvPr id="0" name=""/>
        <dsp:cNvSpPr/>
      </dsp:nvSpPr>
      <dsp:spPr>
        <a:xfrm>
          <a:off x="1669" y="36672"/>
          <a:ext cx="2938458" cy="4515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4FE6B-9B45-46EB-A2D6-E6454FEF8A4C}">
      <dsp:nvSpPr>
        <dsp:cNvPr id="0" name=""/>
        <dsp:cNvSpPr/>
      </dsp:nvSpPr>
      <dsp:spPr>
        <a:xfrm>
          <a:off x="480023" y="322246"/>
          <a:ext cx="2938458" cy="598198"/>
        </a:xfrm>
        <a:prstGeom prst="roundRect">
          <a:avLst>
            <a:gd name="adj" fmla="val 10000"/>
          </a:avLst>
        </a:prstGeom>
        <a:solidFill>
          <a:srgbClr val="006600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falinelape</a:t>
          </a:r>
          <a:endParaRPr lang="es-E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44" y="339767"/>
        <a:ext cx="2903416" cy="5631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BF37A-CA3F-412E-BEE5-3DBDC17066EB}">
      <dsp:nvSpPr>
        <dsp:cNvPr id="0" name=""/>
        <dsp:cNvSpPr/>
      </dsp:nvSpPr>
      <dsp:spPr>
        <a:xfrm>
          <a:off x="1675" y="57697"/>
          <a:ext cx="2948934" cy="4890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B4014-DD0C-4974-9BDC-EF5793799F16}">
      <dsp:nvSpPr>
        <dsp:cNvPr id="0" name=""/>
        <dsp:cNvSpPr/>
      </dsp:nvSpPr>
      <dsp:spPr>
        <a:xfrm>
          <a:off x="464454" y="413930"/>
          <a:ext cx="2948934" cy="719888"/>
        </a:xfrm>
        <a:prstGeom prst="roundRect">
          <a:avLst>
            <a:gd name="adj" fmla="val 10000"/>
          </a:avLst>
        </a:prstGeom>
        <a:solidFill>
          <a:srgbClr val="B85C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kerela</a:t>
          </a: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nisto</a:t>
          </a:r>
          <a:r>
            <a:rPr lang="de-DE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losno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539" y="435015"/>
        <a:ext cx="2906764" cy="6777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8FA1F-8C2F-4F30-95BA-42A358DC7EFA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66DD7-BF28-4463-A9C9-5A547FC0D3DD}">
      <dsp:nvSpPr>
        <dsp:cNvPr id="0" name=""/>
        <dsp:cNvSpPr/>
      </dsp:nvSpPr>
      <dsp:spPr>
        <a:xfrm>
          <a:off x="480023" y="295961"/>
          <a:ext cx="2938458" cy="522015"/>
        </a:xfrm>
        <a:prstGeom prst="roundRect">
          <a:avLst>
            <a:gd name="adj" fmla="val 10000"/>
          </a:avLst>
        </a:prstGeom>
        <a:solidFill>
          <a:srgbClr val="B85871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rodela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piro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11250"/>
        <a:ext cx="2907880" cy="4914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54EB5-971B-46C8-A6C9-CD4B5A099DAF}">
      <dsp:nvSpPr>
        <dsp:cNvPr id="0" name=""/>
        <dsp:cNvSpPr/>
      </dsp:nvSpPr>
      <dsp:spPr>
        <a:xfrm>
          <a:off x="1675" y="0"/>
          <a:ext cx="2948934" cy="5220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92604-B4EF-43DF-968D-23A2A6AA4844}">
      <dsp:nvSpPr>
        <dsp:cNvPr id="0" name=""/>
        <dsp:cNvSpPr/>
      </dsp:nvSpPr>
      <dsp:spPr>
        <a:xfrm>
          <a:off x="481734" y="313208"/>
          <a:ext cx="2948934" cy="522014"/>
        </a:xfrm>
        <a:prstGeom prst="roundRect">
          <a:avLst>
            <a:gd name="adj" fmla="val 10000"/>
          </a:avLst>
        </a:prstGeom>
        <a:solidFill>
          <a:srgbClr val="9758B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holanela</a:t>
          </a:r>
          <a:r>
            <a:rPr lang="de-DE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lesno</a:t>
          </a:r>
          <a:endParaRPr lang="es-E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023" y="328497"/>
        <a:ext cx="2918356" cy="491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3494E-0955-2CB2-F5F8-720C2B6D4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6D23F4-34D4-FEE8-6D5D-244C24ACE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F01DEC-37FE-1CFD-5617-EA071648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3020D2-F40C-24DB-39E1-183AA664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791DF-EE64-BB76-45ED-B0EA7A19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82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83958-3090-59A9-CCD8-2AB5199D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F80FFF-8A62-A7EC-90F1-13C9C448A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50F194-A04F-EB0E-3C92-57919084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C6F3F5-BC90-BACC-F5B7-0B65CC4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EBC365-CF6A-B071-60F9-05EF4F2C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56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A6A2E1-7C58-32CE-7587-7D542845A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14B5A-C78F-7F3B-CC4D-4583EDF6A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E598E9-DAC6-9C36-4358-BECF1BA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EE3230-A254-7C57-7194-0557962A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3A9980-5E9A-B973-7770-AFC86775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9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FAFF9-34B6-6186-BDBC-2E3D5274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0C8DD8-17C9-1F8B-871A-3F82FC4C1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D420CE-F958-BE30-2377-98D6B0A7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3A866B-21DD-0D34-6ADC-1697A5F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75D9B-3A28-827F-5134-A71F05E4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1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0F268-84CE-1BBE-E912-82A68D18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E72943-0D1F-75D9-E717-9D87CA0C8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CDBA24-B592-D625-4A9C-B6E416AC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E27EC-1A66-8A18-2036-328B9B5F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A8771-AE75-DF55-DA58-4F4DCF2C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4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06946-210B-2314-C25E-0DEC312D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5F6CD-38E3-FFFC-9738-D107CCB36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7C17F0-B3D9-CE6C-4618-092D40591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009B0E-9997-1B67-AB4A-1ADBD82D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E361CD-59D3-B97C-F3B2-5B760282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D46AA1-7BD2-C1DD-01E7-74464A11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33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70212-11CE-AC67-5BF3-B35C7823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3CC081-7EE7-FCF1-13E6-D723C9B1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EB069C-CEB2-95D6-36A6-89F00218E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40A395-2F75-1C67-95D6-919F4417D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426708-55FB-0163-2F49-B9B236127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DEC394-FE22-CE13-0DF2-C6BF2FC1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74777A-D637-5733-E86D-EF53D9B1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6E2A96-6831-8AE3-DF3D-876D0CB8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35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B555D-008C-69C1-CE16-3AA6DB2D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3067D3-2F57-4A35-AEAF-D59BBCA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A1732A-AD56-7D22-52D1-6598155E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CF5762-36D8-CD84-F54D-B4955DB8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47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7F92D0-16FF-D60B-ABC2-60CB2FA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627B75-4452-91D7-F65C-89DC4D01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6BAD80-161E-A09A-46FF-9E317A70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08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FC5BC-B602-1B5B-B629-768F6DA4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4C9C2E-668F-9142-9329-76530BAD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7DF528-F667-7B69-4ED4-44F61CC61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1A9BB0-FC3D-08EC-40EB-8FB629CD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59DF9-2A77-6517-426B-45672541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EEDE4F-C725-B04F-3764-3EC30375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0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A66C3-39F6-00DF-4C74-E6EC7F5C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068291-F5BC-27B8-7F8A-50EABCF8A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EFD7D3-5A65-D60E-5427-B4F11189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9D3F01-FDC1-BFD8-A625-9C33270D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B48DBB-B481-F89C-63C5-74C315A2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1EAE4-B378-AF91-B2F6-74D3044F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51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8F38E7-399E-7DB2-8F76-607BE2EE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F4507-71D5-3D88-1074-6E0E707B3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EB4FE6-11C4-BAB8-C185-4FA5C681C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9E1A6-5033-40AD-B27C-241D37966488}" type="datetimeFigureOut">
              <a:rPr lang="es-ES" smtClean="0"/>
              <a:t>21/07/2026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90ED71-A223-8109-D14C-29CFFA54F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6860E2-72DC-DA90-AAEA-D5CA47F33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328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7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hdphoto" Target="../media/hdphoto2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88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87.jpg"/><Relationship Id="rId4" Type="http://schemas.openxmlformats.org/officeDocument/2006/relationships/diagramLayout" Target="../diagrams/layout8.xml"/><Relationship Id="rId9" Type="http://schemas.openxmlformats.org/officeDocument/2006/relationships/image" Target="../media/image8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00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9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12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11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2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2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2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3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134.png"/><Relationship Id="rId4" Type="http://schemas.openxmlformats.org/officeDocument/2006/relationships/diagramData" Target="../diagrams/data12.xml"/><Relationship Id="rId9" Type="http://schemas.openxmlformats.org/officeDocument/2006/relationships/image" Target="../media/image1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emf"/><Relationship Id="rId7" Type="http://schemas.openxmlformats.org/officeDocument/2006/relationships/image" Target="../media/image140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43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145.jpg"/><Relationship Id="rId5" Type="http://schemas.openxmlformats.org/officeDocument/2006/relationships/diagramLayout" Target="../diagrams/layout13.xml"/><Relationship Id="rId10" Type="http://schemas.microsoft.com/office/2007/relationships/hdphoto" Target="../media/hdphoto4.wdp"/><Relationship Id="rId4" Type="http://schemas.openxmlformats.org/officeDocument/2006/relationships/diagramData" Target="../diagrams/data13.xml"/><Relationship Id="rId9" Type="http://schemas.openxmlformats.org/officeDocument/2006/relationships/image" Target="../media/image1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3" Type="http://schemas.openxmlformats.org/officeDocument/2006/relationships/image" Target="../media/image147.pn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56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5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G"/><Relationship Id="rId3" Type="http://schemas.openxmlformats.org/officeDocument/2006/relationships/image" Target="../media/image158.png"/><Relationship Id="rId7" Type="http://schemas.openxmlformats.org/officeDocument/2006/relationships/image" Target="../media/image162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166.png"/><Relationship Id="rId7" Type="http://schemas.openxmlformats.org/officeDocument/2006/relationships/diagramLayout" Target="../diagrams/layout15.xml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5.xml"/><Relationship Id="rId11" Type="http://schemas.openxmlformats.org/officeDocument/2006/relationships/image" Target="../media/image169.png"/><Relationship Id="rId5" Type="http://schemas.openxmlformats.org/officeDocument/2006/relationships/image" Target="../media/image168.jpg"/><Relationship Id="rId10" Type="http://schemas.microsoft.com/office/2007/relationships/diagramDrawing" Target="../diagrams/drawing15.xml"/><Relationship Id="rId4" Type="http://schemas.openxmlformats.org/officeDocument/2006/relationships/image" Target="../media/image167.jpg"/><Relationship Id="rId9" Type="http://schemas.openxmlformats.org/officeDocument/2006/relationships/diagramColors" Target="../diagrams/colors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openxmlformats.org/officeDocument/2006/relationships/image" Target="../media/image176.png"/><Relationship Id="rId21" Type="http://schemas.openxmlformats.org/officeDocument/2006/relationships/image" Target="../media/image8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180.png"/><Relationship Id="rId17" Type="http://schemas.openxmlformats.org/officeDocument/2006/relationships/image" Target="../media/image183.png"/><Relationship Id="rId2" Type="http://schemas.openxmlformats.org/officeDocument/2006/relationships/image" Target="../media/image175.jpg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79.png"/><Relationship Id="rId5" Type="http://schemas.openxmlformats.org/officeDocument/2006/relationships/diagramData" Target="../diagrams/data16.xml"/><Relationship Id="rId15" Type="http://schemas.openxmlformats.org/officeDocument/2006/relationships/image" Target="../media/image182.png"/><Relationship Id="rId10" Type="http://schemas.openxmlformats.org/officeDocument/2006/relationships/image" Target="../media/image178.png"/><Relationship Id="rId19" Type="http://schemas.openxmlformats.org/officeDocument/2006/relationships/image" Target="../media/image184.png"/><Relationship Id="rId4" Type="http://schemas.openxmlformats.org/officeDocument/2006/relationships/image" Target="../media/image177.jpg"/><Relationship Id="rId9" Type="http://schemas.microsoft.com/office/2007/relationships/diagramDrawing" Target="../diagrams/drawing16.xml"/><Relationship Id="rId14" Type="http://schemas.openxmlformats.org/officeDocument/2006/relationships/image" Target="../media/image18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86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188.png"/><Relationship Id="rId4" Type="http://schemas.openxmlformats.org/officeDocument/2006/relationships/diagramData" Target="../diagrams/data17.xml"/><Relationship Id="rId9" Type="http://schemas.openxmlformats.org/officeDocument/2006/relationships/image" Target="../media/image18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19.pn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0C0A39-509B-A011-A4DC-6C2A0CBD9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7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8E8F0D0-0EF0-9D63-76D6-096A2236033B}"/>
              </a:ext>
            </a:extLst>
          </p:cNvPr>
          <p:cNvSpPr txBox="1"/>
          <p:nvPr/>
        </p:nvSpPr>
        <p:spPr>
          <a:xfrm>
            <a:off x="6187960" y="1748505"/>
            <a:ext cx="58751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Sose </a:t>
            </a:r>
            <a:r>
              <a:rPr lang="de-DE" b="1" dirty="0" err="1"/>
              <a:t>vakereja</a:t>
            </a:r>
            <a:r>
              <a:rPr lang="de-DE" b="1" dirty="0"/>
              <a:t>: ,,</a:t>
            </a:r>
            <a:r>
              <a:rPr lang="de-DE" b="1" dirty="0" err="1"/>
              <a:t>Barvalo</a:t>
            </a:r>
            <a:r>
              <a:rPr lang="de-DE" b="1" dirty="0"/>
              <a:t> </a:t>
            </a:r>
            <a:r>
              <a:rPr lang="de-DE" b="1" dirty="0" err="1"/>
              <a:t>inum</a:t>
            </a:r>
            <a:r>
              <a:rPr lang="de-DE" b="1" dirty="0"/>
              <a:t>, </a:t>
            </a:r>
            <a:r>
              <a:rPr lang="de-DE" b="1" dirty="0" err="1"/>
              <a:t>inum</a:t>
            </a:r>
            <a:r>
              <a:rPr lang="de-DE" b="1" dirty="0"/>
              <a:t> </a:t>
            </a:r>
            <a:r>
              <a:rPr lang="de-DE" b="1" dirty="0" err="1"/>
              <a:t>prosperitetno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 na </a:t>
            </a:r>
            <a:r>
              <a:rPr lang="de-DE" b="1" dirty="0" err="1"/>
              <a:t>trebela</a:t>
            </a:r>
            <a:r>
              <a:rPr lang="de-DE" b="1" dirty="0"/>
              <a:t> man“, </a:t>
            </a:r>
            <a:r>
              <a:rPr lang="de-DE" b="1" dirty="0" err="1"/>
              <a:t>bez</a:t>
            </a:r>
            <a:r>
              <a:rPr lang="de-DE" b="1" dirty="0"/>
              <a:t> te </a:t>
            </a:r>
            <a:r>
              <a:rPr lang="de-DE" b="1" dirty="0" err="1"/>
              <a:t>cane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inan </a:t>
            </a:r>
            <a:r>
              <a:rPr lang="de-DE" b="1" dirty="0" err="1"/>
              <a:t>bedno</a:t>
            </a:r>
            <a:r>
              <a:rPr lang="de-DE" b="1" dirty="0"/>
              <a:t>, </a:t>
            </a:r>
            <a:r>
              <a:rPr lang="de-DE" b="1" dirty="0" err="1"/>
              <a:t>bedno,corolo,korolo,nango</a:t>
            </a:r>
            <a:r>
              <a:rPr lang="de-DE" b="1" dirty="0"/>
              <a:t>.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sovetuinava</a:t>
            </a:r>
            <a:r>
              <a:rPr lang="de-DE" b="1" dirty="0"/>
              <a:t> tut te </a:t>
            </a:r>
            <a:r>
              <a:rPr lang="de-DE" b="1" dirty="0" err="1"/>
              <a:t>kine</a:t>
            </a:r>
            <a:r>
              <a:rPr lang="de-DE" b="1" dirty="0"/>
              <a:t> </a:t>
            </a:r>
            <a:r>
              <a:rPr lang="de-DE" b="1" dirty="0" err="1"/>
              <a:t>tuke</a:t>
            </a:r>
            <a:r>
              <a:rPr lang="de-DE" b="1" dirty="0"/>
              <a:t> Mandar </a:t>
            </a:r>
            <a:r>
              <a:rPr lang="de-DE" b="1" dirty="0" err="1"/>
              <a:t>zlato</a:t>
            </a:r>
            <a:r>
              <a:rPr lang="de-DE" b="1" dirty="0"/>
              <a:t>, </a:t>
            </a:r>
            <a:r>
              <a:rPr lang="de-DE" b="1" dirty="0" err="1"/>
              <a:t>precistimo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jag,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barvavgove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parne</a:t>
            </a:r>
            <a:r>
              <a:rPr lang="de-DE" b="1" dirty="0"/>
              <a:t> </a:t>
            </a:r>
            <a:r>
              <a:rPr lang="de-DE" b="1" dirty="0" err="1"/>
              <a:t>seja</a:t>
            </a:r>
            <a:r>
              <a:rPr lang="de-DE" b="1" dirty="0"/>
              <a:t> te </a:t>
            </a:r>
            <a:r>
              <a:rPr lang="de-DE" b="1" dirty="0" err="1"/>
              <a:t>uravetut</a:t>
            </a:r>
            <a:r>
              <a:rPr lang="de-DE" b="1" dirty="0"/>
              <a:t>, </a:t>
            </a:r>
            <a:r>
              <a:rPr lang="de-DE" b="1" dirty="0" err="1"/>
              <a:t>za</a:t>
            </a:r>
            <a:r>
              <a:rPr lang="de-DE" b="1" dirty="0"/>
              <a:t> da </a:t>
            </a:r>
            <a:r>
              <a:rPr lang="de-DE" b="1" dirty="0" err="1"/>
              <a:t>ma</a:t>
            </a:r>
            <a:r>
              <a:rPr lang="de-DE" b="1" dirty="0"/>
              <a:t> te </a:t>
            </a:r>
            <a:r>
              <a:rPr lang="de-DE" b="1" dirty="0" err="1"/>
              <a:t>dikol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laco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tiro </a:t>
            </a:r>
            <a:r>
              <a:rPr lang="de-DE" b="1" dirty="0" err="1"/>
              <a:t>nangipe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zejtini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make</a:t>
            </a:r>
            <a:r>
              <a:rPr lang="de-DE" b="1" dirty="0"/>
              <a:t> te </a:t>
            </a:r>
            <a:r>
              <a:rPr lang="de-DE" b="1" dirty="0" err="1"/>
              <a:t>jaka</a:t>
            </a:r>
            <a:r>
              <a:rPr lang="de-DE" b="1" dirty="0"/>
              <a:t>,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dike</a:t>
            </a:r>
            <a:r>
              <a:rPr lang="de-DE" b="1" dirty="0"/>
              <a:t> (</a:t>
            </a:r>
            <a:r>
              <a:rPr lang="de-DE" b="1" dirty="0" err="1"/>
              <a:t>Otkrovenie</a:t>
            </a:r>
            <a:r>
              <a:rPr lang="de-DE" b="1" dirty="0"/>
              <a:t> 3:17-18).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D5B8E9-4728-0D6A-1BD6-D19FC74ECAA3}"/>
              </a:ext>
            </a:extLst>
          </p:cNvPr>
          <p:cNvSpPr txBox="1"/>
          <p:nvPr/>
        </p:nvSpPr>
        <p:spPr>
          <a:xfrm>
            <a:off x="3710825" y="86546"/>
            <a:ext cx="49401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Adalese</a:t>
            </a:r>
            <a:r>
              <a:rPr lang="de-DE" b="1" dirty="0"/>
              <a:t>, </a:t>
            </a:r>
            <a:r>
              <a:rPr lang="de-DE" b="1" dirty="0" err="1"/>
              <a:t>prinesinen</a:t>
            </a:r>
            <a:r>
              <a:rPr lang="de-DE" b="1" dirty="0"/>
              <a:t> </a:t>
            </a:r>
            <a:r>
              <a:rPr lang="de-DE" b="1" dirty="0" err="1"/>
              <a:t>plodija</a:t>
            </a:r>
            <a:r>
              <a:rPr lang="de-DE" b="1" dirty="0"/>
              <a:t> </a:t>
            </a:r>
            <a:r>
              <a:rPr lang="de-DE" b="1" dirty="0" err="1"/>
              <a:t>dostojna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</a:t>
            </a:r>
            <a:r>
              <a:rPr lang="de-DE" b="1" dirty="0" err="1"/>
              <a:t>pokaiba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ma</a:t>
            </a:r>
            <a:r>
              <a:rPr lang="de-DE" b="1" dirty="0"/>
              <a:t> te </a:t>
            </a:r>
            <a:r>
              <a:rPr lang="de-DE" b="1" dirty="0" err="1"/>
              <a:t>mislinen</a:t>
            </a:r>
            <a:r>
              <a:rPr lang="de-DE" b="1" dirty="0"/>
              <a:t> te </a:t>
            </a:r>
            <a:r>
              <a:rPr lang="de-DE" b="1" dirty="0" err="1"/>
              <a:t>vakeren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: ,,</a:t>
            </a:r>
            <a:r>
              <a:rPr lang="de-DE" b="1" dirty="0" err="1"/>
              <a:t>isi</a:t>
            </a:r>
            <a:r>
              <a:rPr lang="de-DE" b="1" dirty="0"/>
              <a:t> amen e </a:t>
            </a:r>
            <a:r>
              <a:rPr lang="de-DE" b="1" dirty="0" err="1"/>
              <a:t>Avraame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dade</a:t>
            </a:r>
            <a:r>
              <a:rPr lang="de-DE" b="1" dirty="0"/>
              <a:t>“,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vakerava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Devel </a:t>
            </a:r>
            <a:r>
              <a:rPr lang="de-DE" b="1" dirty="0" err="1"/>
              <a:t>saj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akala</a:t>
            </a:r>
            <a:r>
              <a:rPr lang="de-DE" b="1" dirty="0"/>
              <a:t> </a:t>
            </a:r>
            <a:r>
              <a:rPr lang="de-DE" b="1" dirty="0" err="1"/>
              <a:t>bara</a:t>
            </a:r>
            <a:r>
              <a:rPr lang="de-DE" b="1" dirty="0"/>
              <a:t> te </a:t>
            </a:r>
            <a:r>
              <a:rPr lang="de-DE" b="1" dirty="0" err="1"/>
              <a:t>vazdel</a:t>
            </a:r>
            <a:r>
              <a:rPr lang="de-DE" b="1" dirty="0"/>
              <a:t> </a:t>
            </a:r>
            <a:r>
              <a:rPr lang="de-DE" b="1" dirty="0" err="1"/>
              <a:t>caven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Avraam (Matej 3:8-9).</a:t>
            </a:r>
            <a:endParaRPr lang="es-ES" b="1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868968EC-0445-1245-7DB2-3234C0D962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775013"/>
              </p:ext>
            </p:extLst>
          </p:nvPr>
        </p:nvGraphicFramePr>
        <p:xfrm>
          <a:off x="8446218" y="180404"/>
          <a:ext cx="3432345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9238C18B-549D-89B2-0EFF-FAA6293B6B31}"/>
              </a:ext>
            </a:extLst>
          </p:cNvPr>
          <p:cNvGrpSpPr/>
          <p:nvPr/>
        </p:nvGrpSpPr>
        <p:grpSpPr>
          <a:xfrm>
            <a:off x="89758" y="186967"/>
            <a:ext cx="3468506" cy="1202290"/>
            <a:chOff x="89758" y="186967"/>
            <a:chExt cx="3468506" cy="120229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6375442-259D-2CA2-96E9-8CB149E6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186967"/>
              <a:ext cx="3282200" cy="120229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AC705C3-6E94-A19C-1683-0C843D8A1E13}"/>
                </a:ext>
              </a:extLst>
            </p:cNvPr>
            <p:cNvSpPr txBox="1"/>
            <p:nvPr/>
          </p:nvSpPr>
          <p:spPr>
            <a:xfrm rot="21408114">
              <a:off x="791136" y="500145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stihija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AE5DDAF1-C541-576D-1C2E-CE5087BE36B8}"/>
              </a:ext>
            </a:extLst>
          </p:cNvPr>
          <p:cNvSpPr txBox="1"/>
          <p:nvPr/>
        </p:nvSpPr>
        <p:spPr>
          <a:xfrm>
            <a:off x="6187960" y="3819533"/>
            <a:ext cx="61190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Ci kote i </a:t>
            </a:r>
            <a:r>
              <a:rPr lang="de-DE" b="1" dirty="0" err="1"/>
              <a:t>godi</a:t>
            </a:r>
            <a:r>
              <a:rPr lang="de-DE" b="1" dirty="0"/>
              <a:t> na </a:t>
            </a:r>
            <a:r>
              <a:rPr lang="de-DE" b="1" dirty="0" err="1"/>
              <a:t>koristinelape</a:t>
            </a:r>
            <a:r>
              <a:rPr lang="de-DE" b="1" dirty="0"/>
              <a:t>, </a:t>
            </a:r>
            <a:r>
              <a:rPr lang="de-DE" b="1" dirty="0" err="1"/>
              <a:t>oj</a:t>
            </a:r>
            <a:r>
              <a:rPr lang="de-DE" b="1" dirty="0"/>
              <a:t> ka </a:t>
            </a:r>
            <a:r>
              <a:rPr lang="de-DE" b="1" dirty="0" err="1"/>
              <a:t>acovel</a:t>
            </a:r>
            <a:r>
              <a:rPr lang="de-DE" b="1" dirty="0"/>
              <a:t> te </a:t>
            </a:r>
            <a:r>
              <a:rPr lang="de-DE" b="1" dirty="0" err="1"/>
              <a:t>sirinelpe</a:t>
            </a:r>
            <a:r>
              <a:rPr lang="de-DE" b="1" dirty="0"/>
              <a:t>; Ci kote na </a:t>
            </a:r>
            <a:r>
              <a:rPr lang="de-DE" b="1" dirty="0" err="1"/>
              <a:t>razvinelape</a:t>
            </a:r>
            <a:r>
              <a:rPr lang="de-DE" b="1" dirty="0"/>
              <a:t> </a:t>
            </a:r>
            <a:r>
              <a:rPr lang="de-DE" b="1" dirty="0" err="1"/>
              <a:t>vkus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I </a:t>
            </a:r>
            <a:r>
              <a:rPr lang="de-DE" b="1" dirty="0" err="1"/>
              <a:t>Biblija</a:t>
            </a:r>
            <a:r>
              <a:rPr lang="de-DE" b="1" dirty="0"/>
              <a:t>, </a:t>
            </a:r>
            <a:r>
              <a:rPr lang="de-DE" b="1" dirty="0" err="1"/>
              <a:t>oj</a:t>
            </a:r>
            <a:r>
              <a:rPr lang="de-DE" b="1" dirty="0"/>
              <a:t> ka </a:t>
            </a:r>
            <a:r>
              <a:rPr lang="de-DE" b="1" dirty="0" err="1"/>
              <a:t>cinavel</a:t>
            </a:r>
            <a:r>
              <a:rPr lang="de-DE" b="1" dirty="0"/>
              <a:t> te </a:t>
            </a:r>
            <a:r>
              <a:rPr lang="de-DE" b="1" dirty="0" err="1"/>
              <a:t>uzivinel</a:t>
            </a:r>
            <a:r>
              <a:rPr lang="de-DE" b="1" dirty="0"/>
              <a:t> ko </a:t>
            </a:r>
            <a:r>
              <a:rPr lang="de-DE" b="1" dirty="0" err="1"/>
              <a:t>vistine</a:t>
            </a:r>
            <a:r>
              <a:rPr lang="de-DE" b="1" dirty="0"/>
              <a:t> </a:t>
            </a:r>
            <a:r>
              <a:rPr lang="de-DE" b="1" dirty="0" err="1"/>
              <a:t>tare</a:t>
            </a:r>
            <a:r>
              <a:rPr lang="de-DE" b="1" dirty="0"/>
              <a:t>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. O </a:t>
            </a:r>
            <a:r>
              <a:rPr lang="de-DE" b="1" dirty="0" err="1"/>
              <a:t>Studenti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dikel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ci </a:t>
            </a:r>
            <a:r>
              <a:rPr lang="de-DE" b="1" dirty="0" err="1"/>
              <a:t>odote</a:t>
            </a:r>
            <a:r>
              <a:rPr lang="de-DE" b="1" dirty="0"/>
              <a:t> </a:t>
            </a:r>
            <a:r>
              <a:rPr lang="de-DE" b="1" dirty="0" err="1"/>
              <a:t>kozom</a:t>
            </a:r>
            <a:r>
              <a:rPr lang="de-DE" b="1" dirty="0"/>
              <a:t> so </a:t>
            </a:r>
            <a:r>
              <a:rPr lang="de-DE" b="1" dirty="0" err="1"/>
              <a:t>istrazinga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nasti</a:t>
            </a:r>
            <a:r>
              <a:rPr lang="de-DE" b="1" dirty="0"/>
              <a:t> te </a:t>
            </a:r>
            <a:r>
              <a:rPr lang="de-DE" b="1" dirty="0" err="1"/>
              <a:t>cenini</a:t>
            </a:r>
            <a:r>
              <a:rPr lang="de-DE" b="1" dirty="0"/>
              <a:t> so </a:t>
            </a:r>
            <a:r>
              <a:rPr lang="de-DE" b="1" dirty="0" err="1"/>
              <a:t>paslola</a:t>
            </a:r>
            <a:r>
              <a:rPr lang="de-DE" b="1" dirty="0"/>
              <a:t> </a:t>
            </a:r>
            <a:r>
              <a:rPr lang="de-DE" b="1" dirty="0" err="1"/>
              <a:t>avrijal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tesna</a:t>
            </a:r>
            <a:r>
              <a:rPr lang="de-DE" b="1" dirty="0"/>
              <a:t> </a:t>
            </a:r>
            <a:r>
              <a:rPr lang="de-DE" b="1" dirty="0" err="1"/>
              <a:t>granice</a:t>
            </a:r>
            <a:r>
              <a:rPr lang="de-DE" b="1" dirty="0"/>
              <a:t> so </a:t>
            </a:r>
            <a:r>
              <a:rPr lang="de-DE" b="1" dirty="0" err="1"/>
              <a:t>dostigningalen</a:t>
            </a:r>
            <a:r>
              <a:rPr lang="de-DE" b="1" dirty="0"/>
              <a:t>. A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bidjandipa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kerel</a:t>
            </a:r>
            <a:r>
              <a:rPr lang="de-DE" b="1" dirty="0"/>
              <a:t> tut </a:t>
            </a:r>
            <a:r>
              <a:rPr lang="de-DE" b="1" dirty="0" err="1"/>
              <a:t>suetno</a:t>
            </a:r>
            <a:r>
              <a:rPr lang="de-DE" b="1" dirty="0"/>
              <a:t>, </a:t>
            </a:r>
            <a:r>
              <a:rPr lang="de-DE" b="1" dirty="0" err="1"/>
              <a:t>calmcija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arogantno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24B9E0C-1D0F-167E-EDF3-C5BCBCD010D6}"/>
              </a:ext>
            </a:extLst>
          </p:cNvPr>
          <p:cNvSpPr txBox="1"/>
          <p:nvPr/>
        </p:nvSpPr>
        <p:spPr>
          <a:xfrm>
            <a:off x="241538" y="5890561"/>
            <a:ext cx="118101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Okola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dozivinge</a:t>
            </a:r>
            <a:r>
              <a:rPr lang="de-DE" b="1" dirty="0"/>
              <a:t> o </a:t>
            </a:r>
            <a:r>
              <a:rPr lang="de-DE" b="1" dirty="0" err="1"/>
              <a:t>osvetiba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kova </a:t>
            </a:r>
            <a:r>
              <a:rPr lang="de-DE" b="1" dirty="0" err="1"/>
              <a:t>vakerela</a:t>
            </a:r>
            <a:r>
              <a:rPr lang="de-DE" b="1" dirty="0"/>
              <a:t> i </a:t>
            </a:r>
            <a:r>
              <a:rPr lang="de-DE" b="1" dirty="0" err="1"/>
              <a:t>Biblija</a:t>
            </a:r>
            <a:r>
              <a:rPr lang="de-DE" b="1" dirty="0"/>
              <a:t>, ka </a:t>
            </a:r>
            <a:r>
              <a:rPr lang="de-DE" b="1" dirty="0" err="1"/>
              <a:t>sikaven</a:t>
            </a:r>
            <a:r>
              <a:rPr lang="de-DE" b="1" dirty="0"/>
              <a:t> </a:t>
            </a:r>
            <a:r>
              <a:rPr lang="de-DE" b="1" dirty="0" err="1"/>
              <a:t>duho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poniznost</a:t>
            </a:r>
            <a:r>
              <a:rPr lang="de-DE" b="1" dirty="0"/>
              <a:t>. Sar O </a:t>
            </a:r>
            <a:r>
              <a:rPr lang="de-DE" b="1" dirty="0" err="1"/>
              <a:t>Mojsej</a:t>
            </a:r>
            <a:r>
              <a:rPr lang="de-DE" b="1" dirty="0"/>
              <a:t>,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dikele</a:t>
            </a:r>
            <a:r>
              <a:rPr lang="de-DE" b="1" dirty="0"/>
              <a:t> </a:t>
            </a:r>
            <a:r>
              <a:rPr lang="de-DE" b="1" dirty="0" err="1"/>
              <a:t>strasno</a:t>
            </a:r>
            <a:r>
              <a:rPr lang="de-DE" b="1" dirty="0"/>
              <a:t> </a:t>
            </a:r>
            <a:r>
              <a:rPr lang="de-DE" b="1" dirty="0" err="1"/>
              <a:t>veliceno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svetost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svatinge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nedostojnost</a:t>
            </a:r>
            <a:r>
              <a:rPr lang="de-DE" b="1" dirty="0"/>
              <a:t> ki </a:t>
            </a:r>
            <a:r>
              <a:rPr lang="de-DE" b="1" dirty="0" err="1"/>
              <a:t>sporedba</a:t>
            </a:r>
            <a:r>
              <a:rPr lang="de-DE" b="1" dirty="0"/>
              <a:t> so </a:t>
            </a:r>
            <a:r>
              <a:rPr lang="de-DE" b="1" dirty="0" err="1"/>
              <a:t>cistota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vrhovno</a:t>
            </a:r>
            <a:r>
              <a:rPr lang="de-DE" b="1" dirty="0"/>
              <a:t> </a:t>
            </a:r>
            <a:r>
              <a:rPr lang="de-DE" b="1" dirty="0" err="1"/>
              <a:t>sovrsenstvo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beskonecno</a:t>
            </a:r>
            <a:r>
              <a:rPr lang="de-DE" b="1" dirty="0"/>
              <a:t> Devel. </a:t>
            </a:r>
            <a:endParaRPr lang="es-ES" b="1" dirty="0"/>
          </a:p>
        </p:txBody>
      </p:sp>
      <p:pic>
        <p:nvPicPr>
          <p:cNvPr id="5" name="Imagen 4" descr="Imagen que contiene alimentos, tabla&#10;&#10;Descripción generada automáticamente">
            <a:extLst>
              <a:ext uri="{FF2B5EF4-FFF2-40B4-BE49-F238E27FC236}">
                <a16:creationId xmlns:a16="http://schemas.microsoft.com/office/drawing/2014/main" id="{0B007FA9-4104-D215-C95D-B5C2359E1F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4449"/>
          <a:stretch/>
        </p:blipFill>
        <p:spPr>
          <a:xfrm>
            <a:off x="170224" y="1616357"/>
            <a:ext cx="5590092" cy="4169237"/>
          </a:xfrm>
          <a:prstGeom prst="rect">
            <a:avLst/>
          </a:prstGeom>
          <a:ln w="38100" cap="sq">
            <a:solidFill>
              <a:srgbClr val="6B2CD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47E080-0CE1-87EE-5E08-365F87EDD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112" y="161089"/>
            <a:ext cx="356316" cy="2517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B5D8B3-EE8C-D877-0054-D565CCAFB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864" y="1818529"/>
            <a:ext cx="356316" cy="2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8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5B253DB-D5E5-E21F-C851-E945450121E1}"/>
              </a:ext>
            </a:extLst>
          </p:cNvPr>
          <p:cNvSpPr txBox="1"/>
          <p:nvPr/>
        </p:nvSpPr>
        <p:spPr>
          <a:xfrm>
            <a:off x="2932465" y="65291"/>
            <a:ext cx="51567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Te </a:t>
            </a:r>
            <a:r>
              <a:rPr lang="de-DE" sz="1600" b="1" dirty="0" err="1"/>
              <a:t>ovelpe</a:t>
            </a:r>
            <a:r>
              <a:rPr lang="de-DE" sz="1600" b="1" dirty="0"/>
              <a:t> </a:t>
            </a:r>
            <a:r>
              <a:rPr lang="de-DE" sz="1600" b="1" dirty="0" err="1"/>
              <a:t>suetno</a:t>
            </a:r>
            <a:r>
              <a:rPr lang="de-DE" sz="1600" b="1" dirty="0"/>
              <a:t> </a:t>
            </a:r>
            <a:r>
              <a:rPr lang="de-DE" sz="1600" b="1" dirty="0" err="1"/>
              <a:t>znacinela</a:t>
            </a:r>
            <a:r>
              <a:rPr lang="de-DE" sz="1600" b="1" dirty="0"/>
              <a:t>, ,,te </a:t>
            </a:r>
            <a:r>
              <a:rPr lang="de-DE" sz="1600" b="1" dirty="0" err="1"/>
              <a:t>naduinelpe</a:t>
            </a:r>
            <a:r>
              <a:rPr lang="de-DE" sz="1600" b="1" dirty="0"/>
              <a:t>“ , ,,te </a:t>
            </a:r>
            <a:r>
              <a:rPr lang="de-DE" sz="1600" b="1" dirty="0" err="1"/>
              <a:t>naduinelpe</a:t>
            </a:r>
            <a:r>
              <a:rPr lang="de-DE" sz="1600" b="1" dirty="0"/>
              <a:t>“ , </a:t>
            </a:r>
            <a:r>
              <a:rPr lang="de-DE" sz="1600" b="1" dirty="0" err="1"/>
              <a:t>metaforicno</a:t>
            </a:r>
            <a:r>
              <a:rPr lang="de-DE" sz="1600" b="1" dirty="0"/>
              <a:t> , ,,te </a:t>
            </a:r>
            <a:r>
              <a:rPr lang="de-DE" sz="1600" b="1" dirty="0" err="1"/>
              <a:t>acove</a:t>
            </a:r>
            <a:r>
              <a:rPr lang="de-DE" sz="1600" b="1" dirty="0"/>
              <a:t> </a:t>
            </a:r>
            <a:r>
              <a:rPr lang="de-DE" sz="1600" b="1" dirty="0" err="1"/>
              <a:t>gordo</a:t>
            </a:r>
            <a:r>
              <a:rPr lang="de-DE" sz="1600" b="1" dirty="0"/>
              <a:t>“. O </a:t>
            </a:r>
            <a:r>
              <a:rPr lang="de-DE" sz="1600" b="1" dirty="0" err="1"/>
              <a:t>Mangipe</a:t>
            </a:r>
            <a:r>
              <a:rPr lang="de-DE" sz="1600" b="1" dirty="0"/>
              <a:t> na </a:t>
            </a:r>
            <a:r>
              <a:rPr lang="de-DE" sz="1600" b="1" dirty="0" err="1"/>
              <a:t>naduinela</a:t>
            </a:r>
            <a:r>
              <a:rPr lang="de-DE" sz="1600" b="1" dirty="0"/>
              <a:t> i </a:t>
            </a:r>
            <a:r>
              <a:rPr lang="de-DE" sz="1600" b="1" dirty="0" err="1"/>
              <a:t>licnost</a:t>
            </a:r>
            <a:r>
              <a:rPr lang="de-DE" sz="1600" b="1" dirty="0"/>
              <a:t> so </a:t>
            </a:r>
            <a:r>
              <a:rPr lang="de-DE" sz="1600" b="1" dirty="0" err="1"/>
              <a:t>sueta</a:t>
            </a:r>
            <a:r>
              <a:rPr lang="de-DE" sz="1600" b="1" dirty="0"/>
              <a:t>; </a:t>
            </a:r>
            <a:r>
              <a:rPr lang="de-DE" sz="1600" b="1" dirty="0" err="1"/>
              <a:t>oj</a:t>
            </a:r>
            <a:r>
              <a:rPr lang="de-DE" sz="1600" b="1" dirty="0"/>
              <a:t> na </a:t>
            </a:r>
            <a:r>
              <a:rPr lang="de-DE" sz="1600" b="1" dirty="0" err="1"/>
              <a:t>proizvedinela</a:t>
            </a:r>
            <a:r>
              <a:rPr lang="de-DE" sz="1600" b="1" dirty="0"/>
              <a:t> </a:t>
            </a:r>
            <a:r>
              <a:rPr lang="de-DE" sz="1600" b="1" dirty="0" err="1"/>
              <a:t>samobendisanost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samovozdisenost</a:t>
            </a:r>
            <a:r>
              <a:rPr lang="de-DE" sz="1600" b="1" dirty="0"/>
              <a:t>. </a:t>
            </a:r>
            <a:r>
              <a:rPr lang="de-DE" sz="1600" b="1" dirty="0" err="1"/>
              <a:t>Akava</a:t>
            </a:r>
            <a:r>
              <a:rPr lang="de-DE" sz="1600" b="1" dirty="0"/>
              <a:t> </a:t>
            </a:r>
            <a:r>
              <a:rPr lang="de-DE" sz="1600" b="1" dirty="0" err="1"/>
              <a:t>lafi</a:t>
            </a:r>
            <a:r>
              <a:rPr lang="de-DE" sz="1600" b="1" dirty="0"/>
              <a:t> </a:t>
            </a:r>
            <a:r>
              <a:rPr lang="de-DE" sz="1600" b="1" dirty="0" err="1"/>
              <a:t>oznacinela</a:t>
            </a:r>
            <a:r>
              <a:rPr lang="de-DE" sz="1600" b="1" dirty="0"/>
              <a:t> </a:t>
            </a:r>
            <a:r>
              <a:rPr lang="de-DE" sz="1600" b="1" dirty="0" err="1"/>
              <a:t>subjektivno</a:t>
            </a:r>
            <a:r>
              <a:rPr lang="de-DE" sz="1600" b="1" dirty="0"/>
              <a:t> </a:t>
            </a:r>
            <a:r>
              <a:rPr lang="de-DE" sz="1600" b="1" dirty="0" err="1"/>
              <a:t>sosotjba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gordost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samozadovolstvo</a:t>
            </a:r>
            <a:r>
              <a:rPr lang="de-DE" sz="1600" b="1" dirty="0"/>
              <a:t> so </a:t>
            </a:r>
            <a:r>
              <a:rPr lang="de-DE" sz="1600" b="1" dirty="0" err="1"/>
              <a:t>odozom</a:t>
            </a:r>
            <a:r>
              <a:rPr lang="de-DE" sz="1600" b="1" dirty="0"/>
              <a:t> </a:t>
            </a:r>
            <a:r>
              <a:rPr lang="de-DE" sz="1600" b="1" dirty="0" err="1"/>
              <a:t>cesto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karakteristicna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okolenge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poseduinena</a:t>
            </a:r>
            <a:r>
              <a:rPr lang="de-DE" sz="1600" b="1" dirty="0"/>
              <a:t> </a:t>
            </a:r>
            <a:r>
              <a:rPr lang="de-DE" sz="1600" b="1" dirty="0" err="1"/>
              <a:t>superiorno</a:t>
            </a:r>
            <a:r>
              <a:rPr lang="de-DE" sz="1600" b="1" dirty="0"/>
              <a:t> </a:t>
            </a:r>
            <a:r>
              <a:rPr lang="de-DE" sz="1600" b="1" dirty="0" err="1"/>
              <a:t>znaciba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but </a:t>
            </a:r>
            <a:r>
              <a:rPr lang="de-DE" sz="1600" b="1" dirty="0" err="1"/>
              <a:t>sposobna</a:t>
            </a:r>
            <a:r>
              <a:rPr lang="de-DE" sz="1600" b="1" dirty="0"/>
              <a:t>.</a:t>
            </a:r>
            <a:endParaRPr lang="ru-RU" sz="1600" b="1" dirty="0"/>
          </a:p>
          <a:p>
            <a:endParaRPr lang="ru-RU" sz="1600" b="1" dirty="0"/>
          </a:p>
          <a:p>
            <a:r>
              <a:rPr lang="de-DE" sz="1600" b="1" dirty="0"/>
              <a:t>O </a:t>
            </a:r>
            <a:r>
              <a:rPr lang="de-DE" sz="1600" b="1" dirty="0" err="1"/>
              <a:t>Mangipe</a:t>
            </a:r>
            <a:r>
              <a:rPr lang="de-DE" sz="1600" b="1" dirty="0"/>
              <a:t> na </a:t>
            </a:r>
            <a:r>
              <a:rPr lang="de-DE" sz="1600" b="1" dirty="0" err="1"/>
              <a:t>uzivinela</a:t>
            </a:r>
            <a:r>
              <a:rPr lang="de-DE" sz="1600" b="1" dirty="0"/>
              <a:t> ko </a:t>
            </a:r>
            <a:r>
              <a:rPr lang="de-DE" sz="1600" b="1" dirty="0" err="1"/>
              <a:t>korkori</a:t>
            </a:r>
            <a:r>
              <a:rPr lang="de-DE" sz="1600" b="1" dirty="0"/>
              <a:t> </a:t>
            </a:r>
            <a:r>
              <a:rPr lang="de-DE" sz="1600" b="1" dirty="0" err="1"/>
              <a:t>pocituvajne</a:t>
            </a:r>
            <a:r>
              <a:rPr lang="de-DE" sz="1600" b="1" dirty="0"/>
              <a:t>, kova </a:t>
            </a:r>
            <a:r>
              <a:rPr lang="de-DE" sz="1600" b="1" dirty="0" err="1"/>
              <a:t>tvrdinela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isi</a:t>
            </a:r>
            <a:r>
              <a:rPr lang="de-DE" sz="1600" b="1" dirty="0"/>
              <a:t> </a:t>
            </a:r>
            <a:r>
              <a:rPr lang="de-DE" sz="1600" b="1" dirty="0" err="1"/>
              <a:t>najsukar</a:t>
            </a:r>
            <a:r>
              <a:rPr lang="de-DE" sz="1600" b="1" dirty="0"/>
              <a:t> </a:t>
            </a:r>
            <a:r>
              <a:rPr lang="de-DE" sz="1600" b="1" dirty="0" err="1"/>
              <a:t>darija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tezninela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i </a:t>
            </a:r>
            <a:r>
              <a:rPr lang="de-DE" sz="1600" b="1" dirty="0" err="1"/>
              <a:t>sueta</a:t>
            </a:r>
            <a:r>
              <a:rPr lang="de-DE" sz="1600" b="1" dirty="0"/>
              <a:t>. </a:t>
            </a:r>
          </a:p>
          <a:p>
            <a:r>
              <a:rPr lang="de-DE" sz="1600" b="1" dirty="0"/>
              <a:t>O </a:t>
            </a:r>
            <a:r>
              <a:rPr lang="de-DE" sz="1600" b="1" dirty="0" err="1"/>
              <a:t>Mangipe</a:t>
            </a:r>
            <a:r>
              <a:rPr lang="de-DE" sz="1600" b="1" dirty="0"/>
              <a:t> na </a:t>
            </a:r>
            <a:r>
              <a:rPr lang="de-DE" sz="1600" b="1" dirty="0" err="1"/>
              <a:t>proizvedinela</a:t>
            </a:r>
            <a:r>
              <a:rPr lang="de-DE" sz="1600" b="1" dirty="0"/>
              <a:t> </a:t>
            </a:r>
            <a:r>
              <a:rPr lang="de-DE" sz="1600" b="1" dirty="0" err="1"/>
              <a:t>cuvsvija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korkori</a:t>
            </a:r>
            <a:r>
              <a:rPr lang="de-DE" sz="1600" b="1" dirty="0"/>
              <a:t> </a:t>
            </a:r>
            <a:r>
              <a:rPr lang="de-DE" sz="1600" b="1" dirty="0" err="1"/>
              <a:t>vaznost</a:t>
            </a:r>
            <a:r>
              <a:rPr lang="de-DE" sz="1600" b="1" dirty="0"/>
              <a:t>, </a:t>
            </a:r>
            <a:r>
              <a:rPr lang="de-DE" sz="1600" b="1" dirty="0" err="1"/>
              <a:t>nitu</a:t>
            </a:r>
            <a:r>
              <a:rPr lang="de-DE" sz="1600" b="1" dirty="0"/>
              <a:t> </a:t>
            </a:r>
            <a:r>
              <a:rPr lang="de-DE" sz="1600" b="1" dirty="0" err="1"/>
              <a:t>rodela</a:t>
            </a:r>
            <a:r>
              <a:rPr lang="de-DE" sz="1600" b="1" dirty="0"/>
              <a:t> </a:t>
            </a:r>
            <a:r>
              <a:rPr lang="de-DE" sz="1600" b="1" dirty="0" err="1"/>
              <a:t>pofalbe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javera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nesto</a:t>
            </a:r>
            <a:r>
              <a:rPr lang="de-DE" sz="1600" b="1" dirty="0"/>
              <a:t> </a:t>
            </a:r>
            <a:r>
              <a:rPr lang="de-DE" sz="1600" b="1" dirty="0" err="1"/>
              <a:t>soj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postignimo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B18F5DB-2308-08B7-E947-B3D45A07C7D3}"/>
              </a:ext>
            </a:extLst>
          </p:cNvPr>
          <p:cNvSpPr/>
          <p:nvPr/>
        </p:nvSpPr>
        <p:spPr>
          <a:xfrm>
            <a:off x="8336569" y="212673"/>
            <a:ext cx="2938458" cy="451507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0493CA9C-2C41-2A70-DB82-569A41FF2E38}"/>
              </a:ext>
            </a:extLst>
          </p:cNvPr>
          <p:cNvSpPr/>
          <p:nvPr/>
        </p:nvSpPr>
        <p:spPr>
          <a:xfrm>
            <a:off x="8814923" y="498247"/>
            <a:ext cx="2938458" cy="598198"/>
          </a:xfrm>
          <a:custGeom>
            <a:avLst/>
            <a:gdLst>
              <a:gd name="connsiteX0" fmla="*/ 0 w 2938458"/>
              <a:gd name="connsiteY0" fmla="*/ 59820 h 598198"/>
              <a:gd name="connsiteX1" fmla="*/ 59820 w 2938458"/>
              <a:gd name="connsiteY1" fmla="*/ 0 h 598198"/>
              <a:gd name="connsiteX2" fmla="*/ 2878638 w 2938458"/>
              <a:gd name="connsiteY2" fmla="*/ 0 h 598198"/>
              <a:gd name="connsiteX3" fmla="*/ 2938458 w 2938458"/>
              <a:gd name="connsiteY3" fmla="*/ 59820 h 598198"/>
              <a:gd name="connsiteX4" fmla="*/ 2938458 w 2938458"/>
              <a:gd name="connsiteY4" fmla="*/ 538378 h 598198"/>
              <a:gd name="connsiteX5" fmla="*/ 2878638 w 2938458"/>
              <a:gd name="connsiteY5" fmla="*/ 598198 h 598198"/>
              <a:gd name="connsiteX6" fmla="*/ 59820 w 2938458"/>
              <a:gd name="connsiteY6" fmla="*/ 598198 h 598198"/>
              <a:gd name="connsiteX7" fmla="*/ 0 w 2938458"/>
              <a:gd name="connsiteY7" fmla="*/ 538378 h 598198"/>
              <a:gd name="connsiteX8" fmla="*/ 0 w 2938458"/>
              <a:gd name="connsiteY8" fmla="*/ 59820 h 59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98198">
                <a:moveTo>
                  <a:pt x="0" y="59820"/>
                </a:moveTo>
                <a:cubicBezTo>
                  <a:pt x="0" y="26782"/>
                  <a:pt x="26782" y="0"/>
                  <a:pt x="59820" y="0"/>
                </a:cubicBezTo>
                <a:lnTo>
                  <a:pt x="2878638" y="0"/>
                </a:lnTo>
                <a:cubicBezTo>
                  <a:pt x="2911676" y="0"/>
                  <a:pt x="2938458" y="26782"/>
                  <a:pt x="2938458" y="59820"/>
                </a:cubicBezTo>
                <a:lnTo>
                  <a:pt x="2938458" y="538378"/>
                </a:lnTo>
                <a:cubicBezTo>
                  <a:pt x="2938458" y="571416"/>
                  <a:pt x="2911676" y="598198"/>
                  <a:pt x="2878638" y="598198"/>
                </a:cubicBezTo>
                <a:lnTo>
                  <a:pt x="59820" y="598198"/>
                </a:lnTo>
                <a:cubicBezTo>
                  <a:pt x="26782" y="598198"/>
                  <a:pt x="0" y="571416"/>
                  <a:pt x="0" y="538378"/>
                </a:cubicBezTo>
                <a:lnTo>
                  <a:pt x="0" y="59820"/>
                </a:lnTo>
                <a:close/>
              </a:path>
            </a:pathLst>
          </a:custGeom>
          <a:solidFill>
            <a:srgbClr val="0066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341" tIns="101341" rIns="101341" bIns="10134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falinelape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D9BD008-CDA3-D39A-BA52-E6B605B64CC2}"/>
              </a:ext>
            </a:extLst>
          </p:cNvPr>
          <p:cNvGrpSpPr/>
          <p:nvPr/>
        </p:nvGrpSpPr>
        <p:grpSpPr>
          <a:xfrm>
            <a:off x="96057" y="82543"/>
            <a:ext cx="2208589" cy="880704"/>
            <a:chOff x="96057" y="82543"/>
            <a:chExt cx="2208589" cy="88070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BE8F65B-CAFD-1663-3C19-9D27BFF56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89" cy="88070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6C7D708-314F-D456-57D0-22F2261B81B9}"/>
                </a:ext>
              </a:extLst>
            </p:cNvPr>
            <p:cNvSpPr txBox="1"/>
            <p:nvPr/>
          </p:nvSpPr>
          <p:spPr>
            <a:xfrm>
              <a:off x="468874" y="127539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CEF255A-68BC-AF8F-29B3-AEED4F7C9362}"/>
              </a:ext>
            </a:extLst>
          </p:cNvPr>
          <p:cNvGrpSpPr/>
          <p:nvPr/>
        </p:nvGrpSpPr>
        <p:grpSpPr>
          <a:xfrm>
            <a:off x="123644" y="4626085"/>
            <a:ext cx="3281905" cy="981668"/>
            <a:chOff x="123644" y="4626085"/>
            <a:chExt cx="3281905" cy="98166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1168E43-B0AB-FB57-29FA-291F07C87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4" y="4638388"/>
              <a:ext cx="3044562" cy="96936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E08EDE-E90A-46CA-08FA-069FE21D1B7F}"/>
                </a:ext>
              </a:extLst>
            </p:cNvPr>
            <p:cNvSpPr txBox="1"/>
            <p:nvPr/>
          </p:nvSpPr>
          <p:spPr>
            <a:xfrm rot="541628">
              <a:off x="739150" y="4626085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bashi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Imagen 8" descr="Imagen que contiene persona, hombre, mujer, gente&#10;&#10;Descripción generada automáticamente">
            <a:extLst>
              <a:ext uri="{FF2B5EF4-FFF2-40B4-BE49-F238E27FC236}">
                <a16:creationId xmlns:a16="http://schemas.microsoft.com/office/drawing/2014/main" id="{4392A910-1ADE-AE25-1734-16ED657344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/>
          <a:stretch/>
        </p:blipFill>
        <p:spPr>
          <a:xfrm>
            <a:off x="8041199" y="1278333"/>
            <a:ext cx="3959526" cy="2397029"/>
          </a:xfrm>
          <a:prstGeom prst="snip2DiagRect">
            <a:avLst>
              <a:gd name="adj1" fmla="val 176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91625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1FA1E73-9268-E479-E2EB-CFCABBD37BA0}"/>
              </a:ext>
            </a:extLst>
          </p:cNvPr>
          <p:cNvSpPr txBox="1"/>
          <p:nvPr/>
        </p:nvSpPr>
        <p:spPr>
          <a:xfrm>
            <a:off x="153894" y="5690267"/>
            <a:ext cx="7048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Iako</a:t>
            </a:r>
            <a:r>
              <a:rPr lang="de-DE" sz="1600" b="1" dirty="0"/>
              <a:t> </a:t>
            </a:r>
            <a:r>
              <a:rPr lang="de-DE" sz="1600" b="1" dirty="0" err="1"/>
              <a:t>barilo</a:t>
            </a:r>
            <a:r>
              <a:rPr lang="de-DE" sz="1600" b="1" dirty="0"/>
              <a:t> ko </a:t>
            </a:r>
            <a:r>
              <a:rPr lang="de-DE" sz="1600" b="1" dirty="0" err="1"/>
              <a:t>djandipa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ki </a:t>
            </a:r>
            <a:r>
              <a:rPr lang="de-DE" sz="1600" b="1" dirty="0" err="1"/>
              <a:t>Devlesi</a:t>
            </a:r>
            <a:r>
              <a:rPr lang="de-DE" sz="1600" b="1" dirty="0"/>
              <a:t> </a:t>
            </a:r>
            <a:r>
              <a:rPr lang="de-DE" sz="1600" b="1" dirty="0" err="1"/>
              <a:t>blagodat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oleja</a:t>
            </a:r>
            <a:r>
              <a:rPr lang="de-DE" sz="1600" b="1" dirty="0"/>
              <a:t> (e </a:t>
            </a:r>
            <a:r>
              <a:rPr lang="de-DE" sz="1600" b="1" dirty="0" err="1"/>
              <a:t>Isuseja</a:t>
            </a:r>
            <a:r>
              <a:rPr lang="de-DE" sz="1600" b="1" dirty="0"/>
              <a:t>), </a:t>
            </a:r>
            <a:r>
              <a:rPr lang="de-DE" sz="1600" b="1" dirty="0" err="1"/>
              <a:t>ov</a:t>
            </a:r>
            <a:r>
              <a:rPr lang="de-DE" sz="1600" b="1" dirty="0"/>
              <a:t> na </a:t>
            </a:r>
            <a:r>
              <a:rPr lang="de-DE" sz="1600" b="1" dirty="0" err="1"/>
              <a:t>gordingape</a:t>
            </a:r>
            <a:r>
              <a:rPr lang="de-DE" sz="1600" b="1" dirty="0"/>
              <a:t> </a:t>
            </a:r>
            <a:r>
              <a:rPr lang="de-DE" sz="1600" b="1" dirty="0" err="1"/>
              <a:t>nitu</a:t>
            </a:r>
            <a:r>
              <a:rPr lang="de-DE" sz="1600" b="1" dirty="0"/>
              <a:t> </a:t>
            </a:r>
            <a:r>
              <a:rPr lang="de-DE" sz="1600" b="1" dirty="0" err="1"/>
              <a:t>cuvstvuingape</a:t>
            </a:r>
            <a:r>
              <a:rPr lang="de-DE" sz="1600" b="1" dirty="0"/>
              <a:t> </a:t>
            </a:r>
            <a:r>
              <a:rPr lang="de-DE" sz="1600" b="1" dirty="0" err="1"/>
              <a:t>nad</a:t>
            </a:r>
            <a:r>
              <a:rPr lang="de-DE" sz="1600" b="1" dirty="0"/>
              <a:t> o </a:t>
            </a:r>
            <a:r>
              <a:rPr lang="de-DE" sz="1600" b="1" dirty="0" err="1"/>
              <a:t>izvrsiba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najskromno</a:t>
            </a:r>
            <a:r>
              <a:rPr lang="de-DE" sz="1600" b="1" dirty="0"/>
              <a:t> </a:t>
            </a:r>
            <a:r>
              <a:rPr lang="de-DE" sz="1600" b="1" dirty="0" err="1"/>
              <a:t>dolznost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piravga</a:t>
            </a:r>
            <a:r>
              <a:rPr lang="de-DE" sz="1600" b="1" dirty="0"/>
              <a:t> </a:t>
            </a:r>
            <a:r>
              <a:rPr lang="de-DE" sz="1600" b="1" dirty="0" err="1"/>
              <a:t>piro</a:t>
            </a:r>
            <a:r>
              <a:rPr lang="de-DE" sz="1600" b="1" dirty="0"/>
              <a:t> delo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paripa</a:t>
            </a:r>
            <a:r>
              <a:rPr lang="de-DE" sz="1600" b="1" dirty="0"/>
              <a:t>, </a:t>
            </a:r>
            <a:r>
              <a:rPr lang="de-DE" sz="1600" b="1" dirty="0" err="1"/>
              <a:t>zajno</a:t>
            </a:r>
            <a:r>
              <a:rPr lang="de-DE" sz="1600" b="1" dirty="0"/>
              <a:t>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dadeja</a:t>
            </a:r>
            <a:r>
              <a:rPr lang="de-DE" sz="1600" b="1" dirty="0"/>
              <a:t>,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dijaja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pralencar</a:t>
            </a:r>
            <a:r>
              <a:rPr lang="de-DE" sz="1600" b="1" dirty="0"/>
              <a:t>.</a:t>
            </a:r>
            <a:endParaRPr lang="es-ES" sz="1600" b="1" dirty="0"/>
          </a:p>
        </p:txBody>
      </p:sp>
      <p:pic>
        <p:nvPicPr>
          <p:cNvPr id="18" name="Imagen 17" descr="Imagen que contiene persona, hombre, vistiendo, sombrero&#10;&#10;Descripción generada automáticamente">
            <a:extLst>
              <a:ext uri="{FF2B5EF4-FFF2-40B4-BE49-F238E27FC236}">
                <a16:creationId xmlns:a16="http://schemas.microsoft.com/office/drawing/2014/main" id="{E3BDFBD8-B608-EC28-7DAB-F2FB3396F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5" y="1048463"/>
            <a:ext cx="2625530" cy="3376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625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1EBD1A0-26DA-ED23-DF24-5CDEFEDA8856}"/>
              </a:ext>
            </a:extLst>
          </p:cNvPr>
          <p:cNvSpPr txBox="1"/>
          <p:nvPr/>
        </p:nvSpPr>
        <p:spPr>
          <a:xfrm>
            <a:off x="3184719" y="3769341"/>
            <a:ext cx="41921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Okola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najuspesna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ko delo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osvoiba</a:t>
            </a:r>
            <a:r>
              <a:rPr lang="de-DE" sz="1600" b="1" dirty="0"/>
              <a:t> </a:t>
            </a:r>
            <a:r>
              <a:rPr lang="de-DE" sz="1600" b="1" dirty="0" err="1"/>
              <a:t>duse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mursa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cuvla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na </a:t>
            </a:r>
            <a:r>
              <a:rPr lang="de-DE" sz="1600" b="1" dirty="0" err="1"/>
              <a:t>falingepe</a:t>
            </a:r>
            <a:r>
              <a:rPr lang="de-DE" sz="1600" b="1" dirty="0"/>
              <a:t> so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sposobnostija</a:t>
            </a:r>
            <a:r>
              <a:rPr lang="de-DE" sz="1600" b="1" dirty="0"/>
              <a:t>, </a:t>
            </a:r>
            <a:r>
              <a:rPr lang="de-DE" sz="1600" b="1" dirty="0" err="1"/>
              <a:t>nego</a:t>
            </a:r>
            <a:r>
              <a:rPr lang="de-DE" sz="1600" b="1" dirty="0"/>
              <a:t> </a:t>
            </a:r>
            <a:r>
              <a:rPr lang="de-DE" sz="1600" b="1" dirty="0" err="1"/>
              <a:t>ponizno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verno</a:t>
            </a:r>
            <a:r>
              <a:rPr lang="de-DE" sz="1600" b="1" dirty="0"/>
              <a:t> </a:t>
            </a:r>
            <a:r>
              <a:rPr lang="de-DE" sz="1600" b="1" dirty="0" err="1"/>
              <a:t>trudingepe</a:t>
            </a:r>
            <a:r>
              <a:rPr lang="de-DE" sz="1600" b="1" dirty="0"/>
              <a:t> te </a:t>
            </a:r>
            <a:r>
              <a:rPr lang="de-DE" sz="1600" b="1" dirty="0" err="1"/>
              <a:t>pomozinen</a:t>
            </a:r>
            <a:r>
              <a:rPr lang="de-DE" sz="1600" b="1" dirty="0"/>
              <a:t> </a:t>
            </a:r>
            <a:r>
              <a:rPr lang="de-DE" sz="1600" b="1" dirty="0" err="1"/>
              <a:t>okolenge</a:t>
            </a:r>
            <a:r>
              <a:rPr lang="de-DE" sz="1600" b="1" dirty="0"/>
              <a:t> </a:t>
            </a:r>
            <a:r>
              <a:rPr lang="de-DE" sz="1600" b="1" dirty="0" err="1"/>
              <a:t>okolu</a:t>
            </a:r>
            <a:r>
              <a:rPr lang="de-DE" sz="1600" b="1" dirty="0"/>
              <a:t> </a:t>
            </a:r>
            <a:r>
              <a:rPr lang="de-DE" sz="1600" b="1" dirty="0" err="1"/>
              <a:t>olende</a:t>
            </a:r>
            <a:r>
              <a:rPr lang="de-DE" sz="1600" b="1" dirty="0"/>
              <a:t>. O Isus </a:t>
            </a:r>
            <a:r>
              <a:rPr lang="de-DE" sz="1600" b="1" dirty="0" err="1"/>
              <a:t>zavrsinga</a:t>
            </a:r>
            <a:r>
              <a:rPr lang="de-DE" sz="1600" b="1" dirty="0"/>
              <a:t> </a:t>
            </a:r>
            <a:r>
              <a:rPr lang="de-DE" sz="1600" b="1" dirty="0" err="1"/>
              <a:t>isto</a:t>
            </a:r>
            <a:r>
              <a:rPr lang="de-DE" sz="1600" b="1" dirty="0"/>
              <a:t> </a:t>
            </a:r>
            <a:r>
              <a:rPr lang="de-DE" sz="1600" b="1" dirty="0" err="1"/>
              <a:t>buti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priblizingape</a:t>
            </a:r>
            <a:r>
              <a:rPr lang="de-DE" sz="1600" b="1" dirty="0"/>
              <a:t> ci ko </a:t>
            </a:r>
            <a:r>
              <a:rPr lang="de-DE" sz="1600" b="1" dirty="0" err="1"/>
              <a:t>okola</a:t>
            </a:r>
            <a:r>
              <a:rPr lang="de-DE" sz="1600" b="1" dirty="0"/>
              <a:t> </a:t>
            </a:r>
            <a:r>
              <a:rPr lang="de-DE" sz="1600" b="1" dirty="0" err="1"/>
              <a:t>kolende</a:t>
            </a:r>
            <a:r>
              <a:rPr lang="de-DE" sz="1600" b="1" dirty="0"/>
              <a:t> </a:t>
            </a:r>
            <a:r>
              <a:rPr lang="de-DE" sz="1600" b="1" dirty="0" err="1"/>
              <a:t>mangla</a:t>
            </a:r>
            <a:r>
              <a:rPr lang="de-DE" sz="1600" b="1" dirty="0"/>
              <a:t> te </a:t>
            </a:r>
            <a:r>
              <a:rPr lang="de-DE" sz="1600" b="1" dirty="0" err="1"/>
              <a:t>doprinelpe</a:t>
            </a:r>
            <a:r>
              <a:rPr lang="de-DE" sz="1600" b="1" dirty="0"/>
              <a:t>.</a:t>
            </a:r>
            <a:endParaRPr lang="es-ES" sz="1600" b="1" dirty="0"/>
          </a:p>
        </p:txBody>
      </p:sp>
      <p:pic>
        <p:nvPicPr>
          <p:cNvPr id="22" name="Imagen 21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BCD4057F-C16D-E929-7B71-D9A1BE7FA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28" y="3832087"/>
            <a:ext cx="2307205" cy="2966406"/>
          </a:xfrm>
          <a:prstGeom prst="snip2DiagRect">
            <a:avLst>
              <a:gd name="adj1" fmla="val 1533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2C7A6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Imagen que contiene exterior, persona, hombre, mujer&#10;&#10;Descripción generada automáticamente">
            <a:extLst>
              <a:ext uri="{FF2B5EF4-FFF2-40B4-BE49-F238E27FC236}">
                <a16:creationId xmlns:a16="http://schemas.microsoft.com/office/drawing/2014/main" id="{9828BBA9-8367-8C7E-1B21-E8E11A0D3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78" y="3832088"/>
            <a:ext cx="2295837" cy="2960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2C7A6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03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  <p:bldP spid="1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0247DAF-E5FF-2DFD-6B91-7C098F75E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68052"/>
              </p:ext>
            </p:extLst>
          </p:nvPr>
        </p:nvGraphicFramePr>
        <p:xfrm>
          <a:off x="8204889" y="247738"/>
          <a:ext cx="3420152" cy="95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F5E811AC-A9FA-C502-DF27-5F8F002AC0C0}"/>
              </a:ext>
            </a:extLst>
          </p:cNvPr>
          <p:cNvGrpSpPr/>
          <p:nvPr/>
        </p:nvGrpSpPr>
        <p:grpSpPr>
          <a:xfrm>
            <a:off x="89758" y="225744"/>
            <a:ext cx="3468506" cy="1202289"/>
            <a:chOff x="89758" y="225744"/>
            <a:chExt cx="3468506" cy="120228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4B6C13F-1FD1-9F5C-C398-29430F80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225744"/>
              <a:ext cx="3282200" cy="1202289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36FC260-7696-BF99-355F-B0869F2ED8A1}"/>
                </a:ext>
              </a:extLst>
            </p:cNvPr>
            <p:cNvSpPr txBox="1"/>
            <p:nvPr/>
          </p:nvSpPr>
          <p:spPr>
            <a:xfrm rot="21408114">
              <a:off x="791136" y="538922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Kola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8E38C0-8964-597B-4E8A-5DCC4FA88582}"/>
              </a:ext>
            </a:extLst>
          </p:cNvPr>
          <p:cNvSpPr txBox="1"/>
          <p:nvPr/>
        </p:nvSpPr>
        <p:spPr>
          <a:xfrm>
            <a:off x="449977" y="3891856"/>
            <a:ext cx="44026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Pralalen </a:t>
            </a:r>
            <a:r>
              <a:rPr lang="de-DE" b="1" dirty="0" err="1"/>
              <a:t>pejnalen</a:t>
            </a:r>
            <a:r>
              <a:rPr lang="de-DE" b="1" dirty="0"/>
              <a:t> </a:t>
            </a:r>
            <a:r>
              <a:rPr lang="de-DE" b="1" dirty="0" err="1"/>
              <a:t>mire</a:t>
            </a:r>
            <a:r>
              <a:rPr lang="de-DE" b="1" dirty="0"/>
              <a:t> ki </a:t>
            </a:r>
            <a:r>
              <a:rPr lang="de-DE" b="1" dirty="0" err="1"/>
              <a:t>sluzba</a:t>
            </a:r>
            <a:r>
              <a:rPr lang="de-DE" b="1" dirty="0"/>
              <a:t>, roden e </a:t>
            </a:r>
            <a:r>
              <a:rPr lang="de-DE" b="1" dirty="0" err="1"/>
              <a:t>Isuse</a:t>
            </a:r>
            <a:r>
              <a:rPr lang="de-DE" b="1" dirty="0"/>
              <a:t> so </a:t>
            </a:r>
            <a:r>
              <a:rPr lang="de-DE" b="1" dirty="0" err="1"/>
              <a:t>seto</a:t>
            </a:r>
            <a:r>
              <a:rPr lang="de-DE" b="1" dirty="0"/>
              <a:t> </a:t>
            </a:r>
            <a:r>
              <a:rPr lang="de-DE" b="1" dirty="0" err="1"/>
              <a:t>poniznost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krotost</a:t>
            </a:r>
            <a:r>
              <a:rPr lang="de-DE" b="1" dirty="0"/>
              <a:t>. Ma </a:t>
            </a:r>
            <a:r>
              <a:rPr lang="de-DE" b="1" dirty="0" err="1"/>
              <a:t>obedinen</a:t>
            </a:r>
            <a:r>
              <a:rPr lang="de-DE" b="1" dirty="0"/>
              <a:t> tumen te </a:t>
            </a:r>
            <a:r>
              <a:rPr lang="de-DE" b="1" dirty="0" err="1"/>
              <a:t>privlecinen</a:t>
            </a:r>
            <a:r>
              <a:rPr lang="de-DE" b="1" dirty="0"/>
              <a:t> o </a:t>
            </a:r>
            <a:r>
              <a:rPr lang="de-DE" b="1" dirty="0" err="1"/>
              <a:t>vnimanie</a:t>
            </a:r>
            <a:r>
              <a:rPr lang="de-DE" b="1" dirty="0"/>
              <a:t> </a:t>
            </a:r>
            <a:r>
              <a:rPr lang="de-DE" b="1" dirty="0" err="1"/>
              <a:t>tumaro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</a:t>
            </a:r>
            <a:r>
              <a:rPr lang="de-DE" b="1" dirty="0" err="1"/>
              <a:t>tumende</a:t>
            </a:r>
            <a:r>
              <a:rPr lang="de-DE" b="1" dirty="0"/>
              <a:t>.</a:t>
            </a:r>
          </a:p>
          <a:p>
            <a:r>
              <a:rPr lang="de-DE" b="1" dirty="0" err="1"/>
              <a:t>Dozvolinen</a:t>
            </a:r>
            <a:r>
              <a:rPr lang="de-DE" b="1" dirty="0"/>
              <a:t> </a:t>
            </a:r>
            <a:r>
              <a:rPr lang="de-DE" b="1" dirty="0" err="1"/>
              <a:t>olenge</a:t>
            </a:r>
            <a:r>
              <a:rPr lang="de-DE" b="1" dirty="0"/>
              <a:t> te </a:t>
            </a:r>
            <a:r>
              <a:rPr lang="de-DE" b="1" dirty="0" err="1"/>
              <a:t>izgubinen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dikiba</a:t>
            </a:r>
            <a:r>
              <a:rPr lang="de-DE" b="1" dirty="0"/>
              <a:t> o </a:t>
            </a:r>
            <a:r>
              <a:rPr lang="de-DE" b="1" dirty="0" err="1"/>
              <a:t>instrumenti</a:t>
            </a:r>
            <a:r>
              <a:rPr lang="de-DE" b="1" dirty="0"/>
              <a:t>, ci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vozvisinena</a:t>
            </a:r>
            <a:r>
              <a:rPr lang="de-DE" b="1" dirty="0"/>
              <a:t> e </a:t>
            </a:r>
            <a:r>
              <a:rPr lang="de-DE" b="1" dirty="0" err="1"/>
              <a:t>Isuse</a:t>
            </a:r>
            <a:r>
              <a:rPr lang="de-DE" b="1" dirty="0"/>
              <a:t>. Keren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ko Isus; </a:t>
            </a:r>
            <a:r>
              <a:rPr lang="de-DE" b="1" dirty="0" err="1"/>
              <a:t>izgubinen</a:t>
            </a:r>
            <a:r>
              <a:rPr lang="de-DE" b="1" dirty="0"/>
              <a:t> tumen ko Isus. </a:t>
            </a:r>
            <a:r>
              <a:rPr lang="de-DE" b="1" dirty="0" err="1"/>
              <a:t>Isi</a:t>
            </a:r>
            <a:r>
              <a:rPr lang="de-DE" b="1" dirty="0"/>
              <a:t> </a:t>
            </a:r>
            <a:r>
              <a:rPr lang="de-DE" b="1" dirty="0" err="1"/>
              <a:t>previse</a:t>
            </a:r>
            <a:r>
              <a:rPr lang="de-DE" b="1" dirty="0"/>
              <a:t> </a:t>
            </a:r>
            <a:r>
              <a:rPr lang="de-DE" b="1" dirty="0" err="1"/>
              <a:t>galama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vreva</a:t>
            </a:r>
            <a:r>
              <a:rPr lang="de-DE" b="1" dirty="0"/>
              <a:t> ki </a:t>
            </a:r>
            <a:r>
              <a:rPr lang="de-DE" b="1" dirty="0" err="1"/>
              <a:t>tumari</a:t>
            </a:r>
            <a:r>
              <a:rPr lang="de-DE" b="1" dirty="0"/>
              <a:t> </a:t>
            </a:r>
            <a:r>
              <a:rPr lang="de-DE" b="1" dirty="0" err="1"/>
              <a:t>religija</a:t>
            </a:r>
            <a:r>
              <a:rPr lang="de-DE" b="1" dirty="0"/>
              <a:t>, ci </a:t>
            </a:r>
            <a:r>
              <a:rPr lang="de-DE" b="1" dirty="0" err="1"/>
              <a:t>keda</a:t>
            </a:r>
            <a:r>
              <a:rPr lang="de-DE" b="1" dirty="0"/>
              <a:t> i Golgota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krsto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bisterde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559085-A446-5696-100C-892FB688B27C}"/>
              </a:ext>
            </a:extLst>
          </p:cNvPr>
          <p:cNvSpPr txBox="1"/>
          <p:nvPr/>
        </p:nvSpPr>
        <p:spPr>
          <a:xfrm>
            <a:off x="449977" y="1677186"/>
            <a:ext cx="4902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keren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sebicno</a:t>
            </a:r>
            <a:r>
              <a:rPr lang="de-DE" b="1" dirty="0"/>
              <a:t> </a:t>
            </a:r>
            <a:r>
              <a:rPr lang="de-DE" b="1" dirty="0" err="1"/>
              <a:t>ambicija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suetno</a:t>
            </a:r>
            <a:r>
              <a:rPr lang="de-DE" b="1" dirty="0"/>
              <a:t> </a:t>
            </a:r>
            <a:r>
              <a:rPr lang="de-DE" b="1" dirty="0" err="1"/>
              <a:t>sueta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ko </a:t>
            </a:r>
            <a:r>
              <a:rPr lang="de-DE" b="1" dirty="0" err="1"/>
              <a:t>smiriba</a:t>
            </a:r>
            <a:r>
              <a:rPr lang="de-DE" b="1" dirty="0"/>
              <a:t> </a:t>
            </a:r>
            <a:r>
              <a:rPr lang="de-DE" b="1" dirty="0" err="1"/>
              <a:t>ceninen</a:t>
            </a:r>
            <a:r>
              <a:rPr lang="de-DE" b="1" dirty="0"/>
              <a:t> </a:t>
            </a:r>
            <a:r>
              <a:rPr lang="de-DE" b="1" dirty="0" err="1"/>
              <a:t>javeren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tumendar</a:t>
            </a:r>
            <a:r>
              <a:rPr lang="de-DE" b="1" dirty="0"/>
              <a:t> (</a:t>
            </a:r>
            <a:r>
              <a:rPr lang="de-DE" b="1" dirty="0" err="1"/>
              <a:t>Filipjanite</a:t>
            </a:r>
            <a:r>
              <a:rPr lang="de-DE" b="1" dirty="0"/>
              <a:t> 2:3).</a:t>
            </a:r>
            <a:endParaRPr lang="es-ES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6400D3-A33D-3211-9167-56BDA8727F8F}"/>
              </a:ext>
            </a:extLst>
          </p:cNvPr>
          <p:cNvSpPr txBox="1"/>
          <p:nvPr/>
        </p:nvSpPr>
        <p:spPr>
          <a:xfrm>
            <a:off x="449977" y="2896890"/>
            <a:ext cx="4212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Ake, </a:t>
            </a:r>
            <a:r>
              <a:rPr lang="de-DE" b="1" dirty="0" err="1"/>
              <a:t>okova</a:t>
            </a:r>
            <a:r>
              <a:rPr lang="de-DE" b="1" dirty="0"/>
              <a:t> </a:t>
            </a:r>
            <a:r>
              <a:rPr lang="de-DE" b="1" dirty="0" err="1"/>
              <a:t>kasi</a:t>
            </a:r>
            <a:r>
              <a:rPr lang="de-DE" b="1" dirty="0"/>
              <a:t> </a:t>
            </a:r>
            <a:r>
              <a:rPr lang="de-DE" b="1" dirty="0" err="1"/>
              <a:t>dusa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pravedno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gordelivo</a:t>
            </a:r>
            <a:r>
              <a:rPr lang="de-DE" b="1" dirty="0"/>
              <a:t>, a o </a:t>
            </a:r>
            <a:r>
              <a:rPr lang="de-DE" b="1" dirty="0" err="1"/>
              <a:t>pravedniko</a:t>
            </a:r>
            <a:r>
              <a:rPr lang="de-DE" b="1" dirty="0"/>
              <a:t> ka </a:t>
            </a:r>
            <a:r>
              <a:rPr lang="de-DE" b="1" dirty="0" err="1"/>
              <a:t>zivinel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vera</a:t>
            </a:r>
            <a:r>
              <a:rPr lang="de-DE" b="1" dirty="0"/>
              <a:t> (Avakum 2:4).</a:t>
            </a:r>
            <a:endParaRPr lang="es-ES" b="1" dirty="0"/>
          </a:p>
        </p:txBody>
      </p:sp>
      <p:pic>
        <p:nvPicPr>
          <p:cNvPr id="7" name="Imagen 6" descr="Un hombre sentado en el piso&#10;&#10;Descripción generada automáticamente con confianza baja">
            <a:extLst>
              <a:ext uri="{FF2B5EF4-FFF2-40B4-BE49-F238E27FC236}">
                <a16:creationId xmlns:a16="http://schemas.microsoft.com/office/drawing/2014/main" id="{0D54C499-7A2C-3C16-2F72-6BBF3CB1FD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737" r="25562" b="-1737"/>
          <a:stretch/>
        </p:blipFill>
        <p:spPr>
          <a:xfrm>
            <a:off x="5352951" y="1425975"/>
            <a:ext cx="6567054" cy="5275943"/>
          </a:xfrm>
          <a:prstGeom prst="rect">
            <a:avLst/>
          </a:prstGeom>
          <a:ln w="38100" cap="sq">
            <a:solidFill>
              <a:srgbClr val="6D49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9E092C-8B02-E02A-E455-0A5333BB3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73" y="1751076"/>
            <a:ext cx="356315" cy="2517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4C3680-3D37-E926-F318-F29192071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73" y="2968526"/>
            <a:ext cx="356315" cy="2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0420915-3423-62C4-211E-4D2D56D958D9}"/>
              </a:ext>
            </a:extLst>
          </p:cNvPr>
          <p:cNvSpPr txBox="1"/>
          <p:nvPr/>
        </p:nvSpPr>
        <p:spPr>
          <a:xfrm>
            <a:off x="96058" y="1290965"/>
            <a:ext cx="85872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vistinsko</a:t>
            </a:r>
            <a:r>
              <a:rPr lang="de-DE" b="1" dirty="0"/>
              <a:t> </a:t>
            </a:r>
            <a:r>
              <a:rPr lang="de-DE" b="1" dirty="0" err="1"/>
              <a:t>sledbeniko</a:t>
            </a:r>
            <a:r>
              <a:rPr lang="de-DE" b="1" dirty="0"/>
              <a:t> e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ka ovel </a:t>
            </a:r>
            <a:r>
              <a:rPr lang="de-DE" b="1" dirty="0" err="1"/>
              <a:t>uctivo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nikad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odgovorinel</a:t>
            </a:r>
            <a:r>
              <a:rPr lang="de-DE" b="1" dirty="0"/>
              <a:t> ko </a:t>
            </a:r>
            <a:r>
              <a:rPr lang="de-DE" b="1" dirty="0" err="1"/>
              <a:t>prirodna</a:t>
            </a:r>
            <a:r>
              <a:rPr lang="de-DE" b="1" dirty="0"/>
              <a:t> </a:t>
            </a:r>
            <a:r>
              <a:rPr lang="de-DE" b="1" dirty="0" err="1"/>
              <a:t>impulsija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 te </a:t>
            </a:r>
            <a:r>
              <a:rPr lang="de-DE" b="1" dirty="0" err="1"/>
              <a:t>iranel</a:t>
            </a:r>
            <a:r>
              <a:rPr lang="de-DE" b="1" dirty="0"/>
              <a:t> ko </a:t>
            </a:r>
            <a:r>
              <a:rPr lang="de-DE" b="1" dirty="0" err="1"/>
              <a:t>grubost</a:t>
            </a:r>
            <a:r>
              <a:rPr lang="de-DE" b="1" dirty="0"/>
              <a:t> so </a:t>
            </a:r>
            <a:r>
              <a:rPr lang="de-DE" b="1" dirty="0" err="1"/>
              <a:t>neuctivost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rodela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soj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ispravno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soodvetno</a:t>
            </a:r>
            <a:r>
              <a:rPr lang="de-DE" b="1" dirty="0"/>
              <a:t> ko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zivotna</a:t>
            </a:r>
            <a:r>
              <a:rPr lang="de-DE" b="1" dirty="0"/>
              <a:t> </a:t>
            </a:r>
            <a:r>
              <a:rPr lang="de-DE" b="1" dirty="0" err="1"/>
              <a:t>odnosija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streinelape</a:t>
            </a:r>
            <a:r>
              <a:rPr lang="de-DE" b="1" dirty="0"/>
              <a:t> te </a:t>
            </a:r>
            <a:r>
              <a:rPr lang="de-DE" b="1" dirty="0" err="1"/>
              <a:t>promovirinel</a:t>
            </a:r>
            <a:r>
              <a:rPr lang="de-DE" b="1" dirty="0"/>
              <a:t> i </a:t>
            </a:r>
            <a:r>
              <a:rPr lang="de-DE" b="1" dirty="0" err="1"/>
              <a:t>sreka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javera</a:t>
            </a:r>
            <a:r>
              <a:rPr lang="de-DE" b="1" dirty="0"/>
              <a:t>, a </a:t>
            </a:r>
            <a:r>
              <a:rPr lang="de-DE" b="1" dirty="0" err="1"/>
              <a:t>adava</a:t>
            </a:r>
            <a:r>
              <a:rPr lang="de-DE" b="1" dirty="0"/>
              <a:t> </a:t>
            </a:r>
            <a:r>
              <a:rPr lang="de-DE" b="1" dirty="0" err="1"/>
              <a:t>nuzno</a:t>
            </a:r>
            <a:r>
              <a:rPr lang="de-DE" b="1" dirty="0"/>
              <a:t> </a:t>
            </a:r>
            <a:r>
              <a:rPr lang="de-DE" b="1" dirty="0" err="1"/>
              <a:t>vodinela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</a:t>
            </a:r>
            <a:r>
              <a:rPr lang="de-DE" b="1" dirty="0" err="1"/>
              <a:t>izbegiba</a:t>
            </a:r>
            <a:r>
              <a:rPr lang="de-DE" b="1" dirty="0"/>
              <a:t> ko </a:t>
            </a:r>
            <a:r>
              <a:rPr lang="de-DE" b="1" dirty="0" err="1"/>
              <a:t>sa</a:t>
            </a:r>
            <a:r>
              <a:rPr lang="de-DE" b="1" dirty="0"/>
              <a:t> so bi </a:t>
            </a:r>
            <a:r>
              <a:rPr lang="de-DE" b="1" dirty="0" err="1"/>
              <a:t>predizvikuinel</a:t>
            </a:r>
            <a:r>
              <a:rPr lang="de-DE" b="1" dirty="0"/>
              <a:t> </a:t>
            </a:r>
            <a:r>
              <a:rPr lang="de-DE" b="1" dirty="0" err="1"/>
              <a:t>navreda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bi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sprecinel</a:t>
            </a:r>
            <a:r>
              <a:rPr lang="de-DE" b="1" dirty="0"/>
              <a:t> o </a:t>
            </a:r>
            <a:r>
              <a:rPr lang="de-DE" b="1" dirty="0" err="1"/>
              <a:t>vistinsko</a:t>
            </a:r>
            <a:r>
              <a:rPr lang="de-DE" b="1" dirty="0"/>
              <a:t> </a:t>
            </a:r>
            <a:r>
              <a:rPr lang="de-DE" b="1" dirty="0" err="1"/>
              <a:t>radost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22EB20B-D755-AAC8-04F1-2A4290D7D5FD}"/>
              </a:ext>
            </a:extLst>
          </p:cNvPr>
          <p:cNvSpPr/>
          <p:nvPr/>
        </p:nvSpPr>
        <p:spPr>
          <a:xfrm>
            <a:off x="8301682" y="168499"/>
            <a:ext cx="3068723" cy="489099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4DE74D59-977E-8E45-B226-2C0BA4C01CB7}"/>
              </a:ext>
            </a:extLst>
          </p:cNvPr>
          <p:cNvSpPr/>
          <p:nvPr/>
        </p:nvSpPr>
        <p:spPr>
          <a:xfrm>
            <a:off x="8801242" y="524732"/>
            <a:ext cx="3068723" cy="719888"/>
          </a:xfrm>
          <a:custGeom>
            <a:avLst/>
            <a:gdLst>
              <a:gd name="connsiteX0" fmla="*/ 0 w 2948934"/>
              <a:gd name="connsiteY0" fmla="*/ 71989 h 719888"/>
              <a:gd name="connsiteX1" fmla="*/ 71989 w 2948934"/>
              <a:gd name="connsiteY1" fmla="*/ 0 h 719888"/>
              <a:gd name="connsiteX2" fmla="*/ 2876945 w 2948934"/>
              <a:gd name="connsiteY2" fmla="*/ 0 h 719888"/>
              <a:gd name="connsiteX3" fmla="*/ 2948934 w 2948934"/>
              <a:gd name="connsiteY3" fmla="*/ 71989 h 719888"/>
              <a:gd name="connsiteX4" fmla="*/ 2948934 w 2948934"/>
              <a:gd name="connsiteY4" fmla="*/ 647899 h 719888"/>
              <a:gd name="connsiteX5" fmla="*/ 2876945 w 2948934"/>
              <a:gd name="connsiteY5" fmla="*/ 719888 h 719888"/>
              <a:gd name="connsiteX6" fmla="*/ 71989 w 2948934"/>
              <a:gd name="connsiteY6" fmla="*/ 719888 h 719888"/>
              <a:gd name="connsiteX7" fmla="*/ 0 w 2948934"/>
              <a:gd name="connsiteY7" fmla="*/ 647899 h 719888"/>
              <a:gd name="connsiteX8" fmla="*/ 0 w 2948934"/>
              <a:gd name="connsiteY8" fmla="*/ 71989 h 7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719888">
                <a:moveTo>
                  <a:pt x="0" y="71989"/>
                </a:moveTo>
                <a:cubicBezTo>
                  <a:pt x="0" y="32231"/>
                  <a:pt x="32231" y="0"/>
                  <a:pt x="71989" y="0"/>
                </a:cubicBezTo>
                <a:lnTo>
                  <a:pt x="2876945" y="0"/>
                </a:lnTo>
                <a:cubicBezTo>
                  <a:pt x="2916703" y="0"/>
                  <a:pt x="2948934" y="32231"/>
                  <a:pt x="2948934" y="71989"/>
                </a:cubicBezTo>
                <a:lnTo>
                  <a:pt x="2948934" y="647899"/>
                </a:lnTo>
                <a:cubicBezTo>
                  <a:pt x="2948934" y="687657"/>
                  <a:pt x="2916703" y="719888"/>
                  <a:pt x="2876945" y="719888"/>
                </a:cubicBezTo>
                <a:lnTo>
                  <a:pt x="71989" y="719888"/>
                </a:lnTo>
                <a:cubicBezTo>
                  <a:pt x="32231" y="719888"/>
                  <a:pt x="0" y="687657"/>
                  <a:pt x="0" y="647899"/>
                </a:cubicBezTo>
                <a:lnTo>
                  <a:pt x="0" y="71989"/>
                </a:lnTo>
                <a:close/>
              </a:path>
            </a:pathLst>
          </a:custGeom>
          <a:solidFill>
            <a:srgbClr val="B85C5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2525" tIns="112525" rIns="112525" bIns="11252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kerela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bilaco</a:t>
            </a:r>
            <a:endPara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80CEF94-29F6-DD39-FE0F-417DF6C223C8}"/>
              </a:ext>
            </a:extLst>
          </p:cNvPr>
          <p:cNvGrpSpPr/>
          <p:nvPr/>
        </p:nvGrpSpPr>
        <p:grpSpPr>
          <a:xfrm>
            <a:off x="192812" y="322456"/>
            <a:ext cx="2208587" cy="880704"/>
            <a:chOff x="192812" y="322456"/>
            <a:chExt cx="2208587" cy="88070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31CDC3F-8F01-DDA7-C436-09FF547D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812" y="322456"/>
              <a:ext cx="2208587" cy="88070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1FEDFBB-C464-1040-0BAA-F73987236DD3}"/>
                </a:ext>
              </a:extLst>
            </p:cNvPr>
            <p:cNvSpPr txBox="1"/>
            <p:nvPr/>
          </p:nvSpPr>
          <p:spPr>
            <a:xfrm>
              <a:off x="565627" y="348749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DD5BE47-FBD2-47C0-F66E-352803C86444}"/>
              </a:ext>
            </a:extLst>
          </p:cNvPr>
          <p:cNvGrpSpPr/>
          <p:nvPr/>
        </p:nvGrpSpPr>
        <p:grpSpPr>
          <a:xfrm>
            <a:off x="123645" y="4864037"/>
            <a:ext cx="3263505" cy="969365"/>
            <a:chOff x="123645" y="4864037"/>
            <a:chExt cx="3263505" cy="96936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CE4693-01F3-0172-6B8E-8ADA05A8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5" y="4864037"/>
              <a:ext cx="3044559" cy="96936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3926CAB-2F49-6DB9-6BDD-8688CBA2EA31}"/>
                </a:ext>
              </a:extLst>
            </p:cNvPr>
            <p:cNvSpPr txBox="1"/>
            <p:nvPr/>
          </p:nvSpPr>
          <p:spPr>
            <a:xfrm rot="541628">
              <a:off x="720751" y="4876746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taro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EBA2827-94F4-4F84-738B-B40818933522}"/>
              </a:ext>
            </a:extLst>
          </p:cNvPr>
          <p:cNvSpPr txBox="1"/>
          <p:nvPr/>
        </p:nvSpPr>
        <p:spPr>
          <a:xfrm>
            <a:off x="96058" y="2931054"/>
            <a:ext cx="93764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Pravilno</a:t>
            </a:r>
            <a:r>
              <a:rPr lang="de-DE" b="1" dirty="0"/>
              <a:t> </a:t>
            </a:r>
            <a:r>
              <a:rPr lang="de-DE" b="1" dirty="0" err="1"/>
              <a:t>odnesiba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sprecinela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fanatizam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ekstremisticka</a:t>
            </a:r>
            <a:r>
              <a:rPr lang="de-DE" b="1" dirty="0"/>
              <a:t> </a:t>
            </a:r>
            <a:r>
              <a:rPr lang="de-DE" b="1" dirty="0" err="1"/>
              <a:t>pozicije</a:t>
            </a:r>
            <a:r>
              <a:rPr lang="de-DE" b="1" dirty="0"/>
              <a:t> so </a:t>
            </a:r>
            <a:r>
              <a:rPr lang="de-DE" b="1" dirty="0" err="1"/>
              <a:t>vodinena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neogranicime</a:t>
            </a:r>
            <a:r>
              <a:rPr lang="de-DE" b="1" dirty="0"/>
              <a:t> </a:t>
            </a:r>
            <a:r>
              <a:rPr lang="de-DE" b="1" dirty="0" err="1"/>
              <a:t>emocionalna</a:t>
            </a:r>
            <a:r>
              <a:rPr lang="de-DE" b="1" dirty="0"/>
              <a:t> </a:t>
            </a:r>
            <a:r>
              <a:rPr lang="de-DE" b="1" dirty="0" err="1"/>
              <a:t>ispadija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obescestinena</a:t>
            </a:r>
            <a:r>
              <a:rPr lang="de-DE" b="1" dirty="0"/>
              <a:t> E </a:t>
            </a:r>
            <a:r>
              <a:rPr lang="de-DE" b="1" dirty="0" err="1"/>
              <a:t>Devleso</a:t>
            </a:r>
            <a:r>
              <a:rPr lang="de-DE" b="1" dirty="0"/>
              <a:t> delo.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tvrdipa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nikad</a:t>
            </a:r>
            <a:r>
              <a:rPr lang="de-DE" b="1" dirty="0"/>
              <a:t> na </a:t>
            </a:r>
            <a:r>
              <a:rPr lang="de-DE" b="1" dirty="0" err="1"/>
              <a:t>kerela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 </a:t>
            </a:r>
            <a:r>
              <a:rPr lang="de-DE" b="1" dirty="0" err="1"/>
              <a:t>pogresno</a:t>
            </a:r>
            <a:r>
              <a:rPr lang="de-DE" b="1" dirty="0"/>
              <a:t> </a:t>
            </a:r>
            <a:r>
              <a:rPr lang="de-DE" b="1" dirty="0" err="1"/>
              <a:t>pokazinela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pod</a:t>
            </a:r>
            <a:r>
              <a:rPr lang="de-DE" b="1" dirty="0"/>
              <a:t> </a:t>
            </a:r>
            <a:r>
              <a:rPr lang="de-DE" b="1" dirty="0" err="1"/>
              <a:t>dominacija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razum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nasti</a:t>
            </a:r>
            <a:r>
              <a:rPr lang="de-DE" b="1" dirty="0"/>
              <a:t> te ovel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emocija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cuvstvo</a:t>
            </a:r>
            <a:r>
              <a:rPr lang="de-DE" b="1" dirty="0"/>
              <a:t>. </a:t>
            </a:r>
          </a:p>
          <a:p>
            <a:r>
              <a:rPr lang="de-DE" b="1" dirty="0"/>
              <a:t>Sa </a:t>
            </a:r>
            <a:r>
              <a:rPr lang="de-DE" b="1" dirty="0" err="1"/>
              <a:t>soj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reakcija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emcije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cuvstvija</a:t>
            </a:r>
            <a:r>
              <a:rPr lang="de-DE" b="1" dirty="0"/>
              <a:t> – </a:t>
            </a:r>
            <a:r>
              <a:rPr lang="de-DE" b="1" dirty="0" err="1"/>
              <a:t>hovajbaja</a:t>
            </a:r>
            <a:r>
              <a:rPr lang="de-DE" b="1" dirty="0"/>
              <a:t> </a:t>
            </a:r>
            <a:r>
              <a:rPr lang="de-DE" b="1" dirty="0" err="1"/>
              <a:t>narekuimo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– na </a:t>
            </a:r>
            <a:r>
              <a:rPr lang="de-DE" b="1" dirty="0" err="1"/>
              <a:t>dejstvuinela</a:t>
            </a:r>
            <a:r>
              <a:rPr lang="de-DE" b="1" dirty="0"/>
              <a:t> </a:t>
            </a:r>
            <a:r>
              <a:rPr lang="de-DE" b="1" dirty="0" err="1"/>
              <a:t>razumno</a:t>
            </a:r>
            <a:r>
              <a:rPr lang="de-DE" b="1" dirty="0"/>
              <a:t>,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nuzno</a:t>
            </a:r>
            <a:r>
              <a:rPr lang="de-DE" b="1" dirty="0"/>
              <a:t> </a:t>
            </a:r>
            <a:r>
              <a:rPr lang="de-DE" b="1" dirty="0" err="1"/>
              <a:t>lela</a:t>
            </a:r>
            <a:r>
              <a:rPr lang="de-DE" b="1" dirty="0"/>
              <a:t> o </a:t>
            </a:r>
            <a:r>
              <a:rPr lang="de-DE" b="1" dirty="0" err="1"/>
              <a:t>predvid</a:t>
            </a:r>
            <a:r>
              <a:rPr lang="de-DE" b="1" dirty="0"/>
              <a:t> o </a:t>
            </a:r>
            <a:r>
              <a:rPr lang="de-DE" b="1" dirty="0" err="1"/>
              <a:t>cuvstvija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cuvsstvitelnost</a:t>
            </a:r>
            <a:r>
              <a:rPr lang="de-DE" b="1" dirty="0"/>
              <a:t> </a:t>
            </a:r>
            <a:r>
              <a:rPr lang="de-DE" b="1" dirty="0" err="1"/>
              <a:t>javerendar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C93B4A-9558-A516-F9EC-07AE147159FB}"/>
              </a:ext>
            </a:extLst>
          </p:cNvPr>
          <p:cNvSpPr txBox="1"/>
          <p:nvPr/>
        </p:nvSpPr>
        <p:spPr>
          <a:xfrm>
            <a:off x="192812" y="5852127"/>
            <a:ext cx="6168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Keda o Hristos </a:t>
            </a:r>
            <a:r>
              <a:rPr lang="de-DE" b="1" dirty="0" err="1"/>
              <a:t>zivinga</a:t>
            </a:r>
            <a:r>
              <a:rPr lang="de-DE" b="1" dirty="0"/>
              <a:t> ki </a:t>
            </a:r>
            <a:r>
              <a:rPr lang="de-DE" b="1" dirty="0" err="1"/>
              <a:t>puv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lelja</a:t>
            </a:r>
            <a:r>
              <a:rPr lang="de-DE" b="1" dirty="0"/>
              <a:t> ko </a:t>
            </a:r>
            <a:r>
              <a:rPr lang="de-DE" b="1" dirty="0" err="1"/>
              <a:t>predvid</a:t>
            </a:r>
            <a:r>
              <a:rPr lang="de-DE" b="1" dirty="0"/>
              <a:t> o </a:t>
            </a:r>
            <a:r>
              <a:rPr lang="de-DE" b="1" dirty="0" err="1"/>
              <a:t>cuvstvija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odnesingape</a:t>
            </a:r>
            <a:r>
              <a:rPr lang="de-DE" b="1" dirty="0"/>
              <a:t> </a:t>
            </a:r>
            <a:r>
              <a:rPr lang="de-DE" b="1" dirty="0" err="1"/>
              <a:t>uctivo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pristojno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</a:t>
            </a:r>
            <a:r>
              <a:rPr lang="de-DE" b="1" dirty="0" err="1"/>
              <a:t>sarinende</a:t>
            </a:r>
            <a:r>
              <a:rPr lang="de-DE" b="1" dirty="0"/>
              <a:t>. </a:t>
            </a:r>
            <a:r>
              <a:rPr lang="ru-RU" b="1" dirty="0"/>
              <a:t>(OE 127).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AB2B7C-AC7F-F907-135C-EE08B5BB7E5E}"/>
              </a:ext>
            </a:extLst>
          </p:cNvPr>
          <p:cNvSpPr txBox="1"/>
          <p:nvPr/>
        </p:nvSpPr>
        <p:spPr>
          <a:xfrm>
            <a:off x="3233319" y="4887054"/>
            <a:ext cx="3044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(O Isus) na </a:t>
            </a:r>
            <a:r>
              <a:rPr lang="de-DE" b="1" dirty="0" err="1"/>
              <a:t>gresinga</a:t>
            </a:r>
            <a:r>
              <a:rPr lang="de-DE" b="1" dirty="0"/>
              <a:t>;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priroda</a:t>
            </a:r>
            <a:r>
              <a:rPr lang="de-DE" b="1" dirty="0"/>
              <a:t> </a:t>
            </a:r>
            <a:r>
              <a:rPr lang="de-DE" b="1" dirty="0" err="1"/>
              <a:t>izbegninga</a:t>
            </a:r>
            <a:r>
              <a:rPr lang="de-DE" b="1" dirty="0"/>
              <a:t> o </a:t>
            </a:r>
            <a:r>
              <a:rPr lang="de-DE" b="1" dirty="0" err="1"/>
              <a:t>zlo</a:t>
            </a:r>
            <a:r>
              <a:rPr lang="de-DE" b="1" dirty="0"/>
              <a:t> (Molitva 174).</a:t>
            </a:r>
            <a:endParaRPr lang="es-ES" b="1" dirty="0"/>
          </a:p>
        </p:txBody>
      </p:sp>
      <p:pic>
        <p:nvPicPr>
          <p:cNvPr id="12" name="Imagen 11" descr="Imagen que contiene exterior, persona, agua, hombre&#10;&#10;Descripción generada automáticamente">
            <a:extLst>
              <a:ext uri="{FF2B5EF4-FFF2-40B4-BE49-F238E27FC236}">
                <a16:creationId xmlns:a16="http://schemas.microsoft.com/office/drawing/2014/main" id="{C0DA99C7-D415-21BB-ADD2-B9FEDF5F4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 b="18522"/>
          <a:stretch/>
        </p:blipFill>
        <p:spPr>
          <a:xfrm>
            <a:off x="6327115" y="4841891"/>
            <a:ext cx="3071262" cy="1933566"/>
          </a:xfrm>
          <a:prstGeom prst="rect">
            <a:avLst/>
          </a:prstGeom>
          <a:ln w="38100" cap="sq" cmpd="thickThin">
            <a:solidFill>
              <a:srgbClr val="55414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Imagen que contiene persona, hombre, mujer, banca&#10;&#10;Descripción generada automáticamente">
            <a:extLst>
              <a:ext uri="{FF2B5EF4-FFF2-40B4-BE49-F238E27FC236}">
                <a16:creationId xmlns:a16="http://schemas.microsoft.com/office/drawing/2014/main" id="{A55A9F1D-C5CA-656E-0714-34C642384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51" y="3089797"/>
            <a:ext cx="2536841" cy="3685660"/>
          </a:xfrm>
          <a:prstGeom prst="rect">
            <a:avLst/>
          </a:prstGeom>
          <a:ln w="38100" cap="sq" cmpd="thickThin">
            <a:solidFill>
              <a:srgbClr val="55414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8A34EC3-D1AE-B839-7C47-7DF36AD185D1}"/>
              </a:ext>
            </a:extLst>
          </p:cNvPr>
          <p:cNvSpPr txBox="1"/>
          <p:nvPr/>
        </p:nvSpPr>
        <p:spPr>
          <a:xfrm>
            <a:off x="2586426" y="137148"/>
            <a:ext cx="5715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Mangipe</a:t>
            </a:r>
            <a:r>
              <a:rPr lang="de-DE" b="1" dirty="0"/>
              <a:t> na, ,,</a:t>
            </a:r>
            <a:r>
              <a:rPr lang="de-DE" b="1" dirty="0" err="1"/>
              <a:t>postapinela</a:t>
            </a:r>
            <a:r>
              <a:rPr lang="de-DE" b="1" dirty="0"/>
              <a:t> </a:t>
            </a:r>
            <a:r>
              <a:rPr lang="de-DE" b="1" dirty="0" err="1"/>
              <a:t>nepristojno</a:t>
            </a:r>
            <a:r>
              <a:rPr lang="de-DE" b="1" dirty="0"/>
              <a:t>“ ,</a:t>
            </a:r>
            <a:r>
              <a:rPr lang="de-DE" b="1" dirty="0" err="1"/>
              <a:t>nitu</a:t>
            </a:r>
            <a:r>
              <a:rPr lang="de-DE" b="1" dirty="0"/>
              <a:t> ,,</a:t>
            </a:r>
            <a:r>
              <a:rPr lang="de-DE" b="1" dirty="0" err="1"/>
              <a:t>odnesinelape</a:t>
            </a:r>
            <a:r>
              <a:rPr lang="de-DE" b="1" dirty="0"/>
              <a:t> </a:t>
            </a:r>
            <a:r>
              <a:rPr lang="de-DE" b="1" dirty="0" err="1"/>
              <a:t>necesno</a:t>
            </a:r>
            <a:r>
              <a:rPr lang="de-DE" b="1" dirty="0"/>
              <a:t>“.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nikad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neuctivo</a:t>
            </a:r>
            <a:r>
              <a:rPr lang="de-DE" b="1" dirty="0"/>
              <a:t>, </a:t>
            </a:r>
            <a:r>
              <a:rPr lang="de-DE" b="1" dirty="0" err="1"/>
              <a:t>grubo</a:t>
            </a:r>
            <a:r>
              <a:rPr lang="de-DE" b="1" dirty="0"/>
              <a:t>; </a:t>
            </a:r>
            <a:r>
              <a:rPr lang="de-DE" b="1" dirty="0" err="1"/>
              <a:t>oj</a:t>
            </a:r>
            <a:r>
              <a:rPr lang="de-DE" b="1" dirty="0"/>
              <a:t> </a:t>
            </a:r>
            <a:r>
              <a:rPr lang="de-DE" b="1" dirty="0" err="1"/>
              <a:t>nikad</a:t>
            </a:r>
            <a:r>
              <a:rPr lang="de-DE" b="1" dirty="0"/>
              <a:t> na </a:t>
            </a:r>
            <a:r>
              <a:rPr lang="de-DE" b="1" dirty="0" err="1"/>
              <a:t>odnesingape</a:t>
            </a:r>
            <a:r>
              <a:rPr lang="de-DE" b="1" dirty="0"/>
              <a:t> ko </a:t>
            </a:r>
            <a:r>
              <a:rPr lang="de-DE" b="1" dirty="0" err="1"/>
              <a:t>nacin</a:t>
            </a:r>
            <a:r>
              <a:rPr lang="de-DE" b="1" dirty="0"/>
              <a:t> so bi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povredinel</a:t>
            </a:r>
            <a:r>
              <a:rPr lang="de-DE" b="1" dirty="0"/>
              <a:t> o </a:t>
            </a:r>
            <a:r>
              <a:rPr lang="de-DE" b="1" dirty="0" err="1"/>
              <a:t>cuvstvija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.</a:t>
            </a:r>
            <a:endParaRPr lang="es-ES" dirty="0"/>
          </a:p>
        </p:txBody>
      </p:sp>
      <p:pic>
        <p:nvPicPr>
          <p:cNvPr id="20" name="Imagen 19" descr="Un par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550AB68C-12A1-AC57-A8A2-D93182E346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r="2193" b="24543"/>
          <a:stretch/>
        </p:blipFill>
        <p:spPr>
          <a:xfrm>
            <a:off x="8683276" y="1366682"/>
            <a:ext cx="3357068" cy="1602893"/>
          </a:xfrm>
          <a:prstGeom prst="rect">
            <a:avLst/>
          </a:prstGeom>
          <a:ln w="38100" cap="sq" cmpd="thickThin">
            <a:solidFill>
              <a:srgbClr val="6973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9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9" grpId="0"/>
      <p:bldP spid="11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7D8570E-0455-6BCE-BEC5-0C44FFBA37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79267"/>
              </p:ext>
            </p:extLst>
          </p:nvPr>
        </p:nvGraphicFramePr>
        <p:xfrm>
          <a:off x="8512617" y="143358"/>
          <a:ext cx="3432345" cy="115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0902DBE0-DC10-C9B0-7A5B-E98D77FCA074}"/>
              </a:ext>
            </a:extLst>
          </p:cNvPr>
          <p:cNvGrpSpPr/>
          <p:nvPr/>
        </p:nvGrpSpPr>
        <p:grpSpPr>
          <a:xfrm>
            <a:off x="191358" y="161089"/>
            <a:ext cx="3468505" cy="1202289"/>
            <a:chOff x="191358" y="161089"/>
            <a:chExt cx="3468505" cy="120228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35AC3C9-0393-A271-D384-D56059E4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358" y="161089"/>
              <a:ext cx="3282198" cy="1202289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99FDF92-2C26-F976-062C-5DE65EC83A9F}"/>
                </a:ext>
              </a:extLst>
            </p:cNvPr>
            <p:cNvSpPr txBox="1"/>
            <p:nvPr/>
          </p:nvSpPr>
          <p:spPr>
            <a:xfrm rot="21408114">
              <a:off x="892735" y="474267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Kola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2A9A3A9-F949-52E3-EC4D-B5BE4FCF4CE1}"/>
              </a:ext>
            </a:extLst>
          </p:cNvPr>
          <p:cNvSpPr txBox="1"/>
          <p:nvPr/>
        </p:nvSpPr>
        <p:spPr>
          <a:xfrm>
            <a:off x="308277" y="3371061"/>
            <a:ext cx="39202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Sose tumen, </a:t>
            </a:r>
            <a:r>
              <a:rPr lang="de-DE" b="1" dirty="0" err="1"/>
              <a:t>pralalen</a:t>
            </a:r>
            <a:r>
              <a:rPr lang="de-DE" b="1" dirty="0"/>
              <a:t> </a:t>
            </a:r>
            <a:r>
              <a:rPr lang="de-DE" b="1" dirty="0" err="1"/>
              <a:t>pejnalen</a:t>
            </a:r>
            <a:r>
              <a:rPr lang="de-DE" b="1" dirty="0"/>
              <a:t>, </a:t>
            </a:r>
            <a:r>
              <a:rPr lang="de-DE" b="1" dirty="0" err="1"/>
              <a:t>inen</a:t>
            </a:r>
            <a:r>
              <a:rPr lang="de-DE" b="1" dirty="0"/>
              <a:t> </a:t>
            </a:r>
            <a:r>
              <a:rPr lang="de-DE" b="1" dirty="0" err="1"/>
              <a:t>povikuime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ki </a:t>
            </a:r>
            <a:r>
              <a:rPr lang="de-DE" b="1" dirty="0" err="1"/>
              <a:t>sloboda</a:t>
            </a:r>
            <a:r>
              <a:rPr lang="de-DE" b="1" dirty="0"/>
              <a:t>;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koristinen</a:t>
            </a:r>
            <a:r>
              <a:rPr lang="de-DE" b="1" dirty="0"/>
              <a:t> i </a:t>
            </a:r>
            <a:r>
              <a:rPr lang="de-DE" b="1" dirty="0" err="1"/>
              <a:t>sloboda</a:t>
            </a:r>
            <a:r>
              <a:rPr lang="de-DE" b="1" dirty="0"/>
              <a:t> sar </a:t>
            </a:r>
            <a:r>
              <a:rPr lang="de-DE" b="1" dirty="0" err="1"/>
              <a:t>povod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ki </a:t>
            </a:r>
            <a:r>
              <a:rPr lang="de-DE" b="1" dirty="0" err="1"/>
              <a:t>plot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</a:t>
            </a:r>
            <a:r>
              <a:rPr lang="de-DE" b="1" dirty="0" err="1"/>
              <a:t>mangipaja</a:t>
            </a:r>
            <a:r>
              <a:rPr lang="de-DE" b="1" dirty="0"/>
              <a:t> </a:t>
            </a:r>
            <a:r>
              <a:rPr lang="de-DE" b="1" dirty="0" err="1"/>
              <a:t>sluzinen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javerese</a:t>
            </a:r>
            <a:r>
              <a:rPr lang="de-DE" b="1" dirty="0"/>
              <a:t>. Sose </a:t>
            </a:r>
            <a:r>
              <a:rPr lang="de-DE" b="1" dirty="0" err="1"/>
              <a:t>celo</a:t>
            </a:r>
            <a:r>
              <a:rPr lang="de-DE" b="1" dirty="0"/>
              <a:t> </a:t>
            </a:r>
            <a:r>
              <a:rPr lang="de-DE" b="1" dirty="0" err="1"/>
              <a:t>zakoni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ispolnimo</a:t>
            </a:r>
            <a:r>
              <a:rPr lang="de-DE" b="1" dirty="0"/>
              <a:t> ko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: ,,Mang te </a:t>
            </a:r>
            <a:r>
              <a:rPr lang="de-DE" b="1" dirty="0" err="1"/>
              <a:t>bliznone</a:t>
            </a:r>
            <a:r>
              <a:rPr lang="de-DE" b="1" dirty="0"/>
              <a:t> sar tut!“ Ali,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grizinajamen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haja</a:t>
            </a:r>
            <a:r>
              <a:rPr lang="de-DE" b="1" dirty="0"/>
              <a:t> </a:t>
            </a:r>
            <a:r>
              <a:rPr lang="de-DE" b="1" dirty="0" err="1"/>
              <a:t>pijena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javereja</a:t>
            </a:r>
            <a:r>
              <a:rPr lang="de-DE" b="1" dirty="0"/>
              <a:t>, </a:t>
            </a:r>
            <a:r>
              <a:rPr lang="de-DE" b="1" dirty="0" err="1"/>
              <a:t>pazinena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te na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istrosime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javereja</a:t>
            </a:r>
            <a:r>
              <a:rPr lang="de-DE" b="1" dirty="0"/>
              <a:t>.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vakerava</a:t>
            </a:r>
            <a:r>
              <a:rPr lang="de-DE" b="1" dirty="0"/>
              <a:t>: </a:t>
            </a:r>
            <a:r>
              <a:rPr lang="de-DE" b="1" dirty="0" err="1"/>
              <a:t>can</a:t>
            </a:r>
            <a:r>
              <a:rPr lang="de-DE" b="1" dirty="0"/>
              <a:t> </a:t>
            </a:r>
            <a:r>
              <a:rPr lang="de-DE" b="1" dirty="0" err="1"/>
              <a:t>palo</a:t>
            </a:r>
            <a:r>
              <a:rPr lang="de-DE" b="1" dirty="0"/>
              <a:t> </a:t>
            </a:r>
            <a:r>
              <a:rPr lang="de-DE" b="1" dirty="0" err="1"/>
              <a:t>Duho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ispolninen</a:t>
            </a:r>
            <a:r>
              <a:rPr lang="de-DE" b="1" dirty="0"/>
              <a:t> i </a:t>
            </a:r>
            <a:r>
              <a:rPr lang="de-DE" b="1" dirty="0" err="1"/>
              <a:t>pohota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tumaro</a:t>
            </a:r>
            <a:r>
              <a:rPr lang="de-DE" b="1" dirty="0"/>
              <a:t> </a:t>
            </a:r>
            <a:r>
              <a:rPr lang="de-DE" b="1" dirty="0" err="1"/>
              <a:t>telo</a:t>
            </a:r>
            <a:r>
              <a:rPr lang="de-DE" b="1" dirty="0"/>
              <a:t> (</a:t>
            </a:r>
            <a:r>
              <a:rPr lang="de-DE" b="1" dirty="0" err="1"/>
              <a:t>Galantjanite</a:t>
            </a:r>
            <a:r>
              <a:rPr lang="de-DE" b="1" dirty="0"/>
              <a:t> 5:13-16).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806240-989D-ED6D-F9CF-DE779C60E7DA}"/>
              </a:ext>
            </a:extLst>
          </p:cNvPr>
          <p:cNvSpPr txBox="1"/>
          <p:nvPr/>
        </p:nvSpPr>
        <p:spPr>
          <a:xfrm>
            <a:off x="365588" y="1400281"/>
            <a:ext cx="36268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ker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nikoj</a:t>
            </a:r>
            <a:r>
              <a:rPr lang="de-DE" b="1" dirty="0"/>
              <a:t> </a:t>
            </a:r>
            <a:r>
              <a:rPr lang="de-DE" b="1" dirty="0" err="1"/>
              <a:t>po</a:t>
            </a:r>
            <a:r>
              <a:rPr lang="de-DE" b="1" dirty="0"/>
              <a:t> </a:t>
            </a:r>
            <a:r>
              <a:rPr lang="de-DE" b="1" dirty="0" err="1"/>
              <a:t>baro</a:t>
            </a:r>
            <a:r>
              <a:rPr lang="de-DE" b="1" dirty="0"/>
              <a:t> </a:t>
            </a:r>
            <a:r>
              <a:rPr lang="de-DE" b="1" dirty="0" err="1"/>
              <a:t>mandar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 na </a:t>
            </a:r>
            <a:r>
              <a:rPr lang="de-DE" b="1" dirty="0" err="1"/>
              <a:t>skratinga</a:t>
            </a:r>
            <a:r>
              <a:rPr lang="de-DE" b="1" dirty="0"/>
              <a:t> </a:t>
            </a:r>
            <a:r>
              <a:rPr lang="de-DE" b="1" dirty="0" err="1"/>
              <a:t>osven</a:t>
            </a:r>
            <a:r>
              <a:rPr lang="de-DE" b="1" dirty="0"/>
              <a:t> tut, </a:t>
            </a:r>
            <a:r>
              <a:rPr lang="de-DE" b="1" dirty="0" err="1"/>
              <a:t>sose</a:t>
            </a:r>
            <a:r>
              <a:rPr lang="de-DE" b="1" dirty="0"/>
              <a:t> inan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romni</a:t>
            </a:r>
            <a:r>
              <a:rPr lang="de-DE" b="1" dirty="0"/>
              <a:t>. Sar </a:t>
            </a:r>
            <a:r>
              <a:rPr lang="de-DE" b="1" dirty="0" err="1"/>
              <a:t>tegani</a:t>
            </a:r>
            <a:r>
              <a:rPr lang="de-DE" b="1" dirty="0"/>
              <a:t> bi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kerav</a:t>
            </a:r>
            <a:r>
              <a:rPr lang="de-DE" b="1" dirty="0"/>
              <a:t> </a:t>
            </a:r>
            <a:r>
              <a:rPr lang="de-DE" b="1" dirty="0" err="1"/>
              <a:t>asavko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gresinav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ko Devel? (1.Mojseva 39:9).</a:t>
            </a:r>
            <a:endParaRPr lang="es-ES" b="1" dirty="0"/>
          </a:p>
        </p:txBody>
      </p:sp>
      <p:pic>
        <p:nvPicPr>
          <p:cNvPr id="7" name="Imagen 6" descr="Hombre sentado en una silla&#10;&#10;Descripción generada automáticamente con confianza media">
            <a:extLst>
              <a:ext uri="{FF2B5EF4-FFF2-40B4-BE49-F238E27FC236}">
                <a16:creationId xmlns:a16="http://schemas.microsoft.com/office/drawing/2014/main" id="{B65FDC66-FDB6-BEE6-DA97-85FBD8D38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3" y="1475163"/>
            <a:ext cx="7833339" cy="5222226"/>
          </a:xfrm>
          <a:prstGeom prst="rect">
            <a:avLst/>
          </a:prstGeom>
          <a:ln w="38100" cap="sq">
            <a:solidFill>
              <a:srgbClr val="6976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8E59355-7182-6BD5-3DC7-23A3048B4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9" y="1474116"/>
            <a:ext cx="356315" cy="2517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96379E-5630-4E0E-1906-044D9402B852}"/>
              </a:ext>
            </a:extLst>
          </p:cNvPr>
          <p:cNvSpPr txBox="1"/>
          <p:nvPr/>
        </p:nvSpPr>
        <p:spPr>
          <a:xfrm>
            <a:off x="4104198" y="184842"/>
            <a:ext cx="4450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Sekova</a:t>
            </a:r>
            <a:r>
              <a:rPr lang="de-DE" b="1" dirty="0"/>
              <a:t> kova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bijando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Devel na </a:t>
            </a:r>
            <a:r>
              <a:rPr lang="de-DE" b="1" dirty="0" err="1"/>
              <a:t>gresinela</a:t>
            </a:r>
            <a:r>
              <a:rPr lang="de-DE" b="1" dirty="0"/>
              <a:t>, </a:t>
            </a:r>
            <a:r>
              <a:rPr lang="de-DE" b="1" dirty="0" err="1"/>
              <a:t>adalese</a:t>
            </a:r>
            <a:r>
              <a:rPr lang="de-DE" b="1" dirty="0"/>
              <a:t> o </a:t>
            </a:r>
            <a:r>
              <a:rPr lang="de-DE" b="1" dirty="0" err="1"/>
              <a:t>seme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Devel </a:t>
            </a:r>
            <a:r>
              <a:rPr lang="de-DE" b="1" dirty="0" err="1"/>
              <a:t>acovela</a:t>
            </a:r>
            <a:r>
              <a:rPr lang="de-DE" b="1" dirty="0"/>
              <a:t> ki </a:t>
            </a:r>
            <a:r>
              <a:rPr lang="de-DE" b="1" dirty="0" err="1"/>
              <a:t>leste</a:t>
            </a:r>
            <a:r>
              <a:rPr lang="de-DE" b="1" dirty="0"/>
              <a:t>; </a:t>
            </a:r>
            <a:r>
              <a:rPr lang="de-DE" b="1" dirty="0" err="1"/>
              <a:t>nasti</a:t>
            </a:r>
            <a:r>
              <a:rPr lang="de-DE" b="1" dirty="0"/>
              <a:t> te </a:t>
            </a:r>
            <a:r>
              <a:rPr lang="de-DE" b="1" dirty="0" err="1"/>
              <a:t>gresinel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bijando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Devel (1.Jovanovo 3:9).</a:t>
            </a:r>
            <a:endParaRPr lang="es-E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8A1CE4-F201-056F-6C6B-0DB48CE6A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509" y="265046"/>
            <a:ext cx="356315" cy="251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B5A4AD2-DE9B-5AB2-F5E6-6B3617BE0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" y="3429000"/>
            <a:ext cx="356315" cy="2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8F88365-2BBA-8B37-32C0-744E2367B16D}"/>
              </a:ext>
            </a:extLst>
          </p:cNvPr>
          <p:cNvSpPr txBox="1"/>
          <p:nvPr/>
        </p:nvSpPr>
        <p:spPr>
          <a:xfrm>
            <a:off x="2304645" y="82543"/>
            <a:ext cx="62314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Dijametralno</a:t>
            </a:r>
            <a:r>
              <a:rPr lang="de-DE" b="1" dirty="0"/>
              <a:t> </a:t>
            </a:r>
            <a:r>
              <a:rPr lang="de-DE" b="1" dirty="0" err="1"/>
              <a:t>sprotivno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priroda</a:t>
            </a:r>
            <a:r>
              <a:rPr lang="de-DE" b="1" dirty="0"/>
              <a:t> ko </a:t>
            </a:r>
            <a:r>
              <a:rPr lang="de-DE" b="1" dirty="0" err="1"/>
              <a:t>vistinsko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sebicno</a:t>
            </a:r>
            <a:r>
              <a:rPr lang="de-DE" b="1" dirty="0"/>
              <a:t> </a:t>
            </a:r>
            <a:r>
              <a:rPr lang="de-DE" b="1" dirty="0" err="1"/>
              <a:t>rodiba</a:t>
            </a:r>
            <a:r>
              <a:rPr lang="de-DE" b="1" dirty="0"/>
              <a:t> </a:t>
            </a:r>
            <a:r>
              <a:rPr lang="de-DE" b="1" dirty="0" err="1"/>
              <a:t>prednost</a:t>
            </a:r>
            <a:r>
              <a:rPr lang="de-DE" b="1" dirty="0"/>
              <a:t>, </a:t>
            </a:r>
            <a:r>
              <a:rPr lang="de-DE" b="1" dirty="0" err="1"/>
              <a:t>vlijanije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samopocituvajne</a:t>
            </a:r>
            <a:r>
              <a:rPr lang="de-DE" b="1" dirty="0"/>
              <a:t> sar </a:t>
            </a:r>
            <a:r>
              <a:rPr lang="de-DE" b="1" dirty="0" err="1"/>
              <a:t>edinstveno</a:t>
            </a:r>
            <a:r>
              <a:rPr lang="de-DE" b="1" dirty="0"/>
              <a:t> </a:t>
            </a:r>
            <a:r>
              <a:rPr lang="de-DE" b="1" dirty="0" err="1"/>
              <a:t>cel</a:t>
            </a:r>
            <a:r>
              <a:rPr lang="de-DE" b="1" dirty="0"/>
              <a:t> ko </a:t>
            </a:r>
            <a:r>
              <a:rPr lang="de-DE" b="1" dirty="0" err="1"/>
              <a:t>zivoto</a:t>
            </a:r>
            <a:r>
              <a:rPr lang="de-DE" b="1" dirty="0"/>
              <a:t>.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,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karakteristike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, </a:t>
            </a:r>
            <a:r>
              <a:rPr lang="de-DE" b="1" dirty="0" err="1"/>
              <a:t>najparo</a:t>
            </a:r>
            <a:r>
              <a:rPr lang="de-DE" b="1" dirty="0"/>
              <a:t> te </a:t>
            </a:r>
            <a:r>
              <a:rPr lang="de-DE" b="1" dirty="0" err="1"/>
              <a:t>razbirinelpe</a:t>
            </a:r>
            <a:r>
              <a:rPr lang="de-DE" b="1" dirty="0"/>
              <a:t> o </a:t>
            </a:r>
            <a:r>
              <a:rPr lang="de-DE" b="1" dirty="0" err="1"/>
              <a:t>neosvetimo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. O </a:t>
            </a:r>
            <a:r>
              <a:rPr lang="de-DE" b="1" dirty="0" err="1"/>
              <a:t>Manusikane</a:t>
            </a:r>
            <a:r>
              <a:rPr lang="de-DE" b="1" dirty="0"/>
              <a:t> </a:t>
            </a:r>
            <a:r>
              <a:rPr lang="de-DE" b="1" dirty="0" err="1"/>
              <a:t>sustestvija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zaentirisirime</a:t>
            </a:r>
            <a:r>
              <a:rPr lang="de-DE" b="1" dirty="0"/>
              <a:t> prvo </a:t>
            </a:r>
            <a:r>
              <a:rPr lang="de-DE" b="1" dirty="0" err="1"/>
              <a:t>za</a:t>
            </a:r>
            <a:r>
              <a:rPr lang="de-DE" b="1" dirty="0"/>
              <a:t> pese </a:t>
            </a:r>
            <a:r>
              <a:rPr lang="de-DE" b="1" dirty="0" err="1"/>
              <a:t>thaj,cesto</a:t>
            </a:r>
            <a:r>
              <a:rPr lang="de-DE" b="1" dirty="0"/>
              <a:t>,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interes</a:t>
            </a:r>
            <a:r>
              <a:rPr lang="de-DE" b="1" dirty="0"/>
              <a:t> </a:t>
            </a:r>
            <a:r>
              <a:rPr lang="de-DE" b="1" dirty="0" err="1"/>
              <a:t>preovladinela</a:t>
            </a:r>
            <a:r>
              <a:rPr lang="de-DE" b="1" dirty="0"/>
              <a:t> ko </a:t>
            </a:r>
            <a:r>
              <a:rPr lang="de-DE" b="1" dirty="0" err="1"/>
              <a:t>sarine</a:t>
            </a:r>
            <a:r>
              <a:rPr lang="de-DE" b="1" dirty="0"/>
              <a:t>. O </a:t>
            </a:r>
            <a:r>
              <a:rPr lang="de-DE" b="1" dirty="0" err="1"/>
              <a:t>sebicno</a:t>
            </a:r>
            <a:r>
              <a:rPr lang="de-DE" b="1" dirty="0"/>
              <a:t> </a:t>
            </a:r>
            <a:r>
              <a:rPr lang="de-DE" b="1" dirty="0" err="1"/>
              <a:t>priroda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panda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dokaz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grevo </a:t>
            </a:r>
            <a:r>
              <a:rPr lang="de-DE" b="1" dirty="0" err="1"/>
              <a:t>celosno</a:t>
            </a:r>
            <a:r>
              <a:rPr lang="de-DE" b="1" dirty="0"/>
              <a:t> </a:t>
            </a:r>
            <a:r>
              <a:rPr lang="de-DE" b="1" dirty="0" err="1"/>
              <a:t>smeninela</a:t>
            </a:r>
            <a:r>
              <a:rPr lang="de-DE" b="1" dirty="0"/>
              <a:t> o </a:t>
            </a:r>
            <a:r>
              <a:rPr lang="de-DE" b="1" dirty="0" err="1"/>
              <a:t>bozenstveno</a:t>
            </a:r>
            <a:r>
              <a:rPr lang="de-DE" b="1" dirty="0"/>
              <a:t> </a:t>
            </a:r>
            <a:r>
              <a:rPr lang="de-DE" b="1" dirty="0" err="1"/>
              <a:t>poredok</a:t>
            </a:r>
            <a:r>
              <a:rPr lang="de-DE" b="1" dirty="0"/>
              <a:t> ko </a:t>
            </a:r>
            <a:r>
              <a:rPr lang="de-DE" b="1" dirty="0" err="1"/>
              <a:t>iskustvo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manusipe</a:t>
            </a:r>
            <a:r>
              <a:rPr lang="de-DE" b="1" dirty="0"/>
              <a:t>, </a:t>
            </a:r>
            <a:r>
              <a:rPr lang="de-DE" b="1" dirty="0" err="1"/>
              <a:t>potikniba</a:t>
            </a:r>
            <a:r>
              <a:rPr lang="de-DE" b="1" dirty="0"/>
              <a:t> e </a:t>
            </a:r>
            <a:r>
              <a:rPr lang="de-DE" b="1" dirty="0" err="1"/>
              <a:t>manusen</a:t>
            </a:r>
            <a:r>
              <a:rPr lang="de-DE" b="1" dirty="0"/>
              <a:t> te </a:t>
            </a:r>
            <a:r>
              <a:rPr lang="de-DE" b="1" dirty="0" err="1"/>
              <a:t>koncetririnen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naklonetostija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interesija</a:t>
            </a:r>
            <a:r>
              <a:rPr lang="de-DE" b="1" dirty="0"/>
              <a:t> ki peste. </a:t>
            </a:r>
          </a:p>
          <a:p>
            <a:r>
              <a:rPr lang="de-DE" b="1" dirty="0" err="1"/>
              <a:t>Okova</a:t>
            </a:r>
            <a:r>
              <a:rPr lang="de-DE" b="1" dirty="0"/>
              <a:t> </a:t>
            </a:r>
            <a:r>
              <a:rPr lang="de-DE" b="1" dirty="0" err="1"/>
              <a:t>kaste</a:t>
            </a:r>
            <a:r>
              <a:rPr lang="de-DE" b="1" dirty="0"/>
              <a:t> </a:t>
            </a:r>
            <a:r>
              <a:rPr lang="de-DE" b="1" dirty="0" err="1"/>
              <a:t>dominirinena</a:t>
            </a:r>
            <a:r>
              <a:rPr lang="de-DE" b="1" dirty="0"/>
              <a:t> </a:t>
            </a:r>
            <a:r>
              <a:rPr lang="de-DE" b="1" dirty="0" err="1"/>
              <a:t>nesebicno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Devel, </a:t>
            </a:r>
            <a:r>
              <a:rPr lang="de-DE" b="1" dirty="0" err="1"/>
              <a:t>bistrela</a:t>
            </a:r>
            <a:r>
              <a:rPr lang="de-DE" b="1" dirty="0"/>
              <a:t> peste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potpolno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dominirimo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zelba</a:t>
            </a:r>
            <a:r>
              <a:rPr lang="de-DE" b="1" dirty="0"/>
              <a:t> te </a:t>
            </a:r>
            <a:r>
              <a:rPr lang="de-DE" b="1" dirty="0" err="1"/>
              <a:t>izvrsinelpe</a:t>
            </a:r>
            <a:r>
              <a:rPr lang="de-DE" b="1" dirty="0"/>
              <a:t> i </a:t>
            </a:r>
            <a:r>
              <a:rPr lang="de-DE" b="1" dirty="0" err="1"/>
              <a:t>volja</a:t>
            </a:r>
            <a:r>
              <a:rPr lang="de-DE" b="1" dirty="0"/>
              <a:t> </a:t>
            </a:r>
            <a:r>
              <a:rPr lang="de-DE" b="1" dirty="0" err="1"/>
              <a:t>Devlesi</a:t>
            </a:r>
            <a:r>
              <a:rPr lang="de-DE" b="1" dirty="0"/>
              <a:t>.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spremno</a:t>
            </a:r>
            <a:r>
              <a:rPr lang="de-DE" b="1" dirty="0"/>
              <a:t> te del </a:t>
            </a:r>
            <a:r>
              <a:rPr lang="de-DE" b="1" dirty="0" err="1"/>
              <a:t>po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ki </a:t>
            </a:r>
            <a:r>
              <a:rPr lang="de-DE" b="1" dirty="0" err="1"/>
              <a:t>sluzba</a:t>
            </a:r>
            <a:r>
              <a:rPr lang="de-DE" b="1" dirty="0"/>
              <a:t> so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29B757-C9DE-C187-8AA7-11B7517C540C}"/>
              </a:ext>
            </a:extLst>
          </p:cNvPr>
          <p:cNvSpPr txBox="1"/>
          <p:nvPr/>
        </p:nvSpPr>
        <p:spPr>
          <a:xfrm>
            <a:off x="96058" y="5272168"/>
            <a:ext cx="8440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,,Sar O Devel </a:t>
            </a:r>
            <a:r>
              <a:rPr lang="de-DE" sz="1600" b="1" dirty="0" err="1"/>
              <a:t>pomozinga</a:t>
            </a:r>
            <a:r>
              <a:rPr lang="de-DE" sz="1600" b="1" dirty="0"/>
              <a:t> e </a:t>
            </a:r>
            <a:r>
              <a:rPr lang="de-DE" sz="1600" b="1" dirty="0" err="1"/>
              <a:t>Isuse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Nazareth so Sveti Duh </a:t>
            </a:r>
            <a:r>
              <a:rPr lang="de-DE" sz="1600" b="1" dirty="0" err="1"/>
              <a:t>thaj</a:t>
            </a:r>
            <a:r>
              <a:rPr lang="de-DE" sz="1600" b="1" dirty="0"/>
              <a:t> so </a:t>
            </a:r>
            <a:r>
              <a:rPr lang="de-DE" sz="1600" b="1" dirty="0" err="1"/>
              <a:t>sila</a:t>
            </a:r>
            <a:r>
              <a:rPr lang="de-DE" sz="1600" b="1" dirty="0"/>
              <a:t>, </a:t>
            </a:r>
            <a:r>
              <a:rPr lang="de-DE" sz="1600" b="1" dirty="0" err="1"/>
              <a:t>thaj</a:t>
            </a:r>
            <a:r>
              <a:rPr lang="de-DE" sz="1600" b="1" dirty="0"/>
              <a:t> sar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gelo</a:t>
            </a:r>
            <a:r>
              <a:rPr lang="de-DE" sz="1600" b="1" dirty="0"/>
              <a:t> </a:t>
            </a:r>
            <a:r>
              <a:rPr lang="de-DE" sz="1600" b="1" dirty="0" err="1"/>
              <a:t>keribaja</a:t>
            </a:r>
            <a:r>
              <a:rPr lang="de-DE" sz="1600" b="1" dirty="0"/>
              <a:t> </a:t>
            </a:r>
            <a:r>
              <a:rPr lang="de-DE" sz="1600" b="1" dirty="0" err="1"/>
              <a:t>sukaripe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leciba</a:t>
            </a:r>
            <a:r>
              <a:rPr lang="de-DE" sz="1600" b="1" dirty="0"/>
              <a:t> </a:t>
            </a:r>
            <a:r>
              <a:rPr lang="de-DE" sz="1600" b="1" dirty="0" err="1"/>
              <a:t>sarinen</a:t>
            </a:r>
            <a:r>
              <a:rPr lang="de-DE" sz="1600" b="1" dirty="0"/>
              <a:t> so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pod</a:t>
            </a:r>
            <a:r>
              <a:rPr lang="de-DE" sz="1600" b="1" dirty="0"/>
              <a:t> </a:t>
            </a:r>
            <a:r>
              <a:rPr lang="de-DE" sz="1600" b="1" dirty="0" err="1"/>
              <a:t>vlast</a:t>
            </a:r>
            <a:r>
              <a:rPr lang="de-DE" sz="1600" b="1" dirty="0"/>
              <a:t> e </a:t>
            </a:r>
            <a:r>
              <a:rPr lang="de-DE" sz="1600" b="1" dirty="0" err="1"/>
              <a:t>bengeso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O Devel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oleja</a:t>
            </a:r>
            <a:r>
              <a:rPr lang="de-DE" sz="1600" b="1" dirty="0"/>
              <a:t>“ (Dela 10:38). O Hristos na </a:t>
            </a:r>
            <a:r>
              <a:rPr lang="de-DE" sz="1600" b="1" dirty="0" err="1"/>
              <a:t>zivinga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pese, </a:t>
            </a:r>
            <a:r>
              <a:rPr lang="de-DE" sz="1600" b="1" dirty="0" err="1"/>
              <a:t>nitu</a:t>
            </a:r>
            <a:r>
              <a:rPr lang="de-DE" sz="1600" b="1" dirty="0"/>
              <a:t> </a:t>
            </a:r>
            <a:r>
              <a:rPr lang="de-DE" sz="1600" b="1" dirty="0" err="1"/>
              <a:t>pak</a:t>
            </a:r>
            <a:r>
              <a:rPr lang="de-DE" sz="1600" b="1" dirty="0"/>
              <a:t> </a:t>
            </a:r>
            <a:r>
              <a:rPr lang="de-DE" sz="1600" b="1" dirty="0" err="1"/>
              <a:t>olesi</a:t>
            </a:r>
            <a:r>
              <a:rPr lang="de-DE" sz="1600" b="1" dirty="0"/>
              <a:t> </a:t>
            </a:r>
            <a:r>
              <a:rPr lang="de-DE" sz="1600" b="1" dirty="0" err="1"/>
              <a:t>cel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te </a:t>
            </a:r>
            <a:r>
              <a:rPr lang="de-DE" sz="1600" b="1" dirty="0" err="1"/>
              <a:t>unapreduinel</a:t>
            </a:r>
            <a:r>
              <a:rPr lang="de-DE" sz="1600" b="1" dirty="0"/>
              <a:t>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interesija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civga</a:t>
            </a:r>
            <a:r>
              <a:rPr lang="de-DE" sz="1600" b="1" dirty="0"/>
              <a:t> </a:t>
            </a:r>
            <a:r>
              <a:rPr lang="de-DE" sz="1600" b="1" dirty="0" err="1"/>
              <a:t>pe</a:t>
            </a:r>
            <a:r>
              <a:rPr lang="de-DE" sz="1600" b="1" dirty="0"/>
              <a:t> </a:t>
            </a:r>
            <a:r>
              <a:rPr lang="de-DE" sz="1600" b="1" dirty="0" err="1"/>
              <a:t>pes</a:t>
            </a:r>
            <a:r>
              <a:rPr lang="de-DE" sz="1600" b="1" dirty="0"/>
              <a:t> ko </a:t>
            </a:r>
            <a:r>
              <a:rPr lang="de-DE" sz="1600" b="1" dirty="0" err="1"/>
              <a:t>posledno</a:t>
            </a:r>
            <a:r>
              <a:rPr lang="de-DE" sz="1600" b="1" dirty="0"/>
              <a:t> tan, a </a:t>
            </a:r>
            <a:r>
              <a:rPr lang="de-DE" sz="1600" b="1" dirty="0" err="1"/>
              <a:t>javeren</a:t>
            </a:r>
            <a:r>
              <a:rPr lang="de-DE" sz="1600" b="1" dirty="0"/>
              <a:t> </a:t>
            </a:r>
            <a:r>
              <a:rPr lang="de-DE" sz="1600" b="1" dirty="0" err="1"/>
              <a:t>denga</a:t>
            </a:r>
            <a:r>
              <a:rPr lang="de-DE" sz="1600" b="1" dirty="0"/>
              <a:t> prvo tan.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spremno</a:t>
            </a:r>
            <a:r>
              <a:rPr lang="de-DE" sz="1600" b="1" dirty="0"/>
              <a:t> te </a:t>
            </a:r>
            <a:r>
              <a:rPr lang="de-DE" sz="1600" b="1" dirty="0" err="1"/>
              <a:t>zrtvuinel</a:t>
            </a:r>
            <a:r>
              <a:rPr lang="de-DE" sz="1600" b="1" dirty="0"/>
              <a:t> </a:t>
            </a:r>
            <a:r>
              <a:rPr lang="de-DE" sz="1600" b="1" dirty="0" err="1"/>
              <a:t>piro</a:t>
            </a:r>
            <a:r>
              <a:rPr lang="de-DE" sz="1600" b="1" dirty="0"/>
              <a:t> </a:t>
            </a:r>
            <a:r>
              <a:rPr lang="de-DE" sz="1600" b="1" dirty="0" err="1"/>
              <a:t>udobnost</a:t>
            </a:r>
            <a:r>
              <a:rPr lang="de-DE" sz="1600" b="1" dirty="0"/>
              <a:t>, </a:t>
            </a:r>
            <a:r>
              <a:rPr lang="de-DE" sz="1600" b="1" dirty="0" err="1"/>
              <a:t>piro</a:t>
            </a:r>
            <a:r>
              <a:rPr lang="de-DE" sz="1600" b="1" dirty="0"/>
              <a:t> vreme, </a:t>
            </a:r>
            <a:r>
              <a:rPr lang="de-DE" sz="1600" b="1" dirty="0" err="1"/>
              <a:t>piro</a:t>
            </a:r>
            <a:r>
              <a:rPr lang="de-DE" sz="1600" b="1" dirty="0"/>
              <a:t> </a:t>
            </a:r>
            <a:r>
              <a:rPr lang="de-DE" sz="1600" b="1" dirty="0" err="1"/>
              <a:t>dusevno</a:t>
            </a:r>
            <a:r>
              <a:rPr lang="de-DE" sz="1600" b="1" dirty="0"/>
              <a:t> mir,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resursija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talentija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blagosostojba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spasenije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manusipe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8AE3996-4F63-F012-DD1A-1DEC07C7E46D}"/>
              </a:ext>
            </a:extLst>
          </p:cNvPr>
          <p:cNvSpPr/>
          <p:nvPr/>
        </p:nvSpPr>
        <p:spPr>
          <a:xfrm>
            <a:off x="8688589" y="385810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F33D438-A6E5-0A53-8F01-C78DAD7CE900}"/>
              </a:ext>
            </a:extLst>
          </p:cNvPr>
          <p:cNvSpPr/>
          <p:nvPr/>
        </p:nvSpPr>
        <p:spPr>
          <a:xfrm>
            <a:off x="9017752" y="699019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B85871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99" tIns="95299" rIns="95299" bIns="9529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de-DE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rodela</a:t>
            </a:r>
            <a:r>
              <a:rPr lang="de-DE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piro</a:t>
            </a:r>
            <a:endParaRPr lang="es-ES" sz="2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53B096F-0ED5-CD64-6BEC-084D2DB7E115}"/>
              </a:ext>
            </a:extLst>
          </p:cNvPr>
          <p:cNvGrpSpPr/>
          <p:nvPr/>
        </p:nvGrpSpPr>
        <p:grpSpPr>
          <a:xfrm>
            <a:off x="96058" y="82543"/>
            <a:ext cx="2208587" cy="880703"/>
            <a:chOff x="96058" y="82543"/>
            <a:chExt cx="2208587" cy="88070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C745A55-8696-5735-D538-F6AA0F99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82543"/>
              <a:ext cx="2208587" cy="880703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7B88617-4636-43BA-85AF-7677A0C03C42}"/>
                </a:ext>
              </a:extLst>
            </p:cNvPr>
            <p:cNvSpPr txBox="1"/>
            <p:nvPr/>
          </p:nvSpPr>
          <p:spPr>
            <a:xfrm>
              <a:off x="468873" y="129595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B100CA7-057D-6804-80F6-07CFD651D3F7}"/>
              </a:ext>
            </a:extLst>
          </p:cNvPr>
          <p:cNvGrpSpPr/>
          <p:nvPr/>
        </p:nvGrpSpPr>
        <p:grpSpPr>
          <a:xfrm>
            <a:off x="77465" y="4112082"/>
            <a:ext cx="3281904" cy="969364"/>
            <a:chOff x="77465" y="4112082"/>
            <a:chExt cx="3281904" cy="96936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729B0D0-A7C8-257E-69E0-32E788D8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465" y="4112082"/>
              <a:ext cx="3044559" cy="969364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9A51834-E447-600B-763D-3F62CFCA829C}"/>
                </a:ext>
              </a:extLst>
            </p:cNvPr>
            <p:cNvSpPr txBox="1"/>
            <p:nvPr/>
          </p:nvSpPr>
          <p:spPr>
            <a:xfrm rot="541628">
              <a:off x="692970" y="4238279"/>
              <a:ext cx="266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ko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Imagen 7" descr="Un grupo de personas sentada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E8D99A68-A005-DC05-45B8-767ED8B78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08">
            <a:off x="8585067" y="2178164"/>
            <a:ext cx="3175779" cy="4350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A1B3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Grupo de personas en una oficina&#10;&#10;Descripción generada automáticamente">
            <a:extLst>
              <a:ext uri="{FF2B5EF4-FFF2-40B4-BE49-F238E27FC236}">
                <a16:creationId xmlns:a16="http://schemas.microsoft.com/office/drawing/2014/main" id="{B5F7079D-282F-397F-DF9C-C7F8D7E564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3" t="1185" r="903" b="-1185"/>
          <a:stretch/>
        </p:blipFill>
        <p:spPr>
          <a:xfrm>
            <a:off x="235789" y="1221034"/>
            <a:ext cx="1903999" cy="2320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417A8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8A5A3B1-E3A5-ED0B-89B7-3AC20E4BA8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51150" r="-2516" b="9876"/>
          <a:stretch/>
        </p:blipFill>
        <p:spPr>
          <a:xfrm rot="211805">
            <a:off x="3258213" y="4209791"/>
            <a:ext cx="4425335" cy="808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A1B3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10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FEC7AC-2FE8-B5F9-43C4-36F1B816F379}"/>
              </a:ext>
            </a:extLst>
          </p:cNvPr>
          <p:cNvSpPr txBox="1"/>
          <p:nvPr/>
        </p:nvSpPr>
        <p:spPr>
          <a:xfrm>
            <a:off x="480291" y="2166765"/>
            <a:ext cx="5580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Thaj </a:t>
            </a:r>
            <a:r>
              <a:rPr lang="de-DE" b="1" dirty="0" err="1"/>
              <a:t>agar</a:t>
            </a:r>
            <a:r>
              <a:rPr lang="de-DE" b="1" dirty="0"/>
              <a:t>, ko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keren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so </a:t>
            </a:r>
            <a:r>
              <a:rPr lang="de-DE" b="1" dirty="0" err="1"/>
              <a:t>mangena</a:t>
            </a:r>
            <a:r>
              <a:rPr lang="de-DE" b="1" dirty="0"/>
              <a:t>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 te </a:t>
            </a:r>
            <a:r>
              <a:rPr lang="de-DE" b="1" dirty="0" err="1"/>
              <a:t>keren</a:t>
            </a:r>
            <a:r>
              <a:rPr lang="de-DE" b="1" dirty="0"/>
              <a:t> ,</a:t>
            </a:r>
            <a:r>
              <a:rPr lang="de-DE" b="1" dirty="0" err="1"/>
              <a:t>adalese</a:t>
            </a:r>
            <a:r>
              <a:rPr lang="de-DE" b="1" dirty="0"/>
              <a:t> ko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sumerimo</a:t>
            </a:r>
            <a:r>
              <a:rPr lang="de-DE" b="1" dirty="0"/>
              <a:t> o </a:t>
            </a:r>
            <a:r>
              <a:rPr lang="de-DE" b="1" dirty="0" err="1"/>
              <a:t>Zakoni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Prorokija</a:t>
            </a:r>
            <a:r>
              <a:rPr lang="de-DE" b="1" dirty="0"/>
              <a:t> (Matej 7:12).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66A65C-7BFA-9400-F898-B50B034169CB}"/>
              </a:ext>
            </a:extLst>
          </p:cNvPr>
          <p:cNvSpPr txBox="1"/>
          <p:nvPr/>
        </p:nvSpPr>
        <p:spPr>
          <a:xfrm>
            <a:off x="480291" y="1301344"/>
            <a:ext cx="5580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Sar </a:t>
            </a:r>
            <a:r>
              <a:rPr lang="de-DE" b="1" dirty="0" err="1"/>
              <a:t>me</a:t>
            </a:r>
            <a:r>
              <a:rPr lang="de-DE" b="1" dirty="0"/>
              <a:t> so </a:t>
            </a:r>
            <a:r>
              <a:rPr lang="de-DE" b="1" dirty="0" err="1"/>
              <a:t>trufinavaman</a:t>
            </a:r>
            <a:r>
              <a:rPr lang="de-DE" b="1" dirty="0"/>
              <a:t> te </a:t>
            </a:r>
            <a:r>
              <a:rPr lang="de-DE" b="1" dirty="0" err="1"/>
              <a:t>ugodinav</a:t>
            </a:r>
            <a:r>
              <a:rPr lang="de-DE" b="1" dirty="0"/>
              <a:t> </a:t>
            </a:r>
            <a:r>
              <a:rPr lang="de-DE" b="1" dirty="0" err="1"/>
              <a:t>sarinenge</a:t>
            </a:r>
            <a:r>
              <a:rPr lang="de-DE" b="1" dirty="0"/>
              <a:t> ko </a:t>
            </a:r>
            <a:r>
              <a:rPr lang="de-DE" b="1" dirty="0" err="1"/>
              <a:t>sa</a:t>
            </a:r>
            <a:r>
              <a:rPr lang="de-DE" b="1" dirty="0"/>
              <a:t>, na </a:t>
            </a:r>
            <a:r>
              <a:rPr lang="de-DE" b="1" dirty="0" err="1"/>
              <a:t>rodibaja</a:t>
            </a:r>
            <a:r>
              <a:rPr lang="de-DE" b="1" dirty="0"/>
              <a:t> so </a:t>
            </a:r>
            <a:r>
              <a:rPr lang="de-DE" b="1" dirty="0" err="1"/>
              <a:t>miro</a:t>
            </a:r>
            <a:r>
              <a:rPr lang="de-DE" b="1" dirty="0"/>
              <a:t> </a:t>
            </a:r>
            <a:r>
              <a:rPr lang="de-DE" b="1" dirty="0" err="1"/>
              <a:t>korist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</a:t>
            </a:r>
            <a:r>
              <a:rPr lang="de-DE" b="1" dirty="0" err="1"/>
              <a:t>korist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but , te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spasime</a:t>
            </a:r>
            <a:r>
              <a:rPr lang="de-DE" b="1" dirty="0"/>
              <a:t> (1.Korintjanite 10:33).</a:t>
            </a:r>
            <a:endParaRPr lang="es-ES" b="1" dirty="0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B1EA930C-F251-FC1C-8D9F-AAB9FEFC1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451472"/>
              </p:ext>
            </p:extLst>
          </p:nvPr>
        </p:nvGraphicFramePr>
        <p:xfrm>
          <a:off x="8424653" y="227830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90A31CEF-C718-1EB6-86E6-44843CAF8101}"/>
              </a:ext>
            </a:extLst>
          </p:cNvPr>
          <p:cNvGrpSpPr/>
          <p:nvPr/>
        </p:nvGrpSpPr>
        <p:grpSpPr>
          <a:xfrm>
            <a:off x="237540" y="133378"/>
            <a:ext cx="3468505" cy="1202288"/>
            <a:chOff x="237540" y="133378"/>
            <a:chExt cx="3468505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1493EE3-0EE8-85B1-8518-4F75E0AB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540" y="133378"/>
              <a:ext cx="3282198" cy="120228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45233A7-EEE8-166D-61A8-0FFA7FF41453}"/>
                </a:ext>
              </a:extLst>
            </p:cNvPr>
            <p:cNvSpPr txBox="1"/>
            <p:nvPr/>
          </p:nvSpPr>
          <p:spPr>
            <a:xfrm rot="21408114">
              <a:off x="938917" y="446556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2CE485B1-4228-FBA7-A288-0DE02468D018}"/>
              </a:ext>
            </a:extLst>
          </p:cNvPr>
          <p:cNvSpPr txBox="1"/>
          <p:nvPr/>
        </p:nvSpPr>
        <p:spPr>
          <a:xfrm>
            <a:off x="6332297" y="4562287"/>
            <a:ext cx="5536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Sose O Cavo </a:t>
            </a:r>
            <a:r>
              <a:rPr lang="de-DE" b="1" dirty="0" err="1"/>
              <a:t>Manusikano</a:t>
            </a:r>
            <a:r>
              <a:rPr lang="de-DE" b="1" dirty="0"/>
              <a:t> na </a:t>
            </a:r>
            <a:r>
              <a:rPr lang="de-DE" b="1" dirty="0" err="1"/>
              <a:t>alo</a:t>
            </a:r>
            <a:r>
              <a:rPr lang="de-DE" b="1" dirty="0"/>
              <a:t> te </a:t>
            </a:r>
            <a:r>
              <a:rPr lang="de-DE" b="1" dirty="0" err="1"/>
              <a:t>sluzinen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te </a:t>
            </a:r>
            <a:r>
              <a:rPr lang="de-DE" b="1" dirty="0" err="1"/>
              <a:t>sluzinel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del </a:t>
            </a:r>
            <a:r>
              <a:rPr lang="de-DE" b="1" dirty="0" err="1"/>
              <a:t>len</a:t>
            </a:r>
            <a:r>
              <a:rPr lang="de-DE" b="1" dirty="0"/>
              <a:t>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zivozo</a:t>
            </a:r>
            <a:r>
              <a:rPr lang="de-DE" b="1" dirty="0"/>
              <a:t> sar </a:t>
            </a:r>
            <a:r>
              <a:rPr lang="de-DE" b="1" dirty="0" err="1"/>
              <a:t>otkup</a:t>
            </a:r>
            <a:r>
              <a:rPr lang="de-DE" b="1" dirty="0"/>
              <a:t> </a:t>
            </a:r>
            <a:r>
              <a:rPr lang="de-DE" b="1" dirty="0" err="1"/>
              <a:t>butenge</a:t>
            </a:r>
            <a:r>
              <a:rPr lang="de-DE" b="1" dirty="0"/>
              <a:t>  (Marko 10:45).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54DFB3-C14D-ECA8-2C27-352AAF0E211D}"/>
              </a:ext>
            </a:extLst>
          </p:cNvPr>
          <p:cNvSpPr txBox="1"/>
          <p:nvPr/>
        </p:nvSpPr>
        <p:spPr>
          <a:xfrm>
            <a:off x="6332297" y="5562731"/>
            <a:ext cx="5669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keren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sebicno</a:t>
            </a:r>
            <a:r>
              <a:rPr lang="de-DE" b="1" dirty="0"/>
              <a:t> </a:t>
            </a:r>
            <a:r>
              <a:rPr lang="de-DE" b="1" dirty="0" err="1"/>
              <a:t>ambicija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sueta</a:t>
            </a:r>
            <a:r>
              <a:rPr lang="de-DE" b="1" dirty="0"/>
              <a:t>. </a:t>
            </a:r>
            <a:r>
              <a:rPr lang="de-DE" b="1" dirty="0" err="1"/>
              <a:t>Naprotiv</a:t>
            </a:r>
            <a:r>
              <a:rPr lang="de-DE" b="1" dirty="0"/>
              <a:t>, ko </a:t>
            </a:r>
            <a:r>
              <a:rPr lang="de-DE" b="1" dirty="0" err="1"/>
              <a:t>smiriba</a:t>
            </a:r>
            <a:r>
              <a:rPr lang="de-DE" b="1" dirty="0"/>
              <a:t>, </a:t>
            </a:r>
            <a:r>
              <a:rPr lang="de-DE" b="1" dirty="0" err="1"/>
              <a:t>ceninen</a:t>
            </a:r>
            <a:r>
              <a:rPr lang="de-DE" b="1" dirty="0"/>
              <a:t> </a:t>
            </a:r>
            <a:r>
              <a:rPr lang="de-DE" b="1" dirty="0" err="1"/>
              <a:t>javeren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tumendar</a:t>
            </a:r>
            <a:r>
              <a:rPr lang="de-DE" b="1" dirty="0"/>
              <a:t>, na </a:t>
            </a:r>
            <a:r>
              <a:rPr lang="de-DE" b="1" dirty="0" err="1"/>
              <a:t>dikibaja</a:t>
            </a:r>
            <a:r>
              <a:rPr lang="de-DE" b="1" dirty="0"/>
              <a:t> ko </a:t>
            </a:r>
            <a:r>
              <a:rPr lang="de-DE" b="1" dirty="0" err="1"/>
              <a:t>tumaro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tumendar</a:t>
            </a:r>
            <a:r>
              <a:rPr lang="de-DE" b="1" dirty="0"/>
              <a:t> te </a:t>
            </a:r>
            <a:r>
              <a:rPr lang="de-DE" b="1" dirty="0" err="1"/>
              <a:t>diken</a:t>
            </a:r>
            <a:r>
              <a:rPr lang="de-DE" b="1" dirty="0"/>
              <a:t> o </a:t>
            </a:r>
            <a:r>
              <a:rPr lang="de-DE" b="1" dirty="0" err="1"/>
              <a:t>najsukar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. (</a:t>
            </a:r>
            <a:r>
              <a:rPr lang="de-DE" b="1" dirty="0" err="1"/>
              <a:t>Filipjanite</a:t>
            </a:r>
            <a:r>
              <a:rPr lang="de-DE" b="1" dirty="0"/>
              <a:t> 2:3-4).</a:t>
            </a:r>
            <a:endParaRPr lang="es-ES" b="1" dirty="0"/>
          </a:p>
        </p:txBody>
      </p:sp>
      <p:pic>
        <p:nvPicPr>
          <p:cNvPr id="5" name="Imagen 4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D8BF71C3-6BE9-171F-D902-809F72AF04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6090013" y="1271014"/>
            <a:ext cx="5940916" cy="3214159"/>
          </a:xfrm>
          <a:prstGeom prst="rect">
            <a:avLst/>
          </a:prstGeom>
          <a:ln w="38100" cap="sq">
            <a:solidFill>
              <a:srgbClr val="348B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ersona sentada en una silla&#10;&#10;Descripción generada automáticamente con confianza media">
            <a:extLst>
              <a:ext uri="{FF2B5EF4-FFF2-40B4-BE49-F238E27FC236}">
                <a16:creationId xmlns:a16="http://schemas.microsoft.com/office/drawing/2014/main" id="{A622D389-36A9-3B9B-56C3-99E8E4D671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9" y="3157436"/>
            <a:ext cx="5715886" cy="3567185"/>
          </a:xfrm>
          <a:prstGeom prst="rect">
            <a:avLst/>
          </a:prstGeom>
          <a:ln w="38100" cap="sq">
            <a:solidFill>
              <a:srgbClr val="348B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919C47-42D7-743C-3639-04B655B20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19" y="1365603"/>
            <a:ext cx="356315" cy="2517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99F84D-B464-2D2B-8604-135801B1A1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18" y="2234107"/>
            <a:ext cx="356315" cy="2517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EBD9671-54F4-B96E-191B-4093ED7AD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917" y="5633166"/>
            <a:ext cx="356315" cy="2517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934BDE7-11A2-A3FD-C80A-E230AED688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982" y="4662398"/>
            <a:ext cx="356315" cy="2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D83BE4E-82FC-DEDC-880A-10F8FF9EC1FA}"/>
              </a:ext>
            </a:extLst>
          </p:cNvPr>
          <p:cNvSpPr txBox="1"/>
          <p:nvPr/>
        </p:nvSpPr>
        <p:spPr>
          <a:xfrm>
            <a:off x="3567813" y="1079416"/>
            <a:ext cx="84694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Hristijani</a:t>
            </a:r>
            <a:r>
              <a:rPr lang="de-DE" b="1" dirty="0"/>
              <a:t> kova </a:t>
            </a:r>
            <a:r>
              <a:rPr lang="de-DE" b="1" dirty="0" err="1"/>
              <a:t>canela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korkori</a:t>
            </a:r>
            <a:r>
              <a:rPr lang="de-DE" b="1" dirty="0"/>
              <a:t>, o </a:t>
            </a:r>
            <a:r>
              <a:rPr lang="de-DE" b="1" dirty="0" err="1"/>
              <a:t>prirodno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, </a:t>
            </a:r>
            <a:r>
              <a:rPr lang="de-DE" b="1" dirty="0" err="1"/>
              <a:t>sprotivstavinelape</a:t>
            </a:r>
            <a:r>
              <a:rPr lang="de-DE" b="1" dirty="0"/>
              <a:t> ki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volja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</a:t>
            </a:r>
            <a:r>
              <a:rPr lang="de-DE" b="1" dirty="0" err="1"/>
              <a:t>predaingape</a:t>
            </a:r>
            <a:r>
              <a:rPr lang="de-DE" b="1" dirty="0"/>
              <a:t> e </a:t>
            </a:r>
            <a:r>
              <a:rPr lang="de-DE" b="1" dirty="0" err="1"/>
              <a:t>Devlese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mulo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grevo, </a:t>
            </a:r>
            <a:r>
              <a:rPr lang="de-DE" b="1" dirty="0" err="1"/>
              <a:t>nasti</a:t>
            </a:r>
            <a:r>
              <a:rPr lang="de-DE" b="1" dirty="0"/>
              <a:t> te ovel </a:t>
            </a:r>
            <a:r>
              <a:rPr lang="de-DE" b="1" dirty="0" err="1"/>
              <a:t>iritirimo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nezadovolno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ednostavno</a:t>
            </a:r>
            <a:r>
              <a:rPr lang="de-DE" b="1" dirty="0"/>
              <a:t> </a:t>
            </a:r>
            <a:r>
              <a:rPr lang="de-DE" b="1" dirty="0" err="1"/>
              <a:t>mukela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buka</a:t>
            </a:r>
            <a:r>
              <a:rPr lang="de-DE" b="1" dirty="0"/>
              <a:t> ko </a:t>
            </a:r>
            <a:r>
              <a:rPr lang="de-DE" b="1" dirty="0" err="1"/>
              <a:t>Devlese</a:t>
            </a:r>
            <a:r>
              <a:rPr lang="de-DE" b="1" dirty="0"/>
              <a:t> </a:t>
            </a:r>
            <a:r>
              <a:rPr lang="de-DE" b="1" dirty="0" err="1"/>
              <a:t>vasta</a:t>
            </a:r>
            <a:r>
              <a:rPr lang="de-DE" b="1" dirty="0"/>
              <a:t>, </a:t>
            </a:r>
            <a:r>
              <a:rPr lang="de-DE" b="1" dirty="0" err="1"/>
              <a:t>uverimo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razlika</a:t>
            </a:r>
            <a:r>
              <a:rPr lang="de-DE" b="1" dirty="0"/>
              <a:t> so te </a:t>
            </a:r>
            <a:r>
              <a:rPr lang="de-DE" b="1" dirty="0" err="1"/>
              <a:t>slucinelpe</a:t>
            </a:r>
            <a:r>
              <a:rPr lang="de-DE" b="1" dirty="0"/>
              <a:t>,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pod</a:t>
            </a:r>
            <a:r>
              <a:rPr lang="de-DE" b="1" dirty="0"/>
              <a:t> </a:t>
            </a:r>
            <a:r>
              <a:rPr lang="de-DE" b="1" dirty="0" err="1"/>
              <a:t>ljubezno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cangavdi</a:t>
            </a:r>
            <a:r>
              <a:rPr lang="de-DE" b="1" dirty="0"/>
              <a:t> </a:t>
            </a:r>
            <a:r>
              <a:rPr lang="de-DE" b="1" dirty="0" err="1"/>
              <a:t>jak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Okova</a:t>
            </a:r>
            <a:r>
              <a:rPr lang="de-DE" b="1" dirty="0"/>
              <a:t> kova </a:t>
            </a:r>
            <a:r>
              <a:rPr lang="de-DE" b="1" dirty="0" err="1"/>
              <a:t>kerela</a:t>
            </a:r>
            <a:r>
              <a:rPr lang="de-DE" b="1" dirty="0"/>
              <a:t> but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sukaripe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okola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veruinena</a:t>
            </a:r>
            <a:r>
              <a:rPr lang="de-DE" b="1" dirty="0"/>
              <a:t> </a:t>
            </a:r>
            <a:r>
              <a:rPr lang="de-DE" b="1" dirty="0" err="1"/>
              <a:t>Oleste</a:t>
            </a:r>
            <a:r>
              <a:rPr lang="de-DE" b="1" dirty="0"/>
              <a:t>.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najdikle</a:t>
            </a:r>
            <a:r>
              <a:rPr lang="de-DE" b="1" dirty="0"/>
              <a:t> </a:t>
            </a:r>
            <a:r>
              <a:rPr lang="de-DE" b="1" dirty="0" err="1"/>
              <a:t>efektija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preobratiba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izvonredno</a:t>
            </a:r>
            <a:r>
              <a:rPr lang="de-DE" b="1" dirty="0"/>
              <a:t> </a:t>
            </a:r>
            <a:r>
              <a:rPr lang="de-DE" b="1" dirty="0" err="1"/>
              <a:t>promena</a:t>
            </a:r>
            <a:r>
              <a:rPr lang="de-DE" b="1" dirty="0"/>
              <a:t> so </a:t>
            </a:r>
            <a:r>
              <a:rPr lang="de-DE" b="1" dirty="0" err="1"/>
              <a:t>dikelape</a:t>
            </a:r>
            <a:r>
              <a:rPr lang="de-DE" b="1" dirty="0"/>
              <a:t> ko </a:t>
            </a:r>
            <a:r>
              <a:rPr lang="de-DE" b="1" dirty="0" err="1"/>
              <a:t>karakteri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licnost</a:t>
            </a:r>
            <a:r>
              <a:rPr lang="de-DE" b="1" dirty="0"/>
              <a:t> </a:t>
            </a:r>
            <a:r>
              <a:rPr lang="de-DE" b="1" dirty="0" err="1"/>
              <a:t>koja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razdrazlivo</a:t>
            </a:r>
            <a:r>
              <a:rPr lang="de-DE" b="1" dirty="0"/>
              <a:t>, </a:t>
            </a:r>
            <a:r>
              <a:rPr lang="de-DE" b="1" dirty="0" err="1"/>
              <a:t>ogorcimo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lesno</a:t>
            </a:r>
            <a:r>
              <a:rPr lang="de-DE" b="1" dirty="0"/>
              <a:t> </a:t>
            </a:r>
            <a:r>
              <a:rPr lang="de-DE" b="1" dirty="0" err="1"/>
              <a:t>holjanela</a:t>
            </a:r>
            <a:r>
              <a:rPr lang="de-DE" b="1" dirty="0"/>
              <a:t>.</a:t>
            </a:r>
          </a:p>
          <a:p>
            <a:r>
              <a:rPr lang="de-DE" b="1" dirty="0" err="1"/>
              <a:t>Asavke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acovena</a:t>
            </a:r>
            <a:r>
              <a:rPr lang="de-DE" b="1" dirty="0"/>
              <a:t> </a:t>
            </a:r>
            <a:r>
              <a:rPr lang="de-DE" b="1" dirty="0" err="1"/>
              <a:t>nezna</a:t>
            </a:r>
            <a:r>
              <a:rPr lang="de-DE" b="1" dirty="0"/>
              <a:t>, </a:t>
            </a:r>
            <a:r>
              <a:rPr lang="de-DE" b="1" dirty="0" err="1"/>
              <a:t>ljubezna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mirna</a:t>
            </a:r>
            <a:r>
              <a:rPr lang="de-DE" b="1" dirty="0"/>
              <a:t> </a:t>
            </a:r>
            <a:r>
              <a:rPr lang="de-DE" b="1" dirty="0" err="1"/>
              <a:t>pod</a:t>
            </a:r>
            <a:r>
              <a:rPr lang="de-DE" b="1" dirty="0"/>
              <a:t> o </a:t>
            </a:r>
            <a:r>
              <a:rPr lang="de-DE" b="1" dirty="0" err="1"/>
              <a:t>vlijaniba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Sveti Duh. </a:t>
            </a:r>
          </a:p>
          <a:p>
            <a:r>
              <a:rPr lang="de-DE" b="1" dirty="0"/>
              <a:t>Sa o </a:t>
            </a:r>
            <a:r>
              <a:rPr lang="de-DE" b="1" dirty="0" err="1"/>
              <a:t>naporija</a:t>
            </a:r>
            <a:r>
              <a:rPr lang="de-DE" b="1" dirty="0"/>
              <a:t> e </a:t>
            </a:r>
            <a:r>
              <a:rPr lang="de-DE" b="1" dirty="0" err="1"/>
              <a:t>bengese</a:t>
            </a:r>
            <a:r>
              <a:rPr lang="de-DE" b="1" dirty="0"/>
              <a:t> te </a:t>
            </a:r>
            <a:r>
              <a:rPr lang="de-DE" b="1" dirty="0" err="1"/>
              <a:t>voznemirinel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oslobodinel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purano</a:t>
            </a:r>
            <a:r>
              <a:rPr lang="de-DE" b="1" dirty="0"/>
              <a:t> </a:t>
            </a:r>
            <a:r>
              <a:rPr lang="de-DE" b="1" dirty="0" err="1"/>
              <a:t>nasilno</a:t>
            </a:r>
            <a:r>
              <a:rPr lang="de-DE" b="1" dirty="0"/>
              <a:t> </a:t>
            </a:r>
            <a:r>
              <a:rPr lang="de-DE" b="1" dirty="0" err="1"/>
              <a:t>temperamenti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neuspesna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CBD09C9-B52E-196F-AB57-6895DC46C2C6}"/>
              </a:ext>
            </a:extLst>
          </p:cNvPr>
          <p:cNvSpPr txBox="1"/>
          <p:nvPr/>
        </p:nvSpPr>
        <p:spPr>
          <a:xfrm>
            <a:off x="3993464" y="3984843"/>
            <a:ext cx="53423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Fariseja</a:t>
            </a:r>
            <a:r>
              <a:rPr lang="de-DE" b="1" dirty="0"/>
              <a:t> </a:t>
            </a:r>
            <a:r>
              <a:rPr lang="de-DE" b="1" dirty="0" err="1"/>
              <a:t>ale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pocminge</a:t>
            </a:r>
            <a:r>
              <a:rPr lang="de-DE" b="1" dirty="0"/>
              <a:t> te </a:t>
            </a:r>
            <a:r>
              <a:rPr lang="de-DE" b="1" dirty="0" err="1"/>
              <a:t>prepirinenpe</a:t>
            </a:r>
            <a:r>
              <a:rPr lang="de-DE" b="1" dirty="0"/>
              <a:t> e </a:t>
            </a:r>
            <a:r>
              <a:rPr lang="de-DE" b="1" dirty="0" err="1"/>
              <a:t>Isuseja</a:t>
            </a:r>
            <a:r>
              <a:rPr lang="de-DE" b="1" dirty="0"/>
              <a:t>. Za da te </a:t>
            </a:r>
            <a:r>
              <a:rPr lang="de-DE" b="1" dirty="0" err="1"/>
              <a:t>iskusinen</a:t>
            </a:r>
            <a:r>
              <a:rPr lang="de-DE" b="1" dirty="0"/>
              <a:t> Ole, </a:t>
            </a:r>
            <a:r>
              <a:rPr lang="de-DE" b="1" dirty="0" err="1"/>
              <a:t>rodibaja</a:t>
            </a:r>
            <a:r>
              <a:rPr lang="de-DE" b="1" dirty="0"/>
              <a:t> </a:t>
            </a:r>
            <a:r>
              <a:rPr lang="de-DE" b="1" dirty="0" err="1"/>
              <a:t>Olestar</a:t>
            </a:r>
            <a:r>
              <a:rPr lang="de-DE" b="1" dirty="0"/>
              <a:t> </a:t>
            </a:r>
            <a:r>
              <a:rPr lang="de-DE" b="1" dirty="0" err="1"/>
              <a:t>znako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nebo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disinga</a:t>
            </a:r>
            <a:r>
              <a:rPr lang="de-DE" b="1" dirty="0"/>
              <a:t> </a:t>
            </a:r>
            <a:r>
              <a:rPr lang="de-DE" b="1" dirty="0" err="1"/>
              <a:t>dlaboko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vakerga</a:t>
            </a:r>
            <a:r>
              <a:rPr lang="de-DE" b="1" dirty="0"/>
              <a:t>: ,,Sose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pokolenie</a:t>
            </a:r>
            <a:r>
              <a:rPr lang="de-DE" b="1" dirty="0"/>
              <a:t> </a:t>
            </a:r>
            <a:r>
              <a:rPr lang="de-DE" b="1" dirty="0" err="1"/>
              <a:t>rodela</a:t>
            </a:r>
            <a:r>
              <a:rPr lang="de-DE" b="1" dirty="0"/>
              <a:t> </a:t>
            </a:r>
            <a:r>
              <a:rPr lang="de-DE" b="1" dirty="0" err="1"/>
              <a:t>cudotvorno</a:t>
            </a:r>
            <a:r>
              <a:rPr lang="de-DE" b="1" dirty="0"/>
              <a:t> </a:t>
            </a:r>
            <a:r>
              <a:rPr lang="de-DE" b="1" dirty="0" err="1"/>
              <a:t>znako</a:t>
            </a:r>
            <a:r>
              <a:rPr lang="de-DE" b="1" dirty="0"/>
              <a:t>? </a:t>
            </a:r>
            <a:r>
              <a:rPr lang="de-DE" b="1" dirty="0" err="1"/>
              <a:t>Vakerava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,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delpe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znako</a:t>
            </a:r>
            <a:r>
              <a:rPr lang="de-DE" b="1" dirty="0"/>
              <a:t>“ (Marko 8:11-12).</a:t>
            </a:r>
            <a:endParaRPr lang="es-ES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4B8BA7F-F71C-0CC5-52E6-6E288C0A3DDA}"/>
              </a:ext>
            </a:extLst>
          </p:cNvPr>
          <p:cNvSpPr txBox="1"/>
          <p:nvPr/>
        </p:nvSpPr>
        <p:spPr>
          <a:xfrm>
            <a:off x="3993464" y="5380672"/>
            <a:ext cx="53421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Prvosvestenikija</a:t>
            </a:r>
            <a:r>
              <a:rPr lang="de-DE" b="1" dirty="0"/>
              <a:t> but </a:t>
            </a:r>
            <a:r>
              <a:rPr lang="de-DE" b="1" dirty="0" err="1"/>
              <a:t>obviningele</a:t>
            </a:r>
            <a:r>
              <a:rPr lang="de-DE" b="1" dirty="0"/>
              <a:t>. O Pilat </a:t>
            </a:r>
            <a:r>
              <a:rPr lang="de-DE" b="1" dirty="0" err="1"/>
              <a:t>pak</a:t>
            </a:r>
            <a:r>
              <a:rPr lang="de-DE" b="1" dirty="0"/>
              <a:t> </a:t>
            </a:r>
            <a:r>
              <a:rPr lang="de-DE" b="1" dirty="0" err="1"/>
              <a:t>puclale</a:t>
            </a:r>
            <a:r>
              <a:rPr lang="de-DE" b="1" dirty="0"/>
              <a:t>, </a:t>
            </a:r>
            <a:r>
              <a:rPr lang="de-DE" b="1" dirty="0" err="1"/>
              <a:t>vakeribaja</a:t>
            </a:r>
            <a:r>
              <a:rPr lang="de-DE" b="1" dirty="0"/>
              <a:t>: ,,Na </a:t>
            </a:r>
            <a:r>
              <a:rPr lang="de-DE" b="1" dirty="0" err="1"/>
              <a:t>odgovorineja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? </a:t>
            </a:r>
            <a:r>
              <a:rPr lang="de-DE" b="1" dirty="0" err="1"/>
              <a:t>Diken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kozom</a:t>
            </a:r>
            <a:r>
              <a:rPr lang="de-DE" b="1" dirty="0"/>
              <a:t> </a:t>
            </a:r>
            <a:r>
              <a:rPr lang="de-DE" b="1" dirty="0" err="1"/>
              <a:t>buka</a:t>
            </a:r>
            <a:r>
              <a:rPr lang="de-DE" b="1" dirty="0"/>
              <a:t> </a:t>
            </a:r>
            <a:r>
              <a:rPr lang="de-DE" b="1" dirty="0" err="1"/>
              <a:t>obvininena</a:t>
            </a:r>
            <a:r>
              <a:rPr lang="de-DE" b="1" dirty="0"/>
              <a:t> tut. Ali O Isus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na </a:t>
            </a:r>
            <a:r>
              <a:rPr lang="de-DE" b="1" dirty="0" err="1"/>
              <a:t>odgovoringa</a:t>
            </a:r>
            <a:r>
              <a:rPr lang="de-DE" b="1" dirty="0"/>
              <a:t> </a:t>
            </a:r>
            <a:r>
              <a:rPr lang="de-DE" b="1" dirty="0" err="1"/>
              <a:t>adaleja</a:t>
            </a:r>
            <a:r>
              <a:rPr lang="de-DE" b="1" dirty="0"/>
              <a:t>; </a:t>
            </a:r>
            <a:r>
              <a:rPr lang="de-DE" b="1" dirty="0" err="1"/>
              <a:t>agar</a:t>
            </a:r>
            <a:r>
              <a:rPr lang="de-DE" b="1" dirty="0"/>
              <a:t> so o </a:t>
            </a:r>
            <a:r>
              <a:rPr lang="de-DE" b="1" dirty="0" err="1"/>
              <a:t>pilat</a:t>
            </a:r>
            <a:r>
              <a:rPr lang="de-DE" b="1" dirty="0"/>
              <a:t> </a:t>
            </a:r>
            <a:r>
              <a:rPr lang="de-DE" b="1" dirty="0" err="1"/>
              <a:t>voshitingape</a:t>
            </a:r>
            <a:r>
              <a:rPr lang="de-DE" b="1" dirty="0"/>
              <a:t> (Marko 15:3-5).</a:t>
            </a:r>
            <a:endParaRPr lang="es-ES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8FD5FC6-68FA-9B91-FFDF-9CDB627EFD20}"/>
              </a:ext>
            </a:extLst>
          </p:cNvPr>
          <p:cNvSpPr/>
          <p:nvPr/>
        </p:nvSpPr>
        <p:spPr>
          <a:xfrm>
            <a:off x="8560225" y="161711"/>
            <a:ext cx="2948934" cy="522014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66623D5-166D-3ED7-8C97-F7C7EB79533B}"/>
              </a:ext>
            </a:extLst>
          </p:cNvPr>
          <p:cNvSpPr/>
          <p:nvPr/>
        </p:nvSpPr>
        <p:spPr>
          <a:xfrm>
            <a:off x="9040284" y="474919"/>
            <a:ext cx="2948934" cy="522014"/>
          </a:xfrm>
          <a:custGeom>
            <a:avLst/>
            <a:gdLst>
              <a:gd name="connsiteX0" fmla="*/ 0 w 2948934"/>
              <a:gd name="connsiteY0" fmla="*/ 52201 h 522014"/>
              <a:gd name="connsiteX1" fmla="*/ 52201 w 2948934"/>
              <a:gd name="connsiteY1" fmla="*/ 0 h 522014"/>
              <a:gd name="connsiteX2" fmla="*/ 2896733 w 2948934"/>
              <a:gd name="connsiteY2" fmla="*/ 0 h 522014"/>
              <a:gd name="connsiteX3" fmla="*/ 2948934 w 2948934"/>
              <a:gd name="connsiteY3" fmla="*/ 52201 h 522014"/>
              <a:gd name="connsiteX4" fmla="*/ 2948934 w 2948934"/>
              <a:gd name="connsiteY4" fmla="*/ 469813 h 522014"/>
              <a:gd name="connsiteX5" fmla="*/ 2896733 w 2948934"/>
              <a:gd name="connsiteY5" fmla="*/ 522014 h 522014"/>
              <a:gd name="connsiteX6" fmla="*/ 52201 w 2948934"/>
              <a:gd name="connsiteY6" fmla="*/ 522014 h 522014"/>
              <a:gd name="connsiteX7" fmla="*/ 0 w 2948934"/>
              <a:gd name="connsiteY7" fmla="*/ 469813 h 522014"/>
              <a:gd name="connsiteX8" fmla="*/ 0 w 2948934"/>
              <a:gd name="connsiteY8" fmla="*/ 52201 h 52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522014">
                <a:moveTo>
                  <a:pt x="0" y="52201"/>
                </a:moveTo>
                <a:cubicBezTo>
                  <a:pt x="0" y="23371"/>
                  <a:pt x="23371" y="0"/>
                  <a:pt x="52201" y="0"/>
                </a:cubicBezTo>
                <a:lnTo>
                  <a:pt x="2896733" y="0"/>
                </a:lnTo>
                <a:cubicBezTo>
                  <a:pt x="2925563" y="0"/>
                  <a:pt x="2948934" y="23371"/>
                  <a:pt x="2948934" y="52201"/>
                </a:cubicBezTo>
                <a:lnTo>
                  <a:pt x="2948934" y="469813"/>
                </a:lnTo>
                <a:cubicBezTo>
                  <a:pt x="2948934" y="498643"/>
                  <a:pt x="2925563" y="522014"/>
                  <a:pt x="2896733" y="522014"/>
                </a:cubicBezTo>
                <a:lnTo>
                  <a:pt x="52201" y="522014"/>
                </a:lnTo>
                <a:cubicBezTo>
                  <a:pt x="23371" y="522014"/>
                  <a:pt x="0" y="498643"/>
                  <a:pt x="0" y="469813"/>
                </a:cubicBezTo>
                <a:lnTo>
                  <a:pt x="0" y="52201"/>
                </a:lnTo>
                <a:close/>
              </a:path>
            </a:pathLst>
          </a:custGeom>
          <a:solidFill>
            <a:srgbClr val="9758B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holjanela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lesno</a:t>
            </a:r>
            <a:endPara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6AA5889-09A6-720A-B8C6-C41E6542D28C}"/>
              </a:ext>
            </a:extLst>
          </p:cNvPr>
          <p:cNvGrpSpPr/>
          <p:nvPr/>
        </p:nvGrpSpPr>
        <p:grpSpPr>
          <a:xfrm>
            <a:off x="96059" y="82543"/>
            <a:ext cx="2208584" cy="880703"/>
            <a:chOff x="96059" y="82543"/>
            <a:chExt cx="2208584" cy="88070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2CD7249-A350-BF00-FC09-7973F57E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82543"/>
              <a:ext cx="2208584" cy="880703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3185D0C-5FCF-3111-5B39-A828C8B44EBE}"/>
                </a:ext>
              </a:extLst>
            </p:cNvPr>
            <p:cNvSpPr txBox="1"/>
            <p:nvPr/>
          </p:nvSpPr>
          <p:spPr>
            <a:xfrm>
              <a:off x="468871" y="125762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DCC70A4-4D52-24F8-171B-6EAAC04B4A38}"/>
              </a:ext>
            </a:extLst>
          </p:cNvPr>
          <p:cNvGrpSpPr/>
          <p:nvPr/>
        </p:nvGrpSpPr>
        <p:grpSpPr>
          <a:xfrm>
            <a:off x="246889" y="4114049"/>
            <a:ext cx="3281902" cy="969364"/>
            <a:chOff x="246889" y="4114049"/>
            <a:chExt cx="3281902" cy="96936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7545693-28CB-FD85-E286-6765D2DE4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889" y="4114049"/>
              <a:ext cx="3044555" cy="96936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F9C78D4-9218-D62B-FC46-9A67AB41CD1B}"/>
                </a:ext>
              </a:extLst>
            </p:cNvPr>
            <p:cNvSpPr txBox="1"/>
            <p:nvPr/>
          </p:nvSpPr>
          <p:spPr>
            <a:xfrm rot="541628">
              <a:off x="862392" y="4127623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taro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Imagen 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00318CD-D892-985B-134D-221440DBD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3"/>
          <a:stretch/>
        </p:blipFill>
        <p:spPr>
          <a:xfrm>
            <a:off x="144381" y="5223579"/>
            <a:ext cx="3690137" cy="150865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5296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en frente de edificio&#10;&#10;Descripción generada automáticamente con confianza media">
            <a:extLst>
              <a:ext uri="{FF2B5EF4-FFF2-40B4-BE49-F238E27FC236}">
                <a16:creationId xmlns:a16="http://schemas.microsoft.com/office/drawing/2014/main" id="{2FB3A867-478A-5747-069E-BAD53FA1E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02" y="4017138"/>
            <a:ext cx="2701692" cy="2701692"/>
          </a:xfrm>
          <a:prstGeom prst="round2DiagRect">
            <a:avLst>
              <a:gd name="adj1" fmla="val 0"/>
              <a:gd name="adj2" fmla="val 11701"/>
            </a:avLst>
          </a:prstGeom>
          <a:ln w="38100" cap="sq">
            <a:solidFill>
              <a:srgbClr val="55296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C8DC07-9C0A-54EA-29C8-D6EC06E2C6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23" r="12828"/>
          <a:stretch/>
        </p:blipFill>
        <p:spPr>
          <a:xfrm>
            <a:off x="178886" y="1071103"/>
            <a:ext cx="3246723" cy="2808643"/>
          </a:xfrm>
          <a:prstGeom prst="round2DiagRect">
            <a:avLst>
              <a:gd name="adj1" fmla="val 16667"/>
              <a:gd name="adj2" fmla="val 12900"/>
            </a:avLst>
          </a:prstGeom>
          <a:ln w="38100" cap="sq">
            <a:solidFill>
              <a:srgbClr val="497C5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24B323-4B41-7D79-5325-BE82D65AE00D}"/>
              </a:ext>
            </a:extLst>
          </p:cNvPr>
          <p:cNvSpPr txBox="1"/>
          <p:nvPr/>
        </p:nvSpPr>
        <p:spPr>
          <a:xfrm>
            <a:off x="3567813" y="106695"/>
            <a:ext cx="5093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Nisto</a:t>
            </a:r>
            <a:r>
              <a:rPr lang="de-DE" b="1" dirty="0"/>
              <a:t> </a:t>
            </a:r>
            <a:r>
              <a:rPr lang="de-DE" b="1" dirty="0" err="1"/>
              <a:t>nasti</a:t>
            </a:r>
            <a:r>
              <a:rPr lang="de-DE" b="1" dirty="0"/>
              <a:t> te </a:t>
            </a:r>
            <a:r>
              <a:rPr lang="de-DE" b="1" dirty="0" err="1"/>
              <a:t>narusinel</a:t>
            </a:r>
            <a:r>
              <a:rPr lang="de-DE" b="1" dirty="0"/>
              <a:t> o </a:t>
            </a:r>
            <a:r>
              <a:rPr lang="de-DE" b="1" dirty="0" err="1"/>
              <a:t>ramnodusnost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sovrsimo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proizvedinipe</a:t>
            </a:r>
            <a:r>
              <a:rPr lang="de-DE" b="1" dirty="0"/>
              <a:t> </a:t>
            </a:r>
            <a:r>
              <a:rPr lang="de-DE" b="1" dirty="0" err="1"/>
              <a:t>manifestacija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nezadovolstvo</a:t>
            </a:r>
            <a:r>
              <a:rPr lang="de-DE" b="1" dirty="0"/>
              <a:t>, </a:t>
            </a:r>
            <a:r>
              <a:rPr lang="de-DE" b="1" dirty="0" err="1"/>
              <a:t>netrpenie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holi</a:t>
            </a:r>
            <a:r>
              <a:rPr lang="de-DE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65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build="p"/>
      <p:bldP spid="28" grpId="0" build="p"/>
      <p:bldP spid="8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A68C0F0-64F8-CAD6-8A58-92942A5232A6}"/>
              </a:ext>
            </a:extLst>
          </p:cNvPr>
          <p:cNvSpPr txBox="1"/>
          <p:nvPr/>
        </p:nvSpPr>
        <p:spPr>
          <a:xfrm>
            <a:off x="493942" y="3350243"/>
            <a:ext cx="4128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Gnevinen</a:t>
            </a:r>
            <a:r>
              <a:rPr lang="de-DE" b="1" dirty="0"/>
              <a:t> tumen,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gresinen</a:t>
            </a:r>
            <a:r>
              <a:rPr lang="de-DE" b="1" dirty="0"/>
              <a:t>; o kam </a:t>
            </a:r>
            <a:r>
              <a:rPr lang="de-DE" b="1" dirty="0" err="1"/>
              <a:t>ma</a:t>
            </a:r>
            <a:r>
              <a:rPr lang="de-DE" b="1" dirty="0"/>
              <a:t> te cal </a:t>
            </a:r>
            <a:r>
              <a:rPr lang="de-DE" b="1" dirty="0" err="1"/>
              <a:t>tele</a:t>
            </a:r>
            <a:r>
              <a:rPr lang="de-DE" b="1" dirty="0"/>
              <a:t> </a:t>
            </a:r>
            <a:r>
              <a:rPr lang="de-DE" b="1" dirty="0" err="1"/>
              <a:t>nad</a:t>
            </a:r>
            <a:r>
              <a:rPr lang="de-DE" b="1" dirty="0"/>
              <a:t> </a:t>
            </a:r>
            <a:r>
              <a:rPr lang="de-DE" b="1" dirty="0" err="1"/>
              <a:t>tumaro</a:t>
            </a:r>
            <a:r>
              <a:rPr lang="de-DE" b="1" dirty="0"/>
              <a:t> </a:t>
            </a:r>
            <a:r>
              <a:rPr lang="de-DE" b="1" dirty="0" err="1"/>
              <a:t>gnev</a:t>
            </a:r>
            <a:r>
              <a:rPr lang="de-DE" b="1" dirty="0"/>
              <a:t> (</a:t>
            </a:r>
            <a:r>
              <a:rPr lang="de-DE" b="1" dirty="0" err="1"/>
              <a:t>Efesjanite</a:t>
            </a:r>
            <a:r>
              <a:rPr lang="de-DE" b="1" dirty="0"/>
              <a:t> 4:26).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DE0E08-1A1B-429B-FF49-4461D6BEF4BF}"/>
              </a:ext>
            </a:extLst>
          </p:cNvPr>
          <p:cNvSpPr txBox="1"/>
          <p:nvPr/>
        </p:nvSpPr>
        <p:spPr>
          <a:xfrm>
            <a:off x="493942" y="1506918"/>
            <a:ext cx="3869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Ostraninen</a:t>
            </a:r>
            <a:r>
              <a:rPr lang="de-DE" b="1" dirty="0"/>
              <a:t> o </a:t>
            </a:r>
            <a:r>
              <a:rPr lang="de-DE" b="1" dirty="0" err="1"/>
              <a:t>gnev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muken</a:t>
            </a:r>
            <a:r>
              <a:rPr lang="de-DE" b="1" dirty="0"/>
              <a:t> i </a:t>
            </a:r>
            <a:r>
              <a:rPr lang="de-DE" b="1" dirty="0" err="1"/>
              <a:t>holi</a:t>
            </a:r>
            <a:r>
              <a:rPr lang="de-DE" b="1" dirty="0"/>
              <a:t>;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gnevinen</a:t>
            </a:r>
            <a:r>
              <a:rPr lang="de-DE" b="1" dirty="0"/>
              <a:t> tumen –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vodinela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konj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(Psalam 37:8).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E10630-BEC9-62E9-2BF9-D0335AC24591}"/>
              </a:ext>
            </a:extLst>
          </p:cNvPr>
          <p:cNvSpPr txBox="1"/>
          <p:nvPr/>
        </p:nvSpPr>
        <p:spPr>
          <a:xfrm>
            <a:off x="493942" y="2466845"/>
            <a:ext cx="3772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sigjar</a:t>
            </a:r>
            <a:r>
              <a:rPr lang="de-DE" b="1" dirty="0"/>
              <a:t> te </a:t>
            </a:r>
            <a:r>
              <a:rPr lang="de-DE" b="1" dirty="0" err="1"/>
              <a:t>holane</a:t>
            </a:r>
            <a:r>
              <a:rPr lang="de-DE" b="1" dirty="0"/>
              <a:t> ko </a:t>
            </a:r>
            <a:r>
              <a:rPr lang="de-DE" b="1" dirty="0" err="1"/>
              <a:t>duho</a:t>
            </a:r>
            <a:r>
              <a:rPr lang="de-DE" b="1" dirty="0"/>
              <a:t> tiro, </a:t>
            </a:r>
            <a:r>
              <a:rPr lang="de-DE" b="1" dirty="0" err="1"/>
              <a:t>sose</a:t>
            </a:r>
            <a:r>
              <a:rPr lang="de-DE" b="1" dirty="0"/>
              <a:t> o </a:t>
            </a:r>
            <a:r>
              <a:rPr lang="de-DE" b="1" dirty="0" err="1"/>
              <a:t>gnev</a:t>
            </a:r>
            <a:r>
              <a:rPr lang="de-DE" b="1" dirty="0"/>
              <a:t> </a:t>
            </a:r>
            <a:r>
              <a:rPr lang="de-DE" b="1" dirty="0" err="1"/>
              <a:t>prestojinela</a:t>
            </a:r>
            <a:r>
              <a:rPr lang="de-DE" b="1" dirty="0"/>
              <a:t> ko </a:t>
            </a:r>
            <a:r>
              <a:rPr lang="de-DE" b="1" dirty="0" err="1"/>
              <a:t>srce</a:t>
            </a:r>
            <a:r>
              <a:rPr lang="de-DE" b="1" dirty="0"/>
              <a:t> ko </a:t>
            </a:r>
            <a:r>
              <a:rPr lang="de-DE" b="1" dirty="0" err="1"/>
              <a:t>bezumna</a:t>
            </a:r>
            <a:r>
              <a:rPr lang="de-DE" b="1" dirty="0"/>
              <a:t> (Propovednik 7:9).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49A3EC5-83D3-8C64-6816-B7B94EF99882}"/>
              </a:ext>
            </a:extLst>
          </p:cNvPr>
          <p:cNvSpPr txBox="1"/>
          <p:nvPr/>
        </p:nvSpPr>
        <p:spPr>
          <a:xfrm>
            <a:off x="493946" y="4171418"/>
            <a:ext cx="37721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Oslobodinen</a:t>
            </a:r>
            <a:r>
              <a:rPr lang="de-DE" b="1" dirty="0"/>
              <a:t> tumen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sekoja</a:t>
            </a:r>
            <a:r>
              <a:rPr lang="de-DE" b="1" dirty="0"/>
              <a:t> </a:t>
            </a:r>
            <a:r>
              <a:rPr lang="de-DE" b="1" dirty="0" err="1"/>
              <a:t>gorcina</a:t>
            </a:r>
            <a:r>
              <a:rPr lang="de-DE" b="1" dirty="0"/>
              <a:t>, </a:t>
            </a:r>
            <a:r>
              <a:rPr lang="de-DE" b="1" dirty="0" err="1"/>
              <a:t>bes</a:t>
            </a:r>
            <a:r>
              <a:rPr lang="de-DE" b="1" dirty="0"/>
              <a:t>, </a:t>
            </a:r>
            <a:r>
              <a:rPr lang="de-DE" b="1" dirty="0" err="1"/>
              <a:t>holi</a:t>
            </a:r>
            <a:r>
              <a:rPr lang="de-DE" b="1" dirty="0"/>
              <a:t>, </a:t>
            </a:r>
            <a:r>
              <a:rPr lang="de-DE" b="1" dirty="0" err="1"/>
              <a:t>gruba</a:t>
            </a:r>
            <a:r>
              <a:rPr lang="de-DE" b="1" dirty="0"/>
              <a:t> </a:t>
            </a:r>
            <a:r>
              <a:rPr lang="de-DE" b="1" dirty="0" err="1"/>
              <a:t>lafija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kleveta</a:t>
            </a:r>
            <a:r>
              <a:rPr lang="de-DE" b="1" dirty="0"/>
              <a:t>, </a:t>
            </a:r>
            <a:r>
              <a:rPr lang="de-DE" b="1" dirty="0" err="1"/>
              <a:t>zajno</a:t>
            </a:r>
            <a:r>
              <a:rPr lang="de-DE" b="1" dirty="0"/>
              <a:t> so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vid</a:t>
            </a:r>
            <a:r>
              <a:rPr lang="de-DE" b="1" dirty="0"/>
              <a:t> </a:t>
            </a:r>
            <a:r>
              <a:rPr lang="de-DE" b="1" dirty="0" err="1"/>
              <a:t>zlobno</a:t>
            </a:r>
            <a:r>
              <a:rPr lang="de-DE" b="1" dirty="0"/>
              <a:t> </a:t>
            </a:r>
            <a:r>
              <a:rPr lang="de-DE" b="1" dirty="0" err="1"/>
              <a:t>odnesiba</a:t>
            </a:r>
            <a:r>
              <a:rPr lang="de-DE" b="1" dirty="0"/>
              <a:t> (</a:t>
            </a:r>
            <a:r>
              <a:rPr lang="de-DE" b="1" dirty="0" err="1"/>
              <a:t>Efesjanite</a:t>
            </a:r>
            <a:r>
              <a:rPr lang="de-DE" b="1" dirty="0"/>
              <a:t> 4:31).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BBA574-2413-B5C8-B631-F4C08CC7271F}"/>
              </a:ext>
            </a:extLst>
          </p:cNvPr>
          <p:cNvSpPr txBox="1"/>
          <p:nvPr/>
        </p:nvSpPr>
        <p:spPr>
          <a:xfrm>
            <a:off x="4294546" y="1098259"/>
            <a:ext cx="770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Posukar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o </a:t>
            </a:r>
            <a:r>
              <a:rPr lang="de-DE" b="1" dirty="0" err="1"/>
              <a:t>bavno</a:t>
            </a:r>
            <a:r>
              <a:rPr lang="de-DE" b="1" dirty="0"/>
              <a:t> ko </a:t>
            </a:r>
            <a:r>
              <a:rPr lang="de-DE" b="1" dirty="0" err="1"/>
              <a:t>gnev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silno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okova</a:t>
            </a:r>
            <a:r>
              <a:rPr lang="de-DE" b="1" dirty="0"/>
              <a:t> so </a:t>
            </a:r>
            <a:r>
              <a:rPr lang="de-DE" b="1" dirty="0" err="1"/>
              <a:t>vladinela</a:t>
            </a:r>
            <a:r>
              <a:rPr lang="de-DE" b="1" dirty="0"/>
              <a:t> so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duho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okova</a:t>
            </a:r>
            <a:r>
              <a:rPr lang="de-DE" b="1" dirty="0"/>
              <a:t> so </a:t>
            </a:r>
            <a:r>
              <a:rPr lang="de-DE" b="1" dirty="0" err="1"/>
              <a:t>osvoinela</a:t>
            </a:r>
            <a:r>
              <a:rPr lang="de-DE" b="1" dirty="0"/>
              <a:t> </a:t>
            </a:r>
            <a:r>
              <a:rPr lang="de-DE" b="1" dirty="0" err="1"/>
              <a:t>grado</a:t>
            </a:r>
            <a:r>
              <a:rPr lang="de-DE" b="1" dirty="0"/>
              <a:t> (</a:t>
            </a:r>
            <a:r>
              <a:rPr lang="de-DE" b="1" dirty="0" err="1"/>
              <a:t>Izlez</a:t>
            </a:r>
            <a:r>
              <a:rPr lang="de-DE" b="1" dirty="0"/>
              <a:t> 16:32).</a:t>
            </a:r>
            <a:endParaRPr lang="es-ES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1E613AE-EE36-F603-532F-9D2E44086663}"/>
              </a:ext>
            </a:extLst>
          </p:cNvPr>
          <p:cNvSpPr txBox="1"/>
          <p:nvPr/>
        </p:nvSpPr>
        <p:spPr>
          <a:xfrm>
            <a:off x="493942" y="5323200"/>
            <a:ext cx="35615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Len </a:t>
            </a:r>
            <a:r>
              <a:rPr lang="de-DE" b="1" dirty="0" err="1"/>
              <a:t>miro</a:t>
            </a:r>
            <a:r>
              <a:rPr lang="de-DE" b="1" dirty="0"/>
              <a:t> </a:t>
            </a:r>
            <a:r>
              <a:rPr lang="de-DE" b="1" dirty="0" err="1"/>
              <a:t>jarem</a:t>
            </a:r>
            <a:r>
              <a:rPr lang="de-DE" b="1" dirty="0"/>
              <a:t> ki </a:t>
            </a:r>
            <a:r>
              <a:rPr lang="de-DE" b="1" dirty="0" err="1"/>
              <a:t>tumende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ucinen</a:t>
            </a:r>
            <a:r>
              <a:rPr lang="de-DE" b="1" dirty="0"/>
              <a:t> tumen </a:t>
            </a:r>
            <a:r>
              <a:rPr lang="de-DE" b="1" dirty="0" err="1"/>
              <a:t>mandar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me</a:t>
            </a:r>
            <a:r>
              <a:rPr lang="de-DE" b="1" dirty="0"/>
              <a:t> </a:t>
            </a:r>
            <a:r>
              <a:rPr lang="de-DE" b="1" dirty="0" err="1"/>
              <a:t>inum</a:t>
            </a:r>
            <a:r>
              <a:rPr lang="de-DE" b="1" dirty="0"/>
              <a:t> </a:t>
            </a:r>
            <a:r>
              <a:rPr lang="de-DE" b="1" dirty="0" err="1"/>
              <a:t>krotok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smirimo</a:t>
            </a:r>
            <a:r>
              <a:rPr lang="de-DE" b="1" dirty="0"/>
              <a:t> ko </a:t>
            </a:r>
            <a:r>
              <a:rPr lang="de-DE" b="1" dirty="0" err="1"/>
              <a:t>srce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araken</a:t>
            </a:r>
            <a:r>
              <a:rPr lang="de-DE" b="1" dirty="0"/>
              <a:t> </a:t>
            </a:r>
            <a:r>
              <a:rPr lang="de-DE" b="1" dirty="0" err="1"/>
              <a:t>odmor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tumare</a:t>
            </a:r>
            <a:r>
              <a:rPr lang="de-DE" b="1" dirty="0"/>
              <a:t> </a:t>
            </a:r>
            <a:r>
              <a:rPr lang="de-DE" b="1" dirty="0" err="1"/>
              <a:t>duse</a:t>
            </a:r>
            <a:r>
              <a:rPr lang="de-DE" b="1" dirty="0"/>
              <a:t> (Matej 11:29).</a:t>
            </a:r>
            <a:endParaRPr lang="es-ES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B3C80A3-713A-D0FE-1972-35565617BA5B}"/>
              </a:ext>
            </a:extLst>
          </p:cNvPr>
          <p:cNvSpPr txBox="1"/>
          <p:nvPr/>
        </p:nvSpPr>
        <p:spPr>
          <a:xfrm>
            <a:off x="4381666" y="227935"/>
            <a:ext cx="4110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Sose o </a:t>
            </a:r>
            <a:r>
              <a:rPr lang="de-DE" b="1" dirty="0" err="1"/>
              <a:t>manusikano</a:t>
            </a:r>
            <a:r>
              <a:rPr lang="de-DE" b="1" dirty="0"/>
              <a:t> </a:t>
            </a:r>
            <a:r>
              <a:rPr lang="de-DE" b="1" dirty="0" err="1"/>
              <a:t>gnev</a:t>
            </a:r>
            <a:r>
              <a:rPr lang="de-DE" b="1" dirty="0"/>
              <a:t> na </a:t>
            </a:r>
            <a:r>
              <a:rPr lang="de-DE" b="1" dirty="0" err="1"/>
              <a:t>sozdainela</a:t>
            </a:r>
            <a:r>
              <a:rPr lang="de-DE" b="1" dirty="0"/>
              <a:t> 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pravednost</a:t>
            </a:r>
            <a:r>
              <a:rPr lang="de-DE" b="1" dirty="0"/>
              <a:t> (Jakov 1:20).</a:t>
            </a:r>
            <a:endParaRPr lang="es-ES" b="1" dirty="0"/>
          </a:p>
        </p:txBody>
      </p:sp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37983E41-501E-A420-DAC1-385C2A393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291174"/>
              </p:ext>
            </p:extLst>
          </p:nvPr>
        </p:nvGraphicFramePr>
        <p:xfrm>
          <a:off x="8563447" y="151039"/>
          <a:ext cx="3432345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0F5A8438-21BF-94F4-76C2-BF7BCA2D05F3}"/>
              </a:ext>
            </a:extLst>
          </p:cNvPr>
          <p:cNvGrpSpPr/>
          <p:nvPr/>
        </p:nvGrpSpPr>
        <p:grpSpPr>
          <a:xfrm>
            <a:off x="124666" y="273122"/>
            <a:ext cx="3468504" cy="1202288"/>
            <a:chOff x="124666" y="273122"/>
            <a:chExt cx="3468504" cy="120228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AB05ADC-F27E-D2C1-33D5-ECA8EDCB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666" y="273122"/>
              <a:ext cx="3282195" cy="120228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20D4429-7786-8407-4D14-A2177DFD0291}"/>
                </a:ext>
              </a:extLst>
            </p:cNvPr>
            <p:cNvSpPr txBox="1"/>
            <p:nvPr/>
          </p:nvSpPr>
          <p:spPr>
            <a:xfrm rot="21408114">
              <a:off x="826042" y="586300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Imagen 3" descr="Imagen que contiene interior, tabla, hombre, viejo&#10;&#10;Descripción generada automáticamente">
            <a:extLst>
              <a:ext uri="{FF2B5EF4-FFF2-40B4-BE49-F238E27FC236}">
                <a16:creationId xmlns:a16="http://schemas.microsoft.com/office/drawing/2014/main" id="{85593177-0061-4DC9-CE5D-60E6871C08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r="1708"/>
          <a:stretch/>
        </p:blipFill>
        <p:spPr>
          <a:xfrm>
            <a:off x="4381665" y="1968583"/>
            <a:ext cx="7533243" cy="4693841"/>
          </a:xfrm>
          <a:prstGeom prst="rect">
            <a:avLst/>
          </a:prstGeom>
          <a:ln w="38100" cap="sq">
            <a:solidFill>
              <a:srgbClr val="905D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E31EAE-4FA1-D8EB-0820-71236A080E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1591494"/>
            <a:ext cx="356313" cy="251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1F884C-8DBC-5B04-AA16-2412EC52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053" y="298363"/>
            <a:ext cx="356313" cy="251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D2D9A4D-3E71-72D3-4988-9FA34F529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768" y="1176282"/>
            <a:ext cx="356313" cy="2517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EBA54F2-8284-5A7F-94C9-3037EC581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2546332"/>
            <a:ext cx="356313" cy="2517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260BB66-9A5F-C634-C913-1F19905EE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3437070"/>
            <a:ext cx="356313" cy="25179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99D5A3F-938D-461C-1DDA-8DF00A6EB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4250450"/>
            <a:ext cx="356313" cy="25179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AB0A39B-5F0D-390E-46D1-091AD28A8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5385640"/>
            <a:ext cx="356313" cy="2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5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  <p:bldP spid="18" grpId="0"/>
      <p:bldP spid="24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4E1C150-A145-35BA-1718-7A6369F2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82" y="1493133"/>
            <a:ext cx="3337765" cy="2136169"/>
          </a:xfrm>
          <a:prstGeom prst="rect">
            <a:avLst/>
          </a:prstGeom>
          <a:ln w="38100" cap="sq">
            <a:solidFill>
              <a:srgbClr val="85A2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EFA4E5-F1BA-7F93-A0F8-F3A9C3FF6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20" b="11075"/>
          <a:stretch/>
        </p:blipFill>
        <p:spPr>
          <a:xfrm>
            <a:off x="185517" y="1074765"/>
            <a:ext cx="2880991" cy="1399829"/>
          </a:xfrm>
          <a:prstGeom prst="rect">
            <a:avLst/>
          </a:prstGeom>
          <a:ln w="38100" cap="sq">
            <a:solidFill>
              <a:srgbClr val="85A2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B53C86-DB9E-DBAE-B6A9-9A9B7860A06F}"/>
              </a:ext>
            </a:extLst>
          </p:cNvPr>
          <p:cNvSpPr txBox="1"/>
          <p:nvPr/>
        </p:nvSpPr>
        <p:spPr>
          <a:xfrm>
            <a:off x="3163716" y="40867"/>
            <a:ext cx="52013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Grcko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prenesinela</a:t>
            </a:r>
            <a:r>
              <a:rPr lang="de-DE" b="1" dirty="0"/>
              <a:t> </a:t>
            </a:r>
            <a:r>
              <a:rPr lang="de-DE" b="1" dirty="0" err="1"/>
              <a:t>ideja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zanemariba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losno</a:t>
            </a:r>
            <a:r>
              <a:rPr lang="de-DE" b="1" dirty="0"/>
              <a:t> delo; te na </a:t>
            </a:r>
            <a:r>
              <a:rPr lang="de-DE" b="1" dirty="0" err="1"/>
              <a:t>smetinelpe</a:t>
            </a:r>
            <a:r>
              <a:rPr lang="de-DE" b="1" dirty="0"/>
              <a:t>, </a:t>
            </a:r>
            <a:r>
              <a:rPr lang="de-DE" b="1" dirty="0" err="1"/>
              <a:t>pripisuiba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obviniba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nesavo</a:t>
            </a:r>
            <a:r>
              <a:rPr lang="de-DE" b="1" dirty="0"/>
              <a:t> </a:t>
            </a:r>
            <a:r>
              <a:rPr lang="de-DE" b="1" dirty="0" err="1"/>
              <a:t>javer</a:t>
            </a:r>
            <a:r>
              <a:rPr lang="de-DE" b="1" dirty="0"/>
              <a:t>. </a:t>
            </a:r>
          </a:p>
          <a:p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panda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prekrasno</a:t>
            </a:r>
            <a:r>
              <a:rPr lang="de-DE" b="1" dirty="0"/>
              <a:t> </a:t>
            </a:r>
            <a:r>
              <a:rPr lang="de-DE" b="1" dirty="0" err="1"/>
              <a:t>hristijansko</a:t>
            </a:r>
            <a:r>
              <a:rPr lang="de-DE" b="1" dirty="0"/>
              <a:t> </a:t>
            </a:r>
            <a:r>
              <a:rPr lang="de-DE" b="1" dirty="0" err="1"/>
              <a:t>atribut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. </a:t>
            </a:r>
            <a:r>
              <a:rPr lang="de-DE" b="1" dirty="0" err="1"/>
              <a:t>Pokazinela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najsukar</a:t>
            </a:r>
            <a:r>
              <a:rPr lang="de-DE" b="1" dirty="0"/>
              <a:t> </a:t>
            </a:r>
            <a:r>
              <a:rPr lang="de-DE" b="1" dirty="0" err="1"/>
              <a:t>objasninela</a:t>
            </a:r>
            <a:r>
              <a:rPr lang="de-DE" b="1" dirty="0"/>
              <a:t> o </a:t>
            </a:r>
            <a:r>
              <a:rPr lang="de-DE" b="1" dirty="0" err="1"/>
              <a:t>odnesiba</a:t>
            </a:r>
            <a:r>
              <a:rPr lang="de-DE" b="1" dirty="0"/>
              <a:t> </a:t>
            </a:r>
            <a:r>
              <a:rPr lang="de-DE" b="1" dirty="0" err="1"/>
              <a:t>javerengo</a:t>
            </a:r>
            <a:r>
              <a:rPr lang="de-DE" b="1" dirty="0"/>
              <a:t>. </a:t>
            </a:r>
            <a:r>
              <a:rPr lang="de-DE" b="1" dirty="0" err="1"/>
              <a:t>Okova</a:t>
            </a:r>
            <a:r>
              <a:rPr lang="de-DE" b="1" dirty="0"/>
              <a:t> kova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surovo</a:t>
            </a:r>
            <a:r>
              <a:rPr lang="de-DE" b="1" dirty="0"/>
              <a:t>, </a:t>
            </a:r>
            <a:r>
              <a:rPr lang="de-DE" b="1" dirty="0" err="1"/>
              <a:t>nepodgotvimo</a:t>
            </a:r>
            <a:r>
              <a:rPr lang="de-DE" b="1" dirty="0"/>
              <a:t> te </a:t>
            </a:r>
            <a:r>
              <a:rPr lang="de-DE" b="1" dirty="0" err="1"/>
              <a:t>arakel</a:t>
            </a:r>
            <a:r>
              <a:rPr lang="de-DE" b="1" dirty="0"/>
              <a:t> </a:t>
            </a:r>
            <a:r>
              <a:rPr lang="de-DE" b="1" dirty="0" err="1"/>
              <a:t>maane</a:t>
            </a:r>
            <a:r>
              <a:rPr lang="de-DE" b="1" dirty="0"/>
              <a:t> </a:t>
            </a:r>
            <a:r>
              <a:rPr lang="de-DE" b="1" dirty="0" err="1"/>
              <a:t>javerende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te </a:t>
            </a:r>
            <a:r>
              <a:rPr lang="de-DE" b="1" dirty="0" err="1"/>
              <a:t>pripisinel</a:t>
            </a:r>
            <a:r>
              <a:rPr lang="de-DE" b="1" dirty="0"/>
              <a:t> </a:t>
            </a:r>
            <a:r>
              <a:rPr lang="de-DE" b="1" dirty="0" err="1"/>
              <a:t>pogresna</a:t>
            </a:r>
            <a:r>
              <a:rPr lang="de-DE" b="1" dirty="0"/>
              <a:t> </a:t>
            </a:r>
            <a:r>
              <a:rPr lang="de-DE" b="1" dirty="0" err="1"/>
              <a:t>motivija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CA684B-CA89-F5FE-755E-4C580C35CB60}"/>
              </a:ext>
            </a:extLst>
          </p:cNvPr>
          <p:cNvSpPr txBox="1"/>
          <p:nvPr/>
        </p:nvSpPr>
        <p:spPr>
          <a:xfrm>
            <a:off x="132675" y="3724440"/>
            <a:ext cx="40651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Keda </a:t>
            </a:r>
            <a:r>
              <a:rPr lang="de-DE" b="1" dirty="0" err="1"/>
              <a:t>sunge</a:t>
            </a:r>
            <a:r>
              <a:rPr lang="de-DE" b="1" dirty="0"/>
              <a:t> </a:t>
            </a:r>
            <a:r>
              <a:rPr lang="de-DE" b="1" dirty="0" err="1"/>
              <a:t>akava</a:t>
            </a:r>
            <a:r>
              <a:rPr lang="de-DE" b="1" dirty="0"/>
              <a:t>, </a:t>
            </a:r>
            <a:r>
              <a:rPr lang="de-DE" b="1" dirty="0" err="1"/>
              <a:t>sarine</a:t>
            </a:r>
            <a:r>
              <a:rPr lang="de-DE" b="1" dirty="0"/>
              <a:t> ki </a:t>
            </a:r>
            <a:r>
              <a:rPr lang="de-DE" b="1" dirty="0" err="1"/>
              <a:t>sinagoga</a:t>
            </a:r>
            <a:r>
              <a:rPr lang="de-DE" b="1" dirty="0"/>
              <a:t> </a:t>
            </a:r>
            <a:r>
              <a:rPr lang="de-DE" b="1" dirty="0" err="1"/>
              <a:t>ispolningepe</a:t>
            </a:r>
            <a:r>
              <a:rPr lang="de-DE" b="1" dirty="0"/>
              <a:t> so </a:t>
            </a:r>
            <a:r>
              <a:rPr lang="de-DE" b="1" dirty="0" err="1"/>
              <a:t>bes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odkeda</a:t>
            </a:r>
            <a:r>
              <a:rPr lang="de-DE" b="1" dirty="0"/>
              <a:t> </a:t>
            </a:r>
            <a:r>
              <a:rPr lang="de-DE" b="1" dirty="0" err="1"/>
              <a:t>ustile</a:t>
            </a:r>
            <a:r>
              <a:rPr lang="de-DE" b="1" dirty="0"/>
              <a:t>, </a:t>
            </a:r>
            <a:r>
              <a:rPr lang="de-DE" b="1" dirty="0" err="1"/>
              <a:t>frdigele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gradi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lengargele</a:t>
            </a:r>
            <a:r>
              <a:rPr lang="de-DE" b="1" dirty="0"/>
              <a:t> ko </a:t>
            </a:r>
            <a:r>
              <a:rPr lang="de-DE" b="1" dirty="0" err="1"/>
              <a:t>rab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brego</a:t>
            </a:r>
            <a:r>
              <a:rPr lang="de-DE" b="1" dirty="0"/>
              <a:t> </a:t>
            </a:r>
            <a:r>
              <a:rPr lang="de-DE" b="1" dirty="0" err="1"/>
              <a:t>koleste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izgradimo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gradi</a:t>
            </a:r>
            <a:r>
              <a:rPr lang="de-DE" b="1" dirty="0"/>
              <a:t>,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frdenle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karpa</a:t>
            </a:r>
            <a:r>
              <a:rPr lang="de-DE" b="1" dirty="0"/>
              <a:t>. Ali,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nakla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</a:t>
            </a:r>
            <a:r>
              <a:rPr lang="de-DE" b="1" dirty="0" err="1"/>
              <a:t>olende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gelo</a:t>
            </a:r>
            <a:r>
              <a:rPr lang="de-DE" b="1" dirty="0"/>
              <a:t> pese (Luka 4:28:40).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F596F6-3793-5FB7-3EF8-A5134CBD08D5}"/>
              </a:ext>
            </a:extLst>
          </p:cNvPr>
          <p:cNvSpPr txBox="1"/>
          <p:nvPr/>
        </p:nvSpPr>
        <p:spPr>
          <a:xfrm>
            <a:off x="122156" y="5657671"/>
            <a:ext cx="41428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Isus </a:t>
            </a:r>
            <a:r>
              <a:rPr lang="de-DE" b="1" dirty="0" err="1"/>
              <a:t>vakerga</a:t>
            </a:r>
            <a:r>
              <a:rPr lang="de-DE" b="1" dirty="0"/>
              <a:t>: ,,Mo Dat, </a:t>
            </a:r>
            <a:r>
              <a:rPr lang="de-DE" b="1" dirty="0" err="1"/>
              <a:t>oprostin</a:t>
            </a:r>
            <a:r>
              <a:rPr lang="de-DE" b="1" dirty="0"/>
              <a:t> </a:t>
            </a:r>
            <a:r>
              <a:rPr lang="de-DE" b="1" dirty="0" err="1"/>
              <a:t>olenge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na </a:t>
            </a:r>
            <a:r>
              <a:rPr lang="de-DE" b="1" dirty="0" err="1"/>
              <a:t>canena</a:t>
            </a:r>
            <a:r>
              <a:rPr lang="de-DE" b="1" dirty="0"/>
              <a:t> so </a:t>
            </a:r>
            <a:r>
              <a:rPr lang="de-DE" b="1" dirty="0" err="1"/>
              <a:t>kerena</a:t>
            </a:r>
            <a:r>
              <a:rPr lang="de-DE" b="1" dirty="0"/>
              <a:t>!“ Thaj </a:t>
            </a:r>
            <a:r>
              <a:rPr lang="de-DE" b="1" dirty="0" err="1"/>
              <a:t>podelinge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seja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peste, </a:t>
            </a:r>
            <a:r>
              <a:rPr lang="de-DE" b="1" dirty="0" err="1"/>
              <a:t>kelibaja</a:t>
            </a:r>
            <a:r>
              <a:rPr lang="de-DE" b="1" dirty="0"/>
              <a:t> </a:t>
            </a:r>
            <a:r>
              <a:rPr lang="de-DE" b="1" dirty="0" err="1"/>
              <a:t>komari</a:t>
            </a:r>
            <a:r>
              <a:rPr lang="de-DE" b="1" dirty="0"/>
              <a:t> (Luka 23:34).</a:t>
            </a:r>
            <a:endParaRPr lang="es-ES" b="1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B92CB9C-3558-7469-5BFA-AB86E3E90CAF}"/>
              </a:ext>
            </a:extLst>
          </p:cNvPr>
          <p:cNvSpPr/>
          <p:nvPr/>
        </p:nvSpPr>
        <p:spPr>
          <a:xfrm>
            <a:off x="8430790" y="104175"/>
            <a:ext cx="2938458" cy="537822"/>
          </a:xfrm>
          <a:prstGeom prst="roundRect">
            <a:avLst>
              <a:gd name="adj" fmla="val 10000"/>
            </a:avLst>
          </a:prstGeom>
          <a:blipFill>
            <a:blip r:embed="rId5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15761E48-72DE-9724-239E-8380E40AAD05}"/>
              </a:ext>
            </a:extLst>
          </p:cNvPr>
          <p:cNvSpPr/>
          <p:nvPr/>
        </p:nvSpPr>
        <p:spPr>
          <a:xfrm>
            <a:off x="8909144" y="452192"/>
            <a:ext cx="2938458" cy="791055"/>
          </a:xfrm>
          <a:custGeom>
            <a:avLst/>
            <a:gdLst>
              <a:gd name="connsiteX0" fmla="*/ 0 w 2938458"/>
              <a:gd name="connsiteY0" fmla="*/ 79106 h 791055"/>
              <a:gd name="connsiteX1" fmla="*/ 79106 w 2938458"/>
              <a:gd name="connsiteY1" fmla="*/ 0 h 791055"/>
              <a:gd name="connsiteX2" fmla="*/ 2859353 w 2938458"/>
              <a:gd name="connsiteY2" fmla="*/ 0 h 791055"/>
              <a:gd name="connsiteX3" fmla="*/ 2938459 w 2938458"/>
              <a:gd name="connsiteY3" fmla="*/ 79106 h 791055"/>
              <a:gd name="connsiteX4" fmla="*/ 2938458 w 2938458"/>
              <a:gd name="connsiteY4" fmla="*/ 711950 h 791055"/>
              <a:gd name="connsiteX5" fmla="*/ 2859352 w 2938458"/>
              <a:gd name="connsiteY5" fmla="*/ 791056 h 791055"/>
              <a:gd name="connsiteX6" fmla="*/ 79106 w 2938458"/>
              <a:gd name="connsiteY6" fmla="*/ 791055 h 791055"/>
              <a:gd name="connsiteX7" fmla="*/ 0 w 2938458"/>
              <a:gd name="connsiteY7" fmla="*/ 711949 h 791055"/>
              <a:gd name="connsiteX8" fmla="*/ 0 w 2938458"/>
              <a:gd name="connsiteY8" fmla="*/ 79106 h 79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791055">
                <a:moveTo>
                  <a:pt x="0" y="79106"/>
                </a:moveTo>
                <a:cubicBezTo>
                  <a:pt x="0" y="35417"/>
                  <a:pt x="35417" y="0"/>
                  <a:pt x="79106" y="0"/>
                </a:cubicBezTo>
                <a:lnTo>
                  <a:pt x="2859353" y="0"/>
                </a:lnTo>
                <a:cubicBezTo>
                  <a:pt x="2903042" y="0"/>
                  <a:pt x="2938459" y="35417"/>
                  <a:pt x="2938459" y="79106"/>
                </a:cubicBezTo>
                <a:cubicBezTo>
                  <a:pt x="2938459" y="290054"/>
                  <a:pt x="2938458" y="501002"/>
                  <a:pt x="2938458" y="711950"/>
                </a:cubicBezTo>
                <a:cubicBezTo>
                  <a:pt x="2938458" y="755639"/>
                  <a:pt x="2903041" y="791056"/>
                  <a:pt x="2859352" y="791056"/>
                </a:cubicBezTo>
                <a:lnTo>
                  <a:pt x="79106" y="791055"/>
                </a:lnTo>
                <a:cubicBezTo>
                  <a:pt x="35417" y="791055"/>
                  <a:pt x="0" y="755638"/>
                  <a:pt x="0" y="711949"/>
                </a:cubicBezTo>
                <a:lnTo>
                  <a:pt x="0" y="79106"/>
                </a:lnTo>
                <a:close/>
              </a:path>
            </a:pathLst>
          </a:custGeom>
          <a:solidFill>
            <a:srgbClr val="586EB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609" tIns="114609" rIns="114609" bIns="11460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ikerela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zloba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EF611A0-FD83-E8B0-0CA3-79FA59D2316E}"/>
              </a:ext>
            </a:extLst>
          </p:cNvPr>
          <p:cNvGrpSpPr/>
          <p:nvPr/>
        </p:nvGrpSpPr>
        <p:grpSpPr>
          <a:xfrm>
            <a:off x="96057" y="82543"/>
            <a:ext cx="2208589" cy="880704"/>
            <a:chOff x="96057" y="82543"/>
            <a:chExt cx="2208589" cy="88070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8947D60-1DE9-F461-F097-0D9D68F3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89" cy="88070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F4830FA-4947-E6E2-8C57-6478C961C5DF}"/>
                </a:ext>
              </a:extLst>
            </p:cNvPr>
            <p:cNvSpPr txBox="1"/>
            <p:nvPr/>
          </p:nvSpPr>
          <p:spPr>
            <a:xfrm>
              <a:off x="468874" y="122923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D91E3D3-B0E1-9693-27E9-623B24AAF075}"/>
              </a:ext>
            </a:extLst>
          </p:cNvPr>
          <p:cNvGrpSpPr/>
          <p:nvPr/>
        </p:nvGrpSpPr>
        <p:grpSpPr>
          <a:xfrm>
            <a:off x="123644" y="2691554"/>
            <a:ext cx="3281905" cy="990295"/>
            <a:chOff x="123644" y="2691554"/>
            <a:chExt cx="3281905" cy="9902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A25D09F-C427-D6D5-38BB-6E1801560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4" y="2712484"/>
              <a:ext cx="3044562" cy="969365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C54E247-81B3-CBB2-1A48-00B4138F55B2}"/>
                </a:ext>
              </a:extLst>
            </p:cNvPr>
            <p:cNvSpPr txBox="1"/>
            <p:nvPr/>
          </p:nvSpPr>
          <p:spPr>
            <a:xfrm rot="541628">
              <a:off x="739150" y="2691554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taro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Imagen 2" descr="Un grupo de personas junto a una roca&#10;&#10;Descripción generada automáticamente con confianza media">
            <a:extLst>
              <a:ext uri="{FF2B5EF4-FFF2-40B4-BE49-F238E27FC236}">
                <a16:creationId xmlns:a16="http://schemas.microsoft.com/office/drawing/2014/main" id="{816E194D-E66F-42C1-1374-B4B870B006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/>
          <a:stretch/>
        </p:blipFill>
        <p:spPr>
          <a:xfrm>
            <a:off x="8429121" y="3815880"/>
            <a:ext cx="3538488" cy="2805066"/>
          </a:xfrm>
          <a:prstGeom prst="rect">
            <a:avLst/>
          </a:prstGeom>
          <a:ln w="38100" cap="sq">
            <a:solidFill>
              <a:srgbClr val="30357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762F7C-C5DB-2AEA-76C7-0F359A548D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41" r="12541"/>
          <a:stretch/>
        </p:blipFill>
        <p:spPr>
          <a:xfrm>
            <a:off x="4275497" y="2738382"/>
            <a:ext cx="3739665" cy="3882563"/>
          </a:xfrm>
          <a:prstGeom prst="rect">
            <a:avLst/>
          </a:prstGeom>
          <a:ln w="38100" cap="sq">
            <a:solidFill>
              <a:srgbClr val="30357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3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9000" t="-5000" r="-2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8148E5-179E-0C07-F927-F663946FA325}"/>
              </a:ext>
            </a:extLst>
          </p:cNvPr>
          <p:cNvSpPr txBox="1"/>
          <p:nvPr/>
        </p:nvSpPr>
        <p:spPr>
          <a:xfrm>
            <a:off x="479046" y="378836"/>
            <a:ext cx="23548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Ka </a:t>
            </a:r>
            <a:r>
              <a:rPr lang="de-DE" sz="1600" b="1" dirty="0" err="1"/>
              <a:t>otkrina</a:t>
            </a:r>
            <a:r>
              <a:rPr lang="de-DE" sz="1600" b="1" dirty="0"/>
              <a:t> i </a:t>
            </a:r>
            <a:r>
              <a:rPr lang="de-DE" sz="1600" b="1" dirty="0" err="1"/>
              <a:t>priroda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,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vrednost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vecno</a:t>
            </a:r>
            <a:r>
              <a:rPr lang="de-DE" sz="1600" b="1" dirty="0"/>
              <a:t> </a:t>
            </a:r>
            <a:r>
              <a:rPr lang="de-DE" sz="1600" b="1" dirty="0" err="1"/>
              <a:t>traiba</a:t>
            </a:r>
            <a:r>
              <a:rPr lang="de-DE" sz="1600" b="1" dirty="0"/>
              <a:t>. O Pavle </a:t>
            </a:r>
            <a:r>
              <a:rPr lang="de-DE" sz="1600" b="1" dirty="0" err="1"/>
              <a:t>otkrinela</a:t>
            </a:r>
            <a:r>
              <a:rPr lang="de-DE" sz="1600" b="1" dirty="0"/>
              <a:t> dar kova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povredimo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koja</a:t>
            </a:r>
            <a:r>
              <a:rPr lang="de-DE" sz="1600" b="1" dirty="0"/>
              <a:t> </a:t>
            </a:r>
            <a:r>
              <a:rPr lang="de-DE" sz="1600" b="1" dirty="0" err="1"/>
              <a:t>bilo</a:t>
            </a:r>
            <a:r>
              <a:rPr lang="de-DE" sz="1600" b="1" dirty="0"/>
              <a:t> </a:t>
            </a:r>
            <a:r>
              <a:rPr lang="de-DE" sz="1600" b="1" dirty="0" err="1"/>
              <a:t>poznato</a:t>
            </a:r>
            <a:r>
              <a:rPr lang="de-DE" sz="1600" b="1" dirty="0"/>
              <a:t> </a:t>
            </a:r>
            <a:r>
              <a:rPr lang="de-DE" sz="1600" b="1" dirty="0" err="1"/>
              <a:t>doblest</a:t>
            </a:r>
            <a:r>
              <a:rPr lang="de-DE" sz="1600" b="1" dirty="0"/>
              <a:t>, a </a:t>
            </a:r>
            <a:r>
              <a:rPr lang="de-DE" sz="1600" b="1" dirty="0" err="1"/>
              <a:t>odova</a:t>
            </a:r>
            <a:r>
              <a:rPr lang="de-DE" sz="1600" b="1" dirty="0"/>
              <a:t> dar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dostapno</a:t>
            </a:r>
            <a:r>
              <a:rPr lang="de-DE" sz="1600" b="1" dirty="0"/>
              <a:t> </a:t>
            </a:r>
            <a:r>
              <a:rPr lang="de-DE" sz="1600" b="1" dirty="0" err="1"/>
              <a:t>sekase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C4149-D304-733A-1653-2B39A9E1C63D}"/>
              </a:ext>
            </a:extLst>
          </p:cNvPr>
          <p:cNvSpPr txBox="1"/>
          <p:nvPr/>
        </p:nvSpPr>
        <p:spPr>
          <a:xfrm>
            <a:off x="714532" y="2616736"/>
            <a:ext cx="1099842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Akava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 so </a:t>
            </a:r>
            <a:r>
              <a:rPr lang="de-DE" sz="1600" b="1" dirty="0" err="1"/>
              <a:t>postoinela</a:t>
            </a:r>
            <a:r>
              <a:rPr lang="de-DE" sz="1600" b="1" dirty="0"/>
              <a:t> </a:t>
            </a:r>
            <a:r>
              <a:rPr lang="de-DE" sz="1600" b="1" dirty="0" err="1"/>
              <a:t>maskar</a:t>
            </a:r>
            <a:r>
              <a:rPr lang="de-DE" sz="1600" b="1" dirty="0"/>
              <a:t> O Dat </a:t>
            </a:r>
            <a:r>
              <a:rPr lang="de-DE" sz="1600" b="1" dirty="0" err="1"/>
              <a:t>thaj</a:t>
            </a:r>
            <a:r>
              <a:rPr lang="de-DE" sz="1600" b="1" dirty="0"/>
              <a:t> O Isus. ,,</a:t>
            </a:r>
            <a:r>
              <a:rPr lang="de-DE" sz="1600" b="1" dirty="0" err="1"/>
              <a:t>Objavingum</a:t>
            </a:r>
            <a:r>
              <a:rPr lang="de-DE" sz="1600" b="1" dirty="0"/>
              <a:t> </a:t>
            </a:r>
            <a:r>
              <a:rPr lang="de-DE" sz="1600" b="1" dirty="0" err="1"/>
              <a:t>olenge</a:t>
            </a:r>
            <a:r>
              <a:rPr lang="de-DE" sz="1600" b="1" dirty="0"/>
              <a:t> Tiro </a:t>
            </a:r>
            <a:r>
              <a:rPr lang="de-DE" sz="1600" b="1" dirty="0" err="1"/>
              <a:t>anav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ka </a:t>
            </a:r>
            <a:r>
              <a:rPr lang="de-DE" sz="1600" b="1" dirty="0" err="1"/>
              <a:t>objavinav</a:t>
            </a:r>
            <a:r>
              <a:rPr lang="de-DE" sz="1600" b="1" dirty="0"/>
              <a:t>, </a:t>
            </a:r>
            <a:r>
              <a:rPr lang="de-DE" sz="1600" b="1" dirty="0" err="1"/>
              <a:t>za</a:t>
            </a:r>
            <a:r>
              <a:rPr lang="de-DE" sz="1600" b="1" dirty="0"/>
              <a:t> o </a:t>
            </a:r>
            <a:r>
              <a:rPr lang="de-DE" sz="1600" b="1" dirty="0" err="1"/>
              <a:t>mangipe</a:t>
            </a:r>
            <a:r>
              <a:rPr lang="de-DE" sz="1600" b="1" dirty="0"/>
              <a:t> so </a:t>
            </a:r>
            <a:r>
              <a:rPr lang="de-DE" sz="1600" b="1" dirty="0" err="1"/>
              <a:t>isiman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Mande te ovel </a:t>
            </a:r>
            <a:r>
              <a:rPr lang="de-DE" sz="1600" b="1" dirty="0" err="1"/>
              <a:t>olende</a:t>
            </a:r>
            <a:r>
              <a:rPr lang="de-DE" sz="1600" b="1" dirty="0"/>
              <a:t> a Me </a:t>
            </a:r>
            <a:r>
              <a:rPr lang="de-DE" sz="1600" b="1" dirty="0" err="1"/>
              <a:t>korkori</a:t>
            </a:r>
            <a:r>
              <a:rPr lang="de-DE" sz="1600" b="1" dirty="0"/>
              <a:t> ka </a:t>
            </a:r>
            <a:r>
              <a:rPr lang="de-DE" sz="1600" b="1" dirty="0" err="1"/>
              <a:t>ovav</a:t>
            </a:r>
            <a:r>
              <a:rPr lang="de-DE" sz="1600" b="1" dirty="0"/>
              <a:t> </a:t>
            </a:r>
            <a:r>
              <a:rPr lang="de-DE" sz="1600" b="1" dirty="0" err="1"/>
              <a:t>olende</a:t>
            </a:r>
            <a:r>
              <a:rPr lang="de-DE" sz="1600" b="1" dirty="0"/>
              <a:t>“ (Jovan 17:26).</a:t>
            </a:r>
          </a:p>
          <a:p>
            <a:endParaRPr lang="de-DE" sz="1600" b="1" dirty="0"/>
          </a:p>
          <a:p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iskupitelno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Bozenstveno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o </a:t>
            </a:r>
            <a:r>
              <a:rPr lang="de-DE" sz="1600" b="1" dirty="0" err="1"/>
              <a:t>izgubimo</a:t>
            </a:r>
            <a:r>
              <a:rPr lang="de-DE" sz="1600" b="1" dirty="0"/>
              <a:t> </a:t>
            </a:r>
            <a:r>
              <a:rPr lang="de-DE" sz="1600" b="1" dirty="0" err="1"/>
              <a:t>manusipe</a:t>
            </a:r>
            <a:r>
              <a:rPr lang="de-DE" sz="1600" b="1" dirty="0"/>
              <a:t>. ,,Agar </a:t>
            </a:r>
            <a:r>
              <a:rPr lang="de-DE" sz="1600" b="1" dirty="0" err="1"/>
              <a:t>sikavela</a:t>
            </a:r>
            <a:r>
              <a:rPr lang="de-DE" sz="1600" b="1" dirty="0"/>
              <a:t> O Devel Piro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maskar</a:t>
            </a:r>
            <a:r>
              <a:rPr lang="de-DE" sz="1600" b="1" dirty="0"/>
              <a:t> </a:t>
            </a:r>
            <a:r>
              <a:rPr lang="de-DE" sz="1600" b="1" dirty="0" err="1"/>
              <a:t>amende</a:t>
            </a:r>
            <a:r>
              <a:rPr lang="de-DE" sz="1600" b="1" dirty="0"/>
              <a:t>: </a:t>
            </a:r>
            <a:r>
              <a:rPr lang="de-DE" sz="1600" b="1" dirty="0" err="1"/>
              <a:t>Bicalga</a:t>
            </a:r>
            <a:r>
              <a:rPr lang="de-DE" sz="1600" b="1" dirty="0"/>
              <a:t> Pire Jeke </a:t>
            </a:r>
            <a:r>
              <a:rPr lang="de-DE" sz="1600" b="1" dirty="0" err="1"/>
              <a:t>bijande</a:t>
            </a:r>
            <a:r>
              <a:rPr lang="de-DE" sz="1600" b="1" dirty="0"/>
              <a:t> Cave ko </a:t>
            </a:r>
            <a:r>
              <a:rPr lang="de-DE" sz="1600" b="1" dirty="0" err="1"/>
              <a:t>sveto</a:t>
            </a:r>
            <a:r>
              <a:rPr lang="de-DE" sz="1600" b="1" dirty="0"/>
              <a:t>,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zivina</a:t>
            </a:r>
            <a:r>
              <a:rPr lang="de-DE" sz="1600" b="1" dirty="0"/>
              <a:t> </a:t>
            </a:r>
            <a:r>
              <a:rPr lang="de-DE" sz="1600" b="1" dirty="0" err="1"/>
              <a:t>preku</a:t>
            </a:r>
            <a:r>
              <a:rPr lang="de-DE" sz="1600" b="1" dirty="0"/>
              <a:t> </a:t>
            </a:r>
            <a:r>
              <a:rPr lang="de-DE" sz="1600" b="1" dirty="0" err="1"/>
              <a:t>Oleste</a:t>
            </a:r>
            <a:r>
              <a:rPr lang="de-DE" sz="1600" b="1" dirty="0"/>
              <a:t>“ (1.Jovanovo 4:9).</a:t>
            </a:r>
          </a:p>
          <a:p>
            <a:endParaRPr lang="de-DE" sz="1600" b="1" dirty="0"/>
          </a:p>
          <a:p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posebno </a:t>
            </a:r>
            <a:r>
              <a:rPr lang="de-DE" sz="1600" b="1" dirty="0" err="1"/>
              <a:t>kvaliteti</a:t>
            </a:r>
            <a:r>
              <a:rPr lang="de-DE" sz="1600" b="1" dirty="0"/>
              <a:t> so </a:t>
            </a:r>
            <a:r>
              <a:rPr lang="de-DE" sz="1600" b="1" dirty="0" err="1"/>
              <a:t>pokazinelape</a:t>
            </a:r>
            <a:r>
              <a:rPr lang="de-DE" sz="1600" b="1" dirty="0"/>
              <a:t> ko </a:t>
            </a:r>
            <a:r>
              <a:rPr lang="de-DE" sz="1600" b="1" dirty="0" err="1"/>
              <a:t>nacin</a:t>
            </a:r>
            <a:r>
              <a:rPr lang="de-DE" sz="1600" b="1" dirty="0"/>
              <a:t> </a:t>
            </a:r>
            <a:r>
              <a:rPr lang="de-DE" sz="1600" b="1" dirty="0" err="1"/>
              <a:t>koleste</a:t>
            </a:r>
            <a:r>
              <a:rPr lang="de-DE" sz="1600" b="1" dirty="0"/>
              <a:t> o </a:t>
            </a:r>
            <a:r>
              <a:rPr lang="de-DE" sz="1600" b="1" dirty="0" err="1"/>
              <a:t>hristijanija</a:t>
            </a:r>
            <a:r>
              <a:rPr lang="de-DE" sz="1600" b="1" dirty="0"/>
              <a:t> </a:t>
            </a:r>
            <a:r>
              <a:rPr lang="de-DE" sz="1600" b="1" dirty="0" err="1"/>
              <a:t>odnesinenape</a:t>
            </a:r>
            <a:r>
              <a:rPr lang="de-DE" sz="1600" b="1" dirty="0"/>
              <a:t>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</a:t>
            </a:r>
            <a:r>
              <a:rPr lang="de-DE" sz="1600" b="1" dirty="0" err="1"/>
              <a:t>javera</a:t>
            </a:r>
            <a:r>
              <a:rPr lang="de-DE" sz="1600" b="1" dirty="0"/>
              <a:t>. ,,</a:t>
            </a:r>
            <a:r>
              <a:rPr lang="de-DE" sz="1600" b="1" dirty="0" err="1"/>
              <a:t>Nevi</a:t>
            </a:r>
            <a:r>
              <a:rPr lang="de-DE" sz="1600" b="1" dirty="0"/>
              <a:t> </a:t>
            </a:r>
            <a:r>
              <a:rPr lang="de-DE" sz="1600" b="1" dirty="0" err="1"/>
              <a:t>zapoved</a:t>
            </a:r>
            <a:r>
              <a:rPr lang="de-DE" sz="1600" b="1" dirty="0"/>
              <a:t> </a:t>
            </a:r>
            <a:r>
              <a:rPr lang="de-DE" sz="1600" b="1" dirty="0" err="1"/>
              <a:t>dava</a:t>
            </a:r>
            <a:r>
              <a:rPr lang="de-DE" sz="1600" b="1" dirty="0"/>
              <a:t> tumen: te mangen tumen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javereja</a:t>
            </a:r>
            <a:r>
              <a:rPr lang="de-DE" sz="1600" b="1" dirty="0"/>
              <a:t>; sar so Me </a:t>
            </a:r>
            <a:r>
              <a:rPr lang="de-DE" sz="1600" b="1" dirty="0" err="1"/>
              <a:t>zamanglum</a:t>
            </a:r>
            <a:r>
              <a:rPr lang="de-DE" sz="1600" b="1" dirty="0"/>
              <a:t> tumen, </a:t>
            </a:r>
            <a:r>
              <a:rPr lang="de-DE" sz="1600" b="1" dirty="0" err="1"/>
              <a:t>agar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tumen te mangen tumen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javereja.Palo</a:t>
            </a:r>
            <a:r>
              <a:rPr lang="de-DE" sz="1600" b="1" dirty="0"/>
              <a:t> </a:t>
            </a:r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sarine</a:t>
            </a:r>
            <a:r>
              <a:rPr lang="de-DE" sz="1600" b="1" dirty="0"/>
              <a:t> ka </a:t>
            </a:r>
            <a:r>
              <a:rPr lang="de-DE" sz="1600" b="1" dirty="0" err="1"/>
              <a:t>canen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inen</a:t>
            </a:r>
            <a:r>
              <a:rPr lang="de-DE" sz="1600" b="1" dirty="0"/>
              <a:t> Mire </a:t>
            </a:r>
            <a:r>
              <a:rPr lang="de-DE" sz="1600" b="1" dirty="0" err="1"/>
              <a:t>ucenikja</a:t>
            </a:r>
            <a:r>
              <a:rPr lang="de-DE" sz="1600" b="1" dirty="0"/>
              <a:t>, </a:t>
            </a:r>
            <a:r>
              <a:rPr lang="de-DE" sz="1600" b="1" dirty="0" err="1"/>
              <a:t>ako</a:t>
            </a:r>
            <a:r>
              <a:rPr lang="de-DE" sz="1600" b="1" dirty="0"/>
              <a:t> </a:t>
            </a:r>
            <a:r>
              <a:rPr lang="de-DE" sz="1600" b="1" dirty="0" err="1"/>
              <a:t>isi</a:t>
            </a:r>
            <a:r>
              <a:rPr lang="de-DE" sz="1600" b="1" dirty="0"/>
              <a:t> tumen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</a:t>
            </a:r>
            <a:r>
              <a:rPr lang="de-DE" sz="1600" b="1" dirty="0" err="1"/>
              <a:t>javer</a:t>
            </a:r>
            <a:r>
              <a:rPr lang="de-DE" sz="1600" b="1" dirty="0"/>
              <a:t>“ (Jovan 13:34-35).</a:t>
            </a:r>
          </a:p>
          <a:p>
            <a:endParaRPr lang="de-DE" sz="1600" b="1" dirty="0"/>
          </a:p>
          <a:p>
            <a:r>
              <a:rPr lang="de-DE" sz="1600" b="1" dirty="0" err="1"/>
              <a:t>Praktikuinelape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demonstririnelpe</a:t>
            </a:r>
            <a:r>
              <a:rPr lang="de-DE" sz="1600" b="1" dirty="0"/>
              <a:t> o </a:t>
            </a:r>
            <a:r>
              <a:rPr lang="de-DE" sz="1600" b="1" dirty="0" err="1"/>
              <a:t>odnos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verniko</a:t>
            </a:r>
            <a:r>
              <a:rPr lang="de-DE" sz="1600" b="1" dirty="0"/>
              <a:t> e </a:t>
            </a:r>
            <a:r>
              <a:rPr lang="de-DE" sz="1600" b="1" dirty="0" err="1"/>
              <a:t>Devleja</a:t>
            </a:r>
            <a:r>
              <a:rPr lang="de-DE" sz="1600" b="1" dirty="0"/>
              <a:t>. ,,</a:t>
            </a:r>
            <a:r>
              <a:rPr lang="de-DE" sz="1600" b="1" dirty="0" err="1"/>
              <a:t>Nikoj</a:t>
            </a:r>
            <a:r>
              <a:rPr lang="de-DE" sz="1600" b="1" dirty="0"/>
              <a:t> </a:t>
            </a:r>
            <a:r>
              <a:rPr lang="de-DE" sz="1600" b="1" dirty="0" err="1"/>
              <a:t>nikad</a:t>
            </a:r>
            <a:r>
              <a:rPr lang="de-DE" sz="1600" b="1" dirty="0"/>
              <a:t> na </a:t>
            </a:r>
            <a:r>
              <a:rPr lang="de-DE" sz="1600" b="1" dirty="0" err="1"/>
              <a:t>dikla</a:t>
            </a:r>
            <a:r>
              <a:rPr lang="de-DE" sz="1600" b="1" dirty="0"/>
              <a:t> e </a:t>
            </a:r>
            <a:r>
              <a:rPr lang="de-DE" sz="1600" b="1" dirty="0" err="1"/>
              <a:t>Devle</a:t>
            </a:r>
            <a:r>
              <a:rPr lang="de-DE" sz="1600" b="1" dirty="0"/>
              <a:t>. Ako mangajamen jek jeke, O Devel ka zivinel amende thaj Oleso mangipe tano sovrsimo amende“ (1.Jovanovo 4:12).</a:t>
            </a:r>
          </a:p>
          <a:p>
            <a:endParaRPr lang="de-DE" sz="1600" b="1" dirty="0"/>
          </a:p>
          <a:p>
            <a:r>
              <a:rPr lang="de-DE" sz="1600" b="1" dirty="0"/>
              <a:t>O Mangipe kon O Devel pokazinelape preku o pokoriba tari Olesi volja; akava tano dokaz za o mangipe. ,,Kova </a:t>
            </a:r>
            <a:r>
              <a:rPr lang="de-DE" sz="1600" b="1" dirty="0" err="1"/>
              <a:t>vakerela</a:t>
            </a:r>
            <a:r>
              <a:rPr lang="de-DE" sz="1600" b="1" dirty="0"/>
              <a:t>: ,,</a:t>
            </a:r>
            <a:r>
              <a:rPr lang="de-DE" sz="1600" b="1" dirty="0" err="1"/>
              <a:t>Pencaravale</a:t>
            </a:r>
            <a:r>
              <a:rPr lang="de-DE" sz="1600" b="1" dirty="0"/>
              <a:t>“, a na </a:t>
            </a:r>
            <a:r>
              <a:rPr lang="de-DE" sz="1600" b="1" dirty="0" err="1"/>
              <a:t>pazinela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 </a:t>
            </a:r>
            <a:r>
              <a:rPr lang="de-DE" sz="1600" b="1" dirty="0" err="1"/>
              <a:t>zapovedija</a:t>
            </a:r>
            <a:r>
              <a:rPr lang="de-DE" sz="1600" b="1" dirty="0"/>
              <a:t>, </a:t>
            </a:r>
            <a:r>
              <a:rPr lang="de-DE" sz="1600" b="1" dirty="0" err="1"/>
              <a:t>hovavno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i </a:t>
            </a:r>
            <a:r>
              <a:rPr lang="de-DE" sz="1600" b="1" dirty="0" err="1"/>
              <a:t>vistina</a:t>
            </a:r>
            <a:r>
              <a:rPr lang="de-DE" sz="1600" b="1" dirty="0"/>
              <a:t> </a:t>
            </a:r>
            <a:r>
              <a:rPr lang="de-DE" sz="1600" b="1" dirty="0" err="1"/>
              <a:t>nane</a:t>
            </a:r>
            <a:r>
              <a:rPr lang="de-DE" sz="1600" b="1" dirty="0"/>
              <a:t> </a:t>
            </a:r>
            <a:r>
              <a:rPr lang="de-DE" sz="1600" b="1" dirty="0" err="1"/>
              <a:t>oleste</a:t>
            </a:r>
            <a:r>
              <a:rPr lang="de-DE" sz="1600" b="1" dirty="0"/>
              <a:t>. Ali, </a:t>
            </a:r>
            <a:r>
              <a:rPr lang="de-DE" sz="1600" b="1" dirty="0" err="1"/>
              <a:t>koj</a:t>
            </a:r>
            <a:r>
              <a:rPr lang="de-DE" sz="1600" b="1" dirty="0"/>
              <a:t> </a:t>
            </a:r>
            <a:r>
              <a:rPr lang="de-DE" sz="1600" b="1" dirty="0" err="1"/>
              <a:t>pazinela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lafi</a:t>
            </a:r>
            <a:r>
              <a:rPr lang="de-DE" sz="1600" b="1" dirty="0"/>
              <a:t>, ki </a:t>
            </a:r>
            <a:r>
              <a:rPr lang="de-DE" sz="1600" b="1" dirty="0" err="1"/>
              <a:t>leste</a:t>
            </a:r>
            <a:r>
              <a:rPr lang="de-DE" sz="1600" b="1" dirty="0"/>
              <a:t>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Devleso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cacipnase</a:t>
            </a:r>
            <a:r>
              <a:rPr lang="de-DE" sz="1600" b="1" dirty="0"/>
              <a:t> </a:t>
            </a:r>
            <a:r>
              <a:rPr lang="de-DE" sz="1600" b="1" dirty="0" err="1"/>
              <a:t>sovrsime</a:t>
            </a:r>
            <a:r>
              <a:rPr lang="de-DE" sz="1600" b="1" dirty="0"/>
              <a:t>. Palo </a:t>
            </a:r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canaja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inam </a:t>
            </a:r>
            <a:r>
              <a:rPr lang="de-DE" sz="1600" b="1" dirty="0" err="1"/>
              <a:t>Olese</a:t>
            </a:r>
            <a:r>
              <a:rPr lang="de-DE" sz="1600" b="1" dirty="0"/>
              <a:t>“ (1.Jovanovo 2:5). </a:t>
            </a:r>
            <a:endParaRPr lang="es-ES" sz="1600" b="1" dirty="0"/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6B789FC-F7EC-3D55-8528-2CBCD0809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88" y="209391"/>
            <a:ext cx="1602340" cy="965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7CF1CFCC-A7E8-BB7E-963C-330C851E1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924" y="4157798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rmar, raqueta, vista, azul&#10;&#10;Descripción generada automáticamente">
            <a:extLst>
              <a:ext uri="{FF2B5EF4-FFF2-40B4-BE49-F238E27FC236}">
                <a16:creationId xmlns:a16="http://schemas.microsoft.com/office/drawing/2014/main" id="{22FF6B11-8835-836C-E455-7066E15D7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804" y="5126011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D1543A09-5C9B-F406-86CE-A8350D79C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924" y="5863038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DCDE80C2-0574-1275-D2F8-D2E15384D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363" y="2723853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E14A28-9312-D241-A81B-D84698DE2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40009" y="3450802"/>
            <a:ext cx="174937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9ADD341-431F-A22A-73E7-5EBEAFDA46FB}"/>
              </a:ext>
            </a:extLst>
          </p:cNvPr>
          <p:cNvSpPr txBox="1"/>
          <p:nvPr/>
        </p:nvSpPr>
        <p:spPr>
          <a:xfrm>
            <a:off x="6443330" y="466998"/>
            <a:ext cx="52696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Ki 1.Korintjanite 13 koristinelape o grcko</a:t>
            </a:r>
            <a:br>
              <a:rPr lang="de-DE" sz="1600" b="1" dirty="0"/>
            </a:br>
            <a:r>
              <a:rPr lang="de-DE" sz="1600" b="1" dirty="0"/>
              <a:t>lafi agape, so znacinela ,,Mangipe“</a:t>
            </a:r>
            <a:br>
              <a:rPr lang="de-DE" sz="1600" b="1" dirty="0"/>
            </a:br>
            <a:r>
              <a:rPr lang="de-DE" sz="1600" b="1" dirty="0"/>
              <a:t>ki olesi najvozvisimi smisla, prepoznaibaja</a:t>
            </a:r>
            <a:br>
              <a:rPr lang="de-DE" sz="1600" b="1" dirty="0"/>
            </a:br>
            <a:r>
              <a:rPr lang="de-DE" sz="1600" b="1" dirty="0"/>
              <a:t>nesto vredno ko licnost ili predmet so mangelape; o mangipe so temelinelpe taro principija, a na ko emoocije; o mangipe so avela taro pocituiba bashi voshituvacka kvalitetija taro okova so tano manglo.</a:t>
            </a:r>
            <a:endParaRPr lang="es-ES" sz="1600" b="1" dirty="0"/>
          </a:p>
        </p:txBody>
      </p:sp>
      <p:pic>
        <p:nvPicPr>
          <p:cNvPr id="14" name="Imagen 13" descr="Imagen que contiene agua, tabla, azul, hombre&#10;&#10;Descripción generada automáticamente">
            <a:extLst>
              <a:ext uri="{FF2B5EF4-FFF2-40B4-BE49-F238E27FC236}">
                <a16:creationId xmlns:a16="http://schemas.microsoft.com/office/drawing/2014/main" id="{5B612F7D-8306-4908-E133-F5F9BC63E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18" y="378836"/>
            <a:ext cx="3537860" cy="199220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0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50B3292-41A5-9D46-10F9-D3F1C8D3DC82}"/>
              </a:ext>
            </a:extLst>
          </p:cNvPr>
          <p:cNvSpPr txBox="1"/>
          <p:nvPr/>
        </p:nvSpPr>
        <p:spPr>
          <a:xfrm>
            <a:off x="7253617" y="1404296"/>
            <a:ext cx="48328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odmazdin</a:t>
            </a:r>
            <a:r>
              <a:rPr lang="de-DE" b="1" dirty="0"/>
              <a:t> tut,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iker</a:t>
            </a:r>
            <a:r>
              <a:rPr lang="de-DE" b="1" dirty="0"/>
              <a:t> </a:t>
            </a:r>
            <a:r>
              <a:rPr lang="de-DE" b="1" dirty="0" err="1"/>
              <a:t>zloba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cave </a:t>
            </a:r>
            <a:r>
              <a:rPr lang="de-DE" b="1" dirty="0" err="1"/>
              <a:t>taro</a:t>
            </a:r>
            <a:r>
              <a:rPr lang="de-DE" b="1" dirty="0"/>
              <a:t> tiro </a:t>
            </a:r>
            <a:r>
              <a:rPr lang="de-DE" b="1" dirty="0" err="1"/>
              <a:t>narodo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mang </a:t>
            </a:r>
            <a:r>
              <a:rPr lang="de-DE" b="1" dirty="0" err="1"/>
              <a:t>tire</a:t>
            </a:r>
            <a:r>
              <a:rPr lang="de-DE" b="1" dirty="0"/>
              <a:t> </a:t>
            </a:r>
            <a:r>
              <a:rPr lang="de-DE" b="1" dirty="0" err="1"/>
              <a:t>bliznone</a:t>
            </a:r>
            <a:r>
              <a:rPr lang="de-DE" b="1" dirty="0"/>
              <a:t> sar tute. Me </a:t>
            </a:r>
            <a:r>
              <a:rPr lang="de-DE" b="1" dirty="0" err="1"/>
              <a:t>inum</a:t>
            </a:r>
            <a:r>
              <a:rPr lang="de-DE" b="1" dirty="0"/>
              <a:t> O Devel (Levit 19:18).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86294C-CEDC-F3DC-40E6-1BC942CC6593}"/>
              </a:ext>
            </a:extLst>
          </p:cNvPr>
          <p:cNvSpPr txBox="1"/>
          <p:nvPr/>
        </p:nvSpPr>
        <p:spPr>
          <a:xfrm>
            <a:off x="7253617" y="3619321"/>
            <a:ext cx="4911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odmazdinen</a:t>
            </a:r>
            <a:r>
              <a:rPr lang="de-DE" b="1" dirty="0"/>
              <a:t> tumen, </a:t>
            </a:r>
            <a:r>
              <a:rPr lang="de-DE" b="1" dirty="0" err="1"/>
              <a:t>vozljubime</a:t>
            </a:r>
            <a:r>
              <a:rPr lang="de-DE" b="1" dirty="0"/>
              <a:t> </a:t>
            </a:r>
            <a:r>
              <a:rPr lang="de-DE" b="1" dirty="0" err="1"/>
              <a:t>mire,nego</a:t>
            </a:r>
            <a:r>
              <a:rPr lang="de-DE" b="1" dirty="0"/>
              <a:t> den tan </a:t>
            </a:r>
            <a:r>
              <a:rPr lang="de-DE" b="1" dirty="0" err="1"/>
              <a:t>ke</a:t>
            </a:r>
            <a:r>
              <a:rPr lang="de-DE" b="1" dirty="0"/>
              <a:t>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gnev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pisimo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: ,,I </a:t>
            </a:r>
            <a:r>
              <a:rPr lang="de-DE" b="1" dirty="0" err="1"/>
              <a:t>Odmazda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Miri, Me ka </a:t>
            </a:r>
            <a:r>
              <a:rPr lang="de-DE" b="1" dirty="0" err="1"/>
              <a:t>iranav</a:t>
            </a:r>
            <a:r>
              <a:rPr lang="de-DE" b="1" dirty="0"/>
              <a:t>, </a:t>
            </a:r>
            <a:r>
              <a:rPr lang="de-DE" b="1" dirty="0" err="1"/>
              <a:t>vakerela</a:t>
            </a:r>
            <a:r>
              <a:rPr lang="de-DE" b="1" dirty="0"/>
              <a:t> O Devel“ (</a:t>
            </a:r>
            <a:r>
              <a:rPr lang="de-DE" b="1" dirty="0" err="1"/>
              <a:t>Rimjanite</a:t>
            </a:r>
            <a:r>
              <a:rPr lang="de-DE" b="1" dirty="0"/>
              <a:t> 12:19).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F7EEF2-926E-01C9-3156-D755D04ED239}"/>
              </a:ext>
            </a:extLst>
          </p:cNvPr>
          <p:cNvSpPr txBox="1"/>
          <p:nvPr/>
        </p:nvSpPr>
        <p:spPr>
          <a:xfrm>
            <a:off x="355600" y="6151911"/>
            <a:ext cx="11636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Tegani</a:t>
            </a:r>
            <a:r>
              <a:rPr lang="de-DE" b="1" dirty="0"/>
              <a:t> O Pavle </a:t>
            </a:r>
            <a:r>
              <a:rPr lang="de-DE" b="1" dirty="0" err="1"/>
              <a:t>pristapinga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</a:t>
            </a:r>
            <a:r>
              <a:rPr lang="de-DE" b="1" dirty="0" err="1"/>
              <a:t>Oleste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vakerga</a:t>
            </a:r>
            <a:r>
              <a:rPr lang="de-DE" b="1" dirty="0"/>
              <a:t>: ,,</a:t>
            </a:r>
            <a:r>
              <a:rPr lang="de-DE" b="1" dirty="0" err="1"/>
              <a:t>Devla,kozom</a:t>
            </a:r>
            <a:r>
              <a:rPr lang="de-DE" b="1" dirty="0"/>
              <a:t> </a:t>
            </a:r>
            <a:r>
              <a:rPr lang="de-DE" b="1" dirty="0" err="1"/>
              <a:t>puti</a:t>
            </a:r>
            <a:r>
              <a:rPr lang="de-DE" b="1" dirty="0"/>
              <a:t> te </a:t>
            </a:r>
            <a:r>
              <a:rPr lang="de-DE" b="1" dirty="0" err="1"/>
              <a:t>oprostinav</a:t>
            </a:r>
            <a:r>
              <a:rPr lang="de-DE" b="1" dirty="0"/>
              <a:t> </a:t>
            </a:r>
            <a:r>
              <a:rPr lang="de-DE" b="1" dirty="0" err="1"/>
              <a:t>me</a:t>
            </a:r>
            <a:r>
              <a:rPr lang="de-DE" b="1" dirty="0"/>
              <a:t> </a:t>
            </a:r>
            <a:r>
              <a:rPr lang="de-DE" b="1" dirty="0" err="1"/>
              <a:t>pralese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me</a:t>
            </a:r>
            <a:r>
              <a:rPr lang="de-DE" b="1" dirty="0"/>
              <a:t> </a:t>
            </a:r>
            <a:r>
              <a:rPr lang="de-DE" b="1" dirty="0" err="1"/>
              <a:t>pejnake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gresinga</a:t>
            </a:r>
            <a:r>
              <a:rPr lang="de-DE" b="1" dirty="0"/>
              <a:t> mange? 7 </a:t>
            </a:r>
            <a:r>
              <a:rPr lang="de-DE" b="1" dirty="0" err="1"/>
              <a:t>putija</a:t>
            </a:r>
            <a:r>
              <a:rPr lang="de-DE" b="1" dirty="0"/>
              <a:t> li“? O Isus </a:t>
            </a:r>
            <a:r>
              <a:rPr lang="de-DE" b="1" dirty="0" err="1"/>
              <a:t>odgovoringa</a:t>
            </a:r>
            <a:r>
              <a:rPr lang="de-DE" b="1" dirty="0"/>
              <a:t>: ,,Na </a:t>
            </a:r>
            <a:r>
              <a:rPr lang="de-DE" b="1" dirty="0" err="1"/>
              <a:t>vakerava</a:t>
            </a:r>
            <a:r>
              <a:rPr lang="de-DE" b="1" dirty="0"/>
              <a:t> </a:t>
            </a:r>
            <a:r>
              <a:rPr lang="de-DE" b="1" dirty="0" err="1"/>
              <a:t>tuke</a:t>
            </a:r>
            <a:r>
              <a:rPr lang="de-DE" b="1" dirty="0"/>
              <a:t> 7 </a:t>
            </a:r>
            <a:r>
              <a:rPr lang="de-DE" b="1" dirty="0" err="1"/>
              <a:t>puti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77 </a:t>
            </a:r>
            <a:r>
              <a:rPr lang="de-DE" b="1" dirty="0" err="1"/>
              <a:t>putiija</a:t>
            </a:r>
            <a:r>
              <a:rPr lang="de-DE" b="1" dirty="0"/>
              <a:t>.“ (Matej 18:21-22).</a:t>
            </a:r>
            <a:endParaRPr lang="es-ES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DD0C9F-A518-100B-2D2F-6DA97D77FE1C}"/>
              </a:ext>
            </a:extLst>
          </p:cNvPr>
          <p:cNvSpPr txBox="1"/>
          <p:nvPr/>
        </p:nvSpPr>
        <p:spPr>
          <a:xfrm>
            <a:off x="7253618" y="4774501"/>
            <a:ext cx="4832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Koj </a:t>
            </a:r>
            <a:r>
              <a:rPr lang="de-DE" b="1" dirty="0" err="1"/>
              <a:t>tano</a:t>
            </a:r>
            <a:r>
              <a:rPr lang="de-DE" b="1" dirty="0"/>
              <a:t> Devel sar Tute, Koj </a:t>
            </a:r>
            <a:r>
              <a:rPr lang="de-DE" b="1" dirty="0" err="1"/>
              <a:t>oprostinela</a:t>
            </a:r>
            <a:r>
              <a:rPr lang="de-DE" b="1" dirty="0"/>
              <a:t> o </a:t>
            </a:r>
            <a:r>
              <a:rPr lang="de-DE" b="1" dirty="0" err="1"/>
              <a:t>bezakonije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oprostinela</a:t>
            </a:r>
            <a:r>
              <a:rPr lang="de-DE" b="1" dirty="0"/>
              <a:t> o </a:t>
            </a:r>
            <a:r>
              <a:rPr lang="de-DE" b="1" dirty="0" err="1"/>
              <a:t>grevija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ostatok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Tiro </a:t>
            </a:r>
            <a:r>
              <a:rPr lang="de-DE" b="1" dirty="0" err="1"/>
              <a:t>nasledstvo</a:t>
            </a:r>
            <a:r>
              <a:rPr lang="de-DE" b="1" dirty="0"/>
              <a:t>? Na </a:t>
            </a:r>
            <a:r>
              <a:rPr lang="de-DE" b="1" dirty="0" err="1"/>
              <a:t>ikereja</a:t>
            </a:r>
            <a:r>
              <a:rPr lang="de-DE" b="1" dirty="0"/>
              <a:t> tiro </a:t>
            </a:r>
            <a:r>
              <a:rPr lang="de-DE" b="1" dirty="0" err="1"/>
              <a:t>gnev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Tu </a:t>
            </a:r>
            <a:r>
              <a:rPr lang="de-DE" b="1" dirty="0" err="1"/>
              <a:t>uzivineja</a:t>
            </a:r>
            <a:r>
              <a:rPr lang="de-DE" b="1" dirty="0"/>
              <a:t> te </a:t>
            </a:r>
            <a:r>
              <a:rPr lang="de-DE" b="1" dirty="0" err="1"/>
              <a:t>pokazine</a:t>
            </a:r>
            <a:r>
              <a:rPr lang="de-DE" b="1" dirty="0"/>
              <a:t> </a:t>
            </a:r>
            <a:r>
              <a:rPr lang="de-DE" b="1" dirty="0" err="1"/>
              <a:t>milost</a:t>
            </a:r>
            <a:r>
              <a:rPr lang="de-DE" b="1" dirty="0"/>
              <a:t> (</a:t>
            </a:r>
            <a:r>
              <a:rPr lang="de-DE" b="1" dirty="0" err="1"/>
              <a:t>Mihej</a:t>
            </a:r>
            <a:r>
              <a:rPr lang="de-DE" b="1" dirty="0"/>
              <a:t> 7:18).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BFBB6B4-E087-547A-2FBC-F5B1CDE970E8}"/>
              </a:ext>
            </a:extLst>
          </p:cNvPr>
          <p:cNvSpPr txBox="1"/>
          <p:nvPr/>
        </p:nvSpPr>
        <p:spPr>
          <a:xfrm>
            <a:off x="7253617" y="2457791"/>
            <a:ext cx="4812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Trpinen</a:t>
            </a:r>
            <a:r>
              <a:rPr lang="de-DE" b="1" dirty="0"/>
              <a:t> tumen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oprostinne</a:t>
            </a:r>
            <a:r>
              <a:rPr lang="de-DE" b="1" dirty="0"/>
              <a:t> tumen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jekeja</a:t>
            </a:r>
            <a:r>
              <a:rPr lang="de-DE" b="1" dirty="0"/>
              <a:t>,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nekoj</a:t>
            </a:r>
            <a:r>
              <a:rPr lang="de-DE" b="1" dirty="0"/>
              <a:t> </a:t>
            </a:r>
            <a:r>
              <a:rPr lang="de-DE" b="1" dirty="0" err="1"/>
              <a:t>tumendar</a:t>
            </a:r>
            <a:r>
              <a:rPr lang="de-DE" b="1" dirty="0"/>
              <a:t> </a:t>
            </a:r>
            <a:r>
              <a:rPr lang="de-DE" b="1" dirty="0" err="1"/>
              <a:t>isile</a:t>
            </a:r>
            <a:r>
              <a:rPr lang="de-DE" b="1" dirty="0"/>
              <a:t> </a:t>
            </a:r>
            <a:r>
              <a:rPr lang="de-DE" b="1" dirty="0" err="1"/>
              <a:t>zalba</a:t>
            </a:r>
            <a:r>
              <a:rPr lang="de-DE" b="1" dirty="0"/>
              <a:t> </a:t>
            </a:r>
            <a:r>
              <a:rPr lang="de-DE" b="1" dirty="0" err="1"/>
              <a:t>protiv</a:t>
            </a:r>
            <a:r>
              <a:rPr lang="de-DE" b="1" dirty="0"/>
              <a:t> </a:t>
            </a:r>
            <a:r>
              <a:rPr lang="de-DE" b="1" dirty="0" err="1"/>
              <a:t>nekaste</a:t>
            </a:r>
            <a:r>
              <a:rPr lang="de-DE" b="1" dirty="0"/>
              <a:t>. </a:t>
            </a:r>
            <a:r>
              <a:rPr lang="de-DE" b="1" dirty="0" err="1"/>
              <a:t>Oprostinen</a:t>
            </a:r>
            <a:r>
              <a:rPr lang="de-DE" b="1" dirty="0"/>
              <a:t> sar so O Devel </a:t>
            </a:r>
            <a:r>
              <a:rPr lang="de-DE" b="1" dirty="0" err="1"/>
              <a:t>oprostinga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 (</a:t>
            </a:r>
            <a:r>
              <a:rPr lang="de-DE" b="1" dirty="0" err="1"/>
              <a:t>Kolosjanite</a:t>
            </a:r>
            <a:r>
              <a:rPr lang="de-DE" b="1" dirty="0"/>
              <a:t> 3:13).</a:t>
            </a:r>
            <a:endParaRPr lang="es-ES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DEBB06B-A3BE-850A-CA76-8FCDEF233FB6}"/>
              </a:ext>
            </a:extLst>
          </p:cNvPr>
          <p:cNvSpPr txBox="1"/>
          <p:nvPr/>
        </p:nvSpPr>
        <p:spPr>
          <a:xfrm>
            <a:off x="4174836" y="254960"/>
            <a:ext cx="40191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spomninen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purane</a:t>
            </a:r>
            <a:r>
              <a:rPr lang="de-DE" b="1" dirty="0"/>
              <a:t> </a:t>
            </a:r>
            <a:r>
              <a:rPr lang="de-DE" b="1" dirty="0" err="1"/>
              <a:t>buka</a:t>
            </a:r>
            <a:r>
              <a:rPr lang="de-DE" b="1" dirty="0"/>
              <a:t>,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razmislinen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purano</a:t>
            </a:r>
            <a:r>
              <a:rPr lang="de-DE" b="1" dirty="0"/>
              <a:t> (Isaija 43:18).</a:t>
            </a:r>
            <a:endParaRPr lang="es-ES" b="1" dirty="0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3C97546C-4996-3D47-18B2-E586960C2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608146"/>
              </p:ext>
            </p:extLst>
          </p:nvPr>
        </p:nvGraphicFramePr>
        <p:xfrm>
          <a:off x="8363622" y="147503"/>
          <a:ext cx="3420152" cy="1265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BE4563F4-B5E6-6C26-B3F4-37B8AF8BB218}"/>
              </a:ext>
            </a:extLst>
          </p:cNvPr>
          <p:cNvGrpSpPr/>
          <p:nvPr/>
        </p:nvGrpSpPr>
        <p:grpSpPr>
          <a:xfrm>
            <a:off x="89758" y="68726"/>
            <a:ext cx="3424419" cy="1332576"/>
            <a:chOff x="89758" y="68726"/>
            <a:chExt cx="3424419" cy="133257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5BE63EE-1287-4574-984C-8AE687B4D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68726"/>
              <a:ext cx="3282200" cy="120229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C2D19A5-C9CB-AC59-C6AA-FC207F342F54}"/>
                </a:ext>
              </a:extLst>
            </p:cNvPr>
            <p:cNvSpPr txBox="1"/>
            <p:nvPr/>
          </p:nvSpPr>
          <p:spPr>
            <a:xfrm rot="21408114">
              <a:off x="747049" y="339473"/>
              <a:ext cx="276712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E05EBF5-1766-26EC-9CD8-C0281DBEB9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19339"/>
          <a:stretch/>
        </p:blipFill>
        <p:spPr>
          <a:xfrm>
            <a:off x="126282" y="1440127"/>
            <a:ext cx="6692581" cy="4586568"/>
          </a:xfrm>
          <a:prstGeom prst="rect">
            <a:avLst/>
          </a:prstGeom>
          <a:ln w="38100" cap="sq">
            <a:solidFill>
              <a:srgbClr val="93486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520F1B-0348-FBF4-E805-E1CE09EEC8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271" y="340908"/>
            <a:ext cx="356313" cy="2514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D585FB-4BE5-5B55-6FAD-342CBCF5B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304" y="4841426"/>
            <a:ext cx="356313" cy="251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BF52D9-9074-0EF5-570B-709F6DCDD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304" y="3689191"/>
            <a:ext cx="356313" cy="2514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7E0CDCD-6B5A-BDD1-6604-808E6740B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304" y="2539172"/>
            <a:ext cx="356313" cy="2514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0149F7-6E4F-B0B9-434A-705A9F9DD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304" y="1477662"/>
            <a:ext cx="356313" cy="2514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A86D4F-8855-27E8-DF72-069C117F9E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6" y="6202740"/>
            <a:ext cx="356313" cy="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2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EB09461-11FC-7238-B1BA-33798C676776}"/>
              </a:ext>
            </a:extLst>
          </p:cNvPr>
          <p:cNvSpPr txBox="1"/>
          <p:nvPr/>
        </p:nvSpPr>
        <p:spPr>
          <a:xfrm>
            <a:off x="154636" y="1056444"/>
            <a:ext cx="84889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Adalese</a:t>
            </a:r>
            <a:r>
              <a:rPr lang="de-DE" b="1" dirty="0"/>
              <a:t>, </a:t>
            </a:r>
            <a:r>
              <a:rPr lang="de-DE" b="1" dirty="0" err="1"/>
              <a:t>okova</a:t>
            </a:r>
            <a:r>
              <a:rPr lang="de-DE" b="1" dirty="0"/>
              <a:t> kova </a:t>
            </a:r>
            <a:r>
              <a:rPr lang="de-DE" b="1" dirty="0" err="1"/>
              <a:t>mangela</a:t>
            </a:r>
            <a:r>
              <a:rPr lang="de-DE" b="1" dirty="0"/>
              <a:t> </a:t>
            </a:r>
            <a:r>
              <a:rPr lang="de-DE" b="1" dirty="0" err="1"/>
              <a:t>nasti</a:t>
            </a:r>
            <a:r>
              <a:rPr lang="de-DE" b="1" dirty="0"/>
              <a:t> te ovel </a:t>
            </a:r>
            <a:r>
              <a:rPr lang="de-DE" b="1" dirty="0" err="1"/>
              <a:t>zadovolno</a:t>
            </a:r>
            <a:r>
              <a:rPr lang="de-DE" b="1" dirty="0"/>
              <a:t> so </a:t>
            </a:r>
            <a:r>
              <a:rPr lang="de-DE" b="1" dirty="0" err="1"/>
              <a:t>nisto</a:t>
            </a:r>
            <a:r>
              <a:rPr lang="de-DE" b="1" dirty="0"/>
              <a:t> so </a:t>
            </a:r>
            <a:r>
              <a:rPr lang="de-DE" b="1" dirty="0" err="1"/>
              <a:t>nane</a:t>
            </a:r>
            <a:r>
              <a:rPr lang="de-DE" b="1" dirty="0"/>
              <a:t> ki </a:t>
            </a:r>
            <a:r>
              <a:rPr lang="de-DE" b="1" dirty="0" err="1"/>
              <a:t>harmonija</a:t>
            </a:r>
            <a:r>
              <a:rPr lang="de-DE" b="1" dirty="0"/>
              <a:t> so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volja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 na </a:t>
            </a:r>
            <a:r>
              <a:rPr lang="de-DE" b="1" dirty="0" err="1"/>
              <a:t>raduinelape</a:t>
            </a:r>
            <a:r>
              <a:rPr lang="de-DE" b="1" dirty="0"/>
              <a:t> ko </a:t>
            </a:r>
            <a:r>
              <a:rPr lang="de-DE" b="1" dirty="0" err="1"/>
              <a:t>greske</a:t>
            </a:r>
            <a:r>
              <a:rPr lang="de-DE" b="1" dirty="0"/>
              <a:t> </a:t>
            </a:r>
            <a:r>
              <a:rPr lang="de-DE" b="1" dirty="0" err="1"/>
              <a:t>javerendar</a:t>
            </a:r>
            <a:r>
              <a:rPr lang="de-DE" b="1" dirty="0"/>
              <a:t>,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raduinelape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proglasime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vinovno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zlodelo</a:t>
            </a:r>
            <a:r>
              <a:rPr lang="de-DE" b="1" dirty="0"/>
              <a:t>. </a:t>
            </a:r>
            <a:r>
              <a:rPr lang="de-DE" b="1" dirty="0" err="1"/>
              <a:t>Oj</a:t>
            </a:r>
            <a:r>
              <a:rPr lang="de-DE" b="1" dirty="0"/>
              <a:t> na </a:t>
            </a:r>
            <a:r>
              <a:rPr lang="de-DE" b="1" dirty="0" err="1"/>
              <a:t>raduinelape</a:t>
            </a:r>
            <a:r>
              <a:rPr lang="de-DE" b="1" dirty="0"/>
              <a:t> </a:t>
            </a:r>
            <a:r>
              <a:rPr lang="de-DE" b="1" dirty="0" err="1"/>
              <a:t>zlonamerno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ka </a:t>
            </a:r>
            <a:r>
              <a:rPr lang="de-DE" b="1" dirty="0" err="1"/>
              <a:t>sunel</a:t>
            </a:r>
            <a:r>
              <a:rPr lang="de-DE" b="1" dirty="0"/>
              <a:t> o </a:t>
            </a:r>
            <a:r>
              <a:rPr lang="de-DE" b="1" dirty="0" err="1"/>
              <a:t>vest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nekoj</a:t>
            </a:r>
            <a:r>
              <a:rPr lang="de-DE" b="1" dirty="0"/>
              <a:t> </a:t>
            </a:r>
            <a:r>
              <a:rPr lang="de-DE" b="1" dirty="0" err="1"/>
              <a:t>gresinga</a:t>
            </a:r>
            <a:r>
              <a:rPr lang="de-DE" b="1" dirty="0"/>
              <a:t>. O </a:t>
            </a:r>
            <a:r>
              <a:rPr lang="de-DE" b="1" dirty="0" err="1"/>
              <a:t>Zlo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 </a:t>
            </a:r>
            <a:r>
              <a:rPr lang="de-DE" b="1" dirty="0" err="1"/>
              <a:t>raduinelape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o </a:t>
            </a:r>
            <a:r>
              <a:rPr lang="de-DE" b="1" dirty="0" err="1"/>
              <a:t>neprijateli</a:t>
            </a:r>
            <a:r>
              <a:rPr lang="de-DE" b="1" dirty="0"/>
              <a:t> </a:t>
            </a:r>
            <a:r>
              <a:rPr lang="de-DE" b="1" dirty="0" err="1"/>
              <a:t>perela</a:t>
            </a:r>
            <a:r>
              <a:rPr lang="de-DE" b="1" dirty="0"/>
              <a:t> ko grevo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o </a:t>
            </a:r>
            <a:r>
              <a:rPr lang="de-DE" b="1" dirty="0" err="1"/>
              <a:t>protivniko</a:t>
            </a:r>
            <a:r>
              <a:rPr lang="de-DE" b="1" dirty="0"/>
              <a:t> ka </a:t>
            </a:r>
            <a:r>
              <a:rPr lang="de-DE" b="1" dirty="0" err="1"/>
              <a:t>kerel</a:t>
            </a:r>
            <a:r>
              <a:rPr lang="de-DE" b="1" dirty="0"/>
              <a:t> </a:t>
            </a:r>
            <a:r>
              <a:rPr lang="de-DE" b="1" dirty="0" err="1"/>
              <a:t>greska</a:t>
            </a:r>
            <a:r>
              <a:rPr lang="de-DE" b="1" dirty="0"/>
              <a:t> so </a:t>
            </a:r>
            <a:r>
              <a:rPr lang="de-DE" b="1" dirty="0" err="1"/>
              <a:t>ostetinga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;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slucaj</a:t>
            </a:r>
            <a:r>
              <a:rPr lang="de-DE" b="1" dirty="0"/>
              <a:t> so </a:t>
            </a:r>
            <a:r>
              <a:rPr lang="de-DE" b="1" dirty="0" err="1"/>
              <a:t>mangipe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oj</a:t>
            </a:r>
            <a:r>
              <a:rPr lang="de-DE" b="1" dirty="0"/>
              <a:t> </a:t>
            </a:r>
            <a:r>
              <a:rPr lang="de-DE" b="1" dirty="0" err="1"/>
              <a:t>sledinela</a:t>
            </a:r>
            <a:r>
              <a:rPr lang="de-DE" b="1" dirty="0"/>
              <a:t> o </a:t>
            </a:r>
            <a:r>
              <a:rPr lang="de-DE" b="1" dirty="0" err="1"/>
              <a:t>dijamentralno</a:t>
            </a:r>
            <a:r>
              <a:rPr lang="de-DE" b="1" dirty="0"/>
              <a:t> </a:t>
            </a:r>
            <a:r>
              <a:rPr lang="de-DE" b="1" dirty="0" err="1"/>
              <a:t>sprotivno</a:t>
            </a:r>
            <a:r>
              <a:rPr lang="de-DE" b="1" dirty="0"/>
              <a:t> </a:t>
            </a:r>
            <a:r>
              <a:rPr lang="de-DE" b="1" dirty="0" err="1"/>
              <a:t>drumo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streminelape</a:t>
            </a:r>
            <a:r>
              <a:rPr lang="de-DE" b="1" dirty="0"/>
              <a:t> te </a:t>
            </a:r>
            <a:r>
              <a:rPr lang="de-DE" b="1" dirty="0" err="1"/>
              <a:t>pomozinel</a:t>
            </a:r>
            <a:r>
              <a:rPr lang="de-DE" b="1" dirty="0"/>
              <a:t> e </a:t>
            </a:r>
            <a:r>
              <a:rPr lang="de-DE" b="1" dirty="0" err="1"/>
              <a:t>neprijatelese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ki </a:t>
            </a:r>
            <a:r>
              <a:rPr lang="de-DE" b="1" dirty="0" err="1"/>
              <a:t>nevolja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7A65A0-E7F5-0BE0-8F19-27B8BE22E501}"/>
              </a:ext>
            </a:extLst>
          </p:cNvPr>
          <p:cNvSpPr txBox="1"/>
          <p:nvPr/>
        </p:nvSpPr>
        <p:spPr>
          <a:xfrm>
            <a:off x="3031067" y="3355848"/>
            <a:ext cx="9006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Nane te </a:t>
            </a:r>
            <a:r>
              <a:rPr lang="de-DE" b="1" dirty="0" err="1"/>
              <a:t>osudinel</a:t>
            </a:r>
            <a:r>
              <a:rPr lang="de-DE" b="1" dirty="0"/>
              <a:t> </a:t>
            </a:r>
            <a:r>
              <a:rPr lang="de-DE" b="1" dirty="0" err="1"/>
              <a:t>spored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so </a:t>
            </a:r>
            <a:r>
              <a:rPr lang="de-DE" b="1" dirty="0" err="1"/>
              <a:t>dikela</a:t>
            </a:r>
            <a:r>
              <a:rPr lang="de-DE" b="1" dirty="0"/>
              <a:t> o </a:t>
            </a:r>
            <a:r>
              <a:rPr lang="de-DE" b="1" dirty="0" err="1"/>
              <a:t>jaka</a:t>
            </a:r>
            <a:r>
              <a:rPr lang="de-DE" b="1" dirty="0"/>
              <a:t>, </a:t>
            </a:r>
            <a:r>
              <a:rPr lang="de-DE" b="1" dirty="0" err="1"/>
              <a:t>nitu</a:t>
            </a:r>
            <a:r>
              <a:rPr lang="de-DE" b="1" dirty="0"/>
              <a:t> ka </a:t>
            </a:r>
            <a:r>
              <a:rPr lang="de-DE" b="1" dirty="0" err="1"/>
              <a:t>odlucinel</a:t>
            </a:r>
            <a:r>
              <a:rPr lang="de-DE" b="1" dirty="0"/>
              <a:t> </a:t>
            </a:r>
            <a:r>
              <a:rPr lang="de-DE" b="1" dirty="0" err="1"/>
              <a:t>spored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so </a:t>
            </a:r>
            <a:r>
              <a:rPr lang="de-DE" b="1" dirty="0" err="1"/>
              <a:t>sunga</a:t>
            </a:r>
            <a:r>
              <a:rPr lang="de-DE" b="1" dirty="0"/>
              <a:t> o </a:t>
            </a:r>
            <a:r>
              <a:rPr lang="de-DE" b="1" dirty="0" err="1"/>
              <a:t>kana</a:t>
            </a:r>
            <a:r>
              <a:rPr lang="de-DE" b="1" dirty="0"/>
              <a:t>; </a:t>
            </a:r>
            <a:r>
              <a:rPr lang="de-DE" b="1" dirty="0" err="1"/>
              <a:t>nego</a:t>
            </a:r>
            <a:r>
              <a:rPr lang="de-DE" b="1" dirty="0"/>
              <a:t> so </a:t>
            </a:r>
            <a:r>
              <a:rPr lang="de-DE" b="1" dirty="0" err="1"/>
              <a:t>pravda</a:t>
            </a:r>
            <a:r>
              <a:rPr lang="de-DE" b="1" dirty="0"/>
              <a:t> ka </a:t>
            </a:r>
            <a:r>
              <a:rPr lang="de-DE" b="1" dirty="0" err="1"/>
              <a:t>osudini</a:t>
            </a:r>
            <a:r>
              <a:rPr lang="de-DE" b="1" dirty="0"/>
              <a:t> e </a:t>
            </a:r>
            <a:r>
              <a:rPr lang="de-DE" b="1" dirty="0" err="1"/>
              <a:t>bednonenge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sudinel</a:t>
            </a:r>
            <a:r>
              <a:rPr lang="de-DE" b="1" dirty="0"/>
              <a:t> e </a:t>
            </a:r>
            <a:r>
              <a:rPr lang="de-DE" b="1" dirty="0" err="1"/>
              <a:t>krotkonge</a:t>
            </a:r>
            <a:r>
              <a:rPr lang="de-DE" b="1" dirty="0"/>
              <a:t> ki </a:t>
            </a:r>
            <a:r>
              <a:rPr lang="de-DE" b="1" dirty="0" err="1"/>
              <a:t>puv</a:t>
            </a:r>
            <a:r>
              <a:rPr lang="de-DE" b="1" dirty="0"/>
              <a:t>; ka </a:t>
            </a:r>
            <a:r>
              <a:rPr lang="de-DE" b="1" dirty="0" err="1"/>
              <a:t>kuvel</a:t>
            </a:r>
            <a:r>
              <a:rPr lang="de-DE" b="1" dirty="0"/>
              <a:t> ki </a:t>
            </a:r>
            <a:r>
              <a:rPr lang="de-DE" b="1" dirty="0" err="1"/>
              <a:t>puv</a:t>
            </a:r>
            <a:r>
              <a:rPr lang="de-DE" b="1" dirty="0"/>
              <a:t> </a:t>
            </a:r>
            <a:r>
              <a:rPr lang="de-DE" b="1" dirty="0" err="1"/>
              <a:t>kasteja</a:t>
            </a:r>
            <a:r>
              <a:rPr lang="de-DE" b="1" dirty="0"/>
              <a:t> ko </a:t>
            </a:r>
            <a:r>
              <a:rPr lang="de-DE" b="1" dirty="0" err="1"/>
              <a:t>muj</a:t>
            </a:r>
            <a:r>
              <a:rPr lang="de-DE" b="1" dirty="0"/>
              <a:t> Piro, a so </a:t>
            </a:r>
            <a:r>
              <a:rPr lang="de-DE" b="1" dirty="0" err="1"/>
              <a:t>vozduhoja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vosta</a:t>
            </a:r>
            <a:r>
              <a:rPr lang="de-DE" b="1" dirty="0"/>
              <a:t> ka </a:t>
            </a:r>
            <a:r>
              <a:rPr lang="de-DE" b="1" dirty="0" err="1"/>
              <a:t>mudarel</a:t>
            </a:r>
            <a:r>
              <a:rPr lang="de-DE" b="1" dirty="0"/>
              <a:t> o </a:t>
            </a:r>
            <a:r>
              <a:rPr lang="de-DE" b="1" dirty="0" err="1"/>
              <a:t>zlo</a:t>
            </a:r>
            <a:r>
              <a:rPr lang="de-DE" b="1" dirty="0"/>
              <a:t>. I </a:t>
            </a:r>
            <a:r>
              <a:rPr lang="de-DE" b="1" dirty="0" err="1"/>
              <a:t>Pravednost</a:t>
            </a:r>
            <a:r>
              <a:rPr lang="de-DE" b="1" dirty="0"/>
              <a:t> ka ovel lese </a:t>
            </a:r>
            <a:r>
              <a:rPr lang="de-DE" b="1" dirty="0" err="1"/>
              <a:t>pojas</a:t>
            </a:r>
            <a:r>
              <a:rPr lang="de-DE" b="1" dirty="0"/>
              <a:t>, a i </a:t>
            </a:r>
            <a:r>
              <a:rPr lang="de-DE" b="1" dirty="0" err="1"/>
              <a:t>vernost</a:t>
            </a:r>
            <a:r>
              <a:rPr lang="de-DE" b="1" dirty="0"/>
              <a:t> </a:t>
            </a:r>
            <a:r>
              <a:rPr lang="de-DE" b="1" dirty="0" err="1"/>
              <a:t>pojas</a:t>
            </a:r>
            <a:r>
              <a:rPr lang="de-DE" b="1" dirty="0"/>
              <a:t> </a:t>
            </a:r>
            <a:r>
              <a:rPr lang="de-DE" b="1" dirty="0" err="1"/>
              <a:t>okolu</a:t>
            </a:r>
            <a:r>
              <a:rPr lang="de-DE" b="1" dirty="0"/>
              <a:t> o </a:t>
            </a:r>
            <a:r>
              <a:rPr lang="de-DE" b="1" dirty="0" err="1"/>
              <a:t>maskar</a:t>
            </a:r>
            <a:r>
              <a:rPr lang="de-DE" b="1" dirty="0"/>
              <a:t> (Isaija 11:3-5).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EDAE192-E07A-A22B-982D-A54BC8FD356F}"/>
              </a:ext>
            </a:extLst>
          </p:cNvPr>
          <p:cNvSpPr txBox="1"/>
          <p:nvPr/>
        </p:nvSpPr>
        <p:spPr>
          <a:xfrm>
            <a:off x="135331" y="4514718"/>
            <a:ext cx="98864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Agar tumen </a:t>
            </a:r>
            <a:r>
              <a:rPr lang="de-DE" b="1" dirty="0" err="1"/>
              <a:t>od</a:t>
            </a:r>
            <a:r>
              <a:rPr lang="de-DE" b="1" dirty="0"/>
              <a:t> </a:t>
            </a:r>
            <a:r>
              <a:rPr lang="de-DE" b="1" dirty="0" err="1"/>
              <a:t>avrijal</a:t>
            </a:r>
            <a:r>
              <a:rPr lang="de-DE" b="1" dirty="0"/>
              <a:t> </a:t>
            </a:r>
            <a:r>
              <a:rPr lang="de-DE" b="1" dirty="0" err="1"/>
              <a:t>izgledinena</a:t>
            </a:r>
            <a:r>
              <a:rPr lang="de-DE" b="1" dirty="0"/>
              <a:t> </a:t>
            </a:r>
            <a:r>
              <a:rPr lang="de-DE" b="1" dirty="0" err="1"/>
              <a:t>pravedna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, a andre </a:t>
            </a:r>
            <a:r>
              <a:rPr lang="de-DE" b="1" dirty="0" err="1"/>
              <a:t>inen</a:t>
            </a:r>
            <a:r>
              <a:rPr lang="de-DE" b="1" dirty="0"/>
              <a:t> </a:t>
            </a:r>
            <a:r>
              <a:rPr lang="de-DE" b="1" dirty="0" err="1"/>
              <a:t>perde</a:t>
            </a:r>
            <a:r>
              <a:rPr lang="de-DE" b="1" dirty="0"/>
              <a:t> so </a:t>
            </a:r>
            <a:r>
              <a:rPr lang="de-DE" b="1" dirty="0" err="1"/>
              <a:t>licemerstvo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bezakonie</a:t>
            </a:r>
            <a:r>
              <a:rPr lang="de-DE" b="1" dirty="0"/>
              <a:t>. </a:t>
            </a:r>
            <a:r>
              <a:rPr lang="de-DE" b="1" dirty="0" err="1"/>
              <a:t>Tesko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, </a:t>
            </a:r>
            <a:r>
              <a:rPr lang="de-DE" b="1" dirty="0" err="1"/>
              <a:t>knizicija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fariseja</a:t>
            </a:r>
            <a:r>
              <a:rPr lang="de-DE" b="1" dirty="0"/>
              <a:t>, </a:t>
            </a:r>
            <a:r>
              <a:rPr lang="de-DE" b="1" dirty="0" err="1"/>
              <a:t>licimerna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o </a:t>
            </a:r>
            <a:r>
              <a:rPr lang="de-DE" b="1" dirty="0" err="1"/>
              <a:t>gradna</a:t>
            </a:r>
            <a:r>
              <a:rPr lang="de-DE" b="1" dirty="0"/>
              <a:t> </a:t>
            </a:r>
            <a:r>
              <a:rPr lang="de-DE" b="1" dirty="0" err="1"/>
              <a:t>limorija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prorocija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ukraasingen</a:t>
            </a:r>
            <a:r>
              <a:rPr lang="de-DE" b="1" dirty="0"/>
              <a:t> o </a:t>
            </a:r>
            <a:r>
              <a:rPr lang="de-DE" b="1" dirty="0" err="1"/>
              <a:t>spomenikija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pravedna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vakerena</a:t>
            </a:r>
            <a:r>
              <a:rPr lang="de-DE" b="1" dirty="0"/>
              <a:t>: ,,Te </a:t>
            </a:r>
            <a:r>
              <a:rPr lang="de-DE" b="1" dirty="0" err="1"/>
              <a:t>zivina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ko vreme ko </a:t>
            </a:r>
            <a:r>
              <a:rPr lang="de-DE" b="1" dirty="0" err="1"/>
              <a:t>amaro</a:t>
            </a:r>
            <a:r>
              <a:rPr lang="de-DE" b="1" dirty="0"/>
              <a:t> dat,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ucestvuina</a:t>
            </a:r>
            <a:r>
              <a:rPr lang="de-DE" b="1" dirty="0"/>
              <a:t> </a:t>
            </a:r>
            <a:r>
              <a:rPr lang="de-DE" b="1" dirty="0" err="1"/>
              <a:t>olencar</a:t>
            </a:r>
            <a:r>
              <a:rPr lang="de-DE" b="1" dirty="0"/>
              <a:t> so </a:t>
            </a:r>
            <a:r>
              <a:rPr lang="de-DE" b="1" dirty="0" err="1"/>
              <a:t>proliba</a:t>
            </a:r>
            <a:r>
              <a:rPr lang="de-DE" b="1" dirty="0"/>
              <a:t> rat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prorocija</a:t>
            </a:r>
            <a:r>
              <a:rPr lang="de-DE" b="1" dirty="0"/>
              <a:t>!“ …</a:t>
            </a:r>
            <a:r>
              <a:rPr lang="de-DE" b="1" dirty="0" err="1"/>
              <a:t>Adalese</a:t>
            </a:r>
            <a:r>
              <a:rPr lang="de-DE" b="1" dirty="0"/>
              <a:t>, </a:t>
            </a:r>
            <a:r>
              <a:rPr lang="de-DE" b="1" dirty="0" err="1"/>
              <a:t>ake</a:t>
            </a:r>
            <a:r>
              <a:rPr lang="de-DE" b="1" dirty="0"/>
              <a:t>, </a:t>
            </a:r>
            <a:r>
              <a:rPr lang="de-DE" b="1" dirty="0" err="1"/>
              <a:t>bicalava</a:t>
            </a:r>
            <a:r>
              <a:rPr lang="de-DE" b="1" dirty="0"/>
              <a:t> </a:t>
            </a:r>
            <a:r>
              <a:rPr lang="de-DE" b="1" dirty="0" err="1"/>
              <a:t>prorcija</a:t>
            </a:r>
            <a:r>
              <a:rPr lang="de-DE" b="1" dirty="0"/>
              <a:t>, </a:t>
            </a:r>
            <a:r>
              <a:rPr lang="de-DE" b="1" dirty="0" err="1"/>
              <a:t>mudrejcija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knizicija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nesave</a:t>
            </a:r>
            <a:r>
              <a:rPr lang="de-DE" b="1" dirty="0"/>
              <a:t> </a:t>
            </a:r>
            <a:r>
              <a:rPr lang="de-DE" b="1" dirty="0" err="1"/>
              <a:t>olendar</a:t>
            </a:r>
            <a:r>
              <a:rPr lang="de-DE" b="1" dirty="0"/>
              <a:t> ka </a:t>
            </a:r>
            <a:r>
              <a:rPr lang="de-DE" b="1" dirty="0" err="1"/>
              <a:t>mudaren</a:t>
            </a:r>
            <a:r>
              <a:rPr lang="de-DE" b="1" dirty="0"/>
              <a:t> </a:t>
            </a:r>
            <a:r>
              <a:rPr lang="de-DE" b="1" dirty="0" err="1"/>
              <a:t>len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kovinen</a:t>
            </a:r>
            <a:r>
              <a:rPr lang="de-DE" b="1" dirty="0"/>
              <a:t> </a:t>
            </a:r>
            <a:r>
              <a:rPr lang="de-DE" b="1" dirty="0" err="1"/>
              <a:t>len</a:t>
            </a:r>
            <a:r>
              <a:rPr lang="de-DE" b="1" dirty="0"/>
              <a:t>, a </a:t>
            </a:r>
            <a:r>
              <a:rPr lang="de-DE" b="1" dirty="0" err="1"/>
              <a:t>nesave</a:t>
            </a:r>
            <a:r>
              <a:rPr lang="de-DE" b="1" dirty="0"/>
              <a:t> ka </a:t>
            </a:r>
            <a:r>
              <a:rPr lang="de-DE" b="1" dirty="0" err="1"/>
              <a:t>kuvenlen</a:t>
            </a:r>
            <a:r>
              <a:rPr lang="de-DE" b="1" dirty="0"/>
              <a:t> ko </a:t>
            </a:r>
            <a:r>
              <a:rPr lang="de-DE" b="1" dirty="0" err="1"/>
              <a:t>tumare</a:t>
            </a:r>
            <a:r>
              <a:rPr lang="de-DE" b="1" dirty="0"/>
              <a:t> </a:t>
            </a:r>
            <a:r>
              <a:rPr lang="de-DE" b="1" dirty="0" err="1"/>
              <a:t>sinagoge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goninen</a:t>
            </a:r>
            <a:r>
              <a:rPr lang="de-DE" b="1" dirty="0"/>
              <a:t> </a:t>
            </a:r>
            <a:r>
              <a:rPr lang="de-DE" b="1" dirty="0" err="1"/>
              <a:t>len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gradi</a:t>
            </a:r>
            <a:r>
              <a:rPr lang="de-DE" b="1" dirty="0"/>
              <a:t> ko </a:t>
            </a:r>
            <a:r>
              <a:rPr lang="de-DE" b="1" dirty="0" err="1"/>
              <a:t>gradi</a:t>
            </a:r>
            <a:r>
              <a:rPr lang="de-DE" b="1" dirty="0"/>
              <a:t>,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avel</a:t>
            </a:r>
            <a:r>
              <a:rPr lang="de-DE" b="1" dirty="0"/>
              <a:t> </a:t>
            </a:r>
            <a:r>
              <a:rPr lang="de-DE" b="1" dirty="0" err="1"/>
              <a:t>vrz</a:t>
            </a:r>
            <a:r>
              <a:rPr lang="de-DE" b="1" dirty="0"/>
              <a:t> </a:t>
            </a:r>
            <a:r>
              <a:rPr lang="de-DE" b="1" dirty="0" err="1"/>
              <a:t>tumende</a:t>
            </a:r>
            <a:r>
              <a:rPr lang="de-DE" b="1" dirty="0"/>
              <a:t> </a:t>
            </a:r>
            <a:r>
              <a:rPr lang="de-DE" b="1" dirty="0" err="1"/>
              <a:t>seto</a:t>
            </a:r>
            <a:r>
              <a:rPr lang="de-DE" b="1" dirty="0"/>
              <a:t> </a:t>
            </a:r>
            <a:r>
              <a:rPr lang="de-DE" b="1" dirty="0" err="1"/>
              <a:t>pravedno</a:t>
            </a:r>
            <a:r>
              <a:rPr lang="de-DE" b="1" dirty="0"/>
              <a:t> rat, </a:t>
            </a:r>
            <a:r>
              <a:rPr lang="de-DE" b="1" dirty="0" err="1"/>
              <a:t>proleimo</a:t>
            </a:r>
            <a:r>
              <a:rPr lang="de-DE" b="1" dirty="0"/>
              <a:t> ki </a:t>
            </a:r>
            <a:r>
              <a:rPr lang="de-DE" b="1" dirty="0" err="1"/>
              <a:t>puv</a:t>
            </a:r>
            <a:r>
              <a:rPr lang="de-DE" b="1" dirty="0"/>
              <a:t>, </a:t>
            </a:r>
            <a:r>
              <a:rPr lang="de-DE" b="1" dirty="0" err="1"/>
              <a:t>taro</a:t>
            </a:r>
            <a:r>
              <a:rPr lang="de-DE" b="1" dirty="0"/>
              <a:t> rat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pravedno</a:t>
            </a:r>
            <a:r>
              <a:rPr lang="de-DE" b="1" dirty="0"/>
              <a:t> Avel ci ki </a:t>
            </a:r>
            <a:r>
              <a:rPr lang="de-DE" b="1" dirty="0" err="1"/>
              <a:t>puv</a:t>
            </a:r>
            <a:r>
              <a:rPr lang="de-DE" b="1" dirty="0"/>
              <a:t> ko Zaharija, o </a:t>
            </a:r>
            <a:r>
              <a:rPr lang="de-DE" b="1" dirty="0" err="1"/>
              <a:t>cavo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Berehija</a:t>
            </a:r>
            <a:r>
              <a:rPr lang="de-DE" b="1" dirty="0"/>
              <a:t>, </a:t>
            </a:r>
            <a:r>
              <a:rPr lang="de-DE" b="1" dirty="0" err="1"/>
              <a:t>kaste</a:t>
            </a:r>
            <a:r>
              <a:rPr lang="de-DE" b="1" dirty="0"/>
              <a:t> </a:t>
            </a:r>
            <a:r>
              <a:rPr lang="de-DE" b="1" dirty="0" err="1"/>
              <a:t>mudergenle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ko gram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zrtveniko</a:t>
            </a:r>
            <a:r>
              <a:rPr lang="de-DE" b="1" dirty="0"/>
              <a:t> (Matej 23:28-35).</a:t>
            </a:r>
            <a:endParaRPr lang="es-ES" b="1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D22900C-1C8D-70F3-0070-298C48783E16}"/>
              </a:ext>
            </a:extLst>
          </p:cNvPr>
          <p:cNvSpPr/>
          <p:nvPr/>
        </p:nvSpPr>
        <p:spPr>
          <a:xfrm>
            <a:off x="8625999" y="83733"/>
            <a:ext cx="2948934" cy="535239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44E32972-1A2B-DBDD-B9FB-B657171DE42D}"/>
              </a:ext>
            </a:extLst>
          </p:cNvPr>
          <p:cNvSpPr/>
          <p:nvPr/>
        </p:nvSpPr>
        <p:spPr>
          <a:xfrm>
            <a:off x="9106058" y="432964"/>
            <a:ext cx="2948934" cy="739440"/>
          </a:xfrm>
          <a:custGeom>
            <a:avLst/>
            <a:gdLst>
              <a:gd name="connsiteX0" fmla="*/ 0 w 2948934"/>
              <a:gd name="connsiteY0" fmla="*/ 73944 h 739440"/>
              <a:gd name="connsiteX1" fmla="*/ 73944 w 2948934"/>
              <a:gd name="connsiteY1" fmla="*/ 0 h 739440"/>
              <a:gd name="connsiteX2" fmla="*/ 2874990 w 2948934"/>
              <a:gd name="connsiteY2" fmla="*/ 0 h 739440"/>
              <a:gd name="connsiteX3" fmla="*/ 2948934 w 2948934"/>
              <a:gd name="connsiteY3" fmla="*/ 73944 h 739440"/>
              <a:gd name="connsiteX4" fmla="*/ 2948934 w 2948934"/>
              <a:gd name="connsiteY4" fmla="*/ 665496 h 739440"/>
              <a:gd name="connsiteX5" fmla="*/ 2874990 w 2948934"/>
              <a:gd name="connsiteY5" fmla="*/ 739440 h 739440"/>
              <a:gd name="connsiteX6" fmla="*/ 73944 w 2948934"/>
              <a:gd name="connsiteY6" fmla="*/ 739440 h 739440"/>
              <a:gd name="connsiteX7" fmla="*/ 0 w 2948934"/>
              <a:gd name="connsiteY7" fmla="*/ 665496 h 739440"/>
              <a:gd name="connsiteX8" fmla="*/ 0 w 2948934"/>
              <a:gd name="connsiteY8" fmla="*/ 73944 h 7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739440">
                <a:moveTo>
                  <a:pt x="0" y="73944"/>
                </a:moveTo>
                <a:cubicBezTo>
                  <a:pt x="0" y="33106"/>
                  <a:pt x="33106" y="0"/>
                  <a:pt x="73944" y="0"/>
                </a:cubicBezTo>
                <a:lnTo>
                  <a:pt x="2874990" y="0"/>
                </a:lnTo>
                <a:cubicBezTo>
                  <a:pt x="2915828" y="0"/>
                  <a:pt x="2948934" y="33106"/>
                  <a:pt x="2948934" y="73944"/>
                </a:cubicBezTo>
                <a:lnTo>
                  <a:pt x="2948934" y="665496"/>
                </a:lnTo>
                <a:cubicBezTo>
                  <a:pt x="2948934" y="706334"/>
                  <a:pt x="2915828" y="739440"/>
                  <a:pt x="2874990" y="739440"/>
                </a:cubicBezTo>
                <a:lnTo>
                  <a:pt x="73944" y="739440"/>
                </a:lnTo>
                <a:cubicBezTo>
                  <a:pt x="33106" y="739440"/>
                  <a:pt x="0" y="706334"/>
                  <a:pt x="0" y="665496"/>
                </a:cubicBezTo>
                <a:lnTo>
                  <a:pt x="0" y="73944"/>
                </a:lnTo>
                <a:close/>
              </a:path>
            </a:pathLst>
          </a:custGeom>
          <a:solidFill>
            <a:srgbClr val="5894B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097" tIns="113097" rIns="113097" bIns="11309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raduinelape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nepravda</a:t>
            </a:r>
            <a:endPara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F379089-B0BE-681D-04D3-B7583D5E73FC}"/>
              </a:ext>
            </a:extLst>
          </p:cNvPr>
          <p:cNvGrpSpPr/>
          <p:nvPr/>
        </p:nvGrpSpPr>
        <p:grpSpPr>
          <a:xfrm>
            <a:off x="96058" y="82543"/>
            <a:ext cx="2208587" cy="880704"/>
            <a:chOff x="96058" y="82543"/>
            <a:chExt cx="2208587" cy="88070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05532B8-2374-E7E8-EEA2-60F7DB09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82543"/>
              <a:ext cx="2208587" cy="88070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A7995D9-3B08-ED26-7A19-8DB6D0BBC81C}"/>
                </a:ext>
              </a:extLst>
            </p:cNvPr>
            <p:cNvSpPr txBox="1"/>
            <p:nvPr/>
          </p:nvSpPr>
          <p:spPr>
            <a:xfrm>
              <a:off x="453209" y="82543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1B404F02-AB9B-2D99-B197-32022A486AEC}"/>
              </a:ext>
            </a:extLst>
          </p:cNvPr>
          <p:cNvGrpSpPr/>
          <p:nvPr/>
        </p:nvGrpSpPr>
        <p:grpSpPr>
          <a:xfrm>
            <a:off x="0" y="3432466"/>
            <a:ext cx="3281904" cy="981668"/>
            <a:chOff x="123645" y="3423917"/>
            <a:chExt cx="3281904" cy="981668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5A118DE-F232-C036-D956-E93BF126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5" y="3436220"/>
              <a:ext cx="3044559" cy="969365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37CB8C8-D362-6036-0A35-DF268886F3B5}"/>
                </a:ext>
              </a:extLst>
            </p:cNvPr>
            <p:cNvSpPr txBox="1"/>
            <p:nvPr/>
          </p:nvSpPr>
          <p:spPr>
            <a:xfrm rot="541628">
              <a:off x="739150" y="3423917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bashi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Imagen 5" descr="Imagen que contiene edificio, persona, ropa, parado&#10;&#10;Descripción generada automáticamente">
            <a:extLst>
              <a:ext uri="{FF2B5EF4-FFF2-40B4-BE49-F238E27FC236}">
                <a16:creationId xmlns:a16="http://schemas.microsoft.com/office/drawing/2014/main" id="{38C2EE83-0D8D-E304-E5F7-CC5B242A3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r="10664"/>
          <a:stretch/>
        </p:blipFill>
        <p:spPr>
          <a:xfrm>
            <a:off x="10021824" y="4656761"/>
            <a:ext cx="1960879" cy="2087250"/>
          </a:xfrm>
          <a:prstGeom prst="roundRect">
            <a:avLst>
              <a:gd name="adj" fmla="val 96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 descr="Un grupo de personas en un barco&#10;&#10;Descripción generada automáticamente con confianza baja">
            <a:extLst>
              <a:ext uri="{FF2B5EF4-FFF2-40B4-BE49-F238E27FC236}">
                <a16:creationId xmlns:a16="http://schemas.microsoft.com/office/drawing/2014/main" id="{687D6936-0E11-F2EC-4CE9-FEB209E5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95" y="1324903"/>
            <a:ext cx="2951869" cy="2006778"/>
          </a:xfrm>
          <a:prstGeom prst="roundRect">
            <a:avLst>
              <a:gd name="adj" fmla="val 102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22F37C9-6F71-A80D-D339-42E143432A74}"/>
              </a:ext>
            </a:extLst>
          </p:cNvPr>
          <p:cNvSpPr txBox="1"/>
          <p:nvPr/>
        </p:nvSpPr>
        <p:spPr>
          <a:xfrm>
            <a:off x="2304645" y="115162"/>
            <a:ext cx="6543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Mangipe</a:t>
            </a:r>
            <a:r>
              <a:rPr lang="de-DE" b="1" dirty="0"/>
              <a:t> na </a:t>
            </a:r>
            <a:r>
              <a:rPr lang="de-DE" b="1" dirty="0" err="1"/>
              <a:t>arakela</a:t>
            </a:r>
            <a:r>
              <a:rPr lang="de-DE" b="1" dirty="0"/>
              <a:t> </a:t>
            </a:r>
            <a:r>
              <a:rPr lang="de-DE" b="1" dirty="0" err="1"/>
              <a:t>zadovolstvo</a:t>
            </a:r>
            <a:r>
              <a:rPr lang="de-DE" b="1" dirty="0"/>
              <a:t> ko </a:t>
            </a:r>
            <a:r>
              <a:rPr lang="de-DE" b="1" dirty="0" err="1"/>
              <a:t>nisavo</a:t>
            </a:r>
            <a:r>
              <a:rPr lang="de-DE" b="1" dirty="0"/>
              <a:t> </a:t>
            </a:r>
            <a:r>
              <a:rPr lang="de-DE" b="1" dirty="0" err="1"/>
              <a:t>vid</a:t>
            </a:r>
            <a:r>
              <a:rPr lang="de-DE" b="1" dirty="0"/>
              <a:t> </a:t>
            </a:r>
            <a:r>
              <a:rPr lang="de-DE" b="1" dirty="0" err="1"/>
              <a:t>nepravda</a:t>
            </a:r>
            <a:r>
              <a:rPr lang="de-DE" b="1" dirty="0"/>
              <a:t>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razlika</a:t>
            </a:r>
            <a:r>
              <a:rPr lang="de-DE" b="1" dirty="0"/>
              <a:t> </a:t>
            </a:r>
            <a:r>
              <a:rPr lang="de-DE" b="1" dirty="0" err="1"/>
              <a:t>dali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prijateli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neprijateli</a:t>
            </a:r>
            <a:r>
              <a:rPr lang="de-DE" b="1" dirty="0"/>
              <a:t>. I </a:t>
            </a:r>
            <a:r>
              <a:rPr lang="de-DE" b="1" dirty="0" err="1"/>
              <a:t>Nepravda</a:t>
            </a:r>
            <a:r>
              <a:rPr lang="de-DE" b="1" dirty="0"/>
              <a:t>, </a:t>
            </a:r>
            <a:r>
              <a:rPr lang="de-DE" b="1" dirty="0" err="1"/>
              <a:t>koja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greh</a:t>
            </a:r>
            <a:r>
              <a:rPr lang="de-DE" b="1" dirty="0"/>
              <a:t>,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sosema</a:t>
            </a:r>
            <a:r>
              <a:rPr lang="de-DE" b="1" dirty="0"/>
              <a:t> </a:t>
            </a:r>
            <a:r>
              <a:rPr lang="de-DE" b="1" dirty="0" err="1"/>
              <a:t>tugo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bozenstveno</a:t>
            </a:r>
            <a:r>
              <a:rPr lang="de-DE" b="1" dirty="0"/>
              <a:t> </a:t>
            </a:r>
            <a:r>
              <a:rPr lang="de-DE" b="1" dirty="0" err="1"/>
              <a:t>priroda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29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BED5706-4EDD-6646-70EF-FA7FA62A2EDE}"/>
              </a:ext>
            </a:extLst>
          </p:cNvPr>
          <p:cNvSpPr txBox="1"/>
          <p:nvPr/>
        </p:nvSpPr>
        <p:spPr>
          <a:xfrm>
            <a:off x="8522816" y="1361822"/>
            <a:ext cx="3469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Ako</a:t>
            </a:r>
            <a:r>
              <a:rPr lang="de-DE" b="1" dirty="0"/>
              <a:t> o </a:t>
            </a:r>
            <a:r>
              <a:rPr lang="de-DE" b="1" dirty="0" err="1"/>
              <a:t>neprijateli</a:t>
            </a:r>
            <a:r>
              <a:rPr lang="de-DE" b="1" dirty="0"/>
              <a:t> tiro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bokalo</a:t>
            </a:r>
            <a:r>
              <a:rPr lang="de-DE" b="1" dirty="0"/>
              <a:t>, de le </a:t>
            </a:r>
            <a:r>
              <a:rPr lang="de-DE" b="1" dirty="0" err="1"/>
              <a:t>maro</a:t>
            </a:r>
            <a:r>
              <a:rPr lang="de-DE" b="1" dirty="0"/>
              <a:t> te </a:t>
            </a:r>
            <a:r>
              <a:rPr lang="de-DE" b="1" dirty="0" err="1"/>
              <a:t>hal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zedno</a:t>
            </a:r>
            <a:r>
              <a:rPr lang="de-DE" b="1" dirty="0"/>
              <a:t>, </a:t>
            </a:r>
            <a:r>
              <a:rPr lang="de-DE" b="1" dirty="0" err="1"/>
              <a:t>dele</a:t>
            </a:r>
            <a:r>
              <a:rPr lang="de-DE" b="1" dirty="0"/>
              <a:t> </a:t>
            </a:r>
            <a:r>
              <a:rPr lang="de-DE" b="1" dirty="0" err="1"/>
              <a:t>pani</a:t>
            </a:r>
            <a:r>
              <a:rPr lang="de-DE" b="1" dirty="0"/>
              <a:t> te </a:t>
            </a:r>
            <a:r>
              <a:rPr lang="de-DE" b="1" dirty="0" err="1"/>
              <a:t>pijel</a:t>
            </a:r>
            <a:r>
              <a:rPr lang="de-DE" b="1" dirty="0"/>
              <a:t>;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natrupineja</a:t>
            </a:r>
            <a:r>
              <a:rPr lang="de-DE" b="1" dirty="0"/>
              <a:t> </a:t>
            </a:r>
            <a:r>
              <a:rPr lang="de-DE" b="1" dirty="0" err="1"/>
              <a:t>zar</a:t>
            </a:r>
            <a:r>
              <a:rPr lang="de-DE" b="1" dirty="0"/>
              <a:t> </a:t>
            </a:r>
            <a:r>
              <a:rPr lang="de-DE" b="1" dirty="0" err="1"/>
              <a:t>vrz</a:t>
            </a:r>
            <a:r>
              <a:rPr lang="de-DE" b="1" dirty="0"/>
              <a:t>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sero</a:t>
            </a:r>
            <a:r>
              <a:rPr lang="de-DE" b="1" dirty="0"/>
              <a:t>, a O Devel </a:t>
            </a:r>
            <a:r>
              <a:rPr lang="de-DE" b="1" dirty="0" err="1"/>
              <a:t>ke</a:t>
            </a:r>
            <a:r>
              <a:rPr lang="de-DE" b="1" dirty="0"/>
              <a:t> </a:t>
            </a:r>
            <a:r>
              <a:rPr lang="de-DE" b="1" dirty="0" err="1"/>
              <a:t>nagradineltut</a:t>
            </a:r>
            <a:r>
              <a:rPr lang="de-DE" b="1" dirty="0"/>
              <a:t> (</a:t>
            </a:r>
            <a:r>
              <a:rPr lang="de-DE" b="1" dirty="0" err="1"/>
              <a:t>Izreki</a:t>
            </a:r>
            <a:r>
              <a:rPr lang="de-DE" b="1" dirty="0"/>
              <a:t> 25:21-22).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AE2CE-A8CB-AA5D-5731-CC993E2641C4}"/>
              </a:ext>
            </a:extLst>
          </p:cNvPr>
          <p:cNvSpPr txBox="1"/>
          <p:nvPr/>
        </p:nvSpPr>
        <p:spPr>
          <a:xfrm>
            <a:off x="8522816" y="6051503"/>
            <a:ext cx="2887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Svako</a:t>
            </a:r>
            <a:r>
              <a:rPr lang="de-DE" b="1" dirty="0"/>
              <a:t> </a:t>
            </a:r>
            <a:r>
              <a:rPr lang="de-DE" b="1" dirty="0" err="1"/>
              <a:t>nepravda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grevo (1.Jovanovo 5:17).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71665D-B7D8-004B-0700-8B25C9DDBA7A}"/>
              </a:ext>
            </a:extLst>
          </p:cNvPr>
          <p:cNvSpPr txBox="1"/>
          <p:nvPr/>
        </p:nvSpPr>
        <p:spPr>
          <a:xfrm>
            <a:off x="8522816" y="3454759"/>
            <a:ext cx="346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Keda o </a:t>
            </a:r>
            <a:r>
              <a:rPr lang="de-DE" b="1" dirty="0" err="1"/>
              <a:t>nepriajteli</a:t>
            </a:r>
            <a:r>
              <a:rPr lang="de-DE" b="1" dirty="0"/>
              <a:t> tiro ka </a:t>
            </a:r>
            <a:r>
              <a:rPr lang="de-DE" b="1" dirty="0" err="1"/>
              <a:t>perel</a:t>
            </a:r>
            <a:r>
              <a:rPr lang="de-DE" b="1" dirty="0"/>
              <a:t>,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raduin</a:t>
            </a:r>
            <a:r>
              <a:rPr lang="de-DE" b="1" dirty="0"/>
              <a:t> </a:t>
            </a:r>
            <a:r>
              <a:rPr lang="de-DE" b="1" dirty="0" err="1"/>
              <a:t>tut;keda</a:t>
            </a:r>
            <a:r>
              <a:rPr lang="de-DE" b="1" dirty="0"/>
              <a:t> ka </a:t>
            </a:r>
            <a:r>
              <a:rPr lang="de-DE" b="1" dirty="0" err="1"/>
              <a:t>sopninelpe</a:t>
            </a:r>
            <a:r>
              <a:rPr lang="de-DE" b="1" dirty="0"/>
              <a:t>, o </a:t>
            </a:r>
            <a:r>
              <a:rPr lang="de-DE" b="1" dirty="0" err="1"/>
              <a:t>srce</a:t>
            </a:r>
            <a:r>
              <a:rPr lang="de-DE" b="1" dirty="0"/>
              <a:t> tiro </a:t>
            </a:r>
            <a:r>
              <a:rPr lang="de-DE" b="1" dirty="0" err="1"/>
              <a:t>ma</a:t>
            </a:r>
            <a:r>
              <a:rPr lang="de-DE" b="1" dirty="0"/>
              <a:t> te </a:t>
            </a:r>
            <a:r>
              <a:rPr lang="de-DE" b="1" dirty="0" err="1"/>
              <a:t>raduinelpe</a:t>
            </a:r>
            <a:r>
              <a:rPr lang="de-DE" b="1" dirty="0"/>
              <a:t> (</a:t>
            </a:r>
            <a:r>
              <a:rPr lang="de-DE" b="1" dirty="0" err="1"/>
              <a:t>Izreki</a:t>
            </a:r>
            <a:r>
              <a:rPr lang="de-DE" b="1" dirty="0"/>
              <a:t> 24:17).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388F76-0076-215B-FC52-BA91050BE5AE}"/>
              </a:ext>
            </a:extLst>
          </p:cNvPr>
          <p:cNvSpPr txBox="1"/>
          <p:nvPr/>
        </p:nvSpPr>
        <p:spPr>
          <a:xfrm>
            <a:off x="8522816" y="4716700"/>
            <a:ext cx="365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Ka </a:t>
            </a:r>
            <a:r>
              <a:rPr lang="de-DE" b="1" dirty="0" err="1"/>
              <a:t>ikeretut</a:t>
            </a:r>
            <a:r>
              <a:rPr lang="de-DE" b="1" dirty="0"/>
              <a:t> ki </a:t>
            </a:r>
            <a:r>
              <a:rPr lang="de-DE" b="1" dirty="0" err="1"/>
              <a:t>pravda,za</a:t>
            </a:r>
            <a:r>
              <a:rPr lang="de-DE" b="1" dirty="0"/>
              <a:t> da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zivine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nasledine</a:t>
            </a:r>
            <a:r>
              <a:rPr lang="de-DE" b="1" dirty="0"/>
              <a:t> i </a:t>
            </a:r>
            <a:r>
              <a:rPr lang="de-DE" b="1" dirty="0" err="1"/>
              <a:t>puv</a:t>
            </a:r>
            <a:r>
              <a:rPr lang="de-DE" b="1" dirty="0"/>
              <a:t> so O Devel </a:t>
            </a:r>
            <a:r>
              <a:rPr lang="de-DE" b="1" dirty="0" err="1"/>
              <a:t>denga</a:t>
            </a:r>
            <a:r>
              <a:rPr lang="de-DE" b="1" dirty="0"/>
              <a:t> tut la Tiro Devel (</a:t>
            </a:r>
            <a:r>
              <a:rPr lang="de-DE" b="1" dirty="0" err="1"/>
              <a:t>Vtorozakon</a:t>
            </a:r>
            <a:r>
              <a:rPr lang="de-DE" b="1" dirty="0"/>
              <a:t> 16:20).</a:t>
            </a:r>
            <a:endParaRPr lang="es-ES" b="1" dirty="0"/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215FC7A8-C2E6-845B-8C4B-CF64C4ABD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9119881"/>
              </p:ext>
            </p:extLst>
          </p:nvPr>
        </p:nvGraphicFramePr>
        <p:xfrm>
          <a:off x="8560315" y="89603"/>
          <a:ext cx="3432345" cy="116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83482014-0AA4-DDCC-97E6-F6D0622B5D50}"/>
              </a:ext>
            </a:extLst>
          </p:cNvPr>
          <p:cNvGrpSpPr/>
          <p:nvPr/>
        </p:nvGrpSpPr>
        <p:grpSpPr>
          <a:xfrm>
            <a:off x="89758" y="160166"/>
            <a:ext cx="3468506" cy="1202289"/>
            <a:chOff x="89758" y="160166"/>
            <a:chExt cx="3468506" cy="120228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70AF636-159D-8DAB-A4E6-14017B06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160166"/>
              <a:ext cx="3282200" cy="120228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6566111-7189-CCE3-5BCF-F131445CE2AE}"/>
                </a:ext>
              </a:extLst>
            </p:cNvPr>
            <p:cNvSpPr txBox="1"/>
            <p:nvPr/>
          </p:nvSpPr>
          <p:spPr>
            <a:xfrm rot="21408114">
              <a:off x="791136" y="47334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B310E-F451-CB07-9A40-F6B5BA3D1CA1}"/>
              </a:ext>
            </a:extLst>
          </p:cNvPr>
          <p:cNvSpPr txBox="1"/>
          <p:nvPr/>
        </p:nvSpPr>
        <p:spPr>
          <a:xfrm>
            <a:off x="3819906" y="233066"/>
            <a:ext cx="4309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ker</a:t>
            </a:r>
            <a:r>
              <a:rPr lang="de-DE" b="1" dirty="0"/>
              <a:t> </a:t>
            </a:r>
            <a:r>
              <a:rPr lang="de-DE" b="1" dirty="0" err="1"/>
              <a:t>nepravda</a:t>
            </a:r>
            <a:r>
              <a:rPr lang="de-DE" b="1" dirty="0"/>
              <a:t> ko </a:t>
            </a:r>
            <a:r>
              <a:rPr lang="de-DE" b="1" dirty="0" err="1"/>
              <a:t>sudo</a:t>
            </a:r>
            <a:r>
              <a:rPr lang="de-DE" b="1" dirty="0"/>
              <a:t>,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sikav</a:t>
            </a:r>
            <a:r>
              <a:rPr lang="de-DE" b="1" dirty="0"/>
              <a:t> </a:t>
            </a:r>
            <a:r>
              <a:rPr lang="de-DE" b="1" dirty="0" err="1"/>
              <a:t>pristranost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</a:t>
            </a:r>
            <a:r>
              <a:rPr lang="de-DE" b="1" dirty="0" err="1"/>
              <a:t>corole</a:t>
            </a:r>
            <a:r>
              <a:rPr lang="de-DE" b="1" dirty="0"/>
              <a:t>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pocit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bare; </a:t>
            </a:r>
            <a:r>
              <a:rPr lang="de-DE" b="1" dirty="0" err="1"/>
              <a:t>sudin</a:t>
            </a:r>
            <a:r>
              <a:rPr lang="de-DE" b="1" dirty="0"/>
              <a:t> </a:t>
            </a:r>
            <a:r>
              <a:rPr lang="de-DE" b="1" dirty="0" err="1"/>
              <a:t>pravedno</a:t>
            </a:r>
            <a:r>
              <a:rPr lang="de-DE" b="1" dirty="0"/>
              <a:t> </a:t>
            </a:r>
            <a:r>
              <a:rPr lang="de-DE" b="1" dirty="0" err="1"/>
              <a:t>tire</a:t>
            </a:r>
            <a:r>
              <a:rPr lang="de-DE" b="1" dirty="0"/>
              <a:t> </a:t>
            </a:r>
            <a:r>
              <a:rPr lang="de-DE" b="1" dirty="0" err="1"/>
              <a:t>bliznone</a:t>
            </a:r>
            <a:r>
              <a:rPr lang="de-DE" b="1" dirty="0"/>
              <a:t> (</a:t>
            </a:r>
            <a:r>
              <a:rPr lang="de-DE" b="1" dirty="0" err="1"/>
              <a:t>Levitska</a:t>
            </a:r>
            <a:r>
              <a:rPr lang="de-DE" b="1" dirty="0"/>
              <a:t> 19:15).</a:t>
            </a:r>
            <a:endParaRPr lang="es-ES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E278025-A9C1-A140-9E2A-8D5DF2224CB1}"/>
              </a:ext>
            </a:extLst>
          </p:cNvPr>
          <p:cNvGrpSpPr/>
          <p:nvPr/>
        </p:nvGrpSpPr>
        <p:grpSpPr>
          <a:xfrm>
            <a:off x="126334" y="1555340"/>
            <a:ext cx="7844286" cy="5142494"/>
            <a:chOff x="126334" y="1555340"/>
            <a:chExt cx="7844286" cy="5142494"/>
          </a:xfrm>
        </p:grpSpPr>
        <p:pic>
          <p:nvPicPr>
            <p:cNvPr id="13" name="Imagen 12" descr="Imagen que contiene persona, tabla, alimentos, usando&#10;&#10;Descripción generada automáticamente">
              <a:extLst>
                <a:ext uri="{FF2B5EF4-FFF2-40B4-BE49-F238E27FC236}">
                  <a16:creationId xmlns:a16="http://schemas.microsoft.com/office/drawing/2014/main" id="{FBE605D5-BD9D-0A5B-BB10-5C5870BB7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"/>
            <a:stretch/>
          </p:blipFill>
          <p:spPr>
            <a:xfrm>
              <a:off x="126334" y="1556648"/>
              <a:ext cx="7844286" cy="5141186"/>
            </a:xfrm>
            <a:prstGeom prst="rect">
              <a:avLst/>
            </a:prstGeom>
            <a:ln w="38100" cap="sq">
              <a:solidFill>
                <a:srgbClr val="BD0B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n 15" descr="Imagen que contiene báscula, dispositivo, interior, tabla&#10;&#10;Descripción generada automáticamente">
              <a:extLst>
                <a:ext uri="{FF2B5EF4-FFF2-40B4-BE49-F238E27FC236}">
                  <a16:creationId xmlns:a16="http://schemas.microsoft.com/office/drawing/2014/main" id="{CCF11FE8-8D13-18EC-4F3E-6FA4006A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920" y="1555340"/>
              <a:ext cx="1618488" cy="2018065"/>
            </a:xfrm>
            <a:prstGeom prst="rect">
              <a:avLst/>
            </a:prstGeom>
            <a:effectLst>
              <a:outerShdw blurRad="50800" dist="50800" dir="5400000" algn="ctr" rotWithShape="0">
                <a:schemeClr val="bg1"/>
              </a:outerShdw>
            </a:effectLst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95074135-EEA6-2515-A03D-0EFBB262F9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209" y="301259"/>
            <a:ext cx="355801" cy="2514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F8261CF-5452-76DE-2251-8523D07A5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026" y="1418409"/>
            <a:ext cx="355801" cy="2514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D32D986-4402-253D-39BA-C590703EF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026" y="3526494"/>
            <a:ext cx="355801" cy="2514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BE78DBA-C081-5B19-C919-09F996D62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026" y="4816006"/>
            <a:ext cx="355801" cy="25143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6A400DA-7E84-DD84-079C-D9C52CB61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026" y="6129925"/>
            <a:ext cx="355801" cy="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0" grpId="0"/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37361E-CE0F-05CB-842A-080FE29C9C8D}"/>
              </a:ext>
            </a:extLst>
          </p:cNvPr>
          <p:cNvSpPr txBox="1"/>
          <p:nvPr/>
        </p:nvSpPr>
        <p:spPr>
          <a:xfrm>
            <a:off x="2500669" y="276040"/>
            <a:ext cx="633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Mangipe</a:t>
            </a:r>
            <a:r>
              <a:rPr lang="de-DE" b="1" dirty="0"/>
              <a:t> na </a:t>
            </a:r>
            <a:r>
              <a:rPr lang="de-DE" b="1" dirty="0" err="1"/>
              <a:t>raduinelape</a:t>
            </a:r>
            <a:r>
              <a:rPr lang="de-DE" b="1" dirty="0"/>
              <a:t> ko </a:t>
            </a:r>
            <a:r>
              <a:rPr lang="de-DE" b="1" dirty="0" err="1"/>
              <a:t>maane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ko </a:t>
            </a:r>
            <a:r>
              <a:rPr lang="de-DE" b="1" dirty="0" err="1"/>
              <a:t>olenge</a:t>
            </a:r>
            <a:r>
              <a:rPr lang="de-DE" b="1" dirty="0"/>
              <a:t> </a:t>
            </a:r>
            <a:r>
              <a:rPr lang="de-DE" b="1" dirty="0" err="1"/>
              <a:t>doblestija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zagrizenost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unapredupreduiba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vistina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srejka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o </a:t>
            </a:r>
            <a:r>
              <a:rPr lang="de-DE" b="1" dirty="0" err="1"/>
              <a:t>manusipe</a:t>
            </a:r>
            <a:r>
              <a:rPr lang="de-DE" b="1" dirty="0"/>
              <a:t>. </a:t>
            </a:r>
            <a:r>
              <a:rPr lang="de-DE" b="1" dirty="0" err="1"/>
              <a:t>Adalese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blagodarinela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podrzinela</a:t>
            </a:r>
            <a:r>
              <a:rPr lang="de-DE" b="1" dirty="0"/>
              <a:t> i </a:t>
            </a:r>
            <a:r>
              <a:rPr lang="de-DE" b="1" dirty="0" err="1"/>
              <a:t>kauza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vistina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BC4083B-F973-5DB6-464C-B33ECB9E4898}"/>
              </a:ext>
            </a:extLst>
          </p:cNvPr>
          <p:cNvSpPr/>
          <p:nvPr/>
        </p:nvSpPr>
        <p:spPr>
          <a:xfrm>
            <a:off x="8573317" y="130281"/>
            <a:ext cx="2938458" cy="50634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D68B1CC-78A1-4B12-4F5F-D90936525CAF}"/>
              </a:ext>
            </a:extLst>
          </p:cNvPr>
          <p:cNvSpPr/>
          <p:nvPr/>
        </p:nvSpPr>
        <p:spPr>
          <a:xfrm>
            <a:off x="8832991" y="440067"/>
            <a:ext cx="2938458" cy="779256"/>
          </a:xfrm>
          <a:custGeom>
            <a:avLst/>
            <a:gdLst>
              <a:gd name="connsiteX0" fmla="*/ 0 w 2938458"/>
              <a:gd name="connsiteY0" fmla="*/ 77926 h 779256"/>
              <a:gd name="connsiteX1" fmla="*/ 77926 w 2938458"/>
              <a:gd name="connsiteY1" fmla="*/ 0 h 779256"/>
              <a:gd name="connsiteX2" fmla="*/ 2860532 w 2938458"/>
              <a:gd name="connsiteY2" fmla="*/ 0 h 779256"/>
              <a:gd name="connsiteX3" fmla="*/ 2938458 w 2938458"/>
              <a:gd name="connsiteY3" fmla="*/ 77926 h 779256"/>
              <a:gd name="connsiteX4" fmla="*/ 2938458 w 2938458"/>
              <a:gd name="connsiteY4" fmla="*/ 701330 h 779256"/>
              <a:gd name="connsiteX5" fmla="*/ 2860532 w 2938458"/>
              <a:gd name="connsiteY5" fmla="*/ 779256 h 779256"/>
              <a:gd name="connsiteX6" fmla="*/ 77926 w 2938458"/>
              <a:gd name="connsiteY6" fmla="*/ 779256 h 779256"/>
              <a:gd name="connsiteX7" fmla="*/ 0 w 2938458"/>
              <a:gd name="connsiteY7" fmla="*/ 701330 h 779256"/>
              <a:gd name="connsiteX8" fmla="*/ 0 w 2938458"/>
              <a:gd name="connsiteY8" fmla="*/ 77926 h 77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779256">
                <a:moveTo>
                  <a:pt x="0" y="77926"/>
                </a:moveTo>
                <a:cubicBezTo>
                  <a:pt x="0" y="34889"/>
                  <a:pt x="34889" y="0"/>
                  <a:pt x="77926" y="0"/>
                </a:cubicBezTo>
                <a:lnTo>
                  <a:pt x="2860532" y="0"/>
                </a:lnTo>
                <a:cubicBezTo>
                  <a:pt x="2903569" y="0"/>
                  <a:pt x="2938458" y="34889"/>
                  <a:pt x="2938458" y="77926"/>
                </a:cubicBezTo>
                <a:lnTo>
                  <a:pt x="2938458" y="701330"/>
                </a:lnTo>
                <a:cubicBezTo>
                  <a:pt x="2938458" y="744367"/>
                  <a:pt x="2903569" y="779256"/>
                  <a:pt x="2860532" y="779256"/>
                </a:cubicBezTo>
                <a:lnTo>
                  <a:pt x="77926" y="779256"/>
                </a:lnTo>
                <a:cubicBezTo>
                  <a:pt x="34889" y="779256"/>
                  <a:pt x="0" y="744367"/>
                  <a:pt x="0" y="701330"/>
                </a:cubicBezTo>
                <a:lnTo>
                  <a:pt x="0" y="77926"/>
                </a:lnTo>
                <a:close/>
              </a:path>
            </a:pathLst>
          </a:custGeom>
          <a:solidFill>
            <a:srgbClr val="B8A9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264" tIns="114264" rIns="114264" bIns="11426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raduinelape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vistina</a:t>
            </a:r>
            <a:endParaRPr lang="es-ES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B82C5AD-9F50-8125-7D7B-A45E2FD0546F}"/>
              </a:ext>
            </a:extLst>
          </p:cNvPr>
          <p:cNvGrpSpPr/>
          <p:nvPr/>
        </p:nvGrpSpPr>
        <p:grpSpPr>
          <a:xfrm>
            <a:off x="96058" y="82543"/>
            <a:ext cx="2208587" cy="880703"/>
            <a:chOff x="96058" y="82543"/>
            <a:chExt cx="2208587" cy="88070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AE09429-45E9-BCCC-00F7-A8E158D7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82543"/>
              <a:ext cx="2208587" cy="880703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F602B7E-634B-D1FF-4A11-88D0E08293BF}"/>
                </a:ext>
              </a:extLst>
            </p:cNvPr>
            <p:cNvSpPr txBox="1"/>
            <p:nvPr/>
          </p:nvSpPr>
          <p:spPr>
            <a:xfrm>
              <a:off x="468872" y="129293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A455ECD-993A-4F17-6A7A-CA4291F8C627}"/>
              </a:ext>
            </a:extLst>
          </p:cNvPr>
          <p:cNvGrpSpPr/>
          <p:nvPr/>
        </p:nvGrpSpPr>
        <p:grpSpPr>
          <a:xfrm>
            <a:off x="96058" y="3041248"/>
            <a:ext cx="3281904" cy="981667"/>
            <a:chOff x="96058" y="3041248"/>
            <a:chExt cx="3281904" cy="98166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FD58E92-1787-D78E-0091-728EDB5B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3053551"/>
              <a:ext cx="3044559" cy="96936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24305F-B94A-E00E-7917-D7F9BA552269}"/>
                </a:ext>
              </a:extLst>
            </p:cNvPr>
            <p:cNvSpPr txBox="1"/>
            <p:nvPr/>
          </p:nvSpPr>
          <p:spPr>
            <a:xfrm rot="541628">
              <a:off x="711563" y="3041248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bashi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549420BB-50E3-AB39-B98B-11A5484EB664}"/>
              </a:ext>
            </a:extLst>
          </p:cNvPr>
          <p:cNvSpPr txBox="1"/>
          <p:nvPr/>
        </p:nvSpPr>
        <p:spPr>
          <a:xfrm>
            <a:off x="3219248" y="3082972"/>
            <a:ext cx="89727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O Isus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naj</a:t>
            </a:r>
            <a:r>
              <a:rPr lang="de-DE" sz="1600" b="1" dirty="0"/>
              <a:t> posebno </a:t>
            </a:r>
            <a:r>
              <a:rPr lang="de-DE" sz="1600" b="1" dirty="0" err="1"/>
              <a:t>Uciteli</a:t>
            </a:r>
            <a:r>
              <a:rPr lang="de-DE" sz="1600" b="1" dirty="0"/>
              <a:t> so o </a:t>
            </a:r>
            <a:r>
              <a:rPr lang="de-DE" sz="1600" b="1" dirty="0" err="1"/>
              <a:t>sveto</a:t>
            </a:r>
            <a:r>
              <a:rPr lang="de-DE" sz="1600" b="1" dirty="0"/>
              <a:t> </a:t>
            </a:r>
            <a:r>
              <a:rPr lang="de-DE" sz="1600" b="1" dirty="0" err="1"/>
              <a:t>nekad</a:t>
            </a:r>
            <a:r>
              <a:rPr lang="de-DE" sz="1600" b="1" dirty="0"/>
              <a:t> </a:t>
            </a:r>
            <a:r>
              <a:rPr lang="de-DE" sz="1600" b="1" dirty="0" err="1"/>
              <a:t>pencargale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prezentiringa</a:t>
            </a:r>
            <a:r>
              <a:rPr lang="de-DE" sz="1600" b="1" dirty="0"/>
              <a:t> i </a:t>
            </a:r>
            <a:r>
              <a:rPr lang="de-DE" sz="1600" b="1" dirty="0" err="1"/>
              <a:t>vistina</a:t>
            </a:r>
            <a:r>
              <a:rPr lang="de-DE" sz="1600" b="1" dirty="0"/>
              <a:t> </a:t>
            </a:r>
            <a:r>
              <a:rPr lang="de-DE" sz="1600" b="1" dirty="0" err="1"/>
              <a:t>preku</a:t>
            </a:r>
            <a:r>
              <a:rPr lang="de-DE" sz="1600" b="1" dirty="0"/>
              <a:t> </a:t>
            </a:r>
            <a:r>
              <a:rPr lang="de-DE" sz="1600" b="1" dirty="0" err="1"/>
              <a:t>jasna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ubedliva</a:t>
            </a:r>
            <a:r>
              <a:rPr lang="de-DE" sz="1600" b="1" dirty="0"/>
              <a:t> </a:t>
            </a:r>
            <a:r>
              <a:rPr lang="de-DE" sz="1600" b="1" dirty="0" err="1"/>
              <a:t>izjave</a:t>
            </a:r>
            <a:r>
              <a:rPr lang="de-DE" sz="1600" b="1" dirty="0"/>
              <a:t>, a o </a:t>
            </a:r>
            <a:r>
              <a:rPr lang="de-DE" sz="1600" b="1" dirty="0" err="1"/>
              <a:t>alustracije</a:t>
            </a:r>
            <a:r>
              <a:rPr lang="de-DE" sz="1600" b="1" dirty="0"/>
              <a:t> so </a:t>
            </a:r>
            <a:r>
              <a:rPr lang="de-DE" sz="1600" b="1" dirty="0" err="1"/>
              <a:t>koirstinga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cisto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vozviseno</a:t>
            </a:r>
            <a:r>
              <a:rPr lang="de-DE" sz="1600" b="1" dirty="0"/>
              <a:t> </a:t>
            </a:r>
            <a:r>
              <a:rPr lang="de-DE" sz="1600" b="1" dirty="0" err="1"/>
              <a:t>karakteri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nikad</a:t>
            </a:r>
            <a:r>
              <a:rPr lang="de-DE" sz="1600" b="1" dirty="0"/>
              <a:t> na </a:t>
            </a:r>
            <a:r>
              <a:rPr lang="de-DE" sz="1600" b="1" dirty="0" err="1"/>
              <a:t>mesinga</a:t>
            </a:r>
            <a:r>
              <a:rPr lang="de-DE" sz="1600" b="1" dirty="0"/>
              <a:t> </a:t>
            </a:r>
            <a:r>
              <a:rPr lang="de-DE" sz="1600" b="1" dirty="0" err="1"/>
              <a:t>vulgarna</a:t>
            </a:r>
            <a:r>
              <a:rPr lang="de-DE" sz="1600" b="1" dirty="0"/>
              <a:t> </a:t>
            </a:r>
            <a:r>
              <a:rPr lang="de-DE" sz="1600" b="1" dirty="0" err="1"/>
              <a:t>simbolija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figure</a:t>
            </a:r>
            <a:r>
              <a:rPr lang="de-DE" sz="1600" b="1" dirty="0"/>
              <a:t> ko </a:t>
            </a:r>
            <a:r>
              <a:rPr lang="de-DE" sz="1600" b="1" dirty="0" err="1"/>
              <a:t>piro</a:t>
            </a:r>
            <a:r>
              <a:rPr lang="de-DE" sz="1600" b="1" dirty="0"/>
              <a:t> </a:t>
            </a:r>
            <a:r>
              <a:rPr lang="de-DE" sz="1600" b="1" dirty="0" err="1"/>
              <a:t>bozenstveno</a:t>
            </a:r>
            <a:r>
              <a:rPr lang="de-DE" sz="1600" b="1" dirty="0"/>
              <a:t> </a:t>
            </a:r>
            <a:r>
              <a:rPr lang="de-DE" sz="1600" b="1" dirty="0" err="1"/>
              <a:t>upatstvo</a:t>
            </a:r>
            <a:r>
              <a:rPr lang="de-DE" sz="1600" b="1" dirty="0"/>
              <a:t>, </a:t>
            </a:r>
            <a:r>
              <a:rPr lang="de-DE" sz="1600" b="1" dirty="0" err="1"/>
              <a:t>nitu</a:t>
            </a:r>
            <a:r>
              <a:rPr lang="de-DE" sz="1600" b="1" dirty="0"/>
              <a:t> </a:t>
            </a:r>
            <a:r>
              <a:rPr lang="de-DE" sz="1600" b="1" dirty="0" err="1"/>
              <a:t>pak</a:t>
            </a:r>
            <a:r>
              <a:rPr lang="de-DE" sz="1600" b="1" dirty="0"/>
              <a:t> </a:t>
            </a:r>
            <a:r>
              <a:rPr lang="de-DE" sz="1600" b="1" dirty="0" err="1"/>
              <a:t>obedingape</a:t>
            </a:r>
            <a:r>
              <a:rPr lang="de-DE" sz="1600" b="1" dirty="0"/>
              <a:t> te </a:t>
            </a:r>
            <a:r>
              <a:rPr lang="de-DE" sz="1600" b="1" dirty="0" err="1"/>
              <a:t>zadovolini</a:t>
            </a:r>
            <a:r>
              <a:rPr lang="de-DE" sz="1600" b="1" dirty="0"/>
              <a:t> </a:t>
            </a:r>
            <a:r>
              <a:rPr lang="de-DE" sz="1600" b="1" dirty="0" err="1"/>
              <a:t>ljubopitnost</a:t>
            </a:r>
            <a:r>
              <a:rPr lang="de-DE" sz="1600" b="1" dirty="0"/>
              <a:t> ko </a:t>
            </a:r>
            <a:r>
              <a:rPr lang="de-DE" sz="1600" b="1" dirty="0" err="1"/>
              <a:t>manusa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te </a:t>
            </a:r>
            <a:r>
              <a:rPr lang="de-DE" sz="1600" b="1" dirty="0" err="1"/>
              <a:t>ugodinel</a:t>
            </a:r>
            <a:r>
              <a:rPr lang="de-DE" sz="1600" b="1" dirty="0"/>
              <a:t> </a:t>
            </a:r>
            <a:r>
              <a:rPr lang="de-DE" sz="1600" b="1" dirty="0" err="1"/>
              <a:t>okolenge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sunenale</a:t>
            </a:r>
            <a:r>
              <a:rPr lang="de-DE" sz="1600" b="1" dirty="0"/>
              <a:t> </a:t>
            </a:r>
            <a:r>
              <a:rPr lang="de-DE" sz="1600" b="1" dirty="0" err="1"/>
              <a:t>samo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zabava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nikad</a:t>
            </a:r>
            <a:r>
              <a:rPr lang="de-DE" sz="1600" b="1" dirty="0"/>
              <a:t> na </a:t>
            </a:r>
            <a:r>
              <a:rPr lang="de-DE" sz="1600" b="1" dirty="0" err="1"/>
              <a:t>mukla</a:t>
            </a:r>
            <a:r>
              <a:rPr lang="de-DE" sz="1600" b="1" dirty="0"/>
              <a:t> i </a:t>
            </a:r>
            <a:r>
              <a:rPr lang="de-DE" sz="1600" b="1" dirty="0" err="1"/>
              <a:t>vistina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nivo</a:t>
            </a:r>
            <a:r>
              <a:rPr lang="de-DE" sz="1600" b="1" dirty="0"/>
              <a:t> ko </a:t>
            </a:r>
            <a:r>
              <a:rPr lang="de-DE" sz="1600" b="1" dirty="0" err="1"/>
              <a:t>obicnost</a:t>
            </a:r>
            <a:r>
              <a:rPr lang="de-DE" sz="1600" b="1" dirty="0"/>
              <a:t>… </a:t>
            </a:r>
          </a:p>
          <a:p>
            <a:endParaRPr lang="de-DE" sz="1600" b="1" dirty="0"/>
          </a:p>
          <a:p>
            <a:r>
              <a:rPr lang="de-DE" sz="1600" b="1" dirty="0" err="1"/>
              <a:t>Olese</a:t>
            </a:r>
            <a:r>
              <a:rPr lang="de-DE" sz="1600" b="1" dirty="0"/>
              <a:t> </a:t>
            </a:r>
            <a:r>
              <a:rPr lang="de-DE" sz="1600" b="1" dirty="0" err="1"/>
              <a:t>lafija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najcisto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najbaro</a:t>
            </a:r>
            <a:r>
              <a:rPr lang="de-DE" sz="1600" b="1" dirty="0"/>
              <a:t> </a:t>
            </a:r>
            <a:r>
              <a:rPr lang="de-DE" sz="1600" b="1" dirty="0" err="1"/>
              <a:t>karakteri</a:t>
            </a:r>
            <a:r>
              <a:rPr lang="de-DE" sz="1600" b="1" dirty="0"/>
              <a:t> .. </a:t>
            </a:r>
            <a:r>
              <a:rPr lang="de-DE" sz="1600" b="1" dirty="0" err="1"/>
              <a:t>Ov</a:t>
            </a:r>
            <a:r>
              <a:rPr lang="de-DE" sz="1600" b="1" dirty="0"/>
              <a:t> na </a:t>
            </a:r>
            <a:r>
              <a:rPr lang="de-DE" sz="1600" b="1" dirty="0" err="1"/>
              <a:t>ponizinga</a:t>
            </a:r>
            <a:r>
              <a:rPr lang="de-DE" sz="1600" b="1" dirty="0"/>
              <a:t> i </a:t>
            </a:r>
            <a:r>
              <a:rPr lang="de-DE" sz="1600" b="1" dirty="0" err="1"/>
              <a:t>vistina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sretninelpe</a:t>
            </a:r>
            <a:r>
              <a:rPr lang="de-DE" sz="1600" b="1" dirty="0"/>
              <a:t> so </a:t>
            </a:r>
            <a:r>
              <a:rPr lang="de-DE" sz="1600" b="1" dirty="0" err="1"/>
              <a:t>manusipe</a:t>
            </a:r>
            <a:r>
              <a:rPr lang="de-DE" sz="1600" b="1" dirty="0"/>
              <a:t> ki </a:t>
            </a:r>
            <a:r>
              <a:rPr lang="de-DE" sz="1600" b="1" dirty="0" err="1"/>
              <a:t>piri</a:t>
            </a:r>
            <a:r>
              <a:rPr lang="de-DE" sz="1600" b="1" dirty="0"/>
              <a:t> </a:t>
            </a:r>
            <a:r>
              <a:rPr lang="de-DE" sz="1600" b="1" dirty="0" err="1"/>
              <a:t>padnimi</a:t>
            </a:r>
            <a:r>
              <a:rPr lang="de-DE" sz="1600" b="1" dirty="0"/>
              <a:t> </a:t>
            </a:r>
            <a:r>
              <a:rPr lang="de-DE" sz="1600" b="1" dirty="0" err="1"/>
              <a:t>sostojba</a:t>
            </a:r>
            <a:r>
              <a:rPr lang="de-DE" sz="1600" b="1" dirty="0"/>
              <a:t>, </a:t>
            </a:r>
            <a:r>
              <a:rPr lang="de-DE" sz="1600" b="1" dirty="0" err="1"/>
              <a:t>nitu</a:t>
            </a:r>
            <a:r>
              <a:rPr lang="de-DE" sz="1600" b="1" dirty="0"/>
              <a:t> </a:t>
            </a:r>
            <a:r>
              <a:rPr lang="de-DE" sz="1600" b="1" dirty="0" err="1"/>
              <a:t>mukla</a:t>
            </a:r>
            <a:r>
              <a:rPr lang="de-DE" sz="1600" b="1" dirty="0"/>
              <a:t> o </a:t>
            </a:r>
            <a:r>
              <a:rPr lang="de-DE" sz="1600" b="1" dirty="0" err="1"/>
              <a:t>standard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pravda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prilagodinelpe</a:t>
            </a:r>
            <a:r>
              <a:rPr lang="de-DE" sz="1600" b="1" dirty="0"/>
              <a:t> ki </a:t>
            </a:r>
            <a:r>
              <a:rPr lang="de-DE" sz="1600" b="1" dirty="0" err="1"/>
              <a:t>olesi</a:t>
            </a:r>
            <a:r>
              <a:rPr lang="de-DE" sz="1600" b="1" dirty="0"/>
              <a:t> </a:t>
            </a:r>
            <a:r>
              <a:rPr lang="de-DE" sz="1600" b="1" dirty="0" err="1"/>
              <a:t>degradacija</a:t>
            </a:r>
            <a:r>
              <a:rPr lang="de-DE" sz="1600" b="1" dirty="0"/>
              <a:t>; </a:t>
            </a:r>
            <a:r>
              <a:rPr lang="de-DE" sz="1600" b="1" dirty="0" err="1"/>
              <a:t>nego</a:t>
            </a:r>
            <a:r>
              <a:rPr lang="de-DE" sz="1600" b="1" dirty="0"/>
              <a:t> </a:t>
            </a:r>
            <a:r>
              <a:rPr lang="de-DE" sz="1600" b="1" dirty="0" err="1"/>
              <a:t>ponizingape</a:t>
            </a:r>
            <a:r>
              <a:rPr lang="de-DE" sz="1600" b="1" dirty="0"/>
              <a:t> </a:t>
            </a:r>
            <a:r>
              <a:rPr lang="de-DE" sz="1600" b="1" dirty="0" err="1"/>
              <a:t>pes</a:t>
            </a:r>
            <a:r>
              <a:rPr lang="de-DE" sz="1600" b="1" dirty="0"/>
              <a:t> </a:t>
            </a:r>
            <a:r>
              <a:rPr lang="de-DE" sz="1600" b="1" dirty="0" err="1"/>
              <a:t>korkori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acilo</a:t>
            </a:r>
            <a:r>
              <a:rPr lang="de-DE" sz="1600" b="1" dirty="0"/>
              <a:t> </a:t>
            </a:r>
            <a:r>
              <a:rPr lang="de-DE" sz="1600" b="1" dirty="0" err="1"/>
              <a:t>poslusno</a:t>
            </a:r>
            <a:r>
              <a:rPr lang="de-DE" sz="1600" b="1" dirty="0"/>
              <a:t> ci ko </a:t>
            </a:r>
            <a:r>
              <a:rPr lang="de-DE" sz="1600" b="1" dirty="0" err="1"/>
              <a:t>meriba</a:t>
            </a:r>
            <a:r>
              <a:rPr lang="de-DE" sz="1600" b="1" dirty="0"/>
              <a:t>, </a:t>
            </a:r>
            <a:r>
              <a:rPr lang="de-DE" sz="1600" b="1" dirty="0" err="1"/>
              <a:t>duri</a:t>
            </a:r>
            <a:r>
              <a:rPr lang="de-DE" sz="1600" b="1" dirty="0"/>
              <a:t> </a:t>
            </a:r>
            <a:r>
              <a:rPr lang="de-DE" sz="1600" b="1" dirty="0" err="1"/>
              <a:t>meriba</a:t>
            </a:r>
            <a:r>
              <a:rPr lang="de-DE" sz="1600" b="1" dirty="0"/>
              <a:t> ko </a:t>
            </a:r>
            <a:r>
              <a:rPr lang="de-DE" sz="1600" b="1" dirty="0" err="1"/>
              <a:t>krsto</a:t>
            </a:r>
            <a:r>
              <a:rPr lang="de-DE" sz="1600" b="1" dirty="0"/>
              <a:t>, </a:t>
            </a:r>
            <a:r>
              <a:rPr lang="de-DE" sz="1600" b="1" dirty="0" err="1"/>
              <a:t>za</a:t>
            </a:r>
            <a:r>
              <a:rPr lang="de-DE" sz="1600" b="1" dirty="0"/>
              <a:t> da </a:t>
            </a:r>
            <a:r>
              <a:rPr lang="de-DE" sz="1600" b="1" dirty="0" err="1"/>
              <a:t>saj</a:t>
            </a:r>
            <a:r>
              <a:rPr lang="de-DE" sz="1600" b="1" dirty="0"/>
              <a:t> te </a:t>
            </a:r>
            <a:r>
              <a:rPr lang="de-DE" sz="1600" b="1" dirty="0" err="1"/>
              <a:t>spasinel</a:t>
            </a:r>
            <a:r>
              <a:rPr lang="de-DE" sz="1600" b="1" dirty="0"/>
              <a:t> o </a:t>
            </a:r>
            <a:r>
              <a:rPr lang="de-DE" sz="1600" b="1" dirty="0" err="1"/>
              <a:t>manusikano</a:t>
            </a:r>
            <a:r>
              <a:rPr lang="de-DE" sz="1600" b="1" dirty="0"/>
              <a:t> </a:t>
            </a:r>
            <a:r>
              <a:rPr lang="de-DE" sz="1600" b="1" dirty="0" err="1"/>
              <a:t>rod</a:t>
            </a:r>
            <a:r>
              <a:rPr lang="de-DE" sz="1600" b="1" dirty="0"/>
              <a:t> so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degradirimo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prestap</a:t>
            </a:r>
            <a:r>
              <a:rPr lang="de-DE" sz="1600" b="1" dirty="0"/>
              <a:t>…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spasinga</a:t>
            </a:r>
            <a:r>
              <a:rPr lang="de-DE" sz="1600" b="1" dirty="0"/>
              <a:t> i </a:t>
            </a:r>
            <a:r>
              <a:rPr lang="de-DE" sz="1600" b="1" dirty="0" err="1"/>
              <a:t>vistina</a:t>
            </a:r>
            <a:r>
              <a:rPr lang="de-DE" sz="1600" b="1" dirty="0"/>
              <a:t>, </a:t>
            </a:r>
            <a:r>
              <a:rPr lang="de-DE" sz="1600" b="1" dirty="0" err="1"/>
              <a:t>adaja</a:t>
            </a:r>
            <a:r>
              <a:rPr lang="de-DE" sz="1600" b="1" dirty="0"/>
              <a:t> </a:t>
            </a:r>
            <a:r>
              <a:rPr lang="de-DE" sz="1600" b="1" dirty="0" err="1"/>
              <a:t>vecno</a:t>
            </a:r>
            <a:r>
              <a:rPr lang="de-DE" sz="1600" b="1" dirty="0"/>
              <a:t> </a:t>
            </a:r>
            <a:r>
              <a:rPr lang="de-DE" sz="1600" b="1" dirty="0" err="1"/>
              <a:t>vistina</a:t>
            </a:r>
            <a:r>
              <a:rPr lang="de-DE" sz="1600" b="1" dirty="0"/>
              <a:t>,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ponizuvacko</a:t>
            </a:r>
            <a:r>
              <a:rPr lang="de-DE" sz="1600" b="1" dirty="0"/>
              <a:t> </a:t>
            </a:r>
            <a:r>
              <a:rPr lang="de-DE" sz="1600" b="1" dirty="0" err="1"/>
              <a:t>drustvo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zabluda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zapovedinga</a:t>
            </a:r>
            <a:r>
              <a:rPr lang="de-DE" sz="1600" b="1" dirty="0"/>
              <a:t> te </a:t>
            </a:r>
            <a:r>
              <a:rPr lang="de-DE" sz="1600" b="1" dirty="0" err="1"/>
              <a:t>svetinel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ki </a:t>
            </a:r>
            <a:r>
              <a:rPr lang="de-DE" sz="1600" b="1" dirty="0" err="1"/>
              <a:t>piri</a:t>
            </a:r>
            <a:r>
              <a:rPr lang="de-DE" sz="1600" b="1" dirty="0"/>
              <a:t> </a:t>
            </a:r>
            <a:r>
              <a:rPr lang="de-DE" sz="1600" b="1" dirty="0" err="1"/>
              <a:t>nebesno</a:t>
            </a:r>
            <a:r>
              <a:rPr lang="de-DE" sz="1600" b="1" dirty="0"/>
              <a:t> </a:t>
            </a:r>
            <a:r>
              <a:rPr lang="de-DE" sz="1600" b="1" dirty="0" err="1"/>
              <a:t>brilijantnost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sjaj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vozvisinga</a:t>
            </a:r>
            <a:r>
              <a:rPr lang="de-DE" sz="1600" b="1" dirty="0"/>
              <a:t> o </a:t>
            </a:r>
            <a:r>
              <a:rPr lang="de-DE" sz="1600" b="1" dirty="0" err="1"/>
              <a:t>karakteri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vistina</a:t>
            </a:r>
            <a:r>
              <a:rPr lang="de-DE" sz="1600" b="1" dirty="0"/>
              <a:t> so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frdimi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uravga</a:t>
            </a:r>
            <a:r>
              <a:rPr lang="de-DE" sz="1600" b="1" dirty="0"/>
              <a:t> </a:t>
            </a:r>
            <a:r>
              <a:rPr lang="de-DE" sz="1600" b="1" dirty="0" err="1"/>
              <a:t>olaki</a:t>
            </a:r>
            <a:r>
              <a:rPr lang="de-DE" sz="1600" b="1" dirty="0"/>
              <a:t> </a:t>
            </a:r>
            <a:r>
              <a:rPr lang="de-DE" sz="1600" b="1" dirty="0" err="1"/>
              <a:t>vistinsko</a:t>
            </a:r>
            <a:r>
              <a:rPr lang="de-DE" sz="1600" b="1" dirty="0"/>
              <a:t> </a:t>
            </a:r>
            <a:r>
              <a:rPr lang="de-DE" sz="1600" b="1" dirty="0" err="1"/>
              <a:t>vaznost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dostoinstvo</a:t>
            </a:r>
            <a:r>
              <a:rPr lang="de-DE" sz="1600" b="1" dirty="0"/>
              <a:t>. </a:t>
            </a:r>
            <a:r>
              <a:rPr lang="de-DE" sz="1600" b="1" dirty="0" err="1"/>
              <a:t>Smoto</a:t>
            </a:r>
            <a:r>
              <a:rPr lang="de-DE" sz="1600" b="1" dirty="0"/>
              <a:t> </a:t>
            </a:r>
            <a:r>
              <a:rPr lang="de-DE" sz="1600" b="1" dirty="0" err="1"/>
              <a:t>korkori</a:t>
            </a:r>
            <a:r>
              <a:rPr lang="de-DE" sz="1600" b="1" dirty="0"/>
              <a:t> O Isus Hristos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vistina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zivoto</a:t>
            </a:r>
            <a:r>
              <a:rPr lang="de-DE" sz="1600" b="1" dirty="0"/>
              <a:t>. The Review and Herald, 6 </a:t>
            </a:r>
            <a:r>
              <a:rPr lang="de-DE" sz="1600" b="1" dirty="0" err="1"/>
              <a:t>august</a:t>
            </a:r>
            <a:r>
              <a:rPr lang="de-DE" sz="1600" b="1" dirty="0"/>
              <a:t> 1895 </a:t>
            </a:r>
            <a:r>
              <a:rPr lang="de-DE" sz="1600" b="1" dirty="0" err="1"/>
              <a:t>bers</a:t>
            </a:r>
            <a:r>
              <a:rPr lang="de-DE" sz="1600" b="1" dirty="0"/>
              <a:t>. EJ 175</a:t>
            </a:r>
            <a:endParaRPr lang="es-ES" sz="1600" b="1" dirty="0"/>
          </a:p>
        </p:txBody>
      </p:sp>
      <p:pic>
        <p:nvPicPr>
          <p:cNvPr id="6" name="Imagen 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E690F841-37D5-701A-57FE-5A390EEE1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0" y="4205458"/>
            <a:ext cx="3044559" cy="25232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41722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D6D612-814F-5EB7-A946-EA0D2567F25A}"/>
              </a:ext>
            </a:extLst>
          </p:cNvPr>
          <p:cNvSpPr txBox="1"/>
          <p:nvPr/>
        </p:nvSpPr>
        <p:spPr>
          <a:xfrm>
            <a:off x="2481527" y="1548962"/>
            <a:ext cx="7623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nasti</a:t>
            </a:r>
            <a:r>
              <a:rPr lang="de-DE" b="1" dirty="0"/>
              <a:t> te </a:t>
            </a:r>
            <a:r>
              <a:rPr lang="de-DE" b="1" dirty="0" err="1"/>
              <a:t>raduinelpe</a:t>
            </a:r>
            <a:r>
              <a:rPr lang="de-DE" b="1" dirty="0"/>
              <a:t> ko </a:t>
            </a:r>
            <a:r>
              <a:rPr lang="de-DE" b="1" dirty="0" err="1"/>
              <a:t>nisavo</a:t>
            </a:r>
            <a:r>
              <a:rPr lang="de-DE" b="1" dirty="0"/>
              <a:t> grevo </a:t>
            </a:r>
            <a:r>
              <a:rPr lang="de-DE" b="1" dirty="0" err="1"/>
              <a:t>ili</a:t>
            </a:r>
            <a:r>
              <a:rPr lang="de-DE" b="1" dirty="0"/>
              <a:t> ki </a:t>
            </a:r>
            <a:r>
              <a:rPr lang="de-DE" b="1" dirty="0" err="1"/>
              <a:t>kazna</a:t>
            </a:r>
            <a:r>
              <a:rPr lang="de-DE" b="1" dirty="0"/>
              <a:t> so </a:t>
            </a:r>
            <a:r>
              <a:rPr lang="de-DE" b="1" dirty="0" err="1"/>
              <a:t>odgovorinela</a:t>
            </a:r>
            <a:r>
              <a:rPr lang="de-DE" b="1" dirty="0"/>
              <a:t> o </a:t>
            </a:r>
            <a:r>
              <a:rPr lang="de-DE" b="1" dirty="0" err="1"/>
              <a:t>gresniko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raduinelape</a:t>
            </a:r>
            <a:r>
              <a:rPr lang="de-DE" b="1" dirty="0"/>
              <a:t> ko </a:t>
            </a:r>
            <a:r>
              <a:rPr lang="de-DE" b="1" dirty="0" err="1"/>
              <a:t>oslobodiba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</a:t>
            </a:r>
            <a:r>
              <a:rPr lang="de-DE" b="1" dirty="0"/>
              <a:t> ci ko </a:t>
            </a:r>
            <a:r>
              <a:rPr lang="de-DE" b="1" dirty="0" err="1"/>
              <a:t>jaka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grevo,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asavko</a:t>
            </a:r>
            <a:r>
              <a:rPr lang="de-DE" b="1" dirty="0"/>
              <a:t> </a:t>
            </a:r>
            <a:r>
              <a:rPr lang="de-DE" b="1" dirty="0" err="1"/>
              <a:t>oslobodiba</a:t>
            </a:r>
            <a:r>
              <a:rPr lang="de-DE" b="1" dirty="0"/>
              <a:t> </a:t>
            </a:r>
            <a:r>
              <a:rPr lang="de-DE" b="1" dirty="0" err="1"/>
              <a:t>civela</a:t>
            </a:r>
            <a:r>
              <a:rPr lang="de-DE" b="1" dirty="0"/>
              <a:t> ki </a:t>
            </a:r>
            <a:r>
              <a:rPr lang="de-DE" b="1" dirty="0" err="1"/>
              <a:t>harmonija</a:t>
            </a:r>
            <a:r>
              <a:rPr lang="de-DE" b="1" dirty="0"/>
              <a:t> so </a:t>
            </a:r>
            <a:r>
              <a:rPr lang="de-DE" b="1" dirty="0" err="1"/>
              <a:t>vistina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kerela</a:t>
            </a:r>
            <a:r>
              <a:rPr lang="de-DE" b="1" dirty="0"/>
              <a:t> e </a:t>
            </a:r>
            <a:r>
              <a:rPr lang="de-DE" b="1" dirty="0" err="1"/>
              <a:t>kandidate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nebesno</a:t>
            </a:r>
            <a:r>
              <a:rPr lang="de-DE" b="1" dirty="0"/>
              <a:t> </a:t>
            </a:r>
            <a:r>
              <a:rPr lang="de-DE" b="1" dirty="0" err="1"/>
              <a:t>sreka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koja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sozdaimo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13" name="Imagen 12" descr="Imagen que contiene hombre, parado, sostener, vistiendo&#10;&#10;Descripción generada automáticamente">
            <a:extLst>
              <a:ext uri="{FF2B5EF4-FFF2-40B4-BE49-F238E27FC236}">
                <a16:creationId xmlns:a16="http://schemas.microsoft.com/office/drawing/2014/main" id="{C3915B13-C36C-5574-3D50-39D5B0E3C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5" b="15905"/>
          <a:stretch/>
        </p:blipFill>
        <p:spPr>
          <a:xfrm>
            <a:off x="137189" y="1072626"/>
            <a:ext cx="2167455" cy="18863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E73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par de hombres con traje y corbata&#10;&#10;Descripción generada automáticamente con confianza media">
            <a:extLst>
              <a:ext uri="{FF2B5EF4-FFF2-40B4-BE49-F238E27FC236}">
                <a16:creationId xmlns:a16="http://schemas.microsoft.com/office/drawing/2014/main" id="{FB88F3DE-1A03-B9BF-8F73-5666D7C771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/>
          <a:stretch/>
        </p:blipFill>
        <p:spPr>
          <a:xfrm>
            <a:off x="10281724" y="1335999"/>
            <a:ext cx="1516024" cy="15616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E73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75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5" grpId="0" uiExpand="1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4357147-7833-739B-417B-2B93DCF35D09}"/>
              </a:ext>
            </a:extLst>
          </p:cNvPr>
          <p:cNvGrpSpPr/>
          <p:nvPr/>
        </p:nvGrpSpPr>
        <p:grpSpPr>
          <a:xfrm>
            <a:off x="89759" y="168116"/>
            <a:ext cx="3468505" cy="1202289"/>
            <a:chOff x="89759" y="168116"/>
            <a:chExt cx="3468505" cy="120228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6E3532C-6585-25CD-8C4E-97F8932B3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9" y="168116"/>
              <a:ext cx="3282198" cy="120228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B92735D-93C5-665E-D2A6-D2D730101B73}"/>
                </a:ext>
              </a:extLst>
            </p:cNvPr>
            <p:cNvSpPr txBox="1"/>
            <p:nvPr/>
          </p:nvSpPr>
          <p:spPr>
            <a:xfrm rot="21408114">
              <a:off x="791136" y="48129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F17B8A9-DC17-1E1B-F45B-16372BD49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091505"/>
              </p:ext>
            </p:extLst>
          </p:nvPr>
        </p:nvGraphicFramePr>
        <p:xfrm>
          <a:off x="8787308" y="108653"/>
          <a:ext cx="3420152" cy="1246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F85EA55-FFBB-B79F-5BA5-65E96EB5C012}"/>
              </a:ext>
            </a:extLst>
          </p:cNvPr>
          <p:cNvSpPr txBox="1"/>
          <p:nvPr/>
        </p:nvSpPr>
        <p:spPr>
          <a:xfrm>
            <a:off x="3704790" y="157154"/>
            <a:ext cx="5115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Tegani</a:t>
            </a:r>
            <a:r>
              <a:rPr lang="de-DE" b="1" dirty="0"/>
              <a:t> O Isus </a:t>
            </a:r>
            <a:r>
              <a:rPr lang="de-DE" b="1" dirty="0" err="1"/>
              <a:t>vakerga</a:t>
            </a:r>
            <a:r>
              <a:rPr lang="de-DE" b="1" dirty="0"/>
              <a:t> e </a:t>
            </a:r>
            <a:r>
              <a:rPr lang="de-DE" b="1" dirty="0" err="1"/>
              <a:t>Evrejenge</a:t>
            </a:r>
            <a:r>
              <a:rPr lang="de-DE" b="1" dirty="0"/>
              <a:t> so </a:t>
            </a:r>
            <a:r>
              <a:rPr lang="de-DE" b="1" dirty="0" err="1"/>
              <a:t>poveruinge</a:t>
            </a:r>
            <a:r>
              <a:rPr lang="de-DE" b="1" dirty="0"/>
              <a:t> </a:t>
            </a:r>
            <a:r>
              <a:rPr lang="de-DE" b="1" dirty="0" err="1"/>
              <a:t>Oleste</a:t>
            </a:r>
            <a:r>
              <a:rPr lang="de-DE" b="1" dirty="0"/>
              <a:t>: ,,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acovena</a:t>
            </a:r>
            <a:r>
              <a:rPr lang="de-DE" b="1" dirty="0"/>
              <a:t> ko Miro </a:t>
            </a:r>
            <a:r>
              <a:rPr lang="de-DE" b="1" dirty="0" err="1"/>
              <a:t>lafi</a:t>
            </a:r>
            <a:r>
              <a:rPr lang="de-DE" b="1" dirty="0"/>
              <a:t>, </a:t>
            </a:r>
            <a:r>
              <a:rPr lang="de-DE" b="1" dirty="0" err="1"/>
              <a:t>navistina</a:t>
            </a:r>
            <a:r>
              <a:rPr lang="de-DE" b="1" dirty="0"/>
              <a:t> </a:t>
            </a:r>
            <a:r>
              <a:rPr lang="de-DE" b="1" dirty="0" err="1"/>
              <a:t>inen</a:t>
            </a:r>
            <a:r>
              <a:rPr lang="de-DE" b="1" dirty="0"/>
              <a:t> Mire </a:t>
            </a:r>
            <a:r>
              <a:rPr lang="de-DE" b="1" dirty="0" err="1"/>
              <a:t>ucenikija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pencaren</a:t>
            </a:r>
            <a:r>
              <a:rPr lang="de-DE" b="1" dirty="0"/>
              <a:t> i </a:t>
            </a:r>
            <a:r>
              <a:rPr lang="de-DE" b="1" dirty="0" err="1"/>
              <a:t>vistina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i </a:t>
            </a:r>
            <a:r>
              <a:rPr lang="de-DE" b="1" dirty="0" err="1"/>
              <a:t>vistina</a:t>
            </a:r>
            <a:r>
              <a:rPr lang="de-DE" b="1" dirty="0"/>
              <a:t> ka </a:t>
            </a:r>
            <a:r>
              <a:rPr lang="de-DE" b="1" dirty="0" err="1"/>
              <a:t>oslobodinel</a:t>
            </a:r>
            <a:r>
              <a:rPr lang="de-DE" b="1" dirty="0"/>
              <a:t> tumen“ (Jovan 8:31-32).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209545-6AB4-56B9-3021-AF738FC275C3}"/>
              </a:ext>
            </a:extLst>
          </p:cNvPr>
          <p:cNvSpPr txBox="1"/>
          <p:nvPr/>
        </p:nvSpPr>
        <p:spPr>
          <a:xfrm>
            <a:off x="325529" y="2713611"/>
            <a:ext cx="4755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Devla</a:t>
            </a:r>
            <a:r>
              <a:rPr lang="de-DE" b="1" dirty="0"/>
              <a:t>, </a:t>
            </a:r>
            <a:r>
              <a:rPr lang="de-DE" b="1" dirty="0" err="1"/>
              <a:t>koj</a:t>
            </a:r>
            <a:r>
              <a:rPr lang="de-DE" b="1" dirty="0"/>
              <a:t> ka </a:t>
            </a:r>
            <a:r>
              <a:rPr lang="de-DE" b="1" dirty="0" err="1"/>
              <a:t>zivinel</a:t>
            </a:r>
            <a:r>
              <a:rPr lang="de-DE" b="1" dirty="0"/>
              <a:t> ko Tiro </a:t>
            </a:r>
            <a:r>
              <a:rPr lang="de-DE" b="1" dirty="0" err="1"/>
              <a:t>svetiliste</a:t>
            </a:r>
            <a:r>
              <a:rPr lang="de-DE" b="1" dirty="0"/>
              <a:t>? Koj ka </a:t>
            </a:r>
            <a:r>
              <a:rPr lang="de-DE" b="1" dirty="0" err="1"/>
              <a:t>zivinel</a:t>
            </a:r>
            <a:r>
              <a:rPr lang="de-DE" b="1" dirty="0"/>
              <a:t> ki Tiri </a:t>
            </a:r>
            <a:r>
              <a:rPr lang="de-DE" b="1" dirty="0" err="1"/>
              <a:t>sveto</a:t>
            </a:r>
            <a:r>
              <a:rPr lang="de-DE" b="1" dirty="0"/>
              <a:t> </a:t>
            </a:r>
            <a:r>
              <a:rPr lang="de-DE" b="1" dirty="0" err="1"/>
              <a:t>gora</a:t>
            </a:r>
            <a:r>
              <a:rPr lang="de-DE" b="1" dirty="0"/>
              <a:t>? Koj cala </a:t>
            </a:r>
            <a:r>
              <a:rPr lang="de-DE" b="1" dirty="0" err="1"/>
              <a:t>pravedno</a:t>
            </a:r>
            <a:r>
              <a:rPr lang="de-DE" b="1" dirty="0"/>
              <a:t>, </a:t>
            </a:r>
            <a:r>
              <a:rPr lang="de-DE" b="1" dirty="0" err="1"/>
              <a:t>kerela</a:t>
            </a:r>
            <a:r>
              <a:rPr lang="de-DE" b="1" dirty="0"/>
              <a:t> </a:t>
            </a:r>
            <a:r>
              <a:rPr lang="de-DE" b="1" dirty="0" err="1"/>
              <a:t>pravda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vakerela</a:t>
            </a:r>
            <a:r>
              <a:rPr lang="de-DE" b="1" dirty="0"/>
              <a:t> i </a:t>
            </a:r>
            <a:r>
              <a:rPr lang="de-DE" b="1" dirty="0" err="1"/>
              <a:t>vistina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 (Psalam 15:1-2).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CE7687B-9ED2-919D-7122-EABCE3B9BB30}"/>
              </a:ext>
            </a:extLst>
          </p:cNvPr>
          <p:cNvSpPr txBox="1"/>
          <p:nvPr/>
        </p:nvSpPr>
        <p:spPr>
          <a:xfrm>
            <a:off x="325529" y="1518723"/>
            <a:ext cx="5115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Vodin</a:t>
            </a:r>
            <a:r>
              <a:rPr lang="de-DE" b="1" dirty="0"/>
              <a:t> man ki Tiri </a:t>
            </a:r>
            <a:r>
              <a:rPr lang="de-DE" b="1" dirty="0" err="1"/>
              <a:t>vistina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ucin</a:t>
            </a:r>
            <a:r>
              <a:rPr lang="de-DE" b="1" dirty="0"/>
              <a:t> man, </a:t>
            </a:r>
            <a:r>
              <a:rPr lang="de-DE" b="1" dirty="0" err="1"/>
              <a:t>sose</a:t>
            </a:r>
            <a:r>
              <a:rPr lang="de-DE" b="1" dirty="0"/>
              <a:t> Tu inan Devel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miro</a:t>
            </a:r>
            <a:r>
              <a:rPr lang="de-DE" b="1" dirty="0"/>
              <a:t> </a:t>
            </a:r>
            <a:r>
              <a:rPr lang="de-DE" b="1" dirty="0" err="1"/>
              <a:t>spasenije</a:t>
            </a:r>
            <a:r>
              <a:rPr lang="de-DE" b="1" dirty="0"/>
              <a:t>; </a:t>
            </a:r>
            <a:r>
              <a:rPr lang="de-DE" b="1" dirty="0" err="1"/>
              <a:t>Acikerava</a:t>
            </a:r>
            <a:r>
              <a:rPr lang="de-DE" b="1" dirty="0"/>
              <a:t> tut </a:t>
            </a:r>
            <a:r>
              <a:rPr lang="de-DE" b="1" dirty="0" err="1"/>
              <a:t>celo</a:t>
            </a:r>
            <a:r>
              <a:rPr lang="de-DE" b="1" dirty="0"/>
              <a:t> </a:t>
            </a:r>
            <a:r>
              <a:rPr lang="de-DE" b="1" dirty="0" err="1"/>
              <a:t>dive</a:t>
            </a:r>
            <a:r>
              <a:rPr lang="de-DE" b="1" dirty="0"/>
              <a:t> (Psalam 25:5).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C716759-30E5-7152-B328-8EBBCED3DE92}"/>
              </a:ext>
            </a:extLst>
          </p:cNvPr>
          <p:cNvSpPr txBox="1"/>
          <p:nvPr/>
        </p:nvSpPr>
        <p:spPr>
          <a:xfrm>
            <a:off x="325529" y="4185498"/>
            <a:ext cx="4755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Kin i </a:t>
            </a:r>
            <a:r>
              <a:rPr lang="de-DE" b="1" dirty="0" err="1"/>
              <a:t>vistina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bikinla</a:t>
            </a:r>
            <a:r>
              <a:rPr lang="de-DE" b="1" dirty="0"/>
              <a:t>; i </a:t>
            </a:r>
            <a:r>
              <a:rPr lang="de-DE" b="1" dirty="0" err="1"/>
              <a:t>mudrost</a:t>
            </a:r>
            <a:r>
              <a:rPr lang="de-DE" b="1" dirty="0"/>
              <a:t>, pouka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razum</a:t>
            </a:r>
            <a:r>
              <a:rPr lang="de-DE" b="1" dirty="0"/>
              <a:t> (</a:t>
            </a:r>
            <a:r>
              <a:rPr lang="de-DE" b="1" dirty="0" err="1"/>
              <a:t>Izreki</a:t>
            </a:r>
            <a:r>
              <a:rPr lang="de-DE" b="1" dirty="0"/>
              <a:t> 23:23).</a:t>
            </a:r>
            <a:endParaRPr lang="es-ES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CBBF974-DE89-16C9-9DC0-25BC97B1C41F}"/>
              </a:ext>
            </a:extLst>
          </p:cNvPr>
          <p:cNvSpPr txBox="1"/>
          <p:nvPr/>
        </p:nvSpPr>
        <p:spPr>
          <a:xfrm>
            <a:off x="325529" y="5106372"/>
            <a:ext cx="51152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Ali,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cacipnase</a:t>
            </a:r>
            <a:r>
              <a:rPr lang="de-DE" b="1" dirty="0"/>
              <a:t> </a:t>
            </a:r>
            <a:r>
              <a:rPr lang="de-DE" b="1" dirty="0" err="1"/>
              <a:t>podobrinena</a:t>
            </a:r>
            <a:r>
              <a:rPr lang="de-DE" b="1" dirty="0"/>
              <a:t> </a:t>
            </a:r>
            <a:r>
              <a:rPr lang="de-DE" b="1" dirty="0" err="1"/>
              <a:t>tumaro</a:t>
            </a:r>
            <a:r>
              <a:rPr lang="de-DE" b="1" dirty="0"/>
              <a:t> </a:t>
            </a:r>
            <a:r>
              <a:rPr lang="de-DE" b="1" dirty="0" err="1"/>
              <a:t>drumo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tumare</a:t>
            </a:r>
            <a:r>
              <a:rPr lang="de-DE" b="1" dirty="0"/>
              <a:t> </a:t>
            </a:r>
            <a:r>
              <a:rPr lang="de-DE" b="1" dirty="0" err="1"/>
              <a:t>delija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navistina</a:t>
            </a:r>
            <a:r>
              <a:rPr lang="de-DE" b="1" dirty="0"/>
              <a:t> </a:t>
            </a:r>
            <a:r>
              <a:rPr lang="de-DE" b="1" dirty="0" err="1"/>
              <a:t>kerena</a:t>
            </a:r>
            <a:r>
              <a:rPr lang="de-DE" b="1" dirty="0"/>
              <a:t> </a:t>
            </a:r>
            <a:r>
              <a:rPr lang="de-DE" b="1" dirty="0" err="1"/>
              <a:t>pravda</a:t>
            </a:r>
            <a:r>
              <a:rPr lang="de-DE" b="1" dirty="0"/>
              <a:t> </a:t>
            </a:r>
            <a:r>
              <a:rPr lang="de-DE" b="1" dirty="0" err="1"/>
              <a:t>maskr</a:t>
            </a:r>
            <a:r>
              <a:rPr lang="de-DE" b="1" dirty="0"/>
              <a:t> ko </a:t>
            </a:r>
            <a:r>
              <a:rPr lang="de-DE" b="1" dirty="0" err="1"/>
              <a:t>manus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blizno</a:t>
            </a:r>
            <a:r>
              <a:rPr lang="de-DE" b="1" dirty="0"/>
              <a:t>…. Ka </a:t>
            </a:r>
            <a:r>
              <a:rPr lang="de-DE" b="1" dirty="0" err="1"/>
              <a:t>civav</a:t>
            </a:r>
            <a:r>
              <a:rPr lang="de-DE" b="1" dirty="0"/>
              <a:t> tumen te </a:t>
            </a:r>
            <a:r>
              <a:rPr lang="de-DE" b="1" dirty="0" err="1"/>
              <a:t>zivinen</a:t>
            </a:r>
            <a:r>
              <a:rPr lang="de-DE" b="1" dirty="0"/>
              <a:t> ko </a:t>
            </a:r>
            <a:r>
              <a:rPr lang="de-DE" b="1" dirty="0" err="1"/>
              <a:t>akava</a:t>
            </a:r>
            <a:r>
              <a:rPr lang="de-DE" b="1" dirty="0"/>
              <a:t> tan, ki </a:t>
            </a:r>
            <a:r>
              <a:rPr lang="de-DE" b="1" dirty="0" err="1"/>
              <a:t>puv</a:t>
            </a:r>
            <a:r>
              <a:rPr lang="de-DE" b="1" dirty="0"/>
              <a:t> kote so </a:t>
            </a:r>
            <a:r>
              <a:rPr lang="de-DE" b="1" dirty="0" err="1"/>
              <a:t>dengum</a:t>
            </a:r>
            <a:r>
              <a:rPr lang="de-DE" b="1" dirty="0"/>
              <a:t> </a:t>
            </a:r>
            <a:r>
              <a:rPr lang="de-DE" b="1" dirty="0" err="1"/>
              <a:t>tumare</a:t>
            </a:r>
            <a:r>
              <a:rPr lang="de-DE" b="1" dirty="0"/>
              <a:t> </a:t>
            </a:r>
            <a:r>
              <a:rPr lang="de-DE" b="1" dirty="0" err="1"/>
              <a:t>dadenge</a:t>
            </a:r>
            <a:r>
              <a:rPr lang="de-DE" b="1" dirty="0"/>
              <a:t> </a:t>
            </a:r>
            <a:r>
              <a:rPr lang="de-DE" b="1" dirty="0" err="1"/>
              <a:t>zauvek</a:t>
            </a:r>
            <a:r>
              <a:rPr lang="de-DE" b="1" dirty="0"/>
              <a:t> (</a:t>
            </a:r>
            <a:r>
              <a:rPr lang="de-DE" b="1" dirty="0" err="1"/>
              <a:t>Eremija</a:t>
            </a:r>
            <a:r>
              <a:rPr lang="de-DE" b="1" dirty="0"/>
              <a:t> 7:5,7).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7DA529-5CF0-2872-F4E7-DE74A60BA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8164"/>
          <a:stretch/>
        </p:blipFill>
        <p:spPr>
          <a:xfrm>
            <a:off x="5539642" y="1518723"/>
            <a:ext cx="6495331" cy="5173341"/>
          </a:xfrm>
          <a:prstGeom prst="rect">
            <a:avLst/>
          </a:prstGeom>
          <a:ln w="38100" cap="sq">
            <a:solidFill>
              <a:srgbClr val="4C7B9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695FEB-3153-D13B-AB8B-6993BDD1F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499" y="208219"/>
            <a:ext cx="355651" cy="2514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B79D6E-9D7F-DE8F-3AC4-83C91C84E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1576006"/>
            <a:ext cx="355651" cy="251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19AA77-69D1-97EE-052F-1AE8CE9598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2781220"/>
            <a:ext cx="355651" cy="2514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F1B682-0DDD-9AEA-3E46-AA3B86DA1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4270355"/>
            <a:ext cx="355651" cy="2514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E61539-59B5-F1FE-A87A-A00925147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5170822"/>
            <a:ext cx="355651" cy="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D2F1313-6FF4-BB0E-368C-A6C0E91D4071}"/>
              </a:ext>
            </a:extLst>
          </p:cNvPr>
          <p:cNvSpPr txBox="1"/>
          <p:nvPr/>
        </p:nvSpPr>
        <p:spPr>
          <a:xfrm>
            <a:off x="7026985" y="1058102"/>
            <a:ext cx="5165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,,te </a:t>
            </a:r>
            <a:r>
              <a:rPr lang="de-DE" sz="1600" b="1" dirty="0" err="1"/>
              <a:t>ucarelpe</a:t>
            </a:r>
            <a:r>
              <a:rPr lang="de-DE" sz="1600" b="1" dirty="0"/>
              <a:t>“, ,,te </a:t>
            </a:r>
            <a:r>
              <a:rPr lang="de-DE" sz="1600" b="1" dirty="0" err="1"/>
              <a:t>zastitinelpe</a:t>
            </a:r>
            <a:r>
              <a:rPr lang="de-DE" sz="1600" b="1" dirty="0"/>
              <a:t>“, ,,te </a:t>
            </a:r>
            <a:r>
              <a:rPr lang="de-DE" sz="1600" b="1" dirty="0" err="1"/>
              <a:t>zastitinelpe</a:t>
            </a:r>
            <a:r>
              <a:rPr lang="de-DE" sz="1600" b="1" dirty="0"/>
              <a:t>“, ,,te </a:t>
            </a:r>
            <a:r>
              <a:rPr lang="de-DE" sz="1600" b="1" dirty="0" err="1"/>
              <a:t>izdrinelpe</a:t>
            </a:r>
            <a:r>
              <a:rPr lang="de-DE" sz="1600" b="1" dirty="0"/>
              <a:t>“, ,,te </a:t>
            </a:r>
            <a:r>
              <a:rPr lang="de-DE" sz="1600" b="1" dirty="0" err="1"/>
              <a:t>opravdinelpe</a:t>
            </a:r>
            <a:r>
              <a:rPr lang="de-DE" sz="1600" b="1" dirty="0"/>
              <a:t>“ ,,te </a:t>
            </a:r>
            <a:r>
              <a:rPr lang="de-DE" sz="1600" b="1" dirty="0" err="1"/>
              <a:t>ucarelpe</a:t>
            </a:r>
            <a:r>
              <a:rPr lang="de-DE" sz="1600" b="1" dirty="0"/>
              <a:t>“.</a:t>
            </a:r>
          </a:p>
          <a:p>
            <a:r>
              <a:rPr lang="de-DE" sz="1600" b="1" dirty="0"/>
              <a:t>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ucarela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cutinela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o </a:t>
            </a:r>
            <a:r>
              <a:rPr lang="de-DE" sz="1600" b="1" dirty="0" err="1"/>
              <a:t>buka</a:t>
            </a:r>
            <a:r>
              <a:rPr lang="de-DE" sz="1600" b="1" dirty="0"/>
              <a:t> sar </a:t>
            </a:r>
            <a:r>
              <a:rPr lang="de-DE" sz="1600" b="1" dirty="0" err="1"/>
              <a:t>soj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nedostakija</a:t>
            </a:r>
            <a:r>
              <a:rPr lang="de-DE" sz="1600" b="1" dirty="0"/>
              <a:t> </a:t>
            </a:r>
            <a:r>
              <a:rPr lang="de-DE" sz="1600" b="1" dirty="0" err="1"/>
              <a:t>javerendar</a:t>
            </a:r>
            <a:r>
              <a:rPr lang="de-DE" sz="1600" b="1" dirty="0"/>
              <a:t>, </a:t>
            </a:r>
            <a:r>
              <a:rPr lang="de-DE" sz="1600" b="1" dirty="0" err="1"/>
              <a:t>koja</a:t>
            </a:r>
            <a:r>
              <a:rPr lang="de-DE" sz="1600" b="1" dirty="0"/>
              <a:t> i </a:t>
            </a:r>
            <a:r>
              <a:rPr lang="de-DE" sz="1600" b="1" dirty="0" err="1"/>
              <a:t>sebicnost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prirodno</a:t>
            </a:r>
            <a:r>
              <a:rPr lang="de-DE" sz="1600" b="1" dirty="0"/>
              <a:t> </a:t>
            </a:r>
            <a:r>
              <a:rPr lang="de-DE" sz="1600" b="1" dirty="0" err="1"/>
              <a:t>srce</a:t>
            </a:r>
            <a:r>
              <a:rPr lang="de-DE" sz="1600" b="1" dirty="0"/>
              <a:t> </a:t>
            </a:r>
            <a:r>
              <a:rPr lang="de-DE" sz="1600" b="1" dirty="0" err="1"/>
              <a:t>lesno</a:t>
            </a:r>
            <a:r>
              <a:rPr lang="de-DE" sz="1600" b="1" dirty="0"/>
              <a:t> bi </a:t>
            </a:r>
            <a:r>
              <a:rPr lang="de-DE" sz="1600" b="1" dirty="0" err="1"/>
              <a:t>saj</a:t>
            </a:r>
            <a:r>
              <a:rPr lang="de-DE" sz="1600" b="1" dirty="0"/>
              <a:t> te </a:t>
            </a:r>
            <a:r>
              <a:rPr lang="de-DE" sz="1600" b="1" dirty="0" err="1"/>
              <a:t>razotkrinela</a:t>
            </a:r>
            <a:r>
              <a:rPr lang="de-DE" sz="1600" b="1" dirty="0"/>
              <a:t>. O </a:t>
            </a:r>
            <a:r>
              <a:rPr lang="de-DE" sz="1600" b="1" dirty="0" err="1"/>
              <a:t>Mangipe</a:t>
            </a:r>
            <a:r>
              <a:rPr lang="de-DE" sz="1600" b="1" dirty="0"/>
              <a:t> na </a:t>
            </a:r>
            <a:r>
              <a:rPr lang="de-DE" sz="1600" b="1" dirty="0" err="1"/>
              <a:t>cuvstvuinela</a:t>
            </a:r>
            <a:r>
              <a:rPr lang="de-DE" sz="1600" b="1" dirty="0"/>
              <a:t> </a:t>
            </a:r>
            <a:r>
              <a:rPr lang="de-DE" sz="1600" b="1" dirty="0" err="1"/>
              <a:t>zelba</a:t>
            </a:r>
            <a:r>
              <a:rPr lang="de-DE" sz="1600" b="1" dirty="0"/>
              <a:t> te </a:t>
            </a:r>
            <a:r>
              <a:rPr lang="de-DE" sz="1600" b="1" dirty="0" err="1"/>
              <a:t>ispitinel</a:t>
            </a:r>
            <a:r>
              <a:rPr lang="de-DE" sz="1600" b="1" dirty="0"/>
              <a:t> o </a:t>
            </a:r>
            <a:r>
              <a:rPr lang="de-DE" sz="1600" b="1" dirty="0" err="1"/>
              <a:t>slabostija</a:t>
            </a:r>
            <a:r>
              <a:rPr lang="de-DE" sz="1600" b="1" dirty="0"/>
              <a:t> </a:t>
            </a:r>
            <a:r>
              <a:rPr lang="de-DE" sz="1600" b="1" dirty="0" err="1"/>
              <a:t>javerenge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te </a:t>
            </a:r>
            <a:r>
              <a:rPr lang="de-DE" sz="1600" b="1" dirty="0" err="1"/>
              <a:t>dozvolinel</a:t>
            </a:r>
            <a:r>
              <a:rPr lang="de-DE" sz="1600" b="1" dirty="0"/>
              <a:t> </a:t>
            </a:r>
            <a:r>
              <a:rPr lang="de-DE" sz="1600" b="1" dirty="0" err="1"/>
              <a:t>ola</a:t>
            </a:r>
            <a:r>
              <a:rPr lang="de-DE" sz="1600" b="1" dirty="0"/>
              <a:t> te </a:t>
            </a:r>
            <a:r>
              <a:rPr lang="de-DE" sz="1600" b="1" dirty="0" err="1"/>
              <a:t>oven</a:t>
            </a:r>
            <a:r>
              <a:rPr lang="de-DE" sz="1600" b="1" dirty="0"/>
              <a:t> </a:t>
            </a:r>
            <a:r>
              <a:rPr lang="de-DE" sz="1600" b="1" dirty="0" err="1"/>
              <a:t>proverime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nekoj</a:t>
            </a:r>
            <a:r>
              <a:rPr lang="de-DE" sz="1600" b="1" dirty="0"/>
              <a:t> </a:t>
            </a:r>
            <a:r>
              <a:rPr lang="de-DE" sz="1600" b="1" dirty="0" err="1"/>
              <a:t>javer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4C99D9F-86AE-6D7C-A103-2C3F7CBB3FA2}"/>
              </a:ext>
            </a:extLst>
          </p:cNvPr>
          <p:cNvSpPr/>
          <p:nvPr/>
        </p:nvSpPr>
        <p:spPr>
          <a:xfrm>
            <a:off x="8446424" y="118465"/>
            <a:ext cx="2939128" cy="521468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64000" b="-64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2B261A8F-62A7-0327-5169-805BC66FB1CA}"/>
              </a:ext>
            </a:extLst>
          </p:cNvPr>
          <p:cNvSpPr/>
          <p:nvPr/>
        </p:nvSpPr>
        <p:spPr>
          <a:xfrm>
            <a:off x="8924887" y="431345"/>
            <a:ext cx="2939128" cy="521468"/>
          </a:xfrm>
          <a:custGeom>
            <a:avLst/>
            <a:gdLst>
              <a:gd name="connsiteX0" fmla="*/ 0 w 2939128"/>
              <a:gd name="connsiteY0" fmla="*/ 52147 h 521468"/>
              <a:gd name="connsiteX1" fmla="*/ 52147 w 2939128"/>
              <a:gd name="connsiteY1" fmla="*/ 0 h 521468"/>
              <a:gd name="connsiteX2" fmla="*/ 2886981 w 2939128"/>
              <a:gd name="connsiteY2" fmla="*/ 0 h 521468"/>
              <a:gd name="connsiteX3" fmla="*/ 2939128 w 2939128"/>
              <a:gd name="connsiteY3" fmla="*/ 52147 h 521468"/>
              <a:gd name="connsiteX4" fmla="*/ 2939128 w 2939128"/>
              <a:gd name="connsiteY4" fmla="*/ 469321 h 521468"/>
              <a:gd name="connsiteX5" fmla="*/ 2886981 w 2939128"/>
              <a:gd name="connsiteY5" fmla="*/ 521468 h 521468"/>
              <a:gd name="connsiteX6" fmla="*/ 52147 w 2939128"/>
              <a:gd name="connsiteY6" fmla="*/ 521468 h 521468"/>
              <a:gd name="connsiteX7" fmla="*/ 0 w 2939128"/>
              <a:gd name="connsiteY7" fmla="*/ 469321 h 521468"/>
              <a:gd name="connsiteX8" fmla="*/ 0 w 2939128"/>
              <a:gd name="connsiteY8" fmla="*/ 52147 h 5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9128" h="521468">
                <a:moveTo>
                  <a:pt x="0" y="52147"/>
                </a:moveTo>
                <a:cubicBezTo>
                  <a:pt x="0" y="23347"/>
                  <a:pt x="23347" y="0"/>
                  <a:pt x="52147" y="0"/>
                </a:cubicBezTo>
                <a:lnTo>
                  <a:pt x="2886981" y="0"/>
                </a:lnTo>
                <a:cubicBezTo>
                  <a:pt x="2915781" y="0"/>
                  <a:pt x="2939128" y="23347"/>
                  <a:pt x="2939128" y="52147"/>
                </a:cubicBezTo>
                <a:lnTo>
                  <a:pt x="2939128" y="469321"/>
                </a:lnTo>
                <a:cubicBezTo>
                  <a:pt x="2939128" y="498121"/>
                  <a:pt x="2915781" y="521468"/>
                  <a:pt x="2886981" y="521468"/>
                </a:cubicBezTo>
                <a:lnTo>
                  <a:pt x="52147" y="521468"/>
                </a:lnTo>
                <a:cubicBezTo>
                  <a:pt x="23347" y="521468"/>
                  <a:pt x="0" y="498121"/>
                  <a:pt x="0" y="469321"/>
                </a:cubicBezTo>
                <a:lnTo>
                  <a:pt x="0" y="52147"/>
                </a:lnTo>
                <a:close/>
              </a:path>
            </a:pathLst>
          </a:custGeom>
          <a:solidFill>
            <a:srgbClr val="B897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093" tIns="99093" rIns="99093" bIns="9909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trpinela</a:t>
            </a:r>
            <a:endPara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9D069E3-2FDB-1080-3B77-7AD380B31298}"/>
              </a:ext>
            </a:extLst>
          </p:cNvPr>
          <p:cNvGrpSpPr/>
          <p:nvPr/>
        </p:nvGrpSpPr>
        <p:grpSpPr>
          <a:xfrm>
            <a:off x="96059" y="228847"/>
            <a:ext cx="2218432" cy="880703"/>
            <a:chOff x="96059" y="228847"/>
            <a:chExt cx="2218432" cy="88070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D0BB5F8-BB63-06A2-101B-37C1D571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228847"/>
              <a:ext cx="2208584" cy="88070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1369F94-C102-E4F2-B732-8B3C8324B991}"/>
                </a:ext>
              </a:extLst>
            </p:cNvPr>
            <p:cNvSpPr txBox="1"/>
            <p:nvPr/>
          </p:nvSpPr>
          <p:spPr>
            <a:xfrm>
              <a:off x="478719" y="279210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3DC683B-FC98-DCDC-B830-60EC8FE67F6B}"/>
              </a:ext>
            </a:extLst>
          </p:cNvPr>
          <p:cNvGrpSpPr/>
          <p:nvPr/>
        </p:nvGrpSpPr>
        <p:grpSpPr>
          <a:xfrm>
            <a:off x="85743" y="3029989"/>
            <a:ext cx="3281902" cy="981667"/>
            <a:chOff x="85743" y="3029989"/>
            <a:chExt cx="3281902" cy="98166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995EC57-1C55-9A88-437D-4D0343F71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43" y="3042292"/>
              <a:ext cx="3044555" cy="96936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CED5469-0C88-3514-14D7-68918CAD3FCE}"/>
                </a:ext>
              </a:extLst>
            </p:cNvPr>
            <p:cNvSpPr txBox="1"/>
            <p:nvPr/>
          </p:nvSpPr>
          <p:spPr>
            <a:xfrm rot="541628">
              <a:off x="701246" y="3029989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taro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Imagen 9" descr="Imagen que contiene persona, grupo, gente, tabla&#10;&#10;Descripción generada automáticamente">
            <a:extLst>
              <a:ext uri="{FF2B5EF4-FFF2-40B4-BE49-F238E27FC236}">
                <a16:creationId xmlns:a16="http://schemas.microsoft.com/office/drawing/2014/main" id="{CFD19424-7587-5203-FD70-08A796620F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/>
          <a:stretch/>
        </p:blipFill>
        <p:spPr>
          <a:xfrm>
            <a:off x="8801804" y="3778932"/>
            <a:ext cx="3294333" cy="3045007"/>
          </a:xfrm>
          <a:prstGeom prst="ellipse">
            <a:avLst/>
          </a:prstGeom>
          <a:ln w="92075">
            <a:noFill/>
          </a:ln>
          <a:effectLst>
            <a:glow rad="12700">
              <a:srgbClr val="84910D"/>
            </a:glow>
            <a:softEdge rad="112500"/>
          </a:effectLst>
        </p:spPr>
      </p:pic>
      <p:pic>
        <p:nvPicPr>
          <p:cNvPr id="9" name="Imagen 8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3019A224-725D-856C-2863-7718BABFEB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6"/>
          <a:stretch/>
        </p:blipFill>
        <p:spPr>
          <a:xfrm>
            <a:off x="2618538" y="120603"/>
            <a:ext cx="4388752" cy="2830936"/>
          </a:xfrm>
          <a:prstGeom prst="ellipse">
            <a:avLst/>
          </a:prstGeom>
          <a:ln w="92075">
            <a:noFill/>
          </a:ln>
          <a:effectLst>
            <a:glow rad="12700">
              <a:srgbClr val="9445C8"/>
            </a:glow>
            <a:softEdge rad="112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9CA9240-D67A-6057-15B1-6F8F4CA22642}"/>
              </a:ext>
            </a:extLst>
          </p:cNvPr>
          <p:cNvSpPr txBox="1"/>
          <p:nvPr/>
        </p:nvSpPr>
        <p:spPr>
          <a:xfrm>
            <a:off x="42151" y="5732582"/>
            <a:ext cx="91688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Akana, </a:t>
            </a:r>
            <a:r>
              <a:rPr lang="de-DE" sz="1600" b="1" dirty="0" err="1"/>
              <a:t>odkeda</a:t>
            </a:r>
            <a:r>
              <a:rPr lang="de-DE" sz="1600" b="1" dirty="0"/>
              <a:t> </a:t>
            </a:r>
            <a:r>
              <a:rPr lang="de-DE" sz="1600" b="1" dirty="0" err="1"/>
              <a:t>olengi</a:t>
            </a:r>
            <a:r>
              <a:rPr lang="de-DE" sz="1600" b="1" dirty="0"/>
              <a:t> dar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cinavdi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lazno</a:t>
            </a:r>
            <a:r>
              <a:rPr lang="de-DE" sz="1600" b="1" dirty="0"/>
              <a:t> </a:t>
            </a:r>
            <a:r>
              <a:rPr lang="de-DE" sz="1600" b="1" dirty="0" err="1"/>
              <a:t>svetost</a:t>
            </a:r>
            <a:r>
              <a:rPr lang="de-DE" sz="1600" b="1" dirty="0"/>
              <a:t>, </a:t>
            </a:r>
            <a:r>
              <a:rPr lang="de-DE" sz="1600" b="1" dirty="0" err="1"/>
              <a:t>ola</a:t>
            </a:r>
            <a:r>
              <a:rPr lang="de-DE" sz="1600" b="1" dirty="0"/>
              <a:t> </a:t>
            </a:r>
            <a:r>
              <a:rPr lang="de-DE" sz="1600" b="1" dirty="0" err="1"/>
              <a:t>acile</a:t>
            </a:r>
            <a:r>
              <a:rPr lang="de-DE" sz="1600" b="1" dirty="0"/>
              <a:t>, </a:t>
            </a:r>
            <a:r>
              <a:rPr lang="de-DE" sz="1600" b="1" dirty="0" err="1"/>
              <a:t>kriva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osudime</a:t>
            </a:r>
            <a:r>
              <a:rPr lang="de-DE" sz="1600" b="1" dirty="0"/>
              <a:t>, ko </a:t>
            </a:r>
            <a:r>
              <a:rPr lang="de-DE" sz="1600" b="1" dirty="0" err="1"/>
              <a:t>prisustvo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beskonecno</a:t>
            </a:r>
            <a:r>
              <a:rPr lang="de-DE" sz="1600" b="1" dirty="0"/>
              <a:t> </a:t>
            </a:r>
            <a:r>
              <a:rPr lang="de-DE" sz="1600" b="1" dirty="0" err="1"/>
              <a:t>cistota</a:t>
            </a:r>
            <a:r>
              <a:rPr lang="de-DE" sz="1600" b="1" dirty="0"/>
              <a:t>. </a:t>
            </a:r>
            <a:r>
              <a:rPr lang="de-DE" sz="1600" b="1" dirty="0" err="1"/>
              <a:t>Treperinge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dar </a:t>
            </a:r>
            <a:r>
              <a:rPr lang="de-DE" sz="1600" b="1" dirty="0" err="1"/>
              <a:t>deka</a:t>
            </a:r>
            <a:r>
              <a:rPr lang="de-DE" sz="1600" b="1" dirty="0"/>
              <a:t> i </a:t>
            </a:r>
            <a:r>
              <a:rPr lang="de-DE" sz="1600" b="1" dirty="0" err="1"/>
              <a:t>garavdi</a:t>
            </a:r>
            <a:r>
              <a:rPr lang="de-DE" sz="1600" b="1" dirty="0"/>
              <a:t> </a:t>
            </a:r>
            <a:r>
              <a:rPr lang="de-DE" sz="1600" b="1" dirty="0" err="1"/>
              <a:t>zloba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olengo</a:t>
            </a:r>
            <a:r>
              <a:rPr lang="de-DE" sz="1600" b="1" dirty="0"/>
              <a:t> </a:t>
            </a:r>
            <a:r>
              <a:rPr lang="de-DE" sz="1600" b="1" dirty="0" err="1"/>
              <a:t>zivoto</a:t>
            </a:r>
            <a:r>
              <a:rPr lang="de-DE" sz="1600" b="1" dirty="0"/>
              <a:t> ka ovel </a:t>
            </a:r>
            <a:r>
              <a:rPr lang="de-DE" sz="1600" b="1" dirty="0" err="1"/>
              <a:t>otkrimi</a:t>
            </a:r>
            <a:r>
              <a:rPr lang="de-DE" sz="1600" b="1" dirty="0"/>
              <a:t> </a:t>
            </a:r>
            <a:r>
              <a:rPr lang="de-DE" sz="1600" b="1" dirty="0" err="1"/>
              <a:t>angla</a:t>
            </a:r>
            <a:r>
              <a:rPr lang="de-DE" sz="1600" b="1" dirty="0"/>
              <a:t> ko but </a:t>
            </a:r>
            <a:r>
              <a:rPr lang="de-DE" sz="1600" b="1" dirty="0" err="1"/>
              <a:t>manusa</a:t>
            </a:r>
            <a:r>
              <a:rPr lang="de-DE" sz="1600" b="1" dirty="0"/>
              <a:t>;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palo</a:t>
            </a:r>
            <a:r>
              <a:rPr lang="de-DE" sz="1600" b="1" dirty="0"/>
              <a:t> </a:t>
            </a:r>
            <a:r>
              <a:rPr lang="de-DE" sz="1600" b="1" dirty="0" err="1"/>
              <a:t>jek</a:t>
            </a:r>
            <a:r>
              <a:rPr lang="de-DE" sz="1600" b="1" dirty="0"/>
              <a:t>, </a:t>
            </a:r>
            <a:r>
              <a:rPr lang="de-DE" sz="1600" b="1" dirty="0" err="1"/>
              <a:t>mukle</a:t>
            </a:r>
            <a:r>
              <a:rPr lang="de-DE" sz="1600" b="1" dirty="0"/>
              <a:t> </a:t>
            </a:r>
            <a:r>
              <a:rPr lang="de-DE" sz="1600" b="1" dirty="0" err="1"/>
              <a:t>olenge</a:t>
            </a:r>
            <a:r>
              <a:rPr lang="de-DE" sz="1600" b="1" dirty="0"/>
              <a:t> </a:t>
            </a:r>
            <a:r>
              <a:rPr lang="de-DE" sz="1600" b="1" dirty="0" err="1"/>
              <a:t>sere</a:t>
            </a:r>
            <a:r>
              <a:rPr lang="de-DE" sz="1600" b="1" dirty="0"/>
              <a:t> </a:t>
            </a:r>
            <a:r>
              <a:rPr lang="de-DE" sz="1600" b="1" dirty="0" err="1"/>
              <a:t>natele</a:t>
            </a:r>
            <a:r>
              <a:rPr lang="de-DE" sz="1600" b="1" dirty="0"/>
              <a:t>, </a:t>
            </a:r>
            <a:r>
              <a:rPr lang="de-DE" sz="1600" b="1" dirty="0" err="1"/>
              <a:t>cutinge</a:t>
            </a:r>
            <a:r>
              <a:rPr lang="de-DE" sz="1600" b="1" dirty="0"/>
              <a:t>, </a:t>
            </a:r>
            <a:r>
              <a:rPr lang="de-DE" sz="1600" b="1" dirty="0" err="1"/>
              <a:t>muklibaja</a:t>
            </a:r>
            <a:r>
              <a:rPr lang="de-DE" sz="1600" b="1" dirty="0"/>
              <a:t> </a:t>
            </a:r>
            <a:r>
              <a:rPr lang="de-DE" sz="1600" b="1" dirty="0" err="1"/>
              <a:t>piri</a:t>
            </a:r>
            <a:r>
              <a:rPr lang="de-DE" sz="1600" b="1" dirty="0"/>
              <a:t> </a:t>
            </a:r>
            <a:r>
              <a:rPr lang="de-DE" sz="1600" b="1" dirty="0" err="1"/>
              <a:t>zrtva</a:t>
            </a:r>
            <a:r>
              <a:rPr lang="de-DE" sz="1600" b="1" dirty="0"/>
              <a:t> ko </a:t>
            </a:r>
            <a:r>
              <a:rPr lang="de-DE" sz="1600" b="1" dirty="0" err="1"/>
              <a:t>socuvstvitelno</a:t>
            </a:r>
            <a:r>
              <a:rPr lang="de-DE" sz="1600" b="1" dirty="0"/>
              <a:t> </a:t>
            </a:r>
            <a:r>
              <a:rPr lang="de-DE" sz="1600" b="1" dirty="0" err="1"/>
              <a:t>Spasiteli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F2858BF-B098-95B4-84DB-857D455965D0}"/>
              </a:ext>
            </a:extLst>
          </p:cNvPr>
          <p:cNvSpPr txBox="1"/>
          <p:nvPr/>
        </p:nvSpPr>
        <p:spPr>
          <a:xfrm>
            <a:off x="3139166" y="3199266"/>
            <a:ext cx="8967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Priblizingape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 </a:t>
            </a:r>
            <a:r>
              <a:rPr lang="de-DE" sz="1600" b="1" dirty="0" err="1"/>
              <a:t>grupa</a:t>
            </a:r>
            <a:r>
              <a:rPr lang="de-DE" sz="1600" b="1" dirty="0"/>
              <a:t> </a:t>
            </a:r>
            <a:r>
              <a:rPr lang="de-DE" sz="1600" b="1" dirty="0" err="1"/>
              <a:t>fariseja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knizicija</a:t>
            </a:r>
            <a:r>
              <a:rPr lang="de-DE" sz="1600" b="1" dirty="0"/>
              <a:t>, </a:t>
            </a:r>
            <a:r>
              <a:rPr lang="de-DE" sz="1600" b="1" dirty="0" err="1"/>
              <a:t>vlecibaja</a:t>
            </a:r>
            <a:r>
              <a:rPr lang="de-DE" sz="1600" b="1" dirty="0"/>
              <a:t>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darutni</a:t>
            </a:r>
            <a:r>
              <a:rPr lang="de-DE" sz="1600" b="1" dirty="0"/>
              <a:t> </a:t>
            </a:r>
            <a:r>
              <a:rPr lang="de-DE" sz="1600" b="1" dirty="0" err="1"/>
              <a:t>cuvli</a:t>
            </a:r>
            <a:r>
              <a:rPr lang="de-DE" sz="1600" b="1" dirty="0"/>
              <a:t>, </a:t>
            </a:r>
            <a:r>
              <a:rPr lang="de-DE" sz="1600" b="1" dirty="0" err="1"/>
              <a:t>koja</a:t>
            </a:r>
            <a:r>
              <a:rPr lang="de-DE" sz="1600" b="1" dirty="0"/>
              <a:t> </a:t>
            </a:r>
            <a:r>
              <a:rPr lang="de-DE" sz="1600" b="1" dirty="0" err="1"/>
              <a:t>obviningela</a:t>
            </a:r>
            <a:r>
              <a:rPr lang="de-DE" sz="1600" b="1" dirty="0"/>
              <a:t>, so </a:t>
            </a:r>
            <a:r>
              <a:rPr lang="de-DE" sz="1600" b="1" dirty="0" err="1"/>
              <a:t>gruba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zelna</a:t>
            </a:r>
            <a:r>
              <a:rPr lang="de-DE" sz="1600" b="1" dirty="0"/>
              <a:t> </a:t>
            </a:r>
            <a:r>
              <a:rPr lang="de-DE" sz="1600" b="1" dirty="0" err="1"/>
              <a:t>glasija</a:t>
            </a:r>
            <a:r>
              <a:rPr lang="de-DE" sz="1600" b="1" dirty="0"/>
              <a:t>,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preksringa</a:t>
            </a:r>
            <a:r>
              <a:rPr lang="de-DE" sz="1600" b="1" dirty="0"/>
              <a:t> i 7 </a:t>
            </a:r>
            <a:r>
              <a:rPr lang="de-DE" sz="1600" b="1" dirty="0" err="1"/>
              <a:t>zapoved</a:t>
            </a:r>
            <a:r>
              <a:rPr lang="de-DE" sz="1600" b="1" dirty="0"/>
              <a:t>…</a:t>
            </a:r>
            <a:endParaRPr lang="es-ES" sz="16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84287E-5EED-23F1-E8A6-175862E301C8}"/>
              </a:ext>
            </a:extLst>
          </p:cNvPr>
          <p:cNvSpPr txBox="1"/>
          <p:nvPr/>
        </p:nvSpPr>
        <p:spPr>
          <a:xfrm>
            <a:off x="42151" y="4099451"/>
            <a:ext cx="88224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(O ISUS) </a:t>
            </a:r>
            <a:r>
              <a:rPr lang="de-DE" sz="1600" b="1" dirty="0" err="1"/>
              <a:t>cucninela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, </a:t>
            </a:r>
            <a:r>
              <a:rPr lang="de-DE" sz="1600" b="1" dirty="0" err="1"/>
              <a:t>tojbaja</a:t>
            </a:r>
            <a:r>
              <a:rPr lang="de-DE" sz="1600" b="1" dirty="0"/>
              <a:t> o </a:t>
            </a:r>
            <a:r>
              <a:rPr lang="de-DE" sz="1600" b="1" dirty="0" err="1"/>
              <a:t>pogled</a:t>
            </a:r>
            <a:r>
              <a:rPr lang="de-DE" sz="1600" b="1" dirty="0"/>
              <a:t> ki </a:t>
            </a:r>
            <a:r>
              <a:rPr lang="de-DE" sz="1600" b="1" dirty="0" err="1"/>
              <a:t>puv</a:t>
            </a:r>
            <a:r>
              <a:rPr lang="de-DE" sz="1600" b="1" dirty="0"/>
              <a:t>, </a:t>
            </a:r>
            <a:r>
              <a:rPr lang="de-DE" sz="1600" b="1" dirty="0" err="1"/>
              <a:t>pocminga</a:t>
            </a:r>
            <a:r>
              <a:rPr lang="de-DE" sz="1600" b="1" dirty="0"/>
              <a:t> te </a:t>
            </a:r>
            <a:r>
              <a:rPr lang="de-DE" sz="1600" b="1" dirty="0" err="1"/>
              <a:t>pisinel</a:t>
            </a:r>
            <a:r>
              <a:rPr lang="de-DE" sz="1600" b="1" dirty="0"/>
              <a:t> ko prvo. O </a:t>
            </a:r>
            <a:r>
              <a:rPr lang="de-DE" sz="1600" b="1" dirty="0" err="1"/>
              <a:t>Netrpeliva</a:t>
            </a:r>
            <a:r>
              <a:rPr lang="de-DE" sz="1600" b="1" dirty="0"/>
              <a:t> </a:t>
            </a:r>
            <a:r>
              <a:rPr lang="de-DE" sz="1600" b="1" dirty="0" err="1"/>
              <a:t>bashi</a:t>
            </a:r>
            <a:r>
              <a:rPr lang="de-DE" sz="1600" b="1" dirty="0"/>
              <a:t> </a:t>
            </a:r>
            <a:r>
              <a:rPr lang="de-DE" sz="1600" b="1" dirty="0" err="1"/>
              <a:t>olengo</a:t>
            </a:r>
            <a:r>
              <a:rPr lang="de-DE" sz="1600" b="1" dirty="0"/>
              <a:t> </a:t>
            </a:r>
            <a:r>
              <a:rPr lang="de-DE" sz="1600" b="1" dirty="0" err="1"/>
              <a:t>odloziba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ocigledno</a:t>
            </a:r>
            <a:r>
              <a:rPr lang="de-DE" sz="1600" b="1" dirty="0"/>
              <a:t> </a:t>
            </a:r>
            <a:r>
              <a:rPr lang="de-DE" sz="1600" b="1" dirty="0" err="1"/>
              <a:t>ramnodusnost</a:t>
            </a:r>
            <a:r>
              <a:rPr lang="de-DE" sz="1600" b="1" dirty="0"/>
              <a:t>, </a:t>
            </a:r>
            <a:r>
              <a:rPr lang="de-DE" sz="1600" b="1" dirty="0" err="1"/>
              <a:t>obvinitelija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priblizinenape</a:t>
            </a:r>
            <a:r>
              <a:rPr lang="de-DE" sz="1600" b="1" dirty="0"/>
              <a:t>,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nametninen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vlimanije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buti</a:t>
            </a:r>
            <a:r>
              <a:rPr lang="de-DE" sz="1600" b="1" dirty="0"/>
              <a:t>. Ali, </a:t>
            </a:r>
            <a:r>
              <a:rPr lang="de-DE" sz="1600" b="1" dirty="0" err="1"/>
              <a:t>olenge</a:t>
            </a:r>
            <a:r>
              <a:rPr lang="de-DE" sz="1600" b="1" dirty="0"/>
              <a:t> </a:t>
            </a:r>
            <a:r>
              <a:rPr lang="de-DE" sz="1600" b="1" dirty="0" err="1"/>
              <a:t>jaka</a:t>
            </a:r>
            <a:r>
              <a:rPr lang="de-DE" sz="1600" b="1" dirty="0"/>
              <a:t>, </a:t>
            </a:r>
            <a:r>
              <a:rPr lang="de-DE" sz="1600" b="1" dirty="0" err="1"/>
              <a:t>sledibaja</a:t>
            </a:r>
            <a:r>
              <a:rPr lang="de-DE" sz="1600" b="1" dirty="0"/>
              <a:t> ko Isus, </a:t>
            </a:r>
            <a:r>
              <a:rPr lang="de-DE" sz="1600" b="1" dirty="0" err="1"/>
              <a:t>pele</a:t>
            </a:r>
            <a:r>
              <a:rPr lang="de-DE" sz="1600" b="1" dirty="0"/>
              <a:t> ko </a:t>
            </a:r>
            <a:r>
              <a:rPr lang="de-DE" sz="1600" b="1" dirty="0" err="1"/>
              <a:t>trotoari</a:t>
            </a:r>
            <a:r>
              <a:rPr lang="de-DE" sz="1600" b="1" dirty="0"/>
              <a:t> </a:t>
            </a:r>
            <a:r>
              <a:rPr lang="de-DE" sz="1600" b="1" dirty="0" err="1"/>
              <a:t>angla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 pre, o </a:t>
            </a:r>
            <a:r>
              <a:rPr lang="de-DE" sz="1600" b="1" dirty="0" err="1"/>
              <a:t>izraz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liko</a:t>
            </a:r>
            <a:r>
              <a:rPr lang="de-DE" sz="1600" b="1" dirty="0"/>
              <a:t> meninelape. </a:t>
            </a:r>
            <a:r>
              <a:rPr lang="de-DE" sz="1600" b="1" dirty="0" err="1"/>
              <a:t>Adate</a:t>
            </a:r>
            <a:r>
              <a:rPr lang="de-DE" sz="1600" b="1" dirty="0"/>
              <a:t>, </a:t>
            </a:r>
            <a:r>
              <a:rPr lang="de-DE" sz="1600" b="1" dirty="0" err="1"/>
              <a:t>pisime</a:t>
            </a:r>
            <a:r>
              <a:rPr lang="de-DE" sz="1600" b="1" dirty="0"/>
              <a:t> </a:t>
            </a:r>
            <a:r>
              <a:rPr lang="de-DE" sz="1600" b="1" dirty="0" err="1"/>
              <a:t>angla</a:t>
            </a:r>
            <a:r>
              <a:rPr lang="de-DE" sz="1600" b="1" dirty="0"/>
              <a:t> </a:t>
            </a:r>
            <a:r>
              <a:rPr lang="de-DE" sz="1600" b="1" dirty="0" err="1"/>
              <a:t>olende</a:t>
            </a:r>
            <a:r>
              <a:rPr lang="de-DE" sz="1600" b="1" dirty="0"/>
              <a:t>,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kriva</a:t>
            </a:r>
            <a:r>
              <a:rPr lang="de-DE" sz="1600" b="1" dirty="0"/>
              <a:t> </a:t>
            </a:r>
            <a:r>
              <a:rPr lang="de-DE" sz="1600" b="1" dirty="0" err="1"/>
              <a:t>tajne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soptstveno</a:t>
            </a:r>
            <a:r>
              <a:rPr lang="de-DE" sz="1600" b="1" dirty="0"/>
              <a:t> </a:t>
            </a:r>
            <a:r>
              <a:rPr lang="de-DE" sz="1600" b="1" dirty="0" err="1"/>
              <a:t>zivoto</a:t>
            </a:r>
            <a:r>
              <a:rPr lang="de-DE" sz="1600" b="1" dirty="0"/>
              <a:t>. O Manusa,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dikle</a:t>
            </a:r>
            <a:r>
              <a:rPr lang="de-DE" sz="1600" b="1" dirty="0"/>
              <a:t>, </a:t>
            </a:r>
            <a:r>
              <a:rPr lang="de-DE" sz="1600" b="1" dirty="0" err="1"/>
              <a:t>dikle</a:t>
            </a:r>
            <a:r>
              <a:rPr lang="de-DE" sz="1600" b="1" dirty="0"/>
              <a:t> i </a:t>
            </a:r>
            <a:r>
              <a:rPr lang="de-DE" sz="1600" b="1" dirty="0" err="1"/>
              <a:t>nearakimi</a:t>
            </a:r>
            <a:r>
              <a:rPr lang="de-DE" sz="1600" b="1" dirty="0"/>
              <a:t> </a:t>
            </a:r>
            <a:r>
              <a:rPr lang="de-DE" sz="1600" b="1" dirty="0" err="1"/>
              <a:t>promena</a:t>
            </a:r>
            <a:r>
              <a:rPr lang="de-DE" sz="1600" b="1" dirty="0"/>
              <a:t> ko </a:t>
            </a:r>
            <a:r>
              <a:rPr lang="de-DE" sz="1600" b="1" dirty="0" err="1"/>
              <a:t>izraz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priblizingepe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otkrinen</a:t>
            </a:r>
            <a:r>
              <a:rPr lang="de-DE" sz="1600" b="1" dirty="0"/>
              <a:t> so </a:t>
            </a:r>
            <a:r>
              <a:rPr lang="de-DE" sz="1600" b="1" dirty="0" err="1"/>
              <a:t>dikela</a:t>
            </a:r>
            <a:r>
              <a:rPr lang="de-DE" sz="1600" b="1" dirty="0"/>
              <a:t> so </a:t>
            </a:r>
            <a:r>
              <a:rPr lang="de-DE" sz="1600" b="1" dirty="0" err="1"/>
              <a:t>asavko</a:t>
            </a:r>
            <a:r>
              <a:rPr lang="de-DE" sz="1600" b="1" dirty="0"/>
              <a:t> </a:t>
            </a:r>
            <a:r>
              <a:rPr lang="de-DE" sz="1600" b="1" dirty="0" err="1"/>
              <a:t>cudiba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sram</a:t>
            </a:r>
            <a:r>
              <a:rPr lang="de-DE" sz="1600" b="1" dirty="0"/>
              <a:t>.</a:t>
            </a:r>
            <a:endParaRPr lang="es-ES" sz="1600" b="1" dirty="0"/>
          </a:p>
        </p:txBody>
      </p:sp>
      <p:pic>
        <p:nvPicPr>
          <p:cNvPr id="18" name="Imagen 17" descr="Mujer con la mano en la cara&#10;&#10;Descripción generada automáticamente con confianza media">
            <a:extLst>
              <a:ext uri="{FF2B5EF4-FFF2-40B4-BE49-F238E27FC236}">
                <a16:creationId xmlns:a16="http://schemas.microsoft.com/office/drawing/2014/main" id="{700AE1DA-84B6-8361-A487-914B5DEC5E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1201"/>
          <a:stretch/>
        </p:blipFill>
        <p:spPr>
          <a:xfrm>
            <a:off x="99678" y="1188255"/>
            <a:ext cx="2518860" cy="1769092"/>
          </a:xfrm>
          <a:prstGeom prst="ellipse">
            <a:avLst/>
          </a:prstGeom>
          <a:ln w="92075">
            <a:noFill/>
          </a:ln>
          <a:effectLst>
            <a:glow rad="12700">
              <a:srgbClr val="9445C8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2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3" grpId="0" animBg="1"/>
      <p:bldP spid="12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B7C5962-C61F-7FC7-2135-B6590D4F300D}"/>
              </a:ext>
            </a:extLst>
          </p:cNvPr>
          <p:cNvGrpSpPr/>
          <p:nvPr/>
        </p:nvGrpSpPr>
        <p:grpSpPr>
          <a:xfrm>
            <a:off x="236063" y="251606"/>
            <a:ext cx="3468505" cy="1202288"/>
            <a:chOff x="236063" y="251606"/>
            <a:chExt cx="3468505" cy="120228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9AD0093-E895-EF27-B4D2-FD44BA2B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063" y="251606"/>
              <a:ext cx="3282198" cy="1202288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F041AF1-A2A1-1D9D-A0D5-4212ADC303AD}"/>
                </a:ext>
              </a:extLst>
            </p:cNvPr>
            <p:cNvSpPr txBox="1"/>
            <p:nvPr/>
          </p:nvSpPr>
          <p:spPr>
            <a:xfrm rot="21408114">
              <a:off x="937440" y="56478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1BD168B-507A-488A-5017-18808E70B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582009"/>
              </p:ext>
            </p:extLst>
          </p:nvPr>
        </p:nvGraphicFramePr>
        <p:xfrm>
          <a:off x="8444754" y="118465"/>
          <a:ext cx="3420932" cy="8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4877B96-48E3-725E-845F-6760A15D007A}"/>
              </a:ext>
            </a:extLst>
          </p:cNvPr>
          <p:cNvSpPr txBox="1"/>
          <p:nvPr/>
        </p:nvSpPr>
        <p:spPr>
          <a:xfrm>
            <a:off x="3959307" y="142855"/>
            <a:ext cx="4485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Koj </a:t>
            </a:r>
            <a:r>
              <a:rPr lang="de-DE" b="1" dirty="0" err="1"/>
              <a:t>ucarela</a:t>
            </a:r>
            <a:r>
              <a:rPr lang="de-DE" b="1" dirty="0"/>
              <a:t> o </a:t>
            </a:r>
            <a:r>
              <a:rPr lang="de-DE" b="1" dirty="0" err="1"/>
              <a:t>prestap</a:t>
            </a:r>
            <a:r>
              <a:rPr lang="de-DE" b="1" dirty="0"/>
              <a:t>, </a:t>
            </a:r>
            <a:r>
              <a:rPr lang="de-DE" b="1" dirty="0" err="1"/>
              <a:t>rodela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, a </a:t>
            </a:r>
            <a:r>
              <a:rPr lang="de-DE" b="1" dirty="0" err="1"/>
              <a:t>koj</a:t>
            </a:r>
            <a:r>
              <a:rPr lang="de-DE" b="1" dirty="0"/>
              <a:t> </a:t>
            </a:r>
            <a:r>
              <a:rPr lang="de-DE" b="1" dirty="0" err="1"/>
              <a:t>povtorinelale</a:t>
            </a:r>
            <a:r>
              <a:rPr lang="de-DE" b="1" dirty="0"/>
              <a:t>, </a:t>
            </a:r>
            <a:r>
              <a:rPr lang="de-DE" b="1" dirty="0" err="1"/>
              <a:t>razdelinela</a:t>
            </a:r>
            <a:r>
              <a:rPr lang="de-DE" b="1" dirty="0"/>
              <a:t> o </a:t>
            </a:r>
            <a:r>
              <a:rPr lang="de-DE" b="1" dirty="0" err="1"/>
              <a:t>bliska</a:t>
            </a:r>
            <a:r>
              <a:rPr lang="de-DE" b="1" dirty="0"/>
              <a:t> </a:t>
            </a:r>
            <a:r>
              <a:rPr lang="de-DE" b="1" dirty="0" err="1"/>
              <a:t>amala</a:t>
            </a:r>
            <a:r>
              <a:rPr lang="de-DE" b="1" dirty="0"/>
              <a:t> (</a:t>
            </a:r>
            <a:r>
              <a:rPr lang="de-DE" b="1" dirty="0" err="1"/>
              <a:t>Izreki</a:t>
            </a:r>
            <a:r>
              <a:rPr lang="de-DE" b="1" dirty="0"/>
              <a:t> 17:9).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291DAF-0692-1806-19C8-EE87F65232F6}"/>
              </a:ext>
            </a:extLst>
          </p:cNvPr>
          <p:cNvSpPr txBox="1"/>
          <p:nvPr/>
        </p:nvSpPr>
        <p:spPr>
          <a:xfrm>
            <a:off x="429006" y="5555789"/>
            <a:ext cx="39243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 but </a:t>
            </a:r>
            <a:r>
              <a:rPr lang="de-DE" b="1" dirty="0" err="1"/>
              <a:t>lafija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nedostatok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grevo, a </a:t>
            </a:r>
            <a:r>
              <a:rPr lang="de-DE" b="1" dirty="0" err="1"/>
              <a:t>koj</a:t>
            </a:r>
            <a:r>
              <a:rPr lang="de-DE" b="1" dirty="0"/>
              <a:t> </a:t>
            </a:r>
            <a:r>
              <a:rPr lang="de-DE" b="1" dirty="0" err="1"/>
              <a:t>vozdrzinelalen</a:t>
            </a:r>
            <a:r>
              <a:rPr lang="de-DE" b="1" dirty="0"/>
              <a:t> o </a:t>
            </a:r>
            <a:r>
              <a:rPr lang="de-DE" b="1" dirty="0" err="1"/>
              <a:t>vosta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, </a:t>
            </a:r>
            <a:r>
              <a:rPr lang="de-DE" b="1" dirty="0" err="1"/>
              <a:t>mudro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(</a:t>
            </a:r>
            <a:r>
              <a:rPr lang="de-DE" b="1" dirty="0" err="1"/>
              <a:t>Izreki</a:t>
            </a:r>
            <a:r>
              <a:rPr lang="de-DE" b="1" dirty="0"/>
              <a:t> 10:19).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B13CA1-BAA2-C5FB-C93D-DB030CE7AA38}"/>
              </a:ext>
            </a:extLst>
          </p:cNvPr>
          <p:cNvSpPr txBox="1"/>
          <p:nvPr/>
        </p:nvSpPr>
        <p:spPr>
          <a:xfrm>
            <a:off x="429006" y="3161757"/>
            <a:ext cx="40237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Koj na </a:t>
            </a:r>
            <a:r>
              <a:rPr lang="de-DE" b="1" dirty="0" err="1"/>
              <a:t>klevetinela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cibaja</a:t>
            </a:r>
            <a:r>
              <a:rPr lang="de-DE" b="1" dirty="0"/>
              <a:t>, </a:t>
            </a:r>
            <a:r>
              <a:rPr lang="de-DE" b="1" dirty="0" err="1"/>
              <a:t>koj</a:t>
            </a:r>
            <a:r>
              <a:rPr lang="de-DE" b="1" dirty="0"/>
              <a:t> na </a:t>
            </a:r>
            <a:r>
              <a:rPr lang="de-DE" b="1" dirty="0" err="1"/>
              <a:t>kerela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blizno</a:t>
            </a:r>
            <a:r>
              <a:rPr lang="de-DE" b="1" dirty="0"/>
              <a:t>, </a:t>
            </a:r>
            <a:r>
              <a:rPr lang="de-DE" b="1" dirty="0" err="1"/>
              <a:t>koj</a:t>
            </a:r>
            <a:r>
              <a:rPr lang="de-DE" b="1" dirty="0"/>
              <a:t> na </a:t>
            </a:r>
            <a:r>
              <a:rPr lang="de-DE" b="1" dirty="0" err="1"/>
              <a:t>asala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prijatelese</a:t>
            </a:r>
            <a:r>
              <a:rPr lang="de-DE" b="1" dirty="0"/>
              <a:t>… Koj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hala</a:t>
            </a:r>
            <a:r>
              <a:rPr lang="de-DE" b="1" dirty="0"/>
              <a:t> </a:t>
            </a:r>
            <a:r>
              <a:rPr lang="de-DE" b="1" dirty="0" err="1"/>
              <a:t>sovl</a:t>
            </a:r>
            <a:r>
              <a:rPr lang="de-DE" b="1" dirty="0"/>
              <a:t> ki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steta</a:t>
            </a:r>
            <a:r>
              <a:rPr lang="de-DE" b="1" dirty="0"/>
              <a:t>, na </a:t>
            </a:r>
            <a:r>
              <a:rPr lang="de-DE" b="1" dirty="0" err="1"/>
              <a:t>premislinelape</a:t>
            </a:r>
            <a:r>
              <a:rPr lang="de-DE" b="1" dirty="0"/>
              <a:t>… Thaj ne </a:t>
            </a:r>
            <a:r>
              <a:rPr lang="de-DE" b="1" dirty="0" err="1"/>
              <a:t>priminela</a:t>
            </a:r>
            <a:r>
              <a:rPr lang="de-DE" b="1" dirty="0"/>
              <a:t> o </a:t>
            </a:r>
            <a:r>
              <a:rPr lang="de-DE" b="1" dirty="0" err="1"/>
              <a:t>otkup</a:t>
            </a:r>
            <a:r>
              <a:rPr lang="de-DE" b="1" dirty="0"/>
              <a:t> </a:t>
            </a:r>
            <a:r>
              <a:rPr lang="de-DE" b="1" dirty="0" err="1"/>
              <a:t>protiv</a:t>
            </a:r>
            <a:r>
              <a:rPr lang="de-DE" b="1" dirty="0"/>
              <a:t> o </a:t>
            </a:r>
            <a:r>
              <a:rPr lang="de-DE" b="1" dirty="0" err="1"/>
              <a:t>nevino</a:t>
            </a:r>
            <a:r>
              <a:rPr lang="de-DE" b="1" dirty="0"/>
              <a:t>. Koj </a:t>
            </a:r>
            <a:r>
              <a:rPr lang="de-DE" b="1" dirty="0" err="1"/>
              <a:t>kerelale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, </a:t>
            </a:r>
            <a:r>
              <a:rPr lang="de-DE" b="1" dirty="0" err="1"/>
              <a:t>nikad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pokolebinelpe</a:t>
            </a:r>
            <a:r>
              <a:rPr lang="de-DE" b="1" dirty="0"/>
              <a:t> (Psalam 15:3-5).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D6DEB7-2508-1DB9-1C74-2BBEBBABCC03}"/>
              </a:ext>
            </a:extLst>
          </p:cNvPr>
          <p:cNvSpPr txBox="1"/>
          <p:nvPr/>
        </p:nvSpPr>
        <p:spPr>
          <a:xfrm>
            <a:off x="452998" y="1789197"/>
            <a:ext cx="3761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Spijonluko</a:t>
            </a:r>
            <a:r>
              <a:rPr lang="de-DE" b="1" dirty="0"/>
              <a:t> </a:t>
            </a:r>
            <a:r>
              <a:rPr lang="de-DE" b="1" dirty="0" err="1"/>
              <a:t>otkrinela</a:t>
            </a:r>
            <a:r>
              <a:rPr lang="de-DE" b="1" dirty="0"/>
              <a:t> </a:t>
            </a:r>
            <a:r>
              <a:rPr lang="de-DE" b="1" dirty="0" err="1"/>
              <a:t>doverba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o </a:t>
            </a:r>
            <a:r>
              <a:rPr lang="de-DE" b="1" dirty="0" err="1"/>
              <a:t>doverlivo</a:t>
            </a:r>
            <a:r>
              <a:rPr lang="de-DE" b="1" dirty="0"/>
              <a:t> </a:t>
            </a:r>
            <a:r>
              <a:rPr lang="de-DE" b="1" dirty="0" err="1"/>
              <a:t>manus</a:t>
            </a:r>
            <a:r>
              <a:rPr lang="de-DE" b="1" dirty="0"/>
              <a:t> </a:t>
            </a:r>
            <a:r>
              <a:rPr lang="de-DE" b="1" dirty="0" err="1"/>
              <a:t>sunela</a:t>
            </a:r>
            <a:r>
              <a:rPr lang="de-DE" b="1" dirty="0"/>
              <a:t> i </a:t>
            </a:r>
            <a:r>
              <a:rPr lang="de-DE" b="1" dirty="0" err="1"/>
              <a:t>tajna</a:t>
            </a:r>
            <a:r>
              <a:rPr lang="de-DE" b="1" dirty="0"/>
              <a:t>. (</a:t>
            </a:r>
            <a:r>
              <a:rPr lang="de-DE" b="1" dirty="0" err="1"/>
              <a:t>Izreki</a:t>
            </a:r>
            <a:r>
              <a:rPr lang="de-DE" b="1" dirty="0"/>
              <a:t> 11:13).</a:t>
            </a:r>
            <a:endParaRPr lang="es-ES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6A855EE-5C38-17C6-573E-654C4CEDF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9331" y="224548"/>
            <a:ext cx="355801" cy="2514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5643178-732F-DD24-2DA8-16B69C446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6" y="1844748"/>
            <a:ext cx="355801" cy="2514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FA64F8D-86B4-A8B6-FF6B-ABE883CD5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6" y="3249620"/>
            <a:ext cx="355801" cy="2514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F142279-3D45-F5DF-2FCF-C95EE4AEE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6" y="5642312"/>
            <a:ext cx="355801" cy="251429"/>
          </a:xfrm>
          <a:prstGeom prst="rect">
            <a:avLst/>
          </a:prstGeom>
        </p:spPr>
      </p:pic>
      <p:pic>
        <p:nvPicPr>
          <p:cNvPr id="23" name="Imagen 22" descr="Imagen que contiene persona, tabla, hecho de madera, banca&#10;&#10;Descripción generada automáticamente">
            <a:extLst>
              <a:ext uri="{FF2B5EF4-FFF2-40B4-BE49-F238E27FC236}">
                <a16:creationId xmlns:a16="http://schemas.microsoft.com/office/drawing/2014/main" id="{9435E53E-ABA9-2B1E-8D1A-9CDD0FE1C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/>
          <a:stretch/>
        </p:blipFill>
        <p:spPr>
          <a:xfrm>
            <a:off x="4353339" y="1155085"/>
            <a:ext cx="7662009" cy="5480131"/>
          </a:xfrm>
          <a:prstGeom prst="rect">
            <a:avLst/>
          </a:prstGeom>
          <a:ln w="38100" cap="sq">
            <a:solidFill>
              <a:srgbClr val="B897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13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12ECC13-D929-EB47-08EA-40B7F04F2959}"/>
              </a:ext>
            </a:extLst>
          </p:cNvPr>
          <p:cNvSpPr txBox="1"/>
          <p:nvPr/>
        </p:nvSpPr>
        <p:spPr>
          <a:xfrm>
            <a:off x="96059" y="1630259"/>
            <a:ext cx="9622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Akava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prirodno</a:t>
            </a:r>
            <a:r>
              <a:rPr lang="de-DE" sz="1600" b="1" dirty="0"/>
              <a:t> </a:t>
            </a:r>
            <a:r>
              <a:rPr lang="de-DE" sz="1600" b="1" dirty="0" err="1"/>
              <a:t>stav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sose</a:t>
            </a:r>
            <a:r>
              <a:rPr lang="de-DE" sz="1600" b="1" dirty="0"/>
              <a:t>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streminelape</a:t>
            </a:r>
            <a:r>
              <a:rPr lang="de-DE" sz="1600" b="1" dirty="0"/>
              <a:t> te </a:t>
            </a:r>
            <a:r>
              <a:rPr lang="de-DE" sz="1600" b="1" dirty="0" err="1"/>
              <a:t>kerel</a:t>
            </a:r>
            <a:r>
              <a:rPr lang="de-DE" sz="1600" b="1" dirty="0"/>
              <a:t> </a:t>
            </a:r>
            <a:r>
              <a:rPr lang="de-DE" sz="1600" b="1" dirty="0" err="1"/>
              <a:t>javeren</a:t>
            </a:r>
            <a:r>
              <a:rPr lang="de-DE" sz="1600" b="1" dirty="0"/>
              <a:t> </a:t>
            </a:r>
            <a:r>
              <a:rPr lang="de-DE" sz="1600" b="1" dirty="0" err="1"/>
              <a:t>srejkna</a:t>
            </a:r>
            <a:r>
              <a:rPr lang="de-DE" sz="1600" b="1" dirty="0"/>
              <a:t>. O </a:t>
            </a:r>
            <a:r>
              <a:rPr lang="de-DE" sz="1600" b="1" dirty="0" err="1"/>
              <a:t>mangipe</a:t>
            </a:r>
            <a:r>
              <a:rPr lang="de-DE" sz="1600" b="1" dirty="0"/>
              <a:t> na </a:t>
            </a:r>
            <a:r>
              <a:rPr lang="de-DE" sz="1600" b="1" dirty="0" err="1"/>
              <a:t>veruinela</a:t>
            </a:r>
            <a:r>
              <a:rPr lang="de-DE" sz="1600" b="1" dirty="0"/>
              <a:t> ko </a:t>
            </a:r>
            <a:r>
              <a:rPr lang="de-DE" sz="1600" b="1" dirty="0" err="1"/>
              <a:t>nisto</a:t>
            </a:r>
            <a:r>
              <a:rPr lang="de-DE" sz="1600" b="1" dirty="0"/>
              <a:t> so bi </a:t>
            </a:r>
            <a:r>
              <a:rPr lang="de-DE" sz="1600" b="1" dirty="0" err="1"/>
              <a:t>saj</a:t>
            </a:r>
            <a:r>
              <a:rPr lang="de-DE" sz="1600" b="1" dirty="0"/>
              <a:t> te </a:t>
            </a:r>
            <a:r>
              <a:rPr lang="de-DE" sz="1600" b="1" dirty="0" err="1"/>
              <a:t>nastetiti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, </a:t>
            </a:r>
            <a:r>
              <a:rPr lang="de-DE" sz="1600" b="1" dirty="0" err="1"/>
              <a:t>osven</a:t>
            </a:r>
            <a:r>
              <a:rPr lang="de-DE" sz="1600" b="1" dirty="0"/>
              <a:t> </a:t>
            </a:r>
            <a:r>
              <a:rPr lang="de-DE" sz="1600" b="1" dirty="0" err="1"/>
              <a:t>ako</a:t>
            </a:r>
            <a:r>
              <a:rPr lang="de-DE" sz="1600" b="1" dirty="0"/>
              <a:t> </a:t>
            </a:r>
            <a:r>
              <a:rPr lang="de-DE" sz="1600" b="1" dirty="0" err="1"/>
              <a:t>nane</a:t>
            </a:r>
            <a:r>
              <a:rPr lang="de-DE" sz="1600" b="1" dirty="0"/>
              <a:t> </a:t>
            </a:r>
            <a:r>
              <a:rPr lang="de-DE" sz="1600" b="1" dirty="0" err="1"/>
              <a:t>neosporna</a:t>
            </a:r>
            <a:r>
              <a:rPr lang="de-DE" sz="1600" b="1" dirty="0"/>
              <a:t> </a:t>
            </a:r>
            <a:r>
              <a:rPr lang="de-DE" sz="1600" b="1" dirty="0" err="1"/>
              <a:t>dokazija</a:t>
            </a:r>
            <a:r>
              <a:rPr lang="de-DE" sz="1600" b="1" dirty="0"/>
              <a:t>. O </a:t>
            </a:r>
            <a:r>
              <a:rPr lang="de-DE" sz="1600" b="1" dirty="0" err="1"/>
              <a:t>Mangipe</a:t>
            </a:r>
            <a:r>
              <a:rPr lang="de-DE" sz="1600" b="1" dirty="0"/>
              <a:t> ko </a:t>
            </a:r>
            <a:r>
              <a:rPr lang="de-DE" sz="1600" b="1" dirty="0" err="1"/>
              <a:t>odnos</a:t>
            </a:r>
            <a:r>
              <a:rPr lang="de-DE" sz="1600" b="1" dirty="0"/>
              <a:t> e </a:t>
            </a:r>
            <a:r>
              <a:rPr lang="de-DE" sz="1600" b="1" dirty="0" err="1"/>
              <a:t>Devleja</a:t>
            </a:r>
            <a:r>
              <a:rPr lang="de-DE" sz="1600" b="1" dirty="0"/>
              <a:t> </a:t>
            </a:r>
            <a:r>
              <a:rPr lang="de-DE" sz="1600" b="1" dirty="0" err="1"/>
              <a:t>bizo</a:t>
            </a:r>
            <a:r>
              <a:rPr lang="de-DE" sz="1600" b="1" dirty="0"/>
              <a:t> </a:t>
            </a:r>
            <a:r>
              <a:rPr lang="de-DE" sz="1600" b="1" dirty="0" err="1"/>
              <a:t>puciba</a:t>
            </a:r>
            <a:r>
              <a:rPr lang="de-DE" sz="1600" b="1" dirty="0"/>
              <a:t> </a:t>
            </a:r>
            <a:r>
              <a:rPr lang="de-DE" sz="1600" b="1" dirty="0" err="1"/>
              <a:t>veruinela</a:t>
            </a:r>
            <a:r>
              <a:rPr lang="de-DE" sz="1600" b="1" dirty="0"/>
              <a:t> ko </a:t>
            </a:r>
            <a:r>
              <a:rPr lang="de-DE" sz="1600" b="1" dirty="0" err="1"/>
              <a:t>sa</a:t>
            </a:r>
            <a:r>
              <a:rPr lang="de-DE" sz="1600" b="1" dirty="0"/>
              <a:t> so i </a:t>
            </a:r>
            <a:r>
              <a:rPr lang="de-DE" sz="1600" b="1" dirty="0" err="1"/>
              <a:t>bozenstveno</a:t>
            </a:r>
            <a:r>
              <a:rPr lang="de-DE" sz="1600" b="1" dirty="0"/>
              <a:t> </a:t>
            </a:r>
            <a:r>
              <a:rPr lang="de-DE" sz="1600" b="1" dirty="0" err="1"/>
              <a:t>volja</a:t>
            </a:r>
            <a:r>
              <a:rPr lang="de-DE" sz="1600" b="1" dirty="0"/>
              <a:t> </a:t>
            </a:r>
            <a:r>
              <a:rPr lang="de-DE" sz="1600" b="1" dirty="0" err="1"/>
              <a:t>otkrinela</a:t>
            </a:r>
            <a:r>
              <a:rPr lang="de-DE" sz="1600" b="1" dirty="0"/>
              <a:t> e </a:t>
            </a:r>
            <a:r>
              <a:rPr lang="de-DE" sz="1600" b="1" dirty="0" err="1"/>
              <a:t>manusipase</a:t>
            </a:r>
            <a:r>
              <a:rPr lang="de-DE" sz="1600" b="1" dirty="0"/>
              <a:t>.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nanele</a:t>
            </a:r>
            <a:r>
              <a:rPr lang="de-DE" sz="1600" b="1" dirty="0"/>
              <a:t> </a:t>
            </a:r>
            <a:r>
              <a:rPr lang="de-DE" sz="1600" b="1" dirty="0" err="1"/>
              <a:t>somnezija</a:t>
            </a:r>
            <a:r>
              <a:rPr lang="de-DE" sz="1600" b="1" dirty="0"/>
              <a:t> ko </a:t>
            </a:r>
            <a:r>
              <a:rPr lang="de-DE" sz="1600" b="1" dirty="0" err="1"/>
              <a:t>Devleso</a:t>
            </a:r>
            <a:r>
              <a:rPr lang="de-DE" sz="1600" b="1" dirty="0"/>
              <a:t> </a:t>
            </a:r>
            <a:r>
              <a:rPr lang="de-DE" sz="1600" b="1" dirty="0" err="1"/>
              <a:t>lafi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ko </a:t>
            </a:r>
            <a:r>
              <a:rPr lang="de-DE" sz="1600" b="1" dirty="0" err="1"/>
              <a:t>bozenstveno</a:t>
            </a:r>
            <a:r>
              <a:rPr lang="de-DE" sz="1600" b="1" dirty="0"/>
              <a:t> </a:t>
            </a:r>
            <a:r>
              <a:rPr lang="de-DE" sz="1600" b="1" dirty="0" err="1"/>
              <a:t>upatstvo</a:t>
            </a:r>
            <a:r>
              <a:rPr lang="de-DE" sz="1600" b="1" dirty="0"/>
              <a:t>;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prifatinela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pokorinelape</a:t>
            </a:r>
            <a:r>
              <a:rPr lang="de-DE" sz="1600" b="1" dirty="0"/>
              <a:t> ko </a:t>
            </a:r>
            <a:r>
              <a:rPr lang="de-DE" sz="1600" b="1" dirty="0" err="1"/>
              <a:t>sa</a:t>
            </a:r>
            <a:r>
              <a:rPr lang="de-DE" sz="1600" b="1" dirty="0"/>
              <a:t> so </a:t>
            </a:r>
            <a:r>
              <a:rPr lang="de-DE" sz="1600" b="1" dirty="0" err="1"/>
              <a:t>blagodarnost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86F214D-3755-2DFD-A7D8-B1D150B4D09F}"/>
              </a:ext>
            </a:extLst>
          </p:cNvPr>
          <p:cNvSpPr/>
          <p:nvPr/>
        </p:nvSpPr>
        <p:spPr>
          <a:xfrm>
            <a:off x="8544537" y="150930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AC44AA4-5BAC-0330-4C8F-EB9345021A45}"/>
              </a:ext>
            </a:extLst>
          </p:cNvPr>
          <p:cNvSpPr/>
          <p:nvPr/>
        </p:nvSpPr>
        <p:spPr>
          <a:xfrm>
            <a:off x="9022891" y="464139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B8586B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veruinela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187903A-BE2E-2724-8BC9-6905BC9A2AB9}"/>
              </a:ext>
            </a:extLst>
          </p:cNvPr>
          <p:cNvGrpSpPr/>
          <p:nvPr/>
        </p:nvGrpSpPr>
        <p:grpSpPr>
          <a:xfrm>
            <a:off x="96059" y="82543"/>
            <a:ext cx="2209419" cy="880702"/>
            <a:chOff x="96059" y="82543"/>
            <a:chExt cx="2209419" cy="88070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5A82029-20FD-67AF-AC9E-A44CD6B1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82543"/>
              <a:ext cx="2208584" cy="88070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1B671AA-C8C2-7268-2913-AFDADA2FB2AD}"/>
                </a:ext>
              </a:extLst>
            </p:cNvPr>
            <p:cNvSpPr txBox="1"/>
            <p:nvPr/>
          </p:nvSpPr>
          <p:spPr>
            <a:xfrm>
              <a:off x="469706" y="110196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74EC087-E1E2-CE34-0882-B3C5F14E140A}"/>
              </a:ext>
            </a:extLst>
          </p:cNvPr>
          <p:cNvGrpSpPr/>
          <p:nvPr/>
        </p:nvGrpSpPr>
        <p:grpSpPr>
          <a:xfrm>
            <a:off x="96059" y="2822549"/>
            <a:ext cx="3281902" cy="981666"/>
            <a:chOff x="96059" y="2822549"/>
            <a:chExt cx="3281902" cy="98166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D12C35D-85FB-AF1A-22D0-4E4E2438F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2834852"/>
              <a:ext cx="3044555" cy="96936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E2623B6-41FF-72D8-7890-6B3BB7301AAE}"/>
                </a:ext>
              </a:extLst>
            </p:cNvPr>
            <p:cNvSpPr txBox="1"/>
            <p:nvPr/>
          </p:nvSpPr>
          <p:spPr>
            <a:xfrm rot="541628">
              <a:off x="711562" y="2822549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ko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Imagen 9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307EFEBE-5791-F950-66AC-1F1184981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/>
          <a:stretch/>
        </p:blipFill>
        <p:spPr>
          <a:xfrm>
            <a:off x="9825964" y="1155099"/>
            <a:ext cx="2058353" cy="2273901"/>
          </a:xfrm>
          <a:prstGeom prst="snip2DiagRect">
            <a:avLst>
              <a:gd name="adj1" fmla="val 1801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4EA3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E36E81CB-2CE5-6769-20D3-725756A95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87" y="3584856"/>
            <a:ext cx="2475433" cy="1602712"/>
          </a:xfrm>
          <a:prstGeom prst="snip2DiagRect">
            <a:avLst>
              <a:gd name="adj1" fmla="val 1801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82F4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5366BE9-8FAA-8015-2953-602934A43DAB}"/>
              </a:ext>
            </a:extLst>
          </p:cNvPr>
          <p:cNvSpPr txBox="1"/>
          <p:nvPr/>
        </p:nvSpPr>
        <p:spPr>
          <a:xfrm>
            <a:off x="3295804" y="2944130"/>
            <a:ext cx="653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Zakhej</a:t>
            </a:r>
            <a:r>
              <a:rPr lang="de-DE" b="1" dirty="0"/>
              <a:t> </a:t>
            </a:r>
            <a:r>
              <a:rPr lang="de-DE" b="1" dirty="0" err="1"/>
              <a:t>sunga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Isus. </a:t>
            </a:r>
            <a:r>
              <a:rPr lang="de-DE" b="1" dirty="0" err="1"/>
              <a:t>Siringape</a:t>
            </a:r>
            <a:r>
              <a:rPr lang="de-DE" b="1" dirty="0"/>
              <a:t> i </a:t>
            </a:r>
            <a:r>
              <a:rPr lang="de-DE" b="1" dirty="0" err="1"/>
              <a:t>vest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nekoj</a:t>
            </a:r>
            <a:r>
              <a:rPr lang="de-DE" b="1" dirty="0"/>
              <a:t> so </a:t>
            </a:r>
            <a:r>
              <a:rPr lang="de-DE" b="1" dirty="0" err="1"/>
              <a:t>odnesingape</a:t>
            </a:r>
            <a:r>
              <a:rPr lang="de-DE" b="1" dirty="0"/>
              <a:t> </a:t>
            </a:r>
            <a:r>
              <a:rPr lang="de-DE" b="1" dirty="0" err="1"/>
              <a:t>ljubezno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uctivo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</a:t>
            </a:r>
            <a:r>
              <a:rPr lang="de-DE" b="1" dirty="0" err="1"/>
              <a:t>frdime</a:t>
            </a:r>
            <a:r>
              <a:rPr lang="de-DE" b="1" dirty="0"/>
              <a:t> </a:t>
            </a:r>
            <a:r>
              <a:rPr lang="de-DE" b="1" dirty="0" err="1"/>
              <a:t>klase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1947DB-453B-FFC3-35BB-180A2A8A5304}"/>
              </a:ext>
            </a:extLst>
          </p:cNvPr>
          <p:cNvSpPr txBox="1"/>
          <p:nvPr/>
        </p:nvSpPr>
        <p:spPr>
          <a:xfrm>
            <a:off x="2304643" y="144257"/>
            <a:ext cx="6238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Akaja </a:t>
            </a:r>
            <a:r>
              <a:rPr lang="de-DE" sz="1600" b="1" dirty="0" err="1"/>
              <a:t>fraza</a:t>
            </a:r>
            <a:r>
              <a:rPr lang="de-DE" sz="1600" b="1" dirty="0"/>
              <a:t> na </a:t>
            </a:r>
            <a:r>
              <a:rPr lang="de-DE" sz="1600" b="1" dirty="0" err="1"/>
              <a:t>znacinela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nekoj</a:t>
            </a:r>
            <a:r>
              <a:rPr lang="de-DE" sz="1600" b="1" dirty="0"/>
              <a:t> so </a:t>
            </a:r>
            <a:r>
              <a:rPr lang="de-DE" sz="1600" b="1" dirty="0" err="1"/>
              <a:t>mangela</a:t>
            </a:r>
            <a:r>
              <a:rPr lang="de-DE" sz="1600" b="1" dirty="0"/>
              <a:t>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bliznone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odozom</a:t>
            </a:r>
            <a:r>
              <a:rPr lang="de-DE" sz="1600" b="1" dirty="0"/>
              <a:t> </a:t>
            </a:r>
            <a:r>
              <a:rPr lang="de-DE" sz="1600" b="1" dirty="0" err="1"/>
              <a:t>lekoverno</a:t>
            </a:r>
            <a:r>
              <a:rPr lang="de-DE" sz="1600" b="1" dirty="0"/>
              <a:t> so </a:t>
            </a:r>
            <a:r>
              <a:rPr lang="de-DE" sz="1600" b="1" dirty="0" err="1"/>
              <a:t>veruinela</a:t>
            </a:r>
            <a:r>
              <a:rPr lang="de-DE" sz="1600" b="1" dirty="0"/>
              <a:t> ko </a:t>
            </a:r>
            <a:r>
              <a:rPr lang="de-DE" sz="1600" b="1" dirty="0" err="1"/>
              <a:t>apsurdna</a:t>
            </a:r>
            <a:r>
              <a:rPr lang="de-DE" sz="1600" b="1" dirty="0"/>
              <a:t> </a:t>
            </a:r>
            <a:r>
              <a:rPr lang="de-DE" sz="1600" b="1" dirty="0" err="1"/>
              <a:t>buka</a:t>
            </a:r>
            <a:r>
              <a:rPr lang="de-DE" sz="1600" b="1" dirty="0"/>
              <a:t>, </a:t>
            </a:r>
            <a:r>
              <a:rPr lang="de-DE" sz="1600" b="1" dirty="0" err="1"/>
              <a:t>bez</a:t>
            </a:r>
            <a:r>
              <a:rPr lang="de-DE" sz="1600" b="1" dirty="0"/>
              <a:t> te </a:t>
            </a:r>
            <a:r>
              <a:rPr lang="de-DE" sz="1600" b="1" dirty="0" err="1"/>
              <a:t>kerel</a:t>
            </a:r>
            <a:r>
              <a:rPr lang="de-DE" sz="1600" b="1" dirty="0"/>
              <a:t> </a:t>
            </a:r>
            <a:r>
              <a:rPr lang="de-DE" sz="1600" b="1" dirty="0" err="1"/>
              <a:t>razlika</a:t>
            </a:r>
            <a:r>
              <a:rPr lang="de-DE" sz="1600" b="1" dirty="0"/>
              <a:t> </a:t>
            </a:r>
            <a:r>
              <a:rPr lang="de-DE" sz="1600" b="1" dirty="0" err="1"/>
              <a:t>maskar</a:t>
            </a:r>
            <a:r>
              <a:rPr lang="de-DE" sz="1600" b="1" dirty="0"/>
              <a:t> ki </a:t>
            </a:r>
            <a:r>
              <a:rPr lang="de-DE" sz="1600" b="1" dirty="0" err="1"/>
              <a:t>vistina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hovajba</a:t>
            </a:r>
            <a:r>
              <a:rPr lang="de-DE" sz="1600" b="1" dirty="0"/>
              <a:t>, </a:t>
            </a:r>
            <a:r>
              <a:rPr lang="de-DE" sz="1600" b="1" dirty="0" err="1"/>
              <a:t>soja</a:t>
            </a:r>
            <a:r>
              <a:rPr lang="de-DE" sz="1600" b="1" dirty="0"/>
              <a:t> </a:t>
            </a:r>
            <a:r>
              <a:rPr lang="de-DE" sz="1600" b="1" dirty="0" err="1"/>
              <a:t>acovela</a:t>
            </a:r>
            <a:r>
              <a:rPr lang="de-DE" sz="1600" b="1" dirty="0"/>
              <a:t> </a:t>
            </a:r>
            <a:r>
              <a:rPr lang="de-DE" sz="1600" b="1" dirty="0" err="1"/>
              <a:t>ranimo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veruiba</a:t>
            </a:r>
            <a:r>
              <a:rPr lang="de-DE" sz="1600" b="1" dirty="0"/>
              <a:t> ko -</a:t>
            </a:r>
            <a:endParaRPr lang="es-ES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DD4D4C0-749F-65F9-B2E5-D8C8034A002B}"/>
              </a:ext>
            </a:extLst>
          </p:cNvPr>
          <p:cNvSpPr txBox="1"/>
          <p:nvPr/>
        </p:nvSpPr>
        <p:spPr>
          <a:xfrm>
            <a:off x="169380" y="3774389"/>
            <a:ext cx="91014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 </a:t>
            </a: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glavno</a:t>
            </a:r>
            <a:r>
              <a:rPr lang="de-DE" b="1" dirty="0"/>
              <a:t> </a:t>
            </a:r>
            <a:r>
              <a:rPr lang="de-DE" b="1" dirty="0" err="1"/>
              <a:t>sobiraci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danokija</a:t>
            </a:r>
            <a:r>
              <a:rPr lang="de-DE" b="1" dirty="0"/>
              <a:t> </a:t>
            </a:r>
            <a:r>
              <a:rPr lang="de-DE" b="1" dirty="0" err="1"/>
              <a:t>razbudingape</a:t>
            </a:r>
            <a:r>
              <a:rPr lang="de-DE" b="1" dirty="0"/>
              <a:t> o </a:t>
            </a:r>
            <a:r>
              <a:rPr lang="de-DE" b="1" dirty="0" err="1"/>
              <a:t>kopnez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posukar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. Dural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Erihon</a:t>
            </a:r>
            <a:r>
              <a:rPr lang="de-DE" b="1" dirty="0"/>
              <a:t>, O Jovan </a:t>
            </a:r>
            <a:r>
              <a:rPr lang="de-DE" b="1" dirty="0" err="1"/>
              <a:t>Krstitel</a:t>
            </a:r>
            <a:r>
              <a:rPr lang="de-DE" b="1" dirty="0"/>
              <a:t> </a:t>
            </a:r>
            <a:r>
              <a:rPr lang="de-DE" b="1" dirty="0" err="1"/>
              <a:t>propovedinga</a:t>
            </a:r>
            <a:r>
              <a:rPr lang="de-DE" b="1" dirty="0"/>
              <a:t> ko </a:t>
            </a:r>
            <a:r>
              <a:rPr lang="de-DE" b="1" dirty="0" err="1"/>
              <a:t>bregija</a:t>
            </a:r>
            <a:r>
              <a:rPr lang="de-DE" b="1" dirty="0"/>
              <a:t> ko Jordan, a o </a:t>
            </a:r>
            <a:r>
              <a:rPr lang="de-DE" b="1" dirty="0" err="1"/>
              <a:t>Zakhej</a:t>
            </a:r>
            <a:r>
              <a:rPr lang="de-DE" b="1" dirty="0"/>
              <a:t> </a:t>
            </a:r>
            <a:r>
              <a:rPr lang="de-DE" b="1" dirty="0" err="1"/>
              <a:t>sunga</a:t>
            </a:r>
            <a:r>
              <a:rPr lang="de-DE" b="1" dirty="0"/>
              <a:t> o </a:t>
            </a:r>
            <a:r>
              <a:rPr lang="de-DE" b="1" dirty="0" err="1"/>
              <a:t>povik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</a:t>
            </a:r>
            <a:r>
              <a:rPr lang="de-DE" b="1" dirty="0" err="1"/>
              <a:t>pokajanije</a:t>
            </a:r>
            <a:r>
              <a:rPr lang="de-DE" b="1" dirty="0"/>
              <a:t>. O </a:t>
            </a:r>
            <a:r>
              <a:rPr lang="de-DE" b="1" dirty="0" err="1"/>
              <a:t>Upatstvo</a:t>
            </a:r>
            <a:r>
              <a:rPr lang="de-DE" b="1" dirty="0"/>
              <a:t> </a:t>
            </a:r>
            <a:r>
              <a:rPr lang="de-DE" b="1" dirty="0" err="1"/>
              <a:t>dendo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o </a:t>
            </a:r>
            <a:r>
              <a:rPr lang="de-DE" b="1" dirty="0" err="1"/>
              <a:t>manusa</a:t>
            </a:r>
            <a:r>
              <a:rPr lang="de-DE" b="1" dirty="0"/>
              <a:t> so </a:t>
            </a:r>
            <a:r>
              <a:rPr lang="de-DE" b="1" dirty="0" err="1"/>
              <a:t>kedena</a:t>
            </a:r>
            <a:r>
              <a:rPr lang="de-DE" b="1" dirty="0"/>
              <a:t> o </a:t>
            </a:r>
            <a:r>
              <a:rPr lang="de-DE" b="1" dirty="0" err="1"/>
              <a:t>daro</a:t>
            </a:r>
            <a:r>
              <a:rPr lang="de-DE" b="1" dirty="0"/>
              <a:t>: ,,Ma </a:t>
            </a:r>
            <a:r>
              <a:rPr lang="de-DE" b="1" dirty="0" err="1"/>
              <a:t>keden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odkozom</a:t>
            </a:r>
            <a:r>
              <a:rPr lang="de-DE" b="1" dirty="0"/>
              <a:t> so </a:t>
            </a:r>
            <a:r>
              <a:rPr lang="de-DE" b="1" dirty="0" err="1"/>
              <a:t>rodelape</a:t>
            </a:r>
            <a:r>
              <a:rPr lang="de-DE" b="1" dirty="0"/>
              <a:t> </a:t>
            </a:r>
            <a:r>
              <a:rPr lang="de-DE" b="1" dirty="0" err="1"/>
              <a:t>tumendar</a:t>
            </a:r>
            <a:r>
              <a:rPr lang="de-DE" b="1" dirty="0"/>
              <a:t>“, Luka 3:13, </a:t>
            </a:r>
            <a:r>
              <a:rPr lang="de-DE" b="1" dirty="0" err="1"/>
              <a:t>iako</a:t>
            </a:r>
            <a:r>
              <a:rPr lang="de-DE" b="1" dirty="0"/>
              <a:t> </a:t>
            </a:r>
            <a:r>
              <a:rPr lang="de-DE" b="1" dirty="0" err="1"/>
              <a:t>odavrijale</a:t>
            </a:r>
            <a:r>
              <a:rPr lang="de-DE" b="1" dirty="0"/>
              <a:t> </a:t>
            </a:r>
            <a:r>
              <a:rPr lang="de-DE" b="1" dirty="0" err="1"/>
              <a:t>ignoririmo</a:t>
            </a:r>
            <a:r>
              <a:rPr lang="de-DE" b="1" dirty="0"/>
              <a:t>, </a:t>
            </a:r>
            <a:r>
              <a:rPr lang="de-DE" b="1" dirty="0" err="1"/>
              <a:t>impresinaringa</a:t>
            </a:r>
            <a:r>
              <a:rPr lang="de-DE" b="1" dirty="0"/>
              <a:t>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godi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priznainga</a:t>
            </a:r>
            <a:r>
              <a:rPr lang="de-DE" b="1" dirty="0"/>
              <a:t> o Lila so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ubedimo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praktika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pogresno</a:t>
            </a:r>
            <a:r>
              <a:rPr lang="de-DE" b="1" dirty="0"/>
              <a:t>. A Akana, </a:t>
            </a:r>
            <a:r>
              <a:rPr lang="de-DE" b="1" dirty="0" err="1"/>
              <a:t>sunibaja</a:t>
            </a:r>
            <a:r>
              <a:rPr lang="de-DE" b="1" dirty="0"/>
              <a:t> o </a:t>
            </a:r>
            <a:r>
              <a:rPr lang="de-DE" b="1" dirty="0" err="1"/>
              <a:t>lafija</a:t>
            </a:r>
            <a:r>
              <a:rPr lang="de-DE" b="1" dirty="0"/>
              <a:t> so </a:t>
            </a:r>
            <a:r>
              <a:rPr lang="de-DE" b="1" dirty="0" err="1"/>
              <a:t>izgledinge</a:t>
            </a:r>
            <a:r>
              <a:rPr lang="de-DE" b="1" dirty="0"/>
              <a:t> sar te </a:t>
            </a:r>
            <a:r>
              <a:rPr lang="de-DE" b="1" dirty="0" err="1"/>
              <a:t>avel</a:t>
            </a:r>
            <a:r>
              <a:rPr lang="de-DE" b="1" dirty="0"/>
              <a:t> o </a:t>
            </a:r>
            <a:r>
              <a:rPr lang="de-DE" b="1" dirty="0" err="1"/>
              <a:t>najbaro</a:t>
            </a:r>
            <a:r>
              <a:rPr lang="de-DE" b="1" dirty="0"/>
              <a:t> </a:t>
            </a:r>
            <a:r>
              <a:rPr lang="de-DE" b="1" dirty="0" err="1"/>
              <a:t>Uciteli</a:t>
            </a:r>
            <a:r>
              <a:rPr lang="de-DE" b="1" dirty="0"/>
              <a:t>, </a:t>
            </a:r>
            <a:r>
              <a:rPr lang="de-DE" b="1" dirty="0" err="1"/>
              <a:t>pocuvstvuinga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gresniko</a:t>
            </a:r>
            <a:r>
              <a:rPr lang="de-DE" b="1" dirty="0"/>
              <a:t> ko </a:t>
            </a:r>
            <a:r>
              <a:rPr lang="de-DE" b="1" dirty="0" err="1"/>
              <a:t>Devlese</a:t>
            </a:r>
            <a:r>
              <a:rPr lang="de-DE" b="1" dirty="0"/>
              <a:t> </a:t>
            </a:r>
            <a:r>
              <a:rPr lang="de-DE" b="1" dirty="0" err="1"/>
              <a:t>jaka</a:t>
            </a:r>
            <a:r>
              <a:rPr lang="de-DE" b="1" dirty="0"/>
              <a:t>. </a:t>
            </a:r>
            <a:r>
              <a:rPr lang="de-DE" b="1" dirty="0" err="1"/>
              <a:t>Sepak</a:t>
            </a:r>
            <a:r>
              <a:rPr lang="de-DE" b="1" dirty="0"/>
              <a:t>, </a:t>
            </a:r>
            <a:r>
              <a:rPr lang="de-DE" b="1" dirty="0" err="1"/>
              <a:t>odova</a:t>
            </a:r>
            <a:r>
              <a:rPr lang="de-DE" b="1" dirty="0"/>
              <a:t> so </a:t>
            </a:r>
            <a:r>
              <a:rPr lang="de-DE" b="1" dirty="0" err="1"/>
              <a:t>sunga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Isus </a:t>
            </a:r>
            <a:r>
              <a:rPr lang="de-DE" b="1" dirty="0" err="1"/>
              <a:t>targa</a:t>
            </a:r>
            <a:r>
              <a:rPr lang="de-DE" b="1" dirty="0"/>
              <a:t> ko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 </a:t>
            </a:r>
            <a:r>
              <a:rPr lang="de-DE" b="1" dirty="0" err="1"/>
              <a:t>nadez</a:t>
            </a:r>
            <a:r>
              <a:rPr lang="de-DE" b="1" dirty="0"/>
              <a:t>. O </a:t>
            </a:r>
            <a:r>
              <a:rPr lang="de-DE" b="1" dirty="0" err="1"/>
              <a:t>Pokajanije</a:t>
            </a:r>
            <a:r>
              <a:rPr lang="de-DE" b="1" dirty="0"/>
              <a:t>, </a:t>
            </a:r>
            <a:r>
              <a:rPr lang="de-DE" b="1" dirty="0" err="1"/>
              <a:t>preobraziba</a:t>
            </a:r>
            <a:r>
              <a:rPr lang="de-DE" b="1" dirty="0"/>
              <a:t> e </a:t>
            </a:r>
            <a:r>
              <a:rPr lang="de-DE" b="1" dirty="0" err="1"/>
              <a:t>zivotoso</a:t>
            </a:r>
            <a:r>
              <a:rPr lang="de-DE" b="1" dirty="0"/>
              <a:t>,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mozno</a:t>
            </a:r>
            <a:r>
              <a:rPr lang="de-DE" b="1" dirty="0"/>
              <a:t>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;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sobiraci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danokija</a:t>
            </a:r>
            <a:r>
              <a:rPr lang="de-DE" b="1" dirty="0"/>
              <a:t> na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najverna</a:t>
            </a:r>
            <a:r>
              <a:rPr lang="de-DE" b="1" dirty="0"/>
              <a:t> </a:t>
            </a:r>
            <a:r>
              <a:rPr lang="de-DE" b="1" dirty="0" err="1"/>
              <a:t>ucenikija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Uciteli</a:t>
            </a:r>
            <a:r>
              <a:rPr lang="de-DE" b="1" dirty="0"/>
              <a:t>? O </a:t>
            </a:r>
            <a:r>
              <a:rPr lang="de-DE" b="1" dirty="0" err="1"/>
              <a:t>Zakhej</a:t>
            </a:r>
            <a:r>
              <a:rPr lang="de-DE" b="1" dirty="0"/>
              <a:t> </a:t>
            </a:r>
            <a:r>
              <a:rPr lang="de-DE" b="1" dirty="0" err="1"/>
              <a:t>odma</a:t>
            </a:r>
            <a:r>
              <a:rPr lang="de-DE" b="1" dirty="0"/>
              <a:t> </a:t>
            </a:r>
            <a:r>
              <a:rPr lang="de-DE" b="1" dirty="0" err="1"/>
              <a:t>pocminga</a:t>
            </a:r>
            <a:r>
              <a:rPr lang="de-DE" b="1" dirty="0"/>
              <a:t> te </a:t>
            </a:r>
            <a:r>
              <a:rPr lang="de-DE" b="1" dirty="0" err="1"/>
              <a:t>sledinel</a:t>
            </a:r>
            <a:r>
              <a:rPr lang="de-DE" b="1" dirty="0"/>
              <a:t> o </a:t>
            </a:r>
            <a:r>
              <a:rPr lang="de-DE" b="1" dirty="0" err="1"/>
              <a:t>ubediba</a:t>
            </a:r>
            <a:r>
              <a:rPr lang="de-DE" b="1" dirty="0"/>
              <a:t> so </a:t>
            </a:r>
            <a:r>
              <a:rPr lang="de-DE" b="1" dirty="0" err="1"/>
              <a:t>lelale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iranel</a:t>
            </a:r>
            <a:r>
              <a:rPr lang="de-DE" b="1" dirty="0"/>
              <a:t> i </a:t>
            </a:r>
            <a:r>
              <a:rPr lang="de-DE" b="1" dirty="0" err="1"/>
              <a:t>steta</a:t>
            </a:r>
            <a:r>
              <a:rPr lang="de-DE" b="1" dirty="0"/>
              <a:t> </a:t>
            </a:r>
            <a:r>
              <a:rPr lang="de-DE" b="1" dirty="0" err="1"/>
              <a:t>okolenge</a:t>
            </a:r>
            <a:r>
              <a:rPr lang="de-DE" b="1" dirty="0"/>
              <a:t> </a:t>
            </a:r>
            <a:r>
              <a:rPr lang="de-DE" b="1" dirty="0" err="1"/>
              <a:t>kolenge</a:t>
            </a:r>
            <a:r>
              <a:rPr lang="de-DE" b="1" dirty="0"/>
              <a:t> </a:t>
            </a:r>
            <a:r>
              <a:rPr lang="de-DE" b="1" dirty="0" err="1"/>
              <a:t>gresinga</a:t>
            </a:r>
            <a:r>
              <a:rPr lang="de-DE" b="1" dirty="0"/>
              <a:t>. (O Isus </a:t>
            </a:r>
            <a:r>
              <a:rPr lang="de-DE" b="1" dirty="0" err="1"/>
              <a:t>veruinga</a:t>
            </a:r>
            <a:r>
              <a:rPr lang="de-DE" b="1" dirty="0"/>
              <a:t> ko </a:t>
            </a:r>
            <a:r>
              <a:rPr lang="de-DE" b="1" dirty="0" err="1"/>
              <a:t>Zakhej</a:t>
            </a:r>
            <a:r>
              <a:rPr lang="de-DE" b="1" dirty="0"/>
              <a:t>).</a:t>
            </a:r>
            <a:endParaRPr lang="es-ES" dirty="0"/>
          </a:p>
        </p:txBody>
      </p:sp>
      <p:pic>
        <p:nvPicPr>
          <p:cNvPr id="20" name="Imagen 19" descr="Imagen que contiene persona, ropa, mujer, parado&#10;&#10;Descripción generada automáticamente">
            <a:extLst>
              <a:ext uri="{FF2B5EF4-FFF2-40B4-BE49-F238E27FC236}">
                <a16:creationId xmlns:a16="http://schemas.microsoft.com/office/drawing/2014/main" id="{F713012B-2894-9AFB-3160-C0BEC4288D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87" y="5326001"/>
            <a:ext cx="2477559" cy="1383523"/>
          </a:xfrm>
          <a:prstGeom prst="snip2DiagRect">
            <a:avLst>
              <a:gd name="adj1" fmla="val 0"/>
              <a:gd name="adj2" fmla="val 2007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82F4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D1D9B9F-299D-E058-7C1A-2D2C85C19336}"/>
              </a:ext>
            </a:extLst>
          </p:cNvPr>
          <p:cNvSpPr txBox="1"/>
          <p:nvPr/>
        </p:nvSpPr>
        <p:spPr>
          <a:xfrm>
            <a:off x="96059" y="984081"/>
            <a:ext cx="9326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Hovajba</a:t>
            </a:r>
            <a:r>
              <a:rPr lang="de-DE" sz="1600" b="1" dirty="0"/>
              <a:t> sar </a:t>
            </a:r>
            <a:r>
              <a:rPr lang="de-DE" sz="1600" b="1" dirty="0" err="1"/>
              <a:t>keda</a:t>
            </a:r>
            <a:r>
              <a:rPr lang="de-DE" sz="1600" b="1" dirty="0"/>
              <a:t> i </a:t>
            </a:r>
            <a:r>
              <a:rPr lang="de-DE" sz="1600" b="1" dirty="0" err="1"/>
              <a:t>vistina</a:t>
            </a:r>
            <a:r>
              <a:rPr lang="de-DE" sz="1600" b="1" dirty="0"/>
              <a:t>. </a:t>
            </a:r>
            <a:r>
              <a:rPr lang="de-DE" sz="1600" b="1" dirty="0" err="1"/>
              <a:t>Okova</a:t>
            </a:r>
            <a:r>
              <a:rPr lang="de-DE" sz="1600" b="1" dirty="0"/>
              <a:t> kova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spremno</a:t>
            </a:r>
            <a:r>
              <a:rPr lang="de-DE" sz="1600" b="1" dirty="0"/>
              <a:t> te </a:t>
            </a:r>
            <a:r>
              <a:rPr lang="de-DE" sz="1600" b="1" dirty="0" err="1"/>
              <a:t>kerel</a:t>
            </a:r>
            <a:r>
              <a:rPr lang="de-DE" sz="1600" b="1" dirty="0"/>
              <a:t> le te </a:t>
            </a:r>
            <a:r>
              <a:rPr lang="de-DE" sz="1600" b="1" dirty="0" err="1"/>
              <a:t>protolkuinel</a:t>
            </a:r>
            <a:r>
              <a:rPr lang="de-DE" sz="1600" b="1" dirty="0"/>
              <a:t> o </a:t>
            </a:r>
            <a:r>
              <a:rPr lang="de-DE" sz="1600" b="1" dirty="0" err="1"/>
              <a:t>odnesiba</a:t>
            </a:r>
            <a:r>
              <a:rPr lang="de-DE" sz="1600" b="1" dirty="0"/>
              <a:t> </a:t>
            </a:r>
            <a:r>
              <a:rPr lang="de-DE" sz="1600" b="1" dirty="0" err="1"/>
              <a:t>javere</a:t>
            </a:r>
            <a:r>
              <a:rPr lang="de-DE" sz="1600" b="1" dirty="0"/>
              <a:t> </a:t>
            </a:r>
            <a:r>
              <a:rPr lang="de-DE" sz="1600" b="1" dirty="0" err="1"/>
              <a:t>manusengo</a:t>
            </a:r>
            <a:r>
              <a:rPr lang="de-DE" sz="1600" b="1" dirty="0"/>
              <a:t> ko </a:t>
            </a:r>
            <a:r>
              <a:rPr lang="de-DE" sz="1600" b="1" dirty="0" err="1"/>
              <a:t>najsukar</a:t>
            </a:r>
            <a:r>
              <a:rPr lang="de-DE" sz="1600" b="1" dirty="0"/>
              <a:t> </a:t>
            </a:r>
            <a:r>
              <a:rPr lang="de-DE" sz="1600" b="1" dirty="0" err="1"/>
              <a:t>mozno</a:t>
            </a:r>
            <a:r>
              <a:rPr lang="de-DE" sz="1600" b="1" dirty="0"/>
              <a:t> </a:t>
            </a:r>
            <a:r>
              <a:rPr lang="de-DE" sz="1600" b="1" dirty="0" err="1"/>
              <a:t>nacin</a:t>
            </a:r>
            <a:r>
              <a:rPr lang="de-DE" sz="1600" b="1" dirty="0"/>
              <a:t>, </a:t>
            </a:r>
            <a:r>
              <a:rPr lang="de-DE" sz="1600" b="1" dirty="0" err="1"/>
              <a:t>pripisibaja</a:t>
            </a:r>
            <a:r>
              <a:rPr lang="de-DE" sz="1600" b="1" dirty="0"/>
              <a:t> </a:t>
            </a:r>
            <a:r>
              <a:rPr lang="de-DE" sz="1600" b="1" dirty="0" err="1"/>
              <a:t>olenge</a:t>
            </a:r>
            <a:r>
              <a:rPr lang="de-DE" sz="1600" b="1" dirty="0"/>
              <a:t> </a:t>
            </a:r>
            <a:r>
              <a:rPr lang="de-DE" sz="1600" b="1" dirty="0" err="1"/>
              <a:t>sukar</a:t>
            </a:r>
            <a:r>
              <a:rPr lang="de-DE" sz="1600" b="1" dirty="0"/>
              <a:t> </a:t>
            </a:r>
            <a:r>
              <a:rPr lang="de-DE" sz="1600" b="1" dirty="0" err="1"/>
              <a:t>motivija</a:t>
            </a:r>
            <a:r>
              <a:rPr lang="de-DE" sz="1600" b="1" dirty="0"/>
              <a:t> </a:t>
            </a:r>
            <a:r>
              <a:rPr lang="de-DE" sz="1600" b="1" dirty="0" err="1"/>
              <a:t>javerenge</a:t>
            </a:r>
            <a:r>
              <a:rPr lang="de-DE" sz="1600" b="1" dirty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883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8" grpId="0"/>
      <p:bldP spid="13" grpId="0"/>
      <p:bldP spid="17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3949D42-D6D9-1E55-061C-E0029CF82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514987"/>
              </p:ext>
            </p:extLst>
          </p:nvPr>
        </p:nvGraphicFramePr>
        <p:xfrm>
          <a:off x="8542868" y="150930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A709E719-34FF-5410-6948-F4175832699D}"/>
              </a:ext>
            </a:extLst>
          </p:cNvPr>
          <p:cNvGrpSpPr/>
          <p:nvPr/>
        </p:nvGrpSpPr>
        <p:grpSpPr>
          <a:xfrm>
            <a:off x="86985" y="109648"/>
            <a:ext cx="3468504" cy="1202288"/>
            <a:chOff x="89760" y="148238"/>
            <a:chExt cx="3468504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82D04E1-F4A4-12CB-472C-90BA575A1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60" y="148238"/>
              <a:ext cx="3282195" cy="120228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DA20D2F-88C8-8486-9604-8B1E7B969F19}"/>
                </a:ext>
              </a:extLst>
            </p:cNvPr>
            <p:cNvSpPr txBox="1"/>
            <p:nvPr/>
          </p:nvSpPr>
          <p:spPr>
            <a:xfrm rot="21408114">
              <a:off x="791136" y="461416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730207E2-11C2-853B-B598-A6871F7AFFA2}"/>
              </a:ext>
            </a:extLst>
          </p:cNvPr>
          <p:cNvSpPr txBox="1"/>
          <p:nvPr/>
        </p:nvSpPr>
        <p:spPr>
          <a:xfrm>
            <a:off x="-25177" y="5099683"/>
            <a:ext cx="122171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Isus na </a:t>
            </a:r>
            <a:r>
              <a:rPr lang="de-DE" b="1" dirty="0" err="1"/>
              <a:t>molinela</a:t>
            </a:r>
            <a:r>
              <a:rPr lang="de-DE" b="1" dirty="0"/>
              <a:t> </a:t>
            </a:r>
            <a:r>
              <a:rPr lang="de-DE" b="1" dirty="0" err="1"/>
              <a:t>akale</a:t>
            </a:r>
            <a:r>
              <a:rPr lang="de-DE" b="1" dirty="0"/>
              <a:t> navale </a:t>
            </a:r>
            <a:r>
              <a:rPr lang="de-DE" b="1" dirty="0" err="1"/>
              <a:t>manuse</a:t>
            </a:r>
            <a:r>
              <a:rPr lang="de-DE" b="1" dirty="0"/>
              <a:t> te </a:t>
            </a:r>
            <a:r>
              <a:rPr lang="de-DE" b="1" dirty="0" err="1"/>
              <a:t>prkatikuinel</a:t>
            </a:r>
            <a:r>
              <a:rPr lang="de-DE" b="1" dirty="0"/>
              <a:t> </a:t>
            </a:r>
            <a:r>
              <a:rPr lang="de-DE" b="1" dirty="0" err="1"/>
              <a:t>vera</a:t>
            </a:r>
            <a:r>
              <a:rPr lang="de-DE" b="1" dirty="0"/>
              <a:t> ki </a:t>
            </a:r>
            <a:r>
              <a:rPr lang="de-DE" b="1" dirty="0" err="1"/>
              <a:t>Oleste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ednostavno</a:t>
            </a:r>
            <a:r>
              <a:rPr lang="de-DE" b="1" dirty="0"/>
              <a:t> </a:t>
            </a:r>
            <a:r>
              <a:rPr lang="de-DE" b="1" dirty="0" err="1"/>
              <a:t>vakerela</a:t>
            </a:r>
            <a:r>
              <a:rPr lang="de-DE" b="1" dirty="0"/>
              <a:t>: ,,</a:t>
            </a:r>
            <a:r>
              <a:rPr lang="de-DE" b="1" dirty="0" err="1"/>
              <a:t>Usti</a:t>
            </a:r>
            <a:r>
              <a:rPr lang="de-DE" b="1" dirty="0"/>
              <a:t>, le </a:t>
            </a:r>
            <a:r>
              <a:rPr lang="de-DE" b="1" dirty="0" err="1"/>
              <a:t>tiri</a:t>
            </a:r>
            <a:r>
              <a:rPr lang="de-DE" b="1" dirty="0"/>
              <a:t> </a:t>
            </a:r>
            <a:r>
              <a:rPr lang="de-DE" b="1" dirty="0" err="1"/>
              <a:t>postelja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ca.“ Ali, i </a:t>
            </a:r>
            <a:r>
              <a:rPr lang="de-DE" b="1" dirty="0" err="1"/>
              <a:t>vera</a:t>
            </a:r>
            <a:r>
              <a:rPr lang="de-DE" b="1" dirty="0"/>
              <a:t> ko </a:t>
            </a:r>
            <a:r>
              <a:rPr lang="de-DE" b="1" dirty="0" err="1"/>
              <a:t>manus</a:t>
            </a:r>
            <a:r>
              <a:rPr lang="de-DE" b="1" dirty="0"/>
              <a:t> </a:t>
            </a:r>
            <a:r>
              <a:rPr lang="de-DE" b="1" dirty="0" err="1"/>
              <a:t>ikjergape</a:t>
            </a:r>
            <a:r>
              <a:rPr lang="de-DE" b="1" dirty="0"/>
              <a:t> ko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. Ko </a:t>
            </a:r>
            <a:r>
              <a:rPr lang="de-DE" b="1" dirty="0" err="1"/>
              <a:t>sekova</a:t>
            </a:r>
            <a:r>
              <a:rPr lang="de-DE" b="1" dirty="0"/>
              <a:t> nerv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muskuli</a:t>
            </a:r>
            <a:r>
              <a:rPr lang="de-DE" b="1" dirty="0"/>
              <a:t>, </a:t>
            </a:r>
            <a:r>
              <a:rPr lang="de-DE" b="1" dirty="0" err="1"/>
              <a:t>nevo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puls, a o </a:t>
            </a:r>
            <a:r>
              <a:rPr lang="de-DE" b="1" dirty="0" err="1"/>
              <a:t>zdravo</a:t>
            </a:r>
            <a:r>
              <a:rPr lang="de-DE" b="1" dirty="0"/>
              <a:t> </a:t>
            </a:r>
            <a:r>
              <a:rPr lang="de-DE" b="1" dirty="0" err="1"/>
              <a:t>aktivnost</a:t>
            </a:r>
            <a:r>
              <a:rPr lang="de-DE" b="1" dirty="0"/>
              <a:t> </a:t>
            </a:r>
            <a:r>
              <a:rPr lang="de-DE" b="1" dirty="0" err="1"/>
              <a:t>prenesinelape</a:t>
            </a:r>
            <a:r>
              <a:rPr lang="de-DE" b="1" dirty="0"/>
              <a:t> ko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osakatime</a:t>
            </a:r>
            <a:r>
              <a:rPr lang="de-DE" b="1" dirty="0"/>
              <a:t> </a:t>
            </a:r>
            <a:r>
              <a:rPr lang="de-DE" b="1" dirty="0" err="1"/>
              <a:t>eksremetime</a:t>
            </a:r>
            <a:r>
              <a:rPr lang="de-DE" b="1" dirty="0"/>
              <a:t>. Bizo </a:t>
            </a:r>
            <a:r>
              <a:rPr lang="de-DE" b="1" dirty="0" err="1"/>
              <a:t>ni</a:t>
            </a:r>
            <a:r>
              <a:rPr lang="de-DE" b="1" dirty="0"/>
              <a:t> </a:t>
            </a:r>
            <a:r>
              <a:rPr lang="de-DE" b="1" dirty="0" err="1"/>
              <a:t>najtikno</a:t>
            </a:r>
            <a:r>
              <a:rPr lang="de-DE" b="1" dirty="0"/>
              <a:t> </a:t>
            </a:r>
            <a:r>
              <a:rPr lang="de-DE" b="1" dirty="0" err="1"/>
              <a:t>sumniba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posvetinga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volja</a:t>
            </a:r>
            <a:r>
              <a:rPr lang="de-DE" b="1" dirty="0"/>
              <a:t> te </a:t>
            </a:r>
            <a:r>
              <a:rPr lang="de-DE" b="1" dirty="0" err="1"/>
              <a:t>sunel</a:t>
            </a:r>
            <a:r>
              <a:rPr lang="de-DE" b="1" dirty="0"/>
              <a:t> e </a:t>
            </a:r>
            <a:r>
              <a:rPr lang="de-DE" b="1" dirty="0" err="1"/>
              <a:t>Hristosi</a:t>
            </a:r>
            <a:r>
              <a:rPr lang="de-DE" b="1" dirty="0"/>
              <a:t> </a:t>
            </a:r>
            <a:r>
              <a:rPr lang="de-DE" b="1" dirty="0" err="1"/>
              <a:t>zapoved</a:t>
            </a:r>
            <a:r>
              <a:rPr lang="de-DE" b="1" dirty="0"/>
              <a:t>, a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muskulija</a:t>
            </a:r>
            <a:r>
              <a:rPr lang="de-DE" b="1" dirty="0"/>
              <a:t> </a:t>
            </a:r>
            <a:r>
              <a:rPr lang="de-DE" b="1" dirty="0" err="1"/>
              <a:t>reagiringe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ripinela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arakelape</a:t>
            </a:r>
            <a:r>
              <a:rPr lang="de-DE" b="1" dirty="0"/>
              <a:t> sar </a:t>
            </a:r>
            <a:r>
              <a:rPr lang="de-DE" b="1" dirty="0" err="1"/>
              <a:t>aktivno</a:t>
            </a:r>
            <a:r>
              <a:rPr lang="de-DE" b="1" dirty="0"/>
              <a:t> </a:t>
            </a:r>
            <a:r>
              <a:rPr lang="de-DE" b="1" dirty="0" err="1"/>
              <a:t>manus</a:t>
            </a:r>
            <a:r>
              <a:rPr lang="de-DE" b="1" dirty="0"/>
              <a:t>.</a:t>
            </a:r>
          </a:p>
          <a:p>
            <a:r>
              <a:rPr lang="de-DE" b="1" dirty="0"/>
              <a:t>O Isus na </a:t>
            </a:r>
            <a:r>
              <a:rPr lang="de-DE" b="1" dirty="0" err="1"/>
              <a:t>dengale</a:t>
            </a:r>
            <a:r>
              <a:rPr lang="de-DE" b="1" dirty="0"/>
              <a:t> </a:t>
            </a:r>
            <a:r>
              <a:rPr lang="de-DE" b="1" dirty="0" err="1"/>
              <a:t>nisavi</a:t>
            </a:r>
            <a:r>
              <a:rPr lang="de-DE" b="1" dirty="0"/>
              <a:t> </a:t>
            </a:r>
            <a:r>
              <a:rPr lang="de-DE" b="1" dirty="0" err="1"/>
              <a:t>garancija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bozenstveno</a:t>
            </a:r>
            <a:r>
              <a:rPr lang="de-DE" b="1" dirty="0"/>
              <a:t> </a:t>
            </a:r>
            <a:r>
              <a:rPr lang="de-DE" b="1" dirty="0" err="1"/>
              <a:t>pomoc</a:t>
            </a:r>
            <a:r>
              <a:rPr lang="de-DE" b="1" dirty="0"/>
              <a:t>. O Manus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dvomuinipe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izgubimi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edinstveno</a:t>
            </a:r>
            <a:r>
              <a:rPr lang="de-DE" b="1" dirty="0"/>
              <a:t> </a:t>
            </a:r>
            <a:r>
              <a:rPr lang="de-DE" b="1" dirty="0" err="1"/>
              <a:t>sanca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isceliba</a:t>
            </a:r>
            <a:r>
              <a:rPr lang="de-DE" b="1" dirty="0"/>
              <a:t>. Ali,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veruinga</a:t>
            </a:r>
            <a:r>
              <a:rPr lang="de-DE" b="1" dirty="0"/>
              <a:t> </a:t>
            </a:r>
            <a:r>
              <a:rPr lang="de-DE" b="1" dirty="0" err="1"/>
              <a:t>ke</a:t>
            </a:r>
            <a:r>
              <a:rPr lang="de-DE" b="1" dirty="0"/>
              <a:t> </a:t>
            </a:r>
            <a:r>
              <a:rPr lang="de-DE" b="1" dirty="0" err="1"/>
              <a:t>Isuseso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, </a:t>
            </a:r>
            <a:r>
              <a:rPr lang="de-DE" b="1" dirty="0" err="1"/>
              <a:t>dejstvuinga</a:t>
            </a:r>
            <a:r>
              <a:rPr lang="de-DE" b="1" dirty="0"/>
              <a:t> so </a:t>
            </a:r>
            <a:r>
              <a:rPr lang="de-DE" b="1" dirty="0" err="1"/>
              <a:t>soglasnost</a:t>
            </a:r>
            <a:r>
              <a:rPr lang="de-DE" b="1" dirty="0"/>
              <a:t> </a:t>
            </a:r>
            <a:r>
              <a:rPr lang="de-DE" b="1" dirty="0" err="1"/>
              <a:t>oleja</a:t>
            </a:r>
            <a:r>
              <a:rPr lang="de-DE" b="1" dirty="0"/>
              <a:t>, </a:t>
            </a:r>
            <a:r>
              <a:rPr lang="de-DE" b="1" dirty="0" err="1"/>
              <a:t>dobinga</a:t>
            </a:r>
            <a:r>
              <a:rPr lang="de-DE" b="1" dirty="0"/>
              <a:t> </a:t>
            </a:r>
            <a:r>
              <a:rPr lang="de-DE" b="1" dirty="0" err="1"/>
              <a:t>sila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A7382F-9A78-F1E3-D5FC-FB15E6C061F7}"/>
              </a:ext>
            </a:extLst>
          </p:cNvPr>
          <p:cNvSpPr txBox="1"/>
          <p:nvPr/>
        </p:nvSpPr>
        <p:spPr>
          <a:xfrm>
            <a:off x="3908638" y="339822"/>
            <a:ext cx="4507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Isus </a:t>
            </a:r>
            <a:r>
              <a:rPr lang="de-DE" b="1" dirty="0" err="1"/>
              <a:t>vakerga</a:t>
            </a:r>
            <a:r>
              <a:rPr lang="de-DE" b="1" dirty="0"/>
              <a:t>: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veruine</a:t>
            </a:r>
            <a:r>
              <a:rPr lang="de-DE" b="1" dirty="0"/>
              <a:t>,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mozno</a:t>
            </a:r>
            <a:r>
              <a:rPr lang="de-DE" b="1" dirty="0"/>
              <a:t> </a:t>
            </a:r>
            <a:r>
              <a:rPr lang="de-DE" b="1" dirty="0" err="1"/>
              <a:t>okolese</a:t>
            </a:r>
            <a:r>
              <a:rPr lang="de-DE" b="1" dirty="0"/>
              <a:t> kova </a:t>
            </a:r>
            <a:r>
              <a:rPr lang="de-DE" b="1" dirty="0" err="1"/>
              <a:t>veruinela</a:t>
            </a:r>
            <a:r>
              <a:rPr lang="de-DE" b="1" dirty="0"/>
              <a:t> (Marko 9:23).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E0CC3F-CD7D-5DB3-D37A-9460474B222C}"/>
              </a:ext>
            </a:extLst>
          </p:cNvPr>
          <p:cNvSpPr txBox="1"/>
          <p:nvPr/>
        </p:nvSpPr>
        <p:spPr>
          <a:xfrm>
            <a:off x="485396" y="1339332"/>
            <a:ext cx="51500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Thaj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ulo</a:t>
            </a:r>
            <a:r>
              <a:rPr lang="de-DE" b="1" dirty="0"/>
              <a:t> </a:t>
            </a:r>
            <a:r>
              <a:rPr lang="de-DE" b="1" dirty="0" err="1"/>
              <a:t>sabaj</a:t>
            </a:r>
            <a:r>
              <a:rPr lang="de-DE" b="1" dirty="0"/>
              <a:t> </a:t>
            </a:r>
            <a:r>
              <a:rPr lang="de-DE" b="1" dirty="0" err="1"/>
              <a:t>rano</a:t>
            </a:r>
            <a:r>
              <a:rPr lang="de-DE" b="1" dirty="0"/>
              <a:t>, </a:t>
            </a:r>
            <a:r>
              <a:rPr lang="de-DE" b="1" dirty="0" err="1"/>
              <a:t>gelo</a:t>
            </a:r>
            <a:r>
              <a:rPr lang="de-DE" b="1" dirty="0"/>
              <a:t> ki </a:t>
            </a:r>
            <a:r>
              <a:rPr lang="de-DE" b="1" dirty="0" err="1"/>
              <a:t>pustina</a:t>
            </a:r>
            <a:r>
              <a:rPr lang="de-DE" b="1" dirty="0"/>
              <a:t>. Thaj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iklile</a:t>
            </a:r>
            <a:r>
              <a:rPr lang="de-DE" b="1" dirty="0"/>
              <a:t>, o Josafat </a:t>
            </a:r>
            <a:r>
              <a:rPr lang="de-DE" b="1" dirty="0" err="1"/>
              <a:t>acilo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vakerga</a:t>
            </a:r>
            <a:r>
              <a:rPr lang="de-DE" b="1" dirty="0"/>
              <a:t>: ,,</a:t>
            </a:r>
            <a:r>
              <a:rPr lang="de-DE" b="1" dirty="0" err="1"/>
              <a:t>Sunen</a:t>
            </a:r>
            <a:r>
              <a:rPr lang="de-DE" b="1" dirty="0"/>
              <a:t> man, </a:t>
            </a:r>
            <a:r>
              <a:rPr lang="de-DE" b="1" dirty="0" err="1"/>
              <a:t>Judejcija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zitelija</a:t>
            </a:r>
            <a:r>
              <a:rPr lang="de-DE" b="1" dirty="0"/>
              <a:t> </a:t>
            </a:r>
            <a:r>
              <a:rPr lang="de-DE" b="1" dirty="0" err="1"/>
              <a:t>erusalimska</a:t>
            </a:r>
            <a:r>
              <a:rPr lang="de-DE" b="1" dirty="0"/>
              <a:t>! </a:t>
            </a:r>
            <a:r>
              <a:rPr lang="de-DE" b="1" dirty="0" err="1"/>
              <a:t>Veruinen</a:t>
            </a:r>
            <a:r>
              <a:rPr lang="de-DE" b="1" dirty="0"/>
              <a:t> ko Devel, </a:t>
            </a:r>
            <a:r>
              <a:rPr lang="de-DE" b="1" dirty="0" err="1"/>
              <a:t>tumaro</a:t>
            </a:r>
            <a:r>
              <a:rPr lang="de-DE" b="1" dirty="0"/>
              <a:t> Devel,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cvrsta</a:t>
            </a:r>
            <a:r>
              <a:rPr lang="de-DE" b="1" dirty="0"/>
              <a:t>; </a:t>
            </a:r>
            <a:r>
              <a:rPr lang="de-DE" b="1" dirty="0" err="1"/>
              <a:t>veruinen</a:t>
            </a:r>
            <a:r>
              <a:rPr lang="de-DE" b="1" dirty="0"/>
              <a:t> ko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prorokija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srejkna</a:t>
            </a:r>
            <a:r>
              <a:rPr lang="de-DE" b="1" dirty="0"/>
              <a:t>!“(2 </a:t>
            </a:r>
            <a:r>
              <a:rPr lang="de-DE" b="1" dirty="0" err="1"/>
              <a:t>Letopisi</a:t>
            </a:r>
            <a:r>
              <a:rPr lang="de-DE" b="1" dirty="0"/>
              <a:t> 20:20).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3CD63D-EDFF-ACAB-2B4D-192C08E3EB48}"/>
              </a:ext>
            </a:extLst>
          </p:cNvPr>
          <p:cNvSpPr txBox="1"/>
          <p:nvPr/>
        </p:nvSpPr>
        <p:spPr>
          <a:xfrm>
            <a:off x="485396" y="3060188"/>
            <a:ext cx="52594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vakerava</a:t>
            </a:r>
            <a:r>
              <a:rPr lang="de-DE" b="1" dirty="0"/>
              <a:t> </a:t>
            </a:r>
            <a:r>
              <a:rPr lang="de-DE" b="1" dirty="0" err="1"/>
              <a:t>tumenge</a:t>
            </a:r>
            <a:r>
              <a:rPr lang="de-DE" b="1" dirty="0"/>
              <a:t>: </a:t>
            </a:r>
            <a:r>
              <a:rPr lang="de-DE" b="1" dirty="0" err="1"/>
              <a:t>sa</a:t>
            </a:r>
            <a:r>
              <a:rPr lang="de-DE" b="1" dirty="0"/>
              <a:t> so ka roden ki molitva, </a:t>
            </a:r>
            <a:r>
              <a:rPr lang="de-DE" b="1" dirty="0" err="1"/>
              <a:t>veruinen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ka </a:t>
            </a:r>
            <a:r>
              <a:rPr lang="de-DE" b="1" dirty="0" err="1"/>
              <a:t>priminen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ka ovel </a:t>
            </a:r>
            <a:r>
              <a:rPr lang="de-DE" b="1" dirty="0" err="1"/>
              <a:t>tumenge</a:t>
            </a:r>
            <a:r>
              <a:rPr lang="de-DE" b="1" dirty="0"/>
              <a:t> </a:t>
            </a:r>
            <a:r>
              <a:rPr lang="de-DE" b="1" dirty="0" err="1"/>
              <a:t>dindo</a:t>
            </a:r>
            <a:r>
              <a:rPr lang="de-DE" b="1" dirty="0"/>
              <a:t> (Marko 11:24).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643E8CC-05C5-1B33-9EF4-A746583FDB75}"/>
              </a:ext>
            </a:extLst>
          </p:cNvPr>
          <p:cNvSpPr txBox="1"/>
          <p:nvPr/>
        </p:nvSpPr>
        <p:spPr>
          <a:xfrm>
            <a:off x="485396" y="3899354"/>
            <a:ext cx="5020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Ali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vera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nevozmozno</a:t>
            </a:r>
            <a:r>
              <a:rPr lang="de-DE" b="1" dirty="0"/>
              <a:t> te </a:t>
            </a:r>
            <a:r>
              <a:rPr lang="de-DE" b="1" dirty="0" err="1"/>
              <a:t>ugodinelpe</a:t>
            </a:r>
            <a:r>
              <a:rPr lang="de-DE" b="1" dirty="0"/>
              <a:t> e </a:t>
            </a:r>
            <a:r>
              <a:rPr lang="de-DE" b="1" dirty="0" err="1"/>
              <a:t>Devlese</a:t>
            </a:r>
            <a:r>
              <a:rPr lang="de-DE" b="1" dirty="0"/>
              <a:t>;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okova</a:t>
            </a:r>
            <a:r>
              <a:rPr lang="de-DE" b="1" dirty="0"/>
              <a:t> so </a:t>
            </a:r>
            <a:r>
              <a:rPr lang="de-DE" b="1" dirty="0" err="1"/>
              <a:t>avela</a:t>
            </a:r>
            <a:r>
              <a:rPr lang="de-DE" b="1" dirty="0"/>
              <a:t> ko Devel </a:t>
            </a:r>
            <a:r>
              <a:rPr lang="de-DE" b="1" dirty="0" err="1"/>
              <a:t>mora</a:t>
            </a:r>
            <a:r>
              <a:rPr lang="de-DE" b="1" dirty="0"/>
              <a:t> te </a:t>
            </a:r>
            <a:r>
              <a:rPr lang="de-DE" b="1" dirty="0" err="1"/>
              <a:t>veruinel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postoinela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nagradinela</a:t>
            </a:r>
            <a:r>
              <a:rPr lang="de-DE" b="1" dirty="0"/>
              <a:t> </a:t>
            </a:r>
            <a:r>
              <a:rPr lang="de-DE" b="1" dirty="0" err="1"/>
              <a:t>okolen</a:t>
            </a:r>
            <a:r>
              <a:rPr lang="de-DE" b="1" dirty="0"/>
              <a:t> so Rodena Ole (</a:t>
            </a:r>
            <a:r>
              <a:rPr lang="de-DE" b="1" dirty="0" err="1"/>
              <a:t>Evreite</a:t>
            </a:r>
            <a:r>
              <a:rPr lang="de-DE" b="1" dirty="0"/>
              <a:t> 11:6).</a:t>
            </a:r>
            <a:endParaRPr lang="es-ES" b="1" dirty="0"/>
          </a:p>
        </p:txBody>
      </p:sp>
      <p:pic>
        <p:nvPicPr>
          <p:cNvPr id="20" name="Imagen 19" descr="Imagen que contiene persona, tabla, mujer, corte&#10;&#10;Descripción generada automáticamente">
            <a:extLst>
              <a:ext uri="{FF2B5EF4-FFF2-40B4-BE49-F238E27FC236}">
                <a16:creationId xmlns:a16="http://schemas.microsoft.com/office/drawing/2014/main" id="{A10CE1BF-8070-A1EB-E25E-C25399C6EA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-145" r="5845" b="1974"/>
          <a:stretch/>
        </p:blipFill>
        <p:spPr>
          <a:xfrm>
            <a:off x="5744815" y="1290253"/>
            <a:ext cx="6092687" cy="3628212"/>
          </a:xfrm>
          <a:prstGeom prst="rect">
            <a:avLst/>
          </a:prstGeom>
          <a:ln w="38100" cap="sq">
            <a:solidFill>
              <a:srgbClr val="B8586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6CED92-9486-7A38-6A56-3A3B38D8C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765" y="418441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DEDE656-C2D4-2E83-4E57-52FBC8E44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46" y="3953009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F49B864-5ECD-6E5A-E69F-AD353B11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46" y="3142390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064532C-A248-4DC3-7D43-2811DD376E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46" y="1421534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1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316974E-A8BD-A297-2462-B79220B92454}"/>
              </a:ext>
            </a:extLst>
          </p:cNvPr>
          <p:cNvSpPr txBox="1"/>
          <p:nvPr/>
        </p:nvSpPr>
        <p:spPr>
          <a:xfrm>
            <a:off x="5300133" y="1020390"/>
            <a:ext cx="68918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Bizo </a:t>
            </a:r>
            <a:r>
              <a:rPr lang="de-DE" b="1" dirty="0" err="1"/>
              <a:t>razlika</a:t>
            </a:r>
            <a:r>
              <a:rPr lang="de-DE" b="1" dirty="0"/>
              <a:t> </a:t>
            </a:r>
            <a:r>
              <a:rPr lang="de-DE" b="1" dirty="0" err="1"/>
              <a:t>kozom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matno</a:t>
            </a:r>
            <a:r>
              <a:rPr lang="de-DE" b="1" dirty="0"/>
              <a:t> i </a:t>
            </a:r>
            <a:r>
              <a:rPr lang="de-DE" b="1" dirty="0" err="1"/>
              <a:t>pojava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razlika</a:t>
            </a:r>
            <a:r>
              <a:rPr lang="de-DE" b="1" dirty="0"/>
              <a:t> </a:t>
            </a:r>
            <a:r>
              <a:rPr lang="de-DE" b="1" dirty="0" err="1"/>
              <a:t>kozom</a:t>
            </a:r>
            <a:r>
              <a:rPr lang="de-DE" b="1" dirty="0"/>
              <a:t> </a:t>
            </a:r>
            <a:r>
              <a:rPr lang="de-DE" b="1" dirty="0" err="1"/>
              <a:t>pricine</a:t>
            </a:r>
            <a:r>
              <a:rPr lang="de-DE" b="1" dirty="0"/>
              <a:t> </a:t>
            </a:r>
            <a:r>
              <a:rPr lang="de-DE" b="1" dirty="0" err="1"/>
              <a:t>isi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somniba</a:t>
            </a:r>
            <a:r>
              <a:rPr lang="de-DE" b="1" dirty="0"/>
              <a:t> ko </a:t>
            </a:r>
            <a:r>
              <a:rPr lang="de-DE" b="1" dirty="0" err="1"/>
              <a:t>iskrenost</a:t>
            </a:r>
            <a:r>
              <a:rPr lang="de-DE" b="1" dirty="0"/>
              <a:t> </a:t>
            </a:r>
            <a:r>
              <a:rPr lang="de-DE" b="1" dirty="0" err="1"/>
              <a:t>javerende</a:t>
            </a:r>
            <a:r>
              <a:rPr lang="de-DE" b="1" dirty="0"/>
              <a:t>,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prodolzinela</a:t>
            </a:r>
            <a:r>
              <a:rPr lang="de-DE" b="1" dirty="0"/>
              <a:t> te </a:t>
            </a:r>
            <a:r>
              <a:rPr lang="de-DE" b="1" dirty="0" err="1"/>
              <a:t>nadinelpe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ka </a:t>
            </a:r>
            <a:r>
              <a:rPr lang="de-DE" b="1" dirty="0" err="1"/>
              <a:t>isperel</a:t>
            </a:r>
            <a:r>
              <a:rPr lang="de-DE" b="1" dirty="0"/>
              <a:t> ko </a:t>
            </a:r>
            <a:r>
              <a:rPr lang="de-DE" b="1" dirty="0" err="1"/>
              <a:t>sukar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ka </a:t>
            </a:r>
            <a:r>
              <a:rPr lang="de-DE" b="1" dirty="0" err="1"/>
              <a:t>odrzinelpe</a:t>
            </a:r>
            <a:r>
              <a:rPr lang="de-DE" b="1" dirty="0"/>
              <a:t>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pozicija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ci </a:t>
            </a:r>
            <a:r>
              <a:rPr lang="de-DE" b="1" dirty="0" err="1"/>
              <a:t>keda</a:t>
            </a:r>
            <a:r>
              <a:rPr lang="de-DE" b="1" dirty="0"/>
              <a:t> na </a:t>
            </a:r>
            <a:r>
              <a:rPr lang="de-DE" b="1" dirty="0" err="1"/>
              <a:t>iscezninela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moznostija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. Akaja </a:t>
            </a:r>
            <a:r>
              <a:rPr lang="de-DE" b="1" dirty="0" err="1"/>
              <a:t>vera</a:t>
            </a:r>
            <a:r>
              <a:rPr lang="de-DE" b="1" dirty="0"/>
              <a:t> ko </a:t>
            </a:r>
            <a:r>
              <a:rPr lang="de-DE" b="1" dirty="0" err="1"/>
              <a:t>blizno</a:t>
            </a:r>
            <a:r>
              <a:rPr lang="de-DE" b="1" dirty="0"/>
              <a:t>, </a:t>
            </a:r>
            <a:r>
              <a:rPr lang="de-DE" b="1" dirty="0" err="1"/>
              <a:t>inspiririrmi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, </a:t>
            </a:r>
            <a:r>
              <a:rPr lang="de-DE" b="1" dirty="0" err="1"/>
              <a:t>prinudinela</a:t>
            </a:r>
            <a:r>
              <a:rPr lang="de-DE" b="1" dirty="0"/>
              <a:t> </a:t>
            </a:r>
            <a:r>
              <a:rPr lang="de-DE" b="1" dirty="0" err="1"/>
              <a:t>poedincija</a:t>
            </a:r>
            <a:r>
              <a:rPr lang="de-DE" b="1" dirty="0"/>
              <a:t> te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zastapnikija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kauza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,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soocinenape</a:t>
            </a:r>
            <a:r>
              <a:rPr lang="de-DE" b="1" dirty="0"/>
              <a:t> so </a:t>
            </a:r>
            <a:r>
              <a:rPr lang="de-DE" b="1" dirty="0" err="1"/>
              <a:t>protivnost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zasnovinelape</a:t>
            </a:r>
            <a:r>
              <a:rPr lang="de-DE" b="1" dirty="0"/>
              <a:t> ki </a:t>
            </a:r>
            <a:r>
              <a:rPr lang="de-DE" b="1" dirty="0" err="1"/>
              <a:t>doverba</a:t>
            </a:r>
            <a:r>
              <a:rPr lang="de-DE" b="1" dirty="0"/>
              <a:t>, a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doverba</a:t>
            </a:r>
            <a:r>
              <a:rPr lang="de-DE" b="1" dirty="0"/>
              <a:t> ko </a:t>
            </a:r>
            <a:r>
              <a:rPr lang="de-DE" b="1" dirty="0" err="1"/>
              <a:t>kraj</a:t>
            </a:r>
            <a:r>
              <a:rPr lang="de-DE" b="1" dirty="0"/>
              <a:t> </a:t>
            </a:r>
            <a:r>
              <a:rPr lang="de-DE" b="1" dirty="0" err="1"/>
              <a:t>odmorinela</a:t>
            </a:r>
            <a:r>
              <a:rPr lang="de-DE" b="1" dirty="0"/>
              <a:t> ko Devel, </a:t>
            </a:r>
            <a:r>
              <a:rPr lang="de-DE" b="1" dirty="0" err="1"/>
              <a:t>Adalese</a:t>
            </a:r>
            <a:r>
              <a:rPr lang="de-DE" b="1" dirty="0"/>
              <a:t>,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podgotvimo</a:t>
            </a:r>
            <a:r>
              <a:rPr lang="de-DE" b="1" dirty="0"/>
              <a:t> te </a:t>
            </a:r>
            <a:r>
              <a:rPr lang="de-DE" b="1" dirty="0" err="1"/>
              <a:t>soocinelpe</a:t>
            </a:r>
            <a:r>
              <a:rPr lang="de-DE" b="1" dirty="0"/>
              <a:t> so </a:t>
            </a:r>
            <a:r>
              <a:rPr lang="de-DE" b="1" dirty="0" err="1"/>
              <a:t>asajbe</a:t>
            </a:r>
            <a:r>
              <a:rPr lang="de-DE" b="1" dirty="0"/>
              <a:t>, </a:t>
            </a:r>
            <a:r>
              <a:rPr lang="de-DE" b="1" dirty="0" err="1"/>
              <a:t>borba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prezir</a:t>
            </a:r>
            <a:r>
              <a:rPr lang="de-DE" b="1" dirty="0"/>
              <a:t> ki </a:t>
            </a:r>
            <a:r>
              <a:rPr lang="de-DE" b="1" dirty="0" err="1"/>
              <a:t>odbrana</a:t>
            </a:r>
            <a:r>
              <a:rPr lang="de-DE" b="1" dirty="0"/>
              <a:t> </a:t>
            </a:r>
            <a:r>
              <a:rPr lang="de-DE" b="1" dirty="0" err="1"/>
              <a:t>javerendar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veruinela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ko </a:t>
            </a:r>
            <a:r>
              <a:rPr lang="de-DE" b="1" dirty="0" err="1"/>
              <a:t>piro</a:t>
            </a:r>
            <a:r>
              <a:rPr lang="de-DE" b="1" dirty="0"/>
              <a:t> vreme i </a:t>
            </a:r>
            <a:r>
              <a:rPr lang="de-DE" b="1" dirty="0" err="1"/>
              <a:t>vistina</a:t>
            </a:r>
            <a:r>
              <a:rPr lang="de-DE" b="1" dirty="0"/>
              <a:t> ka </a:t>
            </a:r>
            <a:r>
              <a:rPr lang="de-DE" b="1" dirty="0" err="1"/>
              <a:t>pobedini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1B1D2F-13D7-394B-F260-6918BD6D1999}"/>
              </a:ext>
            </a:extLst>
          </p:cNvPr>
          <p:cNvSpPr txBox="1"/>
          <p:nvPr/>
        </p:nvSpPr>
        <p:spPr>
          <a:xfrm>
            <a:off x="96059" y="5907776"/>
            <a:ext cx="8694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Tegani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12, ko </a:t>
            </a:r>
            <a:r>
              <a:rPr lang="de-DE" b="1" dirty="0" err="1"/>
              <a:t>anav</a:t>
            </a:r>
            <a:r>
              <a:rPr lang="de-DE" b="1" dirty="0"/>
              <a:t> </a:t>
            </a:r>
            <a:r>
              <a:rPr lang="de-DE" b="1" dirty="0" err="1"/>
              <a:t>Juda</a:t>
            </a:r>
            <a:r>
              <a:rPr lang="de-DE" b="1" dirty="0"/>
              <a:t> </a:t>
            </a:r>
            <a:r>
              <a:rPr lang="de-DE" b="1" dirty="0" err="1"/>
              <a:t>iskariot</a:t>
            </a:r>
            <a:r>
              <a:rPr lang="de-DE" b="1" dirty="0"/>
              <a:t>, </a:t>
            </a:r>
            <a:r>
              <a:rPr lang="de-DE" b="1" dirty="0" err="1"/>
              <a:t>gelo</a:t>
            </a:r>
            <a:r>
              <a:rPr lang="de-DE" b="1" dirty="0"/>
              <a:t> ko </a:t>
            </a:r>
            <a:r>
              <a:rPr lang="de-DE" b="1" dirty="0" err="1"/>
              <a:t>prvosvestenikija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vakerga</a:t>
            </a:r>
            <a:r>
              <a:rPr lang="de-DE" b="1" dirty="0"/>
              <a:t>: ,,So ka </a:t>
            </a:r>
            <a:r>
              <a:rPr lang="de-DE" b="1" dirty="0" err="1"/>
              <a:t>denman</a:t>
            </a:r>
            <a:r>
              <a:rPr lang="de-DE" b="1" dirty="0"/>
              <a:t>,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predainava</a:t>
            </a:r>
            <a:r>
              <a:rPr lang="de-DE" b="1" dirty="0"/>
              <a:t> Le </a:t>
            </a:r>
            <a:r>
              <a:rPr lang="de-DE" b="1" dirty="0" err="1"/>
              <a:t>tumenge</a:t>
            </a:r>
            <a:r>
              <a:rPr lang="de-DE" b="1" dirty="0"/>
              <a:t>?“ A </a:t>
            </a:r>
            <a:r>
              <a:rPr lang="de-DE" b="1" dirty="0" err="1"/>
              <a:t>ola</a:t>
            </a:r>
            <a:r>
              <a:rPr lang="de-DE" b="1" dirty="0"/>
              <a:t> dengele 30 </a:t>
            </a:r>
            <a:r>
              <a:rPr lang="de-DE" b="1" dirty="0" err="1"/>
              <a:t>srebrenikija</a:t>
            </a:r>
            <a:r>
              <a:rPr lang="de-DE" b="1" dirty="0"/>
              <a:t>. Thaj </a:t>
            </a:r>
            <a:r>
              <a:rPr lang="de-DE" b="1" dirty="0" err="1"/>
              <a:t>odtegani</a:t>
            </a:r>
            <a:r>
              <a:rPr lang="de-DE" b="1" dirty="0"/>
              <a:t>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rodinga</a:t>
            </a:r>
            <a:r>
              <a:rPr lang="de-DE" b="1" dirty="0"/>
              <a:t> </a:t>
            </a:r>
            <a:r>
              <a:rPr lang="de-DE" b="1" dirty="0" err="1"/>
              <a:t>moznost</a:t>
            </a:r>
            <a:r>
              <a:rPr lang="de-DE" b="1" dirty="0"/>
              <a:t> te </a:t>
            </a:r>
            <a:r>
              <a:rPr lang="de-DE" b="1" dirty="0" err="1"/>
              <a:t>predainel</a:t>
            </a:r>
            <a:r>
              <a:rPr lang="de-DE" b="1" dirty="0"/>
              <a:t> Le (Matej 26:14-16).</a:t>
            </a:r>
            <a:endParaRPr lang="es-ES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4FB37FC-A741-48A5-066E-6946344462CC}"/>
              </a:ext>
            </a:extLst>
          </p:cNvPr>
          <p:cNvSpPr txBox="1"/>
          <p:nvPr/>
        </p:nvSpPr>
        <p:spPr>
          <a:xfrm>
            <a:off x="96059" y="5042588"/>
            <a:ext cx="6692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Thaj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ulo</a:t>
            </a:r>
            <a:r>
              <a:rPr lang="de-DE" b="1" dirty="0"/>
              <a:t> </a:t>
            </a:r>
            <a:r>
              <a:rPr lang="de-DE" b="1" dirty="0" err="1"/>
              <a:t>sabaj</a:t>
            </a:r>
            <a:r>
              <a:rPr lang="de-DE" b="1" dirty="0"/>
              <a:t>, </a:t>
            </a:r>
            <a:r>
              <a:rPr lang="de-DE" b="1" dirty="0" err="1"/>
              <a:t>vikinga</a:t>
            </a:r>
            <a:r>
              <a:rPr lang="de-DE" b="1" dirty="0"/>
              <a:t> e </a:t>
            </a:r>
            <a:r>
              <a:rPr lang="de-DE" b="1" dirty="0" err="1"/>
              <a:t>ucenikon</a:t>
            </a:r>
            <a:r>
              <a:rPr lang="de-DE" b="1" dirty="0"/>
              <a:t> Pire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kedengalen</a:t>
            </a:r>
            <a:r>
              <a:rPr lang="de-DE" b="1" dirty="0"/>
              <a:t> </a:t>
            </a:r>
            <a:r>
              <a:rPr lang="de-DE" b="1" dirty="0" err="1"/>
              <a:t>olendar</a:t>
            </a:r>
            <a:r>
              <a:rPr lang="de-DE" b="1" dirty="0"/>
              <a:t> 12,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narekuingalen</a:t>
            </a:r>
            <a:r>
              <a:rPr lang="de-DE" b="1" dirty="0"/>
              <a:t> </a:t>
            </a:r>
            <a:r>
              <a:rPr lang="de-DE" b="1" dirty="0" err="1"/>
              <a:t>apostolija</a:t>
            </a:r>
            <a:r>
              <a:rPr lang="de-DE" b="1" dirty="0"/>
              <a:t>:… O </a:t>
            </a:r>
            <a:r>
              <a:rPr lang="de-DE" b="1" dirty="0" err="1"/>
              <a:t>Juda</a:t>
            </a:r>
            <a:r>
              <a:rPr lang="de-DE" b="1" dirty="0"/>
              <a:t>, o </a:t>
            </a:r>
            <a:r>
              <a:rPr lang="de-DE" b="1" dirty="0" err="1"/>
              <a:t>pral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Jakov,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Juda</a:t>
            </a:r>
            <a:r>
              <a:rPr lang="de-DE" b="1" dirty="0"/>
              <a:t> Iskariot, kova </a:t>
            </a:r>
            <a:r>
              <a:rPr lang="de-DE" b="1" dirty="0" err="1"/>
              <a:t>acilo</a:t>
            </a:r>
            <a:r>
              <a:rPr lang="de-DE" b="1" dirty="0"/>
              <a:t> </a:t>
            </a:r>
            <a:r>
              <a:rPr lang="de-DE" b="1" dirty="0" err="1"/>
              <a:t>predavniko</a:t>
            </a:r>
            <a:r>
              <a:rPr lang="de-DE" b="1" dirty="0"/>
              <a:t> (Luka 6:13,16).</a:t>
            </a:r>
            <a:endParaRPr lang="es-ES" b="1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0CA07CD-32E4-BE23-6296-6D4A98E8608E}"/>
              </a:ext>
            </a:extLst>
          </p:cNvPr>
          <p:cNvSpPr/>
          <p:nvPr/>
        </p:nvSpPr>
        <p:spPr>
          <a:xfrm>
            <a:off x="8549230" y="179081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BF4A051-B451-3DF4-3C0C-4A5267CDC8B7}"/>
              </a:ext>
            </a:extLst>
          </p:cNvPr>
          <p:cNvSpPr/>
          <p:nvPr/>
        </p:nvSpPr>
        <p:spPr>
          <a:xfrm>
            <a:off x="9027584" y="492290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B85889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acikerela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D44A982-052E-7B33-2C3F-6156A51D778A}"/>
              </a:ext>
            </a:extLst>
          </p:cNvPr>
          <p:cNvGrpSpPr/>
          <p:nvPr/>
        </p:nvGrpSpPr>
        <p:grpSpPr>
          <a:xfrm>
            <a:off x="96059" y="82543"/>
            <a:ext cx="2208584" cy="880702"/>
            <a:chOff x="96059" y="82543"/>
            <a:chExt cx="2208584" cy="88070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82D077C-FAE5-53A8-86AC-4A1E693F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82543"/>
              <a:ext cx="2208584" cy="88070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BCD1FCB-19FB-C275-8B76-28B637118854}"/>
                </a:ext>
              </a:extLst>
            </p:cNvPr>
            <p:cNvSpPr txBox="1"/>
            <p:nvPr/>
          </p:nvSpPr>
          <p:spPr>
            <a:xfrm>
              <a:off x="468871" y="138347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88A09B2-181E-CD41-D5EA-5BE59D1DBF7F}"/>
              </a:ext>
            </a:extLst>
          </p:cNvPr>
          <p:cNvGrpSpPr/>
          <p:nvPr/>
        </p:nvGrpSpPr>
        <p:grpSpPr>
          <a:xfrm>
            <a:off x="123647" y="4017292"/>
            <a:ext cx="3223823" cy="969363"/>
            <a:chOff x="123647" y="4017292"/>
            <a:chExt cx="3223823" cy="96936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25B1E5A-5575-F529-0784-162083486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7" y="4017292"/>
              <a:ext cx="3044555" cy="969363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E35AC3A-FB4F-DAF4-E107-0A2C548E6A5E}"/>
                </a:ext>
              </a:extLst>
            </p:cNvPr>
            <p:cNvSpPr txBox="1"/>
            <p:nvPr/>
          </p:nvSpPr>
          <p:spPr>
            <a:xfrm rot="541628">
              <a:off x="681071" y="4032641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bashi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Imagen 6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87729621-1588-BC21-8F67-390919390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5" y="4017292"/>
            <a:ext cx="5209436" cy="169872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326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vistiendo, hombre, vestido&#10;&#10;Descripción generada automáticamente">
            <a:extLst>
              <a:ext uri="{FF2B5EF4-FFF2-40B4-BE49-F238E27FC236}">
                <a16:creationId xmlns:a16="http://schemas.microsoft.com/office/drawing/2014/main" id="{4C38904D-3363-E886-84A0-432B31211D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7170" r="1710" b="40471"/>
          <a:stretch/>
        </p:blipFill>
        <p:spPr>
          <a:xfrm>
            <a:off x="9016492" y="5500103"/>
            <a:ext cx="3068691" cy="12433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326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266A354-58A3-3D7F-B1D0-3B5675EC02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b="17119"/>
          <a:stretch/>
        </p:blipFill>
        <p:spPr>
          <a:xfrm flipH="1">
            <a:off x="241156" y="1072626"/>
            <a:ext cx="4937426" cy="2626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6FB2B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interior, cuarto, tabla, cama&#10;&#10;Descripción generada automáticamente">
            <a:extLst>
              <a:ext uri="{FF2B5EF4-FFF2-40B4-BE49-F238E27FC236}">
                <a16:creationId xmlns:a16="http://schemas.microsoft.com/office/drawing/2014/main" id="{61F27433-E872-501C-2B86-4D7F7D5656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6834" r="3559"/>
          <a:stretch/>
        </p:blipFill>
        <p:spPr>
          <a:xfrm>
            <a:off x="3410637" y="2915320"/>
            <a:ext cx="1767945" cy="20143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6FB2B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3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2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C4801D-60B4-1942-D47B-489275AD3478}"/>
              </a:ext>
            </a:extLst>
          </p:cNvPr>
          <p:cNvSpPr txBox="1"/>
          <p:nvPr/>
        </p:nvSpPr>
        <p:spPr>
          <a:xfrm>
            <a:off x="2391608" y="81434"/>
            <a:ext cx="58745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,,</a:t>
            </a:r>
            <a:r>
              <a:rPr lang="es-ES" b="1" dirty="0" err="1"/>
              <a:t>Stradiba</a:t>
            </a:r>
            <a:r>
              <a:rPr lang="es-ES" b="1" dirty="0"/>
              <a:t>” </a:t>
            </a:r>
            <a:r>
              <a:rPr lang="es-ES" b="1" dirty="0" err="1"/>
              <a:t>opisinela</a:t>
            </a:r>
            <a:r>
              <a:rPr lang="es-ES" b="1" dirty="0"/>
              <a:t> i </a:t>
            </a:r>
            <a:r>
              <a:rPr lang="es-ES" b="1" dirty="0" err="1"/>
              <a:t>sostojba</a:t>
            </a:r>
            <a:r>
              <a:rPr lang="es-ES" b="1" dirty="0"/>
              <a:t> </a:t>
            </a:r>
            <a:r>
              <a:rPr lang="es-ES" b="1" dirty="0" err="1"/>
              <a:t>tari</a:t>
            </a:r>
            <a:r>
              <a:rPr lang="es-ES" b="1" dirty="0"/>
              <a:t> </a:t>
            </a:r>
            <a:r>
              <a:rPr lang="es-ES" b="1" dirty="0" err="1"/>
              <a:t>godi</a:t>
            </a:r>
            <a:r>
              <a:rPr lang="es-ES" b="1" dirty="0"/>
              <a:t> so </a:t>
            </a:r>
            <a:r>
              <a:rPr lang="es-ES" b="1" dirty="0" err="1"/>
              <a:t>ovozmozinela</a:t>
            </a:r>
            <a:r>
              <a:rPr lang="es-ES" b="1" dirty="0"/>
              <a:t> e </a:t>
            </a:r>
            <a:r>
              <a:rPr lang="es-ES" b="1" dirty="0" err="1"/>
              <a:t>manusese</a:t>
            </a:r>
            <a:r>
              <a:rPr lang="es-ES" b="1" dirty="0"/>
              <a:t> </a:t>
            </a:r>
            <a:r>
              <a:rPr lang="es-ES" b="1" dirty="0" err="1"/>
              <a:t>trpelivo</a:t>
            </a:r>
            <a:r>
              <a:rPr lang="es-ES" b="1" dirty="0"/>
              <a:t> te ovel </a:t>
            </a:r>
            <a:r>
              <a:rPr lang="es-ES" b="1" dirty="0" err="1"/>
              <a:t>smirimo</a:t>
            </a:r>
            <a:r>
              <a:rPr lang="es-ES" b="1" dirty="0"/>
              <a:t> </a:t>
            </a:r>
            <a:r>
              <a:rPr lang="es-ES" b="1" dirty="0" err="1"/>
              <a:t>keda</a:t>
            </a:r>
            <a:r>
              <a:rPr lang="es-ES" b="1" dirty="0"/>
              <a:t> tano </a:t>
            </a:r>
            <a:r>
              <a:rPr lang="es-ES" b="1" dirty="0" err="1"/>
              <a:t>ugnetimo</a:t>
            </a:r>
            <a:r>
              <a:rPr lang="es-ES" b="1" dirty="0"/>
              <a:t>, </a:t>
            </a:r>
            <a:r>
              <a:rPr lang="es-ES" b="1" dirty="0" err="1"/>
              <a:t>klevetimo</a:t>
            </a:r>
            <a:r>
              <a:rPr lang="es-ES" b="1" dirty="0"/>
              <a:t> </a:t>
            </a:r>
            <a:r>
              <a:rPr lang="es-ES" b="1" dirty="0" err="1"/>
              <a:t>thaj</a:t>
            </a:r>
            <a:r>
              <a:rPr lang="es-ES" b="1" dirty="0"/>
              <a:t> </a:t>
            </a:r>
            <a:r>
              <a:rPr lang="es-ES" b="1" dirty="0" err="1"/>
              <a:t>progonimo</a:t>
            </a:r>
            <a:endParaRPr lang="es-ES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1C79418-1B4B-8085-F1E1-80595A5BAC95}"/>
              </a:ext>
            </a:extLst>
          </p:cNvPr>
          <p:cNvGrpSpPr/>
          <p:nvPr/>
        </p:nvGrpSpPr>
        <p:grpSpPr>
          <a:xfrm>
            <a:off x="96057" y="246440"/>
            <a:ext cx="2246856" cy="880705"/>
            <a:chOff x="96057" y="246440"/>
            <a:chExt cx="2246856" cy="880705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F39C4CA-AA6E-2A61-6E88-C472B5246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246440"/>
              <a:ext cx="2208590" cy="880705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73A5877-08F8-C53C-6BEC-768A934CDCDD}"/>
                </a:ext>
              </a:extLst>
            </p:cNvPr>
            <p:cNvSpPr txBox="1"/>
            <p:nvPr/>
          </p:nvSpPr>
          <p:spPr>
            <a:xfrm>
              <a:off x="507141" y="295661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D778E643-C775-6406-F955-06B669A4CD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023386"/>
              </p:ext>
            </p:extLst>
          </p:nvPr>
        </p:nvGraphicFramePr>
        <p:xfrm>
          <a:off x="8576144" y="199804"/>
          <a:ext cx="3362097" cy="56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CE0A5FD9-3627-61A8-73F0-F25FCB5CF15A}"/>
              </a:ext>
            </a:extLst>
          </p:cNvPr>
          <p:cNvSpPr/>
          <p:nvPr/>
        </p:nvSpPr>
        <p:spPr>
          <a:xfrm>
            <a:off x="8441557" y="199804"/>
            <a:ext cx="3420152" cy="83522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0D9BFE5-BB0B-F9E5-A678-5877B3B38950}"/>
              </a:ext>
            </a:extLst>
          </p:cNvPr>
          <p:cNvSpPr/>
          <p:nvPr/>
        </p:nvSpPr>
        <p:spPr>
          <a:xfrm>
            <a:off x="8443226" y="199804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9"/>
            <a:srcRect/>
            <a:stretch>
              <a:fillRect t="-19000" b="-19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C5EDA8C-6EEF-9D9C-3CF1-5915EDCBB80C}"/>
              </a:ext>
            </a:extLst>
          </p:cNvPr>
          <p:cNvSpPr/>
          <p:nvPr/>
        </p:nvSpPr>
        <p:spPr>
          <a:xfrm>
            <a:off x="8921580" y="513013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57BAC2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de-DE" sz="2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Mangipe</a:t>
            </a:r>
            <a:r>
              <a:rPr lang="de-DE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tano</a:t>
            </a:r>
            <a:r>
              <a:rPr lang="de-DE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trpelivo</a:t>
            </a:r>
            <a:endParaRPr lang="es-ES" sz="22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EACBD4-CC98-E810-7051-DFDE727911A1}"/>
              </a:ext>
            </a:extLst>
          </p:cNvPr>
          <p:cNvSpPr txBox="1"/>
          <p:nvPr/>
        </p:nvSpPr>
        <p:spPr>
          <a:xfrm>
            <a:off x="140982" y="4191243"/>
            <a:ext cx="57145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Tegani</a:t>
            </a:r>
            <a:r>
              <a:rPr lang="de-DE" b="1" dirty="0"/>
              <a:t> o </a:t>
            </a:r>
            <a:r>
              <a:rPr lang="de-DE" b="1" dirty="0" err="1"/>
              <a:t>vojnikija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upraviteli</a:t>
            </a:r>
            <a:r>
              <a:rPr lang="de-DE" b="1" dirty="0"/>
              <a:t> </a:t>
            </a:r>
            <a:r>
              <a:rPr lang="de-DE" b="1" dirty="0" err="1"/>
              <a:t>lengarge</a:t>
            </a:r>
            <a:r>
              <a:rPr lang="de-DE" b="1" dirty="0"/>
              <a:t> e </a:t>
            </a:r>
            <a:r>
              <a:rPr lang="de-DE" b="1" dirty="0" err="1"/>
              <a:t>Isuse</a:t>
            </a:r>
            <a:r>
              <a:rPr lang="de-DE" b="1" dirty="0"/>
              <a:t> ko </a:t>
            </a:r>
            <a:r>
              <a:rPr lang="de-DE" b="1" dirty="0" err="1"/>
              <a:t>pretoimot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kedenge</a:t>
            </a:r>
            <a:r>
              <a:rPr lang="de-DE" b="1" dirty="0"/>
              <a:t> </a:t>
            </a:r>
            <a:r>
              <a:rPr lang="de-DE" b="1" dirty="0" err="1"/>
              <a:t>celo</a:t>
            </a:r>
            <a:r>
              <a:rPr lang="de-DE" b="1" dirty="0"/>
              <a:t> </a:t>
            </a:r>
            <a:r>
              <a:rPr lang="de-DE" b="1" dirty="0" err="1"/>
              <a:t>cet</a:t>
            </a:r>
            <a:r>
              <a:rPr lang="de-DE" b="1" dirty="0"/>
              <a:t> </a:t>
            </a:r>
            <a:r>
              <a:rPr lang="de-DE" b="1" dirty="0" err="1"/>
              <a:t>okolu</a:t>
            </a:r>
            <a:r>
              <a:rPr lang="de-DE" b="1" dirty="0"/>
              <a:t> </a:t>
            </a:r>
            <a:r>
              <a:rPr lang="de-DE" b="1" dirty="0" err="1"/>
              <a:t>Oleste</a:t>
            </a:r>
            <a:r>
              <a:rPr lang="de-DE" b="1" dirty="0"/>
              <a:t>. </a:t>
            </a:r>
            <a:r>
              <a:rPr lang="de-DE" b="1" dirty="0" err="1"/>
              <a:t>Ikalge</a:t>
            </a:r>
            <a:r>
              <a:rPr lang="de-DE" b="1" dirty="0"/>
              <a:t> </a:t>
            </a:r>
            <a:r>
              <a:rPr lang="de-DE" b="1" dirty="0" err="1"/>
              <a:t>lestar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Uravgele</a:t>
            </a:r>
            <a:r>
              <a:rPr lang="de-DE" b="1" dirty="0"/>
              <a:t> </a:t>
            </a:r>
            <a:r>
              <a:rPr lang="de-DE" b="1" dirty="0" err="1"/>
              <a:t>lole</a:t>
            </a:r>
            <a:r>
              <a:rPr lang="de-DE" b="1" dirty="0"/>
              <a:t> </a:t>
            </a:r>
            <a:r>
              <a:rPr lang="de-DE" b="1" dirty="0" err="1"/>
              <a:t>seja</a:t>
            </a:r>
            <a:r>
              <a:rPr lang="de-DE" b="1" dirty="0"/>
              <a:t>. Thaj </a:t>
            </a:r>
            <a:r>
              <a:rPr lang="de-DE" b="1" dirty="0" err="1"/>
              <a:t>odkeda</a:t>
            </a:r>
            <a:r>
              <a:rPr lang="de-DE" b="1" dirty="0"/>
              <a:t> </a:t>
            </a:r>
            <a:r>
              <a:rPr lang="de-DE" b="1" dirty="0" err="1"/>
              <a:t>ispletinge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venco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bocke, </a:t>
            </a:r>
            <a:r>
              <a:rPr lang="de-DE" b="1" dirty="0" err="1"/>
              <a:t>civge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ko </a:t>
            </a:r>
            <a:r>
              <a:rPr lang="de-DE" b="1" dirty="0" err="1"/>
              <a:t>sero</a:t>
            </a:r>
            <a:r>
              <a:rPr lang="de-DE" b="1" dirty="0"/>
              <a:t>. Dengele </a:t>
            </a:r>
            <a:r>
              <a:rPr lang="de-DE" b="1" dirty="0" err="1"/>
              <a:t>trska</a:t>
            </a:r>
            <a:r>
              <a:rPr lang="de-DE" b="1" dirty="0"/>
              <a:t> ko </a:t>
            </a:r>
            <a:r>
              <a:rPr lang="de-DE" b="1" dirty="0" err="1"/>
              <a:t>desno</a:t>
            </a:r>
            <a:r>
              <a:rPr lang="de-DE" b="1" dirty="0"/>
              <a:t> </a:t>
            </a:r>
            <a:r>
              <a:rPr lang="de-DE" b="1" dirty="0" err="1"/>
              <a:t>vas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klekinge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</a:t>
            </a:r>
            <a:r>
              <a:rPr lang="de-DE" b="1" dirty="0" err="1"/>
              <a:t>Oleste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asandile</a:t>
            </a:r>
            <a:r>
              <a:rPr lang="de-DE" b="1" dirty="0"/>
              <a:t> </a:t>
            </a:r>
            <a:r>
              <a:rPr lang="de-DE" b="1" dirty="0" err="1"/>
              <a:t>Olese,vakeribaja</a:t>
            </a:r>
            <a:r>
              <a:rPr lang="de-DE" b="1" dirty="0"/>
              <a:t>: ,,</a:t>
            </a:r>
            <a:r>
              <a:rPr lang="de-DE" b="1" dirty="0" err="1"/>
              <a:t>Raduintut</a:t>
            </a:r>
            <a:r>
              <a:rPr lang="de-DE" b="1" dirty="0"/>
              <a:t>, Care </a:t>
            </a:r>
            <a:r>
              <a:rPr lang="de-DE" b="1" dirty="0" err="1"/>
              <a:t>Judesko</a:t>
            </a:r>
            <a:r>
              <a:rPr lang="de-DE" b="1" dirty="0"/>
              <a:t>!“ </a:t>
            </a:r>
            <a:r>
              <a:rPr lang="de-DE" b="1" dirty="0" err="1"/>
              <a:t>Cungarge</a:t>
            </a:r>
            <a:r>
              <a:rPr lang="de-DE" b="1" dirty="0"/>
              <a:t> Ole, </a:t>
            </a:r>
            <a:r>
              <a:rPr lang="de-DE" b="1" dirty="0" err="1"/>
              <a:t>lele</a:t>
            </a:r>
            <a:r>
              <a:rPr lang="de-DE" b="1" dirty="0"/>
              <a:t> i </a:t>
            </a:r>
            <a:r>
              <a:rPr lang="de-DE" b="1" dirty="0" err="1"/>
              <a:t>trska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kuvge</a:t>
            </a:r>
            <a:r>
              <a:rPr lang="de-DE" b="1" dirty="0"/>
              <a:t> Le ko </a:t>
            </a:r>
            <a:r>
              <a:rPr lang="de-DE" b="1" dirty="0" err="1"/>
              <a:t>sero</a:t>
            </a:r>
            <a:r>
              <a:rPr lang="de-DE" b="1" dirty="0"/>
              <a:t>. </a:t>
            </a:r>
            <a:r>
              <a:rPr lang="de-DE" b="1" dirty="0" err="1"/>
              <a:t>Odkeda</a:t>
            </a:r>
            <a:r>
              <a:rPr lang="de-DE" b="1" dirty="0"/>
              <a:t> </a:t>
            </a:r>
            <a:r>
              <a:rPr lang="de-DE" b="1" dirty="0" err="1"/>
              <a:t>asandile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, </a:t>
            </a:r>
            <a:r>
              <a:rPr lang="de-DE" b="1" dirty="0" err="1"/>
              <a:t>ikalge</a:t>
            </a:r>
            <a:r>
              <a:rPr lang="de-DE" b="1" dirty="0"/>
              <a:t> </a:t>
            </a:r>
            <a:r>
              <a:rPr lang="de-DE" b="1" dirty="0" err="1"/>
              <a:t>Olestar</a:t>
            </a:r>
            <a:r>
              <a:rPr lang="de-DE" b="1" dirty="0"/>
              <a:t> o </a:t>
            </a:r>
            <a:r>
              <a:rPr lang="de-DE" b="1" dirty="0" err="1"/>
              <a:t>seja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uravge</a:t>
            </a:r>
            <a:r>
              <a:rPr lang="de-DE" b="1" dirty="0"/>
              <a:t> Ole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seja</a:t>
            </a:r>
            <a:r>
              <a:rPr lang="de-DE" b="1" dirty="0"/>
              <a:t>. Palo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lengargele</a:t>
            </a:r>
            <a:r>
              <a:rPr lang="de-DE" b="1" dirty="0"/>
              <a:t> te ovel </a:t>
            </a:r>
            <a:r>
              <a:rPr lang="de-DE" b="1" dirty="0" err="1"/>
              <a:t>kovimo</a:t>
            </a:r>
            <a:r>
              <a:rPr lang="de-DE" b="1" dirty="0"/>
              <a:t> (Matej 27:27-31).</a:t>
            </a:r>
            <a:endParaRPr lang="es-ES"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AA3DC2F-D07F-5397-9A54-2480D2076AAE}"/>
              </a:ext>
            </a:extLst>
          </p:cNvPr>
          <p:cNvGrpSpPr/>
          <p:nvPr/>
        </p:nvGrpSpPr>
        <p:grpSpPr>
          <a:xfrm>
            <a:off x="355941" y="3168193"/>
            <a:ext cx="3172467" cy="969366"/>
            <a:chOff x="355941" y="3168193"/>
            <a:chExt cx="3172467" cy="969366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B302844-4D74-07B6-935D-40336E089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941" y="3168193"/>
              <a:ext cx="3044563" cy="96936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C9DF116-9A58-FF27-06FB-586C80C1B370}"/>
                </a:ext>
              </a:extLst>
            </p:cNvPr>
            <p:cNvSpPr txBox="1"/>
            <p:nvPr/>
          </p:nvSpPr>
          <p:spPr>
            <a:xfrm rot="541628">
              <a:off x="1033932" y="3177064"/>
              <a:ext cx="24944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ko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13B1A6-2615-BDF0-BC6A-6F5DD8ED4EC3}"/>
              </a:ext>
            </a:extLst>
          </p:cNvPr>
          <p:cNvSpPr txBox="1"/>
          <p:nvPr/>
        </p:nvSpPr>
        <p:spPr>
          <a:xfrm>
            <a:off x="96057" y="1103860"/>
            <a:ext cx="97413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Trpenie</a:t>
            </a:r>
            <a:r>
              <a:rPr lang="de-DE" b="1" dirty="0"/>
              <a:t>, </a:t>
            </a:r>
            <a:r>
              <a:rPr lang="de-DE" b="1" dirty="0" err="1"/>
              <a:t>ili</a:t>
            </a:r>
            <a:r>
              <a:rPr lang="de-DE" b="1" dirty="0"/>
              <a:t> o but </a:t>
            </a:r>
            <a:r>
              <a:rPr lang="de-DE" b="1" dirty="0" err="1"/>
              <a:t>trpelivost</a:t>
            </a:r>
            <a:r>
              <a:rPr lang="de-DE" b="1" dirty="0"/>
              <a:t>,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skapoceno</a:t>
            </a:r>
            <a:r>
              <a:rPr lang="de-DE" b="1" dirty="0"/>
              <a:t> </a:t>
            </a:r>
            <a:r>
              <a:rPr lang="de-DE" b="1" dirty="0" err="1"/>
              <a:t>atribut</a:t>
            </a:r>
            <a:r>
              <a:rPr lang="de-DE" b="1" dirty="0"/>
              <a:t> ko </a:t>
            </a:r>
            <a:r>
              <a:rPr lang="de-DE" b="1" dirty="0" err="1"/>
              <a:t>sveto</a:t>
            </a:r>
            <a:r>
              <a:rPr lang="de-DE" b="1" dirty="0"/>
              <a:t> kote so </a:t>
            </a:r>
            <a:r>
              <a:rPr lang="de-DE" b="1" dirty="0" err="1"/>
              <a:t>preobladinela</a:t>
            </a:r>
            <a:r>
              <a:rPr lang="de-DE" b="1" dirty="0"/>
              <a:t> </a:t>
            </a:r>
            <a:r>
              <a:rPr lang="de-DE" b="1" dirty="0" err="1"/>
              <a:t>netrpelivost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netolerancija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barodusno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</a:t>
            </a:r>
            <a:r>
              <a:rPr lang="de-DE" b="1" dirty="0" err="1"/>
              <a:t>greske</a:t>
            </a:r>
            <a:r>
              <a:rPr lang="de-DE" b="1" dirty="0"/>
              <a:t>, </a:t>
            </a:r>
            <a:r>
              <a:rPr lang="de-DE" b="1" dirty="0" err="1"/>
              <a:t>neuspesija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slabostija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javera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priznainela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manusikane</a:t>
            </a:r>
            <a:r>
              <a:rPr lang="de-DE" b="1" dirty="0"/>
              <a:t> </a:t>
            </a:r>
            <a:r>
              <a:rPr lang="de-DE" b="1" dirty="0" err="1"/>
              <a:t>sustestvija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pogresna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, </a:t>
            </a:r>
            <a:r>
              <a:rPr lang="de-DE" b="1" dirty="0" err="1"/>
              <a:t>adalese</a:t>
            </a:r>
            <a:r>
              <a:rPr lang="de-DE" b="1" dirty="0"/>
              <a:t>,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ucekuinelpe</a:t>
            </a:r>
            <a:r>
              <a:rPr lang="de-DE" b="1" dirty="0"/>
              <a:t> </a:t>
            </a:r>
            <a:r>
              <a:rPr lang="de-DE" b="1" dirty="0" err="1"/>
              <a:t>manifestacije</a:t>
            </a:r>
            <a:r>
              <a:rPr lang="de-DE" b="1" dirty="0"/>
              <a:t> so </a:t>
            </a:r>
            <a:r>
              <a:rPr lang="de-DE" b="1" dirty="0" err="1"/>
              <a:t>otkrinena</a:t>
            </a:r>
            <a:r>
              <a:rPr lang="de-DE" b="1" dirty="0"/>
              <a:t> o </a:t>
            </a:r>
            <a:r>
              <a:rPr lang="de-DE" b="1" dirty="0" err="1"/>
              <a:t>greske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iklovena</a:t>
            </a:r>
            <a:r>
              <a:rPr lang="de-DE" b="1" dirty="0"/>
              <a:t> t </a:t>
            </a:r>
            <a:r>
              <a:rPr lang="de-DE" b="1" dirty="0" err="1"/>
              <a:t>ari</a:t>
            </a:r>
            <a:r>
              <a:rPr lang="de-DE" b="1" dirty="0"/>
              <a:t> </a:t>
            </a:r>
            <a:r>
              <a:rPr lang="de-DE" b="1" dirty="0" err="1"/>
              <a:t>bijandi</a:t>
            </a:r>
            <a:r>
              <a:rPr lang="de-DE" b="1" dirty="0"/>
              <a:t> </a:t>
            </a:r>
            <a:r>
              <a:rPr lang="de-DE" b="1" dirty="0" err="1"/>
              <a:t>gresno</a:t>
            </a:r>
            <a:r>
              <a:rPr lang="de-DE" b="1" dirty="0"/>
              <a:t> </a:t>
            </a:r>
            <a:r>
              <a:rPr lang="de-DE" b="1" dirty="0" err="1"/>
              <a:t>priroda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manusipe</a:t>
            </a:r>
            <a:r>
              <a:rPr lang="de-DE" b="1" dirty="0"/>
              <a:t>. O </a:t>
            </a:r>
            <a:r>
              <a:rPr lang="de-DE" b="1" dirty="0" err="1"/>
              <a:t>Trpenije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sprotivno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nepromisleno</a:t>
            </a:r>
            <a:r>
              <a:rPr lang="de-DE" b="1" dirty="0"/>
              <a:t>, </a:t>
            </a:r>
            <a:r>
              <a:rPr lang="de-DE" b="1" dirty="0" err="1"/>
              <a:t>strasna</a:t>
            </a:r>
            <a:r>
              <a:rPr lang="de-DE" b="1" dirty="0"/>
              <a:t> </a:t>
            </a:r>
            <a:r>
              <a:rPr lang="de-DE" b="1" dirty="0" err="1"/>
              <a:t>misle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izraz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razdrazlivost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28" name="Imagen 2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E6F5C2-6A14-5007-D31F-5E6D8996C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424" y="1261871"/>
            <a:ext cx="2213594" cy="553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" name="Imagen 30" descr="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2C6594D7-4899-2AD3-9F94-5CB6851D86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43" b="3698"/>
          <a:stretch/>
        </p:blipFill>
        <p:spPr>
          <a:xfrm>
            <a:off x="6381388" y="3086563"/>
            <a:ext cx="3341045" cy="3645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72856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B4B985C-6688-499C-B697-029DD34DC6E8}"/>
              </a:ext>
            </a:extLst>
          </p:cNvPr>
          <p:cNvSpPr txBox="1"/>
          <p:nvPr/>
        </p:nvSpPr>
        <p:spPr>
          <a:xfrm>
            <a:off x="7096284" y="1291290"/>
            <a:ext cx="5095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Sose inan </a:t>
            </a:r>
            <a:r>
              <a:rPr lang="de-DE" sz="1600" b="1" dirty="0" err="1"/>
              <a:t>tuzno</a:t>
            </a:r>
            <a:r>
              <a:rPr lang="de-DE" sz="1600" b="1" dirty="0"/>
              <a:t>, </a:t>
            </a:r>
            <a:r>
              <a:rPr lang="de-DE" sz="1600" b="1" dirty="0" err="1"/>
              <a:t>duso</a:t>
            </a:r>
            <a:r>
              <a:rPr lang="de-DE" sz="1600" b="1" dirty="0"/>
              <a:t> </a:t>
            </a:r>
            <a:r>
              <a:rPr lang="de-DE" sz="1600" b="1" dirty="0" err="1"/>
              <a:t>miri</a:t>
            </a:r>
            <a:r>
              <a:rPr lang="de-DE" sz="1600" b="1" dirty="0"/>
              <a:t>,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sose</a:t>
            </a:r>
            <a:r>
              <a:rPr lang="de-DE" sz="1600" b="1" dirty="0"/>
              <a:t> inan </a:t>
            </a:r>
            <a:r>
              <a:rPr lang="de-DE" sz="1600" b="1" dirty="0" err="1"/>
              <a:t>voznemirimi</a:t>
            </a:r>
            <a:r>
              <a:rPr lang="de-DE" sz="1600" b="1" dirty="0"/>
              <a:t> </a:t>
            </a:r>
            <a:r>
              <a:rPr lang="de-DE" sz="1600" b="1" dirty="0" err="1"/>
              <a:t>mande</a:t>
            </a:r>
            <a:r>
              <a:rPr lang="de-DE" sz="1600" b="1" dirty="0"/>
              <a:t>? Nadin tut ko Devel,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me</a:t>
            </a:r>
            <a:r>
              <a:rPr lang="de-DE" sz="1600" b="1" dirty="0"/>
              <a:t> ka </a:t>
            </a:r>
            <a:r>
              <a:rPr lang="de-DE" sz="1600" b="1" dirty="0" err="1"/>
              <a:t>falinav</a:t>
            </a:r>
            <a:r>
              <a:rPr lang="de-DE" sz="1600" b="1" dirty="0"/>
              <a:t> Ole, </a:t>
            </a:r>
            <a:r>
              <a:rPr lang="de-DE" sz="1600" b="1" dirty="0" err="1"/>
              <a:t>mire</a:t>
            </a:r>
            <a:r>
              <a:rPr lang="de-DE" sz="1600" b="1" dirty="0"/>
              <a:t> </a:t>
            </a:r>
            <a:r>
              <a:rPr lang="de-DE" sz="1600" b="1" dirty="0" err="1"/>
              <a:t>Spasitele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mire</a:t>
            </a:r>
            <a:r>
              <a:rPr lang="de-DE" sz="1600" b="1" dirty="0"/>
              <a:t> </a:t>
            </a:r>
            <a:r>
              <a:rPr lang="de-DE" sz="1600" b="1" dirty="0" err="1"/>
              <a:t>Devle</a:t>
            </a:r>
            <a:r>
              <a:rPr lang="de-DE" sz="1600" b="1" dirty="0"/>
              <a:t> (Psalam 43:5).</a:t>
            </a:r>
            <a:endParaRPr lang="es-ES" sz="16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B3B2A9-C7D4-C532-07D4-3AB25AB6AE08}"/>
              </a:ext>
            </a:extLst>
          </p:cNvPr>
          <p:cNvSpPr txBox="1"/>
          <p:nvPr/>
        </p:nvSpPr>
        <p:spPr>
          <a:xfrm>
            <a:off x="442944" y="1291290"/>
            <a:ext cx="64233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Nikoj</a:t>
            </a:r>
            <a:r>
              <a:rPr lang="de-DE" sz="1600" b="1" dirty="0"/>
              <a:t> </a:t>
            </a:r>
            <a:r>
              <a:rPr lang="de-DE" sz="1600" b="1" dirty="0" err="1"/>
              <a:t>nikad</a:t>
            </a:r>
            <a:r>
              <a:rPr lang="de-DE" sz="1600" b="1" dirty="0"/>
              <a:t> na </a:t>
            </a:r>
            <a:r>
              <a:rPr lang="de-DE" sz="1600" b="1" dirty="0" err="1"/>
              <a:t>sunga</a:t>
            </a:r>
            <a:r>
              <a:rPr lang="de-DE" sz="1600" b="1" dirty="0"/>
              <a:t>, </a:t>
            </a:r>
            <a:r>
              <a:rPr lang="de-DE" sz="1600" b="1" dirty="0" err="1"/>
              <a:t>nitu</a:t>
            </a:r>
            <a:r>
              <a:rPr lang="de-DE" sz="1600" b="1" dirty="0"/>
              <a:t> o kann </a:t>
            </a:r>
            <a:r>
              <a:rPr lang="de-DE" sz="1600" b="1" dirty="0" err="1"/>
              <a:t>sunga</a:t>
            </a:r>
            <a:r>
              <a:rPr lang="de-DE" sz="1600" b="1" dirty="0"/>
              <a:t>, </a:t>
            </a:r>
            <a:r>
              <a:rPr lang="de-DE" sz="1600" b="1" dirty="0" err="1"/>
              <a:t>nitu</a:t>
            </a:r>
            <a:r>
              <a:rPr lang="de-DE" sz="1600" b="1" dirty="0"/>
              <a:t> i </a:t>
            </a:r>
            <a:r>
              <a:rPr lang="de-DE" sz="1600" b="1" dirty="0" err="1"/>
              <a:t>jak</a:t>
            </a:r>
            <a:r>
              <a:rPr lang="de-DE" sz="1600" b="1" dirty="0"/>
              <a:t> </a:t>
            </a:r>
            <a:r>
              <a:rPr lang="de-DE" sz="1600" b="1" dirty="0" err="1"/>
              <a:t>dikla</a:t>
            </a:r>
            <a:r>
              <a:rPr lang="de-DE" sz="1600" b="1" dirty="0"/>
              <a:t> </a:t>
            </a:r>
            <a:r>
              <a:rPr lang="de-DE" sz="1600" b="1" dirty="0" err="1"/>
              <a:t>javer</a:t>
            </a:r>
            <a:r>
              <a:rPr lang="de-DE" sz="1600" b="1" dirty="0"/>
              <a:t> Devel </a:t>
            </a:r>
            <a:r>
              <a:rPr lang="de-DE" sz="1600" b="1" dirty="0" err="1"/>
              <a:t>osven</a:t>
            </a:r>
            <a:r>
              <a:rPr lang="de-DE" sz="1600" b="1" dirty="0"/>
              <a:t> Tute, Koj </a:t>
            </a:r>
            <a:r>
              <a:rPr lang="de-DE" sz="1600" b="1" dirty="0" err="1"/>
              <a:t>dejstvuinela</a:t>
            </a:r>
            <a:r>
              <a:rPr lang="de-DE" sz="1600" b="1" dirty="0"/>
              <a:t> ko </a:t>
            </a:r>
            <a:r>
              <a:rPr lang="de-DE" sz="1600" b="1" dirty="0" err="1"/>
              <a:t>anav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okola</a:t>
            </a:r>
            <a:r>
              <a:rPr lang="de-DE" sz="1600" b="1" dirty="0"/>
              <a:t> so </a:t>
            </a:r>
            <a:r>
              <a:rPr lang="de-DE" sz="1600" b="1" dirty="0" err="1"/>
              <a:t>Acikerena</a:t>
            </a:r>
            <a:r>
              <a:rPr lang="de-DE" sz="1600" b="1" dirty="0"/>
              <a:t> (Isaija 64:4).</a:t>
            </a:r>
            <a:endParaRPr lang="es-ES" sz="16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36D555-2900-0161-7843-6773DB5DD22B}"/>
              </a:ext>
            </a:extLst>
          </p:cNvPr>
          <p:cNvSpPr txBox="1"/>
          <p:nvPr/>
        </p:nvSpPr>
        <p:spPr>
          <a:xfrm>
            <a:off x="442944" y="5359462"/>
            <a:ext cx="4718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Adalese</a:t>
            </a:r>
            <a:r>
              <a:rPr lang="de-DE" b="1" dirty="0"/>
              <a:t>, </a:t>
            </a:r>
            <a:r>
              <a:rPr lang="de-DE" b="1" dirty="0" err="1"/>
              <a:t>pralalen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pejnalen</a:t>
            </a:r>
            <a:r>
              <a:rPr lang="de-DE" b="1" dirty="0"/>
              <a:t>,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trpeliva</a:t>
            </a:r>
            <a:r>
              <a:rPr lang="de-DE" b="1" dirty="0"/>
              <a:t> ci ko </a:t>
            </a:r>
            <a:r>
              <a:rPr lang="de-DE" b="1" dirty="0" err="1"/>
              <a:t>aviba</a:t>
            </a:r>
            <a:r>
              <a:rPr lang="de-DE" b="1" dirty="0"/>
              <a:t> e </a:t>
            </a:r>
            <a:r>
              <a:rPr lang="de-DE" b="1" dirty="0" err="1"/>
              <a:t>Devleso</a:t>
            </a:r>
            <a:r>
              <a:rPr lang="de-DE" b="1" dirty="0"/>
              <a:t>. </a:t>
            </a:r>
            <a:r>
              <a:rPr lang="de-DE" b="1" dirty="0" err="1"/>
              <a:t>Diken</a:t>
            </a:r>
            <a:r>
              <a:rPr lang="de-DE" b="1" dirty="0"/>
              <a:t> sar </a:t>
            </a:r>
            <a:r>
              <a:rPr lang="de-DE" b="1" dirty="0" err="1"/>
              <a:t>zemjodelco</a:t>
            </a:r>
            <a:r>
              <a:rPr lang="de-DE" b="1" dirty="0"/>
              <a:t> kova </a:t>
            </a:r>
            <a:r>
              <a:rPr lang="de-DE" b="1" dirty="0" err="1"/>
              <a:t>acikerela</a:t>
            </a:r>
            <a:r>
              <a:rPr lang="de-DE" b="1" dirty="0"/>
              <a:t> o </a:t>
            </a:r>
            <a:r>
              <a:rPr lang="de-DE" b="1" dirty="0" err="1"/>
              <a:t>skapoceno</a:t>
            </a:r>
            <a:r>
              <a:rPr lang="de-DE" b="1" dirty="0"/>
              <a:t> </a:t>
            </a:r>
            <a:r>
              <a:rPr lang="de-DE" b="1" dirty="0" err="1"/>
              <a:t>plod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puv</a:t>
            </a:r>
            <a:r>
              <a:rPr lang="de-DE" b="1" dirty="0"/>
              <a:t>, </a:t>
            </a:r>
            <a:r>
              <a:rPr lang="de-DE" b="1" dirty="0" err="1"/>
              <a:t>trpelivo</a:t>
            </a:r>
            <a:r>
              <a:rPr lang="de-DE" b="1" dirty="0"/>
              <a:t> </a:t>
            </a:r>
            <a:r>
              <a:rPr lang="de-DE" b="1" dirty="0" err="1"/>
              <a:t>acikeribaja</a:t>
            </a:r>
            <a:r>
              <a:rPr lang="de-DE" b="1" dirty="0"/>
              <a:t> ci </a:t>
            </a:r>
            <a:r>
              <a:rPr lang="de-DE" b="1" dirty="0" err="1"/>
              <a:t>keda</a:t>
            </a:r>
            <a:r>
              <a:rPr lang="de-DE" b="1" dirty="0"/>
              <a:t> ka </a:t>
            </a:r>
            <a:r>
              <a:rPr lang="de-DE" b="1" dirty="0" err="1"/>
              <a:t>dobinela</a:t>
            </a:r>
            <a:r>
              <a:rPr lang="de-DE" b="1" dirty="0"/>
              <a:t> </a:t>
            </a:r>
            <a:r>
              <a:rPr lang="de-DE" b="1" dirty="0" err="1"/>
              <a:t>rane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kasnimo</a:t>
            </a:r>
            <a:r>
              <a:rPr lang="de-DE" b="1" dirty="0"/>
              <a:t> </a:t>
            </a:r>
            <a:r>
              <a:rPr lang="de-DE" b="1" dirty="0" err="1"/>
              <a:t>brsim</a:t>
            </a:r>
            <a:r>
              <a:rPr lang="de-DE" b="1" dirty="0"/>
              <a:t> (Jakov 5:7).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AC95952-C9A4-42A2-288D-3F1392B49650}"/>
              </a:ext>
            </a:extLst>
          </p:cNvPr>
          <p:cNvSpPr txBox="1"/>
          <p:nvPr/>
        </p:nvSpPr>
        <p:spPr>
          <a:xfrm>
            <a:off x="4132771" y="247062"/>
            <a:ext cx="354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Sukar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tivko</a:t>
            </a:r>
            <a:r>
              <a:rPr lang="de-DE" b="1" dirty="0"/>
              <a:t> te </a:t>
            </a:r>
            <a:r>
              <a:rPr lang="de-DE" b="1" dirty="0" err="1"/>
              <a:t>acikerelpe</a:t>
            </a:r>
            <a:r>
              <a:rPr lang="de-DE" b="1" dirty="0"/>
              <a:t> o </a:t>
            </a:r>
            <a:r>
              <a:rPr lang="de-DE" b="1" dirty="0" err="1"/>
              <a:t>spasenije</a:t>
            </a:r>
            <a:r>
              <a:rPr lang="de-DE" b="1" dirty="0"/>
              <a:t>  </a:t>
            </a:r>
            <a:r>
              <a:rPr lang="de-DE" b="1" dirty="0" err="1"/>
              <a:t>taro</a:t>
            </a:r>
            <a:r>
              <a:rPr lang="de-DE" b="1" dirty="0"/>
              <a:t> Jahve (</a:t>
            </a:r>
            <a:r>
              <a:rPr lang="de-DE" b="1" dirty="0" err="1"/>
              <a:t>Plac</a:t>
            </a:r>
            <a:r>
              <a:rPr lang="de-DE" b="1" dirty="0"/>
              <a:t> 3:26).</a:t>
            </a:r>
            <a:endParaRPr lang="es-ES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928990D-9EF7-8AB8-1446-CF417D947B9A}"/>
              </a:ext>
            </a:extLst>
          </p:cNvPr>
          <p:cNvGrpSpPr/>
          <p:nvPr/>
        </p:nvGrpSpPr>
        <p:grpSpPr>
          <a:xfrm>
            <a:off x="130634" y="136129"/>
            <a:ext cx="3468504" cy="1202288"/>
            <a:chOff x="130634" y="136129"/>
            <a:chExt cx="3468504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20E3721-AB92-AC2C-1423-CF066A37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634" y="136129"/>
              <a:ext cx="3282195" cy="120228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FDF3366-D2F3-ACE1-85B9-04DBD23ACFDE}"/>
                </a:ext>
              </a:extLst>
            </p:cNvPr>
            <p:cNvSpPr txBox="1"/>
            <p:nvPr/>
          </p:nvSpPr>
          <p:spPr>
            <a:xfrm rot="21408114">
              <a:off x="832010" y="449307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Imagen 9" descr="Imagen que contiene persona, viendo, sostener, alimentos&#10;&#10;Descripción generada automáticamente">
            <a:extLst>
              <a:ext uri="{FF2B5EF4-FFF2-40B4-BE49-F238E27FC236}">
                <a16:creationId xmlns:a16="http://schemas.microsoft.com/office/drawing/2014/main" id="{C7CB6439-1896-7B2F-A12D-28BF9B82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24" y="2294626"/>
            <a:ext cx="6671956" cy="4362749"/>
          </a:xfrm>
          <a:prstGeom prst="rect">
            <a:avLst/>
          </a:prstGeom>
          <a:ln w="38100" cap="sq">
            <a:solidFill>
              <a:srgbClr val="94B3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6013E09-A296-FE8D-F855-864645DC7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7" y="1959604"/>
            <a:ext cx="4718903" cy="3377875"/>
          </a:xfrm>
          <a:prstGeom prst="rect">
            <a:avLst/>
          </a:prstGeom>
          <a:ln w="38100" cap="sq">
            <a:solidFill>
              <a:srgbClr val="94B3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FEF6633-D207-F496-8A47-4965B8DDC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766732"/>
              </p:ext>
            </p:extLst>
          </p:nvPr>
        </p:nvGraphicFramePr>
        <p:xfrm>
          <a:off x="8583428" y="200625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3D1B35C-D06A-22BA-BBC8-CADEF4C910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458" y="340727"/>
            <a:ext cx="356313" cy="2517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0B3E3B-96A9-297B-06FD-BC7033050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34" y="1358938"/>
            <a:ext cx="356313" cy="2517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9F18BE-4D8F-EDD2-3DD2-45478A703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157" y="1360452"/>
            <a:ext cx="356313" cy="2517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431E5E3-36D3-C0DE-6A28-208AE638BE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37" y="5434563"/>
            <a:ext cx="356313" cy="2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79C2E27-519D-650C-1E22-FC991EDD1C29}"/>
              </a:ext>
            </a:extLst>
          </p:cNvPr>
          <p:cNvSpPr txBox="1"/>
          <p:nvPr/>
        </p:nvSpPr>
        <p:spPr>
          <a:xfrm>
            <a:off x="182121" y="1450585"/>
            <a:ext cx="379009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Akaja </a:t>
            </a:r>
            <a:r>
              <a:rPr lang="de-DE" b="1" dirty="0" err="1"/>
              <a:t>izjava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sikavela</a:t>
            </a:r>
            <a:r>
              <a:rPr lang="de-DE" b="1" dirty="0"/>
              <a:t> </a:t>
            </a:r>
            <a:r>
              <a:rPr lang="de-DE" b="1" dirty="0" err="1"/>
              <a:t>beskonecno</a:t>
            </a:r>
            <a:r>
              <a:rPr lang="de-DE" b="1" dirty="0"/>
              <a:t> </a:t>
            </a:r>
            <a:r>
              <a:rPr lang="de-DE" b="1" dirty="0" err="1"/>
              <a:t>trpelivost</a:t>
            </a:r>
            <a:r>
              <a:rPr lang="de-DE" b="1" dirty="0"/>
              <a:t> </a:t>
            </a:r>
            <a:r>
              <a:rPr lang="de-DE" b="1" dirty="0" err="1"/>
              <a:t>okolese</a:t>
            </a:r>
            <a:r>
              <a:rPr lang="de-DE" b="1" dirty="0"/>
              <a:t> kova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vodimo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trpelivo</a:t>
            </a:r>
            <a:r>
              <a:rPr lang="de-DE" b="1" dirty="0"/>
              <a:t> </a:t>
            </a:r>
            <a:r>
              <a:rPr lang="de-DE" b="1" dirty="0" err="1"/>
              <a:t>podnesinela</a:t>
            </a:r>
            <a:r>
              <a:rPr lang="de-DE" b="1" dirty="0"/>
              <a:t> o </a:t>
            </a:r>
            <a:r>
              <a:rPr lang="de-DE" b="1" dirty="0" err="1"/>
              <a:t>cudno</a:t>
            </a:r>
            <a:r>
              <a:rPr lang="de-DE" b="1" dirty="0"/>
              <a:t> </a:t>
            </a:r>
            <a:r>
              <a:rPr lang="de-DE" b="1" dirty="0" err="1"/>
              <a:t>odnesiba</a:t>
            </a:r>
            <a:r>
              <a:rPr lang="de-DE" b="1" dirty="0"/>
              <a:t> </a:t>
            </a:r>
            <a:r>
              <a:rPr lang="de-DE" b="1" dirty="0" err="1"/>
              <a:t>javerengo</a:t>
            </a:r>
            <a:r>
              <a:rPr lang="de-DE" b="1" dirty="0"/>
              <a:t>, </a:t>
            </a:r>
            <a:r>
              <a:rPr lang="de-DE" b="1" dirty="0" err="1"/>
              <a:t>mozda</a:t>
            </a:r>
            <a:r>
              <a:rPr lang="de-DE" b="1" dirty="0"/>
              <a:t> </a:t>
            </a:r>
            <a:r>
              <a:rPr lang="de-DE" b="1" dirty="0" err="1"/>
              <a:t>presmetimo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kaj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blizna</a:t>
            </a:r>
            <a:r>
              <a:rPr lang="de-DE" b="1" dirty="0"/>
              <a:t> </a:t>
            </a:r>
            <a:r>
              <a:rPr lang="de-DE" b="1" dirty="0" err="1"/>
              <a:t>dikela</a:t>
            </a:r>
            <a:r>
              <a:rPr lang="de-DE" b="1" dirty="0"/>
              <a:t> </a:t>
            </a:r>
            <a:r>
              <a:rPr lang="de-DE" b="1" dirty="0" err="1"/>
              <a:t>duse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O Hristos </a:t>
            </a:r>
            <a:r>
              <a:rPr lang="de-DE" b="1" dirty="0" err="1"/>
              <a:t>mulo</a:t>
            </a:r>
            <a:r>
              <a:rPr lang="de-DE" b="1" dirty="0"/>
              <a:t>, </a:t>
            </a:r>
            <a:r>
              <a:rPr lang="de-DE" b="1" dirty="0" err="1"/>
              <a:t>duse</a:t>
            </a:r>
            <a:r>
              <a:rPr lang="de-DE" b="1" dirty="0"/>
              <a:t> </a:t>
            </a:r>
            <a:r>
              <a:rPr lang="de-DE" b="1" dirty="0" err="1"/>
              <a:t>zavedime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beng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zasluzinena</a:t>
            </a:r>
            <a:r>
              <a:rPr lang="de-DE" b="1" dirty="0"/>
              <a:t> </a:t>
            </a:r>
            <a:r>
              <a:rPr lang="de-DE" b="1" dirty="0" err="1"/>
              <a:t>socuvstvo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pomoc</a:t>
            </a:r>
            <a:r>
              <a:rPr lang="de-DE" b="1" dirty="0"/>
              <a:t>, a na </a:t>
            </a:r>
            <a:r>
              <a:rPr lang="de-DE" b="1" dirty="0" err="1"/>
              <a:t>osuda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surovo</a:t>
            </a:r>
            <a:r>
              <a:rPr lang="de-DE" b="1" dirty="0"/>
              <a:t> </a:t>
            </a:r>
            <a:r>
              <a:rPr lang="de-DE" b="1" dirty="0" err="1"/>
              <a:t>tretmani</a:t>
            </a:r>
            <a:r>
              <a:rPr lang="de-DE" b="1" dirty="0"/>
              <a:t>. O </a:t>
            </a:r>
            <a:r>
              <a:rPr lang="de-DE" b="1" dirty="0" err="1"/>
              <a:t>Mangipe</a:t>
            </a:r>
            <a:r>
              <a:rPr lang="de-DE" b="1" dirty="0"/>
              <a:t>, kova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sovrsimo</a:t>
            </a:r>
            <a:r>
              <a:rPr lang="de-DE" b="1" dirty="0"/>
              <a:t> </a:t>
            </a:r>
            <a:r>
              <a:rPr lang="de-DE" b="1" dirty="0" err="1"/>
              <a:t>izraz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zakoni</a:t>
            </a:r>
            <a:r>
              <a:rPr lang="de-DE" b="1" dirty="0"/>
              <a:t>, </a:t>
            </a:r>
            <a:r>
              <a:rPr lang="de-DE" b="1" dirty="0" err="1"/>
              <a:t>postojano</a:t>
            </a:r>
            <a:r>
              <a:rPr lang="de-DE" b="1" dirty="0"/>
              <a:t> </a:t>
            </a:r>
            <a:r>
              <a:rPr lang="de-DE" b="1" dirty="0" err="1"/>
              <a:t>kerela</a:t>
            </a:r>
            <a:r>
              <a:rPr lang="de-DE" b="1" dirty="0"/>
              <a:t> </a:t>
            </a:r>
            <a:r>
              <a:rPr lang="de-DE" b="1" dirty="0" err="1"/>
              <a:t>buti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najbaro</a:t>
            </a:r>
            <a:r>
              <a:rPr lang="de-DE" b="1" dirty="0"/>
              <a:t> </a:t>
            </a:r>
            <a:r>
              <a:rPr lang="de-DE" b="1" dirty="0" err="1"/>
              <a:t>mozno</a:t>
            </a:r>
            <a:r>
              <a:rPr lang="de-DE" b="1" dirty="0"/>
              <a:t> </a:t>
            </a:r>
            <a:r>
              <a:rPr lang="de-DE" b="1" dirty="0" err="1"/>
              <a:t>sukaripe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podgotvimo</a:t>
            </a:r>
            <a:r>
              <a:rPr lang="de-DE" b="1" dirty="0"/>
              <a:t> te </a:t>
            </a:r>
            <a:r>
              <a:rPr lang="de-DE" b="1" dirty="0" err="1"/>
              <a:t>odnesinelpe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</a:t>
            </a:r>
            <a:r>
              <a:rPr lang="de-DE" b="1" dirty="0" err="1"/>
              <a:t>nepovolno</a:t>
            </a:r>
            <a:r>
              <a:rPr lang="de-DE" b="1" dirty="0"/>
              <a:t> </a:t>
            </a:r>
            <a:r>
              <a:rPr lang="de-DE" b="1" dirty="0" err="1"/>
              <a:t>odnesibaa</a:t>
            </a:r>
            <a:r>
              <a:rPr lang="de-DE" b="1" dirty="0"/>
              <a:t> ko </a:t>
            </a:r>
            <a:r>
              <a:rPr lang="de-DE" b="1" dirty="0" err="1"/>
              <a:t>javera</a:t>
            </a:r>
            <a:r>
              <a:rPr lang="de-DE" b="1" dirty="0"/>
              <a:t> so </a:t>
            </a:r>
            <a:r>
              <a:rPr lang="de-DE" b="1" dirty="0" err="1"/>
              <a:t>razbiriba</a:t>
            </a:r>
            <a:r>
              <a:rPr lang="de-DE" b="1" dirty="0"/>
              <a:t>, </a:t>
            </a:r>
            <a:r>
              <a:rPr lang="de-DE" b="1" dirty="0" err="1"/>
              <a:t>trpenije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socuvstvo</a:t>
            </a:r>
            <a:r>
              <a:rPr lang="de-DE" b="1" dirty="0"/>
              <a:t> </a:t>
            </a:r>
            <a:r>
              <a:rPr lang="de-DE" b="1" dirty="0" err="1"/>
              <a:t>inspiririmo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Devel.</a:t>
            </a:r>
            <a:endParaRPr lang="es-ES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0A2F382-C579-BBDC-C781-78AB320A0B49}"/>
              </a:ext>
            </a:extLst>
          </p:cNvPr>
          <p:cNvSpPr/>
          <p:nvPr/>
        </p:nvSpPr>
        <p:spPr>
          <a:xfrm>
            <a:off x="8554000" y="156482"/>
            <a:ext cx="2939128" cy="521468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64000" b="-64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44359C42-66AA-19E0-A3CD-0B48C82956AC}"/>
              </a:ext>
            </a:extLst>
          </p:cNvPr>
          <p:cNvSpPr/>
          <p:nvPr/>
        </p:nvSpPr>
        <p:spPr>
          <a:xfrm>
            <a:off x="9032463" y="469362"/>
            <a:ext cx="2939128" cy="521468"/>
          </a:xfrm>
          <a:custGeom>
            <a:avLst/>
            <a:gdLst>
              <a:gd name="connsiteX0" fmla="*/ 0 w 2939128"/>
              <a:gd name="connsiteY0" fmla="*/ 52147 h 521468"/>
              <a:gd name="connsiteX1" fmla="*/ 52147 w 2939128"/>
              <a:gd name="connsiteY1" fmla="*/ 0 h 521468"/>
              <a:gd name="connsiteX2" fmla="*/ 2886981 w 2939128"/>
              <a:gd name="connsiteY2" fmla="*/ 0 h 521468"/>
              <a:gd name="connsiteX3" fmla="*/ 2939128 w 2939128"/>
              <a:gd name="connsiteY3" fmla="*/ 52147 h 521468"/>
              <a:gd name="connsiteX4" fmla="*/ 2939128 w 2939128"/>
              <a:gd name="connsiteY4" fmla="*/ 469321 h 521468"/>
              <a:gd name="connsiteX5" fmla="*/ 2886981 w 2939128"/>
              <a:gd name="connsiteY5" fmla="*/ 521468 h 521468"/>
              <a:gd name="connsiteX6" fmla="*/ 52147 w 2939128"/>
              <a:gd name="connsiteY6" fmla="*/ 521468 h 521468"/>
              <a:gd name="connsiteX7" fmla="*/ 0 w 2939128"/>
              <a:gd name="connsiteY7" fmla="*/ 469321 h 521468"/>
              <a:gd name="connsiteX8" fmla="*/ 0 w 2939128"/>
              <a:gd name="connsiteY8" fmla="*/ 52147 h 5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9128" h="521468">
                <a:moveTo>
                  <a:pt x="0" y="52147"/>
                </a:moveTo>
                <a:cubicBezTo>
                  <a:pt x="0" y="23347"/>
                  <a:pt x="23347" y="0"/>
                  <a:pt x="52147" y="0"/>
                </a:cubicBezTo>
                <a:lnTo>
                  <a:pt x="2886981" y="0"/>
                </a:lnTo>
                <a:cubicBezTo>
                  <a:pt x="2915781" y="0"/>
                  <a:pt x="2939128" y="23347"/>
                  <a:pt x="2939128" y="52147"/>
                </a:cubicBezTo>
                <a:lnTo>
                  <a:pt x="2939128" y="469321"/>
                </a:lnTo>
                <a:cubicBezTo>
                  <a:pt x="2939128" y="498121"/>
                  <a:pt x="2915781" y="521468"/>
                  <a:pt x="2886981" y="521468"/>
                </a:cubicBezTo>
                <a:lnTo>
                  <a:pt x="52147" y="521468"/>
                </a:lnTo>
                <a:cubicBezTo>
                  <a:pt x="23347" y="521468"/>
                  <a:pt x="0" y="498121"/>
                  <a:pt x="0" y="469321"/>
                </a:cubicBezTo>
                <a:lnTo>
                  <a:pt x="0" y="52147"/>
                </a:lnTo>
                <a:close/>
              </a:path>
            </a:pathLst>
          </a:custGeom>
          <a:solidFill>
            <a:srgbClr val="B862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093" tIns="99093" rIns="99093" bIns="9909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trpinela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BFC9912-401E-27D4-2565-E37A3CBE6E15}"/>
              </a:ext>
            </a:extLst>
          </p:cNvPr>
          <p:cNvGrpSpPr/>
          <p:nvPr/>
        </p:nvGrpSpPr>
        <p:grpSpPr>
          <a:xfrm>
            <a:off x="182121" y="200879"/>
            <a:ext cx="2208584" cy="880702"/>
            <a:chOff x="182121" y="200879"/>
            <a:chExt cx="2208584" cy="88070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072CD8F-702A-2531-A550-B12FE39F2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121" y="200879"/>
              <a:ext cx="2208584" cy="88070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625F095-2D66-52AD-3B9B-4DA8BBED25C9}"/>
                </a:ext>
              </a:extLst>
            </p:cNvPr>
            <p:cNvSpPr txBox="1"/>
            <p:nvPr/>
          </p:nvSpPr>
          <p:spPr>
            <a:xfrm>
              <a:off x="554933" y="232593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Imagen 11" descr="Imagen que contiene persona, grupo, gente, parado&#10;&#10;Descripción generada automáticamente">
            <a:extLst>
              <a:ext uri="{FF2B5EF4-FFF2-40B4-BE49-F238E27FC236}">
                <a16:creationId xmlns:a16="http://schemas.microsoft.com/office/drawing/2014/main" id="{1846BE69-1C0E-293B-167F-D979DD2A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41" y="1260307"/>
            <a:ext cx="3792270" cy="5441211"/>
          </a:xfrm>
          <a:prstGeom prst="ellipse">
            <a:avLst/>
          </a:prstGeom>
          <a:ln w="63500" cap="rnd">
            <a:solidFill>
              <a:srgbClr val="B862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 descr="Imagen que contiene edificio, hombre, tabla, parado&#10;&#10;Descripción generada automáticamente">
            <a:extLst>
              <a:ext uri="{FF2B5EF4-FFF2-40B4-BE49-F238E27FC236}">
                <a16:creationId xmlns:a16="http://schemas.microsoft.com/office/drawing/2014/main" id="{676C6E73-7118-1A5C-D48C-BCB62F081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889" y="1260307"/>
            <a:ext cx="3886502" cy="5441211"/>
          </a:xfrm>
          <a:prstGeom prst="ellipse">
            <a:avLst/>
          </a:prstGeom>
          <a:ln w="63500" cap="rnd">
            <a:solidFill>
              <a:srgbClr val="B862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7E9F77-683A-FC70-28A4-A7BD44073CD5}"/>
              </a:ext>
            </a:extLst>
          </p:cNvPr>
          <p:cNvSpPr txBox="1"/>
          <p:nvPr/>
        </p:nvSpPr>
        <p:spPr>
          <a:xfrm>
            <a:off x="2550789" y="77637"/>
            <a:ext cx="6094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mirno</a:t>
            </a:r>
            <a:r>
              <a:rPr lang="de-DE" b="1" dirty="0"/>
              <a:t> </a:t>
            </a:r>
            <a:r>
              <a:rPr lang="de-DE" b="1" dirty="0" err="1"/>
              <a:t>podnesinela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teskotije</a:t>
            </a:r>
            <a:r>
              <a:rPr lang="de-DE" b="1" dirty="0"/>
              <a:t>, </a:t>
            </a:r>
            <a:r>
              <a:rPr lang="de-DE" b="1" dirty="0" err="1"/>
              <a:t>iskusenije</a:t>
            </a:r>
            <a:r>
              <a:rPr lang="de-DE" b="1" dirty="0"/>
              <a:t>, </a:t>
            </a:r>
            <a:r>
              <a:rPr lang="de-DE" b="1" dirty="0" err="1"/>
              <a:t>progonstvo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povrede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manusikano</a:t>
            </a:r>
            <a:r>
              <a:rPr lang="de-DE" b="1" dirty="0"/>
              <a:t> </a:t>
            </a:r>
            <a:r>
              <a:rPr lang="de-DE" b="1" dirty="0" err="1"/>
              <a:t>potreklo</a:t>
            </a:r>
            <a:r>
              <a:rPr lang="de-DE" b="1" dirty="0"/>
              <a:t>, sar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napadija</a:t>
            </a:r>
            <a:r>
              <a:rPr lang="de-DE" b="1" dirty="0"/>
              <a:t> so O Devel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smetinel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soodvetno</a:t>
            </a:r>
            <a:r>
              <a:rPr lang="de-DE" b="1" dirty="0"/>
              <a:t> te </a:t>
            </a:r>
            <a:r>
              <a:rPr lang="de-DE" b="1" dirty="0" err="1"/>
              <a:t>dozvolinel</a:t>
            </a:r>
            <a:r>
              <a:rPr lang="de-DE" b="1" dirty="0"/>
              <a:t> e </a:t>
            </a:r>
            <a:r>
              <a:rPr lang="de-DE" b="1" dirty="0" err="1"/>
              <a:t>protivnikose</a:t>
            </a:r>
            <a:r>
              <a:rPr lang="de-DE" b="1" dirty="0"/>
              <a:t> te </a:t>
            </a:r>
            <a:r>
              <a:rPr lang="de-DE" b="1" dirty="0" err="1"/>
              <a:t>kerel</a:t>
            </a:r>
            <a:r>
              <a:rPr lang="de-DE" b="1" dirty="0"/>
              <a:t> le </a:t>
            </a:r>
            <a:r>
              <a:rPr lang="de-DE" b="1" dirty="0" err="1"/>
              <a:t>odova</a:t>
            </a:r>
            <a:r>
              <a:rPr lang="de-DE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23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B8A12F-0932-0303-C20B-A768F3DE4B23}"/>
              </a:ext>
            </a:extLst>
          </p:cNvPr>
          <p:cNvSpPr txBox="1"/>
          <p:nvPr/>
        </p:nvSpPr>
        <p:spPr>
          <a:xfrm>
            <a:off x="454247" y="3302926"/>
            <a:ext cx="11737753" cy="3618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de-DE" b="1" dirty="0"/>
              <a:t>O Isus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corolipa</a:t>
            </a:r>
            <a:r>
              <a:rPr lang="de-DE" b="1" dirty="0"/>
              <a:t>, </a:t>
            </a:r>
            <a:r>
              <a:rPr lang="de-DE" b="1" dirty="0" err="1"/>
              <a:t>otfrdipa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meriba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spasinel</a:t>
            </a:r>
            <a:r>
              <a:rPr lang="de-DE" b="1" dirty="0"/>
              <a:t> </a:t>
            </a:r>
            <a:r>
              <a:rPr lang="de-DE" b="1" dirty="0" err="1"/>
              <a:t>okolen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izgubime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zivinga</a:t>
            </a:r>
            <a:r>
              <a:rPr lang="de-DE" b="1" dirty="0"/>
              <a:t> ko </a:t>
            </a:r>
            <a:r>
              <a:rPr lang="de-DE" b="1" dirty="0" err="1"/>
              <a:t>corolipe</a:t>
            </a:r>
            <a:r>
              <a:rPr lang="de-DE" b="1" dirty="0"/>
              <a:t>. O Isus </a:t>
            </a:r>
            <a:r>
              <a:rPr lang="de-DE" b="1" dirty="0" err="1"/>
              <a:t>mangela</a:t>
            </a:r>
            <a:r>
              <a:rPr lang="de-DE" b="1" dirty="0"/>
              <a:t> o </a:t>
            </a:r>
            <a:r>
              <a:rPr lang="de-DE" b="1" dirty="0" err="1"/>
              <a:t>corole</a:t>
            </a:r>
            <a:r>
              <a:rPr lang="de-DE" b="1" dirty="0"/>
              <a:t> te </a:t>
            </a:r>
            <a:r>
              <a:rPr lang="de-DE" b="1" dirty="0" err="1"/>
              <a:t>canen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razbirinela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iskusenije</a:t>
            </a:r>
            <a:r>
              <a:rPr lang="de-DE" b="1" dirty="0"/>
              <a:t>. Sose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so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morandile</a:t>
            </a:r>
            <a:r>
              <a:rPr lang="de-DE" b="1" dirty="0"/>
              <a:t> te </a:t>
            </a:r>
            <a:r>
              <a:rPr lang="de-DE" b="1" dirty="0" err="1"/>
              <a:t>izdrzinen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canela</a:t>
            </a:r>
            <a:r>
              <a:rPr lang="de-DE" b="1" dirty="0"/>
              <a:t> te </a:t>
            </a:r>
            <a:r>
              <a:rPr lang="de-DE" b="1" dirty="0" err="1"/>
              <a:t>razbirinel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pomozinel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iskusenije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pobedinga</a:t>
            </a:r>
            <a:r>
              <a:rPr lang="de-DE" b="1" dirty="0"/>
              <a:t> ko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anav</a:t>
            </a:r>
            <a:r>
              <a:rPr lang="de-DE" b="1" dirty="0"/>
              <a:t>,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pokazinel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sar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pobedina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trebinga</a:t>
            </a:r>
            <a:r>
              <a:rPr lang="de-DE" b="1" dirty="0"/>
              <a:t> te </a:t>
            </a:r>
            <a:r>
              <a:rPr lang="de-DE" b="1" dirty="0" err="1"/>
              <a:t>izdrzina</a:t>
            </a:r>
            <a:r>
              <a:rPr lang="de-DE" b="1" dirty="0"/>
              <a:t> </a:t>
            </a:r>
            <a:r>
              <a:rPr lang="de-DE" b="1" dirty="0" err="1"/>
              <a:t>nesto</a:t>
            </a:r>
            <a:r>
              <a:rPr lang="de-DE" b="1" dirty="0"/>
              <a:t> so O Isus na </a:t>
            </a:r>
            <a:r>
              <a:rPr lang="de-DE" b="1" dirty="0" err="1"/>
              <a:t>izdrzinga</a:t>
            </a:r>
            <a:r>
              <a:rPr lang="de-DE" b="1" dirty="0"/>
              <a:t>, ko </a:t>
            </a:r>
            <a:r>
              <a:rPr lang="de-DE" b="1" dirty="0" err="1"/>
              <a:t>adava</a:t>
            </a:r>
            <a:r>
              <a:rPr lang="de-DE" b="1" dirty="0"/>
              <a:t> </a:t>
            </a:r>
            <a:r>
              <a:rPr lang="de-DE" b="1" dirty="0" err="1"/>
              <a:t>detali</a:t>
            </a:r>
            <a:r>
              <a:rPr lang="de-DE" b="1" dirty="0"/>
              <a:t> o </a:t>
            </a:r>
            <a:r>
              <a:rPr lang="de-DE" b="1" dirty="0" err="1"/>
              <a:t>beng</a:t>
            </a:r>
            <a:r>
              <a:rPr lang="de-DE" b="1" dirty="0"/>
              <a:t> bi </a:t>
            </a:r>
            <a:r>
              <a:rPr lang="de-DE" b="1" dirty="0" err="1"/>
              <a:t>prestavinela</a:t>
            </a:r>
            <a:r>
              <a:rPr lang="de-DE" b="1" dirty="0"/>
              <a:t> 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sila</a:t>
            </a:r>
            <a:r>
              <a:rPr lang="de-DE" b="1" dirty="0"/>
              <a:t> sar </a:t>
            </a:r>
            <a:r>
              <a:rPr lang="de-DE" b="1" dirty="0" err="1"/>
              <a:t>nedovolno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. </a:t>
            </a:r>
            <a:r>
              <a:rPr lang="de-DE" b="1" dirty="0" err="1"/>
              <a:t>Adalese</a:t>
            </a:r>
            <a:r>
              <a:rPr lang="de-DE" b="1" dirty="0"/>
              <a:t>, O Isus </a:t>
            </a:r>
            <a:r>
              <a:rPr lang="de-DE" b="1" dirty="0" err="1"/>
              <a:t>ine</a:t>
            </a:r>
            <a:r>
              <a:rPr lang="de-DE" b="1" dirty="0"/>
              <a:t> ,, </a:t>
            </a:r>
            <a:r>
              <a:rPr lang="de-DE" b="1" dirty="0" err="1"/>
              <a:t>Iskusimo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nacin</a:t>
            </a:r>
            <a:r>
              <a:rPr lang="de-DE" b="1" dirty="0"/>
              <a:t>, </a:t>
            </a:r>
            <a:r>
              <a:rPr lang="de-DE" b="1" dirty="0" err="1"/>
              <a:t>isto</a:t>
            </a:r>
            <a:r>
              <a:rPr lang="de-DE" b="1" dirty="0"/>
              <a:t> sar amen“.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iskusenije</a:t>
            </a:r>
            <a:r>
              <a:rPr lang="de-DE" b="1" dirty="0"/>
              <a:t> </a:t>
            </a:r>
            <a:r>
              <a:rPr lang="de-DE" b="1" dirty="0" err="1"/>
              <a:t>koleste</a:t>
            </a:r>
            <a:r>
              <a:rPr lang="de-DE" b="1" dirty="0"/>
              <a:t> inam </a:t>
            </a:r>
            <a:r>
              <a:rPr lang="de-DE" b="1" dirty="0" err="1"/>
              <a:t>podlozna</a:t>
            </a:r>
            <a:r>
              <a:rPr lang="de-DE" b="1" dirty="0"/>
              <a:t>. Thaj na </a:t>
            </a:r>
            <a:r>
              <a:rPr lang="de-DE" b="1" dirty="0" err="1"/>
              <a:t>upotrebinga</a:t>
            </a:r>
            <a:r>
              <a:rPr lang="de-DE" b="1" dirty="0"/>
              <a:t> </a:t>
            </a:r>
            <a:r>
              <a:rPr lang="de-DE" b="1" dirty="0" err="1"/>
              <a:t>nisavi</a:t>
            </a:r>
            <a:r>
              <a:rPr lang="de-DE" b="1" dirty="0"/>
              <a:t> </a:t>
            </a:r>
            <a:r>
              <a:rPr lang="de-DE" b="1" dirty="0" err="1"/>
              <a:t>sila</a:t>
            </a:r>
            <a:r>
              <a:rPr lang="de-DE" b="1" dirty="0"/>
              <a:t> ko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anav</a:t>
            </a:r>
            <a:r>
              <a:rPr lang="de-DE" b="1" dirty="0"/>
              <a:t> so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</a:t>
            </a:r>
            <a:r>
              <a:rPr lang="de-DE" b="1" dirty="0" err="1"/>
              <a:t>velikodusno</a:t>
            </a:r>
            <a:r>
              <a:rPr lang="de-DE" b="1" dirty="0"/>
              <a:t> </a:t>
            </a:r>
            <a:r>
              <a:rPr lang="de-DE" b="1" dirty="0" err="1"/>
              <a:t>ponudime</a:t>
            </a:r>
            <a:r>
              <a:rPr lang="de-DE" b="1" dirty="0"/>
              <a:t>. Sar </a:t>
            </a:r>
            <a:r>
              <a:rPr lang="de-DE" b="1" dirty="0" err="1"/>
              <a:t>manus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soocingape</a:t>
            </a:r>
            <a:r>
              <a:rPr lang="de-DE" b="1" dirty="0"/>
              <a:t> so </a:t>
            </a:r>
            <a:r>
              <a:rPr lang="de-DE" b="1" dirty="0" err="1"/>
              <a:t>iskusenije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nadvladingale</a:t>
            </a:r>
            <a:r>
              <a:rPr lang="de-DE" b="1" dirty="0"/>
              <a:t> so </a:t>
            </a:r>
            <a:r>
              <a:rPr lang="de-DE" b="1" dirty="0" err="1"/>
              <a:t>sila</a:t>
            </a:r>
            <a:r>
              <a:rPr lang="de-DE" b="1" dirty="0"/>
              <a:t> so </a:t>
            </a:r>
            <a:r>
              <a:rPr lang="de-DE" b="1" dirty="0" err="1"/>
              <a:t>dengale</a:t>
            </a:r>
            <a:r>
              <a:rPr lang="de-DE" b="1" dirty="0"/>
              <a:t> O Devel.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vakerela</a:t>
            </a:r>
            <a:r>
              <a:rPr lang="de-DE" b="1" dirty="0"/>
              <a:t>: ,,So </a:t>
            </a:r>
            <a:r>
              <a:rPr lang="de-DE" b="1" dirty="0" err="1"/>
              <a:t>zadovolstrvo</a:t>
            </a:r>
            <a:r>
              <a:rPr lang="de-DE" b="1" dirty="0"/>
              <a:t> </a:t>
            </a:r>
            <a:r>
              <a:rPr lang="de-DE" b="1" dirty="0" err="1"/>
              <a:t>ispolninava</a:t>
            </a:r>
            <a:r>
              <a:rPr lang="de-DE" b="1" dirty="0"/>
              <a:t> Tiri </a:t>
            </a:r>
            <a:r>
              <a:rPr lang="de-DE" b="1" dirty="0" err="1"/>
              <a:t>volja</a:t>
            </a:r>
            <a:r>
              <a:rPr lang="de-DE" b="1" dirty="0"/>
              <a:t>, </a:t>
            </a:r>
            <a:r>
              <a:rPr lang="de-DE" b="1" dirty="0" err="1"/>
              <a:t>Devla</a:t>
            </a:r>
            <a:r>
              <a:rPr lang="de-DE" b="1" dirty="0"/>
              <a:t> </a:t>
            </a:r>
            <a:r>
              <a:rPr lang="de-DE" b="1" dirty="0" err="1"/>
              <a:t>miro</a:t>
            </a:r>
            <a:r>
              <a:rPr lang="de-DE" b="1" dirty="0"/>
              <a:t>; Tiro </a:t>
            </a:r>
            <a:r>
              <a:rPr lang="de-DE" b="1" dirty="0" err="1"/>
              <a:t>zakoni</a:t>
            </a:r>
            <a:r>
              <a:rPr lang="de-DE" b="1" dirty="0"/>
              <a:t>  </a:t>
            </a:r>
            <a:r>
              <a:rPr lang="de-DE" b="1" dirty="0" err="1"/>
              <a:t>tano</a:t>
            </a:r>
            <a:r>
              <a:rPr lang="de-DE" b="1" dirty="0"/>
              <a:t> ko </a:t>
            </a:r>
            <a:r>
              <a:rPr lang="de-DE" b="1" dirty="0" err="1"/>
              <a:t>miro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.“ (Psalam 40:8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mukla</a:t>
            </a:r>
            <a:r>
              <a:rPr lang="de-DE" b="1" dirty="0"/>
              <a:t> i </a:t>
            </a:r>
            <a:r>
              <a:rPr lang="de-DE" b="1" dirty="0" err="1"/>
              <a:t>slava</a:t>
            </a:r>
            <a:r>
              <a:rPr lang="de-DE" b="1" dirty="0"/>
              <a:t> so </a:t>
            </a:r>
            <a:r>
              <a:rPr lang="de-DE" b="1" dirty="0" err="1"/>
              <a:t>inele</a:t>
            </a:r>
            <a:r>
              <a:rPr lang="de-DE" b="1" dirty="0"/>
              <a:t> </a:t>
            </a:r>
            <a:r>
              <a:rPr lang="de-DE" b="1" dirty="0" err="1"/>
              <a:t>kaj</a:t>
            </a:r>
            <a:r>
              <a:rPr lang="de-DE" b="1" dirty="0"/>
              <a:t> Po Dat </a:t>
            </a:r>
            <a:r>
              <a:rPr lang="de-DE" b="1" dirty="0" err="1"/>
              <a:t>pred</a:t>
            </a:r>
            <a:r>
              <a:rPr lang="de-DE" b="1" dirty="0"/>
              <a:t> te </a:t>
            </a:r>
            <a:r>
              <a:rPr lang="de-DE" b="1" dirty="0" err="1"/>
              <a:t>sozdainelpe</a:t>
            </a:r>
            <a:r>
              <a:rPr lang="de-DE" b="1" dirty="0"/>
              <a:t> o </a:t>
            </a:r>
            <a:r>
              <a:rPr lang="de-DE" b="1" dirty="0" err="1"/>
              <a:t>sveto</a:t>
            </a:r>
            <a:r>
              <a:rPr lang="de-DE" b="1" dirty="0"/>
              <a:t>. ,,Ali,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probodimo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prestapenge</a:t>
            </a:r>
            <a:r>
              <a:rPr lang="de-DE" b="1" dirty="0"/>
              <a:t>,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zgmecno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bezakonije</a:t>
            </a:r>
            <a:r>
              <a:rPr lang="de-DE" b="1" dirty="0"/>
              <a:t>; i </a:t>
            </a:r>
            <a:r>
              <a:rPr lang="de-DE" b="1" dirty="0" err="1"/>
              <a:t>kazna</a:t>
            </a:r>
            <a:r>
              <a:rPr lang="de-DE" b="1" dirty="0"/>
              <a:t> so </a:t>
            </a:r>
            <a:r>
              <a:rPr lang="de-DE" b="1" dirty="0" err="1"/>
              <a:t>anga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mir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vrz</a:t>
            </a:r>
            <a:r>
              <a:rPr lang="de-DE" b="1" dirty="0"/>
              <a:t> </a:t>
            </a:r>
            <a:r>
              <a:rPr lang="de-DE" b="1" dirty="0" err="1"/>
              <a:t>Oleste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preku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rane</a:t>
            </a:r>
            <a:r>
              <a:rPr lang="de-DE" b="1" dirty="0"/>
              <a:t> amen inam </a:t>
            </a:r>
            <a:r>
              <a:rPr lang="de-DE" b="1" dirty="0" err="1"/>
              <a:t>iscelime</a:t>
            </a:r>
            <a:r>
              <a:rPr lang="de-DE" b="1" dirty="0"/>
              <a:t>.“ (Isaija 53:5).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trpelivo</a:t>
            </a:r>
            <a:r>
              <a:rPr lang="de-DE" b="1" dirty="0"/>
              <a:t>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o </a:t>
            </a:r>
            <a:r>
              <a:rPr lang="de-DE" b="1" dirty="0" err="1"/>
              <a:t>poniziba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prezire</a:t>
            </a:r>
            <a:r>
              <a:rPr lang="de-DE" b="1" dirty="0"/>
              <a:t>.</a:t>
            </a:r>
            <a:endParaRPr lang="es-ES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D176DE6-3D01-79E2-DDCC-00730BF09B56}"/>
              </a:ext>
            </a:extLst>
          </p:cNvPr>
          <p:cNvGrpSpPr/>
          <p:nvPr/>
        </p:nvGrpSpPr>
        <p:grpSpPr>
          <a:xfrm>
            <a:off x="27233" y="124305"/>
            <a:ext cx="3196444" cy="969363"/>
            <a:chOff x="27233" y="124305"/>
            <a:chExt cx="3196444" cy="96936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713DB26-EBE2-7340-7828-28C69E3B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33" y="124305"/>
              <a:ext cx="3044555" cy="96936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E4235A5-7122-A1FC-9609-E6C8D3B1EF4E}"/>
                </a:ext>
              </a:extLst>
            </p:cNvPr>
            <p:cNvSpPr txBox="1"/>
            <p:nvPr/>
          </p:nvSpPr>
          <p:spPr>
            <a:xfrm rot="541628">
              <a:off x="557278" y="127958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bashi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52B336D-0787-6D1C-A34D-A4B424B989B5}"/>
              </a:ext>
            </a:extLst>
          </p:cNvPr>
          <p:cNvSpPr txBox="1"/>
          <p:nvPr/>
        </p:nvSpPr>
        <p:spPr>
          <a:xfrm>
            <a:off x="454248" y="1241077"/>
            <a:ext cx="7925825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de-DE" b="1" dirty="0"/>
              <a:t>Palo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pocuvstvuinga</a:t>
            </a:r>
            <a:r>
              <a:rPr lang="de-DE" b="1" dirty="0"/>
              <a:t> </a:t>
            </a:r>
            <a:r>
              <a:rPr lang="de-DE" b="1" dirty="0" err="1"/>
              <a:t>strasno</a:t>
            </a:r>
            <a:r>
              <a:rPr lang="de-DE" b="1" dirty="0"/>
              <a:t>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gnev</a:t>
            </a:r>
            <a:r>
              <a:rPr lang="de-DE" b="1" dirty="0"/>
              <a:t> </a:t>
            </a:r>
            <a:r>
              <a:rPr lang="de-DE" b="1" dirty="0" err="1"/>
              <a:t>protiv</a:t>
            </a:r>
            <a:r>
              <a:rPr lang="de-DE" b="1" dirty="0"/>
              <a:t> o grevo, </a:t>
            </a:r>
            <a:r>
              <a:rPr lang="de-DE" b="1" dirty="0" err="1"/>
              <a:t>isto</a:t>
            </a:r>
            <a:r>
              <a:rPr lang="de-DE" b="1" dirty="0"/>
              <a:t> sar so ka </a:t>
            </a:r>
            <a:r>
              <a:rPr lang="de-DE" b="1" dirty="0" err="1"/>
              <a:t>pocuvstvuinel</a:t>
            </a:r>
            <a:r>
              <a:rPr lang="de-DE" b="1" dirty="0"/>
              <a:t> e </a:t>
            </a:r>
            <a:r>
              <a:rPr lang="de-DE" b="1" dirty="0" err="1"/>
              <a:t>gresniko</a:t>
            </a:r>
            <a:r>
              <a:rPr lang="de-DE" b="1" dirty="0"/>
              <a:t> ko </a:t>
            </a:r>
            <a:r>
              <a:rPr lang="de-DE" b="1" dirty="0" err="1"/>
              <a:t>baro</a:t>
            </a:r>
            <a:r>
              <a:rPr lang="de-DE" b="1" dirty="0"/>
              <a:t> </a:t>
            </a:r>
            <a:r>
              <a:rPr lang="de-DE" b="1" dirty="0" err="1"/>
              <a:t>dive</a:t>
            </a:r>
            <a:r>
              <a:rPr lang="de-DE" b="1" dirty="0"/>
              <a:t> </a:t>
            </a:r>
            <a:r>
              <a:rPr lang="de-DE" b="1" dirty="0" err="1"/>
              <a:t>tar</a:t>
            </a:r>
            <a:r>
              <a:rPr lang="de-DE" b="1" dirty="0"/>
              <a:t> </a:t>
            </a:r>
            <a:r>
              <a:rPr lang="de-DE" b="1" dirty="0" err="1"/>
              <a:t>odmazda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nedorazbiba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nedoverba</a:t>
            </a:r>
            <a:r>
              <a:rPr lang="de-DE" b="1" dirty="0"/>
              <a:t>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ko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ker</a:t>
            </a:r>
            <a:r>
              <a:rPr lang="de-DE" b="1" dirty="0"/>
              <a:t> (</a:t>
            </a:r>
            <a:r>
              <a:rPr lang="de-DE" b="1" dirty="0" err="1"/>
              <a:t>javera</a:t>
            </a:r>
            <a:r>
              <a:rPr lang="de-DE" b="1" dirty="0"/>
              <a:t>) </a:t>
            </a:r>
            <a:r>
              <a:rPr lang="de-DE" b="1" dirty="0" err="1"/>
              <a:t>mozda</a:t>
            </a:r>
            <a:r>
              <a:rPr lang="de-DE" b="1" dirty="0"/>
              <a:t> ka </a:t>
            </a:r>
            <a:r>
              <a:rPr lang="de-DE" b="1" dirty="0" err="1"/>
              <a:t>araken</a:t>
            </a:r>
            <a:r>
              <a:rPr lang="de-DE" b="1" dirty="0"/>
              <a:t> </a:t>
            </a:r>
            <a:r>
              <a:rPr lang="de-DE" b="1" dirty="0" err="1"/>
              <a:t>uteha</a:t>
            </a:r>
            <a:r>
              <a:rPr lang="de-DE" b="1" dirty="0"/>
              <a:t> ki </a:t>
            </a:r>
            <a:r>
              <a:rPr lang="de-DE" b="1" dirty="0" err="1"/>
              <a:t>pomisla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Isus </a:t>
            </a:r>
            <a:r>
              <a:rPr lang="de-DE" b="1" dirty="0" err="1"/>
              <a:t>idzrzingale</a:t>
            </a:r>
            <a:r>
              <a:rPr lang="de-DE" b="1" dirty="0"/>
              <a:t> o </a:t>
            </a:r>
            <a:r>
              <a:rPr lang="de-DE" b="1" dirty="0" err="1"/>
              <a:t>isto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/>
              <a:t>O Isus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borbe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make</a:t>
            </a:r>
            <a:r>
              <a:rPr lang="de-DE" b="1" dirty="0"/>
              <a:t> ki </a:t>
            </a:r>
            <a:r>
              <a:rPr lang="de-DE" b="1" dirty="0" err="1"/>
              <a:t>dusa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sram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progonstvo</a:t>
            </a:r>
            <a:r>
              <a:rPr lang="de-DE" b="1" dirty="0"/>
              <a:t>.</a:t>
            </a:r>
          </a:p>
          <a:p>
            <a:pPr>
              <a:lnSpc>
                <a:spcPts val="2300"/>
              </a:lnSpc>
            </a:pP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izdrzinga</a:t>
            </a:r>
            <a:r>
              <a:rPr lang="de-DE" b="1" dirty="0"/>
              <a:t> </a:t>
            </a:r>
            <a:r>
              <a:rPr lang="de-DE" b="1" dirty="0" err="1"/>
              <a:t>nemastija</a:t>
            </a:r>
            <a:r>
              <a:rPr lang="de-DE" b="1" dirty="0"/>
              <a:t>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zalbe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40C0A4-D485-1927-714C-FEEF72194847}"/>
              </a:ext>
            </a:extLst>
          </p:cNvPr>
          <p:cNvSpPr txBox="1"/>
          <p:nvPr/>
        </p:nvSpPr>
        <p:spPr>
          <a:xfrm>
            <a:off x="3432657" y="285900"/>
            <a:ext cx="5265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O Isus </a:t>
            </a:r>
            <a:r>
              <a:rPr lang="de-DE" sz="1600" b="1" dirty="0" err="1"/>
              <a:t>izdrzinga</a:t>
            </a:r>
            <a:r>
              <a:rPr lang="de-DE" sz="1600" b="1" dirty="0"/>
              <a:t> </a:t>
            </a:r>
            <a:r>
              <a:rPr lang="de-DE" sz="1600" b="1" dirty="0" err="1"/>
              <a:t>bolno</a:t>
            </a:r>
            <a:r>
              <a:rPr lang="de-DE" sz="1600" b="1" dirty="0"/>
              <a:t> </a:t>
            </a:r>
            <a:r>
              <a:rPr lang="de-DE" sz="1600" b="1" dirty="0" err="1"/>
              <a:t>post</a:t>
            </a:r>
            <a:r>
              <a:rPr lang="de-DE" sz="1600" b="1" dirty="0"/>
              <a:t> ki </a:t>
            </a:r>
            <a:r>
              <a:rPr lang="de-DE" sz="1600" b="1" dirty="0" err="1"/>
              <a:t>pustina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pobedini</a:t>
            </a:r>
            <a:r>
              <a:rPr lang="de-DE" sz="1600" b="1" dirty="0"/>
              <a:t> </a:t>
            </a:r>
            <a:r>
              <a:rPr lang="de-DE" sz="1600" b="1" dirty="0" err="1"/>
              <a:t>bashi</a:t>
            </a:r>
            <a:r>
              <a:rPr lang="de-DE" sz="1600" b="1" dirty="0"/>
              <a:t> </a:t>
            </a:r>
            <a:r>
              <a:rPr lang="de-DE" sz="1600" b="1" dirty="0" err="1"/>
              <a:t>amenge</a:t>
            </a:r>
            <a:r>
              <a:rPr lang="de-DE" sz="1600" b="1" dirty="0"/>
              <a:t>.</a:t>
            </a:r>
          </a:p>
          <a:p>
            <a:r>
              <a:rPr lang="de-DE" sz="1600" b="1" dirty="0"/>
              <a:t>Saj te </a:t>
            </a:r>
            <a:r>
              <a:rPr lang="de-DE" sz="1600" b="1" dirty="0" err="1"/>
              <a:t>podnesinav</a:t>
            </a:r>
            <a:r>
              <a:rPr lang="de-DE" sz="1600" b="1" dirty="0"/>
              <a:t> te </a:t>
            </a:r>
            <a:r>
              <a:rPr lang="de-DE" sz="1600" b="1" dirty="0" err="1"/>
              <a:t>ovav</a:t>
            </a:r>
            <a:r>
              <a:rPr lang="de-DE" sz="1600" b="1" dirty="0"/>
              <a:t> </a:t>
            </a:r>
            <a:r>
              <a:rPr lang="de-DE" sz="1600" b="1" dirty="0" err="1"/>
              <a:t>lazno</a:t>
            </a:r>
            <a:r>
              <a:rPr lang="de-DE" sz="1600" b="1" dirty="0"/>
              <a:t> </a:t>
            </a:r>
            <a:r>
              <a:rPr lang="de-DE" sz="1600" b="1" dirty="0" err="1"/>
              <a:t>obvinimo</a:t>
            </a:r>
            <a:endParaRPr lang="es-ES" sz="1600" b="1" dirty="0"/>
          </a:p>
        </p:txBody>
      </p:sp>
      <p:pic>
        <p:nvPicPr>
          <p:cNvPr id="21" name="Imagen 20" descr="Imagen que contiene hombre, humo, frente, sostener&#10;&#10;Descripción generada automáticamente">
            <a:extLst>
              <a:ext uri="{FF2B5EF4-FFF2-40B4-BE49-F238E27FC236}">
                <a16:creationId xmlns:a16="http://schemas.microsoft.com/office/drawing/2014/main" id="{7F5D3B86-7660-B046-B747-C43C8C198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236" b="17379"/>
          <a:stretch/>
        </p:blipFill>
        <p:spPr>
          <a:xfrm>
            <a:off x="8289807" y="1171127"/>
            <a:ext cx="3606820" cy="2164807"/>
          </a:xfrm>
          <a:prstGeom prst="ellipse">
            <a:avLst/>
          </a:prstGeom>
          <a:ln w="63500" cap="rnd">
            <a:solidFill>
              <a:srgbClr val="B862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8972A15-C1B9-F091-C704-F1C40EB6D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912015"/>
              </p:ext>
            </p:extLst>
          </p:nvPr>
        </p:nvGraphicFramePr>
        <p:xfrm>
          <a:off x="8552330" y="156482"/>
          <a:ext cx="3420932" cy="8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Forma, Círculo&#10;&#10;Descripción generada automáticamente">
            <a:extLst>
              <a:ext uri="{FF2B5EF4-FFF2-40B4-BE49-F238E27FC236}">
                <a16:creationId xmlns:a16="http://schemas.microsoft.com/office/drawing/2014/main" id="{40F51AC6-C04F-EE9F-3857-9955730FC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34" y="822331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B79799C0-8A7C-F433-178C-E3E0AFE78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0" y="1300347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0C63D78B-B53D-4968-7A38-32D710F82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2465433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08A0B8E4-8902-B74E-FA13-D60700CCA9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2759479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974CD1E9-94A2-DD7F-D3DD-9719BF9A49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3044312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irmar, vista, azul, aire&#10;&#10;Descripción generada automáticamente">
            <a:extLst>
              <a:ext uri="{FF2B5EF4-FFF2-40B4-BE49-F238E27FC236}">
                <a16:creationId xmlns:a16="http://schemas.microsoft.com/office/drawing/2014/main" id="{E4337674-EBDB-FC60-274B-A90F19CECE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3359486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firmar, raqueta, vista, azul&#10;&#10;Descripción generada automáticamente">
            <a:extLst>
              <a:ext uri="{FF2B5EF4-FFF2-40B4-BE49-F238E27FC236}">
                <a16:creationId xmlns:a16="http://schemas.microsoft.com/office/drawing/2014/main" id="{4DF533B2-AB42-18FD-4BEB-8C83B95049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3633752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firmar, raqueta, sostener, corte&#10;&#10;Descripción generada automáticamente">
            <a:extLst>
              <a:ext uri="{FF2B5EF4-FFF2-40B4-BE49-F238E27FC236}">
                <a16:creationId xmlns:a16="http://schemas.microsoft.com/office/drawing/2014/main" id="{6D3D62A1-7FF4-F815-3332-33EA6F55DA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4231485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, Círculo&#10;&#10;Descripción generada automáticamente">
            <a:extLst>
              <a:ext uri="{FF2B5EF4-FFF2-40B4-BE49-F238E27FC236}">
                <a16:creationId xmlns:a16="http://schemas.microsoft.com/office/drawing/2014/main" id="{CB35DA8B-2B8F-AA76-09A2-AFCFBD6F2E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4526830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345B2D30-8E99-3771-B9D8-6DDF586D55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5987224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A6209E92-BD06-B4E2-4E46-2A09F415D9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322027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E31D601-C4AA-5597-B955-5C727ED123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874" y="1879692"/>
            <a:ext cx="291237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2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uiExpand="1" build="p"/>
      <p:bldP spid="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0A32843-344F-EFF1-07C8-D2B0BCCE74C9}"/>
              </a:ext>
            </a:extLst>
          </p:cNvPr>
          <p:cNvGrpSpPr/>
          <p:nvPr/>
        </p:nvGrpSpPr>
        <p:grpSpPr>
          <a:xfrm>
            <a:off x="161732" y="257569"/>
            <a:ext cx="3468504" cy="1202288"/>
            <a:chOff x="161732" y="257569"/>
            <a:chExt cx="3468504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F726CD5-48F9-886D-7EFD-ED1F21C85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732" y="257569"/>
              <a:ext cx="3282195" cy="120228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4F97E3C-B1A5-13B4-2193-2458421EF5FD}"/>
                </a:ext>
              </a:extLst>
            </p:cNvPr>
            <p:cNvSpPr txBox="1"/>
            <p:nvPr/>
          </p:nvSpPr>
          <p:spPr>
            <a:xfrm rot="21408114">
              <a:off x="863108" y="570747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Save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52D64CB-7DF0-5ED7-97DD-C0F3F996A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225846"/>
              </p:ext>
            </p:extLst>
          </p:nvPr>
        </p:nvGraphicFramePr>
        <p:xfrm>
          <a:off x="8552330" y="156482"/>
          <a:ext cx="3420932" cy="8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A99DCC5-5F5F-F1C1-A2A0-0A3B1F0D1E9A}"/>
              </a:ext>
            </a:extLst>
          </p:cNvPr>
          <p:cNvSpPr txBox="1"/>
          <p:nvPr/>
        </p:nvSpPr>
        <p:spPr>
          <a:xfrm>
            <a:off x="4114119" y="257569"/>
            <a:ext cx="3768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So </a:t>
            </a:r>
            <a:r>
              <a:rPr lang="de-DE" b="1" dirty="0" err="1"/>
              <a:t>seto</a:t>
            </a:r>
            <a:r>
              <a:rPr lang="de-DE" b="1" dirty="0"/>
              <a:t> </a:t>
            </a:r>
            <a:r>
              <a:rPr lang="de-DE" b="1" dirty="0" err="1"/>
              <a:t>smirenost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krotost</a:t>
            </a:r>
            <a:r>
              <a:rPr lang="de-DE" b="1" dirty="0"/>
              <a:t>, so </a:t>
            </a:r>
            <a:r>
              <a:rPr lang="de-DE" b="1" dirty="0" err="1"/>
              <a:t>trpenie</a:t>
            </a:r>
            <a:r>
              <a:rPr lang="de-DE" b="1" dirty="0"/>
              <a:t>, </a:t>
            </a:r>
            <a:r>
              <a:rPr lang="de-DE" b="1" dirty="0" err="1"/>
              <a:t>podnesibaja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</a:t>
            </a:r>
            <a:r>
              <a:rPr lang="de-DE" b="1" dirty="0"/>
              <a:t> </a:t>
            </a:r>
            <a:r>
              <a:rPr lang="de-DE" b="1" dirty="0" err="1"/>
              <a:t>mangipaja</a:t>
            </a:r>
            <a:r>
              <a:rPr lang="de-DE" b="1" dirty="0"/>
              <a:t> (</a:t>
            </a:r>
            <a:r>
              <a:rPr lang="de-DE" b="1" dirty="0" err="1"/>
              <a:t>Efesjanite</a:t>
            </a:r>
            <a:r>
              <a:rPr lang="de-DE" b="1" dirty="0"/>
              <a:t> 4:2).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2A548E-B429-5A85-CB18-D66612A518F2}"/>
              </a:ext>
            </a:extLst>
          </p:cNvPr>
          <p:cNvSpPr txBox="1"/>
          <p:nvPr/>
        </p:nvSpPr>
        <p:spPr>
          <a:xfrm>
            <a:off x="677285" y="1571150"/>
            <a:ext cx="69003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Sose </a:t>
            </a:r>
            <a:r>
              <a:rPr lang="de-DE" b="1" dirty="0" err="1"/>
              <a:t>savi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o </a:t>
            </a:r>
            <a:r>
              <a:rPr lang="de-DE" b="1" dirty="0" err="1"/>
              <a:t>faliba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trpinena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gresinena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marena</a:t>
            </a:r>
            <a:r>
              <a:rPr lang="de-DE" b="1" dirty="0"/>
              <a:t> tumen </a:t>
            </a:r>
            <a:r>
              <a:rPr lang="de-DE" b="1" dirty="0" err="1"/>
              <a:t>adalese</a:t>
            </a:r>
            <a:r>
              <a:rPr lang="de-DE" b="1" dirty="0"/>
              <a:t>? Ali,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trpinena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kerena</a:t>
            </a:r>
            <a:r>
              <a:rPr lang="de-DE" b="1" dirty="0"/>
              <a:t> </a:t>
            </a:r>
            <a:r>
              <a:rPr lang="de-DE" b="1" dirty="0" err="1"/>
              <a:t>sukaripe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stradinena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,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o </a:t>
            </a:r>
            <a:r>
              <a:rPr lang="de-DE" b="1" dirty="0" err="1"/>
              <a:t>faliba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ko Devel (1.Petrovo 2:20).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D0137CE-A6E4-CAF9-9ADD-417793D547BB}"/>
              </a:ext>
            </a:extLst>
          </p:cNvPr>
          <p:cNvSpPr txBox="1"/>
          <p:nvPr/>
        </p:nvSpPr>
        <p:spPr>
          <a:xfrm>
            <a:off x="7789979" y="1397675"/>
            <a:ext cx="43098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Blazena </a:t>
            </a:r>
            <a:r>
              <a:rPr lang="de-DE" b="1" dirty="0" err="1"/>
              <a:t>inen</a:t>
            </a:r>
            <a:r>
              <a:rPr lang="de-DE" b="1" dirty="0"/>
              <a:t> tumen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navredinena</a:t>
            </a:r>
            <a:r>
              <a:rPr lang="de-DE" b="1" dirty="0"/>
              <a:t> tumen, </a:t>
            </a:r>
            <a:r>
              <a:rPr lang="de-DE" b="1" dirty="0" err="1"/>
              <a:t>progoinena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hovajba</a:t>
            </a:r>
            <a:r>
              <a:rPr lang="de-DE" b="1" dirty="0"/>
              <a:t> </a:t>
            </a:r>
            <a:r>
              <a:rPr lang="de-DE" b="1" dirty="0" err="1"/>
              <a:t>vakerena</a:t>
            </a:r>
            <a:r>
              <a:rPr lang="de-DE" b="1" dirty="0"/>
              <a:t> </a:t>
            </a:r>
            <a:r>
              <a:rPr lang="de-DE" b="1" dirty="0" err="1"/>
              <a:t>razna</a:t>
            </a:r>
            <a:r>
              <a:rPr lang="de-DE" b="1" dirty="0"/>
              <a:t> </a:t>
            </a:r>
            <a:r>
              <a:rPr lang="de-DE" b="1" dirty="0" err="1"/>
              <a:t>losna</a:t>
            </a:r>
            <a:r>
              <a:rPr lang="de-DE" b="1" dirty="0"/>
              <a:t> </a:t>
            </a:r>
            <a:r>
              <a:rPr lang="de-DE" b="1" dirty="0" err="1"/>
              <a:t>lafija</a:t>
            </a:r>
            <a:r>
              <a:rPr lang="de-DE" b="1" dirty="0"/>
              <a:t> </a:t>
            </a:r>
            <a:r>
              <a:rPr lang="de-DE" b="1" dirty="0" err="1"/>
              <a:t>protiv</a:t>
            </a:r>
            <a:r>
              <a:rPr lang="de-DE" b="1" dirty="0"/>
              <a:t> </a:t>
            </a:r>
            <a:r>
              <a:rPr lang="de-DE" b="1" dirty="0" err="1"/>
              <a:t>tumende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Mange! </a:t>
            </a:r>
            <a:r>
              <a:rPr lang="de-DE" b="1" dirty="0" err="1"/>
              <a:t>Raduinen</a:t>
            </a:r>
            <a:r>
              <a:rPr lang="de-DE" b="1" dirty="0"/>
              <a:t> tumen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veselinen</a:t>
            </a:r>
            <a:r>
              <a:rPr lang="de-DE" b="1" dirty="0"/>
              <a:t> tumen,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bari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i </a:t>
            </a:r>
            <a:r>
              <a:rPr lang="de-DE" b="1" dirty="0" err="1"/>
              <a:t>nagrada</a:t>
            </a:r>
            <a:r>
              <a:rPr lang="de-DE" b="1" dirty="0"/>
              <a:t> ko </a:t>
            </a:r>
            <a:r>
              <a:rPr lang="de-DE" b="1" dirty="0" err="1"/>
              <a:t>nebo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agar</a:t>
            </a:r>
            <a:r>
              <a:rPr lang="de-DE" b="1" dirty="0"/>
              <a:t> </a:t>
            </a:r>
            <a:r>
              <a:rPr lang="de-DE" b="1" dirty="0" err="1"/>
              <a:t>goninge</a:t>
            </a:r>
            <a:r>
              <a:rPr lang="de-DE" b="1" dirty="0"/>
              <a:t> e </a:t>
            </a:r>
            <a:r>
              <a:rPr lang="de-DE" b="1" dirty="0" err="1"/>
              <a:t>prorokon</a:t>
            </a:r>
            <a:r>
              <a:rPr lang="de-DE" b="1" dirty="0"/>
              <a:t> so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</a:t>
            </a:r>
            <a:r>
              <a:rPr lang="de-DE" b="1" dirty="0" err="1"/>
              <a:t>tumende</a:t>
            </a:r>
            <a:r>
              <a:rPr lang="de-DE" b="1" dirty="0"/>
              <a:t> (Matej 5:11-12).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E906A8F-367D-9562-96B8-88FEDA092AF5}"/>
              </a:ext>
            </a:extLst>
          </p:cNvPr>
          <p:cNvSpPr txBox="1"/>
          <p:nvPr/>
        </p:nvSpPr>
        <p:spPr>
          <a:xfrm>
            <a:off x="7789979" y="3779600"/>
            <a:ext cx="4309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Znaci</a:t>
            </a:r>
            <a:r>
              <a:rPr lang="de-DE" b="1" dirty="0"/>
              <a:t>, amen, o </a:t>
            </a:r>
            <a:r>
              <a:rPr lang="de-DE" b="1" dirty="0" err="1"/>
              <a:t>silna</a:t>
            </a:r>
            <a:r>
              <a:rPr lang="de-DE" b="1" dirty="0"/>
              <a:t>,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podnesina</a:t>
            </a:r>
            <a:r>
              <a:rPr lang="de-DE" b="1" dirty="0"/>
              <a:t> o </a:t>
            </a:r>
            <a:r>
              <a:rPr lang="de-DE" b="1" dirty="0" err="1"/>
              <a:t>slabostija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slaba</a:t>
            </a:r>
            <a:r>
              <a:rPr lang="de-DE" b="1" dirty="0"/>
              <a:t>, a na te </a:t>
            </a:r>
            <a:r>
              <a:rPr lang="de-DE" b="1" dirty="0" err="1"/>
              <a:t>ogudinamen</a:t>
            </a:r>
            <a:r>
              <a:rPr lang="de-DE" b="1" dirty="0"/>
              <a:t> </a:t>
            </a:r>
            <a:r>
              <a:rPr lang="de-DE" b="1" dirty="0" err="1"/>
              <a:t>korkori</a:t>
            </a:r>
            <a:r>
              <a:rPr lang="de-DE" b="1" dirty="0"/>
              <a:t> amen (</a:t>
            </a:r>
            <a:r>
              <a:rPr lang="de-DE" b="1" dirty="0" err="1"/>
              <a:t>Rimjanite</a:t>
            </a:r>
            <a:r>
              <a:rPr lang="de-DE" b="1" dirty="0"/>
              <a:t> 15:1).</a:t>
            </a:r>
            <a:endParaRPr lang="es-ES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3E2098E-179C-C1BF-F455-05CAAC9D20E8}"/>
              </a:ext>
            </a:extLst>
          </p:cNvPr>
          <p:cNvSpPr txBox="1"/>
          <p:nvPr/>
        </p:nvSpPr>
        <p:spPr>
          <a:xfrm>
            <a:off x="7789979" y="5053529"/>
            <a:ext cx="42402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Na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te </a:t>
            </a:r>
            <a:r>
              <a:rPr lang="de-DE" b="1" dirty="0" err="1"/>
              <a:t>falinamen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so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stradiba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canaja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stradiba</a:t>
            </a:r>
            <a:r>
              <a:rPr lang="de-DE" b="1" dirty="0"/>
              <a:t> </a:t>
            </a:r>
            <a:r>
              <a:rPr lang="de-DE" b="1" dirty="0" err="1"/>
              <a:t>bijanela</a:t>
            </a:r>
            <a:r>
              <a:rPr lang="de-DE" b="1" dirty="0"/>
              <a:t> </a:t>
            </a:r>
            <a:r>
              <a:rPr lang="de-DE" b="1" dirty="0" err="1"/>
              <a:t>trpenije</a:t>
            </a:r>
            <a:r>
              <a:rPr lang="de-DE" b="1" dirty="0"/>
              <a:t>; a o </a:t>
            </a:r>
            <a:r>
              <a:rPr lang="de-DE" b="1" dirty="0" err="1"/>
              <a:t>trpenije</a:t>
            </a:r>
            <a:r>
              <a:rPr lang="de-DE" b="1" dirty="0"/>
              <a:t> – </a:t>
            </a:r>
            <a:r>
              <a:rPr lang="de-DE" b="1" dirty="0" err="1"/>
              <a:t>karakteri</a:t>
            </a:r>
            <a:r>
              <a:rPr lang="de-DE" b="1" dirty="0"/>
              <a:t>; a o </a:t>
            </a:r>
            <a:r>
              <a:rPr lang="de-DE" b="1" dirty="0" err="1"/>
              <a:t>karakteri</a:t>
            </a:r>
            <a:r>
              <a:rPr lang="de-DE" b="1" dirty="0"/>
              <a:t> – </a:t>
            </a:r>
            <a:r>
              <a:rPr lang="de-DE" b="1" dirty="0" err="1"/>
              <a:t>nadez</a:t>
            </a:r>
            <a:r>
              <a:rPr lang="de-DE" b="1" dirty="0"/>
              <a:t> (</a:t>
            </a:r>
            <a:r>
              <a:rPr lang="de-DE" b="1" dirty="0" err="1"/>
              <a:t>Rimjanite</a:t>
            </a:r>
            <a:r>
              <a:rPr lang="de-DE" b="1" dirty="0"/>
              <a:t> 5:3-4).</a:t>
            </a:r>
            <a:endParaRPr lang="es-ES" b="1" dirty="0"/>
          </a:p>
        </p:txBody>
      </p:sp>
      <p:pic>
        <p:nvPicPr>
          <p:cNvPr id="17" name="Imagen 16" descr="Imagen que contiene persona, hombre, tabla, mujer&#10;&#10;Descripción generada automáticamente">
            <a:extLst>
              <a:ext uri="{FF2B5EF4-FFF2-40B4-BE49-F238E27FC236}">
                <a16:creationId xmlns:a16="http://schemas.microsoft.com/office/drawing/2014/main" id="{DBC6F465-1470-D631-DF8A-0C4FFAA01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2" y="2605774"/>
            <a:ext cx="7190120" cy="4055165"/>
          </a:xfrm>
          <a:prstGeom prst="rect">
            <a:avLst/>
          </a:prstGeom>
          <a:ln w="38100" cap="sq">
            <a:solidFill>
              <a:srgbClr val="B862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E8AF4D-0569-BA47-6ABB-EAA99BB5E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56" y="1647843"/>
            <a:ext cx="355801" cy="2500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ADE0D8-2D1F-C3C4-DF07-1337F7F47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55" y="345815"/>
            <a:ext cx="355801" cy="2500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63654AC-AD74-EC82-C37D-21AE9C7EC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34" y="1477840"/>
            <a:ext cx="355801" cy="2500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8877476-F98C-E78B-7780-065EF1F5A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34" y="5148649"/>
            <a:ext cx="355801" cy="25002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2D3B11F-9C4B-A2D6-C019-99D9637D65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34" y="3874719"/>
            <a:ext cx="355801" cy="2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6000" t="-4000" r="-1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C0337A-9636-D70B-FDD3-9EEE938378AD}"/>
              </a:ext>
            </a:extLst>
          </p:cNvPr>
          <p:cNvSpPr txBox="1"/>
          <p:nvPr/>
        </p:nvSpPr>
        <p:spPr>
          <a:xfrm>
            <a:off x="726141" y="224385"/>
            <a:ext cx="10873192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>
                <a:latin typeface="Constantia" panose="02030602050306030303" pitchFamily="18" charset="0"/>
              </a:rPr>
              <a:t>Vozljubime</a:t>
            </a:r>
            <a:r>
              <a:rPr lang="de-DE" b="1" dirty="0">
                <a:latin typeface="Constantia" panose="02030602050306030303" pitchFamily="18" charset="0"/>
              </a:rPr>
              <a:t>, te </a:t>
            </a:r>
            <a:r>
              <a:rPr lang="de-DE" b="1" dirty="0" err="1">
                <a:latin typeface="Constantia" panose="02030602050306030303" pitchFamily="18" charset="0"/>
              </a:rPr>
              <a:t>mangamen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jek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javere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sose</a:t>
            </a:r>
            <a:r>
              <a:rPr lang="de-DE" b="1" dirty="0">
                <a:latin typeface="Constantia" panose="02030602050306030303" pitchFamily="18" charset="0"/>
              </a:rPr>
              <a:t> 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taro</a:t>
            </a:r>
            <a:r>
              <a:rPr lang="de-DE" b="1" dirty="0">
                <a:latin typeface="Constantia" panose="02030602050306030303" pitchFamily="18" charset="0"/>
              </a:rPr>
              <a:t> Devel. Koj </a:t>
            </a:r>
            <a:r>
              <a:rPr lang="de-DE" b="1" dirty="0" err="1">
                <a:latin typeface="Constantia" panose="02030602050306030303" pitchFamily="18" charset="0"/>
              </a:rPr>
              <a:t>mangela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taro</a:t>
            </a:r>
            <a:r>
              <a:rPr lang="de-DE" b="1" dirty="0">
                <a:latin typeface="Constantia" panose="02030602050306030303" pitchFamily="18" charset="0"/>
              </a:rPr>
              <a:t> Devel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bijando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Pencarela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</a:t>
            </a:r>
            <a:r>
              <a:rPr lang="de-DE" b="1" dirty="0">
                <a:latin typeface="Constantia" panose="02030602050306030303" pitchFamily="18" charset="0"/>
              </a:rPr>
              <a:t>, Koj na </a:t>
            </a:r>
            <a:r>
              <a:rPr lang="de-DE" b="1" dirty="0" err="1">
                <a:latin typeface="Constantia" panose="02030602050306030303" pitchFamily="18" charset="0"/>
              </a:rPr>
              <a:t>mangela</a:t>
            </a:r>
            <a:r>
              <a:rPr lang="de-DE" b="1" dirty="0">
                <a:latin typeface="Constantia" panose="02030602050306030303" pitchFamily="18" charset="0"/>
              </a:rPr>
              <a:t>, na </a:t>
            </a:r>
            <a:r>
              <a:rPr lang="de-DE" b="1" dirty="0" err="1">
                <a:latin typeface="Constantia" panose="02030602050306030303" pitchFamily="18" charset="0"/>
              </a:rPr>
              <a:t>pencarela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</a:t>
            </a:r>
            <a:r>
              <a:rPr lang="de-DE" b="1" dirty="0">
                <a:latin typeface="Constantia" panose="02030602050306030303" pitchFamily="18" charset="0"/>
              </a:rPr>
              <a:t>, Sose O Devel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Ko </a:t>
            </a:r>
            <a:r>
              <a:rPr lang="de-DE" b="1" dirty="0" err="1">
                <a:latin typeface="Constantia" panose="02030602050306030303" pitchFamily="18" charset="0"/>
              </a:rPr>
              <a:t>akava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javinelape</a:t>
            </a:r>
            <a:r>
              <a:rPr lang="de-DE" b="1" dirty="0">
                <a:latin typeface="Constantia" panose="02030602050306030303" pitchFamily="18" charset="0"/>
              </a:rPr>
              <a:t> 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Devleso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maskar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tumende</a:t>
            </a:r>
            <a:r>
              <a:rPr lang="de-DE" b="1" dirty="0">
                <a:latin typeface="Constantia" panose="02030602050306030303" pitchFamily="18" charset="0"/>
              </a:rPr>
              <a:t>, so O Devel </a:t>
            </a:r>
            <a:r>
              <a:rPr lang="de-DE" b="1" dirty="0" err="1">
                <a:latin typeface="Constantia" panose="02030602050306030303" pitchFamily="18" charset="0"/>
              </a:rPr>
              <a:t>bicalga</a:t>
            </a:r>
            <a:r>
              <a:rPr lang="de-DE" b="1" dirty="0">
                <a:latin typeface="Constantia" panose="02030602050306030303" pitchFamily="18" charset="0"/>
              </a:rPr>
              <a:t> Pire </a:t>
            </a:r>
            <a:r>
              <a:rPr lang="de-DE" b="1" dirty="0" err="1">
                <a:latin typeface="Constantia" panose="02030602050306030303" pitchFamily="18" charset="0"/>
              </a:rPr>
              <a:t>jeke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bijande</a:t>
            </a:r>
            <a:r>
              <a:rPr lang="de-DE" b="1" dirty="0">
                <a:latin typeface="Constantia" panose="02030602050306030303" pitchFamily="18" charset="0"/>
              </a:rPr>
              <a:t> Cave ko </a:t>
            </a:r>
            <a:r>
              <a:rPr lang="de-DE" b="1" dirty="0" err="1">
                <a:latin typeface="Constantia" panose="02030602050306030303" pitchFamily="18" charset="0"/>
              </a:rPr>
              <a:t>sveto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za</a:t>
            </a:r>
            <a:r>
              <a:rPr lang="de-DE" b="1" dirty="0">
                <a:latin typeface="Constantia" panose="02030602050306030303" pitchFamily="18" charset="0"/>
              </a:rPr>
              <a:t> da te </a:t>
            </a:r>
            <a:r>
              <a:rPr lang="de-DE" b="1" dirty="0" err="1">
                <a:latin typeface="Constantia" panose="02030602050306030303" pitchFamily="18" charset="0"/>
              </a:rPr>
              <a:t>zivina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preku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Oleste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Ko </a:t>
            </a:r>
            <a:r>
              <a:rPr lang="de-DE" b="1" dirty="0" err="1">
                <a:latin typeface="Constantia" panose="02030602050306030303" pitchFamily="18" charset="0"/>
              </a:rPr>
              <a:t>akava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, na </a:t>
            </a:r>
            <a:r>
              <a:rPr lang="de-DE" b="1" dirty="0" err="1">
                <a:latin typeface="Constantia" panose="02030602050306030303" pitchFamily="18" charset="0"/>
              </a:rPr>
              <a:t>deka</a:t>
            </a:r>
            <a:r>
              <a:rPr lang="de-DE" b="1" dirty="0">
                <a:latin typeface="Constantia" panose="02030602050306030303" pitchFamily="18" charset="0"/>
              </a:rPr>
              <a:t> amen </a:t>
            </a:r>
            <a:r>
              <a:rPr lang="de-DE" b="1" dirty="0" err="1">
                <a:latin typeface="Constantia" panose="02030602050306030303" pitchFamily="18" charset="0"/>
              </a:rPr>
              <a:t>vozljubingam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nego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deka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Ov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vozlubingamen</a:t>
            </a:r>
            <a:r>
              <a:rPr lang="de-DE" b="1" dirty="0">
                <a:latin typeface="Constantia" panose="02030602050306030303" pitchFamily="18" charset="0"/>
              </a:rPr>
              <a:t> amen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bicalga</a:t>
            </a:r>
            <a:r>
              <a:rPr lang="de-DE" b="1" dirty="0">
                <a:latin typeface="Constantia" panose="02030602050306030303" pitchFamily="18" charset="0"/>
              </a:rPr>
              <a:t> Pire Cave sar </a:t>
            </a:r>
            <a:r>
              <a:rPr lang="de-DE" b="1" dirty="0" err="1">
                <a:latin typeface="Constantia" panose="02030602050306030303" pitchFamily="18" charset="0"/>
              </a:rPr>
              <a:t>zrtva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pomirnica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za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amare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grevija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 err="1">
                <a:latin typeface="Constantia" panose="02030602050306030303" pitchFamily="18" charset="0"/>
              </a:rPr>
              <a:t>Vozljubime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sose</a:t>
            </a:r>
            <a:r>
              <a:rPr lang="de-DE" b="1" dirty="0">
                <a:latin typeface="Constantia" panose="02030602050306030303" pitchFamily="18" charset="0"/>
              </a:rPr>
              <a:t> O Devel </a:t>
            </a:r>
            <a:r>
              <a:rPr lang="de-DE" b="1" dirty="0" err="1">
                <a:latin typeface="Constantia" panose="02030602050306030303" pitchFamily="18" charset="0"/>
              </a:rPr>
              <a:t>odozom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zamanglamen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amen inam </a:t>
            </a:r>
            <a:r>
              <a:rPr lang="de-DE" b="1" dirty="0" err="1">
                <a:latin typeface="Constantia" panose="02030602050306030303" pitchFamily="18" charset="0"/>
              </a:rPr>
              <a:t>dolzna</a:t>
            </a:r>
            <a:r>
              <a:rPr lang="de-DE" b="1" dirty="0">
                <a:latin typeface="Constantia" panose="02030602050306030303" pitchFamily="18" charset="0"/>
              </a:rPr>
              <a:t> te </a:t>
            </a:r>
            <a:r>
              <a:rPr lang="de-DE" b="1" dirty="0" err="1">
                <a:latin typeface="Constantia" panose="02030602050306030303" pitchFamily="18" charset="0"/>
              </a:rPr>
              <a:t>mangamen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jek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jekeja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 err="1">
                <a:latin typeface="Constantia" panose="02030602050306030303" pitchFamily="18" charset="0"/>
              </a:rPr>
              <a:t>Nikoj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nikad</a:t>
            </a:r>
            <a:r>
              <a:rPr lang="de-DE" b="1" dirty="0">
                <a:latin typeface="Constantia" panose="02030602050306030303" pitchFamily="18" charset="0"/>
              </a:rPr>
              <a:t> na </a:t>
            </a:r>
            <a:r>
              <a:rPr lang="de-DE" b="1" dirty="0" err="1">
                <a:latin typeface="Constantia" panose="02030602050306030303" pitchFamily="18" charset="0"/>
              </a:rPr>
              <a:t>dikla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Devle:ako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mangajamen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jek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jeke</a:t>
            </a:r>
            <a:r>
              <a:rPr lang="de-DE" b="1" dirty="0">
                <a:latin typeface="Constantia" panose="02030602050306030303" pitchFamily="18" charset="0"/>
              </a:rPr>
              <a:t>, O Devel </a:t>
            </a:r>
            <a:r>
              <a:rPr lang="de-DE" b="1" dirty="0" err="1">
                <a:latin typeface="Constantia" panose="02030602050306030303" pitchFamily="18" charset="0"/>
              </a:rPr>
              <a:t>acovela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amende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Oleso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sovrseno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amende</a:t>
            </a:r>
            <a:r>
              <a:rPr lang="de-DE" b="1" dirty="0">
                <a:latin typeface="Constantia" panose="02030602050306030303" pitchFamily="18" charset="0"/>
              </a:rPr>
              <a:t>…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Thaj amen </a:t>
            </a:r>
            <a:r>
              <a:rPr lang="de-DE" b="1" dirty="0" err="1">
                <a:latin typeface="Constantia" panose="02030602050306030303" pitchFamily="18" charset="0"/>
              </a:rPr>
              <a:t>pencaraja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poveruinaja</a:t>
            </a:r>
            <a:r>
              <a:rPr lang="de-DE" b="1" dirty="0">
                <a:latin typeface="Constantia" panose="02030602050306030303" pitchFamily="18" charset="0"/>
              </a:rPr>
              <a:t> ko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so O Devel </a:t>
            </a:r>
            <a:r>
              <a:rPr lang="de-DE" b="1" dirty="0" err="1">
                <a:latin typeface="Constantia" panose="02030602050306030303" pitchFamily="18" charset="0"/>
              </a:rPr>
              <a:t>isile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kon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amende</a:t>
            </a:r>
            <a:r>
              <a:rPr lang="de-DE" b="1" dirty="0">
                <a:latin typeface="Constantia" panose="02030602050306030303" pitchFamily="18" charset="0"/>
              </a:rPr>
              <a:t>. O Devel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koj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acovela</a:t>
            </a:r>
            <a:r>
              <a:rPr lang="de-DE" b="1" dirty="0">
                <a:latin typeface="Constantia" panose="02030602050306030303" pitchFamily="18" charset="0"/>
              </a:rPr>
              <a:t> ko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acovela</a:t>
            </a:r>
            <a:r>
              <a:rPr lang="de-DE" b="1" dirty="0">
                <a:latin typeface="Constantia" panose="02030602050306030303" pitchFamily="18" charset="0"/>
              </a:rPr>
              <a:t> ko Devel,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O Devel </a:t>
            </a:r>
            <a:r>
              <a:rPr lang="de-DE" b="1" dirty="0" err="1">
                <a:latin typeface="Constantia" panose="02030602050306030303" pitchFamily="18" charset="0"/>
              </a:rPr>
              <a:t>acovela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oleste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Ko </a:t>
            </a:r>
            <a:r>
              <a:rPr lang="de-DE" b="1" dirty="0" err="1">
                <a:latin typeface="Constantia" panose="02030602050306030303" pitchFamily="18" charset="0"/>
              </a:rPr>
              <a:t>akava</a:t>
            </a:r>
            <a:r>
              <a:rPr lang="de-DE" b="1" dirty="0">
                <a:latin typeface="Constantia" panose="02030602050306030303" pitchFamily="18" charset="0"/>
              </a:rPr>
              <a:t> 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sovrseno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maskar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amende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za</a:t>
            </a:r>
            <a:r>
              <a:rPr lang="de-DE" b="1" dirty="0">
                <a:latin typeface="Constantia" panose="02030602050306030303" pitchFamily="18" charset="0"/>
              </a:rPr>
              <a:t> da te ovel amen </a:t>
            </a:r>
            <a:r>
              <a:rPr lang="de-DE" b="1" dirty="0" err="1">
                <a:latin typeface="Constantia" panose="02030602050306030303" pitchFamily="18" charset="0"/>
              </a:rPr>
              <a:t>doverba</a:t>
            </a:r>
            <a:r>
              <a:rPr lang="de-DE" b="1" dirty="0">
                <a:latin typeface="Constantia" panose="02030602050306030303" pitchFamily="18" charset="0"/>
              </a:rPr>
              <a:t> ko </a:t>
            </a:r>
            <a:r>
              <a:rPr lang="de-DE" b="1" dirty="0" err="1">
                <a:latin typeface="Constantia" panose="02030602050306030303" pitchFamily="18" charset="0"/>
              </a:rPr>
              <a:t>dive</a:t>
            </a:r>
            <a:r>
              <a:rPr lang="de-DE" b="1" dirty="0">
                <a:latin typeface="Constantia" panose="02030602050306030303" pitchFamily="18" charset="0"/>
              </a:rPr>
              <a:t> ko </a:t>
            </a:r>
            <a:r>
              <a:rPr lang="de-DE" b="1" dirty="0" err="1">
                <a:latin typeface="Constantia" panose="02030602050306030303" pitchFamily="18" charset="0"/>
              </a:rPr>
              <a:t>sudo</a:t>
            </a:r>
            <a:r>
              <a:rPr lang="de-DE" b="1" dirty="0">
                <a:latin typeface="Constantia" panose="02030602050306030303" pitchFamily="18" charset="0"/>
              </a:rPr>
              <a:t>. Sose </a:t>
            </a:r>
            <a:r>
              <a:rPr lang="de-DE" b="1" dirty="0" err="1">
                <a:latin typeface="Constantia" panose="02030602050306030303" pitchFamily="18" charset="0"/>
              </a:rPr>
              <a:t>savo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Ov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agar</a:t>
            </a:r>
            <a:r>
              <a:rPr lang="de-DE" b="1" dirty="0">
                <a:latin typeface="Constantia" panose="02030602050306030303" pitchFamily="18" charset="0"/>
              </a:rPr>
              <a:t> inam </a:t>
            </a:r>
            <a:r>
              <a:rPr lang="de-DE" b="1" dirty="0" err="1">
                <a:latin typeface="Constantia" panose="02030602050306030303" pitchFamily="18" charset="0"/>
              </a:rPr>
              <a:t>thaj</a:t>
            </a:r>
            <a:r>
              <a:rPr lang="de-DE" b="1" dirty="0">
                <a:latin typeface="Constantia" panose="02030602050306030303" pitchFamily="18" charset="0"/>
              </a:rPr>
              <a:t> amen ko </a:t>
            </a:r>
            <a:r>
              <a:rPr lang="de-DE" b="1" dirty="0" err="1">
                <a:latin typeface="Constantia" panose="02030602050306030303" pitchFamily="18" charset="0"/>
              </a:rPr>
              <a:t>akava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sveto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nanele</a:t>
            </a:r>
            <a:r>
              <a:rPr lang="de-DE" b="1" dirty="0">
                <a:latin typeface="Constantia" panose="02030602050306030303" pitchFamily="18" charset="0"/>
              </a:rPr>
              <a:t> dar, </a:t>
            </a:r>
            <a:r>
              <a:rPr lang="de-DE" b="1" dirty="0" err="1">
                <a:latin typeface="Constantia" panose="02030602050306030303" pitchFamily="18" charset="0"/>
              </a:rPr>
              <a:t>nego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sovrsimo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paldela</a:t>
            </a:r>
            <a:r>
              <a:rPr lang="de-DE" b="1" dirty="0">
                <a:latin typeface="Constantia" panose="02030602050306030303" pitchFamily="18" charset="0"/>
              </a:rPr>
              <a:t> i dar, </a:t>
            </a:r>
            <a:r>
              <a:rPr lang="de-DE" b="1" dirty="0" err="1">
                <a:latin typeface="Constantia" panose="02030602050306030303" pitchFamily="18" charset="0"/>
              </a:rPr>
              <a:t>sose</a:t>
            </a:r>
            <a:r>
              <a:rPr lang="de-DE" b="1" dirty="0">
                <a:latin typeface="Constantia" panose="02030602050306030303" pitchFamily="18" charset="0"/>
              </a:rPr>
              <a:t> i dar </a:t>
            </a:r>
            <a:r>
              <a:rPr lang="de-DE" b="1" dirty="0" err="1">
                <a:latin typeface="Constantia" panose="02030602050306030303" pitchFamily="18" charset="0"/>
              </a:rPr>
              <a:t>podrazbirinela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kazna</a:t>
            </a:r>
            <a:r>
              <a:rPr lang="de-DE" b="1" dirty="0">
                <a:latin typeface="Constantia" panose="02030602050306030303" pitchFamily="18" charset="0"/>
              </a:rPr>
              <a:t>. Koj </a:t>
            </a:r>
            <a:r>
              <a:rPr lang="de-DE" b="1" dirty="0" err="1">
                <a:latin typeface="Constantia" panose="02030602050306030303" pitchFamily="18" charset="0"/>
              </a:rPr>
              <a:t>darala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nane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sovrseno</a:t>
            </a:r>
            <a:r>
              <a:rPr lang="de-DE" b="1" dirty="0">
                <a:latin typeface="Constantia" panose="02030602050306030303" pitchFamily="18" charset="0"/>
              </a:rPr>
              <a:t> ko </a:t>
            </a:r>
            <a:r>
              <a:rPr lang="de-DE" b="1" dirty="0" err="1">
                <a:latin typeface="Constantia" panose="02030602050306030303" pitchFamily="18" charset="0"/>
              </a:rPr>
              <a:t>mangipe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Amen </a:t>
            </a:r>
            <a:r>
              <a:rPr lang="de-DE" b="1" dirty="0" err="1">
                <a:latin typeface="Constantia" panose="02030602050306030303" pitchFamily="18" charset="0"/>
              </a:rPr>
              <a:t>mangaja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adalese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sose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ov</a:t>
            </a:r>
            <a:r>
              <a:rPr lang="de-DE" b="1" dirty="0">
                <a:latin typeface="Constantia" panose="02030602050306030303" pitchFamily="18" charset="0"/>
              </a:rPr>
              <a:t> prvo amen </a:t>
            </a:r>
            <a:r>
              <a:rPr lang="de-DE" b="1" dirty="0" err="1">
                <a:latin typeface="Constantia" panose="02030602050306030303" pitchFamily="18" charset="0"/>
              </a:rPr>
              <a:t>zamangla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 err="1">
                <a:latin typeface="Constantia" panose="02030602050306030303" pitchFamily="18" charset="0"/>
              </a:rPr>
              <a:t>Ako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nekoj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vakerela</a:t>
            </a:r>
            <a:r>
              <a:rPr lang="de-DE" b="1" dirty="0">
                <a:latin typeface="Constantia" panose="02030602050306030303" pitchFamily="18" charset="0"/>
              </a:rPr>
              <a:t>: ,,Mangava e </a:t>
            </a:r>
            <a:r>
              <a:rPr lang="de-DE" b="1" dirty="0" err="1">
                <a:latin typeface="Constantia" panose="02030602050306030303" pitchFamily="18" charset="0"/>
              </a:rPr>
              <a:t>Devle</a:t>
            </a:r>
            <a:r>
              <a:rPr lang="de-DE" b="1" dirty="0">
                <a:latin typeface="Constantia" panose="02030602050306030303" pitchFamily="18" charset="0"/>
              </a:rPr>
              <a:t>“, a </a:t>
            </a:r>
            <a:r>
              <a:rPr lang="de-DE" b="1" dirty="0" err="1">
                <a:latin typeface="Constantia" panose="02030602050306030303" pitchFamily="18" charset="0"/>
              </a:rPr>
              <a:t>mrzinela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pire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prale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ov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tano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hovavno</a:t>
            </a:r>
            <a:r>
              <a:rPr lang="de-DE" b="1" dirty="0">
                <a:latin typeface="Constantia" panose="02030602050306030303" pitchFamily="18" charset="0"/>
              </a:rPr>
              <a:t>; </a:t>
            </a:r>
            <a:r>
              <a:rPr lang="de-DE" b="1" dirty="0" err="1">
                <a:latin typeface="Constantia" panose="02030602050306030303" pitchFamily="18" charset="0"/>
              </a:rPr>
              <a:t>sose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koj</a:t>
            </a:r>
            <a:r>
              <a:rPr lang="de-DE" b="1" dirty="0">
                <a:latin typeface="Constantia" panose="02030602050306030303" pitchFamily="18" charset="0"/>
              </a:rPr>
              <a:t> na </a:t>
            </a:r>
            <a:r>
              <a:rPr lang="de-DE" b="1" dirty="0" err="1">
                <a:latin typeface="Constantia" panose="02030602050306030303" pitchFamily="18" charset="0"/>
              </a:rPr>
              <a:t>mangela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pire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prale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kaste</a:t>
            </a:r>
            <a:r>
              <a:rPr lang="de-DE" b="1" dirty="0">
                <a:latin typeface="Constantia" panose="02030602050306030303" pitchFamily="18" charset="0"/>
              </a:rPr>
              <a:t> so </a:t>
            </a:r>
            <a:r>
              <a:rPr lang="de-DE" b="1" dirty="0" err="1">
                <a:latin typeface="Constantia" panose="02030602050306030303" pitchFamily="18" charset="0"/>
              </a:rPr>
              <a:t>diklale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nasti</a:t>
            </a:r>
            <a:r>
              <a:rPr lang="de-DE" b="1" dirty="0">
                <a:latin typeface="Constantia" panose="02030602050306030303" pitchFamily="18" charset="0"/>
              </a:rPr>
              <a:t> te </a:t>
            </a:r>
            <a:r>
              <a:rPr lang="de-DE" b="1" dirty="0" err="1">
                <a:latin typeface="Constantia" panose="02030602050306030303" pitchFamily="18" charset="0"/>
              </a:rPr>
              <a:t>mangel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kole</a:t>
            </a:r>
            <a:r>
              <a:rPr lang="de-DE" b="1" dirty="0">
                <a:latin typeface="Constantia" panose="02030602050306030303" pitchFamily="18" charset="0"/>
              </a:rPr>
              <a:t> na </a:t>
            </a:r>
            <a:r>
              <a:rPr lang="de-DE" b="1" dirty="0" err="1">
                <a:latin typeface="Constantia" panose="02030602050306030303" pitchFamily="18" charset="0"/>
              </a:rPr>
              <a:t>diklale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Thaj </a:t>
            </a:r>
            <a:r>
              <a:rPr lang="de-DE" b="1" dirty="0" err="1">
                <a:latin typeface="Constantia" panose="02030602050306030303" pitchFamily="18" charset="0"/>
              </a:rPr>
              <a:t>akaja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zapoved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isi</a:t>
            </a:r>
            <a:r>
              <a:rPr lang="de-DE" b="1" dirty="0">
                <a:latin typeface="Constantia" panose="02030602050306030303" pitchFamily="18" charset="0"/>
              </a:rPr>
              <a:t> amen </a:t>
            </a:r>
            <a:r>
              <a:rPr lang="de-DE" b="1" dirty="0" err="1">
                <a:latin typeface="Constantia" panose="02030602050306030303" pitchFamily="18" charset="0"/>
              </a:rPr>
              <a:t>Olestar</a:t>
            </a:r>
            <a:r>
              <a:rPr lang="de-DE" b="1" dirty="0">
                <a:latin typeface="Constantia" panose="02030602050306030303" pitchFamily="18" charset="0"/>
              </a:rPr>
              <a:t>: Koj </a:t>
            </a:r>
            <a:r>
              <a:rPr lang="de-DE" b="1" dirty="0" err="1">
                <a:latin typeface="Constantia" panose="02030602050306030303" pitchFamily="18" charset="0"/>
              </a:rPr>
              <a:t>mangela</a:t>
            </a:r>
            <a:r>
              <a:rPr lang="de-DE" b="1" dirty="0">
                <a:latin typeface="Constantia" panose="02030602050306030303" pitchFamily="18" charset="0"/>
              </a:rPr>
              <a:t> e </a:t>
            </a:r>
            <a:r>
              <a:rPr lang="de-DE" b="1" dirty="0" err="1">
                <a:latin typeface="Constantia" panose="02030602050306030303" pitchFamily="18" charset="0"/>
              </a:rPr>
              <a:t>Devle</a:t>
            </a:r>
            <a:r>
              <a:rPr lang="de-DE" b="1" dirty="0">
                <a:latin typeface="Constantia" panose="02030602050306030303" pitchFamily="18" charset="0"/>
              </a:rPr>
              <a:t>, </a:t>
            </a:r>
            <a:r>
              <a:rPr lang="de-DE" b="1" dirty="0" err="1">
                <a:latin typeface="Constantia" panose="02030602050306030303" pitchFamily="18" charset="0"/>
              </a:rPr>
              <a:t>trebela</a:t>
            </a:r>
            <a:r>
              <a:rPr lang="de-DE" b="1" dirty="0">
                <a:latin typeface="Constantia" panose="02030602050306030303" pitchFamily="18" charset="0"/>
              </a:rPr>
              <a:t> te </a:t>
            </a:r>
            <a:r>
              <a:rPr lang="de-DE" b="1" dirty="0" err="1">
                <a:latin typeface="Constantia" panose="02030602050306030303" pitchFamily="18" charset="0"/>
              </a:rPr>
              <a:t>mangel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pire</a:t>
            </a:r>
            <a:r>
              <a:rPr lang="de-DE" b="1" dirty="0">
                <a:latin typeface="Constantia" panose="02030602050306030303" pitchFamily="18" charset="0"/>
              </a:rPr>
              <a:t> </a:t>
            </a:r>
            <a:r>
              <a:rPr lang="de-DE" b="1" dirty="0" err="1">
                <a:latin typeface="Constantia" panose="02030602050306030303" pitchFamily="18" charset="0"/>
              </a:rPr>
              <a:t>prale</a:t>
            </a:r>
            <a:r>
              <a:rPr lang="de-DE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b="1" dirty="0">
                <a:latin typeface="Constantia" panose="02030602050306030303" pitchFamily="18" charset="0"/>
              </a:rPr>
              <a:t>(1.Jovanovo 4:7-12, 20:21).</a:t>
            </a:r>
            <a:endParaRPr lang="es-ES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5A8D9C6-0352-28D5-97EE-0F915033765A}"/>
              </a:ext>
            </a:extLst>
          </p:cNvPr>
          <p:cNvSpPr txBox="1"/>
          <p:nvPr/>
        </p:nvSpPr>
        <p:spPr>
          <a:xfrm>
            <a:off x="532923" y="1743141"/>
            <a:ext cx="5845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(Can) so </a:t>
            </a:r>
            <a:r>
              <a:rPr lang="de-DE" b="1" dirty="0" err="1"/>
              <a:t>seto</a:t>
            </a:r>
            <a:r>
              <a:rPr lang="de-DE" b="1" dirty="0"/>
              <a:t> </a:t>
            </a:r>
            <a:r>
              <a:rPr lang="de-DE" b="1" dirty="0" err="1"/>
              <a:t>poniznost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krotost</a:t>
            </a:r>
            <a:r>
              <a:rPr lang="de-DE" b="1" dirty="0"/>
              <a:t>, so </a:t>
            </a:r>
            <a:r>
              <a:rPr lang="de-DE" b="1" dirty="0" err="1"/>
              <a:t>trpiba</a:t>
            </a:r>
            <a:r>
              <a:rPr lang="de-DE" b="1" dirty="0"/>
              <a:t>, </a:t>
            </a:r>
            <a:r>
              <a:rPr lang="de-DE" b="1" dirty="0" err="1"/>
              <a:t>podnesibaja</a:t>
            </a:r>
            <a:r>
              <a:rPr lang="de-DE" b="1" dirty="0"/>
              <a:t> tumen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</a:t>
            </a:r>
            <a:r>
              <a:rPr lang="de-DE" b="1" dirty="0"/>
              <a:t> </a:t>
            </a:r>
            <a:r>
              <a:rPr lang="de-DE" b="1" dirty="0" err="1"/>
              <a:t>mangipaja</a:t>
            </a:r>
            <a:r>
              <a:rPr lang="de-DE" b="1" dirty="0"/>
              <a:t> (</a:t>
            </a:r>
            <a:r>
              <a:rPr lang="de-DE" b="1" dirty="0" err="1"/>
              <a:t>Efesjanite</a:t>
            </a:r>
            <a:r>
              <a:rPr lang="de-DE" b="1" dirty="0"/>
              <a:t> 4:2).</a:t>
            </a:r>
            <a:endParaRPr lang="es-ES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119D41D-D33F-3941-FA68-3DD385A12213}"/>
              </a:ext>
            </a:extLst>
          </p:cNvPr>
          <p:cNvGrpSpPr/>
          <p:nvPr/>
        </p:nvGrpSpPr>
        <p:grpSpPr>
          <a:xfrm>
            <a:off x="61871" y="170325"/>
            <a:ext cx="3487249" cy="1102133"/>
            <a:chOff x="61871" y="170325"/>
            <a:chExt cx="3487249" cy="1102133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94E79F6-38ED-FBD6-F52B-D70E9113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871" y="170325"/>
              <a:ext cx="3362096" cy="1102133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663641D-BF1F-B6B1-4509-84ABB05A7986}"/>
                </a:ext>
              </a:extLst>
            </p:cNvPr>
            <p:cNvSpPr txBox="1"/>
            <p:nvPr/>
          </p:nvSpPr>
          <p:spPr>
            <a:xfrm rot="21408114">
              <a:off x="781992" y="428639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Kola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zapamtinen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D778E643-C775-6406-F955-06B669A4CDF2}"/>
              </a:ext>
            </a:extLst>
          </p:cNvPr>
          <p:cNvGraphicFramePr/>
          <p:nvPr/>
        </p:nvGraphicFramePr>
        <p:xfrm>
          <a:off x="8576144" y="199804"/>
          <a:ext cx="3362097" cy="56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533669BF-3C6E-1687-0D44-D5A8959E6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315306"/>
              </p:ext>
            </p:extLst>
          </p:nvPr>
        </p:nvGraphicFramePr>
        <p:xfrm>
          <a:off x="8441557" y="199804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F23F60C-66F9-5F57-3988-C3E01A49E93F}"/>
              </a:ext>
            </a:extLst>
          </p:cNvPr>
          <p:cNvSpPr txBox="1"/>
          <p:nvPr/>
        </p:nvSpPr>
        <p:spPr>
          <a:xfrm>
            <a:off x="532923" y="2794363"/>
            <a:ext cx="47422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Blazena </a:t>
            </a:r>
            <a:r>
              <a:rPr lang="de-DE" b="1" dirty="0" err="1"/>
              <a:t>inen</a:t>
            </a:r>
            <a:r>
              <a:rPr lang="de-DE" b="1" dirty="0"/>
              <a:t> tumen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navredinena</a:t>
            </a:r>
            <a:r>
              <a:rPr lang="de-DE" b="1" dirty="0"/>
              <a:t> tumen, </a:t>
            </a:r>
            <a:r>
              <a:rPr lang="de-DE" b="1" dirty="0" err="1"/>
              <a:t>progoninena</a:t>
            </a:r>
            <a:r>
              <a:rPr lang="de-DE" b="1" dirty="0"/>
              <a:t> tumen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kerena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sekola</a:t>
            </a:r>
            <a:r>
              <a:rPr lang="de-DE" b="1" dirty="0"/>
              <a:t> </a:t>
            </a:r>
            <a:r>
              <a:rPr lang="de-DE" b="1" dirty="0" err="1"/>
              <a:t>losna</a:t>
            </a:r>
            <a:r>
              <a:rPr lang="de-DE" b="1" dirty="0"/>
              <a:t> </a:t>
            </a:r>
            <a:r>
              <a:rPr lang="de-DE" b="1" dirty="0" err="1"/>
              <a:t>lafija</a:t>
            </a:r>
            <a:r>
              <a:rPr lang="de-DE" b="1" dirty="0"/>
              <a:t> </a:t>
            </a:r>
            <a:r>
              <a:rPr lang="de-DE" b="1" dirty="0" err="1"/>
              <a:t>protiv</a:t>
            </a:r>
            <a:r>
              <a:rPr lang="de-DE" b="1" dirty="0"/>
              <a:t> </a:t>
            </a:r>
            <a:r>
              <a:rPr lang="de-DE" b="1" dirty="0" err="1"/>
              <a:t>tumende</a:t>
            </a:r>
            <a:r>
              <a:rPr lang="de-DE" b="1" dirty="0"/>
              <a:t> </a:t>
            </a:r>
            <a:r>
              <a:rPr lang="de-DE" b="1" dirty="0" err="1"/>
              <a:t>zaradi</a:t>
            </a:r>
            <a:r>
              <a:rPr lang="de-DE" b="1" dirty="0"/>
              <a:t> Mange! </a:t>
            </a:r>
            <a:r>
              <a:rPr lang="de-DE" b="1" dirty="0" err="1"/>
              <a:t>Raduinen</a:t>
            </a:r>
            <a:r>
              <a:rPr lang="de-DE" b="1" dirty="0"/>
              <a:t> tumen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veselinen</a:t>
            </a:r>
            <a:r>
              <a:rPr lang="de-DE" b="1" dirty="0"/>
              <a:t> tumen,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bari</a:t>
            </a:r>
            <a:r>
              <a:rPr lang="de-DE" b="1" dirty="0"/>
              <a:t>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tumari</a:t>
            </a:r>
            <a:r>
              <a:rPr lang="de-DE" b="1" dirty="0"/>
              <a:t> </a:t>
            </a:r>
            <a:r>
              <a:rPr lang="de-DE" b="1" dirty="0" err="1"/>
              <a:t>nagrada</a:t>
            </a:r>
            <a:r>
              <a:rPr lang="de-DE" b="1" dirty="0"/>
              <a:t> ko </a:t>
            </a:r>
            <a:r>
              <a:rPr lang="de-DE" b="1" dirty="0" err="1"/>
              <a:t>nebo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agar</a:t>
            </a:r>
            <a:r>
              <a:rPr lang="de-DE" b="1" dirty="0"/>
              <a:t> </a:t>
            </a:r>
            <a:r>
              <a:rPr lang="de-DE" b="1" dirty="0" err="1"/>
              <a:t>goninge</a:t>
            </a:r>
            <a:r>
              <a:rPr lang="de-DE" b="1" dirty="0"/>
              <a:t> e </a:t>
            </a:r>
            <a:r>
              <a:rPr lang="de-DE" b="1" dirty="0" err="1"/>
              <a:t>prorokon</a:t>
            </a:r>
            <a:r>
              <a:rPr lang="de-DE" b="1" dirty="0"/>
              <a:t> so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</a:t>
            </a:r>
            <a:r>
              <a:rPr lang="de-DE" b="1" dirty="0" err="1"/>
              <a:t>tumende</a:t>
            </a:r>
            <a:r>
              <a:rPr lang="de-DE" b="1" dirty="0"/>
              <a:t> (Matej 5:11-12).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300F08-E106-FE87-B598-9B1F3C5EB554}"/>
              </a:ext>
            </a:extLst>
          </p:cNvPr>
          <p:cNvSpPr txBox="1"/>
          <p:nvPr/>
        </p:nvSpPr>
        <p:spPr>
          <a:xfrm>
            <a:off x="61871" y="4953581"/>
            <a:ext cx="6432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Ci </a:t>
            </a:r>
            <a:r>
              <a:rPr lang="de-DE" b="1" dirty="0" err="1"/>
              <a:t>keda</a:t>
            </a:r>
            <a:r>
              <a:rPr lang="de-DE" b="1" dirty="0"/>
              <a:t> inam </a:t>
            </a:r>
            <a:r>
              <a:rPr lang="de-DE" b="1" dirty="0" err="1"/>
              <a:t>civde</a:t>
            </a:r>
            <a:r>
              <a:rPr lang="de-DE" b="1" dirty="0"/>
              <a:t>, </a:t>
            </a:r>
            <a:r>
              <a:rPr lang="de-DE" b="1" dirty="0" err="1"/>
              <a:t>uvek</a:t>
            </a:r>
            <a:r>
              <a:rPr lang="de-DE" b="1" dirty="0"/>
              <a:t> ka </a:t>
            </a:r>
            <a:r>
              <a:rPr lang="de-DE" b="1" dirty="0" err="1"/>
              <a:t>ova</a:t>
            </a:r>
            <a:r>
              <a:rPr lang="de-DE" b="1" dirty="0"/>
              <a:t> </a:t>
            </a:r>
            <a:r>
              <a:rPr lang="de-DE" b="1" dirty="0" err="1"/>
              <a:t>podgotvime</a:t>
            </a:r>
            <a:r>
              <a:rPr lang="de-DE" b="1" dirty="0"/>
              <a:t> te </a:t>
            </a:r>
            <a:r>
              <a:rPr lang="de-DE" b="1" dirty="0" err="1"/>
              <a:t>zastitinamen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navrede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poniziba</a:t>
            </a:r>
            <a:r>
              <a:rPr lang="de-DE" b="1" dirty="0"/>
              <a:t>;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ka </a:t>
            </a:r>
            <a:r>
              <a:rPr lang="de-DE" b="1" dirty="0" err="1"/>
              <a:t>mera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ka ovel </a:t>
            </a:r>
            <a:r>
              <a:rPr lang="de-DE" b="1" dirty="0" err="1"/>
              <a:t>garavdo</a:t>
            </a:r>
            <a:r>
              <a:rPr lang="de-DE" b="1" dirty="0"/>
              <a:t> e </a:t>
            </a:r>
            <a:r>
              <a:rPr lang="de-DE" b="1" dirty="0" err="1"/>
              <a:t>Isuseja</a:t>
            </a:r>
            <a:r>
              <a:rPr lang="de-DE" b="1" dirty="0"/>
              <a:t> ko Devel,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prifatina</a:t>
            </a:r>
            <a:r>
              <a:rPr lang="de-DE" b="1" dirty="0"/>
              <a:t> o </a:t>
            </a:r>
            <a:r>
              <a:rPr lang="de-DE" b="1" dirty="0" err="1"/>
              <a:t>prezir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omalozuvacka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o </a:t>
            </a:r>
            <a:r>
              <a:rPr lang="de-DE" b="1" dirty="0" err="1"/>
              <a:t>srce</a:t>
            </a:r>
            <a:r>
              <a:rPr lang="de-DE" b="1" dirty="0"/>
              <a:t>. Ka </a:t>
            </a:r>
            <a:r>
              <a:rPr lang="de-DE" b="1" dirty="0" err="1"/>
              <a:t>ova</a:t>
            </a:r>
            <a:r>
              <a:rPr lang="de-DE" b="1" dirty="0"/>
              <a:t> </a:t>
            </a:r>
            <a:r>
              <a:rPr lang="de-DE" b="1" dirty="0" err="1"/>
              <a:t>kasuke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</a:t>
            </a:r>
            <a:r>
              <a:rPr lang="de-DE" b="1" dirty="0" err="1"/>
              <a:t>prekor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korole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ko </a:t>
            </a:r>
            <a:r>
              <a:rPr lang="de-DE" b="1" dirty="0" err="1"/>
              <a:t>prezir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gnev</a:t>
            </a:r>
            <a:r>
              <a:rPr lang="de-DE" b="1" dirty="0"/>
              <a:t>. ,,O </a:t>
            </a:r>
            <a:r>
              <a:rPr lang="de-DE" b="1" dirty="0" err="1"/>
              <a:t>Mangipe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trpelivo</a:t>
            </a:r>
            <a:r>
              <a:rPr lang="de-DE" b="1" dirty="0"/>
              <a:t>“ (E.G.V </a:t>
            </a:r>
            <a:r>
              <a:rPr lang="de-DE" b="1" dirty="0" err="1"/>
              <a:t>Odrazibaja</a:t>
            </a:r>
            <a:r>
              <a:rPr lang="de-DE" b="1" dirty="0"/>
              <a:t> e </a:t>
            </a:r>
            <a:r>
              <a:rPr lang="de-DE" b="1" dirty="0" err="1"/>
              <a:t>Isuse</a:t>
            </a:r>
            <a:r>
              <a:rPr lang="de-DE" b="1" dirty="0"/>
              <a:t>, </a:t>
            </a:r>
            <a:r>
              <a:rPr lang="de-DE" b="1" dirty="0" err="1"/>
              <a:t>strana</a:t>
            </a:r>
            <a:r>
              <a:rPr lang="de-DE" b="1" dirty="0"/>
              <a:t> 255).</a:t>
            </a:r>
            <a:endParaRPr lang="es-ES" b="1" dirty="0"/>
          </a:p>
        </p:txBody>
      </p:sp>
      <p:pic>
        <p:nvPicPr>
          <p:cNvPr id="3" name="Imagen 2" descr="Imagen que contiene persona, tabla, niño, interior&#10;&#10;Descripción generada automáticamente">
            <a:extLst>
              <a:ext uri="{FF2B5EF4-FFF2-40B4-BE49-F238E27FC236}">
                <a16:creationId xmlns:a16="http://schemas.microsoft.com/office/drawing/2014/main" id="{C8630D58-0F65-3192-8B54-405ABA3673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93" y="1170859"/>
            <a:ext cx="5537048" cy="5537048"/>
          </a:xfrm>
          <a:prstGeom prst="rect">
            <a:avLst/>
          </a:prstGeom>
          <a:ln w="38100" cap="sq">
            <a:solidFill>
              <a:srgbClr val="FF01D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8247C8AA-F1C0-E3BA-244D-8617F4820B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0" y="1823798"/>
            <a:ext cx="356458" cy="252000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AF4ACBA-7603-27FA-79C5-6CF330D76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3" y="2862692"/>
            <a:ext cx="35645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CDBF7AA-3B89-5851-C59D-3A18D81ABEF4}"/>
              </a:ext>
            </a:extLst>
          </p:cNvPr>
          <p:cNvSpPr txBox="1"/>
          <p:nvPr/>
        </p:nvSpPr>
        <p:spPr>
          <a:xfrm>
            <a:off x="273101" y="945926"/>
            <a:ext cx="847936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Opisinela</a:t>
            </a:r>
            <a:r>
              <a:rPr lang="de-DE" sz="1600" b="1" dirty="0"/>
              <a:t> o </a:t>
            </a:r>
            <a:r>
              <a:rPr lang="de-DE" sz="1600" b="1" dirty="0" err="1"/>
              <a:t>ljubezno</a:t>
            </a:r>
            <a:r>
              <a:rPr lang="de-DE" sz="1600" b="1" dirty="0"/>
              <a:t> </a:t>
            </a:r>
            <a:r>
              <a:rPr lang="de-DE" sz="1600" b="1" dirty="0" err="1"/>
              <a:t>karakteri</a:t>
            </a:r>
            <a:r>
              <a:rPr lang="de-DE" sz="1600" b="1" dirty="0"/>
              <a:t> </a:t>
            </a:r>
            <a:r>
              <a:rPr lang="de-DE" sz="1600" b="1" dirty="0" err="1"/>
              <a:t>okoleste</a:t>
            </a:r>
            <a:r>
              <a:rPr lang="de-DE" sz="1600" b="1" dirty="0"/>
              <a:t> kova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dvizno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Devleso</a:t>
            </a:r>
            <a:r>
              <a:rPr lang="de-DE" sz="1600" b="1" dirty="0"/>
              <a:t> </a:t>
            </a:r>
            <a:r>
              <a:rPr lang="de-DE" sz="1600" b="1" dirty="0" err="1"/>
              <a:t>Duho</a:t>
            </a:r>
            <a:r>
              <a:rPr lang="de-DE" sz="1600" b="1" dirty="0"/>
              <a:t>, kova </a:t>
            </a:r>
            <a:r>
              <a:rPr lang="de-DE" sz="1600" b="1" dirty="0" err="1"/>
              <a:t>uvek</a:t>
            </a:r>
            <a:r>
              <a:rPr lang="de-DE" sz="1600" b="1" dirty="0"/>
              <a:t> </a:t>
            </a:r>
            <a:r>
              <a:rPr lang="de-DE" sz="1600" b="1" dirty="0" err="1"/>
              <a:t>streminelape</a:t>
            </a:r>
            <a:r>
              <a:rPr lang="de-DE" sz="1600" b="1" dirty="0"/>
              <a:t> te </a:t>
            </a:r>
            <a:r>
              <a:rPr lang="de-DE" sz="1600" b="1" dirty="0" err="1"/>
              <a:t>otkrinel</a:t>
            </a:r>
            <a:r>
              <a:rPr lang="de-DE" sz="1600" b="1" dirty="0"/>
              <a:t>, </a:t>
            </a:r>
            <a:r>
              <a:rPr lang="de-DE" sz="1600" b="1" dirty="0" err="1"/>
              <a:t>preku</a:t>
            </a:r>
            <a:r>
              <a:rPr lang="de-DE" sz="1600" b="1" dirty="0"/>
              <a:t> o </a:t>
            </a:r>
            <a:r>
              <a:rPr lang="de-DE" sz="1600" b="1" dirty="0" err="1"/>
              <a:t>lafija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delija</a:t>
            </a:r>
            <a:r>
              <a:rPr lang="de-DE" sz="1600" b="1" dirty="0"/>
              <a:t>, </a:t>
            </a:r>
            <a:r>
              <a:rPr lang="de-DE" sz="1600" b="1" dirty="0" err="1"/>
              <a:t>empaticno</a:t>
            </a:r>
            <a:r>
              <a:rPr lang="de-DE" sz="1600" b="1" dirty="0"/>
              <a:t> </a:t>
            </a:r>
            <a:r>
              <a:rPr lang="de-DE" sz="1600" b="1" dirty="0" err="1"/>
              <a:t>razbiriba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cuvstvitelnost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o </a:t>
            </a:r>
            <a:r>
              <a:rPr lang="de-DE" sz="1600" b="1" dirty="0" err="1"/>
              <a:t>borbe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teskotije</a:t>
            </a:r>
            <a:r>
              <a:rPr lang="de-DE" sz="1600" b="1" dirty="0"/>
              <a:t> </a:t>
            </a:r>
            <a:r>
              <a:rPr lang="de-DE" sz="1600" b="1" dirty="0" err="1"/>
              <a:t>javerendar</a:t>
            </a:r>
            <a:r>
              <a:rPr lang="de-DE" sz="1600" b="1" dirty="0"/>
              <a:t>. I </a:t>
            </a:r>
            <a:r>
              <a:rPr lang="de-DE" sz="1600" b="1" dirty="0" err="1"/>
              <a:t>Ideja</a:t>
            </a:r>
            <a:r>
              <a:rPr lang="de-DE" sz="1600" b="1" dirty="0"/>
              <a:t> </a:t>
            </a:r>
            <a:r>
              <a:rPr lang="de-DE" sz="1600" b="1" dirty="0" err="1"/>
              <a:t>palo</a:t>
            </a:r>
            <a:r>
              <a:rPr lang="de-DE" sz="1600" b="1" dirty="0"/>
              <a:t> ko </a:t>
            </a:r>
            <a:r>
              <a:rPr lang="de-DE" sz="1600" b="1" dirty="0" err="1"/>
              <a:t>lafi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, ko </a:t>
            </a:r>
            <a:r>
              <a:rPr lang="de-DE" sz="1600" b="1" dirty="0" err="1"/>
              <a:t>sa</a:t>
            </a:r>
            <a:r>
              <a:rPr lang="de-DE" sz="1600" b="1" dirty="0"/>
              <a:t> o </a:t>
            </a:r>
            <a:r>
              <a:rPr lang="de-DE" sz="1600" b="1" dirty="0" err="1"/>
              <a:t>zivotna</a:t>
            </a:r>
            <a:r>
              <a:rPr lang="de-DE" sz="1600" b="1" dirty="0"/>
              <a:t> </a:t>
            </a:r>
            <a:r>
              <a:rPr lang="de-DE" sz="1600" b="1" dirty="0" err="1"/>
              <a:t>okolnostija</a:t>
            </a:r>
            <a:r>
              <a:rPr lang="de-DE" sz="1600" b="1" dirty="0"/>
              <a:t>, </a:t>
            </a:r>
            <a:r>
              <a:rPr lang="de-DE" sz="1600" b="1" dirty="0" err="1"/>
              <a:t>bizo</a:t>
            </a:r>
            <a:r>
              <a:rPr lang="de-DE" sz="1600" b="1" dirty="0"/>
              <a:t> </a:t>
            </a:r>
            <a:r>
              <a:rPr lang="de-DE" sz="1600" b="1" dirty="0" err="1"/>
              <a:t>razlika</a:t>
            </a:r>
            <a:r>
              <a:rPr lang="de-DE" sz="1600" b="1" dirty="0"/>
              <a:t> </a:t>
            </a:r>
            <a:r>
              <a:rPr lang="de-DE" sz="1600" b="1" dirty="0" err="1"/>
              <a:t>dali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surova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iritiracka</a:t>
            </a:r>
            <a:r>
              <a:rPr lang="de-DE" sz="1600" b="1" dirty="0"/>
              <a:t>, </a:t>
            </a:r>
            <a:r>
              <a:rPr lang="de-DE" sz="1600" b="1" dirty="0" err="1"/>
              <a:t>bolna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voznemiracka</a:t>
            </a:r>
            <a:r>
              <a:rPr lang="de-DE" sz="1600" b="1" dirty="0"/>
              <a:t>,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nezno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ljubezno</a:t>
            </a:r>
            <a:r>
              <a:rPr lang="de-DE" sz="1600" b="1" dirty="0"/>
              <a:t>.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sprotivnost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omraza</a:t>
            </a:r>
            <a:r>
              <a:rPr lang="de-DE" sz="1600" b="1" dirty="0"/>
              <a:t>, </a:t>
            </a:r>
            <a:r>
              <a:rPr lang="de-DE" sz="1600" b="1" dirty="0" err="1"/>
              <a:t>koja</a:t>
            </a:r>
            <a:r>
              <a:rPr lang="de-DE" sz="1600" b="1" dirty="0"/>
              <a:t> </a:t>
            </a:r>
            <a:r>
              <a:rPr lang="de-DE" sz="1600" b="1" dirty="0" err="1"/>
              <a:t>manifestirinelape</a:t>
            </a:r>
            <a:r>
              <a:rPr lang="de-DE" sz="1600" b="1" dirty="0"/>
              <a:t> </a:t>
            </a:r>
            <a:r>
              <a:rPr lang="de-DE" sz="1600" b="1" dirty="0" err="1"/>
              <a:t>strogost,gnev,grubost,surovost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odmazda</a:t>
            </a:r>
            <a:r>
              <a:rPr lang="de-DE" sz="1600" b="1" dirty="0"/>
              <a:t>. </a:t>
            </a:r>
            <a:r>
              <a:rPr lang="de-DE" sz="1600" b="1" dirty="0" err="1"/>
              <a:t>Okova</a:t>
            </a:r>
            <a:r>
              <a:rPr lang="de-DE" sz="1600" b="1" dirty="0"/>
              <a:t> kova </a:t>
            </a:r>
            <a:r>
              <a:rPr lang="de-DE" sz="1600" b="1" dirty="0" err="1"/>
              <a:t>cacipase</a:t>
            </a:r>
            <a:r>
              <a:rPr lang="de-DE" sz="1600" b="1" dirty="0"/>
              <a:t> </a:t>
            </a:r>
            <a:r>
              <a:rPr lang="de-DE" sz="1600" b="1" dirty="0" err="1"/>
              <a:t>mangela</a:t>
            </a:r>
            <a:r>
              <a:rPr lang="de-DE" sz="1600" b="1" dirty="0"/>
              <a:t> </a:t>
            </a:r>
            <a:r>
              <a:rPr lang="de-DE" sz="1600" b="1" dirty="0" err="1"/>
              <a:t>javere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ljubezno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</a:t>
            </a:r>
            <a:r>
              <a:rPr lang="de-DE" sz="1600" b="1" dirty="0" err="1"/>
              <a:t>oleste</a:t>
            </a:r>
            <a:r>
              <a:rPr lang="de-DE" sz="1600" b="1" dirty="0"/>
              <a:t>, </a:t>
            </a:r>
            <a:r>
              <a:rPr lang="de-DE" sz="1600" b="1" dirty="0" err="1"/>
              <a:t>kopninela</a:t>
            </a:r>
            <a:r>
              <a:rPr lang="de-DE" sz="1600" b="1" dirty="0"/>
              <a:t> te </a:t>
            </a:r>
            <a:r>
              <a:rPr lang="de-DE" sz="1600" b="1" dirty="0" err="1"/>
              <a:t>kerel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 </a:t>
            </a:r>
            <a:r>
              <a:rPr lang="de-DE" sz="1600" b="1" dirty="0" err="1"/>
              <a:t>sukaripe</a:t>
            </a:r>
            <a:r>
              <a:rPr lang="de-DE" sz="1600" b="1" dirty="0"/>
              <a:t>; </a:t>
            </a:r>
            <a:r>
              <a:rPr lang="de-DE" sz="1600" b="1" dirty="0" err="1"/>
              <a:t>ola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nezna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uctiva</a:t>
            </a:r>
            <a:r>
              <a:rPr lang="de-DE" sz="1600" b="1" dirty="0"/>
              <a:t> </a:t>
            </a:r>
            <a:r>
              <a:rPr lang="de-DE" sz="1600" b="1" dirty="0" err="1"/>
              <a:t>adalese</a:t>
            </a:r>
            <a:r>
              <a:rPr lang="de-DE" sz="1600" b="1" dirty="0"/>
              <a:t> so na </a:t>
            </a:r>
            <a:r>
              <a:rPr lang="de-DE" sz="1600" b="1" dirty="0" err="1"/>
              <a:t>mangela</a:t>
            </a:r>
            <a:r>
              <a:rPr lang="de-DE" sz="1600" b="1" dirty="0"/>
              <a:t> te </a:t>
            </a:r>
            <a:r>
              <a:rPr lang="de-DE" sz="1600" b="1" dirty="0" err="1"/>
              <a:t>povredinen</a:t>
            </a:r>
            <a:r>
              <a:rPr lang="de-DE" sz="1600" b="1" dirty="0"/>
              <a:t> </a:t>
            </a:r>
            <a:r>
              <a:rPr lang="de-DE" sz="1600" b="1" dirty="0" err="1"/>
              <a:t>olenge</a:t>
            </a:r>
            <a:r>
              <a:rPr lang="de-DE" sz="1600" b="1" dirty="0"/>
              <a:t> </a:t>
            </a:r>
            <a:r>
              <a:rPr lang="de-DE" sz="1600" b="1" dirty="0" err="1"/>
              <a:t>cuvstvija</a:t>
            </a:r>
            <a:r>
              <a:rPr lang="de-DE" sz="1600" b="1" dirty="0"/>
              <a:t>, </a:t>
            </a:r>
            <a:r>
              <a:rPr lang="de-DE" sz="1600" b="1" dirty="0" err="1"/>
              <a:t>nego</a:t>
            </a:r>
            <a:r>
              <a:rPr lang="de-DE" sz="1600" b="1" dirty="0"/>
              <a:t> </a:t>
            </a:r>
            <a:r>
              <a:rPr lang="de-DE" sz="1600" b="1" dirty="0" err="1"/>
              <a:t>naprotiv</a:t>
            </a:r>
            <a:r>
              <a:rPr lang="de-DE" sz="1600" b="1" dirty="0"/>
              <a:t> </a:t>
            </a:r>
            <a:r>
              <a:rPr lang="de-DE" sz="1600" b="1" dirty="0" err="1"/>
              <a:t>streminenape</a:t>
            </a:r>
            <a:r>
              <a:rPr lang="de-DE" sz="1600" b="1" dirty="0"/>
              <a:t> te </a:t>
            </a:r>
            <a:r>
              <a:rPr lang="de-DE" sz="1600" b="1" dirty="0" err="1"/>
              <a:t>pomozinen</a:t>
            </a:r>
            <a:r>
              <a:rPr lang="de-DE" sz="1600" b="1" dirty="0"/>
              <a:t> te </a:t>
            </a:r>
            <a:r>
              <a:rPr lang="de-DE" sz="1600" b="1" dirty="0" err="1"/>
              <a:t>oven</a:t>
            </a:r>
            <a:r>
              <a:rPr lang="de-DE" sz="1600" b="1" dirty="0"/>
              <a:t> </a:t>
            </a:r>
            <a:r>
              <a:rPr lang="de-DE" sz="1600" b="1" dirty="0" err="1"/>
              <a:t>srejkna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8E349A-F26A-E70F-EA01-3D323B44D9F2}"/>
              </a:ext>
            </a:extLst>
          </p:cNvPr>
          <p:cNvSpPr txBox="1"/>
          <p:nvPr/>
        </p:nvSpPr>
        <p:spPr>
          <a:xfrm>
            <a:off x="3140620" y="2976922"/>
            <a:ext cx="89931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zaentirisirimo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sekova</a:t>
            </a:r>
            <a:r>
              <a:rPr lang="de-DE" sz="1600" b="1" dirty="0"/>
              <a:t> </a:t>
            </a:r>
            <a:r>
              <a:rPr lang="de-DE" sz="1600" b="1" dirty="0" err="1"/>
              <a:t>oblik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stradipa</a:t>
            </a:r>
            <a:r>
              <a:rPr lang="de-DE" sz="1600" b="1" dirty="0"/>
              <a:t> so ka </a:t>
            </a:r>
            <a:r>
              <a:rPr lang="de-DE" sz="1600" b="1" dirty="0" err="1"/>
              <a:t>privlecinel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vnimanije</a:t>
            </a:r>
            <a:r>
              <a:rPr lang="de-DE" sz="1600" b="1" dirty="0"/>
              <a:t>, a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sekova</a:t>
            </a:r>
            <a:r>
              <a:rPr lang="de-DE" sz="1600" b="1" dirty="0"/>
              <a:t> </a:t>
            </a:r>
            <a:r>
              <a:rPr lang="de-DE" sz="1600" b="1" dirty="0" err="1"/>
              <a:t>stradalniko</a:t>
            </a:r>
            <a:r>
              <a:rPr lang="de-DE" sz="1600" b="1" dirty="0"/>
              <a:t> kova </a:t>
            </a:r>
            <a:r>
              <a:rPr lang="de-DE" sz="1600" b="1" dirty="0" err="1"/>
              <a:t>olesnineja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, </a:t>
            </a:r>
            <a:r>
              <a:rPr lang="de-DE" sz="1600" b="1" dirty="0" err="1"/>
              <a:t>olese</a:t>
            </a:r>
            <a:r>
              <a:rPr lang="de-DE" sz="1600" b="1" dirty="0"/>
              <a:t> </a:t>
            </a:r>
            <a:r>
              <a:rPr lang="de-DE" sz="1600" b="1" dirty="0" err="1"/>
              <a:t>ljubezna</a:t>
            </a:r>
            <a:r>
              <a:rPr lang="de-DE" sz="1600" b="1" dirty="0"/>
              <a:t> </a:t>
            </a:r>
            <a:r>
              <a:rPr lang="de-DE" sz="1600" b="1" dirty="0" err="1"/>
              <a:t>lafija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sar </a:t>
            </a:r>
            <a:r>
              <a:rPr lang="de-DE" sz="1600" b="1" dirty="0" err="1"/>
              <a:t>smiruvacko</a:t>
            </a:r>
            <a:r>
              <a:rPr lang="de-DE" sz="1600" b="1" dirty="0"/>
              <a:t> </a:t>
            </a:r>
            <a:r>
              <a:rPr lang="de-DE" sz="1600" b="1" dirty="0" err="1"/>
              <a:t>melemi</a:t>
            </a:r>
            <a:r>
              <a:rPr lang="de-DE" sz="1600" b="1" dirty="0"/>
              <a:t>… </a:t>
            </a:r>
            <a:r>
              <a:rPr lang="de-DE" sz="1600" b="1" dirty="0" err="1"/>
              <a:t>Olestar</a:t>
            </a:r>
            <a:r>
              <a:rPr lang="de-DE" sz="1600" b="1" dirty="0"/>
              <a:t> </a:t>
            </a:r>
            <a:r>
              <a:rPr lang="de-DE" sz="1600" b="1" dirty="0" err="1"/>
              <a:t>izviringa</a:t>
            </a:r>
            <a:r>
              <a:rPr lang="de-DE" sz="1600" b="1" dirty="0"/>
              <a:t> </a:t>
            </a:r>
            <a:r>
              <a:rPr lang="de-DE" sz="1600" b="1" dirty="0" err="1"/>
              <a:t>doblest</a:t>
            </a:r>
            <a:r>
              <a:rPr lang="de-DE" sz="1600" b="1" dirty="0"/>
              <a:t> – </a:t>
            </a:r>
            <a:r>
              <a:rPr lang="de-DE" sz="1600" b="1" dirty="0" err="1"/>
              <a:t>lekovito</a:t>
            </a:r>
            <a:r>
              <a:rPr lang="de-DE" sz="1600" b="1" dirty="0"/>
              <a:t> </a:t>
            </a:r>
            <a:r>
              <a:rPr lang="de-DE" sz="1600" b="1" dirty="0" err="1"/>
              <a:t>sila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 – </a:t>
            </a:r>
            <a:r>
              <a:rPr lang="de-DE" sz="1600" b="1" dirty="0" err="1"/>
              <a:t>kon</a:t>
            </a:r>
            <a:r>
              <a:rPr lang="de-DE" sz="1600" b="1" dirty="0"/>
              <a:t> o </a:t>
            </a:r>
            <a:r>
              <a:rPr lang="de-DE" sz="1600" b="1" dirty="0" err="1"/>
              <a:t>nasvale</a:t>
            </a:r>
            <a:r>
              <a:rPr lang="de-DE" sz="1600" b="1" dirty="0"/>
              <a:t> ki </a:t>
            </a:r>
            <a:r>
              <a:rPr lang="de-DE" sz="1600" b="1" dirty="0" err="1"/>
              <a:t>nevolja</a:t>
            </a:r>
            <a:r>
              <a:rPr lang="de-DE" sz="1600" b="1" dirty="0"/>
              <a:t>.                </a:t>
            </a:r>
          </a:p>
          <a:p>
            <a:r>
              <a:rPr lang="de-DE" sz="1600" b="1" dirty="0"/>
              <a:t>Ko </a:t>
            </a:r>
            <a:r>
              <a:rPr lang="de-DE" sz="1600" b="1" dirty="0" err="1"/>
              <a:t>astali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danocnija</a:t>
            </a:r>
            <a:r>
              <a:rPr lang="de-DE" sz="1600" b="1" dirty="0"/>
              <a:t> (O Hristos) </a:t>
            </a:r>
            <a:r>
              <a:rPr lang="de-DE" sz="1600" b="1" dirty="0" err="1"/>
              <a:t>besla</a:t>
            </a:r>
            <a:r>
              <a:rPr lang="de-DE" sz="1600" b="1" dirty="0"/>
              <a:t> sar </a:t>
            </a:r>
            <a:r>
              <a:rPr lang="de-DE" sz="1600" b="1" dirty="0" err="1"/>
              <a:t>istaknimo</a:t>
            </a:r>
            <a:r>
              <a:rPr lang="de-DE" sz="1600" b="1" dirty="0"/>
              <a:t> </a:t>
            </a:r>
            <a:r>
              <a:rPr lang="de-DE" sz="1600" b="1" dirty="0" err="1"/>
              <a:t>gosto</a:t>
            </a:r>
            <a:r>
              <a:rPr lang="de-DE" sz="1600" b="1" dirty="0"/>
              <a:t>, </a:t>
            </a:r>
            <a:r>
              <a:rPr lang="de-DE" sz="1600" b="1" dirty="0" err="1"/>
              <a:t>pokazibaja</a:t>
            </a:r>
            <a:r>
              <a:rPr lang="de-DE" sz="1600" b="1" dirty="0"/>
              <a:t> so </a:t>
            </a:r>
            <a:r>
              <a:rPr lang="de-DE" sz="1600" b="1" dirty="0" err="1"/>
              <a:t>piri</a:t>
            </a:r>
            <a:r>
              <a:rPr lang="de-DE" sz="1600" b="1" dirty="0"/>
              <a:t> </a:t>
            </a:r>
            <a:r>
              <a:rPr lang="de-DE" sz="1600" b="1" dirty="0" err="1"/>
              <a:t>simpatija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ljubeznost</a:t>
            </a:r>
            <a:r>
              <a:rPr lang="de-DE" sz="1600" b="1" dirty="0"/>
              <a:t> ko </a:t>
            </a:r>
            <a:r>
              <a:rPr lang="de-DE" sz="1600" b="1" dirty="0" err="1"/>
              <a:t>drustvo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priznainela</a:t>
            </a:r>
            <a:r>
              <a:rPr lang="de-DE" sz="1600" b="1" dirty="0"/>
              <a:t> o </a:t>
            </a:r>
            <a:r>
              <a:rPr lang="de-DE" sz="1600" b="1" dirty="0" err="1"/>
              <a:t>manusikano</a:t>
            </a:r>
            <a:r>
              <a:rPr lang="de-DE" sz="1600" b="1" dirty="0"/>
              <a:t> </a:t>
            </a:r>
            <a:r>
              <a:rPr lang="de-DE" sz="1600" b="1" dirty="0" err="1"/>
              <a:t>dostoinstvo</a:t>
            </a:r>
            <a:r>
              <a:rPr lang="de-DE" sz="1600" b="1" dirty="0"/>
              <a:t>; a o </a:t>
            </a:r>
            <a:r>
              <a:rPr lang="de-DE" sz="1600" b="1" dirty="0" err="1"/>
              <a:t>manusa</a:t>
            </a:r>
            <a:r>
              <a:rPr lang="de-DE" sz="1600" b="1" dirty="0"/>
              <a:t>, </a:t>
            </a:r>
            <a:r>
              <a:rPr lang="de-DE" sz="1600" b="1" dirty="0" err="1"/>
              <a:t>kase</a:t>
            </a:r>
            <a:r>
              <a:rPr lang="de-DE" sz="1600" b="1" dirty="0"/>
              <a:t> </a:t>
            </a:r>
            <a:r>
              <a:rPr lang="de-DE" sz="1600" b="1" dirty="0" err="1"/>
              <a:t>zedna</a:t>
            </a:r>
            <a:r>
              <a:rPr lang="de-DE" sz="1600" b="1" dirty="0"/>
              <a:t> ko </a:t>
            </a:r>
            <a:r>
              <a:rPr lang="de-DE" sz="1600" b="1" dirty="0" err="1"/>
              <a:t>srce</a:t>
            </a:r>
            <a:r>
              <a:rPr lang="de-DE" sz="1600" b="1" dirty="0"/>
              <a:t> </a:t>
            </a:r>
            <a:r>
              <a:rPr lang="de-DE" sz="1600" b="1" dirty="0" err="1"/>
              <a:t>olese</a:t>
            </a:r>
            <a:r>
              <a:rPr lang="de-DE" sz="1600" b="1" dirty="0"/>
              <a:t> </a:t>
            </a:r>
            <a:r>
              <a:rPr lang="de-DE" sz="1600" b="1" dirty="0" err="1"/>
              <a:t>lafija</a:t>
            </a:r>
            <a:r>
              <a:rPr lang="de-DE" sz="1600" b="1" dirty="0"/>
              <a:t> </a:t>
            </a:r>
            <a:r>
              <a:rPr lang="de-DE" sz="1600" b="1" dirty="0" err="1"/>
              <a:t>perena</a:t>
            </a:r>
            <a:r>
              <a:rPr lang="de-DE" sz="1600" b="1" dirty="0"/>
              <a:t> so </a:t>
            </a:r>
            <a:r>
              <a:rPr lang="de-DE" sz="1600" b="1" dirty="0" err="1"/>
              <a:t>blagoslovimi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civdi</a:t>
            </a:r>
            <a:r>
              <a:rPr lang="de-DE" sz="1600" b="1" dirty="0"/>
              <a:t> </a:t>
            </a:r>
            <a:r>
              <a:rPr lang="de-DE" sz="1600" b="1" dirty="0" err="1"/>
              <a:t>tvorno</a:t>
            </a:r>
            <a:r>
              <a:rPr lang="de-DE" sz="1600" b="1" dirty="0"/>
              <a:t> </a:t>
            </a:r>
            <a:r>
              <a:rPr lang="de-DE" sz="1600" b="1" dirty="0" err="1"/>
              <a:t>sila</a:t>
            </a:r>
            <a:r>
              <a:rPr lang="de-DE" sz="16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D62AF4-3252-400D-105F-3145B629252F}"/>
              </a:ext>
            </a:extLst>
          </p:cNvPr>
          <p:cNvSpPr txBox="1"/>
          <p:nvPr/>
        </p:nvSpPr>
        <p:spPr>
          <a:xfrm>
            <a:off x="6443630" y="5685379"/>
            <a:ext cx="5748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 err="1"/>
              <a:t>Ov</a:t>
            </a:r>
            <a:r>
              <a:rPr lang="es-ES" sz="1600" b="1" dirty="0"/>
              <a:t> </a:t>
            </a:r>
            <a:r>
              <a:rPr lang="es-ES" sz="1600" b="1" dirty="0" err="1"/>
              <a:t>sikavga</a:t>
            </a:r>
            <a:r>
              <a:rPr lang="es-ES" sz="1600" b="1" dirty="0"/>
              <a:t> </a:t>
            </a:r>
            <a:r>
              <a:rPr lang="es-ES" sz="1600" b="1" dirty="0" err="1"/>
              <a:t>najbari</a:t>
            </a:r>
            <a:r>
              <a:rPr lang="es-ES" sz="1600" b="1" dirty="0"/>
              <a:t> </a:t>
            </a:r>
            <a:r>
              <a:rPr lang="es-ES" sz="1600" b="1" dirty="0" err="1"/>
              <a:t>takticnost</a:t>
            </a:r>
            <a:r>
              <a:rPr lang="es-ES" sz="1600" b="1" dirty="0"/>
              <a:t> </a:t>
            </a:r>
            <a:r>
              <a:rPr lang="es-ES" sz="1600" b="1" dirty="0" err="1"/>
              <a:t>thaj</a:t>
            </a:r>
            <a:r>
              <a:rPr lang="es-ES" sz="1600" b="1" dirty="0"/>
              <a:t> </a:t>
            </a:r>
            <a:r>
              <a:rPr lang="es-ES" sz="1600" b="1" dirty="0" err="1"/>
              <a:t>vnimatelnost</a:t>
            </a:r>
            <a:r>
              <a:rPr lang="es-ES" sz="1600" b="1" dirty="0"/>
              <a:t>, </a:t>
            </a:r>
            <a:r>
              <a:rPr lang="es-ES" sz="1600" b="1" dirty="0" err="1"/>
              <a:t>ljubeznost</a:t>
            </a:r>
            <a:r>
              <a:rPr lang="es-ES" sz="1600" b="1" dirty="0"/>
              <a:t> ko </a:t>
            </a:r>
            <a:r>
              <a:rPr lang="es-ES" sz="1600" b="1" dirty="0" err="1"/>
              <a:t>odnosija</a:t>
            </a:r>
            <a:r>
              <a:rPr lang="es-ES" sz="1600" b="1" dirty="0"/>
              <a:t> e </a:t>
            </a:r>
            <a:r>
              <a:rPr lang="es-ES" sz="1600" b="1" dirty="0" err="1"/>
              <a:t>manusencar</a:t>
            </a:r>
            <a:r>
              <a:rPr lang="es-ES" sz="1600" b="1" dirty="0"/>
              <a:t>. </a:t>
            </a:r>
            <a:r>
              <a:rPr lang="es-ES" sz="1600" b="1" dirty="0" err="1"/>
              <a:t>Nikad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ine</a:t>
            </a:r>
            <a:r>
              <a:rPr lang="es-ES" sz="1600" b="1" dirty="0"/>
              <a:t> </a:t>
            </a:r>
            <a:r>
              <a:rPr lang="es-ES" sz="1600" b="1" dirty="0" err="1"/>
              <a:t>grubo</a:t>
            </a:r>
            <a:r>
              <a:rPr lang="es-ES" sz="1600" b="1" dirty="0"/>
              <a:t> </a:t>
            </a:r>
            <a:r>
              <a:rPr lang="es-ES" sz="1600" b="1" dirty="0" err="1"/>
              <a:t>ili</a:t>
            </a:r>
            <a:r>
              <a:rPr lang="es-ES" sz="1600" b="1" dirty="0"/>
              <a:t> </a:t>
            </a:r>
            <a:r>
              <a:rPr lang="es-ES" sz="1600" b="1" dirty="0" err="1"/>
              <a:t>nepotrebno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iklilo</a:t>
            </a:r>
            <a:r>
              <a:rPr lang="es-ES" sz="1600" b="1" dirty="0"/>
              <a:t> </a:t>
            </a:r>
            <a:r>
              <a:rPr lang="es-ES" sz="1600" b="1" dirty="0" err="1"/>
              <a:t>olestar</a:t>
            </a:r>
            <a:r>
              <a:rPr lang="es-ES" sz="1600" b="1" dirty="0"/>
              <a:t> </a:t>
            </a:r>
            <a:r>
              <a:rPr lang="es-ES" sz="1600" b="1" dirty="0" err="1"/>
              <a:t>grubo</a:t>
            </a:r>
            <a:r>
              <a:rPr lang="es-ES" sz="1600" b="1" dirty="0"/>
              <a:t> </a:t>
            </a:r>
            <a:r>
              <a:rPr lang="es-ES" sz="1600" b="1" dirty="0" err="1"/>
              <a:t>lafi</a:t>
            </a:r>
            <a:r>
              <a:rPr lang="es-ES" sz="1600" b="1" dirty="0"/>
              <a:t>: </a:t>
            </a:r>
            <a:r>
              <a:rPr lang="es-ES" sz="1600" b="1" dirty="0" err="1"/>
              <a:t>nikad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predizvikuinga</a:t>
            </a:r>
            <a:r>
              <a:rPr lang="es-ES" sz="1600" b="1" dirty="0"/>
              <a:t> </a:t>
            </a:r>
            <a:r>
              <a:rPr lang="es-ES" sz="1600" b="1" dirty="0" err="1"/>
              <a:t>nepotrebno</a:t>
            </a:r>
            <a:r>
              <a:rPr lang="es-ES" sz="1600" b="1" dirty="0"/>
              <a:t> tuga </a:t>
            </a:r>
            <a:r>
              <a:rPr lang="es-ES" sz="1600" b="1" dirty="0" err="1"/>
              <a:t>tari</a:t>
            </a:r>
            <a:r>
              <a:rPr lang="es-ES" sz="1600" b="1" dirty="0"/>
              <a:t> </a:t>
            </a:r>
            <a:r>
              <a:rPr lang="es-ES" sz="1600" b="1" dirty="0" err="1"/>
              <a:t>cuvstvitelno</a:t>
            </a:r>
            <a:r>
              <a:rPr lang="es-ES" sz="1600" b="1" dirty="0"/>
              <a:t> </a:t>
            </a:r>
            <a:r>
              <a:rPr lang="es-ES" sz="1600" b="1" dirty="0" err="1"/>
              <a:t>dusa</a:t>
            </a:r>
            <a:r>
              <a:rPr lang="es-ES" sz="1600" b="1" dirty="0"/>
              <a:t>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481B28F-2413-B722-EF64-6F03145B659F}"/>
              </a:ext>
            </a:extLst>
          </p:cNvPr>
          <p:cNvSpPr/>
          <p:nvPr/>
        </p:nvSpPr>
        <p:spPr>
          <a:xfrm>
            <a:off x="8502087" y="138232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F2A1BC4A-3FF0-20A0-8971-E898CD64E6B5}"/>
              </a:ext>
            </a:extLst>
          </p:cNvPr>
          <p:cNvSpPr/>
          <p:nvPr/>
        </p:nvSpPr>
        <p:spPr>
          <a:xfrm>
            <a:off x="8980441" y="451441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57C27A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tano</a:t>
            </a:r>
            <a:r>
              <a:rPr lang="de-DE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ljubezno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EEA8F-5942-D046-4611-AF0527835277}"/>
              </a:ext>
            </a:extLst>
          </p:cNvPr>
          <p:cNvGrpSpPr/>
          <p:nvPr/>
        </p:nvGrpSpPr>
        <p:grpSpPr>
          <a:xfrm>
            <a:off x="96057" y="82543"/>
            <a:ext cx="2208590" cy="880705"/>
            <a:chOff x="96057" y="82543"/>
            <a:chExt cx="2208590" cy="88070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F768C4F-4CFB-6923-F424-5F120375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90" cy="88070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1C9C185-FE20-809A-148A-8B3B5F26A475}"/>
                </a:ext>
              </a:extLst>
            </p:cNvPr>
            <p:cNvSpPr txBox="1"/>
            <p:nvPr/>
          </p:nvSpPr>
          <p:spPr>
            <a:xfrm>
              <a:off x="468875" y="108808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6DE1A41-5DFF-C6D5-AD1A-8A70141220F8}"/>
              </a:ext>
            </a:extLst>
          </p:cNvPr>
          <p:cNvGrpSpPr/>
          <p:nvPr/>
        </p:nvGrpSpPr>
        <p:grpSpPr>
          <a:xfrm>
            <a:off x="96057" y="3116495"/>
            <a:ext cx="3281905" cy="981669"/>
            <a:chOff x="96057" y="3116495"/>
            <a:chExt cx="3281905" cy="98166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952546B-759D-49D4-EB63-CDA35986C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3128798"/>
              <a:ext cx="3044563" cy="96936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8A293A2-793B-8653-E929-40B9EA8BD451}"/>
                </a:ext>
              </a:extLst>
            </p:cNvPr>
            <p:cNvSpPr txBox="1"/>
            <p:nvPr/>
          </p:nvSpPr>
          <p:spPr>
            <a:xfrm rot="541628">
              <a:off x="711563" y="3116495"/>
              <a:ext cx="2666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taro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Imagen 12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CAA9A159-3AC6-8D8E-2E14-D308F8B2BB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2193"/>
          <a:stretch/>
        </p:blipFill>
        <p:spPr>
          <a:xfrm>
            <a:off x="86272" y="4246282"/>
            <a:ext cx="2914541" cy="2529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5E6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n 17" descr="Imagen que contiene exterior, persona, hombre, viendo&#10;&#10;Descripción generada automáticamente">
            <a:extLst>
              <a:ext uri="{FF2B5EF4-FFF2-40B4-BE49-F238E27FC236}">
                <a16:creationId xmlns:a16="http://schemas.microsoft.com/office/drawing/2014/main" id="{26C2B679-0C8E-E6FF-71CA-96E6E7E67B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5930"/>
          <a:stretch/>
        </p:blipFill>
        <p:spPr>
          <a:xfrm>
            <a:off x="9194053" y="1096997"/>
            <a:ext cx="2817973" cy="1754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26E18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65CEDF-F0CB-F746-5374-A736758322A1}"/>
              </a:ext>
            </a:extLst>
          </p:cNvPr>
          <p:cNvSpPr txBox="1"/>
          <p:nvPr/>
        </p:nvSpPr>
        <p:spPr>
          <a:xfrm>
            <a:off x="2825266" y="235574"/>
            <a:ext cx="5156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znacinela</a:t>
            </a:r>
            <a:r>
              <a:rPr lang="de-DE" b="1" dirty="0"/>
              <a:t> ,,te ovel </a:t>
            </a:r>
            <a:r>
              <a:rPr lang="de-DE" b="1" dirty="0" err="1"/>
              <a:t>pe</a:t>
            </a:r>
            <a:r>
              <a:rPr lang="de-DE" b="1" dirty="0"/>
              <a:t> </a:t>
            </a:r>
            <a:r>
              <a:rPr lang="de-DE" b="1" dirty="0" err="1"/>
              <a:t>nezno</a:t>
            </a:r>
            <a:r>
              <a:rPr lang="de-DE" b="1" dirty="0"/>
              <a:t>“, ,,te </a:t>
            </a:r>
            <a:r>
              <a:rPr lang="de-DE" b="1" dirty="0" err="1"/>
              <a:t>sikavelpe</a:t>
            </a:r>
            <a:r>
              <a:rPr lang="de-DE" b="1" dirty="0"/>
              <a:t> </a:t>
            </a:r>
            <a:r>
              <a:rPr lang="de-DE" b="1" dirty="0" err="1"/>
              <a:t>ljubeznost</a:t>
            </a:r>
            <a:r>
              <a:rPr lang="de-DE" b="1" dirty="0"/>
              <a:t>“, ,,te ovel </a:t>
            </a:r>
            <a:r>
              <a:rPr lang="de-DE" b="1" dirty="0" err="1"/>
              <a:t>pe</a:t>
            </a:r>
            <a:r>
              <a:rPr lang="de-DE" b="1" dirty="0"/>
              <a:t> </a:t>
            </a:r>
            <a:r>
              <a:rPr lang="de-DE" b="1" dirty="0" err="1"/>
              <a:t>vnimatelno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gudlo</a:t>
            </a:r>
            <a:r>
              <a:rPr lang="de-DE" b="1" dirty="0"/>
              <a:t>“.</a:t>
            </a:r>
            <a:endParaRPr lang="es-ES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6115305-23ED-8F91-49A3-8ECB5F682731}"/>
              </a:ext>
            </a:extLst>
          </p:cNvPr>
          <p:cNvSpPr txBox="1"/>
          <p:nvPr/>
        </p:nvSpPr>
        <p:spPr>
          <a:xfrm>
            <a:off x="6446973" y="4592540"/>
            <a:ext cx="54735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Ola </a:t>
            </a:r>
            <a:r>
              <a:rPr lang="de-DE" sz="1600" b="1" dirty="0" err="1"/>
              <a:t>kopninge</a:t>
            </a:r>
            <a:r>
              <a:rPr lang="de-DE" sz="1600" b="1" dirty="0"/>
              <a:t> te </a:t>
            </a:r>
            <a:r>
              <a:rPr lang="de-DE" sz="1600" b="1" dirty="0" err="1"/>
              <a:t>acoven</a:t>
            </a:r>
            <a:r>
              <a:rPr lang="de-DE" sz="1600" b="1" dirty="0"/>
              <a:t> </a:t>
            </a:r>
            <a:r>
              <a:rPr lang="de-DE" sz="1600" b="1" dirty="0" err="1"/>
              <a:t>dostojna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Olesi</a:t>
            </a:r>
            <a:r>
              <a:rPr lang="de-DE" sz="1600" b="1" dirty="0"/>
              <a:t> </a:t>
            </a:r>
            <a:r>
              <a:rPr lang="de-DE" sz="1600" b="1" dirty="0" err="1"/>
              <a:t>doverba</a:t>
            </a:r>
            <a:r>
              <a:rPr lang="de-DE" sz="1600" b="1" dirty="0"/>
              <a:t>. </a:t>
            </a:r>
            <a:r>
              <a:rPr lang="de-DE" sz="1600" b="1" dirty="0" err="1"/>
              <a:t>Osvestingepe</a:t>
            </a:r>
            <a:r>
              <a:rPr lang="de-DE" sz="1600" b="1" dirty="0"/>
              <a:t> neve </a:t>
            </a:r>
            <a:r>
              <a:rPr lang="de-DE" sz="1600" b="1" dirty="0" err="1"/>
              <a:t>impulsija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pravdile</a:t>
            </a:r>
            <a:r>
              <a:rPr lang="de-DE" sz="1600" b="1" dirty="0"/>
              <a:t> </a:t>
            </a:r>
            <a:r>
              <a:rPr lang="de-DE" sz="1600" b="1" dirty="0" err="1"/>
              <a:t>olenge</a:t>
            </a:r>
            <a:r>
              <a:rPr lang="de-DE" sz="1600" b="1" dirty="0"/>
              <a:t> </a:t>
            </a:r>
            <a:r>
              <a:rPr lang="de-DE" sz="1600" b="1" dirty="0" err="1"/>
              <a:t>moznostija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nevo</a:t>
            </a:r>
            <a:r>
              <a:rPr lang="de-DE" sz="1600" b="1" dirty="0"/>
              <a:t> </a:t>
            </a:r>
            <a:r>
              <a:rPr lang="de-DE" sz="1600" b="1" dirty="0" err="1"/>
              <a:t>zivoto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akala</a:t>
            </a:r>
            <a:r>
              <a:rPr lang="de-DE" sz="1600" b="1" dirty="0"/>
              <a:t> </a:t>
            </a:r>
            <a:r>
              <a:rPr lang="de-DE" sz="1600" b="1" dirty="0" err="1"/>
              <a:t>frdipe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opstestvo</a:t>
            </a:r>
            <a:r>
              <a:rPr lang="de-DE" sz="1600" b="1" dirty="0"/>
              <a:t>. I </a:t>
            </a:r>
            <a:r>
              <a:rPr lang="de-DE" sz="1600" b="1" dirty="0" err="1"/>
              <a:t>Sluzba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isceliba</a:t>
            </a:r>
            <a:r>
              <a:rPr lang="de-DE" sz="1600" b="1" dirty="0"/>
              <a:t>, 16,17.</a:t>
            </a:r>
            <a:endParaRPr lang="es-ES" sz="16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433AE99-AEB0-5FF5-6C8C-2D656E9FF3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62"/>
          <a:stretch/>
        </p:blipFill>
        <p:spPr>
          <a:xfrm>
            <a:off x="3143486" y="4703288"/>
            <a:ext cx="3270864" cy="2072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5E6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49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12" grpId="0" animBg="1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7B7237-1B31-F4F2-1136-C5FD13B70913}"/>
              </a:ext>
            </a:extLst>
          </p:cNvPr>
          <p:cNvSpPr txBox="1"/>
          <p:nvPr/>
        </p:nvSpPr>
        <p:spPr>
          <a:xfrm>
            <a:off x="4905716" y="2213983"/>
            <a:ext cx="6825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Adalese</a:t>
            </a:r>
            <a:r>
              <a:rPr lang="de-DE" sz="1600" b="1" dirty="0"/>
              <a:t>, sar </a:t>
            </a:r>
            <a:r>
              <a:rPr lang="de-DE" sz="1600" b="1" dirty="0" err="1"/>
              <a:t>Devleso</a:t>
            </a:r>
            <a:r>
              <a:rPr lang="de-DE" sz="1600" b="1" dirty="0"/>
              <a:t> </a:t>
            </a:r>
            <a:r>
              <a:rPr lang="de-DE" sz="1600" b="1" dirty="0" err="1"/>
              <a:t>izbirimo</a:t>
            </a:r>
            <a:r>
              <a:rPr lang="de-DE" sz="1600" b="1" dirty="0"/>
              <a:t> </a:t>
            </a:r>
            <a:r>
              <a:rPr lang="de-DE" sz="1600" b="1" dirty="0" err="1"/>
              <a:t>narodo</a:t>
            </a:r>
            <a:r>
              <a:rPr lang="de-DE" sz="1600" b="1" dirty="0"/>
              <a:t>, </a:t>
            </a:r>
            <a:r>
              <a:rPr lang="de-DE" sz="1600" b="1" dirty="0" err="1"/>
              <a:t>sveta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mangle, </a:t>
            </a:r>
            <a:r>
              <a:rPr lang="de-DE" sz="1600" b="1" dirty="0" err="1"/>
              <a:t>uraven</a:t>
            </a:r>
            <a:r>
              <a:rPr lang="de-DE" sz="1600" b="1" dirty="0"/>
              <a:t> tumen ko </a:t>
            </a:r>
            <a:r>
              <a:rPr lang="de-DE" sz="1600" b="1" dirty="0" err="1"/>
              <a:t>sostradanie</a:t>
            </a:r>
            <a:r>
              <a:rPr lang="de-DE" sz="1600" b="1" dirty="0"/>
              <a:t>, </a:t>
            </a:r>
            <a:r>
              <a:rPr lang="de-DE" sz="1600" b="1" dirty="0" err="1"/>
              <a:t>ljubeznost</a:t>
            </a:r>
            <a:r>
              <a:rPr lang="de-DE" sz="1600" b="1" dirty="0"/>
              <a:t>, </a:t>
            </a:r>
            <a:r>
              <a:rPr lang="de-DE" sz="1600" b="1" dirty="0" err="1"/>
              <a:t>smiriba</a:t>
            </a:r>
            <a:r>
              <a:rPr lang="de-DE" sz="1600" b="1" dirty="0"/>
              <a:t>, </a:t>
            </a:r>
            <a:r>
              <a:rPr lang="de-DE" sz="1600" b="1" dirty="0" err="1"/>
              <a:t>krotost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trpelivost</a:t>
            </a:r>
            <a:r>
              <a:rPr lang="de-DE" sz="1600" b="1" dirty="0"/>
              <a:t> (</a:t>
            </a:r>
            <a:r>
              <a:rPr lang="de-DE" sz="1600" b="1" dirty="0" err="1"/>
              <a:t>Kolosjanite</a:t>
            </a:r>
            <a:r>
              <a:rPr lang="de-DE" sz="1600" b="1" dirty="0"/>
              <a:t> 3:12).</a:t>
            </a:r>
            <a:endParaRPr lang="es-ES" sz="1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427BFB-2DAE-417C-6DE4-453139FD7192}"/>
              </a:ext>
            </a:extLst>
          </p:cNvPr>
          <p:cNvSpPr txBox="1"/>
          <p:nvPr/>
        </p:nvSpPr>
        <p:spPr>
          <a:xfrm>
            <a:off x="3396921" y="208206"/>
            <a:ext cx="52183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Konecno</a:t>
            </a:r>
            <a:r>
              <a:rPr lang="de-DE" b="1" dirty="0"/>
              <a:t>, </a:t>
            </a:r>
            <a:r>
              <a:rPr lang="de-DE" b="1" dirty="0" err="1"/>
              <a:t>sarine</a:t>
            </a:r>
            <a:r>
              <a:rPr lang="de-DE" b="1" dirty="0"/>
              <a:t> tumen </a:t>
            </a:r>
            <a:r>
              <a:rPr lang="de-DE" b="1" dirty="0" err="1"/>
              <a:t>oven</a:t>
            </a:r>
            <a:r>
              <a:rPr lang="de-DE" b="1" dirty="0"/>
              <a:t> ki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misla</a:t>
            </a:r>
            <a:r>
              <a:rPr lang="de-DE" b="1" dirty="0"/>
              <a:t>,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socuvstvitelna</a:t>
            </a:r>
            <a:r>
              <a:rPr lang="de-DE" b="1" dirty="0"/>
              <a:t>, mangen tumen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</a:t>
            </a:r>
            <a:r>
              <a:rPr lang="de-DE" b="1" dirty="0"/>
              <a:t>,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socuvstvitelna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smirime</a:t>
            </a:r>
            <a:r>
              <a:rPr lang="de-DE" b="1" dirty="0"/>
              <a:t> (1.Petrovo 3:8).</a:t>
            </a:r>
            <a:endParaRPr lang="es-ES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E2CD152-07C3-43DE-4E1F-1DAD8B7509CC}"/>
              </a:ext>
            </a:extLst>
          </p:cNvPr>
          <p:cNvGrpSpPr/>
          <p:nvPr/>
        </p:nvGrpSpPr>
        <p:grpSpPr>
          <a:xfrm>
            <a:off x="64795" y="68726"/>
            <a:ext cx="3493469" cy="1202290"/>
            <a:chOff x="64795" y="68726"/>
            <a:chExt cx="3493469" cy="120229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828E4E8-3D18-164B-DCA5-A18771582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95" y="68726"/>
              <a:ext cx="3332126" cy="120229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81EFBCA-2057-4706-7DCE-5C51713E570C}"/>
                </a:ext>
              </a:extLst>
            </p:cNvPr>
            <p:cNvSpPr txBox="1"/>
            <p:nvPr/>
          </p:nvSpPr>
          <p:spPr>
            <a:xfrm rot="21408114">
              <a:off x="791136" y="38190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Kola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tekstija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5FC5C9-F908-5722-C659-7D344B13DFA0}"/>
              </a:ext>
            </a:extLst>
          </p:cNvPr>
          <p:cNvSpPr txBox="1"/>
          <p:nvPr/>
        </p:nvSpPr>
        <p:spPr>
          <a:xfrm>
            <a:off x="4905717" y="1349594"/>
            <a:ext cx="632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Falinen</a:t>
            </a:r>
            <a:r>
              <a:rPr lang="de-DE" sz="1600" b="1" dirty="0"/>
              <a:t> e </a:t>
            </a:r>
            <a:r>
              <a:rPr lang="de-DE" sz="1600" b="1" dirty="0" err="1"/>
              <a:t>Devle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Tano </a:t>
            </a:r>
            <a:r>
              <a:rPr lang="de-DE" sz="1600" b="1" dirty="0" err="1"/>
              <a:t>sukar</a:t>
            </a:r>
            <a:r>
              <a:rPr lang="de-DE" sz="1600" b="1" dirty="0"/>
              <a:t>; </a:t>
            </a:r>
            <a:r>
              <a:rPr lang="de-DE" sz="1600" b="1" dirty="0" err="1"/>
              <a:t>giljaven</a:t>
            </a:r>
            <a:r>
              <a:rPr lang="de-DE" sz="1600" b="1" dirty="0"/>
              <a:t> ko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anav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milostivo</a:t>
            </a:r>
            <a:r>
              <a:rPr lang="de-DE" sz="1600" b="1" dirty="0"/>
              <a:t> (Psalam 135:3).</a:t>
            </a:r>
            <a:endParaRPr lang="es-ES" sz="16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5D5A8D-63B8-A3C3-EF36-6443F815544A}"/>
              </a:ext>
            </a:extLst>
          </p:cNvPr>
          <p:cNvSpPr txBox="1"/>
          <p:nvPr/>
        </p:nvSpPr>
        <p:spPr>
          <a:xfrm>
            <a:off x="4905716" y="3104641"/>
            <a:ext cx="7227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Nego tumen mangen </a:t>
            </a:r>
            <a:r>
              <a:rPr lang="de-DE" sz="1600" b="1" dirty="0" err="1"/>
              <a:t>tumare</a:t>
            </a:r>
            <a:r>
              <a:rPr lang="de-DE" sz="1600" b="1" dirty="0"/>
              <a:t> </a:t>
            </a:r>
            <a:r>
              <a:rPr lang="de-DE" sz="1600" b="1" dirty="0" err="1"/>
              <a:t>neprijatelen</a:t>
            </a:r>
            <a:r>
              <a:rPr lang="de-DE" sz="1600" b="1" dirty="0"/>
              <a:t>, </a:t>
            </a:r>
            <a:r>
              <a:rPr lang="de-DE" sz="1600" b="1" dirty="0" err="1"/>
              <a:t>keren</a:t>
            </a:r>
            <a:r>
              <a:rPr lang="de-DE" sz="1600" b="1" dirty="0"/>
              <a:t> </a:t>
            </a:r>
            <a:r>
              <a:rPr lang="de-DE" sz="1600" b="1" dirty="0" err="1"/>
              <a:t>olenge</a:t>
            </a:r>
            <a:r>
              <a:rPr lang="de-DE" sz="1600" b="1" dirty="0"/>
              <a:t> </a:t>
            </a:r>
            <a:r>
              <a:rPr lang="de-DE" sz="1600" b="1" dirty="0" err="1"/>
              <a:t>sukaripe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pozajminen</a:t>
            </a:r>
            <a:r>
              <a:rPr lang="de-DE" sz="1600" b="1" dirty="0"/>
              <a:t> </a:t>
            </a:r>
            <a:r>
              <a:rPr lang="de-DE" sz="1600" b="1" dirty="0" err="1"/>
              <a:t>bez</a:t>
            </a:r>
            <a:r>
              <a:rPr lang="de-DE" sz="1600" b="1" dirty="0"/>
              <a:t> te </a:t>
            </a:r>
            <a:r>
              <a:rPr lang="de-DE" sz="1600" b="1" dirty="0" err="1"/>
              <a:t>ucekuinen</a:t>
            </a:r>
            <a:r>
              <a:rPr lang="de-DE" sz="1600" b="1" dirty="0"/>
              <a:t> </a:t>
            </a:r>
            <a:r>
              <a:rPr lang="de-DE" sz="1600" b="1" dirty="0" err="1"/>
              <a:t>nisto</a:t>
            </a:r>
            <a:r>
              <a:rPr lang="de-DE" sz="1600" b="1" dirty="0"/>
              <a:t> te </a:t>
            </a:r>
            <a:r>
              <a:rPr lang="de-DE" sz="1600" b="1" dirty="0" err="1"/>
              <a:t>iranelpe</a:t>
            </a:r>
            <a:r>
              <a:rPr lang="de-DE" sz="1600" b="1" dirty="0"/>
              <a:t> </a:t>
            </a:r>
            <a:r>
              <a:rPr lang="de-DE" sz="1600" b="1" dirty="0" err="1"/>
              <a:t>tumenge</a:t>
            </a:r>
            <a:r>
              <a:rPr lang="de-DE" sz="1600" b="1" dirty="0"/>
              <a:t>. </a:t>
            </a:r>
            <a:r>
              <a:rPr lang="de-DE" sz="1600" b="1" dirty="0" err="1"/>
              <a:t>Tegani</a:t>
            </a:r>
            <a:r>
              <a:rPr lang="de-DE" sz="1600" b="1" dirty="0"/>
              <a:t> </a:t>
            </a:r>
            <a:r>
              <a:rPr lang="de-DE" sz="1600" b="1" dirty="0" err="1"/>
              <a:t>tumari</a:t>
            </a:r>
            <a:r>
              <a:rPr lang="de-DE" sz="1600" b="1" dirty="0"/>
              <a:t> </a:t>
            </a:r>
            <a:r>
              <a:rPr lang="de-DE" sz="1600" b="1" dirty="0" err="1"/>
              <a:t>nagrada</a:t>
            </a:r>
            <a:r>
              <a:rPr lang="de-DE" sz="1600" b="1" dirty="0"/>
              <a:t> ka ovel </a:t>
            </a:r>
            <a:r>
              <a:rPr lang="de-DE" sz="1600" b="1" dirty="0" err="1"/>
              <a:t>bari</a:t>
            </a:r>
            <a:r>
              <a:rPr lang="de-DE" sz="1600" b="1" dirty="0"/>
              <a:t>, </a:t>
            </a:r>
            <a:r>
              <a:rPr lang="de-DE" sz="1600" b="1" dirty="0" err="1"/>
              <a:t>thaj</a:t>
            </a:r>
            <a:r>
              <a:rPr lang="de-DE" sz="1600" b="1" dirty="0"/>
              <a:t> ka </a:t>
            </a:r>
            <a:r>
              <a:rPr lang="de-DE" sz="1600" b="1" dirty="0" err="1"/>
              <a:t>oven</a:t>
            </a:r>
            <a:r>
              <a:rPr lang="de-DE" sz="1600" b="1" dirty="0"/>
              <a:t> cave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Sevisno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milostivo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o </a:t>
            </a:r>
            <a:r>
              <a:rPr lang="de-DE" sz="1600" b="1" dirty="0" err="1"/>
              <a:t>neblagodarna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zlo</a:t>
            </a:r>
            <a:r>
              <a:rPr lang="de-DE" sz="1600" b="1" dirty="0"/>
              <a:t> </a:t>
            </a:r>
            <a:r>
              <a:rPr lang="de-DE" sz="1600" b="1" dirty="0" err="1"/>
              <a:t>manusa</a:t>
            </a:r>
            <a:r>
              <a:rPr lang="de-DE" sz="1600" b="1" dirty="0"/>
              <a:t> (Luka 6:35).</a:t>
            </a:r>
            <a:endParaRPr lang="es-ES" sz="16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DB23DE-997A-78E3-A4BD-408DFE49CF8C}"/>
              </a:ext>
            </a:extLst>
          </p:cNvPr>
          <p:cNvSpPr txBox="1"/>
          <p:nvPr/>
        </p:nvSpPr>
        <p:spPr>
          <a:xfrm>
            <a:off x="4581475" y="4272677"/>
            <a:ext cx="76105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I Sila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ljubeznost</a:t>
            </a:r>
            <a:r>
              <a:rPr lang="de-DE" b="1" dirty="0"/>
              <a:t>- ,,Ci ko </a:t>
            </a:r>
            <a:r>
              <a:rPr lang="de-DE" b="1" dirty="0" err="1"/>
              <a:t>sudno</a:t>
            </a:r>
            <a:r>
              <a:rPr lang="de-DE" b="1" dirty="0"/>
              <a:t> </a:t>
            </a:r>
            <a:r>
              <a:rPr lang="de-DE" b="1" dirty="0" err="1"/>
              <a:t>dive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cana</a:t>
            </a:r>
            <a:r>
              <a:rPr lang="de-DE" b="1" dirty="0"/>
              <a:t> o </a:t>
            </a:r>
            <a:r>
              <a:rPr lang="de-DE" b="1" dirty="0" err="1"/>
              <a:t>vlijaniba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ljubezno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pocituvacko</a:t>
            </a:r>
            <a:r>
              <a:rPr lang="de-DE" b="1" dirty="0"/>
              <a:t> </a:t>
            </a:r>
            <a:r>
              <a:rPr lang="de-DE" b="1" dirty="0" err="1"/>
              <a:t>tretmani</a:t>
            </a:r>
            <a:r>
              <a:rPr lang="de-DE" b="1" dirty="0"/>
              <a:t> </a:t>
            </a:r>
            <a:r>
              <a:rPr lang="de-DE" b="1" dirty="0" err="1"/>
              <a:t>kon</a:t>
            </a:r>
            <a:r>
              <a:rPr lang="de-DE" b="1" dirty="0"/>
              <a:t> o </a:t>
            </a:r>
            <a:r>
              <a:rPr lang="de-DE" b="1" dirty="0" err="1"/>
              <a:t>slaba</a:t>
            </a:r>
            <a:r>
              <a:rPr lang="de-DE" b="1" dirty="0"/>
              <a:t>, </a:t>
            </a:r>
            <a:r>
              <a:rPr lang="de-DE" b="1" dirty="0" err="1"/>
              <a:t>bezdusna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nedostojna</a:t>
            </a:r>
            <a:r>
              <a:rPr lang="de-DE" b="1" dirty="0"/>
              <a:t>“. I </a:t>
            </a:r>
            <a:r>
              <a:rPr lang="de-DE" b="1" dirty="0" err="1"/>
              <a:t>Sluzba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isceliba</a:t>
            </a:r>
            <a:r>
              <a:rPr lang="de-DE" b="1" dirty="0"/>
              <a:t>, 395. </a:t>
            </a:r>
          </a:p>
          <a:p>
            <a:r>
              <a:rPr lang="de-DE" b="1" dirty="0" err="1"/>
              <a:t>Ako</a:t>
            </a:r>
            <a:r>
              <a:rPr lang="de-DE" b="1" dirty="0"/>
              <a:t>, </a:t>
            </a:r>
            <a:r>
              <a:rPr lang="de-DE" b="1" dirty="0" err="1"/>
              <a:t>upri</a:t>
            </a:r>
            <a:r>
              <a:rPr lang="de-DE" b="1" dirty="0"/>
              <a:t> </a:t>
            </a:r>
            <a:r>
              <a:rPr lang="de-DE" b="1" dirty="0" err="1"/>
              <a:t>niza</a:t>
            </a:r>
            <a:r>
              <a:rPr lang="de-DE" b="1" dirty="0"/>
              <a:t> </a:t>
            </a:r>
            <a:r>
              <a:rPr lang="de-DE" b="1" dirty="0" err="1"/>
              <a:t>prvokacije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nepravde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strana</a:t>
            </a:r>
            <a:r>
              <a:rPr lang="de-DE" b="1" dirty="0"/>
              <a:t> ko </a:t>
            </a:r>
            <a:r>
              <a:rPr lang="de-DE" b="1" dirty="0" err="1"/>
              <a:t>nesave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, </a:t>
            </a:r>
            <a:r>
              <a:rPr lang="de-DE" b="1" dirty="0" err="1"/>
              <a:t>odnesinena</a:t>
            </a:r>
            <a:r>
              <a:rPr lang="de-DE" b="1" dirty="0"/>
              <a:t> tumen </a:t>
            </a:r>
            <a:r>
              <a:rPr lang="de-DE" b="1" dirty="0" err="1"/>
              <a:t>kon</a:t>
            </a:r>
            <a:r>
              <a:rPr lang="de-DE" b="1" dirty="0"/>
              <a:t> </a:t>
            </a:r>
            <a:r>
              <a:rPr lang="de-DE" b="1" dirty="0" err="1"/>
              <a:t>olende</a:t>
            </a:r>
            <a:r>
              <a:rPr lang="de-DE" b="1" dirty="0"/>
              <a:t> sar so bi </a:t>
            </a:r>
            <a:r>
              <a:rPr lang="de-DE" b="1" dirty="0" err="1"/>
              <a:t>odnesinelape</a:t>
            </a:r>
            <a:r>
              <a:rPr lang="de-DE" b="1" dirty="0"/>
              <a:t> </a:t>
            </a:r>
            <a:r>
              <a:rPr lang="de-DE" b="1" dirty="0" err="1"/>
              <a:t>nekoj</a:t>
            </a:r>
            <a:r>
              <a:rPr lang="de-DE" b="1" dirty="0"/>
              <a:t> </a:t>
            </a:r>
            <a:r>
              <a:rPr lang="de-DE" b="1" dirty="0" err="1"/>
              <a:t>nevino</a:t>
            </a:r>
            <a:r>
              <a:rPr lang="de-DE" b="1" dirty="0"/>
              <a:t> </a:t>
            </a:r>
            <a:r>
              <a:rPr lang="de-DE" b="1" dirty="0" err="1"/>
              <a:t>manus</a:t>
            </a:r>
            <a:r>
              <a:rPr lang="de-DE" b="1" dirty="0"/>
              <a:t>, </a:t>
            </a:r>
            <a:r>
              <a:rPr lang="de-DE" b="1" dirty="0" err="1"/>
              <a:t>pa</a:t>
            </a:r>
            <a:r>
              <a:rPr lang="de-DE" b="1" dirty="0"/>
              <a:t>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trudinena</a:t>
            </a:r>
            <a:r>
              <a:rPr lang="de-DE" b="1" dirty="0"/>
              <a:t> tumen te </a:t>
            </a:r>
            <a:r>
              <a:rPr lang="de-DE" b="1" dirty="0" err="1"/>
              <a:t>sikaven</a:t>
            </a:r>
            <a:r>
              <a:rPr lang="de-DE" b="1" dirty="0"/>
              <a:t> </a:t>
            </a:r>
            <a:r>
              <a:rPr lang="de-DE" b="1" dirty="0" err="1"/>
              <a:t>posebna</a:t>
            </a:r>
            <a:r>
              <a:rPr lang="de-DE" b="1" dirty="0"/>
              <a:t> </a:t>
            </a:r>
            <a:r>
              <a:rPr lang="de-DE" b="1" dirty="0" err="1"/>
              <a:t>delija</a:t>
            </a:r>
            <a:r>
              <a:rPr lang="de-DE" b="1" dirty="0"/>
              <a:t> ko </a:t>
            </a:r>
            <a:r>
              <a:rPr lang="de-DE" b="1" dirty="0" err="1"/>
              <a:t>ljubeznost</a:t>
            </a:r>
            <a:r>
              <a:rPr lang="de-DE" b="1" dirty="0"/>
              <a:t>, </a:t>
            </a:r>
            <a:r>
              <a:rPr lang="de-DE" b="1" dirty="0" err="1"/>
              <a:t>tegani</a:t>
            </a:r>
            <a:r>
              <a:rPr lang="de-DE" b="1" dirty="0"/>
              <a:t> ka </a:t>
            </a:r>
            <a:r>
              <a:rPr lang="de-DE" b="1" dirty="0" err="1"/>
              <a:t>postapinen</a:t>
            </a:r>
            <a:r>
              <a:rPr lang="de-DE" b="1" dirty="0"/>
              <a:t> sar </a:t>
            </a:r>
            <a:r>
              <a:rPr lang="de-DE" b="1" dirty="0" err="1"/>
              <a:t>hristijanija</a:t>
            </a:r>
            <a:r>
              <a:rPr lang="de-DE" b="1" dirty="0"/>
              <a:t>,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ola</a:t>
            </a:r>
            <a:r>
              <a:rPr lang="de-DE" b="1" dirty="0"/>
              <a:t> ka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pojasna</a:t>
            </a:r>
            <a:r>
              <a:rPr lang="de-DE" b="1" dirty="0"/>
              <a:t> </a:t>
            </a:r>
            <a:r>
              <a:rPr lang="de-DE" b="1" dirty="0" err="1"/>
              <a:t>iznenadime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zasramime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losno</a:t>
            </a:r>
            <a:r>
              <a:rPr lang="de-DE" b="1" dirty="0"/>
              <a:t> </a:t>
            </a:r>
            <a:r>
              <a:rPr lang="de-DE" b="1" dirty="0" err="1"/>
              <a:t>odnesiba</a:t>
            </a:r>
            <a:r>
              <a:rPr lang="de-DE" b="1" dirty="0"/>
              <a:t> </a:t>
            </a:r>
            <a:r>
              <a:rPr lang="de-DE" b="1" dirty="0" err="1"/>
              <a:t>odkozom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posocinena</a:t>
            </a:r>
            <a:r>
              <a:rPr lang="de-DE" b="1" dirty="0"/>
              <a:t> </a:t>
            </a:r>
            <a:r>
              <a:rPr lang="de-DE" b="1" dirty="0" err="1"/>
              <a:t>olenge</a:t>
            </a:r>
            <a:r>
              <a:rPr lang="de-DE" b="1" dirty="0"/>
              <a:t> </a:t>
            </a:r>
            <a:r>
              <a:rPr lang="de-DE" b="1" dirty="0" err="1"/>
              <a:t>greske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ukorinen</a:t>
            </a:r>
            <a:r>
              <a:rPr lang="de-DE" b="1" dirty="0"/>
              <a:t> </a:t>
            </a:r>
            <a:r>
              <a:rPr lang="de-DE" b="1" dirty="0" err="1"/>
              <a:t>len</a:t>
            </a:r>
            <a:r>
              <a:rPr lang="de-DE" b="1" dirty="0"/>
              <a:t>. Luka 16</a:t>
            </a:r>
            <a:endParaRPr lang="es-ES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97BD275-06BC-D6C0-765C-D09DFF888AD4}"/>
              </a:ext>
            </a:extLst>
          </p:cNvPr>
          <p:cNvGrpSpPr/>
          <p:nvPr/>
        </p:nvGrpSpPr>
        <p:grpSpPr>
          <a:xfrm>
            <a:off x="8502087" y="176332"/>
            <a:ext cx="3416812" cy="835224"/>
            <a:chOff x="8502087" y="176332"/>
            <a:chExt cx="3416812" cy="83522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82A7D843-BB9B-E004-9372-C00D837052CF}"/>
                </a:ext>
              </a:extLst>
            </p:cNvPr>
            <p:cNvSpPr/>
            <p:nvPr/>
          </p:nvSpPr>
          <p:spPr>
            <a:xfrm>
              <a:off x="8502087" y="176332"/>
              <a:ext cx="2938458" cy="522015"/>
            </a:xfrm>
            <a:prstGeom prst="roundRect">
              <a:avLst>
                <a:gd name="adj" fmla="val 10000"/>
              </a:avLst>
            </a:prstGeom>
            <a:blipFill>
              <a:blip r:embed="rId4"/>
              <a:srcRect/>
              <a:stretch>
                <a:fillRect t="-19000" b="-19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8039D71-5B59-F3A3-5025-815FBA64413A}"/>
                </a:ext>
              </a:extLst>
            </p:cNvPr>
            <p:cNvSpPr/>
            <p:nvPr/>
          </p:nvSpPr>
          <p:spPr>
            <a:xfrm>
              <a:off x="8980441" y="489541"/>
              <a:ext cx="2938458" cy="522015"/>
            </a:xfrm>
            <a:custGeom>
              <a:avLst/>
              <a:gdLst>
                <a:gd name="connsiteX0" fmla="*/ 0 w 2938458"/>
                <a:gd name="connsiteY0" fmla="*/ 52202 h 522015"/>
                <a:gd name="connsiteX1" fmla="*/ 52202 w 2938458"/>
                <a:gd name="connsiteY1" fmla="*/ 0 h 522015"/>
                <a:gd name="connsiteX2" fmla="*/ 2886257 w 2938458"/>
                <a:gd name="connsiteY2" fmla="*/ 0 h 522015"/>
                <a:gd name="connsiteX3" fmla="*/ 2938459 w 2938458"/>
                <a:gd name="connsiteY3" fmla="*/ 52202 h 522015"/>
                <a:gd name="connsiteX4" fmla="*/ 2938458 w 2938458"/>
                <a:gd name="connsiteY4" fmla="*/ 469814 h 522015"/>
                <a:gd name="connsiteX5" fmla="*/ 2886256 w 2938458"/>
                <a:gd name="connsiteY5" fmla="*/ 522016 h 522015"/>
                <a:gd name="connsiteX6" fmla="*/ 52202 w 2938458"/>
                <a:gd name="connsiteY6" fmla="*/ 522015 h 522015"/>
                <a:gd name="connsiteX7" fmla="*/ 0 w 2938458"/>
                <a:gd name="connsiteY7" fmla="*/ 469813 h 522015"/>
                <a:gd name="connsiteX8" fmla="*/ 0 w 2938458"/>
                <a:gd name="connsiteY8" fmla="*/ 52202 h 5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8458" h="522015">
                  <a:moveTo>
                    <a:pt x="0" y="52202"/>
                  </a:moveTo>
                  <a:cubicBezTo>
                    <a:pt x="0" y="23372"/>
                    <a:pt x="23372" y="0"/>
                    <a:pt x="52202" y="0"/>
                  </a:cubicBezTo>
                  <a:lnTo>
                    <a:pt x="2886257" y="0"/>
                  </a:lnTo>
                  <a:cubicBezTo>
                    <a:pt x="2915087" y="0"/>
                    <a:pt x="2938459" y="23372"/>
                    <a:pt x="2938459" y="52202"/>
                  </a:cubicBezTo>
                  <a:cubicBezTo>
                    <a:pt x="2938459" y="191406"/>
                    <a:pt x="2938458" y="330610"/>
                    <a:pt x="2938458" y="469814"/>
                  </a:cubicBezTo>
                  <a:cubicBezTo>
                    <a:pt x="2938458" y="498644"/>
                    <a:pt x="2915086" y="522016"/>
                    <a:pt x="2886256" y="522016"/>
                  </a:cubicBezTo>
                  <a:lnTo>
                    <a:pt x="52202" y="522015"/>
                  </a:lnTo>
                  <a:cubicBezTo>
                    <a:pt x="23372" y="522015"/>
                    <a:pt x="0" y="498643"/>
                    <a:pt x="0" y="469813"/>
                  </a:cubicBezTo>
                  <a:lnTo>
                    <a:pt x="0" y="52202"/>
                  </a:lnTo>
                  <a:close/>
                </a:path>
              </a:pathLst>
            </a:custGeom>
            <a:solidFill>
              <a:srgbClr val="57C27A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109" tIns="99109" rIns="99109" bIns="9910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 </a:t>
              </a:r>
              <a:r>
                <a:rPr lang="de-DE" sz="2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tano</a:t>
              </a:r>
              <a:r>
                <a:rPr lang="de-DE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ljubezno</a:t>
              </a:r>
              <a:endParaRPr lang="es-ES" sz="2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Imagen 14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C9E7E8A0-08CC-3679-1D4C-C8FFB4C21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6725"/>
          <a:stretch/>
        </p:blipFill>
        <p:spPr>
          <a:xfrm>
            <a:off x="134363" y="1378240"/>
            <a:ext cx="4312070" cy="5271554"/>
          </a:xfrm>
          <a:prstGeom prst="rect">
            <a:avLst/>
          </a:prstGeom>
          <a:ln w="38100" cap="sq">
            <a:solidFill>
              <a:srgbClr val="CB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483A33-281E-837D-0385-A0B3F12EC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411" y="254019"/>
            <a:ext cx="356458" cy="2518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0BB1A8-BE1F-5A80-8E43-91BA02200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474" y="1430810"/>
            <a:ext cx="356458" cy="2518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B42A30-4E06-6DF9-6323-F32E6145F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3838" y="2287665"/>
            <a:ext cx="356458" cy="2518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F761666-A2E0-13F4-86D5-9567C696D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474" y="3144520"/>
            <a:ext cx="356458" cy="2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2" grpId="0"/>
      <p:bldP spid="1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95BE61-1E1F-F105-EF93-624B6DD017E4}"/>
              </a:ext>
            </a:extLst>
          </p:cNvPr>
          <p:cNvSpPr txBox="1"/>
          <p:nvPr/>
        </p:nvSpPr>
        <p:spPr>
          <a:xfrm>
            <a:off x="96057" y="1194197"/>
            <a:ext cx="89635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Akate</a:t>
            </a:r>
            <a:r>
              <a:rPr lang="de-DE" sz="1600" b="1" dirty="0"/>
              <a:t>, ki </a:t>
            </a:r>
            <a:r>
              <a:rPr lang="de-DE" sz="1600" b="1" dirty="0" err="1"/>
              <a:t>negativno</a:t>
            </a:r>
            <a:r>
              <a:rPr lang="de-DE" sz="1600" b="1" dirty="0"/>
              <a:t> </a:t>
            </a:r>
            <a:r>
              <a:rPr lang="de-DE" sz="1600" b="1" dirty="0" err="1"/>
              <a:t>misla</a:t>
            </a:r>
            <a:r>
              <a:rPr lang="de-DE" sz="1600" b="1" dirty="0"/>
              <a:t>, </a:t>
            </a:r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znacinela</a:t>
            </a:r>
            <a:r>
              <a:rPr lang="de-DE" sz="1600" b="1" dirty="0"/>
              <a:t> ,,te </a:t>
            </a:r>
            <a:r>
              <a:rPr lang="de-DE" sz="1600" b="1" dirty="0" err="1"/>
              <a:t>ovelpe</a:t>
            </a:r>
            <a:r>
              <a:rPr lang="de-DE" sz="1600" b="1" dirty="0"/>
              <a:t> </a:t>
            </a:r>
            <a:r>
              <a:rPr lang="de-DE" sz="1600" b="1" dirty="0" err="1"/>
              <a:t>zavisno</a:t>
            </a:r>
            <a:r>
              <a:rPr lang="de-DE" sz="1600" b="1" dirty="0"/>
              <a:t>“ </a:t>
            </a:r>
            <a:r>
              <a:rPr lang="de-DE" sz="1600" b="1" dirty="0" err="1"/>
              <a:t>ili</a:t>
            </a:r>
            <a:r>
              <a:rPr lang="de-DE" sz="1600" b="1" dirty="0"/>
              <a:t> te </a:t>
            </a:r>
            <a:r>
              <a:rPr lang="de-DE" sz="1600" b="1" dirty="0" err="1"/>
              <a:t>neguvinenpe</a:t>
            </a:r>
            <a:r>
              <a:rPr lang="de-DE" sz="1600" b="1" dirty="0"/>
              <a:t> o </a:t>
            </a:r>
            <a:r>
              <a:rPr lang="de-DE" sz="1600" b="1" dirty="0" err="1"/>
              <a:t>losna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neprijatna</a:t>
            </a:r>
            <a:r>
              <a:rPr lang="de-DE" sz="1600" b="1" dirty="0"/>
              <a:t> </a:t>
            </a:r>
            <a:r>
              <a:rPr lang="de-DE" sz="1600" b="1" dirty="0" err="1"/>
              <a:t>cuvstvija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</a:t>
            </a:r>
            <a:r>
              <a:rPr lang="de-DE" sz="1600" b="1" dirty="0" err="1"/>
              <a:t>javera</a:t>
            </a:r>
            <a:r>
              <a:rPr lang="de-DE" sz="1600" b="1" dirty="0"/>
              <a:t> </a:t>
            </a:r>
            <a:r>
              <a:rPr lang="de-DE" sz="1600" b="1" dirty="0" err="1"/>
              <a:t>adalese</a:t>
            </a:r>
            <a:r>
              <a:rPr lang="de-DE" sz="1600" b="1" dirty="0"/>
              <a:t> so </a:t>
            </a:r>
            <a:r>
              <a:rPr lang="de-DE" sz="1600" b="1" dirty="0" err="1"/>
              <a:t>isilen</a:t>
            </a:r>
            <a:r>
              <a:rPr lang="de-DE" sz="1600" b="1" dirty="0"/>
              <a:t> </a:t>
            </a:r>
            <a:r>
              <a:rPr lang="de-DE" sz="1600" b="1" dirty="0" err="1"/>
              <a:t>nesavi</a:t>
            </a:r>
            <a:r>
              <a:rPr lang="de-DE" sz="1600" b="1" dirty="0"/>
              <a:t> </a:t>
            </a:r>
            <a:r>
              <a:rPr lang="de-DE" sz="1600" b="1" dirty="0" err="1"/>
              <a:t>prednost</a:t>
            </a:r>
            <a:r>
              <a:rPr lang="de-DE" sz="1600" b="1" dirty="0"/>
              <a:t> </a:t>
            </a:r>
            <a:r>
              <a:rPr lang="de-DE" sz="1600" b="1" dirty="0" err="1"/>
              <a:t>angla</a:t>
            </a:r>
            <a:r>
              <a:rPr lang="de-DE" sz="1600" b="1" dirty="0"/>
              <a:t> peste. </a:t>
            </a:r>
            <a:r>
              <a:rPr lang="de-DE" sz="1600" b="1" dirty="0" err="1"/>
              <a:t>Asavke</a:t>
            </a:r>
            <a:r>
              <a:rPr lang="de-DE" sz="1600" b="1" dirty="0"/>
              <a:t> </a:t>
            </a:r>
            <a:r>
              <a:rPr lang="de-DE" sz="1600" b="1" dirty="0" err="1"/>
              <a:t>cuvstvija</a:t>
            </a:r>
            <a:r>
              <a:rPr lang="de-DE" sz="1600" b="1" dirty="0"/>
              <a:t> </a:t>
            </a:r>
            <a:r>
              <a:rPr lang="de-DE" sz="1600" b="1" dirty="0" err="1"/>
              <a:t>sozdainena</a:t>
            </a:r>
            <a:r>
              <a:rPr lang="de-DE" sz="1600" b="1" dirty="0"/>
              <a:t> </a:t>
            </a:r>
            <a:r>
              <a:rPr lang="de-DE" sz="1600" b="1" dirty="0" err="1"/>
              <a:t>razdor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podelba</a:t>
            </a:r>
            <a:r>
              <a:rPr lang="de-DE" sz="1600" b="1" dirty="0"/>
              <a:t>,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sosema</a:t>
            </a:r>
            <a:r>
              <a:rPr lang="de-DE" sz="1600" b="1" dirty="0"/>
              <a:t> </a:t>
            </a:r>
            <a:r>
              <a:rPr lang="de-DE" sz="1600" b="1" dirty="0" err="1"/>
              <a:t>sprotivno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uciba</a:t>
            </a:r>
            <a:r>
              <a:rPr lang="de-DE" sz="1600" b="1" dirty="0"/>
              <a:t> e </a:t>
            </a:r>
            <a:r>
              <a:rPr lang="de-DE" sz="1600" b="1" dirty="0" err="1"/>
              <a:t>Isuseso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potikninga</a:t>
            </a:r>
            <a:r>
              <a:rPr lang="de-DE" sz="1600" b="1" dirty="0"/>
              <a:t> e </a:t>
            </a:r>
            <a:r>
              <a:rPr lang="de-DE" sz="1600" b="1" dirty="0" err="1"/>
              <a:t>manusen</a:t>
            </a:r>
            <a:r>
              <a:rPr lang="de-DE" sz="1600" b="1" dirty="0"/>
              <a:t> te </a:t>
            </a:r>
            <a:r>
              <a:rPr lang="de-DE" sz="1600" b="1" dirty="0" err="1"/>
              <a:t>mangenpe</a:t>
            </a:r>
            <a:r>
              <a:rPr lang="de-DE" sz="1600" b="1" dirty="0"/>
              <a:t>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javereja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te </a:t>
            </a:r>
            <a:r>
              <a:rPr lang="de-DE" sz="1600" b="1" dirty="0" err="1"/>
              <a:t>zivinen</a:t>
            </a:r>
            <a:r>
              <a:rPr lang="de-DE" sz="1600" b="1" dirty="0"/>
              <a:t> ko </a:t>
            </a:r>
            <a:r>
              <a:rPr lang="de-DE" sz="1600" b="1" dirty="0" err="1"/>
              <a:t>jekipe</a:t>
            </a:r>
            <a:r>
              <a:rPr lang="de-DE" sz="1600" b="1" dirty="0"/>
              <a:t> (</a:t>
            </a:r>
            <a:r>
              <a:rPr lang="de-DE" sz="1600" b="1" dirty="0" err="1"/>
              <a:t>Diken</a:t>
            </a:r>
            <a:r>
              <a:rPr lang="de-DE" sz="1600" b="1" dirty="0"/>
              <a:t> Jovan 15:12, 17:22 / 1.Jovanova 3:23). </a:t>
            </a:r>
          </a:p>
          <a:p>
            <a:r>
              <a:rPr lang="de-DE" sz="1600" b="1" dirty="0"/>
              <a:t>O </a:t>
            </a:r>
            <a:r>
              <a:rPr lang="de-DE" sz="1600" b="1" dirty="0" err="1"/>
              <a:t>Zavist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i </a:t>
            </a:r>
            <a:r>
              <a:rPr lang="de-DE" sz="1600" b="1" dirty="0" err="1"/>
              <a:t>ljubomora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,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sa</a:t>
            </a:r>
            <a:r>
              <a:rPr lang="de-DE" sz="1600" b="1" dirty="0"/>
              <a:t> o </a:t>
            </a:r>
            <a:r>
              <a:rPr lang="de-DE" sz="1600" b="1" dirty="0" err="1"/>
              <a:t>manusikano</a:t>
            </a:r>
            <a:r>
              <a:rPr lang="de-DE" sz="1600" b="1" dirty="0"/>
              <a:t> </a:t>
            </a:r>
            <a:r>
              <a:rPr lang="de-DE" sz="1600" b="1" dirty="0" err="1"/>
              <a:t>nedostatok</a:t>
            </a:r>
            <a:r>
              <a:rPr lang="de-DE" sz="1600" b="1" dirty="0"/>
              <a:t>, </a:t>
            </a:r>
            <a:r>
              <a:rPr lang="de-DE" sz="1600" b="1" dirty="0" err="1"/>
              <a:t>jek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najsurova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naprezritelnost</a:t>
            </a:r>
            <a:r>
              <a:rPr lang="de-DE" sz="1600" b="1" dirty="0"/>
              <a:t> (</a:t>
            </a:r>
            <a:r>
              <a:rPr lang="de-DE" sz="1600" b="1" dirty="0" err="1"/>
              <a:t>Diken</a:t>
            </a:r>
            <a:r>
              <a:rPr lang="de-DE" sz="1600" b="1" dirty="0"/>
              <a:t> </a:t>
            </a:r>
            <a:r>
              <a:rPr lang="de-DE" sz="1600" b="1" dirty="0" err="1"/>
              <a:t>Izreki</a:t>
            </a:r>
            <a:r>
              <a:rPr lang="de-DE" sz="1600" b="1" dirty="0"/>
              <a:t> 27:4, </a:t>
            </a:r>
            <a:r>
              <a:rPr lang="de-DE" sz="1600" b="1" dirty="0" err="1"/>
              <a:t>Pesna</a:t>
            </a:r>
            <a:r>
              <a:rPr lang="de-DE" sz="1600" b="1" dirty="0"/>
              <a:t> </a:t>
            </a:r>
            <a:r>
              <a:rPr lang="de-DE" sz="1600" b="1" dirty="0" err="1"/>
              <a:t>nad</a:t>
            </a:r>
            <a:r>
              <a:rPr lang="de-DE" sz="1600" b="1" dirty="0"/>
              <a:t> </a:t>
            </a:r>
            <a:r>
              <a:rPr lang="de-DE" sz="1600" b="1" dirty="0" err="1"/>
              <a:t>pesni</a:t>
            </a:r>
            <a:r>
              <a:rPr lang="de-DE" sz="1600" b="1" dirty="0"/>
              <a:t> 8:6). O </a:t>
            </a:r>
            <a:r>
              <a:rPr lang="de-DE" sz="1600" b="1" dirty="0" err="1"/>
              <a:t>beng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sovladimo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zavist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izgubinga</a:t>
            </a:r>
            <a:r>
              <a:rPr lang="de-DE" sz="1600" b="1" dirty="0"/>
              <a:t> </a:t>
            </a:r>
            <a:r>
              <a:rPr lang="de-DE" sz="1600" b="1" dirty="0" err="1"/>
              <a:t>piro</a:t>
            </a:r>
            <a:r>
              <a:rPr lang="de-DE" sz="1600" b="1" dirty="0"/>
              <a:t> </a:t>
            </a:r>
            <a:r>
              <a:rPr lang="de-DE" sz="1600" b="1" dirty="0" err="1"/>
              <a:t>vozviseno</a:t>
            </a:r>
            <a:r>
              <a:rPr lang="de-DE" sz="1600" b="1" dirty="0"/>
              <a:t> </a:t>
            </a:r>
            <a:r>
              <a:rPr lang="de-DE" sz="1600" b="1" dirty="0" err="1"/>
              <a:t>dostoinstvo</a:t>
            </a:r>
            <a:r>
              <a:rPr lang="de-DE" sz="1600" b="1" dirty="0"/>
              <a:t>. Taro </a:t>
            </a:r>
            <a:r>
              <a:rPr lang="de-DE" sz="1600" b="1" dirty="0" err="1"/>
              <a:t>piro</a:t>
            </a:r>
            <a:r>
              <a:rPr lang="de-DE" sz="1600" b="1" dirty="0"/>
              <a:t> </a:t>
            </a:r>
            <a:r>
              <a:rPr lang="de-DE" sz="1600" b="1" dirty="0" err="1"/>
              <a:t>periba</a:t>
            </a:r>
            <a:r>
              <a:rPr lang="de-DE" sz="1600" b="1" dirty="0"/>
              <a:t>,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obedingape</a:t>
            </a:r>
            <a:r>
              <a:rPr lang="de-DE" sz="1600" b="1" dirty="0"/>
              <a:t> te </a:t>
            </a:r>
            <a:r>
              <a:rPr lang="de-DE" sz="1600" b="1" dirty="0" err="1"/>
              <a:t>vsadinel</a:t>
            </a:r>
            <a:r>
              <a:rPr lang="de-DE" sz="1600" b="1" dirty="0"/>
              <a:t> i </a:t>
            </a:r>
            <a:r>
              <a:rPr lang="de-DE" sz="1600" b="1" dirty="0" err="1"/>
              <a:t>uzasno</a:t>
            </a:r>
            <a:r>
              <a:rPr lang="de-DE" sz="1600" b="1" dirty="0"/>
              <a:t> </a:t>
            </a:r>
            <a:r>
              <a:rPr lang="de-DE" sz="1600" b="1" dirty="0" err="1"/>
              <a:t>maana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zavist</a:t>
            </a:r>
            <a:r>
              <a:rPr lang="de-DE" sz="1600" b="1" dirty="0"/>
              <a:t> ko </a:t>
            </a:r>
            <a:r>
              <a:rPr lang="de-DE" sz="1600" b="1" dirty="0" err="1"/>
              <a:t>srce</a:t>
            </a:r>
            <a:r>
              <a:rPr lang="de-DE" sz="1600" b="1" dirty="0"/>
              <a:t> ko </a:t>
            </a:r>
            <a:r>
              <a:rPr lang="de-DE" sz="1600" b="1" dirty="0" err="1"/>
              <a:t>sekova</a:t>
            </a:r>
            <a:r>
              <a:rPr lang="de-DE" sz="1600" b="1" dirty="0"/>
              <a:t> </a:t>
            </a:r>
            <a:r>
              <a:rPr lang="de-DE" sz="1600" b="1" dirty="0" err="1"/>
              <a:t>manusikano</a:t>
            </a:r>
            <a:r>
              <a:rPr lang="de-DE" sz="1600" b="1" dirty="0"/>
              <a:t> </a:t>
            </a:r>
            <a:r>
              <a:rPr lang="de-DE" sz="1600" b="1" dirty="0" err="1"/>
              <a:t>sustestvo</a:t>
            </a:r>
            <a:r>
              <a:rPr lang="de-DE" sz="1600" b="1" dirty="0"/>
              <a:t>,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saj</a:t>
            </a:r>
            <a:r>
              <a:rPr lang="de-DE" sz="1600" b="1" dirty="0"/>
              <a:t> </a:t>
            </a:r>
            <a:r>
              <a:rPr lang="de-DE" sz="1600" b="1" dirty="0" err="1"/>
              <a:t>sarine</a:t>
            </a:r>
            <a:r>
              <a:rPr lang="de-DE" sz="1600" b="1" dirty="0"/>
              <a:t> te </a:t>
            </a:r>
            <a:r>
              <a:rPr lang="de-DE" sz="1600" b="1" dirty="0" err="1"/>
              <a:t>oven</a:t>
            </a:r>
            <a:r>
              <a:rPr lang="de-DE" sz="1600" b="1" dirty="0"/>
              <a:t> </a:t>
            </a:r>
            <a:r>
              <a:rPr lang="de-DE" sz="1600" b="1" dirty="0" err="1"/>
              <a:t>izgubime</a:t>
            </a:r>
            <a:r>
              <a:rPr lang="de-DE" sz="1600" b="1" dirty="0"/>
              <a:t> sar so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ov</a:t>
            </a:r>
            <a:r>
              <a:rPr lang="de-DE" sz="1600" b="1" dirty="0"/>
              <a:t>. Samo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saj</a:t>
            </a:r>
            <a:r>
              <a:rPr lang="de-DE" sz="1600" b="1" dirty="0"/>
              <a:t> te </a:t>
            </a:r>
            <a:r>
              <a:rPr lang="de-DE" sz="1600" b="1" dirty="0" err="1"/>
              <a:t>frdel</a:t>
            </a:r>
            <a:r>
              <a:rPr lang="de-DE" sz="1600" b="1" dirty="0"/>
              <a:t> i </a:t>
            </a:r>
            <a:r>
              <a:rPr lang="de-DE" sz="1600" b="1" dirty="0" err="1"/>
              <a:t>ljubomora</a:t>
            </a:r>
            <a:r>
              <a:rPr lang="de-DE" sz="1600" b="1" dirty="0"/>
              <a:t>. Ali, o </a:t>
            </a:r>
            <a:r>
              <a:rPr lang="de-DE" sz="1600" b="1" dirty="0" err="1"/>
              <a:t>zadovolstvo</a:t>
            </a:r>
            <a:r>
              <a:rPr lang="de-DE" sz="1600" b="1" dirty="0"/>
              <a:t> </a:t>
            </a:r>
            <a:r>
              <a:rPr lang="de-DE" sz="1600" b="1" dirty="0" err="1"/>
              <a:t>adaleja</a:t>
            </a:r>
            <a:r>
              <a:rPr lang="de-DE" sz="1600" b="1" dirty="0"/>
              <a:t> so o Devel </a:t>
            </a:r>
            <a:r>
              <a:rPr lang="de-DE" sz="1600" b="1" dirty="0" err="1"/>
              <a:t>dozvolinela</a:t>
            </a:r>
            <a:r>
              <a:rPr lang="de-DE" sz="1600" b="1" dirty="0"/>
              <a:t> </a:t>
            </a:r>
            <a:r>
              <a:rPr lang="de-DE" sz="1600" b="1" dirty="0" err="1"/>
              <a:t>amenge</a:t>
            </a:r>
            <a:r>
              <a:rPr lang="de-DE" sz="1600" b="1" dirty="0"/>
              <a:t> te ovel amen </a:t>
            </a:r>
            <a:r>
              <a:rPr lang="de-DE" sz="1600" b="1" dirty="0" err="1"/>
              <a:t>ali</a:t>
            </a:r>
            <a:r>
              <a:rPr lang="de-DE" sz="1600" b="1" dirty="0"/>
              <a:t> na </a:t>
            </a:r>
            <a:r>
              <a:rPr lang="de-DE" sz="1600" b="1" dirty="0" err="1"/>
              <a:t>isklucibaja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revnosno</a:t>
            </a:r>
            <a:r>
              <a:rPr lang="de-DE" sz="1600" b="1" dirty="0"/>
              <a:t> </a:t>
            </a:r>
            <a:r>
              <a:rPr lang="de-DE" sz="1600" b="1" dirty="0" err="1"/>
              <a:t>posakuiba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najsukar</a:t>
            </a:r>
            <a:r>
              <a:rPr lang="de-DE" sz="1600" b="1" dirty="0"/>
              <a:t> </a:t>
            </a:r>
            <a:r>
              <a:rPr lang="de-DE" sz="1600" b="1" dirty="0" err="1"/>
              <a:t>darija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tevnosno</a:t>
            </a:r>
            <a:r>
              <a:rPr lang="de-DE" sz="1600" b="1" dirty="0"/>
              <a:t> </a:t>
            </a:r>
            <a:r>
              <a:rPr lang="de-DE" sz="1600" b="1" dirty="0" err="1"/>
              <a:t>kopniba</a:t>
            </a:r>
            <a:r>
              <a:rPr lang="de-DE" sz="1600" b="1" dirty="0"/>
              <a:t> </a:t>
            </a:r>
            <a:r>
              <a:rPr lang="de-DE" sz="1600" b="1" dirty="0" err="1"/>
              <a:t>palo</a:t>
            </a:r>
            <a:r>
              <a:rPr lang="de-DE" sz="1600" b="1" dirty="0"/>
              <a:t> ,,</a:t>
            </a:r>
            <a:r>
              <a:rPr lang="de-DE" sz="1600" b="1" dirty="0" err="1"/>
              <a:t>poodlicno</a:t>
            </a:r>
            <a:r>
              <a:rPr lang="de-DE" sz="1600" b="1" dirty="0"/>
              <a:t> </a:t>
            </a:r>
            <a:r>
              <a:rPr lang="de-DE" sz="1600" b="1" dirty="0" err="1"/>
              <a:t>drumo</a:t>
            </a:r>
            <a:r>
              <a:rPr lang="de-DE" sz="1600" b="1" dirty="0"/>
              <a:t>“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071C57F-E7EF-4219-2A6A-2D3EB6060B5B}"/>
              </a:ext>
            </a:extLst>
          </p:cNvPr>
          <p:cNvSpPr/>
          <p:nvPr/>
        </p:nvSpPr>
        <p:spPr>
          <a:xfrm>
            <a:off x="8639752" y="158687"/>
            <a:ext cx="2938458" cy="6363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78ADDF9F-B213-8E3B-F054-5CF1ACC960A2}"/>
              </a:ext>
            </a:extLst>
          </p:cNvPr>
          <p:cNvSpPr/>
          <p:nvPr/>
        </p:nvSpPr>
        <p:spPr>
          <a:xfrm>
            <a:off x="9059601" y="508411"/>
            <a:ext cx="2938458" cy="700443"/>
          </a:xfrm>
          <a:custGeom>
            <a:avLst/>
            <a:gdLst>
              <a:gd name="connsiteX0" fmla="*/ 0 w 2938458"/>
              <a:gd name="connsiteY0" fmla="*/ 70044 h 700443"/>
              <a:gd name="connsiteX1" fmla="*/ 70044 w 2938458"/>
              <a:gd name="connsiteY1" fmla="*/ 0 h 700443"/>
              <a:gd name="connsiteX2" fmla="*/ 2868414 w 2938458"/>
              <a:gd name="connsiteY2" fmla="*/ 0 h 700443"/>
              <a:gd name="connsiteX3" fmla="*/ 2938458 w 2938458"/>
              <a:gd name="connsiteY3" fmla="*/ 70044 h 700443"/>
              <a:gd name="connsiteX4" fmla="*/ 2938458 w 2938458"/>
              <a:gd name="connsiteY4" fmla="*/ 630399 h 700443"/>
              <a:gd name="connsiteX5" fmla="*/ 2868414 w 2938458"/>
              <a:gd name="connsiteY5" fmla="*/ 700443 h 700443"/>
              <a:gd name="connsiteX6" fmla="*/ 70044 w 2938458"/>
              <a:gd name="connsiteY6" fmla="*/ 700443 h 700443"/>
              <a:gd name="connsiteX7" fmla="*/ 0 w 2938458"/>
              <a:gd name="connsiteY7" fmla="*/ 630399 h 700443"/>
              <a:gd name="connsiteX8" fmla="*/ 0 w 2938458"/>
              <a:gd name="connsiteY8" fmla="*/ 70044 h 70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700443">
                <a:moveTo>
                  <a:pt x="0" y="70044"/>
                </a:moveTo>
                <a:cubicBezTo>
                  <a:pt x="0" y="31360"/>
                  <a:pt x="31360" y="0"/>
                  <a:pt x="70044" y="0"/>
                </a:cubicBezTo>
                <a:lnTo>
                  <a:pt x="2868414" y="0"/>
                </a:lnTo>
                <a:cubicBezTo>
                  <a:pt x="2907098" y="0"/>
                  <a:pt x="2938458" y="31360"/>
                  <a:pt x="2938458" y="70044"/>
                </a:cubicBezTo>
                <a:lnTo>
                  <a:pt x="2938458" y="630399"/>
                </a:lnTo>
                <a:cubicBezTo>
                  <a:pt x="2938458" y="669083"/>
                  <a:pt x="2907098" y="700443"/>
                  <a:pt x="2868414" y="700443"/>
                </a:cubicBezTo>
                <a:lnTo>
                  <a:pt x="70044" y="700443"/>
                </a:lnTo>
                <a:cubicBezTo>
                  <a:pt x="31360" y="700443"/>
                  <a:pt x="0" y="669083"/>
                  <a:pt x="0" y="630399"/>
                </a:cubicBezTo>
                <a:lnTo>
                  <a:pt x="0" y="70044"/>
                </a:lnTo>
                <a:close/>
              </a:path>
            </a:pathLst>
          </a:custGeom>
          <a:solidFill>
            <a:srgbClr val="C3B8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335" tIns="104335" rIns="104335" bIns="10433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nane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zavidno</a:t>
            </a:r>
            <a:endPara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E5CEB81-52D4-6487-F5EC-A4771669F434}"/>
              </a:ext>
            </a:extLst>
          </p:cNvPr>
          <p:cNvGrpSpPr/>
          <p:nvPr/>
        </p:nvGrpSpPr>
        <p:grpSpPr>
          <a:xfrm>
            <a:off x="123644" y="135030"/>
            <a:ext cx="2248139" cy="880705"/>
            <a:chOff x="96057" y="82543"/>
            <a:chExt cx="2248139" cy="88070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B61787F-EF47-EF19-AE66-1A190DAB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89" cy="88070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0BFF503-F5DC-9DFB-6C4C-40A17EA34752}"/>
                </a:ext>
              </a:extLst>
            </p:cNvPr>
            <p:cNvSpPr txBox="1"/>
            <p:nvPr/>
          </p:nvSpPr>
          <p:spPr>
            <a:xfrm>
              <a:off x="508424" y="120286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9A88D2A-76BD-240D-E91B-7168D39E99E1}"/>
              </a:ext>
            </a:extLst>
          </p:cNvPr>
          <p:cNvGrpSpPr/>
          <p:nvPr/>
        </p:nvGrpSpPr>
        <p:grpSpPr>
          <a:xfrm>
            <a:off x="133269" y="4161672"/>
            <a:ext cx="3585803" cy="969366"/>
            <a:chOff x="133269" y="4161672"/>
            <a:chExt cx="3585803" cy="96936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4FA425A-0B00-730A-CEEF-2F03DDDC6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269" y="4161672"/>
              <a:ext cx="3044562" cy="969366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3E67E55-6116-5D80-A2AF-25A9AD59F533}"/>
                </a:ext>
              </a:extLst>
            </p:cNvPr>
            <p:cNvSpPr txBox="1"/>
            <p:nvPr/>
          </p:nvSpPr>
          <p:spPr>
            <a:xfrm rot="541628">
              <a:off x="746881" y="4173358"/>
              <a:ext cx="29721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akava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bashi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mangipe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80C9080-9793-BB1A-927A-863D4FE56E9A}"/>
              </a:ext>
            </a:extLst>
          </p:cNvPr>
          <p:cNvSpPr txBox="1"/>
          <p:nvPr/>
        </p:nvSpPr>
        <p:spPr>
          <a:xfrm>
            <a:off x="2310280" y="81356"/>
            <a:ext cx="6250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Zavist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,,</a:t>
            </a:r>
            <a:r>
              <a:rPr lang="de-DE" b="1" dirty="0" err="1"/>
              <a:t>zlobno</a:t>
            </a:r>
            <a:r>
              <a:rPr lang="de-DE" b="1" dirty="0"/>
              <a:t> </a:t>
            </a:r>
            <a:r>
              <a:rPr lang="de-DE" b="1" dirty="0" err="1"/>
              <a:t>kopnez</a:t>
            </a:r>
            <a:r>
              <a:rPr lang="de-DE" b="1" dirty="0"/>
              <a:t> </a:t>
            </a:r>
            <a:r>
              <a:rPr lang="de-DE" b="1" dirty="0" err="1"/>
              <a:t>palo</a:t>
            </a:r>
            <a:r>
              <a:rPr lang="de-DE" b="1" dirty="0"/>
              <a:t> </a:t>
            </a:r>
            <a:r>
              <a:rPr lang="de-DE" b="1" dirty="0" err="1"/>
              <a:t>tugo</a:t>
            </a:r>
            <a:r>
              <a:rPr lang="de-DE" b="1" dirty="0"/>
              <a:t> </a:t>
            </a:r>
            <a:r>
              <a:rPr lang="de-DE" b="1" dirty="0" err="1"/>
              <a:t>imot</a:t>
            </a:r>
            <a:r>
              <a:rPr lang="de-DE" b="1" dirty="0"/>
              <a:t>, </a:t>
            </a:r>
            <a:r>
              <a:rPr lang="de-DE" b="1" dirty="0" err="1"/>
              <a:t>polozba,barvalipe</a:t>
            </a:r>
            <a:r>
              <a:rPr lang="de-DE" b="1" dirty="0"/>
              <a:t>, </a:t>
            </a:r>
            <a:r>
              <a:rPr lang="de-DE" b="1" dirty="0" err="1"/>
              <a:t>dostigniba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uspeh</a:t>
            </a:r>
            <a:r>
              <a:rPr lang="de-DE" b="1" dirty="0"/>
              <a:t>“.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,,</a:t>
            </a:r>
            <a:r>
              <a:rPr lang="de-DE" b="1" dirty="0" err="1"/>
              <a:t>Ljubomora</a:t>
            </a:r>
            <a:r>
              <a:rPr lang="de-DE" b="1" dirty="0"/>
              <a:t>“,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razlika</a:t>
            </a:r>
            <a:r>
              <a:rPr lang="de-DE" b="1" dirty="0"/>
              <a:t> </a:t>
            </a:r>
            <a:r>
              <a:rPr lang="de-DE" b="1" dirty="0" err="1"/>
              <a:t>dali</a:t>
            </a:r>
            <a:r>
              <a:rPr lang="de-DE" b="1" dirty="0"/>
              <a:t> ki </a:t>
            </a:r>
            <a:r>
              <a:rPr lang="de-DE" b="1" dirty="0" err="1"/>
              <a:t>pozitivno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negativno</a:t>
            </a:r>
            <a:r>
              <a:rPr lang="de-DE" b="1" dirty="0"/>
              <a:t> </a:t>
            </a:r>
            <a:r>
              <a:rPr lang="de-DE" b="1" dirty="0" err="1"/>
              <a:t>smisla</a:t>
            </a:r>
            <a:r>
              <a:rPr lang="de-DE" b="1" dirty="0"/>
              <a:t>.</a:t>
            </a:r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CF66A79-8501-517C-64C0-64DA367EA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515" y="1389285"/>
            <a:ext cx="2939574" cy="220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67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D6C311A-3A14-1816-0E1B-8223CA2B694E}"/>
              </a:ext>
            </a:extLst>
          </p:cNvPr>
          <p:cNvSpPr txBox="1"/>
          <p:nvPr/>
        </p:nvSpPr>
        <p:spPr>
          <a:xfrm>
            <a:off x="2009194" y="5192529"/>
            <a:ext cx="76393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Te la ko </a:t>
            </a:r>
            <a:r>
              <a:rPr lang="de-DE" sz="1600" b="1" dirty="0" err="1"/>
              <a:t>predvid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O Isus </a:t>
            </a:r>
            <a:r>
              <a:rPr lang="de-DE" sz="1600" b="1" dirty="0" err="1"/>
              <a:t>lela</a:t>
            </a:r>
            <a:r>
              <a:rPr lang="de-DE" sz="1600" b="1" dirty="0"/>
              <a:t> tiro </a:t>
            </a:r>
            <a:r>
              <a:rPr lang="de-DE" sz="1600" b="1" dirty="0" err="1"/>
              <a:t>srce</a:t>
            </a:r>
            <a:r>
              <a:rPr lang="de-DE" sz="1600" b="1" dirty="0"/>
              <a:t> </a:t>
            </a:r>
            <a:r>
              <a:rPr lang="de-DE" sz="1600" b="1" dirty="0" err="1"/>
              <a:t>sa</a:t>
            </a:r>
            <a:r>
              <a:rPr lang="de-DE" sz="1600" b="1" dirty="0"/>
              <a:t> o </a:t>
            </a:r>
            <a:r>
              <a:rPr lang="de-DE" sz="1600" b="1" dirty="0" err="1"/>
              <a:t>nevolje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tuge</a:t>
            </a:r>
            <a:r>
              <a:rPr lang="de-DE" sz="1600" b="1" dirty="0"/>
              <a:t>, o </a:t>
            </a:r>
            <a:r>
              <a:rPr lang="de-DE" sz="1600" b="1" dirty="0" err="1"/>
              <a:t>corolipa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stradipa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manusipe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kergalen</a:t>
            </a:r>
            <a:r>
              <a:rPr lang="de-DE" sz="1600" b="1" dirty="0"/>
              <a:t> delo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piro</a:t>
            </a:r>
            <a:r>
              <a:rPr lang="de-DE" sz="1600" b="1" dirty="0"/>
              <a:t> </a:t>
            </a:r>
            <a:r>
              <a:rPr lang="de-DE" sz="1600" b="1" dirty="0" err="1"/>
              <a:t>sopstveno</a:t>
            </a:r>
            <a:r>
              <a:rPr lang="de-DE" sz="1600" b="1" dirty="0"/>
              <a:t> </a:t>
            </a:r>
            <a:r>
              <a:rPr lang="de-DE" sz="1600" b="1" dirty="0" err="1"/>
              <a:t>iskustvo</a:t>
            </a:r>
            <a:r>
              <a:rPr lang="de-DE" sz="1600" b="1" dirty="0"/>
              <a:t>. </a:t>
            </a:r>
            <a:r>
              <a:rPr lang="de-DE" sz="1600" b="1" dirty="0" err="1"/>
              <a:t>Iako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Knez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zivoto</a:t>
            </a:r>
            <a:r>
              <a:rPr lang="de-DE" sz="1600" b="1" dirty="0"/>
              <a:t>, </a:t>
            </a:r>
            <a:r>
              <a:rPr lang="de-DE" sz="1600" b="1" dirty="0" err="1"/>
              <a:t>ov</a:t>
            </a:r>
            <a:r>
              <a:rPr lang="de-DE" sz="1600" b="1" dirty="0"/>
              <a:t> na </a:t>
            </a:r>
            <a:r>
              <a:rPr lang="de-DE" sz="1600" b="1" dirty="0" err="1"/>
              <a:t>besla</a:t>
            </a:r>
            <a:r>
              <a:rPr lang="de-DE" sz="1600" b="1" dirty="0"/>
              <a:t> </a:t>
            </a:r>
            <a:r>
              <a:rPr lang="de-DE" sz="1600" b="1" dirty="0" err="1"/>
              <a:t>maskar</a:t>
            </a:r>
            <a:r>
              <a:rPr lang="de-DE" sz="1600" b="1" dirty="0"/>
              <a:t> ko bare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cesna</a:t>
            </a:r>
            <a:r>
              <a:rPr lang="de-DE" sz="1600" b="1" dirty="0"/>
              <a:t> </a:t>
            </a:r>
            <a:r>
              <a:rPr lang="de-DE" sz="1600" b="1" dirty="0" err="1"/>
              <a:t>manusa</a:t>
            </a:r>
            <a:r>
              <a:rPr lang="de-DE" sz="1600" b="1" dirty="0"/>
              <a:t>, </a:t>
            </a:r>
            <a:r>
              <a:rPr lang="de-DE" sz="1600" b="1" dirty="0" err="1"/>
              <a:t>nego</a:t>
            </a:r>
            <a:r>
              <a:rPr lang="de-DE" sz="1600" b="1" dirty="0"/>
              <a:t> </a:t>
            </a:r>
            <a:r>
              <a:rPr lang="de-DE" sz="1600" b="1" dirty="0" err="1"/>
              <a:t>manusencar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tane</a:t>
            </a:r>
            <a:r>
              <a:rPr lang="de-DE" sz="1600" b="1" dirty="0"/>
              <a:t> </a:t>
            </a:r>
            <a:r>
              <a:rPr lang="de-DE" sz="1600" b="1" dirty="0" err="1"/>
              <a:t>skromna</a:t>
            </a:r>
            <a:r>
              <a:rPr lang="de-DE" sz="1600" b="1" dirty="0"/>
              <a:t>, </a:t>
            </a:r>
            <a:r>
              <a:rPr lang="de-DE" sz="1600" b="1" dirty="0" err="1"/>
              <a:t>ugnetime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okola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stradinena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o </a:t>
            </a:r>
            <a:r>
              <a:rPr lang="de-DE" sz="1600" b="1" dirty="0" err="1"/>
              <a:t>prizrenimo</a:t>
            </a:r>
            <a:r>
              <a:rPr lang="de-DE" sz="1600" b="1" dirty="0"/>
              <a:t> </a:t>
            </a:r>
            <a:r>
              <a:rPr lang="de-DE" sz="1600" b="1" dirty="0" err="1"/>
              <a:t>Nazarec</a:t>
            </a:r>
            <a:r>
              <a:rPr lang="de-DE" sz="1600" b="1" dirty="0"/>
              <a:t>. </a:t>
            </a:r>
          </a:p>
          <a:p>
            <a:r>
              <a:rPr lang="de-DE" sz="1600" b="1" dirty="0"/>
              <a:t>Na </a:t>
            </a:r>
            <a:r>
              <a:rPr lang="de-DE" sz="1600" b="1" dirty="0" err="1"/>
              <a:t>inele</a:t>
            </a:r>
            <a:r>
              <a:rPr lang="de-DE" sz="1600" b="1" dirty="0"/>
              <a:t> </a:t>
            </a:r>
            <a:r>
              <a:rPr lang="de-DE" sz="1600" b="1" dirty="0" err="1"/>
              <a:t>kaj</a:t>
            </a:r>
            <a:r>
              <a:rPr lang="de-DE" sz="1600" b="1" dirty="0"/>
              <a:t> te </a:t>
            </a:r>
            <a:r>
              <a:rPr lang="de-DE" sz="1600" b="1" dirty="0" err="1"/>
              <a:t>civel</a:t>
            </a:r>
            <a:r>
              <a:rPr lang="de-DE" sz="1600" b="1" dirty="0"/>
              <a:t> </a:t>
            </a:r>
            <a:r>
              <a:rPr lang="de-DE" sz="1600" b="1" dirty="0" err="1"/>
              <a:t>po</a:t>
            </a:r>
            <a:r>
              <a:rPr lang="de-DE" sz="1600" b="1" dirty="0"/>
              <a:t> </a:t>
            </a:r>
            <a:r>
              <a:rPr lang="de-DE" sz="1600" b="1" dirty="0" err="1"/>
              <a:t>sero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ulo</a:t>
            </a:r>
            <a:r>
              <a:rPr lang="de-DE" sz="1600" b="1" dirty="0"/>
              <a:t> </a:t>
            </a:r>
            <a:r>
              <a:rPr lang="de-DE" sz="1600" b="1" dirty="0" err="1"/>
              <a:t>corolo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amenge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</a:t>
            </a:r>
            <a:r>
              <a:rPr lang="de-DE" sz="1600" b="1" dirty="0" err="1"/>
              <a:t>saj</a:t>
            </a:r>
            <a:r>
              <a:rPr lang="de-DE" sz="1600" b="1" dirty="0"/>
              <a:t> amen, </a:t>
            </a:r>
            <a:r>
              <a:rPr lang="de-DE" sz="1600" b="1" dirty="0" err="1"/>
              <a:t>preku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corolipe</a:t>
            </a:r>
            <a:r>
              <a:rPr lang="de-DE" sz="1600" b="1" dirty="0"/>
              <a:t>, amen te </a:t>
            </a:r>
            <a:r>
              <a:rPr lang="de-DE" sz="1600" b="1" dirty="0" err="1"/>
              <a:t>zbogatinamen</a:t>
            </a:r>
            <a:r>
              <a:rPr lang="de-DE" sz="1600" b="1" dirty="0"/>
              <a:t>. 614.</a:t>
            </a:r>
            <a:endParaRPr lang="es-ES" sz="1600" b="1" dirty="0"/>
          </a:p>
        </p:txBody>
      </p:sp>
      <p:pic>
        <p:nvPicPr>
          <p:cNvPr id="10" name="Imagen 9" descr="Un grupo de personas sentad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7133FDBB-908D-A5B5-94CC-A03A62B4F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744" y="3779562"/>
            <a:ext cx="2236970" cy="298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8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ED96DD6-63D3-F513-60E4-BB8EEDFC9B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8675"/>
          <a:stretch/>
        </p:blipFill>
        <p:spPr>
          <a:xfrm>
            <a:off x="96057" y="5264617"/>
            <a:ext cx="1721899" cy="145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8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4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59AF0F-B169-F710-D898-C5F3C1FE9EE6}"/>
              </a:ext>
            </a:extLst>
          </p:cNvPr>
          <p:cNvSpPr txBox="1"/>
          <p:nvPr/>
        </p:nvSpPr>
        <p:spPr>
          <a:xfrm>
            <a:off x="4883429" y="3681763"/>
            <a:ext cx="3363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 </a:t>
            </a:r>
            <a:r>
              <a:rPr lang="de-DE" b="1" dirty="0" err="1"/>
              <a:t>dozvolin</a:t>
            </a:r>
            <a:r>
              <a:rPr lang="de-DE" b="1" dirty="0"/>
              <a:t> o </a:t>
            </a:r>
            <a:r>
              <a:rPr lang="de-DE" b="1" dirty="0" err="1"/>
              <a:t>srce</a:t>
            </a:r>
            <a:r>
              <a:rPr lang="de-DE" b="1" dirty="0"/>
              <a:t> tiro te </a:t>
            </a:r>
            <a:r>
              <a:rPr lang="de-DE" b="1" dirty="0" err="1"/>
              <a:t>zavidinel</a:t>
            </a:r>
            <a:r>
              <a:rPr lang="de-DE" b="1" dirty="0"/>
              <a:t> e </a:t>
            </a:r>
            <a:r>
              <a:rPr lang="de-DE" b="1" dirty="0" err="1"/>
              <a:t>gresnonenge</a:t>
            </a:r>
            <a:r>
              <a:rPr lang="de-DE" b="1" dirty="0"/>
              <a:t>, </a:t>
            </a:r>
            <a:r>
              <a:rPr lang="de-DE" b="1" dirty="0" err="1"/>
              <a:t>nego</a:t>
            </a:r>
            <a:r>
              <a:rPr lang="de-DE" b="1" dirty="0"/>
              <a:t>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postojano</a:t>
            </a:r>
            <a:r>
              <a:rPr lang="de-DE" b="1" dirty="0"/>
              <a:t> ki dar 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</a:p>
          <a:p>
            <a:r>
              <a:rPr lang="de-DE" b="1" dirty="0"/>
              <a:t>(</a:t>
            </a:r>
            <a:r>
              <a:rPr lang="de-DE" b="1" dirty="0" err="1"/>
              <a:t>Izreki</a:t>
            </a:r>
            <a:r>
              <a:rPr lang="de-DE" b="1" dirty="0"/>
              <a:t> 23:17).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82CF9C-3DA9-BD0B-15BD-B88CC53D9D08}"/>
              </a:ext>
            </a:extLst>
          </p:cNvPr>
          <p:cNvSpPr txBox="1"/>
          <p:nvPr/>
        </p:nvSpPr>
        <p:spPr>
          <a:xfrm>
            <a:off x="4883429" y="1025268"/>
            <a:ext cx="33633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O </a:t>
            </a:r>
            <a:r>
              <a:rPr lang="de-DE" b="1" dirty="0" err="1"/>
              <a:t>Mirno</a:t>
            </a:r>
            <a:r>
              <a:rPr lang="de-DE" b="1" dirty="0"/>
              <a:t> </a:t>
            </a:r>
            <a:r>
              <a:rPr lang="de-DE" b="1" dirty="0" err="1"/>
              <a:t>srce</a:t>
            </a:r>
            <a:r>
              <a:rPr lang="de-DE" b="1" dirty="0"/>
              <a:t> </a:t>
            </a:r>
            <a:r>
              <a:rPr lang="de-DE" b="1" dirty="0" err="1"/>
              <a:t>dela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e </a:t>
            </a:r>
            <a:r>
              <a:rPr lang="de-DE" b="1" dirty="0" err="1"/>
              <a:t>telose</a:t>
            </a:r>
            <a:r>
              <a:rPr lang="de-DE" b="1" dirty="0"/>
              <a:t>, a o </a:t>
            </a:r>
            <a:r>
              <a:rPr lang="de-DE" b="1" dirty="0" err="1"/>
              <a:t>zavist</a:t>
            </a:r>
            <a:r>
              <a:rPr lang="de-DE" b="1" dirty="0"/>
              <a:t> </a:t>
            </a:r>
            <a:r>
              <a:rPr lang="de-DE" b="1" dirty="0" err="1"/>
              <a:t>skuponela</a:t>
            </a:r>
            <a:r>
              <a:rPr lang="de-DE" b="1" dirty="0"/>
              <a:t> o </a:t>
            </a:r>
            <a:r>
              <a:rPr lang="de-DE" b="1" dirty="0" err="1"/>
              <a:t>kokalija</a:t>
            </a:r>
            <a:r>
              <a:rPr lang="de-DE" b="1" dirty="0"/>
              <a:t> (</a:t>
            </a:r>
            <a:r>
              <a:rPr lang="de-DE" b="1" dirty="0" err="1"/>
              <a:t>Izreki</a:t>
            </a:r>
            <a:r>
              <a:rPr lang="de-DE" b="1" dirty="0"/>
              <a:t> 14:30).</a:t>
            </a:r>
            <a:endParaRPr lang="es-ES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066E7DB-ED71-BA7A-A170-81AE742C0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153149"/>
              </p:ext>
            </p:extLst>
          </p:nvPr>
        </p:nvGraphicFramePr>
        <p:xfrm>
          <a:off x="8419990" y="226578"/>
          <a:ext cx="3420152" cy="101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926E842-254F-8A19-9340-0303E81289D2}"/>
              </a:ext>
            </a:extLst>
          </p:cNvPr>
          <p:cNvGrpSpPr/>
          <p:nvPr/>
        </p:nvGrpSpPr>
        <p:grpSpPr>
          <a:xfrm>
            <a:off x="89758" y="68726"/>
            <a:ext cx="3468506" cy="1202290"/>
            <a:chOff x="89758" y="68726"/>
            <a:chExt cx="3468506" cy="120229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C5A1D71-1CCA-4843-6C63-9102B52EC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68726"/>
              <a:ext cx="3282200" cy="120229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20CFCD8-C5E9-92C0-17E6-05C57E13F87B}"/>
                </a:ext>
              </a:extLst>
            </p:cNvPr>
            <p:cNvSpPr txBox="1"/>
            <p:nvPr/>
          </p:nvSpPr>
          <p:spPr>
            <a:xfrm rot="21408114">
              <a:off x="791136" y="38190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Kola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stihija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 </a:t>
              </a:r>
              <a:r>
                <a:rPr lang="de-DE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pamtinenpe</a:t>
              </a:r>
              <a:r>
                <a:rPr lang="de-DE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1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ED1F104-551D-2686-BA4E-5BA1C26FE571}"/>
              </a:ext>
            </a:extLst>
          </p:cNvPr>
          <p:cNvSpPr txBox="1"/>
          <p:nvPr/>
        </p:nvSpPr>
        <p:spPr>
          <a:xfrm>
            <a:off x="0" y="4983048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Akate</a:t>
            </a:r>
            <a:r>
              <a:rPr lang="de-DE" sz="1600" b="1" dirty="0"/>
              <a:t> </a:t>
            </a:r>
            <a:r>
              <a:rPr lang="de-DE" sz="1600" b="1" dirty="0" err="1"/>
              <a:t>jasno</a:t>
            </a:r>
            <a:r>
              <a:rPr lang="de-DE" sz="1600" b="1" dirty="0"/>
              <a:t> </a:t>
            </a:r>
            <a:r>
              <a:rPr lang="de-DE" sz="1600" b="1" dirty="0" err="1"/>
              <a:t>dikaja</a:t>
            </a:r>
            <a:r>
              <a:rPr lang="de-DE" sz="1600" b="1" dirty="0"/>
              <a:t> </a:t>
            </a:r>
            <a:r>
              <a:rPr lang="de-DE" sz="1600" b="1" dirty="0" err="1"/>
              <a:t>okola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ka </a:t>
            </a:r>
            <a:r>
              <a:rPr lang="de-DE" sz="1600" b="1" dirty="0" err="1"/>
              <a:t>oven</a:t>
            </a:r>
            <a:r>
              <a:rPr lang="de-DE" sz="1600" b="1" dirty="0"/>
              <a:t> </a:t>
            </a:r>
            <a:r>
              <a:rPr lang="de-DE" sz="1600" b="1" dirty="0" err="1"/>
              <a:t>sad</a:t>
            </a:r>
            <a:r>
              <a:rPr lang="de-DE" sz="1600" b="1" dirty="0"/>
              <a:t> ko </a:t>
            </a:r>
            <a:r>
              <a:rPr lang="de-DE" sz="1600" b="1" dirty="0" err="1"/>
              <a:t>cest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ola</a:t>
            </a:r>
            <a:r>
              <a:rPr lang="de-DE" sz="1600" b="1" dirty="0"/>
              <a:t> ka </a:t>
            </a:r>
            <a:r>
              <a:rPr lang="de-DE" sz="1600" b="1" dirty="0" err="1"/>
              <a:t>priminen</a:t>
            </a:r>
            <a:r>
              <a:rPr lang="de-DE" sz="1600" b="1" dirty="0"/>
              <a:t> o </a:t>
            </a:r>
            <a:r>
              <a:rPr lang="de-DE" sz="1600" b="1" dirty="0" err="1"/>
              <a:t>kasnimo</a:t>
            </a:r>
            <a:r>
              <a:rPr lang="de-DE" sz="1600" b="1" dirty="0"/>
              <a:t> </a:t>
            </a:r>
            <a:r>
              <a:rPr lang="de-DE" sz="1600" b="1" dirty="0" err="1"/>
              <a:t>brsim</a:t>
            </a:r>
            <a:r>
              <a:rPr lang="de-DE" sz="1600" b="1" dirty="0"/>
              <a:t>. </a:t>
            </a:r>
            <a:r>
              <a:rPr lang="de-DE" sz="1600" b="1" dirty="0" err="1"/>
              <a:t>Svako</a:t>
            </a:r>
            <a:r>
              <a:rPr lang="de-DE" sz="1600" b="1" dirty="0"/>
              <a:t> </a:t>
            </a:r>
            <a:r>
              <a:rPr lang="de-DE" sz="1600" b="1" dirty="0" err="1"/>
              <a:t>dusa</a:t>
            </a:r>
            <a:r>
              <a:rPr lang="de-DE" sz="1600" b="1" dirty="0"/>
              <a:t> </a:t>
            </a:r>
            <a:r>
              <a:rPr lang="de-DE" sz="1600" b="1" dirty="0" err="1"/>
              <a:t>koja</a:t>
            </a:r>
            <a:r>
              <a:rPr lang="de-DE" sz="1600" b="1" dirty="0"/>
              <a:t>, </a:t>
            </a:r>
            <a:r>
              <a:rPr lang="de-DE" sz="1600" b="1" dirty="0" err="1"/>
              <a:t>svetloja</a:t>
            </a:r>
            <a:r>
              <a:rPr lang="de-DE" sz="1600" b="1" dirty="0"/>
              <a:t> so </a:t>
            </a:r>
            <a:r>
              <a:rPr lang="de-DE" sz="1600" b="1" dirty="0" err="1"/>
              <a:t>akana</a:t>
            </a:r>
            <a:r>
              <a:rPr lang="de-DE" sz="1600" b="1" dirty="0"/>
              <a:t> </a:t>
            </a:r>
            <a:r>
              <a:rPr lang="de-DE" sz="1600" b="1" dirty="0" err="1"/>
              <a:t>svetinela</a:t>
            </a:r>
            <a:r>
              <a:rPr lang="de-DE" sz="1600" b="1" dirty="0"/>
              <a:t> ko </a:t>
            </a:r>
            <a:r>
              <a:rPr lang="de-DE" sz="1600" b="1" dirty="0" err="1"/>
              <a:t>amaro</a:t>
            </a:r>
            <a:r>
              <a:rPr lang="de-DE" sz="1600" b="1" dirty="0"/>
              <a:t> </a:t>
            </a:r>
            <a:r>
              <a:rPr lang="de-DE" sz="1600" b="1" dirty="0" err="1"/>
              <a:t>drumo</a:t>
            </a:r>
            <a:r>
              <a:rPr lang="de-DE" sz="1600" b="1" dirty="0"/>
              <a:t>, </a:t>
            </a:r>
            <a:r>
              <a:rPr lang="de-DE" sz="1600" b="1" dirty="0" err="1"/>
              <a:t>prodolzinela</a:t>
            </a:r>
            <a:r>
              <a:rPr lang="de-DE" sz="1600" b="1" dirty="0"/>
              <a:t> ko </a:t>
            </a:r>
            <a:r>
              <a:rPr lang="de-DE" sz="1600" b="1" dirty="0" err="1"/>
              <a:t>greh</a:t>
            </a:r>
            <a:r>
              <a:rPr lang="de-DE" sz="1600" b="1" dirty="0"/>
              <a:t>, ka ovel </a:t>
            </a:r>
            <a:r>
              <a:rPr lang="de-DE" sz="1600" b="1" dirty="0" err="1"/>
              <a:t>koroli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ka </a:t>
            </a:r>
            <a:r>
              <a:rPr lang="de-DE" sz="1600" b="1" dirty="0" err="1"/>
              <a:t>prifatinel</a:t>
            </a:r>
            <a:r>
              <a:rPr lang="de-DE" sz="1600" b="1" dirty="0"/>
              <a:t> o </a:t>
            </a:r>
            <a:r>
              <a:rPr lang="de-DE" sz="1600" b="1" dirty="0" err="1"/>
              <a:t>hovajba</a:t>
            </a:r>
            <a:r>
              <a:rPr lang="de-DE" sz="1600" b="1" dirty="0"/>
              <a:t> so </a:t>
            </a:r>
            <a:r>
              <a:rPr lang="de-DE" sz="1600" b="1" dirty="0" err="1"/>
              <a:t>avela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beng</a:t>
            </a:r>
            <a:r>
              <a:rPr lang="de-DE" sz="1600" b="1" dirty="0"/>
              <a:t>. Akana </a:t>
            </a:r>
            <a:r>
              <a:rPr lang="de-DE" sz="1600" b="1" dirty="0" err="1"/>
              <a:t>priblizinajamen</a:t>
            </a:r>
            <a:r>
              <a:rPr lang="de-DE" sz="1600" b="1" dirty="0"/>
              <a:t> ki </a:t>
            </a:r>
            <a:r>
              <a:rPr lang="de-DE" sz="1600" b="1" dirty="0" err="1"/>
              <a:t>kraj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istorija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</a:t>
            </a:r>
            <a:r>
              <a:rPr lang="de-DE" sz="1600" b="1" dirty="0" err="1"/>
              <a:t>akaja</a:t>
            </a:r>
            <a:r>
              <a:rPr lang="de-DE" sz="1600" b="1" dirty="0"/>
              <a:t> </a:t>
            </a:r>
            <a:r>
              <a:rPr lang="de-DE" sz="1600" b="1" dirty="0" err="1"/>
              <a:t>puv</a:t>
            </a:r>
            <a:r>
              <a:rPr lang="de-DE" sz="1600" b="1" dirty="0"/>
              <a:t>. Kote </a:t>
            </a:r>
            <a:r>
              <a:rPr lang="de-DE" sz="1600" b="1" dirty="0" err="1"/>
              <a:t>tane</a:t>
            </a:r>
            <a:r>
              <a:rPr lang="de-DE" sz="1600" b="1" dirty="0"/>
              <a:t> o </a:t>
            </a:r>
            <a:r>
              <a:rPr lang="de-DE" sz="1600" b="1" dirty="0" err="1"/>
              <a:t>verna</a:t>
            </a:r>
            <a:r>
              <a:rPr lang="de-DE" sz="1600" b="1" dirty="0"/>
              <a:t> </a:t>
            </a:r>
            <a:r>
              <a:rPr lang="de-DE" sz="1600" b="1" dirty="0" err="1"/>
              <a:t>strazarija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sid</a:t>
            </a:r>
            <a:r>
              <a:rPr lang="de-DE" sz="1600" b="1" dirty="0"/>
              <a:t> e </a:t>
            </a:r>
            <a:r>
              <a:rPr lang="de-DE" sz="1600" b="1" dirty="0" err="1"/>
              <a:t>Sioneso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nane</a:t>
            </a:r>
            <a:r>
              <a:rPr lang="de-DE" sz="1600" b="1" dirty="0"/>
              <a:t> te </a:t>
            </a:r>
            <a:r>
              <a:rPr lang="de-DE" sz="1600" b="1" dirty="0" err="1"/>
              <a:t>dreminen</a:t>
            </a:r>
            <a:r>
              <a:rPr lang="de-DE" sz="1600" b="1" dirty="0"/>
              <a:t>, </a:t>
            </a:r>
            <a:r>
              <a:rPr lang="de-DE" sz="1600" b="1" dirty="0" err="1"/>
              <a:t>nego</a:t>
            </a:r>
            <a:r>
              <a:rPr lang="de-DE" sz="1600" b="1" dirty="0"/>
              <a:t> </a:t>
            </a:r>
            <a:r>
              <a:rPr lang="de-DE" sz="1600" b="1" dirty="0" err="1"/>
              <a:t>verno</a:t>
            </a:r>
            <a:r>
              <a:rPr lang="de-DE" sz="1600" b="1" dirty="0"/>
              <a:t> ka </a:t>
            </a:r>
            <a:r>
              <a:rPr lang="de-DE" sz="1600" b="1" dirty="0" err="1"/>
              <a:t>objavinen</a:t>
            </a:r>
            <a:r>
              <a:rPr lang="de-DE" sz="1600" b="1" dirty="0"/>
              <a:t> o </a:t>
            </a:r>
            <a:r>
              <a:rPr lang="de-DE" sz="1600" b="1" dirty="0" err="1"/>
              <a:t>sati</a:t>
            </a:r>
            <a:r>
              <a:rPr lang="de-DE" sz="1600" b="1" dirty="0"/>
              <a:t> </a:t>
            </a:r>
            <a:r>
              <a:rPr lang="de-DE" sz="1600" b="1" dirty="0" err="1"/>
              <a:t>tari</a:t>
            </a:r>
            <a:r>
              <a:rPr lang="de-DE" sz="1600" b="1" dirty="0"/>
              <a:t> rat? O Hristos </a:t>
            </a:r>
            <a:r>
              <a:rPr lang="de-DE" sz="1600" b="1" dirty="0" err="1"/>
              <a:t>iranelape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dikenle</a:t>
            </a:r>
            <a:r>
              <a:rPr lang="de-DE" sz="1600" b="1" dirty="0"/>
              <a:t> </a:t>
            </a:r>
            <a:r>
              <a:rPr lang="de-DE" sz="1600" b="1" dirty="0" err="1"/>
              <a:t>sarine</a:t>
            </a:r>
            <a:r>
              <a:rPr lang="de-DE" sz="1600" b="1" dirty="0"/>
              <a:t> </a:t>
            </a:r>
            <a:r>
              <a:rPr lang="de-DE" sz="1600" b="1" dirty="0" err="1"/>
              <a:t>okola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veruinena</a:t>
            </a:r>
            <a:r>
              <a:rPr lang="de-DE" sz="1600" b="1" dirty="0"/>
              <a:t>. </a:t>
            </a:r>
            <a:r>
              <a:rPr lang="de-DE" sz="1600" b="1" dirty="0" err="1"/>
              <a:t>Kozom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bolno</a:t>
            </a:r>
            <a:r>
              <a:rPr lang="de-DE" sz="1600" b="1" dirty="0"/>
              <a:t> te </a:t>
            </a:r>
            <a:r>
              <a:rPr lang="de-DE" sz="1600" b="1" dirty="0" err="1"/>
              <a:t>dikelpe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O Devel O Isus </a:t>
            </a:r>
            <a:r>
              <a:rPr lang="de-DE" sz="1600" b="1" dirty="0" err="1"/>
              <a:t>tano</a:t>
            </a:r>
            <a:r>
              <a:rPr lang="de-DE" sz="1600" b="1" dirty="0"/>
              <a:t> ki </a:t>
            </a:r>
            <a:r>
              <a:rPr lang="de-DE" sz="1600" b="1" dirty="0" err="1"/>
              <a:t>pozadina</a:t>
            </a:r>
            <a:r>
              <a:rPr lang="de-DE" sz="1600" b="1" dirty="0"/>
              <a:t>! </a:t>
            </a:r>
            <a:r>
              <a:rPr lang="de-DE" sz="1600" b="1" dirty="0" err="1"/>
              <a:t>Kozom</a:t>
            </a:r>
            <a:r>
              <a:rPr lang="de-DE" sz="1600" b="1" dirty="0"/>
              <a:t> </a:t>
            </a:r>
            <a:r>
              <a:rPr lang="de-DE" sz="1600" b="1" dirty="0" err="1"/>
              <a:t>hari</a:t>
            </a:r>
            <a:r>
              <a:rPr lang="de-DE" sz="1600" b="1" dirty="0"/>
              <a:t> </a:t>
            </a:r>
            <a:r>
              <a:rPr lang="de-DE" sz="1600" b="1" dirty="0" err="1"/>
              <a:t>manusa</a:t>
            </a:r>
            <a:r>
              <a:rPr lang="de-DE" sz="1600" b="1" dirty="0"/>
              <a:t> </a:t>
            </a:r>
            <a:r>
              <a:rPr lang="de-DE" sz="1600" b="1" dirty="0" err="1"/>
              <a:t>velicinena</a:t>
            </a:r>
            <a:r>
              <a:rPr lang="de-DE" sz="1600" b="1" dirty="0"/>
              <a:t> </a:t>
            </a:r>
            <a:r>
              <a:rPr lang="de-DE" sz="1600" b="1" dirty="0" err="1"/>
              <a:t>Olesi</a:t>
            </a:r>
            <a:r>
              <a:rPr lang="de-DE" sz="1600" b="1" dirty="0"/>
              <a:t> </a:t>
            </a:r>
            <a:r>
              <a:rPr lang="de-DE" sz="1600" b="1" dirty="0" err="1"/>
              <a:t>blagodat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vozvisinena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beskonecno</a:t>
            </a:r>
            <a:r>
              <a:rPr lang="de-DE" sz="1600" b="1" dirty="0"/>
              <a:t> </a:t>
            </a:r>
            <a:r>
              <a:rPr lang="de-DE" sz="1600" b="1" dirty="0" err="1"/>
              <a:t>socuvstvo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! Nane te ovel </a:t>
            </a:r>
            <a:r>
              <a:rPr lang="de-DE" sz="1600" b="1" dirty="0" err="1"/>
              <a:t>ni</a:t>
            </a:r>
            <a:r>
              <a:rPr lang="de-DE" sz="1600" b="1" dirty="0"/>
              <a:t> </a:t>
            </a:r>
            <a:r>
              <a:rPr lang="de-DE" sz="1600" b="1" dirty="0" err="1"/>
              <a:t>traga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zavist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ljubomora</a:t>
            </a:r>
            <a:r>
              <a:rPr lang="de-DE" sz="1600" b="1" dirty="0"/>
              <a:t> ko </a:t>
            </a:r>
            <a:r>
              <a:rPr lang="de-DE" sz="1600" b="1" dirty="0" err="1"/>
              <a:t>srcija</a:t>
            </a:r>
            <a:r>
              <a:rPr lang="de-DE" sz="1600" b="1" dirty="0"/>
              <a:t> </a:t>
            </a:r>
            <a:r>
              <a:rPr lang="de-DE" sz="1600" b="1" dirty="0" err="1"/>
              <a:t>okolendar</a:t>
            </a:r>
            <a:r>
              <a:rPr lang="de-DE" sz="1600" b="1" dirty="0"/>
              <a:t> </a:t>
            </a:r>
            <a:r>
              <a:rPr lang="de-DE" sz="1600" b="1" dirty="0" err="1"/>
              <a:t>kola</a:t>
            </a:r>
            <a:r>
              <a:rPr lang="de-DE" sz="1600" b="1" dirty="0"/>
              <a:t> </a:t>
            </a:r>
            <a:r>
              <a:rPr lang="de-DE" sz="1600" b="1" dirty="0" err="1"/>
              <a:t>mangena</a:t>
            </a:r>
            <a:r>
              <a:rPr lang="de-DE" sz="1600" b="1" dirty="0"/>
              <a:t> te </a:t>
            </a:r>
            <a:r>
              <a:rPr lang="de-DE" sz="1600" b="1" dirty="0" err="1"/>
              <a:t>oven</a:t>
            </a:r>
            <a:r>
              <a:rPr lang="de-DE" sz="1600" b="1" dirty="0"/>
              <a:t> sar O Isus </a:t>
            </a:r>
            <a:r>
              <a:rPr lang="de-DE" sz="1600" b="1" dirty="0" err="1"/>
              <a:t>palo</a:t>
            </a:r>
            <a:r>
              <a:rPr lang="de-DE" sz="1600" b="1" dirty="0"/>
              <a:t> </a:t>
            </a:r>
            <a:r>
              <a:rPr lang="de-DE" sz="1600" b="1" dirty="0" err="1"/>
              <a:t>karakteri</a:t>
            </a:r>
            <a:r>
              <a:rPr lang="de-DE" sz="1600" b="1" dirty="0"/>
              <a:t>. – O Lil 15, 1892 </a:t>
            </a:r>
            <a:r>
              <a:rPr lang="de-DE" sz="1600" b="1" dirty="0" err="1"/>
              <a:t>strana</a:t>
            </a:r>
            <a:r>
              <a:rPr lang="de-DE" sz="1600" b="1" dirty="0"/>
              <a:t> 5 (ci ko Pastori Stiven H, Hackel, 25 </a:t>
            </a:r>
            <a:r>
              <a:rPr lang="de-DE" sz="1600" b="1" dirty="0" err="1"/>
              <a:t>juni</a:t>
            </a:r>
            <a:r>
              <a:rPr lang="de-DE" sz="1600" b="1" dirty="0"/>
              <a:t> 1892).MI1 170</a:t>
            </a:r>
            <a:endParaRPr lang="es-ES" sz="16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37D2E8-50B3-32B6-AB7F-EDB0DCC55505}"/>
              </a:ext>
            </a:extLst>
          </p:cNvPr>
          <p:cNvSpPr txBox="1"/>
          <p:nvPr/>
        </p:nvSpPr>
        <p:spPr>
          <a:xfrm>
            <a:off x="4883429" y="1938017"/>
            <a:ext cx="3290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Ako</a:t>
            </a:r>
            <a:r>
              <a:rPr lang="de-DE" b="1" dirty="0"/>
              <a:t> zivinaja </a:t>
            </a:r>
            <a:r>
              <a:rPr lang="de-DE" b="1" dirty="0" err="1"/>
              <a:t>palo</a:t>
            </a:r>
            <a:r>
              <a:rPr lang="de-DE" b="1" dirty="0"/>
              <a:t> </a:t>
            </a:r>
            <a:r>
              <a:rPr lang="de-DE" b="1" dirty="0" err="1"/>
              <a:t>Duho</a:t>
            </a:r>
            <a:r>
              <a:rPr lang="de-DE" b="1" dirty="0"/>
              <a:t>, te </a:t>
            </a:r>
            <a:r>
              <a:rPr lang="de-DE" b="1" dirty="0" err="1"/>
              <a:t>zivina</a:t>
            </a:r>
            <a:r>
              <a:rPr lang="de-DE" b="1" dirty="0"/>
              <a:t> </a:t>
            </a:r>
            <a:r>
              <a:rPr lang="de-DE" b="1" dirty="0" err="1"/>
              <a:t>palo</a:t>
            </a:r>
            <a:r>
              <a:rPr lang="de-DE" b="1" dirty="0"/>
              <a:t> </a:t>
            </a:r>
            <a:r>
              <a:rPr lang="de-DE" b="1" dirty="0" err="1"/>
              <a:t>Duho</a:t>
            </a:r>
            <a:r>
              <a:rPr lang="de-DE" b="1" dirty="0"/>
              <a:t>. Te na </a:t>
            </a:r>
            <a:r>
              <a:rPr lang="de-DE" b="1" dirty="0" err="1"/>
              <a:t>ova</a:t>
            </a:r>
            <a:r>
              <a:rPr lang="de-DE" b="1" dirty="0"/>
              <a:t> </a:t>
            </a:r>
            <a:r>
              <a:rPr lang="de-DE" b="1" dirty="0" err="1"/>
              <a:t>gordeliva</a:t>
            </a:r>
            <a:r>
              <a:rPr lang="de-DE" b="1" dirty="0"/>
              <a:t>, da te </a:t>
            </a:r>
            <a:r>
              <a:rPr lang="de-DE" b="1" dirty="0" err="1"/>
              <a:t>razdrazninamen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</a:t>
            </a:r>
            <a:r>
              <a:rPr lang="de-DE" b="1" dirty="0"/>
              <a:t>,  te na </a:t>
            </a:r>
            <a:r>
              <a:rPr lang="de-DE" b="1" dirty="0" err="1"/>
              <a:t>zavidinamen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jeke</a:t>
            </a:r>
            <a:r>
              <a:rPr lang="de-DE" b="1" dirty="0"/>
              <a:t> (</a:t>
            </a:r>
            <a:r>
              <a:rPr lang="de-DE" b="1" dirty="0" err="1"/>
              <a:t>Galatjanite</a:t>
            </a:r>
            <a:r>
              <a:rPr lang="de-DE" b="1" dirty="0"/>
              <a:t> 5:25-26).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F42F80-2FD4-C6B8-36C1-5FAD90090216}"/>
              </a:ext>
            </a:extLst>
          </p:cNvPr>
          <p:cNvSpPr txBox="1"/>
          <p:nvPr/>
        </p:nvSpPr>
        <p:spPr>
          <a:xfrm>
            <a:off x="3907011" y="112519"/>
            <a:ext cx="4421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Kote </a:t>
            </a:r>
            <a:r>
              <a:rPr lang="de-DE" b="1" dirty="0" err="1"/>
              <a:t>isi</a:t>
            </a:r>
            <a:r>
              <a:rPr lang="de-DE" b="1" dirty="0"/>
              <a:t> </a:t>
            </a:r>
            <a:r>
              <a:rPr lang="de-DE" b="1" dirty="0" err="1"/>
              <a:t>zavist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sopernistvo</a:t>
            </a:r>
            <a:r>
              <a:rPr lang="de-DE" b="1" dirty="0"/>
              <a:t>, </a:t>
            </a:r>
            <a:r>
              <a:rPr lang="de-DE" b="1" dirty="0" err="1"/>
              <a:t>odote</a:t>
            </a:r>
            <a:r>
              <a:rPr lang="de-DE" b="1" dirty="0"/>
              <a:t> </a:t>
            </a:r>
            <a:r>
              <a:rPr lang="de-DE" b="1" dirty="0" err="1"/>
              <a:t>isi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nered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(Jakov 3:16).</a:t>
            </a:r>
            <a:endParaRPr lang="es-ES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A9BB7B-962A-475A-DC0F-5421721A8A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r="6157"/>
          <a:stretch/>
        </p:blipFill>
        <p:spPr>
          <a:xfrm>
            <a:off x="163649" y="1518903"/>
            <a:ext cx="4226835" cy="3006916"/>
          </a:xfrm>
          <a:prstGeom prst="rect">
            <a:avLst/>
          </a:prstGeom>
          <a:ln w="38100" cap="sq">
            <a:solidFill>
              <a:srgbClr val="98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C3929205-2AD1-34F3-962E-7FA9A5A18D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-240" r="11736" b="240"/>
          <a:stretch/>
        </p:blipFill>
        <p:spPr>
          <a:xfrm>
            <a:off x="8242652" y="1518903"/>
            <a:ext cx="3730283" cy="3006915"/>
          </a:xfrm>
          <a:prstGeom prst="rect">
            <a:avLst/>
          </a:prstGeom>
          <a:ln w="38100" cap="sq">
            <a:solidFill>
              <a:srgbClr val="C3B8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4B4DFE-8CEE-5B11-D521-86D7DF513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077" y="181924"/>
            <a:ext cx="356316" cy="2518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6B866A-8361-D398-A2C0-55BAB81F79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733" y="1103485"/>
            <a:ext cx="356316" cy="2518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187882-FF8F-258B-A78F-89EE99A7A8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733" y="2007290"/>
            <a:ext cx="356316" cy="25189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95B0BD7-FAD7-7775-59B8-EFFA49B1DC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733" y="3769507"/>
            <a:ext cx="356316" cy="2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B9DA84E-E6D6-C811-1229-84E832172718}"/>
              </a:ext>
            </a:extLst>
          </p:cNvPr>
          <p:cNvGrpSpPr/>
          <p:nvPr/>
        </p:nvGrpSpPr>
        <p:grpSpPr>
          <a:xfrm>
            <a:off x="96057" y="108421"/>
            <a:ext cx="2208589" cy="880705"/>
            <a:chOff x="96057" y="108421"/>
            <a:chExt cx="2208589" cy="88070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75349E5-271E-67F8-2696-844A4369B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108421"/>
              <a:ext cx="2208589" cy="880705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0AFCF31-D5BD-F0F3-64DE-DEC152D2A3AA}"/>
                </a:ext>
              </a:extLst>
            </p:cNvPr>
            <p:cNvSpPr txBox="1"/>
            <p:nvPr/>
          </p:nvSpPr>
          <p:spPr>
            <a:xfrm>
              <a:off x="468874" y="152171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znacinela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odova</a:t>
              </a:r>
              <a:r>
                <a:rPr lang="de-DE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E48C961-45B5-D524-2F96-B09F5E6D1F1D}"/>
              </a:ext>
            </a:extLst>
          </p:cNvPr>
          <p:cNvSpPr txBox="1"/>
          <p:nvPr/>
        </p:nvSpPr>
        <p:spPr>
          <a:xfrm>
            <a:off x="2304646" y="104301"/>
            <a:ext cx="6188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znacinela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,,te ovel </a:t>
            </a:r>
            <a:r>
              <a:rPr lang="de-DE" sz="1600" b="1" dirty="0" err="1"/>
              <a:t>pe</a:t>
            </a:r>
            <a:r>
              <a:rPr lang="de-DE" sz="1600" b="1" dirty="0"/>
              <a:t> </a:t>
            </a:r>
            <a:r>
              <a:rPr lang="de-DE" sz="1600" b="1" dirty="0" err="1"/>
              <a:t>suetno</a:t>
            </a:r>
            <a:r>
              <a:rPr lang="de-DE" sz="1600" b="1" dirty="0"/>
              <a:t>“ , ,,te </a:t>
            </a:r>
            <a:r>
              <a:rPr lang="de-DE" sz="1600" b="1" dirty="0" err="1"/>
              <a:t>falinelpe</a:t>
            </a:r>
            <a:r>
              <a:rPr lang="de-DE" sz="1600" b="1" dirty="0"/>
              <a:t>“. O </a:t>
            </a:r>
            <a:r>
              <a:rPr lang="de-DE" sz="1600" b="1" dirty="0" err="1"/>
              <a:t>Mangipe</a:t>
            </a:r>
            <a:r>
              <a:rPr lang="de-DE" sz="1600" b="1" dirty="0"/>
              <a:t> na </a:t>
            </a:r>
            <a:r>
              <a:rPr lang="de-DE" sz="1600" b="1" dirty="0" err="1"/>
              <a:t>proglasinela</a:t>
            </a:r>
            <a:r>
              <a:rPr lang="de-DE" sz="1600" b="1" dirty="0"/>
              <a:t>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pofalbe</a:t>
            </a:r>
            <a:r>
              <a:rPr lang="de-DE" sz="1600" b="1" dirty="0"/>
              <a:t>; na </a:t>
            </a:r>
            <a:r>
              <a:rPr lang="de-DE" sz="1600" b="1" dirty="0" err="1"/>
              <a:t>falinepae</a:t>
            </a:r>
            <a:r>
              <a:rPr lang="de-DE" sz="1600" b="1" dirty="0"/>
              <a:t> so </a:t>
            </a:r>
            <a:r>
              <a:rPr lang="de-DE" sz="1600" b="1" dirty="0" err="1"/>
              <a:t>pire</a:t>
            </a:r>
            <a:r>
              <a:rPr lang="de-DE" sz="1600" b="1" dirty="0"/>
              <a:t> </a:t>
            </a:r>
            <a:r>
              <a:rPr lang="de-DE" sz="1600" b="1" dirty="0" err="1"/>
              <a:t>zasluge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sukar</a:t>
            </a:r>
            <a:r>
              <a:rPr lang="de-DE" sz="1600" b="1" dirty="0"/>
              <a:t> </a:t>
            </a:r>
            <a:r>
              <a:rPr lang="de-DE" sz="1600" b="1" dirty="0" err="1"/>
              <a:t>delija</a:t>
            </a:r>
            <a:r>
              <a:rPr lang="de-DE" sz="1600" b="1" dirty="0"/>
              <a:t>; o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skromno</a:t>
            </a:r>
            <a:r>
              <a:rPr lang="de-DE" sz="1600" b="1" dirty="0"/>
              <a:t>, na </a:t>
            </a:r>
            <a:r>
              <a:rPr lang="de-DE" sz="1600" b="1" dirty="0" err="1"/>
              <a:t>obedinelape</a:t>
            </a:r>
            <a:r>
              <a:rPr lang="de-DE" sz="1600" b="1" dirty="0"/>
              <a:t> te </a:t>
            </a:r>
            <a:r>
              <a:rPr lang="de-DE" sz="1600" b="1" dirty="0" err="1"/>
              <a:t>vozvisinelpe</a:t>
            </a:r>
            <a:r>
              <a:rPr lang="de-DE" sz="1600" b="1" dirty="0"/>
              <a:t>.</a:t>
            </a:r>
            <a:endParaRPr lang="es-ES" sz="1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915568-2D34-43BC-9CF6-D8EFD3867451}"/>
              </a:ext>
            </a:extLst>
          </p:cNvPr>
          <p:cNvSpPr txBox="1"/>
          <p:nvPr/>
        </p:nvSpPr>
        <p:spPr>
          <a:xfrm>
            <a:off x="0" y="5874832"/>
            <a:ext cx="6003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O Baro </a:t>
            </a:r>
            <a:r>
              <a:rPr lang="de-DE" sz="1600" b="1" dirty="0" err="1"/>
              <a:t>Uciteli</a:t>
            </a:r>
            <a:r>
              <a:rPr lang="de-DE" sz="1600" b="1" dirty="0"/>
              <a:t> </a:t>
            </a:r>
            <a:r>
              <a:rPr lang="de-DE" sz="1600" b="1" dirty="0" err="1"/>
              <a:t>vakerela</a:t>
            </a:r>
            <a:r>
              <a:rPr lang="de-DE" sz="1600" b="1" dirty="0"/>
              <a:t>: ,,</a:t>
            </a:r>
            <a:r>
              <a:rPr lang="de-DE" sz="1600" b="1" dirty="0" err="1"/>
              <a:t>Sikloven</a:t>
            </a:r>
            <a:r>
              <a:rPr lang="de-DE" sz="1600" b="1" dirty="0"/>
              <a:t> </a:t>
            </a:r>
            <a:r>
              <a:rPr lang="de-DE" sz="1600" b="1" dirty="0" err="1"/>
              <a:t>mandar</a:t>
            </a:r>
            <a:r>
              <a:rPr lang="de-DE" sz="1600" b="1" dirty="0"/>
              <a:t> (na </a:t>
            </a:r>
            <a:r>
              <a:rPr lang="de-DE" sz="1600" b="1" dirty="0" err="1"/>
              <a:t>inum</a:t>
            </a:r>
            <a:r>
              <a:rPr lang="de-DE" sz="1600" b="1" dirty="0"/>
              <a:t> </a:t>
            </a:r>
            <a:r>
              <a:rPr lang="de-DE" sz="1600" b="1" dirty="0" err="1"/>
              <a:t>calumcija</a:t>
            </a:r>
            <a:r>
              <a:rPr lang="de-DE" sz="1600" b="1" dirty="0"/>
              <a:t>, </a:t>
            </a:r>
            <a:r>
              <a:rPr lang="de-DE" sz="1600" b="1" dirty="0" err="1"/>
              <a:t>garavava</a:t>
            </a:r>
            <a:r>
              <a:rPr lang="de-DE" sz="1600" b="1" dirty="0"/>
              <a:t> </a:t>
            </a:r>
            <a:r>
              <a:rPr lang="de-DE" sz="1600" b="1" dirty="0" err="1"/>
              <a:t>miri</a:t>
            </a:r>
            <a:r>
              <a:rPr lang="de-DE" sz="1600" b="1" dirty="0"/>
              <a:t> </a:t>
            </a:r>
            <a:r>
              <a:rPr lang="de-DE" sz="1600" b="1" dirty="0" err="1"/>
              <a:t>slava</a:t>
            </a:r>
            <a:r>
              <a:rPr lang="de-DE" sz="1600" b="1" dirty="0"/>
              <a:t>), </a:t>
            </a:r>
            <a:r>
              <a:rPr lang="de-DE" sz="1600" b="1" dirty="0" err="1"/>
              <a:t>sose</a:t>
            </a:r>
            <a:r>
              <a:rPr lang="de-DE" sz="1600" b="1" dirty="0"/>
              <a:t> </a:t>
            </a:r>
            <a:r>
              <a:rPr lang="de-DE" sz="1600" b="1" dirty="0" err="1"/>
              <a:t>inum</a:t>
            </a:r>
            <a:r>
              <a:rPr lang="de-DE" sz="1600" b="1" dirty="0"/>
              <a:t> </a:t>
            </a:r>
            <a:r>
              <a:rPr lang="de-DE" sz="1600" b="1" dirty="0" err="1"/>
              <a:t>krotko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smirimo</a:t>
            </a:r>
            <a:r>
              <a:rPr lang="de-DE" sz="1600" b="1" dirty="0"/>
              <a:t> </a:t>
            </a:r>
            <a:r>
              <a:rPr lang="de-DE" sz="1600" b="1" dirty="0" err="1"/>
              <a:t>palo</a:t>
            </a:r>
            <a:r>
              <a:rPr lang="de-DE" sz="1600" b="1" dirty="0"/>
              <a:t> </a:t>
            </a:r>
            <a:r>
              <a:rPr lang="de-DE" sz="1600" b="1" dirty="0" err="1"/>
              <a:t>srce</a:t>
            </a:r>
            <a:r>
              <a:rPr lang="de-DE" sz="1600" b="1" dirty="0"/>
              <a:t>“. </a:t>
            </a:r>
            <a:r>
              <a:rPr lang="de-DE" sz="1600" b="1" dirty="0" err="1"/>
              <a:t>Ucibaja</a:t>
            </a:r>
            <a:r>
              <a:rPr lang="de-DE" sz="1600" b="1" dirty="0"/>
              <a:t> </a:t>
            </a:r>
            <a:r>
              <a:rPr lang="de-DE" sz="1600" b="1" dirty="0" err="1"/>
              <a:t>mandar</a:t>
            </a:r>
            <a:r>
              <a:rPr lang="de-DE" sz="1600" b="1" dirty="0"/>
              <a:t>, ,,Ka </a:t>
            </a:r>
            <a:r>
              <a:rPr lang="de-DE" sz="1600" b="1" dirty="0" err="1"/>
              <a:t>araken</a:t>
            </a:r>
            <a:r>
              <a:rPr lang="de-DE" sz="1600" b="1" dirty="0"/>
              <a:t> </a:t>
            </a:r>
            <a:r>
              <a:rPr lang="de-DE" sz="1600" b="1" dirty="0" err="1"/>
              <a:t>odmor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tumare</a:t>
            </a:r>
            <a:r>
              <a:rPr lang="de-DE" sz="1600" b="1" dirty="0"/>
              <a:t> </a:t>
            </a:r>
            <a:r>
              <a:rPr lang="de-DE" sz="1600" b="1" dirty="0" err="1"/>
              <a:t>duse</a:t>
            </a:r>
            <a:r>
              <a:rPr lang="de-DE" sz="1600" b="1" dirty="0"/>
              <a:t>“.</a:t>
            </a:r>
            <a:endParaRPr lang="es-ES" sz="1600" b="1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642A6C4-A363-C422-D5F5-21D55E5B6835}"/>
              </a:ext>
            </a:extLst>
          </p:cNvPr>
          <p:cNvSpPr/>
          <p:nvPr/>
        </p:nvSpPr>
        <p:spPr>
          <a:xfrm>
            <a:off x="8447893" y="215402"/>
            <a:ext cx="2948934" cy="610209"/>
          </a:xfrm>
          <a:prstGeom prst="roundRect">
            <a:avLst>
              <a:gd name="adj" fmla="val 10000"/>
            </a:avLst>
          </a:prstGeom>
          <a:blipFill>
            <a:blip r:embed="rId4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51E069B7-6296-A916-3265-130CF703B0A5}"/>
              </a:ext>
            </a:extLst>
          </p:cNvPr>
          <p:cNvSpPr/>
          <p:nvPr/>
        </p:nvSpPr>
        <p:spPr>
          <a:xfrm>
            <a:off x="8927952" y="595528"/>
            <a:ext cx="2948934" cy="750205"/>
          </a:xfrm>
          <a:custGeom>
            <a:avLst/>
            <a:gdLst>
              <a:gd name="connsiteX0" fmla="*/ 0 w 2948934"/>
              <a:gd name="connsiteY0" fmla="*/ 75021 h 750205"/>
              <a:gd name="connsiteX1" fmla="*/ 75021 w 2948934"/>
              <a:gd name="connsiteY1" fmla="*/ 0 h 750205"/>
              <a:gd name="connsiteX2" fmla="*/ 2873914 w 2948934"/>
              <a:gd name="connsiteY2" fmla="*/ 0 h 750205"/>
              <a:gd name="connsiteX3" fmla="*/ 2948935 w 2948934"/>
              <a:gd name="connsiteY3" fmla="*/ 75021 h 750205"/>
              <a:gd name="connsiteX4" fmla="*/ 2948934 w 2948934"/>
              <a:gd name="connsiteY4" fmla="*/ 675185 h 750205"/>
              <a:gd name="connsiteX5" fmla="*/ 2873913 w 2948934"/>
              <a:gd name="connsiteY5" fmla="*/ 750206 h 750205"/>
              <a:gd name="connsiteX6" fmla="*/ 75021 w 2948934"/>
              <a:gd name="connsiteY6" fmla="*/ 750205 h 750205"/>
              <a:gd name="connsiteX7" fmla="*/ 0 w 2948934"/>
              <a:gd name="connsiteY7" fmla="*/ 675184 h 750205"/>
              <a:gd name="connsiteX8" fmla="*/ 0 w 2948934"/>
              <a:gd name="connsiteY8" fmla="*/ 75021 h 7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750205">
                <a:moveTo>
                  <a:pt x="0" y="75021"/>
                </a:moveTo>
                <a:cubicBezTo>
                  <a:pt x="0" y="33588"/>
                  <a:pt x="33588" y="0"/>
                  <a:pt x="75021" y="0"/>
                </a:cubicBezTo>
                <a:lnTo>
                  <a:pt x="2873914" y="0"/>
                </a:lnTo>
                <a:cubicBezTo>
                  <a:pt x="2915347" y="0"/>
                  <a:pt x="2948935" y="33588"/>
                  <a:pt x="2948935" y="75021"/>
                </a:cubicBezTo>
                <a:cubicBezTo>
                  <a:pt x="2948935" y="275076"/>
                  <a:pt x="2948934" y="475130"/>
                  <a:pt x="2948934" y="675185"/>
                </a:cubicBezTo>
                <a:cubicBezTo>
                  <a:pt x="2948934" y="716618"/>
                  <a:pt x="2915346" y="750206"/>
                  <a:pt x="2873913" y="750206"/>
                </a:cubicBezTo>
                <a:lnTo>
                  <a:pt x="75021" y="750205"/>
                </a:lnTo>
                <a:cubicBezTo>
                  <a:pt x="33588" y="750205"/>
                  <a:pt x="0" y="716617"/>
                  <a:pt x="0" y="675184"/>
                </a:cubicBezTo>
                <a:lnTo>
                  <a:pt x="0" y="75021"/>
                </a:lnTo>
                <a:close/>
              </a:path>
            </a:pathLst>
          </a:custGeom>
          <a:solidFill>
            <a:srgbClr val="9AB8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413" tIns="113413" rIns="113413" bIns="11341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Mangipe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nane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calumi</a:t>
            </a:r>
            <a:endPara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B53929B-663A-7B3C-A06A-26DF56D382E0}"/>
              </a:ext>
            </a:extLst>
          </p:cNvPr>
          <p:cNvGrpSpPr/>
          <p:nvPr/>
        </p:nvGrpSpPr>
        <p:grpSpPr>
          <a:xfrm>
            <a:off x="196431" y="2570348"/>
            <a:ext cx="3281905" cy="969366"/>
            <a:chOff x="196431" y="2639921"/>
            <a:chExt cx="3281905" cy="96936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E7A1B65-704F-3D76-5325-8C783D55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431" y="2639921"/>
              <a:ext cx="3044562" cy="969366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B6A4498-2F53-02AF-36FE-8753FB94C00F}"/>
                </a:ext>
              </a:extLst>
            </p:cNvPr>
            <p:cNvSpPr txBox="1"/>
            <p:nvPr/>
          </p:nvSpPr>
          <p:spPr>
            <a:xfrm rot="541628">
              <a:off x="811937" y="2766118"/>
              <a:ext cx="266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 O Isus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manifestiringa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aspekti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</a:t>
              </a:r>
              <a:r>
                <a:rPr lang="de-DE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mangipaso</a:t>
              </a:r>
              <a:r>
                <a:rPr lang="de-DE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es-ES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516BA3-9168-66D4-4E90-61E82A3C7916}"/>
              </a:ext>
            </a:extLst>
          </p:cNvPr>
          <p:cNvSpPr txBox="1"/>
          <p:nvPr/>
        </p:nvSpPr>
        <p:spPr>
          <a:xfrm>
            <a:off x="123644" y="937711"/>
            <a:ext cx="81521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/>
              <a:t>Okova</a:t>
            </a:r>
            <a:r>
              <a:rPr lang="de-DE" sz="1600" b="1" dirty="0"/>
              <a:t> </a:t>
            </a:r>
            <a:r>
              <a:rPr lang="de-DE" sz="1600" b="1" dirty="0" err="1"/>
              <a:t>kaso</a:t>
            </a:r>
            <a:r>
              <a:rPr lang="de-DE" sz="1600" b="1" dirty="0"/>
              <a:t> </a:t>
            </a:r>
            <a:r>
              <a:rPr lang="de-DE" sz="1600" b="1" dirty="0" err="1"/>
              <a:t>cacutno</a:t>
            </a:r>
            <a:r>
              <a:rPr lang="de-DE" sz="1600" b="1" dirty="0"/>
              <a:t> </a:t>
            </a:r>
            <a:r>
              <a:rPr lang="de-DE" sz="1600" b="1" dirty="0" err="1"/>
              <a:t>mangipe</a:t>
            </a:r>
            <a:r>
              <a:rPr lang="de-DE" sz="1600" b="1" dirty="0"/>
              <a:t> </a:t>
            </a:r>
            <a:r>
              <a:rPr lang="de-DE" sz="1600" b="1" dirty="0" err="1"/>
              <a:t>arakavgola</a:t>
            </a:r>
            <a:r>
              <a:rPr lang="de-DE" sz="1600" b="1" dirty="0"/>
              <a:t> ko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srce</a:t>
            </a:r>
            <a:r>
              <a:rPr lang="de-DE" sz="1600" b="1" dirty="0"/>
              <a:t>; </a:t>
            </a:r>
            <a:r>
              <a:rPr lang="de-DE" sz="1600" b="1" dirty="0" err="1"/>
              <a:t>odova</a:t>
            </a:r>
            <a:r>
              <a:rPr lang="de-DE" sz="1600" b="1" dirty="0"/>
              <a:t> </a:t>
            </a:r>
            <a:r>
              <a:rPr lang="de-DE" sz="1600" b="1" dirty="0" err="1"/>
              <a:t>setinelape</a:t>
            </a:r>
            <a:r>
              <a:rPr lang="de-DE" sz="1600" b="1" dirty="0"/>
              <a:t> ko </a:t>
            </a:r>
            <a:r>
              <a:rPr lang="de-DE" sz="1600" b="1" dirty="0" err="1"/>
              <a:t>zivoto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ko </a:t>
            </a:r>
            <a:r>
              <a:rPr lang="de-DE" sz="1600" b="1" dirty="0" err="1"/>
              <a:t>meriba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Isus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odma</a:t>
            </a:r>
            <a:r>
              <a:rPr lang="de-DE" sz="1600" b="1" dirty="0"/>
              <a:t> </a:t>
            </a:r>
            <a:r>
              <a:rPr lang="de-DE" sz="1600" b="1" dirty="0" err="1"/>
              <a:t>frdela</a:t>
            </a:r>
            <a:r>
              <a:rPr lang="de-DE" sz="1600" b="1" dirty="0"/>
              <a:t> </a:t>
            </a:r>
            <a:r>
              <a:rPr lang="de-DE" sz="1600" b="1" dirty="0" err="1"/>
              <a:t>sekoja</a:t>
            </a:r>
            <a:r>
              <a:rPr lang="de-DE" sz="1600" b="1" dirty="0"/>
              <a:t> </a:t>
            </a:r>
            <a:r>
              <a:rPr lang="de-DE" sz="1600" b="1" dirty="0" err="1"/>
              <a:t>misla</a:t>
            </a:r>
            <a:r>
              <a:rPr lang="de-DE" sz="1600" b="1" dirty="0"/>
              <a:t> </a:t>
            </a:r>
            <a:r>
              <a:rPr lang="de-DE" sz="1600" b="1" dirty="0" err="1"/>
              <a:t>ili</a:t>
            </a:r>
            <a:r>
              <a:rPr lang="de-DE" sz="1600" b="1" dirty="0"/>
              <a:t> </a:t>
            </a:r>
            <a:r>
              <a:rPr lang="de-DE" sz="1600" b="1" dirty="0" err="1"/>
              <a:t>sugestija</a:t>
            </a:r>
            <a:r>
              <a:rPr lang="de-DE" sz="1600" b="1" dirty="0"/>
              <a:t> so </a:t>
            </a:r>
            <a:r>
              <a:rPr lang="de-DE" sz="1600" b="1" dirty="0" err="1"/>
              <a:t>vodinela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o </a:t>
            </a:r>
            <a:r>
              <a:rPr lang="de-DE" sz="1600" b="1" dirty="0" err="1"/>
              <a:t>korkori</a:t>
            </a:r>
            <a:r>
              <a:rPr lang="de-DE" sz="1600" b="1" dirty="0"/>
              <a:t> </a:t>
            </a:r>
            <a:r>
              <a:rPr lang="de-DE" sz="1600" b="1" dirty="0" err="1"/>
              <a:t>opravdiba</a:t>
            </a:r>
            <a:r>
              <a:rPr lang="de-DE" sz="1600" b="1" dirty="0"/>
              <a:t>. O </a:t>
            </a:r>
            <a:r>
              <a:rPr lang="de-DE" sz="1600" b="1" dirty="0" err="1"/>
              <a:t>Mangipe</a:t>
            </a:r>
            <a:r>
              <a:rPr lang="de-DE" sz="1600" b="1" dirty="0"/>
              <a:t>, kova </a:t>
            </a:r>
            <a:r>
              <a:rPr lang="de-DE" sz="1600" b="1" dirty="0" err="1"/>
              <a:t>tano</a:t>
            </a:r>
            <a:r>
              <a:rPr lang="de-DE" sz="1600" b="1" dirty="0"/>
              <a:t> dar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Duho</a:t>
            </a:r>
            <a:r>
              <a:rPr lang="de-DE" sz="1600" b="1" dirty="0"/>
              <a:t>, </a:t>
            </a:r>
            <a:r>
              <a:rPr lang="de-DE" sz="1600" b="1" dirty="0" err="1"/>
              <a:t>smetinela</a:t>
            </a:r>
            <a:r>
              <a:rPr lang="de-DE" sz="1600" b="1" dirty="0"/>
              <a:t> </a:t>
            </a:r>
            <a:r>
              <a:rPr lang="de-DE" sz="1600" b="1" dirty="0" err="1"/>
              <a:t>sekoja</a:t>
            </a:r>
            <a:r>
              <a:rPr lang="de-DE" sz="1600" b="1" dirty="0"/>
              <a:t> </a:t>
            </a:r>
            <a:r>
              <a:rPr lang="de-DE" sz="1600" b="1" dirty="0" err="1"/>
              <a:t>sukardavateli</a:t>
            </a:r>
            <a:r>
              <a:rPr lang="de-DE" sz="1600" b="1" dirty="0"/>
              <a:t> sar te </a:t>
            </a:r>
            <a:r>
              <a:rPr lang="de-DE" sz="1600" b="1" dirty="0" err="1"/>
              <a:t>avel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Devel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daruinela</a:t>
            </a:r>
            <a:r>
              <a:rPr lang="de-DE" sz="1600" b="1" dirty="0"/>
              <a:t> </a:t>
            </a:r>
            <a:r>
              <a:rPr lang="de-DE" sz="1600" b="1" dirty="0" err="1"/>
              <a:t>Olestar</a:t>
            </a:r>
            <a:r>
              <a:rPr lang="de-DE" sz="1600" b="1" dirty="0"/>
              <a:t>,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adalese</a:t>
            </a:r>
            <a:r>
              <a:rPr lang="de-DE" sz="1600" b="1" dirty="0"/>
              <a:t> </a:t>
            </a:r>
            <a:r>
              <a:rPr lang="de-DE" sz="1600" b="1" dirty="0" err="1"/>
              <a:t>nane</a:t>
            </a:r>
            <a:r>
              <a:rPr lang="de-DE" sz="1600" b="1" dirty="0"/>
              <a:t> </a:t>
            </a:r>
            <a:r>
              <a:rPr lang="de-DE" sz="1600" b="1" dirty="0" err="1"/>
              <a:t>pricina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o </a:t>
            </a:r>
            <a:r>
              <a:rPr lang="de-DE" sz="1600" b="1" dirty="0" err="1"/>
              <a:t>zaludno</a:t>
            </a:r>
            <a:r>
              <a:rPr lang="de-DE" sz="1600" b="1" dirty="0"/>
              <a:t> </a:t>
            </a:r>
            <a:r>
              <a:rPr lang="de-DE" sz="1600" b="1" dirty="0" err="1"/>
              <a:t>faliba</a:t>
            </a:r>
            <a:r>
              <a:rPr lang="de-DE" sz="1600" b="1" dirty="0"/>
              <a:t>, </a:t>
            </a:r>
            <a:r>
              <a:rPr lang="de-DE" sz="1600" b="1" dirty="0" err="1"/>
              <a:t>sose</a:t>
            </a:r>
            <a:r>
              <a:rPr lang="de-DE" sz="1600" b="1" dirty="0"/>
              <a:t> o </a:t>
            </a:r>
            <a:r>
              <a:rPr lang="de-DE" sz="1600" b="1" dirty="0" err="1"/>
              <a:t>posediba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sekova</a:t>
            </a:r>
            <a:r>
              <a:rPr lang="de-DE" sz="1600" b="1" dirty="0"/>
              <a:t> dar </a:t>
            </a:r>
            <a:r>
              <a:rPr lang="de-DE" sz="1600" b="1" dirty="0" err="1"/>
              <a:t>avela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Devel.</a:t>
            </a:r>
            <a:endParaRPr lang="es-ES" sz="1600" dirty="0"/>
          </a:p>
        </p:txBody>
      </p:sp>
      <p:pic>
        <p:nvPicPr>
          <p:cNvPr id="17" name="Imagen 16" descr="Mujer hablando por telefono&#10;&#10;Descripción generada automáticamente con confianza baja">
            <a:extLst>
              <a:ext uri="{FF2B5EF4-FFF2-40B4-BE49-F238E27FC236}">
                <a16:creationId xmlns:a16="http://schemas.microsoft.com/office/drawing/2014/main" id="{BAA9059E-E51A-F39B-5691-7EEBCA243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44" y="1676375"/>
            <a:ext cx="3193162" cy="457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EA66D22-2153-84A5-C19A-5734A1B0CA23}"/>
              </a:ext>
            </a:extLst>
          </p:cNvPr>
          <p:cNvSpPr txBox="1"/>
          <p:nvPr/>
        </p:nvSpPr>
        <p:spPr>
          <a:xfrm>
            <a:off x="0" y="3490534"/>
            <a:ext cx="578551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O </a:t>
            </a:r>
            <a:r>
              <a:rPr lang="de-DE" sz="1600" b="1" dirty="0" err="1"/>
              <a:t>Spasiteli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sveto</a:t>
            </a:r>
            <a:r>
              <a:rPr lang="de-DE" sz="1600" b="1" dirty="0"/>
              <a:t> </a:t>
            </a:r>
            <a:r>
              <a:rPr lang="de-DE" sz="1600" b="1" dirty="0" err="1"/>
              <a:t>priminga</a:t>
            </a:r>
            <a:r>
              <a:rPr lang="de-DE" sz="1600" b="1" dirty="0"/>
              <a:t> </a:t>
            </a:r>
            <a:r>
              <a:rPr lang="de-DE" sz="1600" b="1" dirty="0" err="1"/>
              <a:t>obozaviba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angelija</a:t>
            </a:r>
            <a:r>
              <a:rPr lang="de-DE" sz="1600" b="1" dirty="0"/>
              <a:t>;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</a:t>
            </a:r>
            <a:r>
              <a:rPr lang="de-DE" sz="1600" b="1" dirty="0" err="1"/>
              <a:t>Princo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carska</a:t>
            </a:r>
            <a:r>
              <a:rPr lang="de-DE" sz="1600" b="1" dirty="0"/>
              <a:t> </a:t>
            </a:r>
            <a:r>
              <a:rPr lang="de-DE" sz="1600" b="1" dirty="0" err="1"/>
              <a:t>dvorija</a:t>
            </a:r>
            <a:r>
              <a:rPr lang="de-DE" sz="1600" b="1" dirty="0"/>
              <a:t> ko </a:t>
            </a:r>
            <a:r>
              <a:rPr lang="de-DE" sz="1600" b="1" dirty="0" err="1"/>
              <a:t>nebo</a:t>
            </a:r>
            <a:r>
              <a:rPr lang="de-DE" sz="1600" b="1" dirty="0"/>
              <a:t>. </a:t>
            </a:r>
            <a:r>
              <a:rPr lang="de-DE" sz="1600" b="1" dirty="0" err="1"/>
              <a:t>Sepak</a:t>
            </a:r>
            <a:r>
              <a:rPr lang="de-DE" sz="1600" b="1" dirty="0"/>
              <a:t>,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mukla</a:t>
            </a:r>
            <a:r>
              <a:rPr lang="de-DE" sz="1600" b="1" dirty="0"/>
              <a:t> Piri </a:t>
            </a:r>
            <a:r>
              <a:rPr lang="de-DE" sz="1600" b="1" dirty="0" err="1"/>
              <a:t>slava</a:t>
            </a:r>
            <a:r>
              <a:rPr lang="de-DE" sz="1600" b="1" dirty="0"/>
              <a:t> ki </a:t>
            </a:r>
            <a:r>
              <a:rPr lang="de-DE" sz="1600" b="1" dirty="0" err="1"/>
              <a:t>strana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uravga</a:t>
            </a:r>
            <a:r>
              <a:rPr lang="de-DE" sz="1600" b="1" dirty="0"/>
              <a:t> Piro </a:t>
            </a:r>
            <a:r>
              <a:rPr lang="de-DE" sz="1600" b="1" dirty="0" err="1"/>
              <a:t>bozenstvenost</a:t>
            </a:r>
            <a:r>
              <a:rPr lang="de-DE" sz="1600" b="1" dirty="0"/>
              <a:t> ki </a:t>
            </a:r>
            <a:r>
              <a:rPr lang="de-DE" sz="1600" b="1" dirty="0" err="1"/>
              <a:t>manusikani</a:t>
            </a:r>
            <a:r>
              <a:rPr lang="de-DE" sz="1600" b="1" dirty="0"/>
              <a:t> </a:t>
            </a:r>
            <a:r>
              <a:rPr lang="de-DE" sz="1600" b="1" dirty="0" err="1"/>
              <a:t>priroda</a:t>
            </a:r>
            <a:r>
              <a:rPr lang="de-DE" sz="1600" b="1" dirty="0"/>
              <a:t>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ine</a:t>
            </a:r>
            <a:r>
              <a:rPr lang="de-DE" sz="1600" b="1" dirty="0"/>
              <a:t> o </a:t>
            </a:r>
            <a:r>
              <a:rPr lang="de-DE" sz="1600" b="1" dirty="0" err="1"/>
              <a:t>krotko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o </a:t>
            </a:r>
            <a:r>
              <a:rPr lang="de-DE" sz="1600" b="1" dirty="0" err="1"/>
              <a:t>smirimo</a:t>
            </a:r>
            <a:r>
              <a:rPr lang="de-DE" sz="1600" b="1" dirty="0"/>
              <a:t> Isus.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napustinga</a:t>
            </a:r>
            <a:r>
              <a:rPr lang="de-DE" sz="1600" b="1" dirty="0"/>
              <a:t> o </a:t>
            </a:r>
            <a:r>
              <a:rPr lang="de-DE" sz="1600" b="1" dirty="0" err="1"/>
              <a:t>barvalipe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i </a:t>
            </a:r>
            <a:r>
              <a:rPr lang="de-DE" sz="1600" b="1" dirty="0" err="1"/>
              <a:t>slava</a:t>
            </a:r>
            <a:r>
              <a:rPr lang="de-DE" sz="1600" b="1" dirty="0"/>
              <a:t> so </a:t>
            </a:r>
            <a:r>
              <a:rPr lang="de-DE" sz="1600" b="1" dirty="0" err="1"/>
              <a:t>uzivingalen</a:t>
            </a:r>
            <a:r>
              <a:rPr lang="de-DE" sz="1600" b="1" dirty="0"/>
              <a:t> ko </a:t>
            </a:r>
            <a:r>
              <a:rPr lang="de-DE" sz="1600" b="1" dirty="0" err="1"/>
              <a:t>nebo</a:t>
            </a:r>
            <a:r>
              <a:rPr lang="de-DE" sz="1600" b="1" dirty="0"/>
              <a:t> </a:t>
            </a:r>
            <a:r>
              <a:rPr lang="de-DE" sz="1600" b="1" dirty="0" err="1"/>
              <a:t>thaj</a:t>
            </a:r>
            <a:r>
              <a:rPr lang="de-DE" sz="1600" b="1" dirty="0"/>
              <a:t> </a:t>
            </a:r>
            <a:r>
              <a:rPr lang="de-DE" sz="1600" b="1" dirty="0" err="1"/>
              <a:t>ulo</a:t>
            </a:r>
            <a:r>
              <a:rPr lang="de-DE" sz="1600" b="1" dirty="0"/>
              <a:t> </a:t>
            </a:r>
            <a:r>
              <a:rPr lang="de-DE" sz="1600" b="1" dirty="0" err="1"/>
              <a:t>corolo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amenge</a:t>
            </a:r>
            <a:r>
              <a:rPr lang="de-DE" sz="1600" b="1" dirty="0"/>
              <a:t>, </a:t>
            </a:r>
            <a:r>
              <a:rPr lang="de-DE" sz="1600" b="1" dirty="0" err="1"/>
              <a:t>preku</a:t>
            </a:r>
            <a:r>
              <a:rPr lang="de-DE" sz="1600" b="1" dirty="0"/>
              <a:t> </a:t>
            </a:r>
            <a:r>
              <a:rPr lang="de-DE" sz="1600" b="1" dirty="0" err="1"/>
              <a:t>Oleso</a:t>
            </a:r>
            <a:r>
              <a:rPr lang="de-DE" sz="1600" b="1" dirty="0"/>
              <a:t> </a:t>
            </a:r>
            <a:r>
              <a:rPr lang="de-DE" sz="1600" b="1" dirty="0" err="1"/>
              <a:t>corolipe</a:t>
            </a:r>
            <a:r>
              <a:rPr lang="de-DE" sz="1600" b="1" dirty="0"/>
              <a:t>, amen te </a:t>
            </a:r>
            <a:r>
              <a:rPr lang="de-DE" sz="1600" b="1" dirty="0" err="1"/>
              <a:t>ova</a:t>
            </a:r>
            <a:r>
              <a:rPr lang="de-DE" sz="1600" b="1" dirty="0"/>
              <a:t> </a:t>
            </a:r>
            <a:r>
              <a:rPr lang="de-DE" sz="1600" b="1" dirty="0" err="1"/>
              <a:t>barvale</a:t>
            </a:r>
            <a:r>
              <a:rPr lang="de-DE" sz="1600" b="1" dirty="0"/>
              <a:t>.</a:t>
            </a:r>
            <a:endParaRPr lang="ru-RU" sz="1600" b="1" dirty="0"/>
          </a:p>
          <a:p>
            <a:endParaRPr lang="ru-RU" b="1" dirty="0"/>
          </a:p>
          <a:p>
            <a:r>
              <a:rPr lang="de-DE" sz="1600" b="1" dirty="0"/>
              <a:t>3 </a:t>
            </a:r>
            <a:r>
              <a:rPr lang="de-DE" sz="1600" b="1" dirty="0" err="1"/>
              <a:t>bers</a:t>
            </a:r>
            <a:r>
              <a:rPr lang="de-DE" sz="1600" b="1" dirty="0"/>
              <a:t> </a:t>
            </a:r>
            <a:r>
              <a:rPr lang="de-DE" sz="1600" b="1" dirty="0" err="1"/>
              <a:t>Ov</a:t>
            </a:r>
            <a:r>
              <a:rPr lang="de-DE" sz="1600" b="1" dirty="0"/>
              <a:t> </a:t>
            </a:r>
            <a:r>
              <a:rPr lang="de-DE" sz="1600" b="1" dirty="0" err="1"/>
              <a:t>talkuinga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tan ci ko tan, sar bi </a:t>
            </a:r>
            <a:r>
              <a:rPr lang="de-DE" sz="1600" b="1" dirty="0" err="1"/>
              <a:t>kereso</a:t>
            </a:r>
            <a:r>
              <a:rPr lang="de-DE" sz="1600" b="1" dirty="0"/>
              <a:t> </a:t>
            </a:r>
            <a:r>
              <a:rPr lang="de-DE" sz="1600" b="1" dirty="0" err="1"/>
              <a:t>skitniko</a:t>
            </a:r>
            <a:r>
              <a:rPr lang="de-DE" sz="1600" b="1" dirty="0"/>
              <a:t>.</a:t>
            </a:r>
            <a:endParaRPr lang="es-ES" sz="1600" b="1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B70BAF4-A82B-AD3B-6108-CF3A01CC4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027" y="2333220"/>
            <a:ext cx="2724760" cy="2055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n 25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8AD0F046-028C-E3A1-2DC7-3AEFFEF19C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6005" r="10179"/>
          <a:stretch/>
        </p:blipFill>
        <p:spPr>
          <a:xfrm>
            <a:off x="5953027" y="4524780"/>
            <a:ext cx="2724760" cy="192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92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0" grpId="0"/>
      <p:bldP spid="21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7621</Words>
  <Application>Microsoft Office PowerPoint</Application>
  <PresentationFormat>Panorámica</PresentationFormat>
  <Paragraphs>252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Constantia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582</cp:revision>
  <dcterms:created xsi:type="dcterms:W3CDTF">2023-05-21T19:12:22Z</dcterms:created>
  <dcterms:modified xsi:type="dcterms:W3CDTF">2026-07-21T05:24:07Z</dcterms:modified>
</cp:coreProperties>
</file>