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6"/>
  </p:notesMasterIdLst>
  <p:sldIdLst>
    <p:sldId id="282" r:id="rId3"/>
    <p:sldId id="286" r:id="rId4"/>
    <p:sldId id="257" r:id="rId5"/>
    <p:sldId id="258" r:id="rId6"/>
    <p:sldId id="276" r:id="rId7"/>
    <p:sldId id="277" r:id="rId8"/>
    <p:sldId id="260" r:id="rId9"/>
    <p:sldId id="284" r:id="rId10"/>
    <p:sldId id="262" r:id="rId11"/>
    <p:sldId id="285" r:id="rId12"/>
    <p:sldId id="263" r:id="rId13"/>
    <p:sldId id="264" r:id="rId14"/>
    <p:sldId id="279" r:id="rId15"/>
  </p:sldIdLst>
  <p:sldSz cx="12192000" cy="6858000"/>
  <p:notesSz cx="6858000" cy="9144000"/>
  <p:embeddedFontLs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61FF"/>
    <a:srgbClr val="580080"/>
    <a:srgbClr val="6561FF"/>
    <a:srgbClr val="04008B"/>
    <a:srgbClr val="00B10A"/>
    <a:srgbClr val="61C7FF"/>
    <a:srgbClr val="006097"/>
    <a:srgbClr val="69FFD4"/>
    <a:srgbClr val="00A576"/>
    <a:srgbClr val="57F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diagrams/_rels/data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diagrams/_rels/data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40.jpeg"/><Relationship Id="rId2" Type="http://schemas.openxmlformats.org/officeDocument/2006/relationships/image" Target="../media/image36.png"/><Relationship Id="rId1" Type="http://schemas.openxmlformats.org/officeDocument/2006/relationships/image" Target="../media/image35.jpeg"/><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diagrams/_rels/data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jpeg"/><Relationship Id="rId4" Type="http://schemas.openxmlformats.org/officeDocument/2006/relationships/image" Target="../media/image50.jpeg"/></Relationships>
</file>

<file path=ppt/diagrams/_rels/drawing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diagrams/_rels/drawing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40.jpeg"/><Relationship Id="rId2" Type="http://schemas.openxmlformats.org/officeDocument/2006/relationships/image" Target="../media/image36.png"/><Relationship Id="rId1" Type="http://schemas.openxmlformats.org/officeDocument/2006/relationships/image" Target="../media/image35.jpeg"/><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jpeg"/><Relationship Id="rId4" Type="http://schemas.openxmlformats.org/officeDocument/2006/relationships/image" Target="../media/image50.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871051-0DB1-412B-86E4-485F922AAEBF}" type="doc">
      <dgm:prSet loTypeId="urn:microsoft.com/office/officeart/2005/8/layout/hList3" loCatId="list" qsTypeId="urn:microsoft.com/office/officeart/2005/8/quickstyle/simple3" qsCatId="simple" csTypeId="urn:microsoft.com/office/officeart/2005/8/colors/colorful2" csCatId="colorful" phldr="1"/>
      <dgm:spPr/>
      <dgm:t>
        <a:bodyPr/>
        <a:lstStyle/>
        <a:p>
          <a:endParaRPr lang="es-ES"/>
        </a:p>
      </dgm:t>
    </dgm:pt>
    <dgm:pt modelId="{13F6B0CE-A89B-4E77-B565-271414125E25}">
      <dgm:prSet phldrT="[Texto]" custT="1"/>
      <dgm:spPr/>
      <dgm:t>
        <a:bodyPr/>
        <a:lstStyle/>
        <a:p>
          <a:r>
            <a:rPr lang="ru-RU" sz="2000" b="1" dirty="0">
              <a:effectLst>
                <a:outerShdw blurRad="38100" dist="38100" dir="2700000" algn="tl">
                  <a:srgbClr val="000000">
                    <a:alpha val="43137"/>
                  </a:srgbClr>
                </a:outerShdw>
              </a:effectLst>
            </a:rPr>
            <a:t>Период преследования объясняется тремя разными способами</a:t>
          </a:r>
          <a:endParaRPr lang="es-ES" sz="2000" b="1" dirty="0">
            <a:effectLst>
              <a:outerShdw blurRad="38100" dist="38100" dir="2700000" algn="tl">
                <a:srgbClr val="000000">
                  <a:alpha val="43137"/>
                </a:srgbClr>
              </a:outerShdw>
            </a:effectLst>
          </a:endParaRPr>
        </a:p>
      </dgm:t>
    </dgm:pt>
    <dgm:pt modelId="{2354EB17-4A55-490A-9795-8AD7A03E5461}" type="parTrans" cxnId="{70C0F07E-4738-4D87-86E0-09E6894B70F0}">
      <dgm:prSet/>
      <dgm:spPr/>
      <dgm:t>
        <a:bodyPr/>
        <a:lstStyle/>
        <a:p>
          <a:endParaRPr lang="es-ES" sz="2000" b="1"/>
        </a:p>
      </dgm:t>
    </dgm:pt>
    <dgm:pt modelId="{DA8724D1-544D-427F-B6AD-2474F6A34BB9}" type="sibTrans" cxnId="{70C0F07E-4738-4D87-86E0-09E6894B70F0}">
      <dgm:prSet/>
      <dgm:spPr/>
      <dgm:t>
        <a:bodyPr/>
        <a:lstStyle/>
        <a:p>
          <a:endParaRPr lang="es-ES" sz="2000" b="1"/>
        </a:p>
      </dgm:t>
    </dgm:pt>
    <dgm:pt modelId="{6FFA4945-E656-4AFF-B84F-8D35B3272DEC}">
      <dgm:prSet phldrT="[Texto]" custT="1"/>
      <dgm:spPr/>
      <dgm:t>
        <a:bodyPr/>
        <a:lstStyle/>
        <a:p>
          <a:r>
            <a:rPr lang="es-ES" sz="2000" b="1" dirty="0"/>
            <a:t>“</a:t>
          </a:r>
          <a:r>
            <a:rPr lang="ru-RU" sz="2000" b="1" dirty="0"/>
            <a:t>время, времена и пол времени» (Дан. 7:25; 12:7; </a:t>
          </a:r>
          <a:r>
            <a:rPr lang="ru-RU" sz="2000" b="1" dirty="0" err="1"/>
            <a:t>Откр</a:t>
          </a:r>
          <a:r>
            <a:rPr lang="ru-RU" sz="2000" b="1" dirty="0"/>
            <a:t>.</a:t>
          </a:r>
          <a:r>
            <a:rPr lang="en-US" sz="2000" b="1" dirty="0"/>
            <a:t> 12:14)</a:t>
          </a:r>
          <a:endParaRPr lang="es-ES" sz="2000" b="1" dirty="0"/>
        </a:p>
      </dgm:t>
    </dgm:pt>
    <dgm:pt modelId="{CD62DF93-F381-419D-87EB-0CC1DB079874}" type="parTrans" cxnId="{7285240E-A2DD-4632-A7B7-869A096B4A98}">
      <dgm:prSet/>
      <dgm:spPr/>
      <dgm:t>
        <a:bodyPr/>
        <a:lstStyle/>
        <a:p>
          <a:endParaRPr lang="es-ES" sz="2000" b="1"/>
        </a:p>
      </dgm:t>
    </dgm:pt>
    <dgm:pt modelId="{4565030F-4352-43A5-8CE5-9B749C72F456}" type="sibTrans" cxnId="{7285240E-A2DD-4632-A7B7-869A096B4A98}">
      <dgm:prSet/>
      <dgm:spPr/>
      <dgm:t>
        <a:bodyPr/>
        <a:lstStyle/>
        <a:p>
          <a:endParaRPr lang="es-ES" sz="2000" b="1"/>
        </a:p>
      </dgm:t>
    </dgm:pt>
    <dgm:pt modelId="{4484A347-F85E-406A-8C67-7698357218FC}">
      <dgm:prSet phldrT="[Texto]" custT="1"/>
      <dgm:spPr/>
      <dgm:t>
        <a:bodyPr/>
        <a:lstStyle/>
        <a:p>
          <a:r>
            <a:rPr lang="en-US" sz="2000" b="1" dirty="0"/>
            <a:t>1,260 </a:t>
          </a:r>
          <a:r>
            <a:rPr lang="ru-RU" sz="2000" b="1" dirty="0"/>
            <a:t>дней</a:t>
          </a:r>
          <a:r>
            <a:rPr lang="en-US" sz="2000" b="1" dirty="0"/>
            <a:t> (</a:t>
          </a:r>
          <a:r>
            <a:rPr lang="ru-RU" sz="2000" b="1" dirty="0" err="1"/>
            <a:t>Откр</a:t>
          </a:r>
          <a:r>
            <a:rPr lang="en-US" sz="2000" b="1" dirty="0"/>
            <a:t>. 11:3; 12:6</a:t>
          </a:r>
          <a:r>
            <a:rPr lang="es-ES" sz="2000" b="1" dirty="0"/>
            <a:t>)</a:t>
          </a:r>
        </a:p>
      </dgm:t>
    </dgm:pt>
    <dgm:pt modelId="{E56E8905-B01D-443C-A093-B8DFCF13F271}" type="parTrans" cxnId="{DDBA1EEE-E63C-4AEF-A748-FE96A0AE3075}">
      <dgm:prSet/>
      <dgm:spPr/>
      <dgm:t>
        <a:bodyPr/>
        <a:lstStyle/>
        <a:p>
          <a:endParaRPr lang="es-ES" sz="2000" b="1"/>
        </a:p>
      </dgm:t>
    </dgm:pt>
    <dgm:pt modelId="{F2B46F02-2BF6-439F-9286-3E98057D6729}" type="sibTrans" cxnId="{DDBA1EEE-E63C-4AEF-A748-FE96A0AE3075}">
      <dgm:prSet/>
      <dgm:spPr/>
      <dgm:t>
        <a:bodyPr/>
        <a:lstStyle/>
        <a:p>
          <a:endParaRPr lang="es-ES" sz="2000" b="1"/>
        </a:p>
      </dgm:t>
    </dgm:pt>
    <dgm:pt modelId="{8199754E-9B6F-491D-ADC9-9A628C5679E6}">
      <dgm:prSet phldrT="[Texto]" custT="1"/>
      <dgm:spPr/>
      <dgm:t>
        <a:bodyPr/>
        <a:lstStyle/>
        <a:p>
          <a:r>
            <a:rPr lang="en-US" sz="2000" b="1" dirty="0"/>
            <a:t>42 </a:t>
          </a:r>
          <a:r>
            <a:rPr lang="ru-RU" sz="2000" b="1" dirty="0"/>
            <a:t>месяца</a:t>
          </a:r>
          <a:r>
            <a:rPr lang="en-US" sz="2000" b="1" dirty="0"/>
            <a:t> (</a:t>
          </a:r>
          <a:r>
            <a:rPr lang="ru-RU" sz="2000" b="1" dirty="0" err="1"/>
            <a:t>Откр</a:t>
          </a:r>
          <a:r>
            <a:rPr lang="en-US" sz="2000" b="1" dirty="0"/>
            <a:t>. 11:2; 13:5</a:t>
          </a:r>
          <a:r>
            <a:rPr lang="es-ES" sz="2000" b="1" dirty="0"/>
            <a:t>)</a:t>
          </a:r>
        </a:p>
      </dgm:t>
    </dgm:pt>
    <dgm:pt modelId="{5ABB15AF-24A8-4BBC-B6E8-8C63EE00DD9F}" type="parTrans" cxnId="{7485FCD5-B961-4E76-81E0-EF3E19123452}">
      <dgm:prSet/>
      <dgm:spPr/>
      <dgm:t>
        <a:bodyPr/>
        <a:lstStyle/>
        <a:p>
          <a:endParaRPr lang="es-ES" sz="2000" b="1"/>
        </a:p>
      </dgm:t>
    </dgm:pt>
    <dgm:pt modelId="{3644B103-DA4B-4CE8-9109-CF8081B484A7}" type="sibTrans" cxnId="{7485FCD5-B961-4E76-81E0-EF3E19123452}">
      <dgm:prSet/>
      <dgm:spPr/>
      <dgm:t>
        <a:bodyPr/>
        <a:lstStyle/>
        <a:p>
          <a:endParaRPr lang="es-ES" sz="2000" b="1"/>
        </a:p>
      </dgm:t>
    </dgm:pt>
    <dgm:pt modelId="{A26A6E4D-9D37-42A5-8A4B-C8B8D297BFBF}" type="pres">
      <dgm:prSet presAssocID="{59871051-0DB1-412B-86E4-485F922AAEBF}" presName="composite" presStyleCnt="0">
        <dgm:presLayoutVars>
          <dgm:chMax val="1"/>
          <dgm:dir/>
          <dgm:resizeHandles val="exact"/>
        </dgm:presLayoutVars>
      </dgm:prSet>
      <dgm:spPr/>
    </dgm:pt>
    <dgm:pt modelId="{430242CC-23E7-46C0-A5F8-3CBA77ACA4CD}" type="pres">
      <dgm:prSet presAssocID="{13F6B0CE-A89B-4E77-B565-271414125E25}" presName="roof" presStyleLbl="dkBgShp" presStyleIdx="0" presStyleCnt="2"/>
      <dgm:spPr/>
    </dgm:pt>
    <dgm:pt modelId="{A65FDA7F-B7F9-432A-91C8-8E699C170649}" type="pres">
      <dgm:prSet presAssocID="{13F6B0CE-A89B-4E77-B565-271414125E25}" presName="pillars" presStyleCnt="0"/>
      <dgm:spPr/>
    </dgm:pt>
    <dgm:pt modelId="{C79F36DD-367E-48FC-AAE4-1EF5EF6924C1}" type="pres">
      <dgm:prSet presAssocID="{13F6B0CE-A89B-4E77-B565-271414125E25}" presName="pillar1" presStyleLbl="node1" presStyleIdx="0" presStyleCnt="3">
        <dgm:presLayoutVars>
          <dgm:bulletEnabled val="1"/>
        </dgm:presLayoutVars>
      </dgm:prSet>
      <dgm:spPr/>
    </dgm:pt>
    <dgm:pt modelId="{0D41D79C-4686-4CFA-A525-A81906097B4F}" type="pres">
      <dgm:prSet presAssocID="{4484A347-F85E-406A-8C67-7698357218FC}" presName="pillarX" presStyleLbl="node1" presStyleIdx="1" presStyleCnt="3">
        <dgm:presLayoutVars>
          <dgm:bulletEnabled val="1"/>
        </dgm:presLayoutVars>
      </dgm:prSet>
      <dgm:spPr/>
    </dgm:pt>
    <dgm:pt modelId="{C2185AB6-850E-4C8A-9A47-077E9ECA82E6}" type="pres">
      <dgm:prSet presAssocID="{8199754E-9B6F-491D-ADC9-9A628C5679E6}" presName="pillarX" presStyleLbl="node1" presStyleIdx="2" presStyleCnt="3">
        <dgm:presLayoutVars>
          <dgm:bulletEnabled val="1"/>
        </dgm:presLayoutVars>
      </dgm:prSet>
      <dgm:spPr/>
    </dgm:pt>
    <dgm:pt modelId="{95A2B6A2-1585-4773-85DF-DD47219F9549}" type="pres">
      <dgm:prSet presAssocID="{13F6B0CE-A89B-4E77-B565-271414125E25}" presName="base" presStyleLbl="dkBgShp" presStyleIdx="1" presStyleCnt="2"/>
      <dgm:spPr/>
    </dgm:pt>
  </dgm:ptLst>
  <dgm:cxnLst>
    <dgm:cxn modelId="{7285240E-A2DD-4632-A7B7-869A096B4A98}" srcId="{13F6B0CE-A89B-4E77-B565-271414125E25}" destId="{6FFA4945-E656-4AFF-B84F-8D35B3272DEC}" srcOrd="0" destOrd="0" parTransId="{CD62DF93-F381-419D-87EB-0CC1DB079874}" sibTransId="{4565030F-4352-43A5-8CE5-9B749C72F456}"/>
    <dgm:cxn modelId="{434D2F10-370C-489F-805D-13A66BE39739}" type="presOf" srcId="{4484A347-F85E-406A-8C67-7698357218FC}" destId="{0D41D79C-4686-4CFA-A525-A81906097B4F}" srcOrd="0" destOrd="0" presId="urn:microsoft.com/office/officeart/2005/8/layout/hList3"/>
    <dgm:cxn modelId="{05483243-2F14-43DA-A47C-7210A6B8B43A}" type="presOf" srcId="{6FFA4945-E656-4AFF-B84F-8D35B3272DEC}" destId="{C79F36DD-367E-48FC-AAE4-1EF5EF6924C1}" srcOrd="0" destOrd="0" presId="urn:microsoft.com/office/officeart/2005/8/layout/hList3"/>
    <dgm:cxn modelId="{91939851-9148-488C-8596-D994697DA657}" type="presOf" srcId="{13F6B0CE-A89B-4E77-B565-271414125E25}" destId="{430242CC-23E7-46C0-A5F8-3CBA77ACA4CD}" srcOrd="0" destOrd="0" presId="urn:microsoft.com/office/officeart/2005/8/layout/hList3"/>
    <dgm:cxn modelId="{C3B5C47C-DB41-4688-B58E-A5264E1F843F}" type="presOf" srcId="{59871051-0DB1-412B-86E4-485F922AAEBF}" destId="{A26A6E4D-9D37-42A5-8A4B-C8B8D297BFBF}" srcOrd="0" destOrd="0" presId="urn:microsoft.com/office/officeart/2005/8/layout/hList3"/>
    <dgm:cxn modelId="{70C0F07E-4738-4D87-86E0-09E6894B70F0}" srcId="{59871051-0DB1-412B-86E4-485F922AAEBF}" destId="{13F6B0CE-A89B-4E77-B565-271414125E25}" srcOrd="0" destOrd="0" parTransId="{2354EB17-4A55-490A-9795-8AD7A03E5461}" sibTransId="{DA8724D1-544D-427F-B6AD-2474F6A34BB9}"/>
    <dgm:cxn modelId="{47F113AB-74DE-41B6-BE1E-3BBEEC7DE88A}" type="presOf" srcId="{8199754E-9B6F-491D-ADC9-9A628C5679E6}" destId="{C2185AB6-850E-4C8A-9A47-077E9ECA82E6}" srcOrd="0" destOrd="0" presId="urn:microsoft.com/office/officeart/2005/8/layout/hList3"/>
    <dgm:cxn modelId="{7485FCD5-B961-4E76-81E0-EF3E19123452}" srcId="{13F6B0CE-A89B-4E77-B565-271414125E25}" destId="{8199754E-9B6F-491D-ADC9-9A628C5679E6}" srcOrd="2" destOrd="0" parTransId="{5ABB15AF-24A8-4BBC-B6E8-8C63EE00DD9F}" sibTransId="{3644B103-DA4B-4CE8-9109-CF8081B484A7}"/>
    <dgm:cxn modelId="{DDBA1EEE-E63C-4AEF-A748-FE96A0AE3075}" srcId="{13F6B0CE-A89B-4E77-B565-271414125E25}" destId="{4484A347-F85E-406A-8C67-7698357218FC}" srcOrd="1" destOrd="0" parTransId="{E56E8905-B01D-443C-A093-B8DFCF13F271}" sibTransId="{F2B46F02-2BF6-439F-9286-3E98057D6729}"/>
    <dgm:cxn modelId="{17FAF07F-7297-4276-8AAF-D5707A4FE267}" type="presParOf" srcId="{A26A6E4D-9D37-42A5-8A4B-C8B8D297BFBF}" destId="{430242CC-23E7-46C0-A5F8-3CBA77ACA4CD}" srcOrd="0" destOrd="0" presId="urn:microsoft.com/office/officeart/2005/8/layout/hList3"/>
    <dgm:cxn modelId="{3922FDA2-C7D9-4EBA-98A1-632DF4458C1C}" type="presParOf" srcId="{A26A6E4D-9D37-42A5-8A4B-C8B8D297BFBF}" destId="{A65FDA7F-B7F9-432A-91C8-8E699C170649}" srcOrd="1" destOrd="0" presId="urn:microsoft.com/office/officeart/2005/8/layout/hList3"/>
    <dgm:cxn modelId="{19B001AC-2386-49DF-9F55-A7240BC83574}" type="presParOf" srcId="{A65FDA7F-B7F9-432A-91C8-8E699C170649}" destId="{C79F36DD-367E-48FC-AAE4-1EF5EF6924C1}" srcOrd="0" destOrd="0" presId="urn:microsoft.com/office/officeart/2005/8/layout/hList3"/>
    <dgm:cxn modelId="{B567CBA0-4C9A-4422-80DE-9299AAF14698}" type="presParOf" srcId="{A65FDA7F-B7F9-432A-91C8-8E699C170649}" destId="{0D41D79C-4686-4CFA-A525-A81906097B4F}" srcOrd="1" destOrd="0" presId="urn:microsoft.com/office/officeart/2005/8/layout/hList3"/>
    <dgm:cxn modelId="{661DFA8B-3892-40E6-896F-82805063683C}" type="presParOf" srcId="{A65FDA7F-B7F9-432A-91C8-8E699C170649}" destId="{C2185AB6-850E-4C8A-9A47-077E9ECA82E6}" srcOrd="2" destOrd="0" presId="urn:microsoft.com/office/officeart/2005/8/layout/hList3"/>
    <dgm:cxn modelId="{B35304C3-E14D-4C2B-A380-551F519D4B33}" type="presParOf" srcId="{A26A6E4D-9D37-42A5-8A4B-C8B8D297BFBF}" destId="{95A2B6A2-1585-4773-85DF-DD47219F9549}"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6AF3CB-1FBE-4DEF-B7C6-89123A170EC0}" type="doc">
      <dgm:prSet loTypeId="urn:microsoft.com/office/officeart/2005/8/layout/equation1" loCatId="process" qsTypeId="urn:microsoft.com/office/officeart/2005/8/quickstyle/3d1" qsCatId="3D" csTypeId="urn:microsoft.com/office/officeart/2005/8/colors/colorful2" csCatId="colorful" phldr="1"/>
      <dgm:spPr/>
      <dgm:t>
        <a:bodyPr/>
        <a:lstStyle/>
        <a:p>
          <a:endParaRPr lang="es-ES"/>
        </a:p>
      </dgm:t>
    </dgm:pt>
    <dgm:pt modelId="{3E635DF6-B91C-4D42-9A9A-55751EAE2587}">
      <dgm:prSet custT="1"/>
      <dgm:spPr/>
      <dgm:t>
        <a:bodyPr/>
        <a:lstStyle/>
        <a:p>
          <a:r>
            <a:rPr lang="es-ES" sz="1800" b="1" dirty="0">
              <a:effectLst>
                <a:outerShdw blurRad="38100" dist="38100" dir="2700000" algn="tl">
                  <a:srgbClr val="000000">
                    <a:alpha val="43137"/>
                  </a:srgbClr>
                </a:outerShdw>
              </a:effectLst>
            </a:rPr>
            <a:t>42 </a:t>
          </a:r>
          <a:r>
            <a:rPr lang="ru-RU" sz="1800" b="1" dirty="0" err="1">
              <a:effectLst>
                <a:outerShdw blurRad="38100" dist="38100" dir="2700000" algn="tl">
                  <a:srgbClr val="000000">
                    <a:alpha val="43137"/>
                  </a:srgbClr>
                </a:outerShdw>
              </a:effectLst>
            </a:rPr>
            <a:t>мес</a:t>
          </a:r>
          <a:endParaRPr lang="es-ES" sz="1800" b="1" dirty="0">
            <a:effectLst>
              <a:outerShdw blurRad="38100" dist="38100" dir="2700000" algn="tl">
                <a:srgbClr val="000000">
                  <a:alpha val="43137"/>
                </a:srgbClr>
              </a:outerShdw>
            </a:effectLst>
          </a:endParaRPr>
        </a:p>
      </dgm:t>
    </dgm:pt>
    <dgm:pt modelId="{32E95B2B-BF31-48F9-9A87-4A919041F8EC}" type="parTrans" cxnId="{A0549592-F102-4929-AA56-DDA023FA152B}">
      <dgm:prSet/>
      <dgm:spPr/>
      <dgm:t>
        <a:bodyPr/>
        <a:lstStyle/>
        <a:p>
          <a:endParaRPr lang="es-ES" sz="1800" b="1">
            <a:effectLst>
              <a:outerShdw blurRad="38100" dist="38100" dir="2700000" algn="tl">
                <a:srgbClr val="000000">
                  <a:alpha val="43137"/>
                </a:srgbClr>
              </a:outerShdw>
            </a:effectLst>
          </a:endParaRPr>
        </a:p>
      </dgm:t>
    </dgm:pt>
    <dgm:pt modelId="{B6EA0784-0388-4B01-9F68-2A54843CBF88}" type="sibTrans" cxnId="{A0549592-F102-4929-AA56-DDA023FA152B}">
      <dgm:prSet custT="1"/>
      <dgm:spPr/>
      <dgm:t>
        <a:bodyPr/>
        <a:lstStyle/>
        <a:p>
          <a:endParaRPr lang="es-ES" sz="1800" b="1">
            <a:effectLst>
              <a:outerShdw blurRad="38100" dist="38100" dir="2700000" algn="tl">
                <a:srgbClr val="000000">
                  <a:alpha val="43137"/>
                </a:srgbClr>
              </a:outerShdw>
            </a:effectLst>
          </a:endParaRPr>
        </a:p>
      </dgm:t>
    </dgm:pt>
    <dgm:pt modelId="{37C24833-8F9E-4EB6-8212-CA176985F15D}">
      <dgm:prSet custT="1"/>
      <dgm:spPr/>
      <dgm:t>
        <a:bodyPr/>
        <a:lstStyle/>
        <a:p>
          <a:r>
            <a:rPr lang="es-ES" sz="1800" b="1" dirty="0">
              <a:effectLst>
                <a:outerShdw blurRad="38100" dist="38100" dir="2700000" algn="tl">
                  <a:srgbClr val="000000">
                    <a:alpha val="43137"/>
                  </a:srgbClr>
                </a:outerShdw>
              </a:effectLst>
            </a:rPr>
            <a:t>30 </a:t>
          </a:r>
          <a:r>
            <a:rPr lang="ru-RU" sz="1800" b="1" dirty="0">
              <a:effectLst>
                <a:outerShdw blurRad="38100" dist="38100" dir="2700000" algn="tl">
                  <a:srgbClr val="000000">
                    <a:alpha val="43137"/>
                  </a:srgbClr>
                </a:outerShdw>
              </a:effectLst>
            </a:rPr>
            <a:t>дней</a:t>
          </a:r>
          <a:endParaRPr lang="es-ES" sz="1800" b="1" dirty="0">
            <a:effectLst>
              <a:outerShdw blurRad="38100" dist="38100" dir="2700000" algn="tl">
                <a:srgbClr val="000000">
                  <a:alpha val="43137"/>
                </a:srgbClr>
              </a:outerShdw>
            </a:effectLst>
          </a:endParaRPr>
        </a:p>
      </dgm:t>
    </dgm:pt>
    <dgm:pt modelId="{8016CE3F-2CBA-4CD3-B6FE-1861938A1669}" type="parTrans" cxnId="{5BF19ADF-1524-442E-A51F-FA29B229A1EF}">
      <dgm:prSet/>
      <dgm:spPr/>
      <dgm:t>
        <a:bodyPr/>
        <a:lstStyle/>
        <a:p>
          <a:endParaRPr lang="es-ES" sz="1800" b="1">
            <a:effectLst>
              <a:outerShdw blurRad="38100" dist="38100" dir="2700000" algn="tl">
                <a:srgbClr val="000000">
                  <a:alpha val="43137"/>
                </a:srgbClr>
              </a:outerShdw>
            </a:effectLst>
          </a:endParaRPr>
        </a:p>
      </dgm:t>
    </dgm:pt>
    <dgm:pt modelId="{6586D708-0461-4704-9693-02B351A81C23}" type="sibTrans" cxnId="{5BF19ADF-1524-442E-A51F-FA29B229A1EF}">
      <dgm:prSet custT="1"/>
      <dgm:spPr/>
      <dgm:t>
        <a:bodyPr/>
        <a:lstStyle/>
        <a:p>
          <a:endParaRPr lang="es-ES" sz="1800" b="1">
            <a:effectLst>
              <a:outerShdw blurRad="38100" dist="38100" dir="2700000" algn="tl">
                <a:srgbClr val="000000">
                  <a:alpha val="43137"/>
                </a:srgbClr>
              </a:outerShdw>
            </a:effectLst>
          </a:endParaRPr>
        </a:p>
      </dgm:t>
    </dgm:pt>
    <dgm:pt modelId="{B58A7076-702E-4A41-AA3A-7071A00A46F8}">
      <dgm:prSet custT="1"/>
      <dgm:spPr/>
      <dgm:t>
        <a:bodyPr/>
        <a:lstStyle/>
        <a:p>
          <a:r>
            <a:rPr lang="es-ES" sz="1800" b="1" dirty="0">
              <a:effectLst>
                <a:outerShdw blurRad="38100" dist="38100" dir="2700000" algn="tl">
                  <a:srgbClr val="000000">
                    <a:alpha val="43137"/>
                  </a:srgbClr>
                </a:outerShdw>
              </a:effectLst>
            </a:rPr>
            <a:t>1.260 </a:t>
          </a:r>
          <a:r>
            <a:rPr lang="ru-RU" sz="1800" b="1">
              <a:effectLst>
                <a:outerShdw blurRad="38100" dist="38100" dir="2700000" algn="tl">
                  <a:srgbClr val="000000">
                    <a:alpha val="43137"/>
                  </a:srgbClr>
                </a:outerShdw>
              </a:effectLst>
            </a:rPr>
            <a:t>дней</a:t>
          </a:r>
          <a:endParaRPr lang="es-ES" sz="1800" b="1" dirty="0">
            <a:effectLst>
              <a:outerShdw blurRad="38100" dist="38100" dir="2700000" algn="tl">
                <a:srgbClr val="000000">
                  <a:alpha val="43137"/>
                </a:srgbClr>
              </a:outerShdw>
            </a:effectLst>
          </a:endParaRPr>
        </a:p>
      </dgm:t>
    </dgm:pt>
    <dgm:pt modelId="{F7293303-C544-4F34-BB1E-B420141D856E}" type="par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E55DF2ED-B43B-45F2-BD20-00A41F10A03E}" type="sib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B09B7C1F-B0DF-45B7-BC4F-F11651BE97FB}" type="pres">
      <dgm:prSet presAssocID="{386AF3CB-1FBE-4DEF-B7C6-89123A170EC0}" presName="linearFlow" presStyleCnt="0">
        <dgm:presLayoutVars>
          <dgm:dir/>
          <dgm:resizeHandles val="exact"/>
        </dgm:presLayoutVars>
      </dgm:prSet>
      <dgm:spPr/>
    </dgm:pt>
    <dgm:pt modelId="{F1361B9C-BD6D-473C-8BF7-E027284E5831}" type="pres">
      <dgm:prSet presAssocID="{3E635DF6-B91C-4D42-9A9A-55751EAE2587}" presName="node" presStyleLbl="node1" presStyleIdx="0" presStyleCnt="3">
        <dgm:presLayoutVars>
          <dgm:bulletEnabled val="1"/>
        </dgm:presLayoutVars>
      </dgm:prSet>
      <dgm:spPr>
        <a:prstGeom prst="foldedCorner">
          <a:avLst/>
        </a:prstGeom>
      </dgm:spPr>
    </dgm:pt>
    <dgm:pt modelId="{4A0AA223-61B1-4F8E-9C89-5A36BC1AD2C1}" type="pres">
      <dgm:prSet presAssocID="{B6EA0784-0388-4B01-9F68-2A54843CBF88}" presName="spacerL" presStyleCnt="0"/>
      <dgm:spPr/>
    </dgm:pt>
    <dgm:pt modelId="{36C2B9E6-EE9D-4AB3-B46F-F76D958323FA}" type="pres">
      <dgm:prSet presAssocID="{B6EA0784-0388-4B01-9F68-2A54843CBF88}" presName="sibTrans" presStyleLbl="sibTrans2D1" presStyleIdx="0" presStyleCnt="2"/>
      <dgm:spPr>
        <a:prstGeom prst="mathMultiply">
          <a:avLst/>
        </a:prstGeom>
      </dgm:spPr>
    </dgm:pt>
    <dgm:pt modelId="{6BAC2865-48B3-430C-A98F-27404A36EA7F}" type="pres">
      <dgm:prSet presAssocID="{B6EA0784-0388-4B01-9F68-2A54843CBF88}" presName="spacerR" presStyleCnt="0"/>
      <dgm:spPr/>
    </dgm:pt>
    <dgm:pt modelId="{99806F92-5573-4FB6-82BC-76D81DE1483E}" type="pres">
      <dgm:prSet presAssocID="{37C24833-8F9E-4EB6-8212-CA176985F15D}" presName="node" presStyleLbl="node1" presStyleIdx="1" presStyleCnt="3">
        <dgm:presLayoutVars>
          <dgm:bulletEnabled val="1"/>
        </dgm:presLayoutVars>
      </dgm:prSet>
      <dgm:spPr>
        <a:prstGeom prst="foldedCorner">
          <a:avLst/>
        </a:prstGeom>
      </dgm:spPr>
    </dgm:pt>
    <dgm:pt modelId="{2ED52018-6F3D-449F-B852-3E7CD8305CBA}" type="pres">
      <dgm:prSet presAssocID="{6586D708-0461-4704-9693-02B351A81C23}" presName="spacerL" presStyleCnt="0"/>
      <dgm:spPr/>
    </dgm:pt>
    <dgm:pt modelId="{139553DC-D759-44FF-82B1-B9B79888A920}" type="pres">
      <dgm:prSet presAssocID="{6586D708-0461-4704-9693-02B351A81C23}" presName="sibTrans" presStyleLbl="sibTrans2D1" presStyleIdx="1" presStyleCnt="2"/>
      <dgm:spPr/>
    </dgm:pt>
    <dgm:pt modelId="{061F05B0-2708-4814-A60E-2AD9BF02AA7B}" type="pres">
      <dgm:prSet presAssocID="{6586D708-0461-4704-9693-02B351A81C23}" presName="spacerR" presStyleCnt="0"/>
      <dgm:spPr/>
    </dgm:pt>
    <dgm:pt modelId="{E8EC5DFC-A572-4B0E-837F-0AF9F8B7879E}" type="pres">
      <dgm:prSet presAssocID="{B58A7076-702E-4A41-AA3A-7071A00A46F8}" presName="node" presStyleLbl="node1" presStyleIdx="2" presStyleCnt="3">
        <dgm:presLayoutVars>
          <dgm:bulletEnabled val="1"/>
        </dgm:presLayoutVars>
      </dgm:prSet>
      <dgm:spPr>
        <a:prstGeom prst="foldedCorner">
          <a:avLst/>
        </a:prstGeom>
      </dgm:spPr>
    </dgm:pt>
  </dgm:ptLst>
  <dgm:cxnLst>
    <dgm:cxn modelId="{A873760D-4D3E-4111-B59B-9DF9E143A42E}" type="presOf" srcId="{6586D708-0461-4704-9693-02B351A81C23}" destId="{139553DC-D759-44FF-82B1-B9B79888A920}" srcOrd="0" destOrd="0" presId="urn:microsoft.com/office/officeart/2005/8/layout/equation1"/>
    <dgm:cxn modelId="{28487258-8436-400E-91FF-B611767BD87E}" type="presOf" srcId="{386AF3CB-1FBE-4DEF-B7C6-89123A170EC0}" destId="{B09B7C1F-B0DF-45B7-BC4F-F11651BE97FB}" srcOrd="0" destOrd="0" presId="urn:microsoft.com/office/officeart/2005/8/layout/equation1"/>
    <dgm:cxn modelId="{395B8A88-A840-458C-9D74-98EAD5EACBC0}" type="presOf" srcId="{B58A7076-702E-4A41-AA3A-7071A00A46F8}" destId="{E8EC5DFC-A572-4B0E-837F-0AF9F8B7879E}" srcOrd="0" destOrd="0" presId="urn:microsoft.com/office/officeart/2005/8/layout/equation1"/>
    <dgm:cxn modelId="{A0549592-F102-4929-AA56-DDA023FA152B}" srcId="{386AF3CB-1FBE-4DEF-B7C6-89123A170EC0}" destId="{3E635DF6-B91C-4D42-9A9A-55751EAE2587}" srcOrd="0" destOrd="0" parTransId="{32E95B2B-BF31-48F9-9A87-4A919041F8EC}" sibTransId="{B6EA0784-0388-4B01-9F68-2A54843CBF88}"/>
    <dgm:cxn modelId="{76650B9E-5998-46AA-BB3B-9ECD8F405F40}" type="presOf" srcId="{B6EA0784-0388-4B01-9F68-2A54843CBF88}" destId="{36C2B9E6-EE9D-4AB3-B46F-F76D958323FA}" srcOrd="0" destOrd="0" presId="urn:microsoft.com/office/officeart/2005/8/layout/equation1"/>
    <dgm:cxn modelId="{5BF19ADF-1524-442E-A51F-FA29B229A1EF}" srcId="{386AF3CB-1FBE-4DEF-B7C6-89123A170EC0}" destId="{37C24833-8F9E-4EB6-8212-CA176985F15D}" srcOrd="1" destOrd="0" parTransId="{8016CE3F-2CBA-4CD3-B6FE-1861938A1669}" sibTransId="{6586D708-0461-4704-9693-02B351A81C23}"/>
    <dgm:cxn modelId="{DE12C7E0-5A7D-4876-AFA3-C5B96A93234E}" type="presOf" srcId="{37C24833-8F9E-4EB6-8212-CA176985F15D}" destId="{99806F92-5573-4FB6-82BC-76D81DE1483E}" srcOrd="0" destOrd="0" presId="urn:microsoft.com/office/officeart/2005/8/layout/equation1"/>
    <dgm:cxn modelId="{C043A5ED-8B22-4255-B345-B36729A0E144}" srcId="{386AF3CB-1FBE-4DEF-B7C6-89123A170EC0}" destId="{B58A7076-702E-4A41-AA3A-7071A00A46F8}" srcOrd="2" destOrd="0" parTransId="{F7293303-C544-4F34-BB1E-B420141D856E}" sibTransId="{E55DF2ED-B43B-45F2-BD20-00A41F10A03E}"/>
    <dgm:cxn modelId="{A9B08DF4-2E66-4567-B1B4-2EB89EB5924F}" type="presOf" srcId="{3E635DF6-B91C-4D42-9A9A-55751EAE2587}" destId="{F1361B9C-BD6D-473C-8BF7-E027284E5831}" srcOrd="0" destOrd="0" presId="urn:microsoft.com/office/officeart/2005/8/layout/equation1"/>
    <dgm:cxn modelId="{9B703DC6-9119-484B-B7A8-DF67B48651A0}" type="presParOf" srcId="{B09B7C1F-B0DF-45B7-BC4F-F11651BE97FB}" destId="{F1361B9C-BD6D-473C-8BF7-E027284E5831}" srcOrd="0" destOrd="0" presId="urn:microsoft.com/office/officeart/2005/8/layout/equation1"/>
    <dgm:cxn modelId="{907D34A9-FC70-4A13-982D-A019BF1F3863}" type="presParOf" srcId="{B09B7C1F-B0DF-45B7-BC4F-F11651BE97FB}" destId="{4A0AA223-61B1-4F8E-9C89-5A36BC1AD2C1}" srcOrd="1" destOrd="0" presId="urn:microsoft.com/office/officeart/2005/8/layout/equation1"/>
    <dgm:cxn modelId="{864E92EF-A6BB-4969-B614-B098EBCA7475}" type="presParOf" srcId="{B09B7C1F-B0DF-45B7-BC4F-F11651BE97FB}" destId="{36C2B9E6-EE9D-4AB3-B46F-F76D958323FA}" srcOrd="2" destOrd="0" presId="urn:microsoft.com/office/officeart/2005/8/layout/equation1"/>
    <dgm:cxn modelId="{87708C39-C329-49EE-A8D4-8A6679CD96C2}" type="presParOf" srcId="{B09B7C1F-B0DF-45B7-BC4F-F11651BE97FB}" destId="{6BAC2865-48B3-430C-A98F-27404A36EA7F}" srcOrd="3" destOrd="0" presId="urn:microsoft.com/office/officeart/2005/8/layout/equation1"/>
    <dgm:cxn modelId="{9B131DFB-E96A-4C65-B55B-FE24D6C2B7DF}" type="presParOf" srcId="{B09B7C1F-B0DF-45B7-BC4F-F11651BE97FB}" destId="{99806F92-5573-4FB6-82BC-76D81DE1483E}" srcOrd="4" destOrd="0" presId="urn:microsoft.com/office/officeart/2005/8/layout/equation1"/>
    <dgm:cxn modelId="{44373A32-5D43-486E-93A2-896BB4F870D9}" type="presParOf" srcId="{B09B7C1F-B0DF-45B7-BC4F-F11651BE97FB}" destId="{2ED52018-6F3D-449F-B852-3E7CD8305CBA}" srcOrd="5" destOrd="0" presId="urn:microsoft.com/office/officeart/2005/8/layout/equation1"/>
    <dgm:cxn modelId="{E0758434-AFB1-40F5-AF19-F0BA1BF732A7}" type="presParOf" srcId="{B09B7C1F-B0DF-45B7-BC4F-F11651BE97FB}" destId="{139553DC-D759-44FF-82B1-B9B79888A920}" srcOrd="6" destOrd="0" presId="urn:microsoft.com/office/officeart/2005/8/layout/equation1"/>
    <dgm:cxn modelId="{70644E01-8D7C-4C39-93F0-2B21A82FD78C}" type="presParOf" srcId="{B09B7C1F-B0DF-45B7-BC4F-F11651BE97FB}" destId="{061F05B0-2708-4814-A60E-2AD9BF02AA7B}" srcOrd="7" destOrd="0" presId="urn:microsoft.com/office/officeart/2005/8/layout/equation1"/>
    <dgm:cxn modelId="{FDDB7D97-D517-4707-B4BD-DD23B2A77CF6}" type="presParOf" srcId="{B09B7C1F-B0DF-45B7-BC4F-F11651BE97FB}" destId="{E8EC5DFC-A572-4B0E-837F-0AF9F8B7879E}" srcOrd="8" destOrd="0" presId="urn:microsoft.com/office/officeart/2005/8/layout/equati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7B044E-16FA-46FE-B440-4245CE425509}" type="doc">
      <dgm:prSet loTypeId="urn:microsoft.com/office/officeart/2005/8/layout/equation1" loCatId="process" qsTypeId="urn:microsoft.com/office/officeart/2005/8/quickstyle/simple3" qsCatId="simple" csTypeId="urn:microsoft.com/office/officeart/2005/8/colors/colorful1" csCatId="colorful" phldr="1"/>
      <dgm:spPr/>
      <dgm:t>
        <a:bodyPr/>
        <a:lstStyle/>
        <a:p>
          <a:endParaRPr lang="es-ES"/>
        </a:p>
      </dgm:t>
    </dgm:pt>
    <dgm:pt modelId="{8598FB69-4014-4828-8C8B-C2844272F4E4}">
      <dgm:prSet custT="1"/>
      <dgm:spPr/>
      <dgm:t>
        <a:bodyPr/>
        <a:lstStyle/>
        <a:p>
          <a:r>
            <a:rPr lang="es-ES" sz="1800" b="1" dirty="0"/>
            <a:t>1 </a:t>
          </a:r>
          <a:r>
            <a:rPr lang="ru-RU" sz="1800" b="1" dirty="0"/>
            <a:t>год</a:t>
          </a:r>
          <a:endParaRPr lang="es-ES" sz="1800" b="1" dirty="0"/>
        </a:p>
      </dgm:t>
    </dgm:pt>
    <dgm:pt modelId="{FD9F3B59-6FB9-4F15-9BD6-4D84F8E8A477}" type="parTrans" cxnId="{76A3AAEB-C39F-430E-850A-C50658286BBA}">
      <dgm:prSet/>
      <dgm:spPr/>
      <dgm:t>
        <a:bodyPr/>
        <a:lstStyle/>
        <a:p>
          <a:endParaRPr lang="es-ES" sz="1800" b="1"/>
        </a:p>
      </dgm:t>
    </dgm:pt>
    <dgm:pt modelId="{DE8876F1-398B-4729-BEC7-CC311B2EAC26}" type="sibTrans" cxnId="{76A3AAEB-C39F-430E-850A-C50658286BBA}">
      <dgm:prSet custT="1"/>
      <dgm:spPr/>
      <dgm:t>
        <a:bodyPr/>
        <a:lstStyle/>
        <a:p>
          <a:endParaRPr lang="es-ES" sz="1800" b="1"/>
        </a:p>
      </dgm:t>
    </dgm:pt>
    <dgm:pt modelId="{423AA7DC-8D00-4473-82B4-513A34268C93}">
      <dgm:prSet custT="1"/>
      <dgm:spPr/>
      <dgm:t>
        <a:bodyPr/>
        <a:lstStyle/>
        <a:p>
          <a:r>
            <a:rPr lang="es-ES" sz="1800" b="1" dirty="0"/>
            <a:t>2 </a:t>
          </a:r>
          <a:r>
            <a:rPr lang="ru-RU" sz="1800" b="1" dirty="0"/>
            <a:t>года</a:t>
          </a:r>
          <a:endParaRPr lang="es-ES" sz="1800" b="1" dirty="0"/>
        </a:p>
      </dgm:t>
    </dgm:pt>
    <dgm:pt modelId="{E1A16415-D378-44B0-A6A4-9E8D081C7B82}" type="parTrans" cxnId="{F2393F95-4E1F-43D8-8722-E48379A1F4B6}">
      <dgm:prSet/>
      <dgm:spPr/>
      <dgm:t>
        <a:bodyPr/>
        <a:lstStyle/>
        <a:p>
          <a:endParaRPr lang="es-ES" sz="1800" b="1"/>
        </a:p>
      </dgm:t>
    </dgm:pt>
    <dgm:pt modelId="{0B56196D-5E79-4530-94C3-64063AF0F044}" type="sibTrans" cxnId="{F2393F95-4E1F-43D8-8722-E48379A1F4B6}">
      <dgm:prSet custT="1"/>
      <dgm:spPr/>
      <dgm:t>
        <a:bodyPr/>
        <a:lstStyle/>
        <a:p>
          <a:endParaRPr lang="es-ES" sz="1800" b="1"/>
        </a:p>
      </dgm:t>
    </dgm:pt>
    <dgm:pt modelId="{158A7D7A-2816-4D65-9362-819A53F6A7F9}">
      <dgm:prSet custT="1"/>
      <dgm:spPr/>
      <dgm:t>
        <a:bodyPr/>
        <a:lstStyle/>
        <a:p>
          <a:r>
            <a:rPr lang="es-ES" sz="1800" b="1" dirty="0"/>
            <a:t>½ </a:t>
          </a:r>
          <a:r>
            <a:rPr lang="ru-RU" sz="1800" b="1" dirty="0"/>
            <a:t>года</a:t>
          </a:r>
          <a:endParaRPr lang="es-ES" sz="1800" b="1" dirty="0"/>
        </a:p>
      </dgm:t>
    </dgm:pt>
    <dgm:pt modelId="{B4345DA1-A186-4F12-A56F-0E1891DA050E}" type="parTrans" cxnId="{EBBEC150-29D4-4A18-B4DC-E76E701D0D8D}">
      <dgm:prSet/>
      <dgm:spPr/>
      <dgm:t>
        <a:bodyPr/>
        <a:lstStyle/>
        <a:p>
          <a:endParaRPr lang="es-ES" sz="1800" b="1"/>
        </a:p>
      </dgm:t>
    </dgm:pt>
    <dgm:pt modelId="{896222EC-7F77-4F1F-9D84-6113129FDEB0}" type="sibTrans" cxnId="{EBBEC150-29D4-4A18-B4DC-E76E701D0D8D}">
      <dgm:prSet custT="1"/>
      <dgm:spPr/>
      <dgm:t>
        <a:bodyPr/>
        <a:lstStyle/>
        <a:p>
          <a:endParaRPr lang="es-ES" sz="1800" b="1"/>
        </a:p>
      </dgm:t>
    </dgm:pt>
    <dgm:pt modelId="{75A6CC67-FEAC-4DA2-A75C-48237919C00C}">
      <dgm:prSet custT="1"/>
      <dgm:spPr/>
      <dgm:t>
        <a:bodyPr/>
        <a:lstStyle/>
        <a:p>
          <a:r>
            <a:rPr lang="es-ES" sz="1800" b="1" dirty="0"/>
            <a:t>3 ½ </a:t>
          </a:r>
          <a:r>
            <a:rPr lang="ru-RU" sz="1800" b="1" dirty="0"/>
            <a:t>года</a:t>
          </a:r>
          <a:endParaRPr lang="es-ES" sz="1800" b="1" dirty="0"/>
        </a:p>
      </dgm:t>
    </dgm:pt>
    <dgm:pt modelId="{5719B7E5-77E8-4DCA-AD31-E0F34227078D}" type="parTrans" cxnId="{4190636C-BF41-4C37-92BB-C5D3E029CE28}">
      <dgm:prSet/>
      <dgm:spPr/>
      <dgm:t>
        <a:bodyPr/>
        <a:lstStyle/>
        <a:p>
          <a:endParaRPr lang="es-ES" sz="1800" b="1"/>
        </a:p>
      </dgm:t>
    </dgm:pt>
    <dgm:pt modelId="{4A1A62D5-0B25-44C9-876B-C5BA74711477}" type="sibTrans" cxnId="{4190636C-BF41-4C37-92BB-C5D3E029CE28}">
      <dgm:prSet/>
      <dgm:spPr/>
      <dgm:t>
        <a:bodyPr/>
        <a:lstStyle/>
        <a:p>
          <a:endParaRPr lang="es-ES" sz="1800" b="1"/>
        </a:p>
      </dgm:t>
    </dgm:pt>
    <dgm:pt modelId="{BFD1C87A-A173-4FE3-A507-171A49FC73C9}" type="pres">
      <dgm:prSet presAssocID="{FD7B044E-16FA-46FE-B440-4245CE425509}" presName="linearFlow" presStyleCnt="0">
        <dgm:presLayoutVars>
          <dgm:dir/>
          <dgm:resizeHandles val="exact"/>
        </dgm:presLayoutVars>
      </dgm:prSet>
      <dgm:spPr/>
    </dgm:pt>
    <dgm:pt modelId="{B6D50A5B-ED78-43DF-9F08-7CEABA661EE8}" type="pres">
      <dgm:prSet presAssocID="{8598FB69-4014-4828-8C8B-C2844272F4E4}" presName="node" presStyleLbl="node1" presStyleIdx="0" presStyleCnt="4">
        <dgm:presLayoutVars>
          <dgm:bulletEnabled val="1"/>
        </dgm:presLayoutVars>
      </dgm:prSet>
      <dgm:spPr>
        <a:prstGeom prst="foldedCorner">
          <a:avLst/>
        </a:prstGeom>
      </dgm:spPr>
    </dgm:pt>
    <dgm:pt modelId="{5C91911E-F6C1-4609-8885-739ECAFBEF67}" type="pres">
      <dgm:prSet presAssocID="{DE8876F1-398B-4729-BEC7-CC311B2EAC26}" presName="spacerL" presStyleCnt="0"/>
      <dgm:spPr/>
    </dgm:pt>
    <dgm:pt modelId="{1F3D8E08-9400-4177-8A82-9C989EECC9D0}" type="pres">
      <dgm:prSet presAssocID="{DE8876F1-398B-4729-BEC7-CC311B2EAC26}" presName="sibTrans" presStyleLbl="sibTrans2D1" presStyleIdx="0" presStyleCnt="3"/>
      <dgm:spPr/>
    </dgm:pt>
    <dgm:pt modelId="{E02BD553-4E40-4493-A37D-A36241E5B52D}" type="pres">
      <dgm:prSet presAssocID="{DE8876F1-398B-4729-BEC7-CC311B2EAC26}" presName="spacerR" presStyleCnt="0"/>
      <dgm:spPr/>
    </dgm:pt>
    <dgm:pt modelId="{6DC92BFA-2168-4AC2-BD50-84BE8EA57E4B}" type="pres">
      <dgm:prSet presAssocID="{423AA7DC-8D00-4473-82B4-513A34268C93}" presName="node" presStyleLbl="node1" presStyleIdx="1" presStyleCnt="4">
        <dgm:presLayoutVars>
          <dgm:bulletEnabled val="1"/>
        </dgm:presLayoutVars>
      </dgm:prSet>
      <dgm:spPr>
        <a:prstGeom prst="foldedCorner">
          <a:avLst/>
        </a:prstGeom>
      </dgm:spPr>
    </dgm:pt>
    <dgm:pt modelId="{81D8D782-E1BA-448B-86A7-0B09A43A14C9}" type="pres">
      <dgm:prSet presAssocID="{0B56196D-5E79-4530-94C3-64063AF0F044}" presName="spacerL" presStyleCnt="0"/>
      <dgm:spPr/>
    </dgm:pt>
    <dgm:pt modelId="{C2F09C63-8D61-4D51-B0EC-A447BB615EAB}" type="pres">
      <dgm:prSet presAssocID="{0B56196D-5E79-4530-94C3-64063AF0F044}" presName="sibTrans" presStyleLbl="sibTrans2D1" presStyleIdx="1" presStyleCnt="3"/>
      <dgm:spPr/>
    </dgm:pt>
    <dgm:pt modelId="{23D264E3-8240-49B1-99F3-E6FCCE9E4DF0}" type="pres">
      <dgm:prSet presAssocID="{0B56196D-5E79-4530-94C3-64063AF0F044}" presName="spacerR" presStyleCnt="0"/>
      <dgm:spPr/>
    </dgm:pt>
    <dgm:pt modelId="{7F30EFEC-07A8-454E-83ED-42670BAB315F}" type="pres">
      <dgm:prSet presAssocID="{158A7D7A-2816-4D65-9362-819A53F6A7F9}" presName="node" presStyleLbl="node1" presStyleIdx="2" presStyleCnt="4">
        <dgm:presLayoutVars>
          <dgm:bulletEnabled val="1"/>
        </dgm:presLayoutVars>
      </dgm:prSet>
      <dgm:spPr>
        <a:prstGeom prst="foldedCorner">
          <a:avLst/>
        </a:prstGeom>
      </dgm:spPr>
    </dgm:pt>
    <dgm:pt modelId="{02076C4A-0D21-4567-8CEB-0AB032C386FA}" type="pres">
      <dgm:prSet presAssocID="{896222EC-7F77-4F1F-9D84-6113129FDEB0}" presName="spacerL" presStyleCnt="0"/>
      <dgm:spPr/>
    </dgm:pt>
    <dgm:pt modelId="{92A54B3A-4865-4431-BE41-04CF71767210}" type="pres">
      <dgm:prSet presAssocID="{896222EC-7F77-4F1F-9D84-6113129FDEB0}" presName="sibTrans" presStyleLbl="sibTrans2D1" presStyleIdx="2" presStyleCnt="3"/>
      <dgm:spPr/>
    </dgm:pt>
    <dgm:pt modelId="{7FC5CBC1-1CB5-49E1-9A8D-9A3C6015A43F}" type="pres">
      <dgm:prSet presAssocID="{896222EC-7F77-4F1F-9D84-6113129FDEB0}" presName="spacerR" presStyleCnt="0"/>
      <dgm:spPr/>
    </dgm:pt>
    <dgm:pt modelId="{6054EE31-C25B-4183-AF55-27F1495AD64A}" type="pres">
      <dgm:prSet presAssocID="{75A6CC67-FEAC-4DA2-A75C-48237919C00C}" presName="node" presStyleLbl="node1" presStyleIdx="3" presStyleCnt="4">
        <dgm:presLayoutVars>
          <dgm:bulletEnabled val="1"/>
        </dgm:presLayoutVars>
      </dgm:prSet>
      <dgm:spPr>
        <a:prstGeom prst="foldedCorner">
          <a:avLst/>
        </a:prstGeom>
      </dgm:spPr>
    </dgm:pt>
  </dgm:ptLst>
  <dgm:cxnLst>
    <dgm:cxn modelId="{DC159111-C924-4837-AF36-3023286BA0CE}" type="presOf" srcId="{158A7D7A-2816-4D65-9362-819A53F6A7F9}" destId="{7F30EFEC-07A8-454E-83ED-42670BAB315F}" srcOrd="0" destOrd="0" presId="urn:microsoft.com/office/officeart/2005/8/layout/equation1"/>
    <dgm:cxn modelId="{1E03D416-ABC7-4B99-AE4A-37BAC04EE993}" type="presOf" srcId="{896222EC-7F77-4F1F-9D84-6113129FDEB0}" destId="{92A54B3A-4865-4431-BE41-04CF71767210}" srcOrd="0" destOrd="0" presId="urn:microsoft.com/office/officeart/2005/8/layout/equation1"/>
    <dgm:cxn modelId="{9A7B4E2E-1A0E-4693-9C78-71ABCB898F29}" type="presOf" srcId="{DE8876F1-398B-4729-BEC7-CC311B2EAC26}" destId="{1F3D8E08-9400-4177-8A82-9C989EECC9D0}" srcOrd="0" destOrd="0" presId="urn:microsoft.com/office/officeart/2005/8/layout/equation1"/>
    <dgm:cxn modelId="{1B495D68-BD85-4611-970C-34C7FBA67203}" type="presOf" srcId="{FD7B044E-16FA-46FE-B440-4245CE425509}" destId="{BFD1C87A-A173-4FE3-A507-171A49FC73C9}" srcOrd="0" destOrd="0" presId="urn:microsoft.com/office/officeart/2005/8/layout/equation1"/>
    <dgm:cxn modelId="{4190636C-BF41-4C37-92BB-C5D3E029CE28}" srcId="{FD7B044E-16FA-46FE-B440-4245CE425509}" destId="{75A6CC67-FEAC-4DA2-A75C-48237919C00C}" srcOrd="3" destOrd="0" parTransId="{5719B7E5-77E8-4DCA-AD31-E0F34227078D}" sibTransId="{4A1A62D5-0B25-44C9-876B-C5BA74711477}"/>
    <dgm:cxn modelId="{EBBEC150-29D4-4A18-B4DC-E76E701D0D8D}" srcId="{FD7B044E-16FA-46FE-B440-4245CE425509}" destId="{158A7D7A-2816-4D65-9362-819A53F6A7F9}" srcOrd="2" destOrd="0" parTransId="{B4345DA1-A186-4F12-A56F-0E1891DA050E}" sibTransId="{896222EC-7F77-4F1F-9D84-6113129FDEB0}"/>
    <dgm:cxn modelId="{24DC7659-1536-4BA7-85BB-EEE1F8C742D4}" type="presOf" srcId="{423AA7DC-8D00-4473-82B4-513A34268C93}" destId="{6DC92BFA-2168-4AC2-BD50-84BE8EA57E4B}" srcOrd="0" destOrd="0" presId="urn:microsoft.com/office/officeart/2005/8/layout/equation1"/>
    <dgm:cxn modelId="{F2393F95-4E1F-43D8-8722-E48379A1F4B6}" srcId="{FD7B044E-16FA-46FE-B440-4245CE425509}" destId="{423AA7DC-8D00-4473-82B4-513A34268C93}" srcOrd="1" destOrd="0" parTransId="{E1A16415-D378-44B0-A6A4-9E8D081C7B82}" sibTransId="{0B56196D-5E79-4530-94C3-64063AF0F044}"/>
    <dgm:cxn modelId="{114ED5BD-0FC4-41D2-98A3-96F8A960391A}" type="presOf" srcId="{8598FB69-4014-4828-8C8B-C2844272F4E4}" destId="{B6D50A5B-ED78-43DF-9F08-7CEABA661EE8}" srcOrd="0" destOrd="0" presId="urn:microsoft.com/office/officeart/2005/8/layout/equation1"/>
    <dgm:cxn modelId="{43BC2CCC-D861-4EB5-85C9-DCB9EEAA36F8}" type="presOf" srcId="{75A6CC67-FEAC-4DA2-A75C-48237919C00C}" destId="{6054EE31-C25B-4183-AF55-27F1495AD64A}" srcOrd="0" destOrd="0" presId="urn:microsoft.com/office/officeart/2005/8/layout/equation1"/>
    <dgm:cxn modelId="{FBAB80CC-A017-4EF6-AE47-13BABC9BF9B2}" type="presOf" srcId="{0B56196D-5E79-4530-94C3-64063AF0F044}" destId="{C2F09C63-8D61-4D51-B0EC-A447BB615EAB}" srcOrd="0" destOrd="0" presId="urn:microsoft.com/office/officeart/2005/8/layout/equation1"/>
    <dgm:cxn modelId="{76A3AAEB-C39F-430E-850A-C50658286BBA}" srcId="{FD7B044E-16FA-46FE-B440-4245CE425509}" destId="{8598FB69-4014-4828-8C8B-C2844272F4E4}" srcOrd="0" destOrd="0" parTransId="{FD9F3B59-6FB9-4F15-9BD6-4D84F8E8A477}" sibTransId="{DE8876F1-398B-4729-BEC7-CC311B2EAC26}"/>
    <dgm:cxn modelId="{C87C2DCD-C676-48A7-A998-792D1A826D45}" type="presParOf" srcId="{BFD1C87A-A173-4FE3-A507-171A49FC73C9}" destId="{B6D50A5B-ED78-43DF-9F08-7CEABA661EE8}" srcOrd="0" destOrd="0" presId="urn:microsoft.com/office/officeart/2005/8/layout/equation1"/>
    <dgm:cxn modelId="{3BAD378F-56D9-44F4-BAFE-70BDD372182C}" type="presParOf" srcId="{BFD1C87A-A173-4FE3-A507-171A49FC73C9}" destId="{5C91911E-F6C1-4609-8885-739ECAFBEF67}" srcOrd="1" destOrd="0" presId="urn:microsoft.com/office/officeart/2005/8/layout/equation1"/>
    <dgm:cxn modelId="{2EB9C053-5D78-47FE-9DF3-D737204068E1}" type="presParOf" srcId="{BFD1C87A-A173-4FE3-A507-171A49FC73C9}" destId="{1F3D8E08-9400-4177-8A82-9C989EECC9D0}" srcOrd="2" destOrd="0" presId="urn:microsoft.com/office/officeart/2005/8/layout/equation1"/>
    <dgm:cxn modelId="{27A32201-8075-46FE-AE3F-86A22B1148EF}" type="presParOf" srcId="{BFD1C87A-A173-4FE3-A507-171A49FC73C9}" destId="{E02BD553-4E40-4493-A37D-A36241E5B52D}" srcOrd="3" destOrd="0" presId="urn:microsoft.com/office/officeart/2005/8/layout/equation1"/>
    <dgm:cxn modelId="{2B124F4D-5D8E-4961-B274-C0DC6296D721}" type="presParOf" srcId="{BFD1C87A-A173-4FE3-A507-171A49FC73C9}" destId="{6DC92BFA-2168-4AC2-BD50-84BE8EA57E4B}" srcOrd="4" destOrd="0" presId="urn:microsoft.com/office/officeart/2005/8/layout/equation1"/>
    <dgm:cxn modelId="{710A75C0-CFF1-437C-A537-66D2417FA59D}" type="presParOf" srcId="{BFD1C87A-A173-4FE3-A507-171A49FC73C9}" destId="{81D8D782-E1BA-448B-86A7-0B09A43A14C9}" srcOrd="5" destOrd="0" presId="urn:microsoft.com/office/officeart/2005/8/layout/equation1"/>
    <dgm:cxn modelId="{88276060-DC3E-4637-80C3-7A61403549ED}" type="presParOf" srcId="{BFD1C87A-A173-4FE3-A507-171A49FC73C9}" destId="{C2F09C63-8D61-4D51-B0EC-A447BB615EAB}" srcOrd="6" destOrd="0" presId="urn:microsoft.com/office/officeart/2005/8/layout/equation1"/>
    <dgm:cxn modelId="{2D914253-462C-44B9-B9FC-8A4248835CD5}" type="presParOf" srcId="{BFD1C87A-A173-4FE3-A507-171A49FC73C9}" destId="{23D264E3-8240-49B1-99F3-E6FCCE9E4DF0}" srcOrd="7" destOrd="0" presId="urn:microsoft.com/office/officeart/2005/8/layout/equation1"/>
    <dgm:cxn modelId="{33367212-D80B-4099-ADBC-B089851C767D}" type="presParOf" srcId="{BFD1C87A-A173-4FE3-A507-171A49FC73C9}" destId="{7F30EFEC-07A8-454E-83ED-42670BAB315F}" srcOrd="8" destOrd="0" presId="urn:microsoft.com/office/officeart/2005/8/layout/equation1"/>
    <dgm:cxn modelId="{19A76B2E-D242-4AA8-8568-9F0B252148BD}" type="presParOf" srcId="{BFD1C87A-A173-4FE3-A507-171A49FC73C9}" destId="{02076C4A-0D21-4567-8CEB-0AB032C386FA}" srcOrd="9" destOrd="0" presId="urn:microsoft.com/office/officeart/2005/8/layout/equation1"/>
    <dgm:cxn modelId="{942E7F60-74FF-46CE-9A03-31E37EBD420C}" type="presParOf" srcId="{BFD1C87A-A173-4FE3-A507-171A49FC73C9}" destId="{92A54B3A-4865-4431-BE41-04CF71767210}" srcOrd="10" destOrd="0" presId="urn:microsoft.com/office/officeart/2005/8/layout/equation1"/>
    <dgm:cxn modelId="{61B57C82-B871-4249-8B1F-4475609F17BC}" type="presParOf" srcId="{BFD1C87A-A173-4FE3-A507-171A49FC73C9}" destId="{7FC5CBC1-1CB5-49E1-9A8D-9A3C6015A43F}" srcOrd="11" destOrd="0" presId="urn:microsoft.com/office/officeart/2005/8/layout/equation1"/>
    <dgm:cxn modelId="{DB2BD7C1-2058-4B19-95E3-AE5F8A7513F6}" type="presParOf" srcId="{BFD1C87A-A173-4FE3-A507-171A49FC73C9}" destId="{6054EE31-C25B-4183-AF55-27F1495AD64A}" srcOrd="12" destOrd="0" presId="urn:microsoft.com/office/officeart/2005/8/layout/equatio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7B044E-16FA-46FE-B440-4245CE425509}" type="doc">
      <dgm:prSet loTypeId="urn:microsoft.com/office/officeart/2005/8/layout/equation1" loCatId="process" qsTypeId="urn:microsoft.com/office/officeart/2005/8/quickstyle/simple3" qsCatId="simple" csTypeId="urn:microsoft.com/office/officeart/2005/8/colors/colorful5" csCatId="colorful" phldr="1"/>
      <dgm:spPr/>
      <dgm:t>
        <a:bodyPr/>
        <a:lstStyle/>
        <a:p>
          <a:endParaRPr lang="es-ES"/>
        </a:p>
      </dgm:t>
    </dgm:pt>
    <dgm:pt modelId="{8598FB69-4014-4828-8C8B-C2844272F4E4}">
      <dgm:prSet custT="1"/>
      <dgm:spPr/>
      <dgm:t>
        <a:bodyPr/>
        <a:lstStyle/>
        <a:p>
          <a:r>
            <a:rPr lang="es-ES" sz="1600" b="1" dirty="0"/>
            <a:t>12</a:t>
          </a:r>
          <a:r>
            <a:rPr lang="ru-RU" sz="1600" b="1" dirty="0" err="1"/>
            <a:t>мес</a:t>
          </a:r>
          <a:endParaRPr lang="es-ES" sz="1400" b="1" dirty="0"/>
        </a:p>
      </dgm:t>
    </dgm:pt>
    <dgm:pt modelId="{FD9F3B59-6FB9-4F15-9BD6-4D84F8E8A477}" type="parTrans" cxnId="{76A3AAEB-C39F-430E-850A-C50658286BBA}">
      <dgm:prSet/>
      <dgm:spPr/>
      <dgm:t>
        <a:bodyPr/>
        <a:lstStyle/>
        <a:p>
          <a:endParaRPr lang="es-ES" sz="1800" b="1"/>
        </a:p>
      </dgm:t>
    </dgm:pt>
    <dgm:pt modelId="{DE8876F1-398B-4729-BEC7-CC311B2EAC26}" type="sibTrans" cxnId="{76A3AAEB-C39F-430E-850A-C50658286BBA}">
      <dgm:prSet custT="1"/>
      <dgm:spPr/>
      <dgm:t>
        <a:bodyPr/>
        <a:lstStyle/>
        <a:p>
          <a:endParaRPr lang="es-ES" sz="1800" b="1"/>
        </a:p>
      </dgm:t>
    </dgm:pt>
    <dgm:pt modelId="{423AA7DC-8D00-4473-82B4-513A34268C93}">
      <dgm:prSet custT="1"/>
      <dgm:spPr/>
      <dgm:t>
        <a:bodyPr/>
        <a:lstStyle/>
        <a:p>
          <a:r>
            <a:rPr lang="es-ES" sz="1600" b="1" dirty="0"/>
            <a:t>24 </a:t>
          </a:r>
          <a:r>
            <a:rPr lang="ru-RU" sz="1400" b="1" dirty="0" err="1"/>
            <a:t>мес</a:t>
          </a:r>
          <a:endParaRPr lang="es-ES" sz="1400" b="1" dirty="0"/>
        </a:p>
      </dgm:t>
    </dgm:pt>
    <dgm:pt modelId="{E1A16415-D378-44B0-A6A4-9E8D081C7B82}" type="parTrans" cxnId="{F2393F95-4E1F-43D8-8722-E48379A1F4B6}">
      <dgm:prSet/>
      <dgm:spPr/>
      <dgm:t>
        <a:bodyPr/>
        <a:lstStyle/>
        <a:p>
          <a:endParaRPr lang="es-ES" sz="1800" b="1"/>
        </a:p>
      </dgm:t>
    </dgm:pt>
    <dgm:pt modelId="{0B56196D-5E79-4530-94C3-64063AF0F044}" type="sibTrans" cxnId="{F2393F95-4E1F-43D8-8722-E48379A1F4B6}">
      <dgm:prSet custT="1"/>
      <dgm:spPr/>
      <dgm:t>
        <a:bodyPr/>
        <a:lstStyle/>
        <a:p>
          <a:endParaRPr lang="es-ES" sz="1800" b="1"/>
        </a:p>
      </dgm:t>
    </dgm:pt>
    <dgm:pt modelId="{158A7D7A-2816-4D65-9362-819A53F6A7F9}">
      <dgm:prSet custT="1"/>
      <dgm:spPr/>
      <dgm:t>
        <a:bodyPr/>
        <a:lstStyle/>
        <a:p>
          <a:r>
            <a:rPr lang="es-ES" sz="1600" b="1" dirty="0"/>
            <a:t>6 </a:t>
          </a:r>
          <a:r>
            <a:rPr lang="ru-RU" sz="1400" b="1" dirty="0" err="1"/>
            <a:t>мес</a:t>
          </a:r>
          <a:endParaRPr lang="es-ES" sz="1400" b="1" dirty="0"/>
        </a:p>
      </dgm:t>
    </dgm:pt>
    <dgm:pt modelId="{B4345DA1-A186-4F12-A56F-0E1891DA050E}" type="parTrans" cxnId="{EBBEC150-29D4-4A18-B4DC-E76E701D0D8D}">
      <dgm:prSet/>
      <dgm:spPr/>
      <dgm:t>
        <a:bodyPr/>
        <a:lstStyle/>
        <a:p>
          <a:endParaRPr lang="es-ES" sz="1800" b="1"/>
        </a:p>
      </dgm:t>
    </dgm:pt>
    <dgm:pt modelId="{896222EC-7F77-4F1F-9D84-6113129FDEB0}" type="sibTrans" cxnId="{EBBEC150-29D4-4A18-B4DC-E76E701D0D8D}">
      <dgm:prSet custT="1"/>
      <dgm:spPr/>
      <dgm:t>
        <a:bodyPr/>
        <a:lstStyle/>
        <a:p>
          <a:endParaRPr lang="es-ES" sz="1800" b="1"/>
        </a:p>
      </dgm:t>
    </dgm:pt>
    <dgm:pt modelId="{75A6CC67-FEAC-4DA2-A75C-48237919C00C}">
      <dgm:prSet custT="1"/>
      <dgm:spPr>
        <a:gradFill rotWithShape="0">
          <a:gsLst>
            <a:gs pos="0">
              <a:schemeClr val="accent5">
                <a:hueOff val="6704184"/>
                <a:satOff val="-33337"/>
                <a:lumOff val="-2941"/>
                <a:alphaOff val="0"/>
                <a:tint val="10000"/>
                <a:satMod val="300000"/>
              </a:schemeClr>
            </a:gs>
            <a:gs pos="34000">
              <a:schemeClr val="accent5">
                <a:hueOff val="6704184"/>
                <a:satOff val="-33337"/>
                <a:lumOff val="-2941"/>
                <a:alphaOff val="0"/>
                <a:tint val="13500"/>
                <a:satMod val="250000"/>
              </a:schemeClr>
            </a:gs>
            <a:gs pos="100000">
              <a:srgbClr val="87D6E1"/>
            </a:gs>
          </a:gsLst>
        </a:gradFill>
      </dgm:spPr>
      <dgm:t>
        <a:bodyPr/>
        <a:lstStyle/>
        <a:p>
          <a:r>
            <a:rPr lang="es-ES" sz="1600" b="1" dirty="0"/>
            <a:t>42 </a:t>
          </a:r>
          <a:r>
            <a:rPr lang="ru-RU" sz="1400" b="1" dirty="0" err="1"/>
            <a:t>мес</a:t>
          </a:r>
          <a:endParaRPr lang="es-ES" sz="1400" b="1" dirty="0"/>
        </a:p>
      </dgm:t>
    </dgm:pt>
    <dgm:pt modelId="{5719B7E5-77E8-4DCA-AD31-E0F34227078D}" type="parTrans" cxnId="{4190636C-BF41-4C37-92BB-C5D3E029CE28}">
      <dgm:prSet/>
      <dgm:spPr/>
      <dgm:t>
        <a:bodyPr/>
        <a:lstStyle/>
        <a:p>
          <a:endParaRPr lang="es-ES" sz="1800" b="1"/>
        </a:p>
      </dgm:t>
    </dgm:pt>
    <dgm:pt modelId="{4A1A62D5-0B25-44C9-876B-C5BA74711477}" type="sibTrans" cxnId="{4190636C-BF41-4C37-92BB-C5D3E029CE28}">
      <dgm:prSet/>
      <dgm:spPr/>
      <dgm:t>
        <a:bodyPr/>
        <a:lstStyle/>
        <a:p>
          <a:endParaRPr lang="es-ES" sz="1800" b="1"/>
        </a:p>
      </dgm:t>
    </dgm:pt>
    <dgm:pt modelId="{BFD1C87A-A173-4FE3-A507-171A49FC73C9}" type="pres">
      <dgm:prSet presAssocID="{FD7B044E-16FA-46FE-B440-4245CE425509}" presName="linearFlow" presStyleCnt="0">
        <dgm:presLayoutVars>
          <dgm:dir/>
          <dgm:resizeHandles val="exact"/>
        </dgm:presLayoutVars>
      </dgm:prSet>
      <dgm:spPr/>
    </dgm:pt>
    <dgm:pt modelId="{B6D50A5B-ED78-43DF-9F08-7CEABA661EE8}" type="pres">
      <dgm:prSet presAssocID="{8598FB69-4014-4828-8C8B-C2844272F4E4}" presName="node" presStyleLbl="node1" presStyleIdx="0" presStyleCnt="4">
        <dgm:presLayoutVars>
          <dgm:bulletEnabled val="1"/>
        </dgm:presLayoutVars>
      </dgm:prSet>
      <dgm:spPr>
        <a:prstGeom prst="foldedCorner">
          <a:avLst/>
        </a:prstGeom>
      </dgm:spPr>
    </dgm:pt>
    <dgm:pt modelId="{5C91911E-F6C1-4609-8885-739ECAFBEF67}" type="pres">
      <dgm:prSet presAssocID="{DE8876F1-398B-4729-BEC7-CC311B2EAC26}" presName="spacerL" presStyleCnt="0"/>
      <dgm:spPr/>
    </dgm:pt>
    <dgm:pt modelId="{1F3D8E08-9400-4177-8A82-9C989EECC9D0}" type="pres">
      <dgm:prSet presAssocID="{DE8876F1-398B-4729-BEC7-CC311B2EAC26}" presName="sibTrans" presStyleLbl="sibTrans2D1" presStyleIdx="0" presStyleCnt="3"/>
      <dgm:spPr/>
    </dgm:pt>
    <dgm:pt modelId="{E02BD553-4E40-4493-A37D-A36241E5B52D}" type="pres">
      <dgm:prSet presAssocID="{DE8876F1-398B-4729-BEC7-CC311B2EAC26}" presName="spacerR" presStyleCnt="0"/>
      <dgm:spPr/>
    </dgm:pt>
    <dgm:pt modelId="{6DC92BFA-2168-4AC2-BD50-84BE8EA57E4B}" type="pres">
      <dgm:prSet presAssocID="{423AA7DC-8D00-4473-82B4-513A34268C93}" presName="node" presStyleLbl="node1" presStyleIdx="1" presStyleCnt="4">
        <dgm:presLayoutVars>
          <dgm:bulletEnabled val="1"/>
        </dgm:presLayoutVars>
      </dgm:prSet>
      <dgm:spPr>
        <a:prstGeom prst="foldedCorner">
          <a:avLst/>
        </a:prstGeom>
      </dgm:spPr>
    </dgm:pt>
    <dgm:pt modelId="{81D8D782-E1BA-448B-86A7-0B09A43A14C9}" type="pres">
      <dgm:prSet presAssocID="{0B56196D-5E79-4530-94C3-64063AF0F044}" presName="spacerL" presStyleCnt="0"/>
      <dgm:spPr/>
    </dgm:pt>
    <dgm:pt modelId="{C2F09C63-8D61-4D51-B0EC-A447BB615EAB}" type="pres">
      <dgm:prSet presAssocID="{0B56196D-5E79-4530-94C3-64063AF0F044}" presName="sibTrans" presStyleLbl="sibTrans2D1" presStyleIdx="1" presStyleCnt="3"/>
      <dgm:spPr/>
    </dgm:pt>
    <dgm:pt modelId="{23D264E3-8240-49B1-99F3-E6FCCE9E4DF0}" type="pres">
      <dgm:prSet presAssocID="{0B56196D-5E79-4530-94C3-64063AF0F044}" presName="spacerR" presStyleCnt="0"/>
      <dgm:spPr/>
    </dgm:pt>
    <dgm:pt modelId="{7F30EFEC-07A8-454E-83ED-42670BAB315F}" type="pres">
      <dgm:prSet presAssocID="{158A7D7A-2816-4D65-9362-819A53F6A7F9}" presName="node" presStyleLbl="node1" presStyleIdx="2" presStyleCnt="4">
        <dgm:presLayoutVars>
          <dgm:bulletEnabled val="1"/>
        </dgm:presLayoutVars>
      </dgm:prSet>
      <dgm:spPr>
        <a:prstGeom prst="foldedCorner">
          <a:avLst/>
        </a:prstGeom>
      </dgm:spPr>
    </dgm:pt>
    <dgm:pt modelId="{02076C4A-0D21-4567-8CEB-0AB032C386FA}" type="pres">
      <dgm:prSet presAssocID="{896222EC-7F77-4F1F-9D84-6113129FDEB0}" presName="spacerL" presStyleCnt="0"/>
      <dgm:spPr/>
    </dgm:pt>
    <dgm:pt modelId="{92A54B3A-4865-4431-BE41-04CF71767210}" type="pres">
      <dgm:prSet presAssocID="{896222EC-7F77-4F1F-9D84-6113129FDEB0}" presName="sibTrans" presStyleLbl="sibTrans2D1" presStyleIdx="2" presStyleCnt="3"/>
      <dgm:spPr/>
    </dgm:pt>
    <dgm:pt modelId="{7FC5CBC1-1CB5-49E1-9A8D-9A3C6015A43F}" type="pres">
      <dgm:prSet presAssocID="{896222EC-7F77-4F1F-9D84-6113129FDEB0}" presName="spacerR" presStyleCnt="0"/>
      <dgm:spPr/>
    </dgm:pt>
    <dgm:pt modelId="{6054EE31-C25B-4183-AF55-27F1495AD64A}" type="pres">
      <dgm:prSet presAssocID="{75A6CC67-FEAC-4DA2-A75C-48237919C00C}" presName="node" presStyleLbl="node1" presStyleIdx="3" presStyleCnt="4">
        <dgm:presLayoutVars>
          <dgm:bulletEnabled val="1"/>
        </dgm:presLayoutVars>
      </dgm:prSet>
      <dgm:spPr>
        <a:prstGeom prst="foldedCorner">
          <a:avLst/>
        </a:prstGeom>
      </dgm:spPr>
    </dgm:pt>
  </dgm:ptLst>
  <dgm:cxnLst>
    <dgm:cxn modelId="{DC159111-C924-4837-AF36-3023286BA0CE}" type="presOf" srcId="{158A7D7A-2816-4D65-9362-819A53F6A7F9}" destId="{7F30EFEC-07A8-454E-83ED-42670BAB315F}" srcOrd="0" destOrd="0" presId="urn:microsoft.com/office/officeart/2005/8/layout/equation1"/>
    <dgm:cxn modelId="{1E03D416-ABC7-4B99-AE4A-37BAC04EE993}" type="presOf" srcId="{896222EC-7F77-4F1F-9D84-6113129FDEB0}" destId="{92A54B3A-4865-4431-BE41-04CF71767210}" srcOrd="0" destOrd="0" presId="urn:microsoft.com/office/officeart/2005/8/layout/equation1"/>
    <dgm:cxn modelId="{9A7B4E2E-1A0E-4693-9C78-71ABCB898F29}" type="presOf" srcId="{DE8876F1-398B-4729-BEC7-CC311B2EAC26}" destId="{1F3D8E08-9400-4177-8A82-9C989EECC9D0}" srcOrd="0" destOrd="0" presId="urn:microsoft.com/office/officeart/2005/8/layout/equation1"/>
    <dgm:cxn modelId="{1B495D68-BD85-4611-970C-34C7FBA67203}" type="presOf" srcId="{FD7B044E-16FA-46FE-B440-4245CE425509}" destId="{BFD1C87A-A173-4FE3-A507-171A49FC73C9}" srcOrd="0" destOrd="0" presId="urn:microsoft.com/office/officeart/2005/8/layout/equation1"/>
    <dgm:cxn modelId="{4190636C-BF41-4C37-92BB-C5D3E029CE28}" srcId="{FD7B044E-16FA-46FE-B440-4245CE425509}" destId="{75A6CC67-FEAC-4DA2-A75C-48237919C00C}" srcOrd="3" destOrd="0" parTransId="{5719B7E5-77E8-4DCA-AD31-E0F34227078D}" sibTransId="{4A1A62D5-0B25-44C9-876B-C5BA74711477}"/>
    <dgm:cxn modelId="{EBBEC150-29D4-4A18-B4DC-E76E701D0D8D}" srcId="{FD7B044E-16FA-46FE-B440-4245CE425509}" destId="{158A7D7A-2816-4D65-9362-819A53F6A7F9}" srcOrd="2" destOrd="0" parTransId="{B4345DA1-A186-4F12-A56F-0E1891DA050E}" sibTransId="{896222EC-7F77-4F1F-9D84-6113129FDEB0}"/>
    <dgm:cxn modelId="{24DC7659-1536-4BA7-85BB-EEE1F8C742D4}" type="presOf" srcId="{423AA7DC-8D00-4473-82B4-513A34268C93}" destId="{6DC92BFA-2168-4AC2-BD50-84BE8EA57E4B}" srcOrd="0" destOrd="0" presId="urn:microsoft.com/office/officeart/2005/8/layout/equation1"/>
    <dgm:cxn modelId="{F2393F95-4E1F-43D8-8722-E48379A1F4B6}" srcId="{FD7B044E-16FA-46FE-B440-4245CE425509}" destId="{423AA7DC-8D00-4473-82B4-513A34268C93}" srcOrd="1" destOrd="0" parTransId="{E1A16415-D378-44B0-A6A4-9E8D081C7B82}" sibTransId="{0B56196D-5E79-4530-94C3-64063AF0F044}"/>
    <dgm:cxn modelId="{114ED5BD-0FC4-41D2-98A3-96F8A960391A}" type="presOf" srcId="{8598FB69-4014-4828-8C8B-C2844272F4E4}" destId="{B6D50A5B-ED78-43DF-9F08-7CEABA661EE8}" srcOrd="0" destOrd="0" presId="urn:microsoft.com/office/officeart/2005/8/layout/equation1"/>
    <dgm:cxn modelId="{43BC2CCC-D861-4EB5-85C9-DCB9EEAA36F8}" type="presOf" srcId="{75A6CC67-FEAC-4DA2-A75C-48237919C00C}" destId="{6054EE31-C25B-4183-AF55-27F1495AD64A}" srcOrd="0" destOrd="0" presId="urn:microsoft.com/office/officeart/2005/8/layout/equation1"/>
    <dgm:cxn modelId="{FBAB80CC-A017-4EF6-AE47-13BABC9BF9B2}" type="presOf" srcId="{0B56196D-5E79-4530-94C3-64063AF0F044}" destId="{C2F09C63-8D61-4D51-B0EC-A447BB615EAB}" srcOrd="0" destOrd="0" presId="urn:microsoft.com/office/officeart/2005/8/layout/equation1"/>
    <dgm:cxn modelId="{76A3AAEB-C39F-430E-850A-C50658286BBA}" srcId="{FD7B044E-16FA-46FE-B440-4245CE425509}" destId="{8598FB69-4014-4828-8C8B-C2844272F4E4}" srcOrd="0" destOrd="0" parTransId="{FD9F3B59-6FB9-4F15-9BD6-4D84F8E8A477}" sibTransId="{DE8876F1-398B-4729-BEC7-CC311B2EAC26}"/>
    <dgm:cxn modelId="{C87C2DCD-C676-48A7-A998-792D1A826D45}" type="presParOf" srcId="{BFD1C87A-A173-4FE3-A507-171A49FC73C9}" destId="{B6D50A5B-ED78-43DF-9F08-7CEABA661EE8}" srcOrd="0" destOrd="0" presId="urn:microsoft.com/office/officeart/2005/8/layout/equation1"/>
    <dgm:cxn modelId="{3BAD378F-56D9-44F4-BAFE-70BDD372182C}" type="presParOf" srcId="{BFD1C87A-A173-4FE3-A507-171A49FC73C9}" destId="{5C91911E-F6C1-4609-8885-739ECAFBEF67}" srcOrd="1" destOrd="0" presId="urn:microsoft.com/office/officeart/2005/8/layout/equation1"/>
    <dgm:cxn modelId="{2EB9C053-5D78-47FE-9DF3-D737204068E1}" type="presParOf" srcId="{BFD1C87A-A173-4FE3-A507-171A49FC73C9}" destId="{1F3D8E08-9400-4177-8A82-9C989EECC9D0}" srcOrd="2" destOrd="0" presId="urn:microsoft.com/office/officeart/2005/8/layout/equation1"/>
    <dgm:cxn modelId="{27A32201-8075-46FE-AE3F-86A22B1148EF}" type="presParOf" srcId="{BFD1C87A-A173-4FE3-A507-171A49FC73C9}" destId="{E02BD553-4E40-4493-A37D-A36241E5B52D}" srcOrd="3" destOrd="0" presId="urn:microsoft.com/office/officeart/2005/8/layout/equation1"/>
    <dgm:cxn modelId="{2B124F4D-5D8E-4961-B274-C0DC6296D721}" type="presParOf" srcId="{BFD1C87A-A173-4FE3-A507-171A49FC73C9}" destId="{6DC92BFA-2168-4AC2-BD50-84BE8EA57E4B}" srcOrd="4" destOrd="0" presId="urn:microsoft.com/office/officeart/2005/8/layout/equation1"/>
    <dgm:cxn modelId="{710A75C0-CFF1-437C-A537-66D2417FA59D}" type="presParOf" srcId="{BFD1C87A-A173-4FE3-A507-171A49FC73C9}" destId="{81D8D782-E1BA-448B-86A7-0B09A43A14C9}" srcOrd="5" destOrd="0" presId="urn:microsoft.com/office/officeart/2005/8/layout/equation1"/>
    <dgm:cxn modelId="{88276060-DC3E-4637-80C3-7A61403549ED}" type="presParOf" srcId="{BFD1C87A-A173-4FE3-A507-171A49FC73C9}" destId="{C2F09C63-8D61-4D51-B0EC-A447BB615EAB}" srcOrd="6" destOrd="0" presId="urn:microsoft.com/office/officeart/2005/8/layout/equation1"/>
    <dgm:cxn modelId="{2D914253-462C-44B9-B9FC-8A4248835CD5}" type="presParOf" srcId="{BFD1C87A-A173-4FE3-A507-171A49FC73C9}" destId="{23D264E3-8240-49B1-99F3-E6FCCE9E4DF0}" srcOrd="7" destOrd="0" presId="urn:microsoft.com/office/officeart/2005/8/layout/equation1"/>
    <dgm:cxn modelId="{33367212-D80B-4099-ADBC-B089851C767D}" type="presParOf" srcId="{BFD1C87A-A173-4FE3-A507-171A49FC73C9}" destId="{7F30EFEC-07A8-454E-83ED-42670BAB315F}" srcOrd="8" destOrd="0" presId="urn:microsoft.com/office/officeart/2005/8/layout/equation1"/>
    <dgm:cxn modelId="{19A76B2E-D242-4AA8-8568-9F0B252148BD}" type="presParOf" srcId="{BFD1C87A-A173-4FE3-A507-171A49FC73C9}" destId="{02076C4A-0D21-4567-8CEB-0AB032C386FA}" srcOrd="9" destOrd="0" presId="urn:microsoft.com/office/officeart/2005/8/layout/equation1"/>
    <dgm:cxn modelId="{942E7F60-74FF-46CE-9A03-31E37EBD420C}" type="presParOf" srcId="{BFD1C87A-A173-4FE3-A507-171A49FC73C9}" destId="{92A54B3A-4865-4431-BE41-04CF71767210}" srcOrd="10" destOrd="0" presId="urn:microsoft.com/office/officeart/2005/8/layout/equation1"/>
    <dgm:cxn modelId="{61B57C82-B871-4249-8B1F-4475609F17BC}" type="presParOf" srcId="{BFD1C87A-A173-4FE3-A507-171A49FC73C9}" destId="{7FC5CBC1-1CB5-49E1-9A8D-9A3C6015A43F}" srcOrd="11" destOrd="0" presId="urn:microsoft.com/office/officeart/2005/8/layout/equation1"/>
    <dgm:cxn modelId="{DB2BD7C1-2058-4B19-95E3-AE5F8A7513F6}" type="presParOf" srcId="{BFD1C87A-A173-4FE3-A507-171A49FC73C9}" destId="{6054EE31-C25B-4183-AF55-27F1495AD64A}" srcOrd="12" destOrd="0" presId="urn:microsoft.com/office/officeart/2005/8/layout/equation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6AF3CB-1FBE-4DEF-B7C6-89123A170EC0}" type="doc">
      <dgm:prSet loTypeId="urn:microsoft.com/office/officeart/2005/8/layout/equation1" loCatId="process" qsTypeId="urn:microsoft.com/office/officeart/2005/8/quickstyle/3d1" qsCatId="3D" csTypeId="urn:microsoft.com/office/officeart/2005/8/colors/colorful2" csCatId="colorful" phldr="1"/>
      <dgm:spPr/>
      <dgm:t>
        <a:bodyPr/>
        <a:lstStyle/>
        <a:p>
          <a:endParaRPr lang="es-ES"/>
        </a:p>
      </dgm:t>
    </dgm:pt>
    <dgm:pt modelId="{3E635DF6-B91C-4D42-9A9A-55751EAE2587}">
      <dgm:prSet custT="1"/>
      <dgm:spPr/>
      <dgm:t>
        <a:bodyPr/>
        <a:lstStyle/>
        <a:p>
          <a:r>
            <a:rPr lang="es-ES" sz="1800" b="1" dirty="0">
              <a:effectLst>
                <a:outerShdw blurRad="38100" dist="38100" dir="2700000" algn="tl">
                  <a:srgbClr val="000000">
                    <a:alpha val="43137"/>
                  </a:srgbClr>
                </a:outerShdw>
              </a:effectLst>
            </a:rPr>
            <a:t>42 </a:t>
          </a:r>
          <a:r>
            <a:rPr lang="ru-RU" sz="1800" b="1" dirty="0" err="1">
              <a:effectLst>
                <a:outerShdw blurRad="38100" dist="38100" dir="2700000" algn="tl">
                  <a:srgbClr val="000000">
                    <a:alpha val="43137"/>
                  </a:srgbClr>
                </a:outerShdw>
              </a:effectLst>
            </a:rPr>
            <a:t>мес</a:t>
          </a:r>
          <a:endParaRPr lang="es-ES" sz="1800" b="1" dirty="0">
            <a:effectLst>
              <a:outerShdw blurRad="38100" dist="38100" dir="2700000" algn="tl">
                <a:srgbClr val="000000">
                  <a:alpha val="43137"/>
                </a:srgbClr>
              </a:outerShdw>
            </a:effectLst>
          </a:endParaRPr>
        </a:p>
      </dgm:t>
    </dgm:pt>
    <dgm:pt modelId="{32E95B2B-BF31-48F9-9A87-4A919041F8EC}" type="parTrans" cxnId="{A0549592-F102-4929-AA56-DDA023FA152B}">
      <dgm:prSet/>
      <dgm:spPr/>
      <dgm:t>
        <a:bodyPr/>
        <a:lstStyle/>
        <a:p>
          <a:endParaRPr lang="es-ES" sz="1800" b="1">
            <a:effectLst>
              <a:outerShdw blurRad="38100" dist="38100" dir="2700000" algn="tl">
                <a:srgbClr val="000000">
                  <a:alpha val="43137"/>
                </a:srgbClr>
              </a:outerShdw>
            </a:effectLst>
          </a:endParaRPr>
        </a:p>
      </dgm:t>
    </dgm:pt>
    <dgm:pt modelId="{B6EA0784-0388-4B01-9F68-2A54843CBF88}" type="sibTrans" cxnId="{A0549592-F102-4929-AA56-DDA023FA152B}">
      <dgm:prSet custT="1"/>
      <dgm:spPr/>
      <dgm:t>
        <a:bodyPr/>
        <a:lstStyle/>
        <a:p>
          <a:endParaRPr lang="es-ES" sz="1800" b="1">
            <a:effectLst>
              <a:outerShdw blurRad="38100" dist="38100" dir="2700000" algn="tl">
                <a:srgbClr val="000000">
                  <a:alpha val="43137"/>
                </a:srgbClr>
              </a:outerShdw>
            </a:effectLst>
          </a:endParaRPr>
        </a:p>
      </dgm:t>
    </dgm:pt>
    <dgm:pt modelId="{37C24833-8F9E-4EB6-8212-CA176985F15D}">
      <dgm:prSet custT="1"/>
      <dgm:spPr/>
      <dgm:t>
        <a:bodyPr/>
        <a:lstStyle/>
        <a:p>
          <a:r>
            <a:rPr lang="es-ES" sz="1800" b="1" dirty="0">
              <a:effectLst>
                <a:outerShdw blurRad="38100" dist="38100" dir="2700000" algn="tl">
                  <a:srgbClr val="000000">
                    <a:alpha val="43137"/>
                  </a:srgbClr>
                </a:outerShdw>
              </a:effectLst>
            </a:rPr>
            <a:t>30 </a:t>
          </a:r>
          <a:r>
            <a:rPr lang="ru-RU" sz="1800" b="1" dirty="0">
              <a:effectLst>
                <a:outerShdw blurRad="38100" dist="38100" dir="2700000" algn="tl">
                  <a:srgbClr val="000000">
                    <a:alpha val="43137"/>
                  </a:srgbClr>
                </a:outerShdw>
              </a:effectLst>
            </a:rPr>
            <a:t>дней</a:t>
          </a:r>
          <a:endParaRPr lang="es-ES" sz="1800" b="1" dirty="0">
            <a:effectLst>
              <a:outerShdw blurRad="38100" dist="38100" dir="2700000" algn="tl">
                <a:srgbClr val="000000">
                  <a:alpha val="43137"/>
                </a:srgbClr>
              </a:outerShdw>
            </a:effectLst>
          </a:endParaRPr>
        </a:p>
      </dgm:t>
    </dgm:pt>
    <dgm:pt modelId="{8016CE3F-2CBA-4CD3-B6FE-1861938A1669}" type="parTrans" cxnId="{5BF19ADF-1524-442E-A51F-FA29B229A1EF}">
      <dgm:prSet/>
      <dgm:spPr/>
      <dgm:t>
        <a:bodyPr/>
        <a:lstStyle/>
        <a:p>
          <a:endParaRPr lang="es-ES" sz="1800" b="1">
            <a:effectLst>
              <a:outerShdw blurRad="38100" dist="38100" dir="2700000" algn="tl">
                <a:srgbClr val="000000">
                  <a:alpha val="43137"/>
                </a:srgbClr>
              </a:outerShdw>
            </a:effectLst>
          </a:endParaRPr>
        </a:p>
      </dgm:t>
    </dgm:pt>
    <dgm:pt modelId="{6586D708-0461-4704-9693-02B351A81C23}" type="sibTrans" cxnId="{5BF19ADF-1524-442E-A51F-FA29B229A1EF}">
      <dgm:prSet custT="1"/>
      <dgm:spPr/>
      <dgm:t>
        <a:bodyPr/>
        <a:lstStyle/>
        <a:p>
          <a:endParaRPr lang="es-ES" sz="1800" b="1">
            <a:effectLst>
              <a:outerShdw blurRad="38100" dist="38100" dir="2700000" algn="tl">
                <a:srgbClr val="000000">
                  <a:alpha val="43137"/>
                </a:srgbClr>
              </a:outerShdw>
            </a:effectLst>
          </a:endParaRPr>
        </a:p>
      </dgm:t>
    </dgm:pt>
    <dgm:pt modelId="{B58A7076-702E-4A41-AA3A-7071A00A46F8}">
      <dgm:prSet custT="1"/>
      <dgm:spPr/>
      <dgm:t>
        <a:bodyPr/>
        <a:lstStyle/>
        <a:p>
          <a:r>
            <a:rPr lang="es-ES" sz="1800" b="1" dirty="0">
              <a:effectLst>
                <a:outerShdw blurRad="38100" dist="38100" dir="2700000" algn="tl">
                  <a:srgbClr val="000000">
                    <a:alpha val="43137"/>
                  </a:srgbClr>
                </a:outerShdw>
              </a:effectLst>
            </a:rPr>
            <a:t>1.260 </a:t>
          </a:r>
          <a:r>
            <a:rPr lang="ru-RU" sz="1800" b="1" dirty="0">
              <a:effectLst>
                <a:outerShdw blurRad="38100" dist="38100" dir="2700000" algn="tl">
                  <a:srgbClr val="000000">
                    <a:alpha val="43137"/>
                  </a:srgbClr>
                </a:outerShdw>
              </a:effectLst>
            </a:rPr>
            <a:t>дней</a:t>
          </a:r>
          <a:endParaRPr lang="es-ES" sz="1800" b="1" dirty="0">
            <a:effectLst>
              <a:outerShdw blurRad="38100" dist="38100" dir="2700000" algn="tl">
                <a:srgbClr val="000000">
                  <a:alpha val="43137"/>
                </a:srgbClr>
              </a:outerShdw>
            </a:effectLst>
          </a:endParaRPr>
        </a:p>
      </dgm:t>
    </dgm:pt>
    <dgm:pt modelId="{F7293303-C544-4F34-BB1E-B420141D856E}" type="par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E55DF2ED-B43B-45F2-BD20-00A41F10A03E}" type="sib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B09B7C1F-B0DF-45B7-BC4F-F11651BE97FB}" type="pres">
      <dgm:prSet presAssocID="{386AF3CB-1FBE-4DEF-B7C6-89123A170EC0}" presName="linearFlow" presStyleCnt="0">
        <dgm:presLayoutVars>
          <dgm:dir/>
          <dgm:resizeHandles val="exact"/>
        </dgm:presLayoutVars>
      </dgm:prSet>
      <dgm:spPr/>
    </dgm:pt>
    <dgm:pt modelId="{F1361B9C-BD6D-473C-8BF7-E027284E5831}" type="pres">
      <dgm:prSet presAssocID="{3E635DF6-B91C-4D42-9A9A-55751EAE2587}" presName="node" presStyleLbl="node1" presStyleIdx="0" presStyleCnt="3" custScaleX="145435">
        <dgm:presLayoutVars>
          <dgm:bulletEnabled val="1"/>
        </dgm:presLayoutVars>
      </dgm:prSet>
      <dgm:spPr>
        <a:prstGeom prst="foldedCorner">
          <a:avLst/>
        </a:prstGeom>
      </dgm:spPr>
    </dgm:pt>
    <dgm:pt modelId="{4A0AA223-61B1-4F8E-9C89-5A36BC1AD2C1}" type="pres">
      <dgm:prSet presAssocID="{B6EA0784-0388-4B01-9F68-2A54843CBF88}" presName="spacerL" presStyleCnt="0"/>
      <dgm:spPr/>
    </dgm:pt>
    <dgm:pt modelId="{36C2B9E6-EE9D-4AB3-B46F-F76D958323FA}" type="pres">
      <dgm:prSet presAssocID="{B6EA0784-0388-4B01-9F68-2A54843CBF88}" presName="sibTrans" presStyleLbl="sibTrans2D1" presStyleIdx="0" presStyleCnt="2"/>
      <dgm:spPr>
        <a:prstGeom prst="mathMultiply">
          <a:avLst/>
        </a:prstGeom>
      </dgm:spPr>
    </dgm:pt>
    <dgm:pt modelId="{6BAC2865-48B3-430C-A98F-27404A36EA7F}" type="pres">
      <dgm:prSet presAssocID="{B6EA0784-0388-4B01-9F68-2A54843CBF88}" presName="spacerR" presStyleCnt="0"/>
      <dgm:spPr/>
    </dgm:pt>
    <dgm:pt modelId="{99806F92-5573-4FB6-82BC-76D81DE1483E}" type="pres">
      <dgm:prSet presAssocID="{37C24833-8F9E-4EB6-8212-CA176985F15D}" presName="node" presStyleLbl="node1" presStyleIdx="1" presStyleCnt="3" custScaleX="145435">
        <dgm:presLayoutVars>
          <dgm:bulletEnabled val="1"/>
        </dgm:presLayoutVars>
      </dgm:prSet>
      <dgm:spPr>
        <a:prstGeom prst="foldedCorner">
          <a:avLst/>
        </a:prstGeom>
      </dgm:spPr>
    </dgm:pt>
    <dgm:pt modelId="{2ED52018-6F3D-449F-B852-3E7CD8305CBA}" type="pres">
      <dgm:prSet presAssocID="{6586D708-0461-4704-9693-02B351A81C23}" presName="spacerL" presStyleCnt="0"/>
      <dgm:spPr/>
    </dgm:pt>
    <dgm:pt modelId="{139553DC-D759-44FF-82B1-B9B79888A920}" type="pres">
      <dgm:prSet presAssocID="{6586D708-0461-4704-9693-02B351A81C23}" presName="sibTrans" presStyleLbl="sibTrans2D1" presStyleIdx="1" presStyleCnt="2"/>
      <dgm:spPr/>
    </dgm:pt>
    <dgm:pt modelId="{061F05B0-2708-4814-A60E-2AD9BF02AA7B}" type="pres">
      <dgm:prSet presAssocID="{6586D708-0461-4704-9693-02B351A81C23}" presName="spacerR" presStyleCnt="0"/>
      <dgm:spPr/>
    </dgm:pt>
    <dgm:pt modelId="{E8EC5DFC-A572-4B0E-837F-0AF9F8B7879E}" type="pres">
      <dgm:prSet presAssocID="{B58A7076-702E-4A41-AA3A-7071A00A46F8}" presName="node" presStyleLbl="node1" presStyleIdx="2" presStyleCnt="3" custScaleX="145435">
        <dgm:presLayoutVars>
          <dgm:bulletEnabled val="1"/>
        </dgm:presLayoutVars>
      </dgm:prSet>
      <dgm:spPr>
        <a:prstGeom prst="foldedCorner">
          <a:avLst/>
        </a:prstGeom>
      </dgm:spPr>
    </dgm:pt>
  </dgm:ptLst>
  <dgm:cxnLst>
    <dgm:cxn modelId="{A873760D-4D3E-4111-B59B-9DF9E143A42E}" type="presOf" srcId="{6586D708-0461-4704-9693-02B351A81C23}" destId="{139553DC-D759-44FF-82B1-B9B79888A920}" srcOrd="0" destOrd="0" presId="urn:microsoft.com/office/officeart/2005/8/layout/equation1"/>
    <dgm:cxn modelId="{28487258-8436-400E-91FF-B611767BD87E}" type="presOf" srcId="{386AF3CB-1FBE-4DEF-B7C6-89123A170EC0}" destId="{B09B7C1F-B0DF-45B7-BC4F-F11651BE97FB}" srcOrd="0" destOrd="0" presId="urn:microsoft.com/office/officeart/2005/8/layout/equation1"/>
    <dgm:cxn modelId="{395B8A88-A840-458C-9D74-98EAD5EACBC0}" type="presOf" srcId="{B58A7076-702E-4A41-AA3A-7071A00A46F8}" destId="{E8EC5DFC-A572-4B0E-837F-0AF9F8B7879E}" srcOrd="0" destOrd="0" presId="urn:microsoft.com/office/officeart/2005/8/layout/equation1"/>
    <dgm:cxn modelId="{A0549592-F102-4929-AA56-DDA023FA152B}" srcId="{386AF3CB-1FBE-4DEF-B7C6-89123A170EC0}" destId="{3E635DF6-B91C-4D42-9A9A-55751EAE2587}" srcOrd="0" destOrd="0" parTransId="{32E95B2B-BF31-48F9-9A87-4A919041F8EC}" sibTransId="{B6EA0784-0388-4B01-9F68-2A54843CBF88}"/>
    <dgm:cxn modelId="{76650B9E-5998-46AA-BB3B-9ECD8F405F40}" type="presOf" srcId="{B6EA0784-0388-4B01-9F68-2A54843CBF88}" destId="{36C2B9E6-EE9D-4AB3-B46F-F76D958323FA}" srcOrd="0" destOrd="0" presId="urn:microsoft.com/office/officeart/2005/8/layout/equation1"/>
    <dgm:cxn modelId="{5BF19ADF-1524-442E-A51F-FA29B229A1EF}" srcId="{386AF3CB-1FBE-4DEF-B7C6-89123A170EC0}" destId="{37C24833-8F9E-4EB6-8212-CA176985F15D}" srcOrd="1" destOrd="0" parTransId="{8016CE3F-2CBA-4CD3-B6FE-1861938A1669}" sibTransId="{6586D708-0461-4704-9693-02B351A81C23}"/>
    <dgm:cxn modelId="{DE12C7E0-5A7D-4876-AFA3-C5B96A93234E}" type="presOf" srcId="{37C24833-8F9E-4EB6-8212-CA176985F15D}" destId="{99806F92-5573-4FB6-82BC-76D81DE1483E}" srcOrd="0" destOrd="0" presId="urn:microsoft.com/office/officeart/2005/8/layout/equation1"/>
    <dgm:cxn modelId="{C043A5ED-8B22-4255-B345-B36729A0E144}" srcId="{386AF3CB-1FBE-4DEF-B7C6-89123A170EC0}" destId="{B58A7076-702E-4A41-AA3A-7071A00A46F8}" srcOrd="2" destOrd="0" parTransId="{F7293303-C544-4F34-BB1E-B420141D856E}" sibTransId="{E55DF2ED-B43B-45F2-BD20-00A41F10A03E}"/>
    <dgm:cxn modelId="{A9B08DF4-2E66-4567-B1B4-2EB89EB5924F}" type="presOf" srcId="{3E635DF6-B91C-4D42-9A9A-55751EAE2587}" destId="{F1361B9C-BD6D-473C-8BF7-E027284E5831}" srcOrd="0" destOrd="0" presId="urn:microsoft.com/office/officeart/2005/8/layout/equation1"/>
    <dgm:cxn modelId="{9B703DC6-9119-484B-B7A8-DF67B48651A0}" type="presParOf" srcId="{B09B7C1F-B0DF-45B7-BC4F-F11651BE97FB}" destId="{F1361B9C-BD6D-473C-8BF7-E027284E5831}" srcOrd="0" destOrd="0" presId="urn:microsoft.com/office/officeart/2005/8/layout/equation1"/>
    <dgm:cxn modelId="{907D34A9-FC70-4A13-982D-A019BF1F3863}" type="presParOf" srcId="{B09B7C1F-B0DF-45B7-BC4F-F11651BE97FB}" destId="{4A0AA223-61B1-4F8E-9C89-5A36BC1AD2C1}" srcOrd="1" destOrd="0" presId="urn:microsoft.com/office/officeart/2005/8/layout/equation1"/>
    <dgm:cxn modelId="{864E92EF-A6BB-4969-B614-B098EBCA7475}" type="presParOf" srcId="{B09B7C1F-B0DF-45B7-BC4F-F11651BE97FB}" destId="{36C2B9E6-EE9D-4AB3-B46F-F76D958323FA}" srcOrd="2" destOrd="0" presId="urn:microsoft.com/office/officeart/2005/8/layout/equation1"/>
    <dgm:cxn modelId="{87708C39-C329-49EE-A8D4-8A6679CD96C2}" type="presParOf" srcId="{B09B7C1F-B0DF-45B7-BC4F-F11651BE97FB}" destId="{6BAC2865-48B3-430C-A98F-27404A36EA7F}" srcOrd="3" destOrd="0" presId="urn:microsoft.com/office/officeart/2005/8/layout/equation1"/>
    <dgm:cxn modelId="{9B131DFB-E96A-4C65-B55B-FE24D6C2B7DF}" type="presParOf" srcId="{B09B7C1F-B0DF-45B7-BC4F-F11651BE97FB}" destId="{99806F92-5573-4FB6-82BC-76D81DE1483E}" srcOrd="4" destOrd="0" presId="urn:microsoft.com/office/officeart/2005/8/layout/equation1"/>
    <dgm:cxn modelId="{44373A32-5D43-486E-93A2-896BB4F870D9}" type="presParOf" srcId="{B09B7C1F-B0DF-45B7-BC4F-F11651BE97FB}" destId="{2ED52018-6F3D-449F-B852-3E7CD8305CBA}" srcOrd="5" destOrd="0" presId="urn:microsoft.com/office/officeart/2005/8/layout/equation1"/>
    <dgm:cxn modelId="{E0758434-AFB1-40F5-AF19-F0BA1BF732A7}" type="presParOf" srcId="{B09B7C1F-B0DF-45B7-BC4F-F11651BE97FB}" destId="{139553DC-D759-44FF-82B1-B9B79888A920}" srcOrd="6" destOrd="0" presId="urn:microsoft.com/office/officeart/2005/8/layout/equation1"/>
    <dgm:cxn modelId="{70644E01-8D7C-4C39-93F0-2B21A82FD78C}" type="presParOf" srcId="{B09B7C1F-B0DF-45B7-BC4F-F11651BE97FB}" destId="{061F05B0-2708-4814-A60E-2AD9BF02AA7B}" srcOrd="7" destOrd="0" presId="urn:microsoft.com/office/officeart/2005/8/layout/equation1"/>
    <dgm:cxn modelId="{FDDB7D97-D517-4707-B4BD-DD23B2A77CF6}" type="presParOf" srcId="{B09B7C1F-B0DF-45B7-BC4F-F11651BE97FB}" destId="{E8EC5DFC-A572-4B0E-837F-0AF9F8B7879E}" srcOrd="8" destOrd="0" presId="urn:microsoft.com/office/officeart/2005/8/layout/equation1"/>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4EEAF8-3C2B-4D82-8C6D-D37B52EA1D50}" type="doc">
      <dgm:prSet loTypeId="urn:microsoft.com/office/officeart/2005/8/layout/bList2" loCatId="list" qsTypeId="urn:microsoft.com/office/officeart/2005/8/quickstyle/simple5" qsCatId="simple" csTypeId="urn:microsoft.com/office/officeart/2005/8/colors/colorful5" csCatId="colorful" phldr="1"/>
      <dgm:spPr/>
    </dgm:pt>
    <dgm:pt modelId="{CBCD1555-AF38-4090-9A78-5EAC46476EAE}">
      <dgm:prSet phldrT="[Texto]"/>
      <dgm:spPr/>
      <dgm:t>
        <a:bodyPr/>
        <a:lstStyle/>
        <a:p>
          <a:r>
            <a:rPr lang="ru-RU" dirty="0">
              <a:effectLst>
                <a:outerShdw blurRad="38100" dist="38100" dir="2700000" algn="tl">
                  <a:srgbClr val="000000">
                    <a:alpha val="43137"/>
                  </a:srgbClr>
                </a:outerShdw>
              </a:effectLst>
            </a:rPr>
            <a:t>Год</a:t>
          </a:r>
          <a:r>
            <a:rPr lang="es-ES" dirty="0">
              <a:effectLst>
                <a:outerShdw blurRad="38100" dist="38100" dir="2700000" algn="tl">
                  <a:srgbClr val="000000">
                    <a:alpha val="43137"/>
                  </a:srgbClr>
                </a:outerShdw>
              </a:effectLst>
            </a:rPr>
            <a:t> 538</a:t>
          </a:r>
        </a:p>
      </dgm:t>
    </dgm:pt>
    <dgm:pt modelId="{B9F3DF08-02EB-415F-AD42-468B6887FB15}" type="parTrans" cxnId="{03250D76-7600-482E-9920-F93667972CC5}">
      <dgm:prSet/>
      <dgm:spPr/>
      <dgm:t>
        <a:bodyPr/>
        <a:lstStyle/>
        <a:p>
          <a:endParaRPr lang="es-ES"/>
        </a:p>
      </dgm:t>
    </dgm:pt>
    <dgm:pt modelId="{7AEE52FC-00C5-49BC-8462-C89ECE27922B}" type="sibTrans" cxnId="{03250D76-7600-482E-9920-F93667972CC5}">
      <dgm:prSet/>
      <dgm:spPr/>
      <dgm:t>
        <a:bodyPr/>
        <a:lstStyle/>
        <a:p>
          <a:endParaRPr lang="es-ES"/>
        </a:p>
      </dgm:t>
    </dgm:pt>
    <dgm:pt modelId="{DA41CFFB-6E83-4B77-9957-1C2D03FEBBE0}">
      <dgm:prSet phldrT="[Texto]"/>
      <dgm:spPr/>
      <dgm:t>
        <a:bodyPr/>
        <a:lstStyle/>
        <a:p>
          <a:r>
            <a:rPr lang="ru-RU" dirty="0">
              <a:effectLst>
                <a:outerShdw blurRad="38100" dist="38100" dir="2700000" algn="tl">
                  <a:srgbClr val="000000">
                    <a:alpha val="43137"/>
                  </a:srgbClr>
                </a:outerShdw>
              </a:effectLst>
            </a:rPr>
            <a:t>Год</a:t>
          </a:r>
          <a:r>
            <a:rPr lang="es-ES" dirty="0">
              <a:effectLst>
                <a:outerShdw blurRad="38100" dist="38100" dir="2700000" algn="tl">
                  <a:srgbClr val="000000">
                    <a:alpha val="43137"/>
                  </a:srgbClr>
                </a:outerShdw>
              </a:effectLst>
            </a:rPr>
            <a:t> 1798</a:t>
          </a:r>
        </a:p>
      </dgm:t>
    </dgm:pt>
    <dgm:pt modelId="{36D19A03-2627-4034-ADA3-B89EA4D0502A}" type="parTrans" cxnId="{D5C2337A-B7B2-4E10-B813-740B635C9DAD}">
      <dgm:prSet/>
      <dgm:spPr/>
      <dgm:t>
        <a:bodyPr/>
        <a:lstStyle/>
        <a:p>
          <a:endParaRPr lang="es-ES"/>
        </a:p>
      </dgm:t>
    </dgm:pt>
    <dgm:pt modelId="{E1A18F0C-D3FF-471C-A0BA-FF97E0F2CCC1}" type="sibTrans" cxnId="{D5C2337A-B7B2-4E10-B813-740B635C9DAD}">
      <dgm:prSet/>
      <dgm:spPr/>
      <dgm:t>
        <a:bodyPr/>
        <a:lstStyle/>
        <a:p>
          <a:endParaRPr lang="es-ES"/>
        </a:p>
      </dgm:t>
    </dgm:pt>
    <dgm:pt modelId="{77620945-D6F3-417A-A713-3AC611F3BFED}">
      <dgm:prSet phldrT="[Texto]" custT="1"/>
      <dgm:spPr/>
      <dgm:t>
        <a:bodyPr/>
        <a:lstStyle/>
        <a:p>
          <a:pPr marL="0" indent="0">
            <a:buNone/>
          </a:pPr>
          <a:r>
            <a:rPr lang="ru-RU" sz="1800" b="1" dirty="0"/>
            <a:t>Римская церковь получила политическую власть, когда три племени, принявшие арианство, были побеждены: </a:t>
          </a:r>
          <a:r>
            <a:rPr lang="ru-RU" sz="1800" b="1" dirty="0" err="1"/>
            <a:t>герулы</a:t>
          </a:r>
          <a:r>
            <a:rPr lang="ru-RU" sz="1800" b="1" dirty="0"/>
            <a:t>, вандалы и остготы</a:t>
          </a:r>
          <a:endParaRPr lang="es-ES" sz="1800" dirty="0"/>
        </a:p>
      </dgm:t>
    </dgm:pt>
    <dgm:pt modelId="{E1AB82B3-384D-4255-A0FA-335589BE87D8}" type="parTrans" cxnId="{1E500353-34D9-4110-827F-1F95C15A5394}">
      <dgm:prSet/>
      <dgm:spPr/>
      <dgm:t>
        <a:bodyPr/>
        <a:lstStyle/>
        <a:p>
          <a:endParaRPr lang="es-ES"/>
        </a:p>
      </dgm:t>
    </dgm:pt>
    <dgm:pt modelId="{BF91EA5E-7E21-4876-8C55-ADDE3D5DBCBA}" type="sibTrans" cxnId="{1E500353-34D9-4110-827F-1F95C15A5394}">
      <dgm:prSet/>
      <dgm:spPr/>
      <dgm:t>
        <a:bodyPr/>
        <a:lstStyle/>
        <a:p>
          <a:endParaRPr lang="es-ES"/>
        </a:p>
      </dgm:t>
    </dgm:pt>
    <dgm:pt modelId="{AC3A611F-DAAC-4AE0-8503-2B17B06DA66B}">
      <dgm:prSet phldrT="[Texto]" custT="1"/>
      <dgm:spPr/>
      <dgm:t>
        <a:bodyPr/>
        <a:lstStyle/>
        <a:p>
          <a:pPr marL="0" indent="0">
            <a:buNone/>
          </a:pPr>
          <a:r>
            <a:rPr lang="ru-RU" sz="1800" b="1" dirty="0"/>
            <a:t>Французский генерал Бертье по приказу Наполеона берет Папу в плен, положив конец верховенству Римской церкви</a:t>
          </a:r>
          <a:endParaRPr lang="es-ES" sz="1800" dirty="0"/>
        </a:p>
      </dgm:t>
    </dgm:pt>
    <dgm:pt modelId="{49047535-00FB-4EA5-9B90-401A6988AB7C}" type="parTrans" cxnId="{0B1F8780-FD0A-4AA1-89C2-9612A4AD5EC5}">
      <dgm:prSet/>
      <dgm:spPr/>
      <dgm:t>
        <a:bodyPr/>
        <a:lstStyle/>
        <a:p>
          <a:endParaRPr lang="es-ES"/>
        </a:p>
      </dgm:t>
    </dgm:pt>
    <dgm:pt modelId="{1FE6A644-46E5-49C2-BC17-77619836B780}" type="sibTrans" cxnId="{0B1F8780-FD0A-4AA1-89C2-9612A4AD5EC5}">
      <dgm:prSet/>
      <dgm:spPr/>
      <dgm:t>
        <a:bodyPr/>
        <a:lstStyle/>
        <a:p>
          <a:endParaRPr lang="es-ES"/>
        </a:p>
      </dgm:t>
    </dgm:pt>
    <dgm:pt modelId="{E12C8D81-39C9-4F81-B63C-427F74868B27}">
      <dgm:prSet custT="1"/>
      <dgm:spPr/>
      <dgm:t>
        <a:bodyPr/>
        <a:lstStyle/>
        <a:p>
          <a:pPr marL="0" indent="0">
            <a:buNone/>
          </a:pPr>
          <a:endParaRPr lang="en-US" sz="1800" b="1" dirty="0"/>
        </a:p>
      </dgm:t>
    </dgm:pt>
    <dgm:pt modelId="{ADDCBC65-4692-4E99-9118-F80B2373EBC0}" type="parTrans" cxnId="{419726A1-16D0-44AD-83C1-167E4325A77A}">
      <dgm:prSet/>
      <dgm:spPr/>
      <dgm:t>
        <a:bodyPr/>
        <a:lstStyle/>
        <a:p>
          <a:endParaRPr lang="en-US"/>
        </a:p>
      </dgm:t>
    </dgm:pt>
    <dgm:pt modelId="{7DFB7C58-863D-48C6-ADE7-9D66BD56ADDC}" type="sibTrans" cxnId="{419726A1-16D0-44AD-83C1-167E4325A77A}">
      <dgm:prSet/>
      <dgm:spPr/>
      <dgm:t>
        <a:bodyPr/>
        <a:lstStyle/>
        <a:p>
          <a:endParaRPr lang="en-US"/>
        </a:p>
      </dgm:t>
    </dgm:pt>
    <dgm:pt modelId="{E7DF5D37-A679-409A-9C2C-72B438F02BE7}">
      <dgm:prSet custT="1"/>
      <dgm:spPr/>
      <dgm:t>
        <a:bodyPr/>
        <a:lstStyle/>
        <a:p>
          <a:pPr marL="0" indent="0">
            <a:buNone/>
          </a:pPr>
          <a:endParaRPr lang="en-US" sz="1800" b="1" dirty="0"/>
        </a:p>
      </dgm:t>
    </dgm:pt>
    <dgm:pt modelId="{BE30BB7A-28B8-487A-B6BD-94A792A44CF1}" type="parTrans" cxnId="{8B6E7651-254A-47EB-8743-913279552B82}">
      <dgm:prSet/>
      <dgm:spPr/>
      <dgm:t>
        <a:bodyPr/>
        <a:lstStyle/>
        <a:p>
          <a:endParaRPr lang="en-US"/>
        </a:p>
      </dgm:t>
    </dgm:pt>
    <dgm:pt modelId="{22BAE948-3FF3-499E-B026-A9CFD91485FF}" type="sibTrans" cxnId="{8B6E7651-254A-47EB-8743-913279552B82}">
      <dgm:prSet/>
      <dgm:spPr/>
      <dgm:t>
        <a:bodyPr/>
        <a:lstStyle/>
        <a:p>
          <a:endParaRPr lang="en-US"/>
        </a:p>
      </dgm:t>
    </dgm:pt>
    <dgm:pt modelId="{22C12BF1-42A9-467A-874E-73250ADBF837}" type="pres">
      <dgm:prSet presAssocID="{034EEAF8-3C2B-4D82-8C6D-D37B52EA1D50}" presName="diagram" presStyleCnt="0">
        <dgm:presLayoutVars>
          <dgm:dir/>
          <dgm:animLvl val="lvl"/>
          <dgm:resizeHandles val="exact"/>
        </dgm:presLayoutVars>
      </dgm:prSet>
      <dgm:spPr/>
    </dgm:pt>
    <dgm:pt modelId="{B4CBD569-FD48-4968-8473-CF79B817753C}" type="pres">
      <dgm:prSet presAssocID="{CBCD1555-AF38-4090-9A78-5EAC46476EAE}" presName="compNode" presStyleCnt="0"/>
      <dgm:spPr/>
    </dgm:pt>
    <dgm:pt modelId="{C9C986BE-73A4-49CF-8965-101FF16491B0}" type="pres">
      <dgm:prSet presAssocID="{CBCD1555-AF38-4090-9A78-5EAC46476EAE}" presName="childRect" presStyleLbl="bgAcc1" presStyleIdx="0" presStyleCnt="2" custScaleX="114103" custScaleY="163096">
        <dgm:presLayoutVars>
          <dgm:bulletEnabled val="1"/>
        </dgm:presLayoutVars>
      </dgm:prSet>
      <dgm:spPr/>
    </dgm:pt>
    <dgm:pt modelId="{BA0064E3-2467-46C1-8CBB-D9EBD0850AEE}" type="pres">
      <dgm:prSet presAssocID="{CBCD1555-AF38-4090-9A78-5EAC46476EAE}" presName="parentText" presStyleLbl="node1" presStyleIdx="0" presStyleCnt="0">
        <dgm:presLayoutVars>
          <dgm:chMax val="0"/>
          <dgm:bulletEnabled val="1"/>
        </dgm:presLayoutVars>
      </dgm:prSet>
      <dgm:spPr/>
    </dgm:pt>
    <dgm:pt modelId="{4C0C64CF-FC34-4BE6-81FC-72164C65F805}" type="pres">
      <dgm:prSet presAssocID="{CBCD1555-AF38-4090-9A78-5EAC46476EAE}" presName="parentRect" presStyleLbl="alignNode1" presStyleIdx="0" presStyleCnt="2" custScaleY="70041" custLinFactNeighborY="36033"/>
      <dgm:spPr/>
    </dgm:pt>
    <dgm:pt modelId="{133A8FCC-A46B-41FD-8BB9-C03BBB47E7C1}" type="pres">
      <dgm:prSet presAssocID="{CBCD1555-AF38-4090-9A78-5EAC46476EAE}" presName="adorn" presStyleLbl="fgAccFollowNode1" presStyleIdx="0" presStyleCnt="2"/>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81C56F0E-8D74-45D9-BFEC-092783D78CB6}" type="pres">
      <dgm:prSet presAssocID="{7AEE52FC-00C5-49BC-8462-C89ECE27922B}" presName="sibTrans" presStyleLbl="sibTrans2D1" presStyleIdx="0" presStyleCnt="0"/>
      <dgm:spPr/>
    </dgm:pt>
    <dgm:pt modelId="{9426C1CC-4C77-432A-932A-D3BE96399309}" type="pres">
      <dgm:prSet presAssocID="{DA41CFFB-6E83-4B77-9957-1C2D03FEBBE0}" presName="compNode" presStyleCnt="0"/>
      <dgm:spPr/>
    </dgm:pt>
    <dgm:pt modelId="{417CCEBC-1CD5-4AC5-A999-F9BDDCC753C6}" type="pres">
      <dgm:prSet presAssocID="{DA41CFFB-6E83-4B77-9957-1C2D03FEBBE0}" presName="childRect" presStyleLbl="bgAcc1" presStyleIdx="1" presStyleCnt="2" custScaleX="114103" custScaleY="163096">
        <dgm:presLayoutVars>
          <dgm:bulletEnabled val="1"/>
        </dgm:presLayoutVars>
      </dgm:prSet>
      <dgm:spPr/>
    </dgm:pt>
    <dgm:pt modelId="{0E66E574-FEF6-4F9F-BC78-FE9F92BF9D71}" type="pres">
      <dgm:prSet presAssocID="{DA41CFFB-6E83-4B77-9957-1C2D03FEBBE0}" presName="parentText" presStyleLbl="node1" presStyleIdx="0" presStyleCnt="0">
        <dgm:presLayoutVars>
          <dgm:chMax val="0"/>
          <dgm:bulletEnabled val="1"/>
        </dgm:presLayoutVars>
      </dgm:prSet>
      <dgm:spPr/>
    </dgm:pt>
    <dgm:pt modelId="{C84E6F35-AD65-462C-B7D8-44C63EF63069}" type="pres">
      <dgm:prSet presAssocID="{DA41CFFB-6E83-4B77-9957-1C2D03FEBBE0}" presName="parentRect" presStyleLbl="alignNode1" presStyleIdx="1" presStyleCnt="2" custScaleY="70041" custLinFactNeighborY="36033"/>
      <dgm:spPr/>
    </dgm:pt>
    <dgm:pt modelId="{DB1248AC-5C10-4DB3-B7D1-C41E2C67920E}" type="pres">
      <dgm:prSet presAssocID="{DA41CFFB-6E83-4B77-9957-1C2D03FEBBE0}" presName="adorn" presStyleLbl="fgAccFollowNode1" presStyleIdx="1" presStyleCnt="2"/>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Lst>
  <dgm:cxnLst>
    <dgm:cxn modelId="{10291007-7898-40BE-A628-78839BB551C7}" type="presOf" srcId="{E7DF5D37-A679-409A-9C2C-72B438F02BE7}" destId="{C9C986BE-73A4-49CF-8965-101FF16491B0}" srcOrd="0" destOrd="1" presId="urn:microsoft.com/office/officeart/2005/8/layout/bList2"/>
    <dgm:cxn modelId="{9800981A-9B40-49CD-AD39-66EBA2B4927C}" type="presOf" srcId="{77620945-D6F3-417A-A713-3AC611F3BFED}" destId="{C9C986BE-73A4-49CF-8965-101FF16491B0}" srcOrd="0" destOrd="0" presId="urn:microsoft.com/office/officeart/2005/8/layout/bList2"/>
    <dgm:cxn modelId="{68CFF63C-9EFC-4B20-A181-13F1F9BB1A51}" type="presOf" srcId="{AC3A611F-DAAC-4AE0-8503-2B17B06DA66B}" destId="{417CCEBC-1CD5-4AC5-A999-F9BDDCC753C6}" srcOrd="0" destOrd="0" presId="urn:microsoft.com/office/officeart/2005/8/layout/bList2"/>
    <dgm:cxn modelId="{B8ACFC5E-F8D5-4741-BDD4-764BE6B92D1B}" type="presOf" srcId="{DA41CFFB-6E83-4B77-9957-1C2D03FEBBE0}" destId="{0E66E574-FEF6-4F9F-BC78-FE9F92BF9D71}" srcOrd="0" destOrd="0" presId="urn:microsoft.com/office/officeart/2005/8/layout/bList2"/>
    <dgm:cxn modelId="{0DFB6460-1D75-47B8-B6E5-2AE99E1E48EA}" type="presOf" srcId="{034EEAF8-3C2B-4D82-8C6D-D37B52EA1D50}" destId="{22C12BF1-42A9-467A-874E-73250ADBF837}" srcOrd="0" destOrd="0" presId="urn:microsoft.com/office/officeart/2005/8/layout/bList2"/>
    <dgm:cxn modelId="{8B6E7651-254A-47EB-8743-913279552B82}" srcId="{CBCD1555-AF38-4090-9A78-5EAC46476EAE}" destId="{E7DF5D37-A679-409A-9C2C-72B438F02BE7}" srcOrd="1" destOrd="0" parTransId="{BE30BB7A-28B8-487A-B6BD-94A792A44CF1}" sibTransId="{22BAE948-3FF3-499E-B026-A9CFD91485FF}"/>
    <dgm:cxn modelId="{1E500353-34D9-4110-827F-1F95C15A5394}" srcId="{CBCD1555-AF38-4090-9A78-5EAC46476EAE}" destId="{77620945-D6F3-417A-A713-3AC611F3BFED}" srcOrd="0" destOrd="0" parTransId="{E1AB82B3-384D-4255-A0FA-335589BE87D8}" sibTransId="{BF91EA5E-7E21-4876-8C55-ADDE3D5DBCBA}"/>
    <dgm:cxn modelId="{03250D76-7600-482E-9920-F93667972CC5}" srcId="{034EEAF8-3C2B-4D82-8C6D-D37B52EA1D50}" destId="{CBCD1555-AF38-4090-9A78-5EAC46476EAE}" srcOrd="0" destOrd="0" parTransId="{B9F3DF08-02EB-415F-AD42-468B6887FB15}" sibTransId="{7AEE52FC-00C5-49BC-8462-C89ECE27922B}"/>
    <dgm:cxn modelId="{D5C2337A-B7B2-4E10-B813-740B635C9DAD}" srcId="{034EEAF8-3C2B-4D82-8C6D-D37B52EA1D50}" destId="{DA41CFFB-6E83-4B77-9957-1C2D03FEBBE0}" srcOrd="1" destOrd="0" parTransId="{36D19A03-2627-4034-ADA3-B89EA4D0502A}" sibTransId="{E1A18F0C-D3FF-471C-A0BA-FF97E0F2CCC1}"/>
    <dgm:cxn modelId="{0B1F8780-FD0A-4AA1-89C2-9612A4AD5EC5}" srcId="{DA41CFFB-6E83-4B77-9957-1C2D03FEBBE0}" destId="{AC3A611F-DAAC-4AE0-8503-2B17B06DA66B}" srcOrd="0" destOrd="0" parTransId="{49047535-00FB-4EA5-9B90-401A6988AB7C}" sibTransId="{1FE6A644-46E5-49C2-BC17-77619836B780}"/>
    <dgm:cxn modelId="{2686FA97-35C0-4754-9757-4B8BB8BA3648}" type="presOf" srcId="{E12C8D81-39C9-4F81-B63C-427F74868B27}" destId="{417CCEBC-1CD5-4AC5-A999-F9BDDCC753C6}" srcOrd="0" destOrd="1" presId="urn:microsoft.com/office/officeart/2005/8/layout/bList2"/>
    <dgm:cxn modelId="{419726A1-16D0-44AD-83C1-167E4325A77A}" srcId="{DA41CFFB-6E83-4B77-9957-1C2D03FEBBE0}" destId="{E12C8D81-39C9-4F81-B63C-427F74868B27}" srcOrd="1" destOrd="0" parTransId="{ADDCBC65-4692-4E99-9118-F80B2373EBC0}" sibTransId="{7DFB7C58-863D-48C6-ADE7-9D66BD56ADDC}"/>
    <dgm:cxn modelId="{B3060DB3-F21F-4B20-B5AD-D97DF577A7AA}" type="presOf" srcId="{CBCD1555-AF38-4090-9A78-5EAC46476EAE}" destId="{BA0064E3-2467-46C1-8CBB-D9EBD0850AEE}" srcOrd="0" destOrd="0" presId="urn:microsoft.com/office/officeart/2005/8/layout/bList2"/>
    <dgm:cxn modelId="{72CF87C5-9A26-4D8F-8406-8A44733A4C4A}" type="presOf" srcId="{DA41CFFB-6E83-4B77-9957-1C2D03FEBBE0}" destId="{C84E6F35-AD65-462C-B7D8-44C63EF63069}" srcOrd="1" destOrd="0" presId="urn:microsoft.com/office/officeart/2005/8/layout/bList2"/>
    <dgm:cxn modelId="{F23994DC-DCBC-4C97-BF9E-2E5BBA282F6A}" type="presOf" srcId="{CBCD1555-AF38-4090-9A78-5EAC46476EAE}" destId="{4C0C64CF-FC34-4BE6-81FC-72164C65F805}" srcOrd="1" destOrd="0" presId="urn:microsoft.com/office/officeart/2005/8/layout/bList2"/>
    <dgm:cxn modelId="{7BB65CEA-E939-4DCE-B86C-1741E24AD080}" type="presOf" srcId="{7AEE52FC-00C5-49BC-8462-C89ECE27922B}" destId="{81C56F0E-8D74-45D9-BFEC-092783D78CB6}" srcOrd="0" destOrd="0" presId="urn:microsoft.com/office/officeart/2005/8/layout/bList2"/>
    <dgm:cxn modelId="{4F450E0D-FD56-471D-BD55-5684C1B75BF3}" type="presParOf" srcId="{22C12BF1-42A9-467A-874E-73250ADBF837}" destId="{B4CBD569-FD48-4968-8473-CF79B817753C}" srcOrd="0" destOrd="0" presId="urn:microsoft.com/office/officeart/2005/8/layout/bList2"/>
    <dgm:cxn modelId="{101E4BB3-6C4E-4AF8-AB87-DADCDB959247}" type="presParOf" srcId="{B4CBD569-FD48-4968-8473-CF79B817753C}" destId="{C9C986BE-73A4-49CF-8965-101FF16491B0}" srcOrd="0" destOrd="0" presId="urn:microsoft.com/office/officeart/2005/8/layout/bList2"/>
    <dgm:cxn modelId="{CF21E308-2392-4338-8A35-11C868EC689B}" type="presParOf" srcId="{B4CBD569-FD48-4968-8473-CF79B817753C}" destId="{BA0064E3-2467-46C1-8CBB-D9EBD0850AEE}" srcOrd="1" destOrd="0" presId="urn:microsoft.com/office/officeart/2005/8/layout/bList2"/>
    <dgm:cxn modelId="{CEE616F3-E333-4FCE-A342-A10E0F2AAD8A}" type="presParOf" srcId="{B4CBD569-FD48-4968-8473-CF79B817753C}" destId="{4C0C64CF-FC34-4BE6-81FC-72164C65F805}" srcOrd="2" destOrd="0" presId="urn:microsoft.com/office/officeart/2005/8/layout/bList2"/>
    <dgm:cxn modelId="{5D55F1FD-62CE-4FC7-95A9-0AA0AC68E212}" type="presParOf" srcId="{B4CBD569-FD48-4968-8473-CF79B817753C}" destId="{133A8FCC-A46B-41FD-8BB9-C03BBB47E7C1}" srcOrd="3" destOrd="0" presId="urn:microsoft.com/office/officeart/2005/8/layout/bList2"/>
    <dgm:cxn modelId="{1A2A52DB-E633-4026-B41B-9E0669DE11F2}" type="presParOf" srcId="{22C12BF1-42A9-467A-874E-73250ADBF837}" destId="{81C56F0E-8D74-45D9-BFEC-092783D78CB6}" srcOrd="1" destOrd="0" presId="urn:microsoft.com/office/officeart/2005/8/layout/bList2"/>
    <dgm:cxn modelId="{B7797DBD-2561-4F3B-8AFF-405DD9FDEEFE}" type="presParOf" srcId="{22C12BF1-42A9-467A-874E-73250ADBF837}" destId="{9426C1CC-4C77-432A-932A-D3BE96399309}" srcOrd="2" destOrd="0" presId="urn:microsoft.com/office/officeart/2005/8/layout/bList2"/>
    <dgm:cxn modelId="{540E9750-8F5F-45AA-9811-C054F8A0915C}" type="presParOf" srcId="{9426C1CC-4C77-432A-932A-D3BE96399309}" destId="{417CCEBC-1CD5-4AC5-A999-F9BDDCC753C6}" srcOrd="0" destOrd="0" presId="urn:microsoft.com/office/officeart/2005/8/layout/bList2"/>
    <dgm:cxn modelId="{56D0132D-FFB0-400F-9B00-E7E5A04C412C}" type="presParOf" srcId="{9426C1CC-4C77-432A-932A-D3BE96399309}" destId="{0E66E574-FEF6-4F9F-BC78-FE9F92BF9D71}" srcOrd="1" destOrd="0" presId="urn:microsoft.com/office/officeart/2005/8/layout/bList2"/>
    <dgm:cxn modelId="{40573AF1-CBBA-4771-9854-14F7BE01B222}" type="presParOf" srcId="{9426C1CC-4C77-432A-932A-D3BE96399309}" destId="{C84E6F35-AD65-462C-B7D8-44C63EF63069}" srcOrd="2" destOrd="0" presId="urn:microsoft.com/office/officeart/2005/8/layout/bList2"/>
    <dgm:cxn modelId="{2E41C9FF-9092-4564-A195-C45A738DAF25}" type="presParOf" srcId="{9426C1CC-4C77-432A-932A-D3BE96399309}" destId="{DB1248AC-5C10-4DB3-B7D1-C41E2C67920E}" srcOrd="3" destOrd="0" presId="urn:microsoft.com/office/officeart/2005/8/layout/b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054C91-F34C-49A0-B7D8-F82469F93FC7}" type="doc">
      <dgm:prSet loTypeId="urn:microsoft.com/office/officeart/2008/layout/PictureStrips" loCatId="picture" qsTypeId="urn:microsoft.com/office/officeart/2005/8/quickstyle/3d1" qsCatId="3D" csTypeId="urn:microsoft.com/office/officeart/2005/8/colors/accent1_2" csCatId="accent1" phldr="1"/>
      <dgm:spPr/>
      <dgm:t>
        <a:bodyPr/>
        <a:lstStyle/>
        <a:p>
          <a:endParaRPr lang="es-ES"/>
        </a:p>
      </dgm:t>
    </dgm:pt>
    <dgm:pt modelId="{90ACCB9E-F184-465D-9D6D-48B46C322843}">
      <dgm:prSet custT="1"/>
      <dgm:spPr>
        <a:solidFill>
          <a:schemeClr val="accent2">
            <a:lumMod val="20000"/>
            <a:lumOff val="80000"/>
          </a:schemeClr>
        </a:solidFill>
        <a:ln w="28575">
          <a:solidFill>
            <a:schemeClr val="accent2"/>
          </a:solidFill>
        </a:ln>
      </dgm:spPr>
      <dgm:t>
        <a:bodyPr/>
        <a:lstStyle/>
        <a:p>
          <a:r>
            <a:rPr lang="ru-RU" sz="1800" b="1" dirty="0"/>
            <a:t>Они были первыми, у кого Библия была доступна на их родном языке (до этого она была доступна только на латыни, греческом или иврите)</a:t>
          </a:r>
          <a:r>
            <a:rPr lang="es-ES" sz="1800" b="1" dirty="0"/>
            <a:t>.</a:t>
          </a:r>
        </a:p>
      </dgm:t>
    </dgm:pt>
    <dgm:pt modelId="{8DF151FC-DAE1-4C32-A23C-F60F26C2604A}" type="parTrans" cxnId="{7D252B10-AAD5-4758-BBDD-909A27F37220}">
      <dgm:prSet/>
      <dgm:spPr/>
      <dgm:t>
        <a:bodyPr/>
        <a:lstStyle/>
        <a:p>
          <a:endParaRPr lang="es-ES" sz="1800" b="1"/>
        </a:p>
      </dgm:t>
    </dgm:pt>
    <dgm:pt modelId="{124CCFA7-22C3-484F-A201-7FE06B5453F0}" type="sibTrans" cxnId="{7D252B10-AAD5-4758-BBDD-909A27F37220}">
      <dgm:prSet/>
      <dgm:spPr/>
      <dgm:t>
        <a:bodyPr/>
        <a:lstStyle/>
        <a:p>
          <a:endParaRPr lang="es-ES" sz="1800" b="1"/>
        </a:p>
      </dgm:t>
    </dgm:pt>
    <dgm:pt modelId="{E1B72E5D-1A2C-48DE-9A33-15835EF51701}">
      <dgm:prSet custT="1"/>
      <dgm:spPr>
        <a:solidFill>
          <a:schemeClr val="accent5">
            <a:lumMod val="20000"/>
            <a:lumOff val="80000"/>
          </a:schemeClr>
        </a:solidFill>
        <a:ln w="28575">
          <a:solidFill>
            <a:schemeClr val="accent5"/>
          </a:solidFill>
        </a:ln>
      </dgm:spPr>
      <dgm:t>
        <a:bodyPr/>
        <a:lstStyle/>
        <a:p>
          <a:r>
            <a:rPr lang="ru-RU" sz="1800" b="1" dirty="0"/>
            <a:t>Поскольку это была запрещенная книга, они переписывали ее в пещерах, прячась от осаждавших их папистов</a:t>
          </a:r>
          <a:r>
            <a:rPr lang="es-ES" sz="1800" b="1" dirty="0"/>
            <a:t>.</a:t>
          </a:r>
        </a:p>
      </dgm:t>
    </dgm:pt>
    <dgm:pt modelId="{EC1A16A0-2021-4D9E-B6CE-D0890F712AC5}" type="parTrans" cxnId="{D1FBE091-B504-4909-861E-CC7C81AC5381}">
      <dgm:prSet/>
      <dgm:spPr/>
      <dgm:t>
        <a:bodyPr/>
        <a:lstStyle/>
        <a:p>
          <a:endParaRPr lang="es-ES" sz="1800" b="1"/>
        </a:p>
      </dgm:t>
    </dgm:pt>
    <dgm:pt modelId="{D699644E-0F94-4182-94A6-AA2E364ACFE1}" type="sibTrans" cxnId="{D1FBE091-B504-4909-861E-CC7C81AC5381}">
      <dgm:prSet/>
      <dgm:spPr/>
      <dgm:t>
        <a:bodyPr/>
        <a:lstStyle/>
        <a:p>
          <a:endParaRPr lang="es-ES" sz="1800" b="1"/>
        </a:p>
      </dgm:t>
    </dgm:pt>
    <dgm:pt modelId="{979DCE61-6E84-42C5-82FB-03675498466D}">
      <dgm:prSet custT="1"/>
      <dgm:spPr>
        <a:solidFill>
          <a:schemeClr val="tx2">
            <a:lumMod val="20000"/>
            <a:lumOff val="80000"/>
          </a:schemeClr>
        </a:solidFill>
        <a:ln w="28575">
          <a:solidFill>
            <a:schemeClr val="tx2"/>
          </a:solidFill>
        </a:ln>
      </dgm:spPr>
      <dgm:t>
        <a:bodyPr/>
        <a:lstStyle/>
        <a:p>
          <a:r>
            <a:rPr lang="ru-RU" sz="1800" b="1" dirty="0"/>
            <a:t>Они всегда носили с собой библейские отрывки, которыми в подходящие моменты делились с другими, давая им надежду и ободрение в Господе</a:t>
          </a:r>
          <a:r>
            <a:rPr lang="es-ES" sz="1800" b="1" dirty="0"/>
            <a:t>.</a:t>
          </a:r>
        </a:p>
      </dgm:t>
    </dgm:pt>
    <dgm:pt modelId="{D4F2AB2F-330E-4465-B0C3-7CB260E4B355}" type="parTrans" cxnId="{DF97BDDE-BB30-43DC-8300-456D8C6DA379}">
      <dgm:prSet/>
      <dgm:spPr/>
      <dgm:t>
        <a:bodyPr/>
        <a:lstStyle/>
        <a:p>
          <a:endParaRPr lang="es-ES" sz="1800" b="1"/>
        </a:p>
      </dgm:t>
    </dgm:pt>
    <dgm:pt modelId="{F575E95E-2F6D-4A06-AEED-81ADEF1E9ACD}" type="sibTrans" cxnId="{DF97BDDE-BB30-43DC-8300-456D8C6DA379}">
      <dgm:prSet/>
      <dgm:spPr/>
      <dgm:t>
        <a:bodyPr/>
        <a:lstStyle/>
        <a:p>
          <a:endParaRPr lang="es-ES" sz="1800" b="1"/>
        </a:p>
      </dgm:t>
    </dgm:pt>
    <dgm:pt modelId="{382BADA3-6B72-482D-B017-6EC43292741E}">
      <dgm:prSet custT="1"/>
      <dgm:spPr>
        <a:solidFill>
          <a:schemeClr val="accent3">
            <a:lumMod val="20000"/>
            <a:lumOff val="80000"/>
          </a:schemeClr>
        </a:solidFill>
        <a:ln w="28575">
          <a:solidFill>
            <a:schemeClr val="accent3"/>
          </a:solidFill>
        </a:ln>
      </dgm:spPr>
      <dgm:t>
        <a:bodyPr/>
        <a:lstStyle/>
        <a:p>
          <a:r>
            <a:rPr lang="ru-RU" sz="1800" b="1" dirty="0"/>
            <a:t>Они веками сохраняли библейские истины, которые знали. Они были известны своей верностью и преданностью</a:t>
          </a:r>
          <a:r>
            <a:rPr lang="es-ES" sz="1800" b="1" dirty="0"/>
            <a:t>.</a:t>
          </a:r>
        </a:p>
      </dgm:t>
    </dgm:pt>
    <dgm:pt modelId="{33EB5990-A135-436C-A2BC-0C1A69DC1CB2}" type="parTrans" cxnId="{7D763D6E-7A62-484F-BC8C-F459BF540C68}">
      <dgm:prSet/>
      <dgm:spPr/>
      <dgm:t>
        <a:bodyPr/>
        <a:lstStyle/>
        <a:p>
          <a:endParaRPr lang="es-ES" sz="1800" b="1"/>
        </a:p>
      </dgm:t>
    </dgm:pt>
    <dgm:pt modelId="{0518E435-9B53-465C-937C-44649C63EA3B}" type="sibTrans" cxnId="{7D763D6E-7A62-484F-BC8C-F459BF540C68}">
      <dgm:prSet/>
      <dgm:spPr/>
      <dgm:t>
        <a:bodyPr/>
        <a:lstStyle/>
        <a:p>
          <a:endParaRPr lang="es-ES" sz="1800" b="1"/>
        </a:p>
      </dgm:t>
    </dgm:pt>
    <dgm:pt modelId="{AABA34E6-2363-43B1-85FA-E2776428F929}">
      <dgm:prSet custT="1"/>
      <dgm:spPr>
        <a:solidFill>
          <a:schemeClr val="accent6">
            <a:lumMod val="20000"/>
            <a:lumOff val="80000"/>
          </a:schemeClr>
        </a:solidFill>
        <a:ln w="28575">
          <a:solidFill>
            <a:schemeClr val="accent6"/>
          </a:solidFill>
        </a:ln>
      </dgm:spPr>
      <dgm:t>
        <a:bodyPr/>
        <a:lstStyle/>
        <a:p>
          <a:r>
            <a:rPr lang="ru-RU" sz="1800" b="1" dirty="0"/>
            <a:t>Целые деревни были обращены как на юге Франции, так и на севере Италии, в Пьемонте</a:t>
          </a:r>
          <a:r>
            <a:rPr lang="es-ES" sz="1800" b="1" dirty="0"/>
            <a:t>.</a:t>
          </a:r>
        </a:p>
      </dgm:t>
    </dgm:pt>
    <dgm:pt modelId="{46119102-AC16-4EA1-A8BD-97A589EAD21D}" type="parTrans" cxnId="{0496E2E7-7BEA-474E-8C45-F7E958CBF691}">
      <dgm:prSet/>
      <dgm:spPr/>
      <dgm:t>
        <a:bodyPr/>
        <a:lstStyle/>
        <a:p>
          <a:endParaRPr lang="es-ES" sz="1800" b="1"/>
        </a:p>
      </dgm:t>
    </dgm:pt>
    <dgm:pt modelId="{94CE1092-1234-4A34-9DCA-F46DA687224D}" type="sibTrans" cxnId="{0496E2E7-7BEA-474E-8C45-F7E958CBF691}">
      <dgm:prSet/>
      <dgm:spPr/>
      <dgm:t>
        <a:bodyPr/>
        <a:lstStyle/>
        <a:p>
          <a:endParaRPr lang="es-ES" sz="1800" b="1"/>
        </a:p>
      </dgm:t>
    </dgm:pt>
    <dgm:pt modelId="{483B569A-5A48-4A24-8DC0-BDCCBBB743B2}">
      <dgm:prSet custT="1"/>
      <dgm:spPr>
        <a:solidFill>
          <a:srgbClr val="D1D1FF"/>
        </a:solidFill>
        <a:ln w="28575">
          <a:solidFill>
            <a:schemeClr val="accent1"/>
          </a:solidFill>
        </a:ln>
      </dgm:spPr>
      <dgm:t>
        <a:bodyPr/>
        <a:lstStyle/>
        <a:p>
          <a:r>
            <a:rPr lang="ru-RU" sz="1800" b="1" dirty="0"/>
            <a:t>Большинство этих деревень были стерты папством с лица земли, а их жители истреблены</a:t>
          </a:r>
          <a:r>
            <a:rPr lang="es-ES" sz="1800" b="1" dirty="0"/>
            <a:t>.</a:t>
          </a:r>
        </a:p>
      </dgm:t>
    </dgm:pt>
    <dgm:pt modelId="{600DF6D1-ED49-4B60-9055-4D6A2B603BD0}" type="parTrans" cxnId="{ECCCC360-6705-49A4-B6E6-10828BFDD435}">
      <dgm:prSet/>
      <dgm:spPr/>
      <dgm:t>
        <a:bodyPr/>
        <a:lstStyle/>
        <a:p>
          <a:endParaRPr lang="es-ES" sz="1800" b="1"/>
        </a:p>
      </dgm:t>
    </dgm:pt>
    <dgm:pt modelId="{2EAB9BF4-1D3B-41C2-B47F-31B88F9D576A}" type="sibTrans" cxnId="{ECCCC360-6705-49A4-B6E6-10828BFDD435}">
      <dgm:prSet/>
      <dgm:spPr/>
      <dgm:t>
        <a:bodyPr/>
        <a:lstStyle/>
        <a:p>
          <a:endParaRPr lang="es-ES" sz="1800" b="1"/>
        </a:p>
      </dgm:t>
    </dgm:pt>
    <dgm:pt modelId="{394CA56C-FF5E-4135-BE18-B76CBE454ACF}" type="pres">
      <dgm:prSet presAssocID="{FF054C91-F34C-49A0-B7D8-F82469F93FC7}" presName="Name0" presStyleCnt="0">
        <dgm:presLayoutVars>
          <dgm:dir/>
          <dgm:resizeHandles val="exact"/>
        </dgm:presLayoutVars>
      </dgm:prSet>
      <dgm:spPr/>
    </dgm:pt>
    <dgm:pt modelId="{F78B95CF-9D49-41AD-AB86-39AD775C74AF}" type="pres">
      <dgm:prSet presAssocID="{90ACCB9E-F184-465D-9D6D-48B46C322843}" presName="composite" presStyleCnt="0"/>
      <dgm:spPr/>
    </dgm:pt>
    <dgm:pt modelId="{895086DD-873E-46B2-842C-E35656FB46B5}" type="pres">
      <dgm:prSet presAssocID="{90ACCB9E-F184-465D-9D6D-48B46C322843}" presName="rect1" presStyleLbl="trAlignAcc1" presStyleIdx="0" presStyleCnt="6" custLinFactNeighborX="-206">
        <dgm:presLayoutVars>
          <dgm:bulletEnabled val="1"/>
        </dgm:presLayoutVars>
      </dgm:prSet>
      <dgm:spPr/>
    </dgm:pt>
    <dgm:pt modelId="{4923F7D4-3590-4288-B796-26B6CAB1FEF8}" type="pres">
      <dgm:prSet presAssocID="{90ACCB9E-F184-465D-9D6D-48B46C322843}" presName="rect2" presStyleLbl="fgImgPlace1" presStyleIdx="0" presStyleCnt="6" custScaleX="175682" custLinFactNeighborX="-31987"/>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48AE95F2-59F1-4CAF-B6C1-825EABB89116}" type="pres">
      <dgm:prSet presAssocID="{124CCFA7-22C3-484F-A201-7FE06B5453F0}" presName="sibTrans" presStyleCnt="0"/>
      <dgm:spPr/>
    </dgm:pt>
    <dgm:pt modelId="{5DD60DD1-1E47-4BA5-B948-94A8E04AD47A}" type="pres">
      <dgm:prSet presAssocID="{E1B72E5D-1A2C-48DE-9A33-15835EF51701}" presName="composite" presStyleCnt="0"/>
      <dgm:spPr/>
    </dgm:pt>
    <dgm:pt modelId="{B21BAE1E-83CF-499A-BD31-E04A0D7A6B7B}" type="pres">
      <dgm:prSet presAssocID="{E1B72E5D-1A2C-48DE-9A33-15835EF51701}" presName="rect1" presStyleLbl="trAlignAcc1" presStyleIdx="1" presStyleCnt="6" custLinFactNeighborX="6398">
        <dgm:presLayoutVars>
          <dgm:bulletEnabled val="1"/>
        </dgm:presLayoutVars>
      </dgm:prSet>
      <dgm:spPr/>
    </dgm:pt>
    <dgm:pt modelId="{3477903D-13F5-4CEF-AE4E-BB166B32BE3B}" type="pres">
      <dgm:prSet presAssocID="{E1B72E5D-1A2C-48DE-9A33-15835EF51701}" presName="rect2" presStyleLbl="fgImgPlace1" presStyleIdx="1" presStyleCnt="6" custScaleX="175682" custLinFactNeighborX="-8494"/>
      <dgm:spPr>
        <a:blipFill rotWithShape="1">
          <a:blip xmlns:r="http://schemas.openxmlformats.org/officeDocument/2006/relationships"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6287CFA7-0932-43D4-A75C-596312FDA68D}" type="pres">
      <dgm:prSet presAssocID="{D699644E-0F94-4182-94A6-AA2E364ACFE1}" presName="sibTrans" presStyleCnt="0"/>
      <dgm:spPr/>
    </dgm:pt>
    <dgm:pt modelId="{8418658F-B164-4868-BAC4-00F65174C21D}" type="pres">
      <dgm:prSet presAssocID="{979DCE61-6E84-42C5-82FB-03675498466D}" presName="composite" presStyleCnt="0"/>
      <dgm:spPr/>
    </dgm:pt>
    <dgm:pt modelId="{1F667C59-FB1F-42E9-A5C4-74681084C244}" type="pres">
      <dgm:prSet presAssocID="{979DCE61-6E84-42C5-82FB-03675498466D}" presName="rect1" presStyleLbl="trAlignAcc1" presStyleIdx="2" presStyleCnt="6" custLinFactNeighborX="-206">
        <dgm:presLayoutVars>
          <dgm:bulletEnabled val="1"/>
        </dgm:presLayoutVars>
      </dgm:prSet>
      <dgm:spPr/>
    </dgm:pt>
    <dgm:pt modelId="{541660C6-71BB-4050-8255-995E064834BE}" type="pres">
      <dgm:prSet presAssocID="{979DCE61-6E84-42C5-82FB-03675498466D}" presName="rect2" presStyleLbl="fgImgPlace1" presStyleIdx="2" presStyleCnt="6" custScaleX="175682" custLinFactNeighborX="-31987"/>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r="537"/>
          </a:stretch>
        </a:blipFill>
      </dgm:spPr>
    </dgm:pt>
    <dgm:pt modelId="{ED14180F-EE4C-4B1E-9062-CBF161CD1FEA}" type="pres">
      <dgm:prSet presAssocID="{F575E95E-2F6D-4A06-AEED-81ADEF1E9ACD}" presName="sibTrans" presStyleCnt="0"/>
      <dgm:spPr/>
    </dgm:pt>
    <dgm:pt modelId="{45BD0F05-8A34-49D0-BF60-209BCBB0D28C}" type="pres">
      <dgm:prSet presAssocID="{382BADA3-6B72-482D-B017-6EC43292741E}" presName="composite" presStyleCnt="0"/>
      <dgm:spPr/>
    </dgm:pt>
    <dgm:pt modelId="{7BBA4B82-0147-4337-B186-81EE6B55A74B}" type="pres">
      <dgm:prSet presAssocID="{382BADA3-6B72-482D-B017-6EC43292741E}" presName="rect1" presStyleLbl="trAlignAcc1" presStyleIdx="3" presStyleCnt="6" custLinFactNeighborX="6398">
        <dgm:presLayoutVars>
          <dgm:bulletEnabled val="1"/>
        </dgm:presLayoutVars>
      </dgm:prSet>
      <dgm:spPr/>
    </dgm:pt>
    <dgm:pt modelId="{FADC9253-F1B6-4316-B103-BE06CEE714D2}" type="pres">
      <dgm:prSet presAssocID="{382BADA3-6B72-482D-B017-6EC43292741E}" presName="rect2" presStyleLbl="fgImgPlace1" presStyleIdx="3" presStyleCnt="6" custScaleX="175682" custScaleY="124766" custLinFactNeighborX="-8494"/>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5212972A-B9C8-4F29-8340-BE034878CF09}" type="pres">
      <dgm:prSet presAssocID="{0518E435-9B53-465C-937C-44649C63EA3B}" presName="sibTrans" presStyleCnt="0"/>
      <dgm:spPr/>
    </dgm:pt>
    <dgm:pt modelId="{4F0D7A52-199C-44E7-8106-3C76FCC1D337}" type="pres">
      <dgm:prSet presAssocID="{AABA34E6-2363-43B1-85FA-E2776428F929}" presName="composite" presStyleCnt="0"/>
      <dgm:spPr/>
    </dgm:pt>
    <dgm:pt modelId="{4C70CBE0-A769-40DA-8D95-1DF10CFF5153}" type="pres">
      <dgm:prSet presAssocID="{AABA34E6-2363-43B1-85FA-E2776428F929}" presName="rect1" presStyleLbl="trAlignAcc1" presStyleIdx="4" presStyleCnt="6" custLinFactNeighborX="-206">
        <dgm:presLayoutVars>
          <dgm:bulletEnabled val="1"/>
        </dgm:presLayoutVars>
      </dgm:prSet>
      <dgm:spPr/>
    </dgm:pt>
    <dgm:pt modelId="{F6BCC3B9-42FB-44F4-82DE-4DF0D0332DCA}" type="pres">
      <dgm:prSet presAssocID="{AABA34E6-2363-43B1-85FA-E2776428F929}" presName="rect2" presStyleLbl="fgImgPlace1" presStyleIdx="4" presStyleCnt="6" custScaleX="175682" custLinFactNeighborX="-31987"/>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13670CD3-5C3E-4BDF-86C2-612F90D4A57F}" type="pres">
      <dgm:prSet presAssocID="{94CE1092-1234-4A34-9DCA-F46DA687224D}" presName="sibTrans" presStyleCnt="0"/>
      <dgm:spPr/>
    </dgm:pt>
    <dgm:pt modelId="{6A2661C1-C95D-4432-A0C3-1DE20A6CFC66}" type="pres">
      <dgm:prSet presAssocID="{483B569A-5A48-4A24-8DC0-BDCCBBB743B2}" presName="composite" presStyleCnt="0"/>
      <dgm:spPr/>
    </dgm:pt>
    <dgm:pt modelId="{77E30464-2000-49BA-96DA-BD7037332591}" type="pres">
      <dgm:prSet presAssocID="{483B569A-5A48-4A24-8DC0-BDCCBBB743B2}" presName="rect1" presStyleLbl="trAlignAcc1" presStyleIdx="5" presStyleCnt="6" custLinFactNeighborX="6398">
        <dgm:presLayoutVars>
          <dgm:bulletEnabled val="1"/>
        </dgm:presLayoutVars>
      </dgm:prSet>
      <dgm:spPr/>
    </dgm:pt>
    <dgm:pt modelId="{00B13436-052F-4D97-904C-2583FFF8BF3A}" type="pres">
      <dgm:prSet presAssocID="{483B569A-5A48-4A24-8DC0-BDCCBBB743B2}" presName="rect2" presStyleLbl="fgImgPlace1" presStyleIdx="5" presStyleCnt="6" custScaleX="175682" custLinFactNeighborX="-8494"/>
      <dgm:spPr>
        <a:blipFill dpi="0"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dgm:spPr>
    </dgm:pt>
  </dgm:ptLst>
  <dgm:cxnLst>
    <dgm:cxn modelId="{7D252B10-AAD5-4758-BBDD-909A27F37220}" srcId="{FF054C91-F34C-49A0-B7D8-F82469F93FC7}" destId="{90ACCB9E-F184-465D-9D6D-48B46C322843}" srcOrd="0" destOrd="0" parTransId="{8DF151FC-DAE1-4C32-A23C-F60F26C2604A}" sibTransId="{124CCFA7-22C3-484F-A201-7FE06B5453F0}"/>
    <dgm:cxn modelId="{58F2AB38-D30C-4CF5-9C34-8B3612C01DD9}" type="presOf" srcId="{90ACCB9E-F184-465D-9D6D-48B46C322843}" destId="{895086DD-873E-46B2-842C-E35656FB46B5}" srcOrd="0" destOrd="0" presId="urn:microsoft.com/office/officeart/2008/layout/PictureStrips"/>
    <dgm:cxn modelId="{ECCCC360-6705-49A4-B6E6-10828BFDD435}" srcId="{FF054C91-F34C-49A0-B7D8-F82469F93FC7}" destId="{483B569A-5A48-4A24-8DC0-BDCCBBB743B2}" srcOrd="5" destOrd="0" parTransId="{600DF6D1-ED49-4B60-9055-4D6A2B603BD0}" sibTransId="{2EAB9BF4-1D3B-41C2-B47F-31B88F9D576A}"/>
    <dgm:cxn modelId="{7D763D6E-7A62-484F-BC8C-F459BF540C68}" srcId="{FF054C91-F34C-49A0-B7D8-F82469F93FC7}" destId="{382BADA3-6B72-482D-B017-6EC43292741E}" srcOrd="3" destOrd="0" parTransId="{33EB5990-A135-436C-A2BC-0C1A69DC1CB2}" sibTransId="{0518E435-9B53-465C-937C-44649C63EA3B}"/>
    <dgm:cxn modelId="{D1FBE091-B504-4909-861E-CC7C81AC5381}" srcId="{FF054C91-F34C-49A0-B7D8-F82469F93FC7}" destId="{E1B72E5D-1A2C-48DE-9A33-15835EF51701}" srcOrd="1" destOrd="0" parTransId="{EC1A16A0-2021-4D9E-B6CE-D0890F712AC5}" sibTransId="{D699644E-0F94-4182-94A6-AA2E364ACFE1}"/>
    <dgm:cxn modelId="{49C1AE9E-4D55-4C5B-8AEA-FA1E318D20AE}" type="presOf" srcId="{979DCE61-6E84-42C5-82FB-03675498466D}" destId="{1F667C59-FB1F-42E9-A5C4-74681084C244}" srcOrd="0" destOrd="0" presId="urn:microsoft.com/office/officeart/2008/layout/PictureStrips"/>
    <dgm:cxn modelId="{2EC8DAA1-A447-4C44-87D1-F36A84EC3F3C}" type="presOf" srcId="{AABA34E6-2363-43B1-85FA-E2776428F929}" destId="{4C70CBE0-A769-40DA-8D95-1DF10CFF5153}" srcOrd="0" destOrd="0" presId="urn:microsoft.com/office/officeart/2008/layout/PictureStrips"/>
    <dgm:cxn modelId="{27BE21A3-2851-4472-B079-0330F7BD4A88}" type="presOf" srcId="{483B569A-5A48-4A24-8DC0-BDCCBBB743B2}" destId="{77E30464-2000-49BA-96DA-BD7037332591}" srcOrd="0" destOrd="0" presId="urn:microsoft.com/office/officeart/2008/layout/PictureStrips"/>
    <dgm:cxn modelId="{2C6DE8C8-0B58-4B12-8F5A-98555C9BB43A}" type="presOf" srcId="{FF054C91-F34C-49A0-B7D8-F82469F93FC7}" destId="{394CA56C-FF5E-4135-BE18-B76CBE454ACF}" srcOrd="0" destOrd="0" presId="urn:microsoft.com/office/officeart/2008/layout/PictureStrips"/>
    <dgm:cxn modelId="{DF97BDDE-BB30-43DC-8300-456D8C6DA379}" srcId="{FF054C91-F34C-49A0-B7D8-F82469F93FC7}" destId="{979DCE61-6E84-42C5-82FB-03675498466D}" srcOrd="2" destOrd="0" parTransId="{D4F2AB2F-330E-4465-B0C3-7CB260E4B355}" sibTransId="{F575E95E-2F6D-4A06-AEED-81ADEF1E9ACD}"/>
    <dgm:cxn modelId="{BDA487E3-F423-46C8-B14F-1DD14096EEFE}" type="presOf" srcId="{382BADA3-6B72-482D-B017-6EC43292741E}" destId="{7BBA4B82-0147-4337-B186-81EE6B55A74B}" srcOrd="0" destOrd="0" presId="urn:microsoft.com/office/officeart/2008/layout/PictureStrips"/>
    <dgm:cxn modelId="{0496E2E7-7BEA-474E-8C45-F7E958CBF691}" srcId="{FF054C91-F34C-49A0-B7D8-F82469F93FC7}" destId="{AABA34E6-2363-43B1-85FA-E2776428F929}" srcOrd="4" destOrd="0" parTransId="{46119102-AC16-4EA1-A8BD-97A589EAD21D}" sibTransId="{94CE1092-1234-4A34-9DCA-F46DA687224D}"/>
    <dgm:cxn modelId="{709825EA-572A-4D9F-8A7E-2827B2FB23BF}" type="presOf" srcId="{E1B72E5D-1A2C-48DE-9A33-15835EF51701}" destId="{B21BAE1E-83CF-499A-BD31-E04A0D7A6B7B}" srcOrd="0" destOrd="0" presId="urn:microsoft.com/office/officeart/2008/layout/PictureStrips"/>
    <dgm:cxn modelId="{7F69AF81-0D1C-4948-9434-2AEFC98B4E99}" type="presParOf" srcId="{394CA56C-FF5E-4135-BE18-B76CBE454ACF}" destId="{F78B95CF-9D49-41AD-AB86-39AD775C74AF}" srcOrd="0" destOrd="0" presId="urn:microsoft.com/office/officeart/2008/layout/PictureStrips"/>
    <dgm:cxn modelId="{6B566E86-1B82-4BD7-9FE2-0825178383B0}" type="presParOf" srcId="{F78B95CF-9D49-41AD-AB86-39AD775C74AF}" destId="{895086DD-873E-46B2-842C-E35656FB46B5}" srcOrd="0" destOrd="0" presId="urn:microsoft.com/office/officeart/2008/layout/PictureStrips"/>
    <dgm:cxn modelId="{732795BF-F4A6-4599-A30C-6A3EDA9642CA}" type="presParOf" srcId="{F78B95CF-9D49-41AD-AB86-39AD775C74AF}" destId="{4923F7D4-3590-4288-B796-26B6CAB1FEF8}" srcOrd="1" destOrd="0" presId="urn:microsoft.com/office/officeart/2008/layout/PictureStrips"/>
    <dgm:cxn modelId="{BB9541AF-5C8F-4266-A46E-5EA35453C0BC}" type="presParOf" srcId="{394CA56C-FF5E-4135-BE18-B76CBE454ACF}" destId="{48AE95F2-59F1-4CAF-B6C1-825EABB89116}" srcOrd="1" destOrd="0" presId="urn:microsoft.com/office/officeart/2008/layout/PictureStrips"/>
    <dgm:cxn modelId="{D3DE5973-DED1-42A8-8017-B9367E378EE1}" type="presParOf" srcId="{394CA56C-FF5E-4135-BE18-B76CBE454ACF}" destId="{5DD60DD1-1E47-4BA5-B948-94A8E04AD47A}" srcOrd="2" destOrd="0" presId="urn:microsoft.com/office/officeart/2008/layout/PictureStrips"/>
    <dgm:cxn modelId="{D676D6C3-4FCB-4CC2-974E-4581557480F7}" type="presParOf" srcId="{5DD60DD1-1E47-4BA5-B948-94A8E04AD47A}" destId="{B21BAE1E-83CF-499A-BD31-E04A0D7A6B7B}" srcOrd="0" destOrd="0" presId="urn:microsoft.com/office/officeart/2008/layout/PictureStrips"/>
    <dgm:cxn modelId="{FEF2E3ED-1091-43F6-B846-EE05ED3B9E23}" type="presParOf" srcId="{5DD60DD1-1E47-4BA5-B948-94A8E04AD47A}" destId="{3477903D-13F5-4CEF-AE4E-BB166B32BE3B}" srcOrd="1" destOrd="0" presId="urn:microsoft.com/office/officeart/2008/layout/PictureStrips"/>
    <dgm:cxn modelId="{BC9E2236-75A9-45AE-885B-F79E9E03B8B1}" type="presParOf" srcId="{394CA56C-FF5E-4135-BE18-B76CBE454ACF}" destId="{6287CFA7-0932-43D4-A75C-596312FDA68D}" srcOrd="3" destOrd="0" presId="urn:microsoft.com/office/officeart/2008/layout/PictureStrips"/>
    <dgm:cxn modelId="{B1D6D96A-DA7B-438F-9065-C88828282579}" type="presParOf" srcId="{394CA56C-FF5E-4135-BE18-B76CBE454ACF}" destId="{8418658F-B164-4868-BAC4-00F65174C21D}" srcOrd="4" destOrd="0" presId="urn:microsoft.com/office/officeart/2008/layout/PictureStrips"/>
    <dgm:cxn modelId="{49C474A2-5FCA-4BFE-946B-4A215D0C8650}" type="presParOf" srcId="{8418658F-B164-4868-BAC4-00F65174C21D}" destId="{1F667C59-FB1F-42E9-A5C4-74681084C244}" srcOrd="0" destOrd="0" presId="urn:microsoft.com/office/officeart/2008/layout/PictureStrips"/>
    <dgm:cxn modelId="{6420D412-59D6-4999-A31D-B7BC37035249}" type="presParOf" srcId="{8418658F-B164-4868-BAC4-00F65174C21D}" destId="{541660C6-71BB-4050-8255-995E064834BE}" srcOrd="1" destOrd="0" presId="urn:microsoft.com/office/officeart/2008/layout/PictureStrips"/>
    <dgm:cxn modelId="{8BEE8CC0-7F22-451B-BB01-0AA7CA78437A}" type="presParOf" srcId="{394CA56C-FF5E-4135-BE18-B76CBE454ACF}" destId="{ED14180F-EE4C-4B1E-9062-CBF161CD1FEA}" srcOrd="5" destOrd="0" presId="urn:microsoft.com/office/officeart/2008/layout/PictureStrips"/>
    <dgm:cxn modelId="{7E6B49B8-CF11-4B4B-939F-7E1745B6D556}" type="presParOf" srcId="{394CA56C-FF5E-4135-BE18-B76CBE454ACF}" destId="{45BD0F05-8A34-49D0-BF60-209BCBB0D28C}" srcOrd="6" destOrd="0" presId="urn:microsoft.com/office/officeart/2008/layout/PictureStrips"/>
    <dgm:cxn modelId="{F45D8CB3-1735-405D-A009-875B67E01D04}" type="presParOf" srcId="{45BD0F05-8A34-49D0-BF60-209BCBB0D28C}" destId="{7BBA4B82-0147-4337-B186-81EE6B55A74B}" srcOrd="0" destOrd="0" presId="urn:microsoft.com/office/officeart/2008/layout/PictureStrips"/>
    <dgm:cxn modelId="{BD55FCBF-454F-4124-95C9-067E55FCE8C7}" type="presParOf" srcId="{45BD0F05-8A34-49D0-BF60-209BCBB0D28C}" destId="{FADC9253-F1B6-4316-B103-BE06CEE714D2}" srcOrd="1" destOrd="0" presId="urn:microsoft.com/office/officeart/2008/layout/PictureStrips"/>
    <dgm:cxn modelId="{7EF12CCF-2811-41CE-90B2-1303ED557B0F}" type="presParOf" srcId="{394CA56C-FF5E-4135-BE18-B76CBE454ACF}" destId="{5212972A-B9C8-4F29-8340-BE034878CF09}" srcOrd="7" destOrd="0" presId="urn:microsoft.com/office/officeart/2008/layout/PictureStrips"/>
    <dgm:cxn modelId="{BC96025C-DA67-4103-8D8D-FEB5F8B4C0F3}" type="presParOf" srcId="{394CA56C-FF5E-4135-BE18-B76CBE454ACF}" destId="{4F0D7A52-199C-44E7-8106-3C76FCC1D337}" srcOrd="8" destOrd="0" presId="urn:microsoft.com/office/officeart/2008/layout/PictureStrips"/>
    <dgm:cxn modelId="{F4E03F70-D6F3-4B8E-8E13-6C58475DD939}" type="presParOf" srcId="{4F0D7A52-199C-44E7-8106-3C76FCC1D337}" destId="{4C70CBE0-A769-40DA-8D95-1DF10CFF5153}" srcOrd="0" destOrd="0" presId="urn:microsoft.com/office/officeart/2008/layout/PictureStrips"/>
    <dgm:cxn modelId="{FE4AC397-B4A7-4776-A57E-E1F63B9D2CDF}" type="presParOf" srcId="{4F0D7A52-199C-44E7-8106-3C76FCC1D337}" destId="{F6BCC3B9-42FB-44F4-82DE-4DF0D0332DCA}" srcOrd="1" destOrd="0" presId="urn:microsoft.com/office/officeart/2008/layout/PictureStrips"/>
    <dgm:cxn modelId="{F755F8EF-8D80-406C-81DA-8663008418BC}" type="presParOf" srcId="{394CA56C-FF5E-4135-BE18-B76CBE454ACF}" destId="{13670CD3-5C3E-4BDF-86C2-612F90D4A57F}" srcOrd="9" destOrd="0" presId="urn:microsoft.com/office/officeart/2008/layout/PictureStrips"/>
    <dgm:cxn modelId="{CEC8A2F1-E437-430A-B3B5-6B054D446277}" type="presParOf" srcId="{394CA56C-FF5E-4135-BE18-B76CBE454ACF}" destId="{6A2661C1-C95D-4432-A0C3-1DE20A6CFC66}" srcOrd="10" destOrd="0" presId="urn:microsoft.com/office/officeart/2008/layout/PictureStrips"/>
    <dgm:cxn modelId="{AAFA4836-17AD-4893-A627-397D6855E9AA}" type="presParOf" srcId="{6A2661C1-C95D-4432-A0C3-1DE20A6CFC66}" destId="{77E30464-2000-49BA-96DA-BD7037332591}" srcOrd="0" destOrd="0" presId="urn:microsoft.com/office/officeart/2008/layout/PictureStrips"/>
    <dgm:cxn modelId="{58EDEB17-DC50-4D5E-AE69-D07D5EC38D87}" type="presParOf" srcId="{6A2661C1-C95D-4432-A0C3-1DE20A6CFC66}" destId="{00B13436-052F-4D97-904C-2583FFF8BF3A}"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BA0D4E-395A-490F-9B47-B2E2CFEE457F}" type="doc">
      <dgm:prSet loTypeId="urn:microsoft.com/office/officeart/2005/8/layout/vList3" loCatId="list" qsTypeId="urn:microsoft.com/office/officeart/2005/8/quickstyle/3d3" qsCatId="3D" csTypeId="urn:microsoft.com/office/officeart/2005/8/colors/colorful2" csCatId="colorful" phldr="1"/>
      <dgm:spPr/>
      <dgm:t>
        <a:bodyPr/>
        <a:lstStyle/>
        <a:p>
          <a:endParaRPr lang="es-ES"/>
        </a:p>
      </dgm:t>
    </dgm:pt>
    <dgm:pt modelId="{38310134-5622-4F5F-B52B-19BAC7171536}">
      <dgm:prSet custT="1"/>
      <dgm:spPr/>
      <dgm:t>
        <a:bodyPr/>
        <a:lstStyle/>
        <a:p>
          <a:r>
            <a:rPr lang="ru-RU" sz="2000" b="1" dirty="0">
              <a:effectLst>
                <a:outerShdw blurRad="38100" dist="38100" dir="2700000" algn="tl">
                  <a:srgbClr val="000000">
                    <a:alpha val="43137"/>
                  </a:srgbClr>
                </a:outerShdw>
              </a:effectLst>
            </a:rPr>
            <a:t>Они верили в обещания Христа</a:t>
          </a:r>
          <a:r>
            <a:rPr lang="es-ES" sz="2000" b="1" dirty="0">
              <a:effectLst>
                <a:outerShdw blurRad="38100" dist="38100" dir="2700000" algn="tl">
                  <a:srgbClr val="000000">
                    <a:alpha val="43137"/>
                  </a:srgbClr>
                </a:outerShdw>
              </a:effectLst>
            </a:rPr>
            <a:t> </a:t>
          </a:r>
        </a:p>
      </dgm:t>
    </dgm:pt>
    <dgm:pt modelId="{55C3EFB2-1EEB-4AF5-A72E-4106211FB6DA}" type="parTrans" cxnId="{938AE181-95B9-4D17-B19A-271B91427AD9}">
      <dgm:prSet/>
      <dgm:spPr/>
      <dgm:t>
        <a:bodyPr/>
        <a:lstStyle/>
        <a:p>
          <a:endParaRPr lang="es-ES" sz="2000" b="1">
            <a:effectLst>
              <a:outerShdw blurRad="38100" dist="38100" dir="2700000" algn="tl">
                <a:srgbClr val="000000">
                  <a:alpha val="43137"/>
                </a:srgbClr>
              </a:outerShdw>
            </a:effectLst>
          </a:endParaRPr>
        </a:p>
      </dgm:t>
    </dgm:pt>
    <dgm:pt modelId="{DCDC42CB-F04E-4A70-9D84-46D3B9CEDFE1}" type="sibTrans" cxnId="{938AE181-95B9-4D17-B19A-271B91427AD9}">
      <dgm:prSet/>
      <dgm:spPr/>
      <dgm:t>
        <a:bodyPr/>
        <a:lstStyle/>
        <a:p>
          <a:endParaRPr lang="es-ES" sz="2000" b="1">
            <a:effectLst>
              <a:outerShdw blurRad="38100" dist="38100" dir="2700000" algn="tl">
                <a:srgbClr val="000000">
                  <a:alpha val="43137"/>
                </a:srgbClr>
              </a:outerShdw>
            </a:effectLst>
          </a:endParaRPr>
        </a:p>
      </dgm:t>
    </dgm:pt>
    <dgm:pt modelId="{5008CD6C-6259-4AD8-B559-11A2E4331BA7}">
      <dgm:prSet custT="1"/>
      <dgm:spPr/>
      <dgm:t>
        <a:bodyPr/>
        <a:lstStyle/>
        <a:p>
          <a:r>
            <a:rPr lang="ru-RU" sz="2000" b="1" dirty="0">
              <a:effectLst>
                <a:outerShdw blurRad="38100" dist="38100" dir="2700000" algn="tl">
                  <a:srgbClr val="000000">
                    <a:alpha val="43137"/>
                  </a:srgbClr>
                </a:outerShdw>
              </a:effectLst>
            </a:rPr>
            <a:t>Силы Христовой им хватило, чтобы преодолеть испытания</a:t>
          </a:r>
          <a:endParaRPr lang="es-ES" sz="2000" b="1" dirty="0">
            <a:effectLst>
              <a:outerShdw blurRad="38100" dist="38100" dir="2700000" algn="tl">
                <a:srgbClr val="000000">
                  <a:alpha val="43137"/>
                </a:srgbClr>
              </a:outerShdw>
            </a:effectLst>
          </a:endParaRPr>
        </a:p>
      </dgm:t>
    </dgm:pt>
    <dgm:pt modelId="{548A3A44-F92A-4785-812F-556D282C136D}" type="parTrans" cxnId="{F861664E-1FE3-4515-B2AC-2B4D3AD5B4F0}">
      <dgm:prSet/>
      <dgm:spPr/>
      <dgm:t>
        <a:bodyPr/>
        <a:lstStyle/>
        <a:p>
          <a:endParaRPr lang="es-ES" sz="2000" b="1">
            <a:effectLst>
              <a:outerShdw blurRad="38100" dist="38100" dir="2700000" algn="tl">
                <a:srgbClr val="000000">
                  <a:alpha val="43137"/>
                </a:srgbClr>
              </a:outerShdw>
            </a:effectLst>
          </a:endParaRPr>
        </a:p>
      </dgm:t>
    </dgm:pt>
    <dgm:pt modelId="{9ACD1EA4-6BDD-4B84-9C04-219C635CD835}" type="sibTrans" cxnId="{F861664E-1FE3-4515-B2AC-2B4D3AD5B4F0}">
      <dgm:prSet/>
      <dgm:spPr/>
      <dgm:t>
        <a:bodyPr/>
        <a:lstStyle/>
        <a:p>
          <a:endParaRPr lang="es-ES" sz="2000" b="1">
            <a:effectLst>
              <a:outerShdw blurRad="38100" dist="38100" dir="2700000" algn="tl">
                <a:srgbClr val="000000">
                  <a:alpha val="43137"/>
                </a:srgbClr>
              </a:outerShdw>
            </a:effectLst>
          </a:endParaRPr>
        </a:p>
      </dgm:t>
    </dgm:pt>
    <dgm:pt modelId="{EA4541B9-8EA4-4E6D-9A3B-2C8E0F92A527}">
      <dgm:prSet custT="1"/>
      <dgm:spPr/>
      <dgm:t>
        <a:bodyPr/>
        <a:lstStyle/>
        <a:p>
          <a:r>
            <a:rPr lang="ru-RU" sz="2000" b="1" dirty="0"/>
            <a:t>Они находили радость, участвуя в страданиях Христа</a:t>
          </a:r>
          <a:endParaRPr lang="es-ES" sz="2000" b="1" dirty="0">
            <a:effectLst>
              <a:outerShdw blurRad="38100" dist="38100" dir="2700000" algn="tl">
                <a:srgbClr val="000000">
                  <a:alpha val="43137"/>
                </a:srgbClr>
              </a:outerShdw>
            </a:effectLst>
          </a:endParaRPr>
        </a:p>
      </dgm:t>
    </dgm:pt>
    <dgm:pt modelId="{9796077A-925C-40FB-A7FC-5F06714011F7}" type="parTrans" cxnId="{EFA96F94-B691-4E09-B7B9-79BEA0C25D9B}">
      <dgm:prSet/>
      <dgm:spPr/>
      <dgm:t>
        <a:bodyPr/>
        <a:lstStyle/>
        <a:p>
          <a:endParaRPr lang="es-ES" sz="2000" b="1">
            <a:effectLst>
              <a:outerShdw blurRad="38100" dist="38100" dir="2700000" algn="tl">
                <a:srgbClr val="000000">
                  <a:alpha val="43137"/>
                </a:srgbClr>
              </a:outerShdw>
            </a:effectLst>
          </a:endParaRPr>
        </a:p>
      </dgm:t>
    </dgm:pt>
    <dgm:pt modelId="{AA8B9F03-16FC-4BB5-AB87-30C92923B944}" type="sibTrans" cxnId="{EFA96F94-B691-4E09-B7B9-79BEA0C25D9B}">
      <dgm:prSet/>
      <dgm:spPr/>
      <dgm:t>
        <a:bodyPr/>
        <a:lstStyle/>
        <a:p>
          <a:endParaRPr lang="es-ES" sz="2000" b="1">
            <a:effectLst>
              <a:outerShdw blurRad="38100" dist="38100" dir="2700000" algn="tl">
                <a:srgbClr val="000000">
                  <a:alpha val="43137"/>
                </a:srgbClr>
              </a:outerShdw>
            </a:effectLst>
          </a:endParaRPr>
        </a:p>
      </dgm:t>
    </dgm:pt>
    <dgm:pt modelId="{50C157A7-7FB4-44DC-9383-2B132FF01231}">
      <dgm:prSet custT="1"/>
      <dgm:spPr/>
      <dgm:t>
        <a:bodyPr/>
        <a:lstStyle/>
        <a:p>
          <a:r>
            <a:rPr lang="ru-RU" sz="2000" b="1" dirty="0">
              <a:effectLst>
                <a:outerShdw blurRad="38100" dist="38100" dir="2700000" algn="tl">
                  <a:srgbClr val="000000">
                    <a:alpha val="43137"/>
                  </a:srgbClr>
                </a:outerShdw>
              </a:effectLst>
            </a:rPr>
            <a:t>Их верность была мощным свидетельством миру</a:t>
          </a:r>
          <a:endParaRPr lang="es-ES" sz="2000" b="1" dirty="0">
            <a:effectLst>
              <a:outerShdw blurRad="38100" dist="38100" dir="2700000" algn="tl">
                <a:srgbClr val="000000">
                  <a:alpha val="43137"/>
                </a:srgbClr>
              </a:outerShdw>
            </a:effectLst>
          </a:endParaRPr>
        </a:p>
      </dgm:t>
    </dgm:pt>
    <dgm:pt modelId="{A1B2E2F2-420B-4327-AF3F-14640A034C7E}" type="parTrans" cxnId="{7850F3FF-3DE6-4D2A-AA0A-D86F05EB2CA1}">
      <dgm:prSet/>
      <dgm:spPr/>
      <dgm:t>
        <a:bodyPr/>
        <a:lstStyle/>
        <a:p>
          <a:endParaRPr lang="es-ES" sz="2000" b="1">
            <a:effectLst>
              <a:outerShdw blurRad="38100" dist="38100" dir="2700000" algn="tl">
                <a:srgbClr val="000000">
                  <a:alpha val="43137"/>
                </a:srgbClr>
              </a:outerShdw>
            </a:effectLst>
          </a:endParaRPr>
        </a:p>
      </dgm:t>
    </dgm:pt>
    <dgm:pt modelId="{06FB886A-A7C1-4154-A201-01BEE0C83437}" type="sibTrans" cxnId="{7850F3FF-3DE6-4D2A-AA0A-D86F05EB2CA1}">
      <dgm:prSet/>
      <dgm:spPr/>
      <dgm:t>
        <a:bodyPr/>
        <a:lstStyle/>
        <a:p>
          <a:endParaRPr lang="es-ES" sz="2000" b="1">
            <a:effectLst>
              <a:outerShdw blurRad="38100" dist="38100" dir="2700000" algn="tl">
                <a:srgbClr val="000000">
                  <a:alpha val="43137"/>
                </a:srgbClr>
              </a:outerShdw>
            </a:effectLst>
          </a:endParaRPr>
        </a:p>
      </dgm:t>
    </dgm:pt>
    <dgm:pt modelId="{DE093AEE-3B50-435A-9DC1-B53ED7D11262}">
      <dgm:prSet custT="1"/>
      <dgm:spPr/>
      <dgm:t>
        <a:bodyPr/>
        <a:lstStyle/>
        <a:p>
          <a:r>
            <a:rPr lang="ru-RU" sz="2000" b="1" dirty="0">
              <a:effectLst>
                <a:outerShdw blurRad="38100" dist="38100" dir="2700000" algn="tl">
                  <a:srgbClr val="000000">
                    <a:alpha val="43137"/>
                  </a:srgbClr>
                </a:outerShdw>
              </a:effectLst>
            </a:rPr>
            <a:t>Они смотрели за пределы настоящего, в  славное будущее</a:t>
          </a:r>
          <a:endParaRPr lang="es-ES" sz="2000" b="1" dirty="0">
            <a:effectLst>
              <a:outerShdw blurRad="38100" dist="38100" dir="2700000" algn="tl">
                <a:srgbClr val="000000">
                  <a:alpha val="43137"/>
                </a:srgbClr>
              </a:outerShdw>
            </a:effectLst>
          </a:endParaRPr>
        </a:p>
      </dgm:t>
    </dgm:pt>
    <dgm:pt modelId="{12A36A7A-62B9-4D5B-807A-BF5924487781}" type="parTrans" cxnId="{8260D94D-BEF2-4491-871B-57FF343FF8F9}">
      <dgm:prSet/>
      <dgm:spPr/>
      <dgm:t>
        <a:bodyPr/>
        <a:lstStyle/>
        <a:p>
          <a:endParaRPr lang="es-ES" sz="2000" b="1">
            <a:effectLst>
              <a:outerShdw blurRad="38100" dist="38100" dir="2700000" algn="tl">
                <a:srgbClr val="000000">
                  <a:alpha val="43137"/>
                </a:srgbClr>
              </a:outerShdw>
            </a:effectLst>
          </a:endParaRPr>
        </a:p>
      </dgm:t>
    </dgm:pt>
    <dgm:pt modelId="{6E6E2AF4-1484-43C0-BE1F-3D504784DB9A}" type="sibTrans" cxnId="{8260D94D-BEF2-4491-871B-57FF343FF8F9}">
      <dgm:prSet/>
      <dgm:spPr/>
      <dgm:t>
        <a:bodyPr/>
        <a:lstStyle/>
        <a:p>
          <a:endParaRPr lang="es-ES" sz="2000" b="1">
            <a:effectLst>
              <a:outerShdw blurRad="38100" dist="38100" dir="2700000" algn="tl">
                <a:srgbClr val="000000">
                  <a:alpha val="43137"/>
                </a:srgbClr>
              </a:outerShdw>
            </a:effectLst>
          </a:endParaRPr>
        </a:p>
      </dgm:t>
    </dgm:pt>
    <dgm:pt modelId="{E936E8AC-2F06-4E14-B15B-6D6A4A0ADB9A}">
      <dgm:prSet custT="1"/>
      <dgm:spPr/>
      <dgm:t>
        <a:bodyPr/>
        <a:lstStyle/>
        <a:p>
          <a:r>
            <a:rPr lang="ru-RU" sz="2000" b="1" dirty="0">
              <a:effectLst>
                <a:outerShdw blurRad="38100" dist="38100" dir="2700000" algn="tl">
                  <a:srgbClr val="000000">
                    <a:alpha val="43137"/>
                  </a:srgbClr>
                </a:outerShdw>
              </a:effectLst>
            </a:rPr>
            <a:t>Они знали, что смерть — это побеждённый враг</a:t>
          </a:r>
          <a:endParaRPr lang="es-ES" sz="2000" b="1" dirty="0">
            <a:effectLst>
              <a:outerShdw blurRad="38100" dist="38100" dir="2700000" algn="tl">
                <a:srgbClr val="000000">
                  <a:alpha val="43137"/>
                </a:srgbClr>
              </a:outerShdw>
            </a:effectLst>
          </a:endParaRPr>
        </a:p>
      </dgm:t>
    </dgm:pt>
    <dgm:pt modelId="{83786DEF-5B69-4FB1-95DD-C10A813C39D7}" type="parTrans" cxnId="{55453670-833A-440A-BAC3-49F54518E4C7}">
      <dgm:prSet/>
      <dgm:spPr/>
      <dgm:t>
        <a:bodyPr/>
        <a:lstStyle/>
        <a:p>
          <a:endParaRPr lang="es-ES" sz="2000" b="1">
            <a:effectLst>
              <a:outerShdw blurRad="38100" dist="38100" dir="2700000" algn="tl">
                <a:srgbClr val="000000">
                  <a:alpha val="43137"/>
                </a:srgbClr>
              </a:outerShdw>
            </a:effectLst>
          </a:endParaRPr>
        </a:p>
      </dgm:t>
    </dgm:pt>
    <dgm:pt modelId="{3851B4C9-BACA-47DD-A4C9-8821B5A7EE56}" type="sibTrans" cxnId="{55453670-833A-440A-BAC3-49F54518E4C7}">
      <dgm:prSet/>
      <dgm:spPr/>
      <dgm:t>
        <a:bodyPr/>
        <a:lstStyle/>
        <a:p>
          <a:endParaRPr lang="es-ES" sz="2000" b="1">
            <a:effectLst>
              <a:outerShdw blurRad="38100" dist="38100" dir="2700000" algn="tl">
                <a:srgbClr val="000000">
                  <a:alpha val="43137"/>
                </a:srgbClr>
              </a:outerShdw>
            </a:effectLst>
          </a:endParaRPr>
        </a:p>
      </dgm:t>
    </dgm:pt>
    <dgm:pt modelId="{08E87C0B-8070-4B80-AE1A-CD8F2FE4A17D}">
      <dgm:prSet custT="1"/>
      <dgm:spPr/>
      <dgm:t>
        <a:bodyPr/>
        <a:lstStyle/>
        <a:p>
          <a:r>
            <a:rPr lang="ru-RU" sz="2000" b="1" dirty="0">
              <a:effectLst>
                <a:outerShdw blurRad="38100" dist="38100" dir="2700000" algn="tl">
                  <a:srgbClr val="000000">
                    <a:alpha val="43137"/>
                  </a:srgbClr>
                </a:outerShdw>
              </a:effectLst>
            </a:rPr>
            <a:t>Они твердо держались обетований Слова Божьего</a:t>
          </a:r>
          <a:endParaRPr lang="es-ES" sz="2000" b="1" dirty="0">
            <a:effectLst>
              <a:outerShdw blurRad="38100" dist="38100" dir="2700000" algn="tl">
                <a:srgbClr val="000000">
                  <a:alpha val="43137"/>
                </a:srgbClr>
              </a:outerShdw>
            </a:effectLst>
          </a:endParaRPr>
        </a:p>
      </dgm:t>
    </dgm:pt>
    <dgm:pt modelId="{E7C8435B-1525-4DCC-9456-A12EB74A487C}" type="parTrans" cxnId="{43208596-2576-4E49-98CB-746D8D2A9753}">
      <dgm:prSet/>
      <dgm:spPr/>
      <dgm:t>
        <a:bodyPr/>
        <a:lstStyle/>
        <a:p>
          <a:endParaRPr lang="es-ES" sz="2000" b="1">
            <a:effectLst>
              <a:outerShdw blurRad="38100" dist="38100" dir="2700000" algn="tl">
                <a:srgbClr val="000000">
                  <a:alpha val="43137"/>
                </a:srgbClr>
              </a:outerShdw>
            </a:effectLst>
          </a:endParaRPr>
        </a:p>
      </dgm:t>
    </dgm:pt>
    <dgm:pt modelId="{0C04AF4D-F43D-4F98-B9DE-2FD710A6DC9C}" type="sibTrans" cxnId="{43208596-2576-4E49-98CB-746D8D2A9753}">
      <dgm:prSet/>
      <dgm:spPr/>
      <dgm:t>
        <a:bodyPr/>
        <a:lstStyle/>
        <a:p>
          <a:endParaRPr lang="es-ES" sz="2000" b="1">
            <a:effectLst>
              <a:outerShdw blurRad="38100" dist="38100" dir="2700000" algn="tl">
                <a:srgbClr val="000000">
                  <a:alpha val="43137"/>
                </a:srgbClr>
              </a:outerShdw>
            </a:effectLst>
          </a:endParaRPr>
        </a:p>
      </dgm:t>
    </dgm:pt>
    <dgm:pt modelId="{B13FF826-58A7-482A-8E64-7FA7A3B2BFB8}" type="pres">
      <dgm:prSet presAssocID="{C1BA0D4E-395A-490F-9B47-B2E2CFEE457F}" presName="linearFlow" presStyleCnt="0">
        <dgm:presLayoutVars>
          <dgm:dir/>
          <dgm:resizeHandles val="exact"/>
        </dgm:presLayoutVars>
      </dgm:prSet>
      <dgm:spPr/>
    </dgm:pt>
    <dgm:pt modelId="{A029623B-C821-462B-885C-5205A16F5117}" type="pres">
      <dgm:prSet presAssocID="{38310134-5622-4F5F-B52B-19BAC7171536}" presName="composite" presStyleCnt="0"/>
      <dgm:spPr/>
    </dgm:pt>
    <dgm:pt modelId="{DAB620C4-3E8A-419D-B6E1-CCC62804A07F}" type="pres">
      <dgm:prSet presAssocID="{38310134-5622-4F5F-B52B-19BAC7171536}" presName="imgShp" presStyleLbl="fgImgPlace1" presStyleIdx="0" presStyleCnt="7" custLinFactX="-200000" custLinFactNeighborX="-249853"/>
      <dgm:spPr>
        <a:prstGeom prst="quadArrowCallout">
          <a:avLst/>
        </a:prstGeom>
        <a:solidFill>
          <a:srgbClr val="FFE8A7"/>
        </a:solidFill>
      </dgm:spPr>
    </dgm:pt>
    <dgm:pt modelId="{D8E08F5C-8DD9-4607-915F-DBD2F8301386}" type="pres">
      <dgm:prSet presAssocID="{38310134-5622-4F5F-B52B-19BAC7171536}" presName="txShp" presStyleLbl="node1" presStyleIdx="0" presStyleCnt="7" custScaleX="150328" custLinFactNeighborX="2591">
        <dgm:presLayoutVars>
          <dgm:bulletEnabled val="1"/>
        </dgm:presLayoutVars>
      </dgm:prSet>
      <dgm:spPr/>
    </dgm:pt>
    <dgm:pt modelId="{38B80482-8781-4ADF-B4A3-357D219A1EE7}" type="pres">
      <dgm:prSet presAssocID="{DCDC42CB-F04E-4A70-9D84-46D3B9CEDFE1}" presName="spacing" presStyleCnt="0"/>
      <dgm:spPr/>
    </dgm:pt>
    <dgm:pt modelId="{42BC23C5-9DF2-44A3-9A4B-3DC2774BEFA3}" type="pres">
      <dgm:prSet presAssocID="{5008CD6C-6259-4AD8-B559-11A2E4331BA7}" presName="composite" presStyleCnt="0"/>
      <dgm:spPr/>
    </dgm:pt>
    <dgm:pt modelId="{A3C0C93E-8A07-47E8-A965-51CC0AF43759}" type="pres">
      <dgm:prSet presAssocID="{5008CD6C-6259-4AD8-B559-11A2E4331BA7}" presName="imgShp" presStyleLbl="fgImgPlace1" presStyleIdx="1" presStyleCnt="7" custLinFactX="-200000" custLinFactNeighborX="-249853"/>
      <dgm:spPr>
        <a:prstGeom prst="quadArrowCallout">
          <a:avLst/>
        </a:prstGeom>
        <a:solidFill>
          <a:srgbClr val="C7FF75"/>
        </a:solidFill>
      </dgm:spPr>
    </dgm:pt>
    <dgm:pt modelId="{D5B1688E-AC07-4656-932A-106AC840F8F0}" type="pres">
      <dgm:prSet presAssocID="{5008CD6C-6259-4AD8-B559-11A2E4331BA7}" presName="txShp" presStyleLbl="node1" presStyleIdx="1" presStyleCnt="7" custScaleX="150328" custLinFactNeighborX="2591">
        <dgm:presLayoutVars>
          <dgm:bulletEnabled val="1"/>
        </dgm:presLayoutVars>
      </dgm:prSet>
      <dgm:spPr/>
    </dgm:pt>
    <dgm:pt modelId="{C0A55D8D-F6E7-4DF6-B96F-283200B3D40D}" type="pres">
      <dgm:prSet presAssocID="{9ACD1EA4-6BDD-4B84-9C04-219C635CD835}" presName="spacing" presStyleCnt="0"/>
      <dgm:spPr/>
    </dgm:pt>
    <dgm:pt modelId="{54D574EA-CD9F-4B11-A2A6-076AEC5252F8}" type="pres">
      <dgm:prSet presAssocID="{EA4541B9-8EA4-4E6D-9A3B-2C8E0F92A527}" presName="composite" presStyleCnt="0"/>
      <dgm:spPr/>
    </dgm:pt>
    <dgm:pt modelId="{9D310346-0599-4DCE-8849-20066C8AC77B}" type="pres">
      <dgm:prSet presAssocID="{EA4541B9-8EA4-4E6D-9A3B-2C8E0F92A527}" presName="imgShp" presStyleLbl="fgImgPlace1" presStyleIdx="2" presStyleCnt="7" custLinFactX="-200000" custLinFactNeighborX="-249853"/>
      <dgm:spPr>
        <a:prstGeom prst="quadArrowCallout">
          <a:avLst/>
        </a:prstGeom>
        <a:solidFill>
          <a:srgbClr val="57FF5F"/>
        </a:solidFill>
      </dgm:spPr>
    </dgm:pt>
    <dgm:pt modelId="{0C28AFC5-4742-4782-96B6-B9F2524CBFF5}" type="pres">
      <dgm:prSet presAssocID="{EA4541B9-8EA4-4E6D-9A3B-2C8E0F92A527}" presName="txShp" presStyleLbl="node1" presStyleIdx="2" presStyleCnt="7" custScaleX="150328" custLinFactNeighborX="2591">
        <dgm:presLayoutVars>
          <dgm:bulletEnabled val="1"/>
        </dgm:presLayoutVars>
      </dgm:prSet>
      <dgm:spPr/>
    </dgm:pt>
    <dgm:pt modelId="{755463BC-BFF8-41C5-A6D0-B226B4B106BB}" type="pres">
      <dgm:prSet presAssocID="{AA8B9F03-16FC-4BB5-AB87-30C92923B944}" presName="spacing" presStyleCnt="0"/>
      <dgm:spPr/>
    </dgm:pt>
    <dgm:pt modelId="{64EFAD3A-F575-424E-B2F3-E3D9DAB8EB38}" type="pres">
      <dgm:prSet presAssocID="{50C157A7-7FB4-44DC-9383-2B132FF01231}" presName="composite" presStyleCnt="0"/>
      <dgm:spPr/>
    </dgm:pt>
    <dgm:pt modelId="{A738EA41-06E1-4C0F-8B00-CB7489671788}" type="pres">
      <dgm:prSet presAssocID="{50C157A7-7FB4-44DC-9383-2B132FF01231}" presName="imgShp" presStyleLbl="fgImgPlace1" presStyleIdx="3" presStyleCnt="7" custLinFactX="-200000" custLinFactNeighborX="-249853"/>
      <dgm:spPr>
        <a:prstGeom prst="quadArrowCallout">
          <a:avLst/>
        </a:prstGeom>
        <a:solidFill>
          <a:srgbClr val="69FFD4"/>
        </a:solidFill>
      </dgm:spPr>
    </dgm:pt>
    <dgm:pt modelId="{0C0E7D78-A41A-4E1E-BF60-991BAD15D108}" type="pres">
      <dgm:prSet presAssocID="{50C157A7-7FB4-44DC-9383-2B132FF01231}" presName="txShp" presStyleLbl="node1" presStyleIdx="3" presStyleCnt="7" custScaleX="150328" custLinFactNeighborX="2591">
        <dgm:presLayoutVars>
          <dgm:bulletEnabled val="1"/>
        </dgm:presLayoutVars>
      </dgm:prSet>
      <dgm:spPr/>
    </dgm:pt>
    <dgm:pt modelId="{2B16C3AB-7469-4DED-B75C-4D4760BB20BE}" type="pres">
      <dgm:prSet presAssocID="{06FB886A-A7C1-4154-A201-01BEE0C83437}" presName="spacing" presStyleCnt="0"/>
      <dgm:spPr/>
    </dgm:pt>
    <dgm:pt modelId="{4D3A19A5-CC10-4484-BB8A-B478A7B18DAA}" type="pres">
      <dgm:prSet presAssocID="{DE093AEE-3B50-435A-9DC1-B53ED7D11262}" presName="composite" presStyleCnt="0"/>
      <dgm:spPr/>
    </dgm:pt>
    <dgm:pt modelId="{BB9A4E3A-5DA4-4790-A402-DA01190D7555}" type="pres">
      <dgm:prSet presAssocID="{DE093AEE-3B50-435A-9DC1-B53ED7D11262}" presName="imgShp" presStyleLbl="fgImgPlace1" presStyleIdx="4" presStyleCnt="7" custLinFactX="-200000" custLinFactNeighborX="-249853"/>
      <dgm:spPr>
        <a:prstGeom prst="quadArrowCallout">
          <a:avLst/>
        </a:prstGeom>
        <a:solidFill>
          <a:srgbClr val="61C7FF"/>
        </a:solidFill>
      </dgm:spPr>
    </dgm:pt>
    <dgm:pt modelId="{D211A553-30D8-4D8E-8740-0A2BE8A2FA4A}" type="pres">
      <dgm:prSet presAssocID="{DE093AEE-3B50-435A-9DC1-B53ED7D11262}" presName="txShp" presStyleLbl="node1" presStyleIdx="4" presStyleCnt="7" custScaleX="150328" custLinFactNeighborX="2591">
        <dgm:presLayoutVars>
          <dgm:bulletEnabled val="1"/>
        </dgm:presLayoutVars>
      </dgm:prSet>
      <dgm:spPr/>
    </dgm:pt>
    <dgm:pt modelId="{661ED356-1296-4829-BFB9-E396C87A7343}" type="pres">
      <dgm:prSet presAssocID="{6E6E2AF4-1484-43C0-BE1F-3D504784DB9A}" presName="spacing" presStyleCnt="0"/>
      <dgm:spPr/>
    </dgm:pt>
    <dgm:pt modelId="{F7A18003-EDD0-4F55-AED2-8758EB72F683}" type="pres">
      <dgm:prSet presAssocID="{E936E8AC-2F06-4E14-B15B-6D6A4A0ADB9A}" presName="composite" presStyleCnt="0"/>
      <dgm:spPr/>
    </dgm:pt>
    <dgm:pt modelId="{75BA0039-583C-4248-8E1B-8789C4EB9338}" type="pres">
      <dgm:prSet presAssocID="{E936E8AC-2F06-4E14-B15B-6D6A4A0ADB9A}" presName="imgShp" presStyleLbl="fgImgPlace1" presStyleIdx="5" presStyleCnt="7" custLinFactX="-200000" custLinFactNeighborX="-249853"/>
      <dgm:spPr>
        <a:prstGeom prst="quadArrowCallout">
          <a:avLst/>
        </a:prstGeom>
        <a:solidFill>
          <a:srgbClr val="6561FF"/>
        </a:solidFill>
      </dgm:spPr>
    </dgm:pt>
    <dgm:pt modelId="{F190ED87-3579-4005-A234-CD55DD4A5BE6}" type="pres">
      <dgm:prSet presAssocID="{E936E8AC-2F06-4E14-B15B-6D6A4A0ADB9A}" presName="txShp" presStyleLbl="node1" presStyleIdx="5" presStyleCnt="7" custScaleX="150328" custLinFactNeighborX="2591">
        <dgm:presLayoutVars>
          <dgm:bulletEnabled val="1"/>
        </dgm:presLayoutVars>
      </dgm:prSet>
      <dgm:spPr/>
    </dgm:pt>
    <dgm:pt modelId="{796CEE8F-C11C-4B38-8B43-2EAE24BBEF1E}" type="pres">
      <dgm:prSet presAssocID="{3851B4C9-BACA-47DD-A4C9-8821B5A7EE56}" presName="spacing" presStyleCnt="0"/>
      <dgm:spPr/>
    </dgm:pt>
    <dgm:pt modelId="{DF16E999-093A-4D5B-970E-D29C0D5AA569}" type="pres">
      <dgm:prSet presAssocID="{08E87C0B-8070-4B80-AE1A-CD8F2FE4A17D}" presName="composite" presStyleCnt="0"/>
      <dgm:spPr/>
    </dgm:pt>
    <dgm:pt modelId="{A42F05C5-8F55-4BF0-8EA2-974C834DE57E}" type="pres">
      <dgm:prSet presAssocID="{08E87C0B-8070-4B80-AE1A-CD8F2FE4A17D}" presName="imgShp" presStyleLbl="fgImgPlace1" presStyleIdx="6" presStyleCnt="7" custLinFactX="-200000" custLinFactNeighborX="-239695"/>
      <dgm:spPr>
        <a:prstGeom prst="quadArrowCallout">
          <a:avLst/>
        </a:prstGeom>
        <a:solidFill>
          <a:srgbClr val="CE61FF"/>
        </a:solidFill>
      </dgm:spPr>
    </dgm:pt>
    <dgm:pt modelId="{FA41E1AE-0B05-460C-8091-A2450B3591D2}" type="pres">
      <dgm:prSet presAssocID="{08E87C0B-8070-4B80-AE1A-CD8F2FE4A17D}" presName="txShp" presStyleLbl="node1" presStyleIdx="6" presStyleCnt="7" custScaleX="150328" custLinFactNeighborX="2591">
        <dgm:presLayoutVars>
          <dgm:bulletEnabled val="1"/>
        </dgm:presLayoutVars>
      </dgm:prSet>
      <dgm:spPr/>
    </dgm:pt>
  </dgm:ptLst>
  <dgm:cxnLst>
    <dgm:cxn modelId="{AD066244-3178-4C26-A7AD-4C6DF8774067}" type="presOf" srcId="{08E87C0B-8070-4B80-AE1A-CD8F2FE4A17D}" destId="{FA41E1AE-0B05-460C-8091-A2450B3591D2}" srcOrd="0" destOrd="0" presId="urn:microsoft.com/office/officeart/2005/8/layout/vList3"/>
    <dgm:cxn modelId="{16454C4D-F416-4BF6-B08F-880FA98E5927}" type="presOf" srcId="{DE093AEE-3B50-435A-9DC1-B53ED7D11262}" destId="{D211A553-30D8-4D8E-8740-0A2BE8A2FA4A}" srcOrd="0" destOrd="0" presId="urn:microsoft.com/office/officeart/2005/8/layout/vList3"/>
    <dgm:cxn modelId="{8260D94D-BEF2-4491-871B-57FF343FF8F9}" srcId="{C1BA0D4E-395A-490F-9B47-B2E2CFEE457F}" destId="{DE093AEE-3B50-435A-9DC1-B53ED7D11262}" srcOrd="4" destOrd="0" parTransId="{12A36A7A-62B9-4D5B-807A-BF5924487781}" sibTransId="{6E6E2AF4-1484-43C0-BE1F-3D504784DB9A}"/>
    <dgm:cxn modelId="{F861664E-1FE3-4515-B2AC-2B4D3AD5B4F0}" srcId="{C1BA0D4E-395A-490F-9B47-B2E2CFEE457F}" destId="{5008CD6C-6259-4AD8-B559-11A2E4331BA7}" srcOrd="1" destOrd="0" parTransId="{548A3A44-F92A-4785-812F-556D282C136D}" sibTransId="{9ACD1EA4-6BDD-4B84-9C04-219C635CD835}"/>
    <dgm:cxn modelId="{55453670-833A-440A-BAC3-49F54518E4C7}" srcId="{C1BA0D4E-395A-490F-9B47-B2E2CFEE457F}" destId="{E936E8AC-2F06-4E14-B15B-6D6A4A0ADB9A}" srcOrd="5" destOrd="0" parTransId="{83786DEF-5B69-4FB1-95DD-C10A813C39D7}" sibTransId="{3851B4C9-BACA-47DD-A4C9-8821B5A7EE56}"/>
    <dgm:cxn modelId="{86F65652-03AE-4B78-AF30-6A64867380B4}" type="presOf" srcId="{50C157A7-7FB4-44DC-9383-2B132FF01231}" destId="{0C0E7D78-A41A-4E1E-BF60-991BAD15D108}" srcOrd="0" destOrd="0" presId="urn:microsoft.com/office/officeart/2005/8/layout/vList3"/>
    <dgm:cxn modelId="{9545E377-9B8F-41BD-8713-19544D5806C4}" type="presOf" srcId="{5008CD6C-6259-4AD8-B559-11A2E4331BA7}" destId="{D5B1688E-AC07-4656-932A-106AC840F8F0}" srcOrd="0" destOrd="0" presId="urn:microsoft.com/office/officeart/2005/8/layout/vList3"/>
    <dgm:cxn modelId="{930CE181-6B84-4C76-92B7-CECCFD40A792}" type="presOf" srcId="{E936E8AC-2F06-4E14-B15B-6D6A4A0ADB9A}" destId="{F190ED87-3579-4005-A234-CD55DD4A5BE6}" srcOrd="0" destOrd="0" presId="urn:microsoft.com/office/officeart/2005/8/layout/vList3"/>
    <dgm:cxn modelId="{938AE181-95B9-4D17-B19A-271B91427AD9}" srcId="{C1BA0D4E-395A-490F-9B47-B2E2CFEE457F}" destId="{38310134-5622-4F5F-B52B-19BAC7171536}" srcOrd="0" destOrd="0" parTransId="{55C3EFB2-1EEB-4AF5-A72E-4106211FB6DA}" sibTransId="{DCDC42CB-F04E-4A70-9D84-46D3B9CEDFE1}"/>
    <dgm:cxn modelId="{EFA96F94-B691-4E09-B7B9-79BEA0C25D9B}" srcId="{C1BA0D4E-395A-490F-9B47-B2E2CFEE457F}" destId="{EA4541B9-8EA4-4E6D-9A3B-2C8E0F92A527}" srcOrd="2" destOrd="0" parTransId="{9796077A-925C-40FB-A7FC-5F06714011F7}" sibTransId="{AA8B9F03-16FC-4BB5-AB87-30C92923B944}"/>
    <dgm:cxn modelId="{43208596-2576-4E49-98CB-746D8D2A9753}" srcId="{C1BA0D4E-395A-490F-9B47-B2E2CFEE457F}" destId="{08E87C0B-8070-4B80-AE1A-CD8F2FE4A17D}" srcOrd="6" destOrd="0" parTransId="{E7C8435B-1525-4DCC-9456-A12EB74A487C}" sibTransId="{0C04AF4D-F43D-4F98-B9DE-2FD710A6DC9C}"/>
    <dgm:cxn modelId="{05A967B4-0290-41F2-B882-7DA8F1437376}" type="presOf" srcId="{EA4541B9-8EA4-4E6D-9A3B-2C8E0F92A527}" destId="{0C28AFC5-4742-4782-96B6-B9F2524CBFF5}" srcOrd="0" destOrd="0" presId="urn:microsoft.com/office/officeart/2005/8/layout/vList3"/>
    <dgm:cxn modelId="{B2BB7DCE-C863-4373-A6E3-3379F43E54B6}" type="presOf" srcId="{C1BA0D4E-395A-490F-9B47-B2E2CFEE457F}" destId="{B13FF826-58A7-482A-8E64-7FA7A3B2BFB8}" srcOrd="0" destOrd="0" presId="urn:microsoft.com/office/officeart/2005/8/layout/vList3"/>
    <dgm:cxn modelId="{FC934BF0-AD04-4BC7-92B8-884B2870B3DC}" type="presOf" srcId="{38310134-5622-4F5F-B52B-19BAC7171536}" destId="{D8E08F5C-8DD9-4607-915F-DBD2F8301386}" srcOrd="0" destOrd="0" presId="urn:microsoft.com/office/officeart/2005/8/layout/vList3"/>
    <dgm:cxn modelId="{7850F3FF-3DE6-4D2A-AA0A-D86F05EB2CA1}" srcId="{C1BA0D4E-395A-490F-9B47-B2E2CFEE457F}" destId="{50C157A7-7FB4-44DC-9383-2B132FF01231}" srcOrd="3" destOrd="0" parTransId="{A1B2E2F2-420B-4327-AF3F-14640A034C7E}" sibTransId="{06FB886A-A7C1-4154-A201-01BEE0C83437}"/>
    <dgm:cxn modelId="{4D237748-5FA9-4203-A450-C45A1B3291EE}" type="presParOf" srcId="{B13FF826-58A7-482A-8E64-7FA7A3B2BFB8}" destId="{A029623B-C821-462B-885C-5205A16F5117}" srcOrd="0" destOrd="0" presId="urn:microsoft.com/office/officeart/2005/8/layout/vList3"/>
    <dgm:cxn modelId="{B636292F-F41A-4168-AAAD-C97120F68E10}" type="presParOf" srcId="{A029623B-C821-462B-885C-5205A16F5117}" destId="{DAB620C4-3E8A-419D-B6E1-CCC62804A07F}" srcOrd="0" destOrd="0" presId="urn:microsoft.com/office/officeart/2005/8/layout/vList3"/>
    <dgm:cxn modelId="{E637EF7E-4308-48D0-B242-74BD9531B23A}" type="presParOf" srcId="{A029623B-C821-462B-885C-5205A16F5117}" destId="{D8E08F5C-8DD9-4607-915F-DBD2F8301386}" srcOrd="1" destOrd="0" presId="urn:microsoft.com/office/officeart/2005/8/layout/vList3"/>
    <dgm:cxn modelId="{794C3494-B676-4E6F-811F-98F42FBD53CD}" type="presParOf" srcId="{B13FF826-58A7-482A-8E64-7FA7A3B2BFB8}" destId="{38B80482-8781-4ADF-B4A3-357D219A1EE7}" srcOrd="1" destOrd="0" presId="urn:microsoft.com/office/officeart/2005/8/layout/vList3"/>
    <dgm:cxn modelId="{C8665760-E374-4E85-8951-B59D05F856C7}" type="presParOf" srcId="{B13FF826-58A7-482A-8E64-7FA7A3B2BFB8}" destId="{42BC23C5-9DF2-44A3-9A4B-3DC2774BEFA3}" srcOrd="2" destOrd="0" presId="urn:microsoft.com/office/officeart/2005/8/layout/vList3"/>
    <dgm:cxn modelId="{988914B5-0A4D-4991-B872-50D0103FB2C2}" type="presParOf" srcId="{42BC23C5-9DF2-44A3-9A4B-3DC2774BEFA3}" destId="{A3C0C93E-8A07-47E8-A965-51CC0AF43759}" srcOrd="0" destOrd="0" presId="urn:microsoft.com/office/officeart/2005/8/layout/vList3"/>
    <dgm:cxn modelId="{460AA7EB-73F0-4771-92C2-1F26EF844BE8}" type="presParOf" srcId="{42BC23C5-9DF2-44A3-9A4B-3DC2774BEFA3}" destId="{D5B1688E-AC07-4656-932A-106AC840F8F0}" srcOrd="1" destOrd="0" presId="urn:microsoft.com/office/officeart/2005/8/layout/vList3"/>
    <dgm:cxn modelId="{C255C1D7-362A-4B00-97D2-8D82BCB23B98}" type="presParOf" srcId="{B13FF826-58A7-482A-8E64-7FA7A3B2BFB8}" destId="{C0A55D8D-F6E7-4DF6-B96F-283200B3D40D}" srcOrd="3" destOrd="0" presId="urn:microsoft.com/office/officeart/2005/8/layout/vList3"/>
    <dgm:cxn modelId="{BCD00FC1-1DB4-4676-9CAC-39C63B02A268}" type="presParOf" srcId="{B13FF826-58A7-482A-8E64-7FA7A3B2BFB8}" destId="{54D574EA-CD9F-4B11-A2A6-076AEC5252F8}" srcOrd="4" destOrd="0" presId="urn:microsoft.com/office/officeart/2005/8/layout/vList3"/>
    <dgm:cxn modelId="{20505F27-49B7-411E-89F9-092F91ED89D0}" type="presParOf" srcId="{54D574EA-CD9F-4B11-A2A6-076AEC5252F8}" destId="{9D310346-0599-4DCE-8849-20066C8AC77B}" srcOrd="0" destOrd="0" presId="urn:microsoft.com/office/officeart/2005/8/layout/vList3"/>
    <dgm:cxn modelId="{0FC53B14-0B3A-43F5-B003-2308D8C02666}" type="presParOf" srcId="{54D574EA-CD9F-4B11-A2A6-076AEC5252F8}" destId="{0C28AFC5-4742-4782-96B6-B9F2524CBFF5}" srcOrd="1" destOrd="0" presId="urn:microsoft.com/office/officeart/2005/8/layout/vList3"/>
    <dgm:cxn modelId="{1657B063-DD63-4503-A6E0-404639FD44F3}" type="presParOf" srcId="{B13FF826-58A7-482A-8E64-7FA7A3B2BFB8}" destId="{755463BC-BFF8-41C5-A6D0-B226B4B106BB}" srcOrd="5" destOrd="0" presId="urn:microsoft.com/office/officeart/2005/8/layout/vList3"/>
    <dgm:cxn modelId="{3FD4D71C-0DAD-49C2-807E-D5E9B936CD47}" type="presParOf" srcId="{B13FF826-58A7-482A-8E64-7FA7A3B2BFB8}" destId="{64EFAD3A-F575-424E-B2F3-E3D9DAB8EB38}" srcOrd="6" destOrd="0" presId="urn:microsoft.com/office/officeart/2005/8/layout/vList3"/>
    <dgm:cxn modelId="{56A5F0F9-8FE3-4E0F-AE4C-60C0ACF40434}" type="presParOf" srcId="{64EFAD3A-F575-424E-B2F3-E3D9DAB8EB38}" destId="{A738EA41-06E1-4C0F-8B00-CB7489671788}" srcOrd="0" destOrd="0" presId="urn:microsoft.com/office/officeart/2005/8/layout/vList3"/>
    <dgm:cxn modelId="{7C24FB4D-A9CB-4053-B607-98176E579858}" type="presParOf" srcId="{64EFAD3A-F575-424E-B2F3-E3D9DAB8EB38}" destId="{0C0E7D78-A41A-4E1E-BF60-991BAD15D108}" srcOrd="1" destOrd="0" presId="urn:microsoft.com/office/officeart/2005/8/layout/vList3"/>
    <dgm:cxn modelId="{48A71577-F3DF-4AD0-BB88-4D31C8E62242}" type="presParOf" srcId="{B13FF826-58A7-482A-8E64-7FA7A3B2BFB8}" destId="{2B16C3AB-7469-4DED-B75C-4D4760BB20BE}" srcOrd="7" destOrd="0" presId="urn:microsoft.com/office/officeart/2005/8/layout/vList3"/>
    <dgm:cxn modelId="{53B314FB-2E3E-42E7-97ED-B638E520191D}" type="presParOf" srcId="{B13FF826-58A7-482A-8E64-7FA7A3B2BFB8}" destId="{4D3A19A5-CC10-4484-BB8A-B478A7B18DAA}" srcOrd="8" destOrd="0" presId="urn:microsoft.com/office/officeart/2005/8/layout/vList3"/>
    <dgm:cxn modelId="{38B6EED2-5F43-427B-AD95-077436833FC0}" type="presParOf" srcId="{4D3A19A5-CC10-4484-BB8A-B478A7B18DAA}" destId="{BB9A4E3A-5DA4-4790-A402-DA01190D7555}" srcOrd="0" destOrd="0" presId="urn:microsoft.com/office/officeart/2005/8/layout/vList3"/>
    <dgm:cxn modelId="{A8633938-6814-4D5C-A700-DC70C5787440}" type="presParOf" srcId="{4D3A19A5-CC10-4484-BB8A-B478A7B18DAA}" destId="{D211A553-30D8-4D8E-8740-0A2BE8A2FA4A}" srcOrd="1" destOrd="0" presId="urn:microsoft.com/office/officeart/2005/8/layout/vList3"/>
    <dgm:cxn modelId="{D1293B05-B1EA-4797-A907-A2EF1794F092}" type="presParOf" srcId="{B13FF826-58A7-482A-8E64-7FA7A3B2BFB8}" destId="{661ED356-1296-4829-BFB9-E396C87A7343}" srcOrd="9" destOrd="0" presId="urn:microsoft.com/office/officeart/2005/8/layout/vList3"/>
    <dgm:cxn modelId="{EFA8C8BB-CBBB-4C8F-A418-CC504F0CA784}" type="presParOf" srcId="{B13FF826-58A7-482A-8E64-7FA7A3B2BFB8}" destId="{F7A18003-EDD0-4F55-AED2-8758EB72F683}" srcOrd="10" destOrd="0" presId="urn:microsoft.com/office/officeart/2005/8/layout/vList3"/>
    <dgm:cxn modelId="{55285CC9-BD65-4E66-BE80-A96E2909FF69}" type="presParOf" srcId="{F7A18003-EDD0-4F55-AED2-8758EB72F683}" destId="{75BA0039-583C-4248-8E1B-8789C4EB9338}" srcOrd="0" destOrd="0" presId="urn:microsoft.com/office/officeart/2005/8/layout/vList3"/>
    <dgm:cxn modelId="{06371F7A-2607-4390-A8D2-5370ED2C6046}" type="presParOf" srcId="{F7A18003-EDD0-4F55-AED2-8758EB72F683}" destId="{F190ED87-3579-4005-A234-CD55DD4A5BE6}" srcOrd="1" destOrd="0" presId="urn:microsoft.com/office/officeart/2005/8/layout/vList3"/>
    <dgm:cxn modelId="{641A550D-E9ED-491E-B1B7-ADCB61B103E4}" type="presParOf" srcId="{B13FF826-58A7-482A-8E64-7FA7A3B2BFB8}" destId="{796CEE8F-C11C-4B38-8B43-2EAE24BBEF1E}" srcOrd="11" destOrd="0" presId="urn:microsoft.com/office/officeart/2005/8/layout/vList3"/>
    <dgm:cxn modelId="{EF864F1E-4331-4C87-B92E-3DF38718DAB6}" type="presParOf" srcId="{B13FF826-58A7-482A-8E64-7FA7A3B2BFB8}" destId="{DF16E999-093A-4D5B-970E-D29C0D5AA569}" srcOrd="12" destOrd="0" presId="urn:microsoft.com/office/officeart/2005/8/layout/vList3"/>
    <dgm:cxn modelId="{6CA37840-1D2F-4DF5-AEED-9553336A6F66}" type="presParOf" srcId="{DF16E999-093A-4D5B-970E-D29C0D5AA569}" destId="{A42F05C5-8F55-4BF0-8EA2-974C834DE57E}" srcOrd="0" destOrd="0" presId="urn:microsoft.com/office/officeart/2005/8/layout/vList3"/>
    <dgm:cxn modelId="{13288A20-96F3-409D-9F93-0D2BB144A6B4}" type="presParOf" srcId="{DF16E999-093A-4D5B-970E-D29C0D5AA569}" destId="{FA41E1AE-0B05-460C-8091-A2450B3591D2}"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BFA1FE-B3A2-4826-9B36-D4B659D80B04}" type="doc">
      <dgm:prSet loTypeId="urn:microsoft.com/office/officeart/2008/layout/BendingPictureCaptionList" loCatId="picture" qsTypeId="urn:microsoft.com/office/officeart/2005/8/quickstyle/3d3" qsCatId="3D" csTypeId="urn:microsoft.com/office/officeart/2005/8/colors/colorful5" csCatId="colorful" phldr="1"/>
      <dgm:spPr/>
      <dgm:t>
        <a:bodyPr/>
        <a:lstStyle/>
        <a:p>
          <a:endParaRPr lang="es-ES"/>
        </a:p>
      </dgm:t>
    </dgm:pt>
    <dgm:pt modelId="{C10F45D4-E35F-4D70-8981-024D7A687282}">
      <dgm:prSet custT="1"/>
      <dgm:spPr/>
      <dgm:t>
        <a:bodyPr/>
        <a:lstStyle/>
        <a:p>
          <a:r>
            <a:rPr lang="es-ES" sz="1800" b="1" dirty="0"/>
            <a:t>John </a:t>
          </a:r>
          <a:r>
            <a:rPr lang="es-ES" sz="1800" b="1" dirty="0" err="1"/>
            <a:t>Huss</a:t>
          </a:r>
          <a:r>
            <a:rPr lang="es-ES" sz="1800" b="1" dirty="0"/>
            <a:t> (1370-1415)</a:t>
          </a:r>
        </a:p>
      </dgm:t>
    </dgm:pt>
    <dgm:pt modelId="{1D05BDD4-2AAA-4A1F-8936-1EE084678040}" type="parTrans" cxnId="{D5842FA7-3F5F-48FA-B50B-C4B17786AADD}">
      <dgm:prSet/>
      <dgm:spPr/>
      <dgm:t>
        <a:bodyPr/>
        <a:lstStyle/>
        <a:p>
          <a:endParaRPr lang="es-ES" sz="1800" b="1"/>
        </a:p>
      </dgm:t>
    </dgm:pt>
    <dgm:pt modelId="{1B590BE9-DEFD-44BA-9A72-E93D181D2A2D}" type="sibTrans" cxnId="{D5842FA7-3F5F-48FA-B50B-C4B17786AADD}">
      <dgm:prSet/>
      <dgm:spPr/>
      <dgm:t>
        <a:bodyPr/>
        <a:lstStyle/>
        <a:p>
          <a:endParaRPr lang="es-ES" sz="1800" b="1"/>
        </a:p>
      </dgm:t>
    </dgm:pt>
    <dgm:pt modelId="{00473D00-D0E4-4F60-8613-1A7C9791BFBF}">
      <dgm:prSet custT="1"/>
      <dgm:spPr/>
      <dgm:t>
        <a:bodyPr/>
        <a:lstStyle/>
        <a:p>
          <a:r>
            <a:rPr lang="es-ES" sz="1800" b="1" dirty="0"/>
            <a:t>Jerome      (1360-1416)</a:t>
          </a:r>
        </a:p>
      </dgm:t>
    </dgm:pt>
    <dgm:pt modelId="{4274994C-31D9-4C26-B541-D624E116579B}" type="parTrans" cxnId="{749887DF-C91B-4685-A024-B715D2E94E41}">
      <dgm:prSet/>
      <dgm:spPr/>
      <dgm:t>
        <a:bodyPr/>
        <a:lstStyle/>
        <a:p>
          <a:endParaRPr lang="es-ES" sz="1800" b="1"/>
        </a:p>
      </dgm:t>
    </dgm:pt>
    <dgm:pt modelId="{7933CE8E-03E7-47CF-A2EC-9B539198C82A}" type="sibTrans" cxnId="{749887DF-C91B-4685-A024-B715D2E94E41}">
      <dgm:prSet/>
      <dgm:spPr/>
      <dgm:t>
        <a:bodyPr/>
        <a:lstStyle/>
        <a:p>
          <a:endParaRPr lang="es-ES" sz="1800" b="1"/>
        </a:p>
      </dgm:t>
    </dgm:pt>
    <dgm:pt modelId="{8B18190E-7816-4CA4-9757-145C70DAF7F9}">
      <dgm:prSet custT="1"/>
      <dgm:spPr/>
      <dgm:t>
        <a:bodyPr/>
        <a:lstStyle/>
        <a:p>
          <a:r>
            <a:rPr lang="es-ES" sz="1800" b="1" dirty="0"/>
            <a:t>Tyndale</a:t>
          </a:r>
          <a:br>
            <a:rPr lang="es-ES" sz="1800" b="1" dirty="0"/>
          </a:br>
          <a:r>
            <a:rPr lang="es-ES" sz="1800" b="1" dirty="0"/>
            <a:t>(1494-1536)</a:t>
          </a:r>
        </a:p>
      </dgm:t>
    </dgm:pt>
    <dgm:pt modelId="{23BCD7DB-DEB0-4D19-B64D-83EF2DE26B32}" type="parTrans" cxnId="{91F55378-F81A-42EC-AD38-952D9C4CDEA8}">
      <dgm:prSet/>
      <dgm:spPr/>
      <dgm:t>
        <a:bodyPr/>
        <a:lstStyle/>
        <a:p>
          <a:endParaRPr lang="es-ES" sz="1800" b="1"/>
        </a:p>
      </dgm:t>
    </dgm:pt>
    <dgm:pt modelId="{2F7813B7-444D-4548-B8C0-CB6DA752370F}" type="sibTrans" cxnId="{91F55378-F81A-42EC-AD38-952D9C4CDEA8}">
      <dgm:prSet/>
      <dgm:spPr/>
      <dgm:t>
        <a:bodyPr/>
        <a:lstStyle/>
        <a:p>
          <a:endParaRPr lang="es-ES" sz="1800" b="1"/>
        </a:p>
      </dgm:t>
    </dgm:pt>
    <dgm:pt modelId="{EE8B77DF-7B97-4237-BB88-513FC0792CCB}">
      <dgm:prSet custT="1"/>
      <dgm:spPr/>
      <dgm:t>
        <a:bodyPr/>
        <a:lstStyle/>
        <a:p>
          <a:r>
            <a:rPr lang="es-ES" sz="1800" b="1" dirty="0"/>
            <a:t>Hugh </a:t>
          </a:r>
          <a:r>
            <a:rPr lang="es-ES" sz="1800" b="1" dirty="0" err="1"/>
            <a:t>Latimer</a:t>
          </a:r>
          <a:r>
            <a:rPr lang="es-ES" sz="1800" b="1" dirty="0"/>
            <a:t> (1490-1555)</a:t>
          </a:r>
        </a:p>
      </dgm:t>
    </dgm:pt>
    <dgm:pt modelId="{674FBD2E-6A6A-4FDD-AB52-F427F92B3913}" type="parTrans" cxnId="{EE320E56-6ACB-436A-99C8-04ED7EF618AC}">
      <dgm:prSet/>
      <dgm:spPr/>
      <dgm:t>
        <a:bodyPr/>
        <a:lstStyle/>
        <a:p>
          <a:endParaRPr lang="es-ES" sz="1800" b="1"/>
        </a:p>
      </dgm:t>
    </dgm:pt>
    <dgm:pt modelId="{03E9390C-0670-4ED8-8DCC-DAA19A73D7DB}" type="sibTrans" cxnId="{EE320E56-6ACB-436A-99C8-04ED7EF618AC}">
      <dgm:prSet/>
      <dgm:spPr/>
      <dgm:t>
        <a:bodyPr/>
        <a:lstStyle/>
        <a:p>
          <a:endParaRPr lang="es-ES" sz="1800" b="1"/>
        </a:p>
      </dgm:t>
    </dgm:pt>
    <dgm:pt modelId="{48A6A07B-5979-40E2-A4E8-D549ED21E442}" type="pres">
      <dgm:prSet presAssocID="{60BFA1FE-B3A2-4826-9B36-D4B659D80B04}" presName="Name0" presStyleCnt="0">
        <dgm:presLayoutVars>
          <dgm:dir/>
          <dgm:resizeHandles val="exact"/>
        </dgm:presLayoutVars>
      </dgm:prSet>
      <dgm:spPr/>
    </dgm:pt>
    <dgm:pt modelId="{C511857F-F685-4A34-9475-C63855BAA04C}" type="pres">
      <dgm:prSet presAssocID="{C10F45D4-E35F-4D70-8981-024D7A687282}" presName="composite" presStyleCnt="0"/>
      <dgm:spPr/>
    </dgm:pt>
    <dgm:pt modelId="{99DE8F0F-0928-40C1-9C7C-A3677AABBB8C}" type="pres">
      <dgm:prSet presAssocID="{C10F45D4-E35F-4D70-8981-024D7A687282}" presName="rect1" presStyleLbl="bgImgPlace1" presStyleIdx="0" presStyleCnt="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52711BE3-F2D6-4F38-92FF-F2A360127316}" type="pres">
      <dgm:prSet presAssocID="{C10F45D4-E35F-4D70-8981-024D7A687282}" presName="wedgeRectCallout1" presStyleLbl="node1" presStyleIdx="0" presStyleCnt="4">
        <dgm:presLayoutVars>
          <dgm:bulletEnabled val="1"/>
        </dgm:presLayoutVars>
      </dgm:prSet>
      <dgm:spPr/>
    </dgm:pt>
    <dgm:pt modelId="{2B8B5F64-0B78-4B38-AD7E-B4A4185C2EDC}" type="pres">
      <dgm:prSet presAssocID="{1B590BE9-DEFD-44BA-9A72-E93D181D2A2D}" presName="sibTrans" presStyleCnt="0"/>
      <dgm:spPr/>
    </dgm:pt>
    <dgm:pt modelId="{64793605-8C8C-4CE1-8687-7BA3199194B7}" type="pres">
      <dgm:prSet presAssocID="{00473D00-D0E4-4F60-8613-1A7C9791BFBF}" presName="composite" presStyleCnt="0"/>
      <dgm:spPr/>
    </dgm:pt>
    <dgm:pt modelId="{D7B027DD-5D6B-42FF-92CD-D169AF3F083F}" type="pres">
      <dgm:prSet presAssocID="{00473D00-D0E4-4F60-8613-1A7C9791BFBF}" presName="rect1" presStyleLbl="bgImgPlace1" presStyleIdx="1" presStyleCnt="4"/>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18926815-FA2A-45B9-BFEB-FD38BD03D28D}" type="pres">
      <dgm:prSet presAssocID="{00473D00-D0E4-4F60-8613-1A7C9791BFBF}" presName="wedgeRectCallout1" presStyleLbl="node1" presStyleIdx="1" presStyleCnt="4">
        <dgm:presLayoutVars>
          <dgm:bulletEnabled val="1"/>
        </dgm:presLayoutVars>
      </dgm:prSet>
      <dgm:spPr/>
    </dgm:pt>
    <dgm:pt modelId="{A8F311A3-1537-4A9B-9036-C8CD268E5CD8}" type="pres">
      <dgm:prSet presAssocID="{7933CE8E-03E7-47CF-A2EC-9B539198C82A}" presName="sibTrans" presStyleCnt="0"/>
      <dgm:spPr/>
    </dgm:pt>
    <dgm:pt modelId="{B7F8E966-920F-496B-B53C-08BEDDEF90F8}" type="pres">
      <dgm:prSet presAssocID="{8B18190E-7816-4CA4-9757-145C70DAF7F9}" presName="composite" presStyleCnt="0"/>
      <dgm:spPr/>
    </dgm:pt>
    <dgm:pt modelId="{CE2D8485-1B30-4337-9CFB-46132244F35B}" type="pres">
      <dgm:prSet presAssocID="{8B18190E-7816-4CA4-9757-145C70DAF7F9}" presName="rect1" presStyleLbl="bgImgPlace1" presStyleIdx="2" presStyleCnt="4"/>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l="523"/>
          </a:stretch>
        </a:blipFill>
      </dgm:spPr>
    </dgm:pt>
    <dgm:pt modelId="{06291D73-C102-4E1C-AAB2-D95348C8F051}" type="pres">
      <dgm:prSet presAssocID="{8B18190E-7816-4CA4-9757-145C70DAF7F9}" presName="wedgeRectCallout1" presStyleLbl="node1" presStyleIdx="2" presStyleCnt="4">
        <dgm:presLayoutVars>
          <dgm:bulletEnabled val="1"/>
        </dgm:presLayoutVars>
      </dgm:prSet>
      <dgm:spPr/>
    </dgm:pt>
    <dgm:pt modelId="{D78F7D76-888F-4026-A151-84BFB894CFF0}" type="pres">
      <dgm:prSet presAssocID="{2F7813B7-444D-4548-B8C0-CB6DA752370F}" presName="sibTrans" presStyleCnt="0"/>
      <dgm:spPr/>
    </dgm:pt>
    <dgm:pt modelId="{172FEBF2-DC2B-4A3E-B922-533FAD9B63CE}" type="pres">
      <dgm:prSet presAssocID="{EE8B77DF-7B97-4237-BB88-513FC0792CCB}" presName="composite" presStyleCnt="0"/>
      <dgm:spPr/>
    </dgm:pt>
    <dgm:pt modelId="{C541C09D-0B05-445C-87E4-F493E7C50EDC}" type="pres">
      <dgm:prSet presAssocID="{EE8B77DF-7B97-4237-BB88-513FC0792CCB}" presName="rect1" presStyleLbl="bgImgPlace1" presStyleIdx="3" presStyleCnt="4"/>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126"/>
          </a:stretch>
        </a:blipFill>
      </dgm:spPr>
    </dgm:pt>
    <dgm:pt modelId="{F4B06721-0D4E-4BF3-BB6F-5A0760752AA7}" type="pres">
      <dgm:prSet presAssocID="{EE8B77DF-7B97-4237-BB88-513FC0792CCB}" presName="wedgeRectCallout1" presStyleLbl="node1" presStyleIdx="3" presStyleCnt="4">
        <dgm:presLayoutVars>
          <dgm:bulletEnabled val="1"/>
        </dgm:presLayoutVars>
      </dgm:prSet>
      <dgm:spPr/>
    </dgm:pt>
  </dgm:ptLst>
  <dgm:cxnLst>
    <dgm:cxn modelId="{F306416E-DEC1-4AFB-A136-ED8CF283FC65}" type="presOf" srcId="{C10F45D4-E35F-4D70-8981-024D7A687282}" destId="{52711BE3-F2D6-4F38-92FF-F2A360127316}" srcOrd="0" destOrd="0" presId="urn:microsoft.com/office/officeart/2008/layout/BendingPictureCaptionList"/>
    <dgm:cxn modelId="{EE320E56-6ACB-436A-99C8-04ED7EF618AC}" srcId="{60BFA1FE-B3A2-4826-9B36-D4B659D80B04}" destId="{EE8B77DF-7B97-4237-BB88-513FC0792CCB}" srcOrd="3" destOrd="0" parTransId="{674FBD2E-6A6A-4FDD-AB52-F427F92B3913}" sibTransId="{03E9390C-0670-4ED8-8DCC-DAA19A73D7DB}"/>
    <dgm:cxn modelId="{91F55378-F81A-42EC-AD38-952D9C4CDEA8}" srcId="{60BFA1FE-B3A2-4826-9B36-D4B659D80B04}" destId="{8B18190E-7816-4CA4-9757-145C70DAF7F9}" srcOrd="2" destOrd="0" parTransId="{23BCD7DB-DEB0-4D19-B64D-83EF2DE26B32}" sibTransId="{2F7813B7-444D-4548-B8C0-CB6DA752370F}"/>
    <dgm:cxn modelId="{21F17F88-DDC2-44F6-8B4F-3662EE7009DC}" type="presOf" srcId="{EE8B77DF-7B97-4237-BB88-513FC0792CCB}" destId="{F4B06721-0D4E-4BF3-BB6F-5A0760752AA7}" srcOrd="0" destOrd="0" presId="urn:microsoft.com/office/officeart/2008/layout/BendingPictureCaptionList"/>
    <dgm:cxn modelId="{D5842FA7-3F5F-48FA-B50B-C4B17786AADD}" srcId="{60BFA1FE-B3A2-4826-9B36-D4B659D80B04}" destId="{C10F45D4-E35F-4D70-8981-024D7A687282}" srcOrd="0" destOrd="0" parTransId="{1D05BDD4-2AAA-4A1F-8936-1EE084678040}" sibTransId="{1B590BE9-DEFD-44BA-9A72-E93D181D2A2D}"/>
    <dgm:cxn modelId="{ED046CB9-EF32-47B4-8EFA-A24763B0DC8E}" type="presOf" srcId="{60BFA1FE-B3A2-4826-9B36-D4B659D80B04}" destId="{48A6A07B-5979-40E2-A4E8-D549ED21E442}" srcOrd="0" destOrd="0" presId="urn:microsoft.com/office/officeart/2008/layout/BendingPictureCaptionList"/>
    <dgm:cxn modelId="{C11622BD-FDA0-497B-9AD5-8BD9E84FB953}" type="presOf" srcId="{8B18190E-7816-4CA4-9757-145C70DAF7F9}" destId="{06291D73-C102-4E1C-AAB2-D95348C8F051}" srcOrd="0" destOrd="0" presId="urn:microsoft.com/office/officeart/2008/layout/BendingPictureCaptionList"/>
    <dgm:cxn modelId="{749887DF-C91B-4685-A024-B715D2E94E41}" srcId="{60BFA1FE-B3A2-4826-9B36-D4B659D80B04}" destId="{00473D00-D0E4-4F60-8613-1A7C9791BFBF}" srcOrd="1" destOrd="0" parTransId="{4274994C-31D9-4C26-B541-D624E116579B}" sibTransId="{7933CE8E-03E7-47CF-A2EC-9B539198C82A}"/>
    <dgm:cxn modelId="{EB8552E7-8509-4695-86F3-AC2E397A9282}" type="presOf" srcId="{00473D00-D0E4-4F60-8613-1A7C9791BFBF}" destId="{18926815-FA2A-45B9-BFEB-FD38BD03D28D}" srcOrd="0" destOrd="0" presId="urn:microsoft.com/office/officeart/2008/layout/BendingPictureCaptionList"/>
    <dgm:cxn modelId="{31FB7DED-8190-4341-9348-E08CBFF6B618}" type="presParOf" srcId="{48A6A07B-5979-40E2-A4E8-D549ED21E442}" destId="{C511857F-F685-4A34-9475-C63855BAA04C}" srcOrd="0" destOrd="0" presId="urn:microsoft.com/office/officeart/2008/layout/BendingPictureCaptionList"/>
    <dgm:cxn modelId="{9D3399A2-CB2D-4977-96B3-7059165296CB}" type="presParOf" srcId="{C511857F-F685-4A34-9475-C63855BAA04C}" destId="{99DE8F0F-0928-40C1-9C7C-A3677AABBB8C}" srcOrd="0" destOrd="0" presId="urn:microsoft.com/office/officeart/2008/layout/BendingPictureCaptionList"/>
    <dgm:cxn modelId="{1BD8DA5A-A3DE-456C-B9BA-618A7368022D}" type="presParOf" srcId="{C511857F-F685-4A34-9475-C63855BAA04C}" destId="{52711BE3-F2D6-4F38-92FF-F2A360127316}" srcOrd="1" destOrd="0" presId="urn:microsoft.com/office/officeart/2008/layout/BendingPictureCaptionList"/>
    <dgm:cxn modelId="{32BACC83-5C4B-4175-9398-F9C620763CEA}" type="presParOf" srcId="{48A6A07B-5979-40E2-A4E8-D549ED21E442}" destId="{2B8B5F64-0B78-4B38-AD7E-B4A4185C2EDC}" srcOrd="1" destOrd="0" presId="urn:microsoft.com/office/officeart/2008/layout/BendingPictureCaptionList"/>
    <dgm:cxn modelId="{78043592-773A-4606-BAA3-805E5D924DD6}" type="presParOf" srcId="{48A6A07B-5979-40E2-A4E8-D549ED21E442}" destId="{64793605-8C8C-4CE1-8687-7BA3199194B7}" srcOrd="2" destOrd="0" presId="urn:microsoft.com/office/officeart/2008/layout/BendingPictureCaptionList"/>
    <dgm:cxn modelId="{8FBC1327-2EBA-4C50-8814-EDA352675ACB}" type="presParOf" srcId="{64793605-8C8C-4CE1-8687-7BA3199194B7}" destId="{D7B027DD-5D6B-42FF-92CD-D169AF3F083F}" srcOrd="0" destOrd="0" presId="urn:microsoft.com/office/officeart/2008/layout/BendingPictureCaptionList"/>
    <dgm:cxn modelId="{E2D024F6-84E1-446F-8C0A-8EF8583D24EE}" type="presParOf" srcId="{64793605-8C8C-4CE1-8687-7BA3199194B7}" destId="{18926815-FA2A-45B9-BFEB-FD38BD03D28D}" srcOrd="1" destOrd="0" presId="urn:microsoft.com/office/officeart/2008/layout/BendingPictureCaptionList"/>
    <dgm:cxn modelId="{D1130EA0-72F0-4DC4-8545-F2121E7DE5EA}" type="presParOf" srcId="{48A6A07B-5979-40E2-A4E8-D549ED21E442}" destId="{A8F311A3-1537-4A9B-9036-C8CD268E5CD8}" srcOrd="3" destOrd="0" presId="urn:microsoft.com/office/officeart/2008/layout/BendingPictureCaptionList"/>
    <dgm:cxn modelId="{A4C65BD3-F888-4AE0-9281-46426BC5E6AB}" type="presParOf" srcId="{48A6A07B-5979-40E2-A4E8-D549ED21E442}" destId="{B7F8E966-920F-496B-B53C-08BEDDEF90F8}" srcOrd="4" destOrd="0" presId="urn:microsoft.com/office/officeart/2008/layout/BendingPictureCaptionList"/>
    <dgm:cxn modelId="{82A79691-CAA7-4784-8200-3E6584320274}" type="presParOf" srcId="{B7F8E966-920F-496B-B53C-08BEDDEF90F8}" destId="{CE2D8485-1B30-4337-9CFB-46132244F35B}" srcOrd="0" destOrd="0" presId="urn:microsoft.com/office/officeart/2008/layout/BendingPictureCaptionList"/>
    <dgm:cxn modelId="{A82F22D4-10FC-47BE-A522-D871697B6CB8}" type="presParOf" srcId="{B7F8E966-920F-496B-B53C-08BEDDEF90F8}" destId="{06291D73-C102-4E1C-AAB2-D95348C8F051}" srcOrd="1" destOrd="0" presId="urn:microsoft.com/office/officeart/2008/layout/BendingPictureCaptionList"/>
    <dgm:cxn modelId="{F80DEF0E-8772-40E9-88AE-DA3F8726D5B6}" type="presParOf" srcId="{48A6A07B-5979-40E2-A4E8-D549ED21E442}" destId="{D78F7D76-888F-4026-A151-84BFB894CFF0}" srcOrd="5" destOrd="0" presId="urn:microsoft.com/office/officeart/2008/layout/BendingPictureCaptionList"/>
    <dgm:cxn modelId="{392D12A5-31A7-4C06-BD03-DEC869478CD5}" type="presParOf" srcId="{48A6A07B-5979-40E2-A4E8-D549ED21E442}" destId="{172FEBF2-DC2B-4A3E-B922-533FAD9B63CE}" srcOrd="6" destOrd="0" presId="urn:microsoft.com/office/officeart/2008/layout/BendingPictureCaptionList"/>
    <dgm:cxn modelId="{269E05BD-E9CC-461C-93C9-A489EDA73D69}" type="presParOf" srcId="{172FEBF2-DC2B-4A3E-B922-533FAD9B63CE}" destId="{C541C09D-0B05-445C-87E4-F493E7C50EDC}" srcOrd="0" destOrd="0" presId="urn:microsoft.com/office/officeart/2008/layout/BendingPictureCaptionList"/>
    <dgm:cxn modelId="{97749304-536C-4310-A952-EAE4D01BFFFC}" type="presParOf" srcId="{172FEBF2-DC2B-4A3E-B922-533FAD9B63CE}" destId="{F4B06721-0D4E-4BF3-BB6F-5A0760752AA7}" srcOrd="1" destOrd="0" presId="urn:microsoft.com/office/officeart/2008/layout/BendingPictureCaption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242CC-23E7-46C0-A5F8-3CBA77ACA4CD}">
      <dsp:nvSpPr>
        <dsp:cNvPr id="0" name=""/>
        <dsp:cNvSpPr/>
      </dsp:nvSpPr>
      <dsp:spPr>
        <a:xfrm>
          <a:off x="0" y="0"/>
          <a:ext cx="11563351" cy="421293"/>
        </a:xfrm>
        <a:prstGeom prst="rect">
          <a:avLst/>
        </a:prstGeom>
        <a:solidFill>
          <a:schemeClr val="accent2">
            <a:shade val="90000"/>
            <a:hueOff val="0"/>
            <a:satOff val="0"/>
            <a:lumOff val="0"/>
            <a:alphaOff val="0"/>
          </a:schemeClr>
        </a:solidFill>
        <a:ln>
          <a:noFill/>
        </a:ln>
        <a:effectLst>
          <a:outerShdw blurRad="63500" dist="25400" dir="14700000" algn="t" rotWithShape="0">
            <a:srgbClr val="000000">
              <a:alpha val="50000"/>
            </a:srgbClr>
          </a:outerShdw>
        </a:effectLst>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rPr>
            <a:t>Период преследования объясняется тремя разными способами</a:t>
          </a:r>
          <a:endParaRPr lang="es-ES" sz="2000" b="1" kern="1200" dirty="0">
            <a:effectLst>
              <a:outerShdw blurRad="38100" dist="38100" dir="2700000" algn="tl">
                <a:srgbClr val="000000">
                  <a:alpha val="43137"/>
                </a:srgbClr>
              </a:outerShdw>
            </a:effectLst>
          </a:endParaRPr>
        </a:p>
      </dsp:txBody>
      <dsp:txXfrm>
        <a:off x="0" y="0"/>
        <a:ext cx="11563351" cy="421293"/>
      </dsp:txXfrm>
    </dsp:sp>
    <dsp:sp modelId="{C79F36DD-367E-48FC-AAE4-1EF5EF6924C1}">
      <dsp:nvSpPr>
        <dsp:cNvPr id="0" name=""/>
        <dsp:cNvSpPr/>
      </dsp:nvSpPr>
      <dsp:spPr>
        <a:xfrm>
          <a:off x="5646" y="421293"/>
          <a:ext cx="3850686" cy="884716"/>
        </a:xfrm>
        <a:prstGeom prst="rect">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a:t>
          </a:r>
          <a:r>
            <a:rPr lang="ru-RU" sz="2000" b="1" kern="1200" dirty="0"/>
            <a:t>время, времена и пол времени» (Дан. 7:25; 12:7; </a:t>
          </a:r>
          <a:r>
            <a:rPr lang="ru-RU" sz="2000" b="1" kern="1200" dirty="0" err="1"/>
            <a:t>Откр</a:t>
          </a:r>
          <a:r>
            <a:rPr lang="ru-RU" sz="2000" b="1" kern="1200" dirty="0"/>
            <a:t>.</a:t>
          </a:r>
          <a:r>
            <a:rPr lang="en-US" sz="2000" b="1" kern="1200" dirty="0"/>
            <a:t> 12:14)</a:t>
          </a:r>
          <a:endParaRPr lang="es-ES" sz="2000" b="1" kern="1200" dirty="0"/>
        </a:p>
      </dsp:txBody>
      <dsp:txXfrm>
        <a:off x="5646" y="421293"/>
        <a:ext cx="3850686" cy="884716"/>
      </dsp:txXfrm>
    </dsp:sp>
    <dsp:sp modelId="{0D41D79C-4686-4CFA-A525-A81906097B4F}">
      <dsp:nvSpPr>
        <dsp:cNvPr id="0" name=""/>
        <dsp:cNvSpPr/>
      </dsp:nvSpPr>
      <dsp:spPr>
        <a:xfrm>
          <a:off x="3856332" y="421293"/>
          <a:ext cx="3850686" cy="884716"/>
        </a:xfrm>
        <a:prstGeom prst="rect">
          <a:avLst/>
        </a:prstGeom>
        <a:gradFill rotWithShape="0">
          <a:gsLst>
            <a:gs pos="0">
              <a:schemeClr val="accent2">
                <a:hueOff val="7087515"/>
                <a:satOff val="0"/>
                <a:lumOff val="-7451"/>
                <a:alphaOff val="0"/>
                <a:tint val="10000"/>
                <a:satMod val="300000"/>
              </a:schemeClr>
            </a:gs>
            <a:gs pos="34000">
              <a:schemeClr val="accent2">
                <a:hueOff val="7087515"/>
                <a:satOff val="0"/>
                <a:lumOff val="-7451"/>
                <a:alphaOff val="0"/>
                <a:tint val="13500"/>
                <a:satMod val="250000"/>
              </a:schemeClr>
            </a:gs>
            <a:gs pos="100000">
              <a:schemeClr val="accent2">
                <a:hueOff val="7087515"/>
                <a:satOff val="0"/>
                <a:lumOff val="-745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1,260 </a:t>
          </a:r>
          <a:r>
            <a:rPr lang="ru-RU" sz="2000" b="1" kern="1200" dirty="0"/>
            <a:t>дней</a:t>
          </a:r>
          <a:r>
            <a:rPr lang="en-US" sz="2000" b="1" kern="1200" dirty="0"/>
            <a:t> (</a:t>
          </a:r>
          <a:r>
            <a:rPr lang="ru-RU" sz="2000" b="1" kern="1200" dirty="0" err="1"/>
            <a:t>Откр</a:t>
          </a:r>
          <a:r>
            <a:rPr lang="en-US" sz="2000" b="1" kern="1200" dirty="0"/>
            <a:t>. 11:3; 12:6</a:t>
          </a:r>
          <a:r>
            <a:rPr lang="es-ES" sz="2000" b="1" kern="1200" dirty="0"/>
            <a:t>)</a:t>
          </a:r>
        </a:p>
      </dsp:txBody>
      <dsp:txXfrm>
        <a:off x="3856332" y="421293"/>
        <a:ext cx="3850686" cy="884716"/>
      </dsp:txXfrm>
    </dsp:sp>
    <dsp:sp modelId="{C2185AB6-850E-4C8A-9A47-077E9ECA82E6}">
      <dsp:nvSpPr>
        <dsp:cNvPr id="0" name=""/>
        <dsp:cNvSpPr/>
      </dsp:nvSpPr>
      <dsp:spPr>
        <a:xfrm>
          <a:off x="7707018" y="421293"/>
          <a:ext cx="3850686" cy="884716"/>
        </a:xfrm>
        <a:prstGeom prst="rect">
          <a:avLst/>
        </a:prstGeom>
        <a:gradFill rotWithShape="0">
          <a:gsLst>
            <a:gs pos="0">
              <a:schemeClr val="accent2">
                <a:hueOff val="14175029"/>
                <a:satOff val="0"/>
                <a:lumOff val="-14902"/>
                <a:alphaOff val="0"/>
                <a:tint val="10000"/>
                <a:satMod val="300000"/>
              </a:schemeClr>
            </a:gs>
            <a:gs pos="34000">
              <a:schemeClr val="accent2">
                <a:hueOff val="14175029"/>
                <a:satOff val="0"/>
                <a:lumOff val="-14902"/>
                <a:alphaOff val="0"/>
                <a:tint val="13500"/>
                <a:satMod val="250000"/>
              </a:schemeClr>
            </a:gs>
            <a:gs pos="100000">
              <a:schemeClr val="accent2">
                <a:hueOff val="14175029"/>
                <a:satOff val="0"/>
                <a:lumOff val="-14902"/>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42 </a:t>
          </a:r>
          <a:r>
            <a:rPr lang="ru-RU" sz="2000" b="1" kern="1200" dirty="0"/>
            <a:t>месяца</a:t>
          </a:r>
          <a:r>
            <a:rPr lang="en-US" sz="2000" b="1" kern="1200" dirty="0"/>
            <a:t> (</a:t>
          </a:r>
          <a:r>
            <a:rPr lang="ru-RU" sz="2000" b="1" kern="1200" dirty="0" err="1"/>
            <a:t>Откр</a:t>
          </a:r>
          <a:r>
            <a:rPr lang="en-US" sz="2000" b="1" kern="1200" dirty="0"/>
            <a:t>. 11:2; 13:5</a:t>
          </a:r>
          <a:r>
            <a:rPr lang="es-ES" sz="2000" b="1" kern="1200" dirty="0"/>
            <a:t>)</a:t>
          </a:r>
        </a:p>
      </dsp:txBody>
      <dsp:txXfrm>
        <a:off x="7707018" y="421293"/>
        <a:ext cx="3850686" cy="884716"/>
      </dsp:txXfrm>
    </dsp:sp>
    <dsp:sp modelId="{95A2B6A2-1585-4773-85DF-DD47219F9549}">
      <dsp:nvSpPr>
        <dsp:cNvPr id="0" name=""/>
        <dsp:cNvSpPr/>
      </dsp:nvSpPr>
      <dsp:spPr>
        <a:xfrm>
          <a:off x="0" y="1306010"/>
          <a:ext cx="11563351" cy="98301"/>
        </a:xfrm>
        <a:prstGeom prst="rect">
          <a:avLst/>
        </a:prstGeom>
        <a:solidFill>
          <a:schemeClr val="accent2">
            <a:shade val="90000"/>
            <a:hueOff val="0"/>
            <a:satOff val="0"/>
            <a:lumOff val="0"/>
            <a:alphaOff val="0"/>
          </a:schemeClr>
        </a:solidFill>
        <a:ln>
          <a:noFill/>
        </a:ln>
        <a:effectLst>
          <a:outerShdw blurRad="63500" dist="25400" dir="14700000" algn="t" rotWithShape="0">
            <a:srgbClr val="000000">
              <a:alpha val="50000"/>
            </a:srgbClr>
          </a:outerShdw>
        </a:effectLst>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61B9C-BD6D-473C-8BF7-E027284E5831}">
      <dsp:nvSpPr>
        <dsp:cNvPr id="0" name=""/>
        <dsp:cNvSpPr/>
      </dsp:nvSpPr>
      <dsp:spPr>
        <a:xfrm>
          <a:off x="648" y="31731"/>
          <a:ext cx="859866" cy="859866"/>
        </a:xfrm>
        <a:prstGeom prst="foldedCorner">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42 </a:t>
          </a:r>
          <a:r>
            <a:rPr lang="ru-RU" sz="1800" b="1" kern="1200" dirty="0" err="1">
              <a:effectLst>
                <a:outerShdw blurRad="38100" dist="38100" dir="2700000" algn="tl">
                  <a:srgbClr val="000000">
                    <a:alpha val="43137"/>
                  </a:srgbClr>
                </a:outerShdw>
              </a:effectLst>
            </a:rPr>
            <a:t>мес</a:t>
          </a:r>
          <a:endParaRPr lang="es-ES" sz="1800" b="1" kern="1200" dirty="0">
            <a:effectLst>
              <a:outerShdw blurRad="38100" dist="38100" dir="2700000" algn="tl">
                <a:srgbClr val="000000">
                  <a:alpha val="43137"/>
                </a:srgbClr>
              </a:outerShdw>
            </a:effectLst>
          </a:endParaRPr>
        </a:p>
      </dsp:txBody>
      <dsp:txXfrm>
        <a:off x="648" y="31731"/>
        <a:ext cx="859866" cy="716552"/>
      </dsp:txXfrm>
    </dsp:sp>
    <dsp:sp modelId="{36C2B9E6-EE9D-4AB3-B46F-F76D958323FA}">
      <dsp:nvSpPr>
        <dsp:cNvPr id="0" name=""/>
        <dsp:cNvSpPr/>
      </dsp:nvSpPr>
      <dsp:spPr>
        <a:xfrm>
          <a:off x="930335" y="212303"/>
          <a:ext cx="498722" cy="498722"/>
        </a:xfrm>
        <a:prstGeom prst="mathMultiply">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1008644" y="290612"/>
        <a:ext cx="342104" cy="342104"/>
      </dsp:txXfrm>
    </dsp:sp>
    <dsp:sp modelId="{99806F92-5573-4FB6-82BC-76D81DE1483E}">
      <dsp:nvSpPr>
        <dsp:cNvPr id="0" name=""/>
        <dsp:cNvSpPr/>
      </dsp:nvSpPr>
      <dsp:spPr>
        <a:xfrm>
          <a:off x="1498879" y="31731"/>
          <a:ext cx="859866" cy="859866"/>
        </a:xfrm>
        <a:prstGeom prst="foldedCorner">
          <a:avLst/>
        </a:prstGeom>
        <a:gradFill rotWithShape="0">
          <a:gsLst>
            <a:gs pos="0">
              <a:schemeClr val="accent2">
                <a:hueOff val="7087515"/>
                <a:satOff val="0"/>
                <a:lumOff val="-7451"/>
                <a:alphaOff val="0"/>
                <a:tint val="60000"/>
                <a:satMod val="160000"/>
              </a:schemeClr>
            </a:gs>
            <a:gs pos="46000">
              <a:schemeClr val="accent2">
                <a:hueOff val="7087515"/>
                <a:satOff val="0"/>
                <a:lumOff val="-7451"/>
                <a:alphaOff val="0"/>
                <a:tint val="86000"/>
                <a:satMod val="160000"/>
              </a:schemeClr>
            </a:gs>
            <a:gs pos="100000">
              <a:schemeClr val="accent2">
                <a:hueOff val="7087515"/>
                <a:satOff val="0"/>
                <a:lumOff val="-7451"/>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30 </a:t>
          </a:r>
          <a:r>
            <a:rPr lang="ru-RU" sz="1800" b="1" kern="1200" dirty="0">
              <a:effectLst>
                <a:outerShdw blurRad="38100" dist="38100" dir="2700000" algn="tl">
                  <a:srgbClr val="000000">
                    <a:alpha val="43137"/>
                  </a:srgbClr>
                </a:outerShdw>
              </a:effectLst>
            </a:rPr>
            <a:t>дней</a:t>
          </a:r>
          <a:endParaRPr lang="es-ES" sz="1800" b="1" kern="1200" dirty="0">
            <a:effectLst>
              <a:outerShdw blurRad="38100" dist="38100" dir="2700000" algn="tl">
                <a:srgbClr val="000000">
                  <a:alpha val="43137"/>
                </a:srgbClr>
              </a:outerShdw>
            </a:effectLst>
          </a:endParaRPr>
        </a:p>
      </dsp:txBody>
      <dsp:txXfrm>
        <a:off x="1498879" y="31731"/>
        <a:ext cx="859866" cy="716552"/>
      </dsp:txXfrm>
    </dsp:sp>
    <dsp:sp modelId="{139553DC-D759-44FF-82B1-B9B79888A920}">
      <dsp:nvSpPr>
        <dsp:cNvPr id="0" name=""/>
        <dsp:cNvSpPr/>
      </dsp:nvSpPr>
      <dsp:spPr>
        <a:xfrm>
          <a:off x="2428566" y="212303"/>
          <a:ext cx="498722" cy="498722"/>
        </a:xfrm>
        <a:prstGeom prst="mathEqual">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2494672" y="315040"/>
        <a:ext cx="366510" cy="293248"/>
      </dsp:txXfrm>
    </dsp:sp>
    <dsp:sp modelId="{E8EC5DFC-A572-4B0E-837F-0AF9F8B7879E}">
      <dsp:nvSpPr>
        <dsp:cNvPr id="0" name=""/>
        <dsp:cNvSpPr/>
      </dsp:nvSpPr>
      <dsp:spPr>
        <a:xfrm>
          <a:off x="2997110" y="31731"/>
          <a:ext cx="859866" cy="859866"/>
        </a:xfrm>
        <a:prstGeom prst="foldedCorner">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1.260 </a:t>
          </a:r>
          <a:r>
            <a:rPr lang="ru-RU" sz="1800" b="1" kern="1200">
              <a:effectLst>
                <a:outerShdw blurRad="38100" dist="38100" dir="2700000" algn="tl">
                  <a:srgbClr val="000000">
                    <a:alpha val="43137"/>
                  </a:srgbClr>
                </a:outerShdw>
              </a:effectLst>
            </a:rPr>
            <a:t>дней</a:t>
          </a:r>
          <a:endParaRPr lang="es-ES" sz="1800" b="1" kern="1200" dirty="0">
            <a:effectLst>
              <a:outerShdw blurRad="38100" dist="38100" dir="2700000" algn="tl">
                <a:srgbClr val="000000">
                  <a:alpha val="43137"/>
                </a:srgbClr>
              </a:outerShdw>
            </a:effectLst>
          </a:endParaRPr>
        </a:p>
      </dsp:txBody>
      <dsp:txXfrm>
        <a:off x="2997110" y="31731"/>
        <a:ext cx="859866" cy="7165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50A5B-ED78-43DF-9F08-7CEABA661EE8}">
      <dsp:nvSpPr>
        <dsp:cNvPr id="0" name=""/>
        <dsp:cNvSpPr/>
      </dsp:nvSpPr>
      <dsp:spPr>
        <a:xfrm>
          <a:off x="2397" y="75976"/>
          <a:ext cx="666126" cy="666126"/>
        </a:xfrm>
        <a:prstGeom prst="foldedCorner">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1 </a:t>
          </a:r>
          <a:r>
            <a:rPr lang="ru-RU" sz="1800" b="1" kern="1200" dirty="0"/>
            <a:t>год</a:t>
          </a:r>
          <a:endParaRPr lang="es-ES" sz="1800" b="1" kern="1200" dirty="0"/>
        </a:p>
      </dsp:txBody>
      <dsp:txXfrm>
        <a:off x="2397" y="75976"/>
        <a:ext cx="666126" cy="555103"/>
      </dsp:txXfrm>
    </dsp:sp>
    <dsp:sp modelId="{1F3D8E08-9400-4177-8A82-9C989EECC9D0}">
      <dsp:nvSpPr>
        <dsp:cNvPr id="0" name=""/>
        <dsp:cNvSpPr/>
      </dsp:nvSpPr>
      <dsp:spPr>
        <a:xfrm>
          <a:off x="722613" y="215862"/>
          <a:ext cx="386353" cy="386353"/>
        </a:xfrm>
        <a:prstGeom prst="mathPlus">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773824" y="363603"/>
        <a:ext cx="283931" cy="90871"/>
      </dsp:txXfrm>
    </dsp:sp>
    <dsp:sp modelId="{6DC92BFA-2168-4AC2-BD50-84BE8EA57E4B}">
      <dsp:nvSpPr>
        <dsp:cNvPr id="0" name=""/>
        <dsp:cNvSpPr/>
      </dsp:nvSpPr>
      <dsp:spPr>
        <a:xfrm>
          <a:off x="1163056" y="75976"/>
          <a:ext cx="666126" cy="666126"/>
        </a:xfrm>
        <a:prstGeom prst="foldedCorner">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2 </a:t>
          </a:r>
          <a:r>
            <a:rPr lang="ru-RU" sz="1800" b="1" kern="1200" dirty="0"/>
            <a:t>года</a:t>
          </a:r>
          <a:endParaRPr lang="es-ES" sz="1800" b="1" kern="1200" dirty="0"/>
        </a:p>
      </dsp:txBody>
      <dsp:txXfrm>
        <a:off x="1163056" y="75976"/>
        <a:ext cx="666126" cy="555103"/>
      </dsp:txXfrm>
    </dsp:sp>
    <dsp:sp modelId="{C2F09C63-8D61-4D51-B0EC-A447BB615EAB}">
      <dsp:nvSpPr>
        <dsp:cNvPr id="0" name=""/>
        <dsp:cNvSpPr/>
      </dsp:nvSpPr>
      <dsp:spPr>
        <a:xfrm>
          <a:off x="1883272" y="215862"/>
          <a:ext cx="386353" cy="386353"/>
        </a:xfrm>
        <a:prstGeom prst="mathPlus">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1934483" y="363603"/>
        <a:ext cx="283931" cy="90871"/>
      </dsp:txXfrm>
    </dsp:sp>
    <dsp:sp modelId="{7F30EFEC-07A8-454E-83ED-42670BAB315F}">
      <dsp:nvSpPr>
        <dsp:cNvPr id="0" name=""/>
        <dsp:cNvSpPr/>
      </dsp:nvSpPr>
      <dsp:spPr>
        <a:xfrm>
          <a:off x="2323715" y="75976"/>
          <a:ext cx="666126" cy="666126"/>
        </a:xfrm>
        <a:prstGeom prst="foldedCorner">
          <a:avLst/>
        </a:prstGeom>
        <a:gradFill rotWithShape="0">
          <a:gsLst>
            <a:gs pos="0">
              <a:schemeClr val="accent4">
                <a:hueOff val="0"/>
                <a:satOff val="0"/>
                <a:lumOff val="0"/>
                <a:alphaOff val="0"/>
                <a:tint val="10000"/>
                <a:satMod val="300000"/>
              </a:schemeClr>
            </a:gs>
            <a:gs pos="34000">
              <a:schemeClr val="accent4">
                <a:hueOff val="0"/>
                <a:satOff val="0"/>
                <a:lumOff val="0"/>
                <a:alphaOff val="0"/>
                <a:tint val="13500"/>
                <a:satMod val="250000"/>
              </a:schemeClr>
            </a:gs>
            <a:gs pos="100000">
              <a:schemeClr val="accent4">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½ </a:t>
          </a:r>
          <a:r>
            <a:rPr lang="ru-RU" sz="1800" b="1" kern="1200" dirty="0"/>
            <a:t>года</a:t>
          </a:r>
          <a:endParaRPr lang="es-ES" sz="1800" b="1" kern="1200" dirty="0"/>
        </a:p>
      </dsp:txBody>
      <dsp:txXfrm>
        <a:off x="2323715" y="75976"/>
        <a:ext cx="666126" cy="555103"/>
      </dsp:txXfrm>
    </dsp:sp>
    <dsp:sp modelId="{92A54B3A-4865-4431-BE41-04CF71767210}">
      <dsp:nvSpPr>
        <dsp:cNvPr id="0" name=""/>
        <dsp:cNvSpPr/>
      </dsp:nvSpPr>
      <dsp:spPr>
        <a:xfrm>
          <a:off x="3043931" y="215862"/>
          <a:ext cx="386353" cy="386353"/>
        </a:xfrm>
        <a:prstGeom prst="mathEqual">
          <a:avLst/>
        </a:prstGeom>
        <a:gradFill rotWithShape="0">
          <a:gsLst>
            <a:gs pos="0">
              <a:schemeClr val="accent4">
                <a:hueOff val="0"/>
                <a:satOff val="0"/>
                <a:lumOff val="0"/>
                <a:alphaOff val="0"/>
                <a:tint val="10000"/>
                <a:satMod val="300000"/>
              </a:schemeClr>
            </a:gs>
            <a:gs pos="34000">
              <a:schemeClr val="accent4">
                <a:hueOff val="0"/>
                <a:satOff val="0"/>
                <a:lumOff val="0"/>
                <a:alphaOff val="0"/>
                <a:tint val="13500"/>
                <a:satMod val="250000"/>
              </a:schemeClr>
            </a:gs>
            <a:gs pos="100000">
              <a:schemeClr val="accent4">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3095142" y="295451"/>
        <a:ext cx="283931" cy="227175"/>
      </dsp:txXfrm>
    </dsp:sp>
    <dsp:sp modelId="{6054EE31-C25B-4183-AF55-27F1495AD64A}">
      <dsp:nvSpPr>
        <dsp:cNvPr id="0" name=""/>
        <dsp:cNvSpPr/>
      </dsp:nvSpPr>
      <dsp:spPr>
        <a:xfrm>
          <a:off x="3484373" y="75976"/>
          <a:ext cx="666126" cy="666126"/>
        </a:xfrm>
        <a:prstGeom prst="foldedCorner">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3 ½ </a:t>
          </a:r>
          <a:r>
            <a:rPr lang="ru-RU" sz="1800" b="1" kern="1200" dirty="0"/>
            <a:t>года</a:t>
          </a:r>
          <a:endParaRPr lang="es-ES" sz="1800" b="1" kern="1200" dirty="0"/>
        </a:p>
      </dsp:txBody>
      <dsp:txXfrm>
        <a:off x="3484373" y="75976"/>
        <a:ext cx="666126" cy="5551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50A5B-ED78-43DF-9F08-7CEABA661EE8}">
      <dsp:nvSpPr>
        <dsp:cNvPr id="0" name=""/>
        <dsp:cNvSpPr/>
      </dsp:nvSpPr>
      <dsp:spPr>
        <a:xfrm>
          <a:off x="2397" y="75976"/>
          <a:ext cx="666126" cy="666126"/>
        </a:xfrm>
        <a:prstGeom prst="foldedCorner">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12</a:t>
          </a:r>
          <a:r>
            <a:rPr lang="ru-RU" sz="1600" b="1" kern="1200" dirty="0" err="1"/>
            <a:t>мес</a:t>
          </a:r>
          <a:endParaRPr lang="es-ES" sz="1400" b="1" kern="1200" dirty="0"/>
        </a:p>
      </dsp:txBody>
      <dsp:txXfrm>
        <a:off x="2397" y="75976"/>
        <a:ext cx="666126" cy="555103"/>
      </dsp:txXfrm>
    </dsp:sp>
    <dsp:sp modelId="{1F3D8E08-9400-4177-8A82-9C989EECC9D0}">
      <dsp:nvSpPr>
        <dsp:cNvPr id="0" name=""/>
        <dsp:cNvSpPr/>
      </dsp:nvSpPr>
      <dsp:spPr>
        <a:xfrm>
          <a:off x="722613" y="215862"/>
          <a:ext cx="386353" cy="386353"/>
        </a:xfrm>
        <a:prstGeom prst="mathPlus">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773824" y="363603"/>
        <a:ext cx="283931" cy="90871"/>
      </dsp:txXfrm>
    </dsp:sp>
    <dsp:sp modelId="{6DC92BFA-2168-4AC2-BD50-84BE8EA57E4B}">
      <dsp:nvSpPr>
        <dsp:cNvPr id="0" name=""/>
        <dsp:cNvSpPr/>
      </dsp:nvSpPr>
      <dsp:spPr>
        <a:xfrm>
          <a:off x="1163056" y="75976"/>
          <a:ext cx="666126" cy="666126"/>
        </a:xfrm>
        <a:prstGeom prst="foldedCorner">
          <a:avLst/>
        </a:prstGeom>
        <a:gradFill rotWithShape="0">
          <a:gsLst>
            <a:gs pos="0">
              <a:schemeClr val="accent5">
                <a:hueOff val="2234728"/>
                <a:satOff val="-11112"/>
                <a:lumOff val="-980"/>
                <a:alphaOff val="0"/>
                <a:tint val="10000"/>
                <a:satMod val="300000"/>
              </a:schemeClr>
            </a:gs>
            <a:gs pos="34000">
              <a:schemeClr val="accent5">
                <a:hueOff val="2234728"/>
                <a:satOff val="-11112"/>
                <a:lumOff val="-980"/>
                <a:alphaOff val="0"/>
                <a:tint val="13500"/>
                <a:satMod val="250000"/>
              </a:schemeClr>
            </a:gs>
            <a:gs pos="100000">
              <a:schemeClr val="accent5">
                <a:hueOff val="2234728"/>
                <a:satOff val="-11112"/>
                <a:lumOff val="-98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24 </a:t>
          </a:r>
          <a:r>
            <a:rPr lang="ru-RU" sz="1400" b="1" kern="1200" dirty="0" err="1"/>
            <a:t>мес</a:t>
          </a:r>
          <a:endParaRPr lang="es-ES" sz="1400" b="1" kern="1200" dirty="0"/>
        </a:p>
      </dsp:txBody>
      <dsp:txXfrm>
        <a:off x="1163056" y="75976"/>
        <a:ext cx="666126" cy="555103"/>
      </dsp:txXfrm>
    </dsp:sp>
    <dsp:sp modelId="{C2F09C63-8D61-4D51-B0EC-A447BB615EAB}">
      <dsp:nvSpPr>
        <dsp:cNvPr id="0" name=""/>
        <dsp:cNvSpPr/>
      </dsp:nvSpPr>
      <dsp:spPr>
        <a:xfrm>
          <a:off x="1883272" y="215862"/>
          <a:ext cx="386353" cy="386353"/>
        </a:xfrm>
        <a:prstGeom prst="mathPlus">
          <a:avLst/>
        </a:prstGeom>
        <a:gradFill rotWithShape="0">
          <a:gsLst>
            <a:gs pos="0">
              <a:schemeClr val="accent5">
                <a:hueOff val="3352092"/>
                <a:satOff val="-16668"/>
                <a:lumOff val="-1471"/>
                <a:alphaOff val="0"/>
                <a:tint val="10000"/>
                <a:satMod val="300000"/>
              </a:schemeClr>
            </a:gs>
            <a:gs pos="34000">
              <a:schemeClr val="accent5">
                <a:hueOff val="3352092"/>
                <a:satOff val="-16668"/>
                <a:lumOff val="-1471"/>
                <a:alphaOff val="0"/>
                <a:tint val="13500"/>
                <a:satMod val="250000"/>
              </a:schemeClr>
            </a:gs>
            <a:gs pos="100000">
              <a:schemeClr val="accent5">
                <a:hueOff val="3352092"/>
                <a:satOff val="-16668"/>
                <a:lumOff val="-147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1934483" y="363603"/>
        <a:ext cx="283931" cy="90871"/>
      </dsp:txXfrm>
    </dsp:sp>
    <dsp:sp modelId="{7F30EFEC-07A8-454E-83ED-42670BAB315F}">
      <dsp:nvSpPr>
        <dsp:cNvPr id="0" name=""/>
        <dsp:cNvSpPr/>
      </dsp:nvSpPr>
      <dsp:spPr>
        <a:xfrm>
          <a:off x="2323715" y="75976"/>
          <a:ext cx="666126" cy="666126"/>
        </a:xfrm>
        <a:prstGeom prst="foldedCorner">
          <a:avLst/>
        </a:prstGeom>
        <a:gradFill rotWithShape="0">
          <a:gsLst>
            <a:gs pos="0">
              <a:schemeClr val="accent5">
                <a:hueOff val="4469456"/>
                <a:satOff val="-22225"/>
                <a:lumOff val="-1961"/>
                <a:alphaOff val="0"/>
                <a:tint val="10000"/>
                <a:satMod val="300000"/>
              </a:schemeClr>
            </a:gs>
            <a:gs pos="34000">
              <a:schemeClr val="accent5">
                <a:hueOff val="4469456"/>
                <a:satOff val="-22225"/>
                <a:lumOff val="-1961"/>
                <a:alphaOff val="0"/>
                <a:tint val="13500"/>
                <a:satMod val="250000"/>
              </a:schemeClr>
            </a:gs>
            <a:gs pos="100000">
              <a:schemeClr val="accent5">
                <a:hueOff val="4469456"/>
                <a:satOff val="-22225"/>
                <a:lumOff val="-196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6 </a:t>
          </a:r>
          <a:r>
            <a:rPr lang="ru-RU" sz="1400" b="1" kern="1200" dirty="0" err="1"/>
            <a:t>мес</a:t>
          </a:r>
          <a:endParaRPr lang="es-ES" sz="1400" b="1" kern="1200" dirty="0"/>
        </a:p>
      </dsp:txBody>
      <dsp:txXfrm>
        <a:off x="2323715" y="75976"/>
        <a:ext cx="666126" cy="555103"/>
      </dsp:txXfrm>
    </dsp:sp>
    <dsp:sp modelId="{92A54B3A-4865-4431-BE41-04CF71767210}">
      <dsp:nvSpPr>
        <dsp:cNvPr id="0" name=""/>
        <dsp:cNvSpPr/>
      </dsp:nvSpPr>
      <dsp:spPr>
        <a:xfrm>
          <a:off x="3043931" y="215862"/>
          <a:ext cx="386353" cy="386353"/>
        </a:xfrm>
        <a:prstGeom prst="mathEqual">
          <a:avLst/>
        </a:prstGeom>
        <a:gradFill rotWithShape="0">
          <a:gsLst>
            <a:gs pos="0">
              <a:schemeClr val="accent5">
                <a:hueOff val="6704184"/>
                <a:satOff val="-33337"/>
                <a:lumOff val="-2941"/>
                <a:alphaOff val="0"/>
                <a:tint val="10000"/>
                <a:satMod val="300000"/>
              </a:schemeClr>
            </a:gs>
            <a:gs pos="34000">
              <a:schemeClr val="accent5">
                <a:hueOff val="6704184"/>
                <a:satOff val="-33337"/>
                <a:lumOff val="-2941"/>
                <a:alphaOff val="0"/>
                <a:tint val="13500"/>
                <a:satMod val="250000"/>
              </a:schemeClr>
            </a:gs>
            <a:gs pos="100000">
              <a:schemeClr val="accent5">
                <a:hueOff val="6704184"/>
                <a:satOff val="-33337"/>
                <a:lumOff val="-294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3095142" y="295451"/>
        <a:ext cx="283931" cy="227175"/>
      </dsp:txXfrm>
    </dsp:sp>
    <dsp:sp modelId="{6054EE31-C25B-4183-AF55-27F1495AD64A}">
      <dsp:nvSpPr>
        <dsp:cNvPr id="0" name=""/>
        <dsp:cNvSpPr/>
      </dsp:nvSpPr>
      <dsp:spPr>
        <a:xfrm>
          <a:off x="3484374" y="75976"/>
          <a:ext cx="666126" cy="666126"/>
        </a:xfrm>
        <a:prstGeom prst="foldedCorner">
          <a:avLst/>
        </a:prstGeom>
        <a:gradFill rotWithShape="0">
          <a:gsLst>
            <a:gs pos="0">
              <a:schemeClr val="accent5">
                <a:hueOff val="6704184"/>
                <a:satOff val="-33337"/>
                <a:lumOff val="-2941"/>
                <a:alphaOff val="0"/>
                <a:tint val="10000"/>
                <a:satMod val="300000"/>
              </a:schemeClr>
            </a:gs>
            <a:gs pos="34000">
              <a:schemeClr val="accent5">
                <a:hueOff val="6704184"/>
                <a:satOff val="-33337"/>
                <a:lumOff val="-2941"/>
                <a:alphaOff val="0"/>
                <a:tint val="13500"/>
                <a:satMod val="250000"/>
              </a:schemeClr>
            </a:gs>
            <a:gs pos="100000">
              <a:srgbClr val="87D6E1"/>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42 </a:t>
          </a:r>
          <a:r>
            <a:rPr lang="ru-RU" sz="1400" b="1" kern="1200" dirty="0" err="1"/>
            <a:t>мес</a:t>
          </a:r>
          <a:endParaRPr lang="es-ES" sz="1400" b="1" kern="1200" dirty="0"/>
        </a:p>
      </dsp:txBody>
      <dsp:txXfrm>
        <a:off x="3484374" y="75976"/>
        <a:ext cx="666126" cy="5551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61B9C-BD6D-473C-8BF7-E027284E5831}">
      <dsp:nvSpPr>
        <dsp:cNvPr id="0" name=""/>
        <dsp:cNvSpPr/>
      </dsp:nvSpPr>
      <dsp:spPr>
        <a:xfrm>
          <a:off x="70023" y="469"/>
          <a:ext cx="924555" cy="635717"/>
        </a:xfrm>
        <a:prstGeom prst="foldedCorner">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42 </a:t>
          </a:r>
          <a:r>
            <a:rPr lang="ru-RU" sz="1800" b="1" kern="1200" dirty="0" err="1">
              <a:effectLst>
                <a:outerShdw blurRad="38100" dist="38100" dir="2700000" algn="tl">
                  <a:srgbClr val="000000">
                    <a:alpha val="43137"/>
                  </a:srgbClr>
                </a:outerShdw>
              </a:effectLst>
            </a:rPr>
            <a:t>мес</a:t>
          </a:r>
          <a:endParaRPr lang="es-ES" sz="1800" b="1" kern="1200" dirty="0">
            <a:effectLst>
              <a:outerShdw blurRad="38100" dist="38100" dir="2700000" algn="tl">
                <a:srgbClr val="000000">
                  <a:alpha val="43137"/>
                </a:srgbClr>
              </a:outerShdw>
            </a:effectLst>
          </a:endParaRPr>
        </a:p>
      </dsp:txBody>
      <dsp:txXfrm>
        <a:off x="70023" y="469"/>
        <a:ext cx="924555" cy="529762"/>
      </dsp:txXfrm>
    </dsp:sp>
    <dsp:sp modelId="{36C2B9E6-EE9D-4AB3-B46F-F76D958323FA}">
      <dsp:nvSpPr>
        <dsp:cNvPr id="0" name=""/>
        <dsp:cNvSpPr/>
      </dsp:nvSpPr>
      <dsp:spPr>
        <a:xfrm>
          <a:off x="1046198" y="133970"/>
          <a:ext cx="368715" cy="368715"/>
        </a:xfrm>
        <a:prstGeom prst="mathMultiply">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1104093" y="191865"/>
        <a:ext cx="252925" cy="252925"/>
      </dsp:txXfrm>
    </dsp:sp>
    <dsp:sp modelId="{99806F92-5573-4FB6-82BC-76D81DE1483E}">
      <dsp:nvSpPr>
        <dsp:cNvPr id="0" name=""/>
        <dsp:cNvSpPr/>
      </dsp:nvSpPr>
      <dsp:spPr>
        <a:xfrm>
          <a:off x="1466534" y="469"/>
          <a:ext cx="924555" cy="635717"/>
        </a:xfrm>
        <a:prstGeom prst="foldedCorner">
          <a:avLst/>
        </a:prstGeom>
        <a:gradFill rotWithShape="0">
          <a:gsLst>
            <a:gs pos="0">
              <a:schemeClr val="accent2">
                <a:hueOff val="7087515"/>
                <a:satOff val="0"/>
                <a:lumOff val="-7451"/>
                <a:alphaOff val="0"/>
                <a:tint val="60000"/>
                <a:satMod val="160000"/>
              </a:schemeClr>
            </a:gs>
            <a:gs pos="46000">
              <a:schemeClr val="accent2">
                <a:hueOff val="7087515"/>
                <a:satOff val="0"/>
                <a:lumOff val="-7451"/>
                <a:alphaOff val="0"/>
                <a:tint val="86000"/>
                <a:satMod val="160000"/>
              </a:schemeClr>
            </a:gs>
            <a:gs pos="100000">
              <a:schemeClr val="accent2">
                <a:hueOff val="7087515"/>
                <a:satOff val="0"/>
                <a:lumOff val="-7451"/>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30 </a:t>
          </a:r>
          <a:r>
            <a:rPr lang="ru-RU" sz="1800" b="1" kern="1200" dirty="0">
              <a:effectLst>
                <a:outerShdw blurRad="38100" dist="38100" dir="2700000" algn="tl">
                  <a:srgbClr val="000000">
                    <a:alpha val="43137"/>
                  </a:srgbClr>
                </a:outerShdw>
              </a:effectLst>
            </a:rPr>
            <a:t>дней</a:t>
          </a:r>
          <a:endParaRPr lang="es-ES" sz="1800" b="1" kern="1200" dirty="0">
            <a:effectLst>
              <a:outerShdw blurRad="38100" dist="38100" dir="2700000" algn="tl">
                <a:srgbClr val="000000">
                  <a:alpha val="43137"/>
                </a:srgbClr>
              </a:outerShdw>
            </a:effectLst>
          </a:endParaRPr>
        </a:p>
      </dsp:txBody>
      <dsp:txXfrm>
        <a:off x="1466534" y="469"/>
        <a:ext cx="924555" cy="529762"/>
      </dsp:txXfrm>
    </dsp:sp>
    <dsp:sp modelId="{139553DC-D759-44FF-82B1-B9B79888A920}">
      <dsp:nvSpPr>
        <dsp:cNvPr id="0" name=""/>
        <dsp:cNvSpPr/>
      </dsp:nvSpPr>
      <dsp:spPr>
        <a:xfrm>
          <a:off x="2442710" y="133970"/>
          <a:ext cx="368715" cy="368715"/>
        </a:xfrm>
        <a:prstGeom prst="mathEqual">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2491583" y="209925"/>
        <a:ext cx="270969" cy="216805"/>
      </dsp:txXfrm>
    </dsp:sp>
    <dsp:sp modelId="{E8EC5DFC-A572-4B0E-837F-0AF9F8B7879E}">
      <dsp:nvSpPr>
        <dsp:cNvPr id="0" name=""/>
        <dsp:cNvSpPr/>
      </dsp:nvSpPr>
      <dsp:spPr>
        <a:xfrm>
          <a:off x="2863046" y="469"/>
          <a:ext cx="924555" cy="635717"/>
        </a:xfrm>
        <a:prstGeom prst="foldedCorner">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1.260 </a:t>
          </a:r>
          <a:r>
            <a:rPr lang="ru-RU" sz="1800" b="1" kern="1200" dirty="0">
              <a:effectLst>
                <a:outerShdw blurRad="38100" dist="38100" dir="2700000" algn="tl">
                  <a:srgbClr val="000000">
                    <a:alpha val="43137"/>
                  </a:srgbClr>
                </a:outerShdw>
              </a:effectLst>
            </a:rPr>
            <a:t>дней</a:t>
          </a:r>
          <a:endParaRPr lang="es-ES" sz="1800" b="1" kern="1200" dirty="0">
            <a:effectLst>
              <a:outerShdw blurRad="38100" dist="38100" dir="2700000" algn="tl">
                <a:srgbClr val="000000">
                  <a:alpha val="43137"/>
                </a:srgbClr>
              </a:outerShdw>
            </a:effectLst>
          </a:endParaRPr>
        </a:p>
      </dsp:txBody>
      <dsp:txXfrm>
        <a:off x="2863046" y="469"/>
        <a:ext cx="924555" cy="5297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986BE-73A4-49CF-8965-101FF16491B0}">
      <dsp:nvSpPr>
        <dsp:cNvPr id="0" name=""/>
        <dsp:cNvSpPr/>
      </dsp:nvSpPr>
      <dsp:spPr>
        <a:xfrm>
          <a:off x="10094" y="2439"/>
          <a:ext cx="2400740" cy="256158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2860" tIns="68580" rIns="22860" bIns="22860" numCol="1" spcCol="1270" anchor="t" anchorCtr="0">
          <a:noAutofit/>
        </a:bodyPr>
        <a:lstStyle/>
        <a:p>
          <a:pPr marL="0" lvl="1" indent="0" algn="l" defTabSz="800100">
            <a:lnSpc>
              <a:spcPct val="90000"/>
            </a:lnSpc>
            <a:spcBef>
              <a:spcPct val="0"/>
            </a:spcBef>
            <a:spcAft>
              <a:spcPct val="15000"/>
            </a:spcAft>
            <a:buNone/>
          </a:pPr>
          <a:r>
            <a:rPr lang="ru-RU" sz="1800" b="1" kern="1200" dirty="0"/>
            <a:t>Римская церковь получила политическую власть, когда три племени, принявшие арианство, были побеждены: </a:t>
          </a:r>
          <a:r>
            <a:rPr lang="ru-RU" sz="1800" b="1" kern="1200" dirty="0" err="1"/>
            <a:t>герулы</a:t>
          </a:r>
          <a:r>
            <a:rPr lang="ru-RU" sz="1800" b="1" kern="1200" dirty="0"/>
            <a:t>, вандалы и остготы</a:t>
          </a:r>
          <a:endParaRPr lang="es-ES" sz="1800" kern="1200" dirty="0"/>
        </a:p>
        <a:p>
          <a:pPr marL="0" lvl="1" indent="0" algn="l" defTabSz="800100">
            <a:lnSpc>
              <a:spcPct val="90000"/>
            </a:lnSpc>
            <a:spcBef>
              <a:spcPct val="0"/>
            </a:spcBef>
            <a:spcAft>
              <a:spcPct val="15000"/>
            </a:spcAft>
            <a:buNone/>
          </a:pPr>
          <a:endParaRPr lang="en-US" sz="1800" b="1" kern="1200" dirty="0"/>
        </a:p>
      </dsp:txBody>
      <dsp:txXfrm>
        <a:off x="66346" y="58691"/>
        <a:ext cx="2288236" cy="2505333"/>
      </dsp:txXfrm>
    </dsp:sp>
    <dsp:sp modelId="{4C0C64CF-FC34-4BE6-81FC-72164C65F805}">
      <dsp:nvSpPr>
        <dsp:cNvPr id="0" name=""/>
        <dsp:cNvSpPr/>
      </dsp:nvSpPr>
      <dsp:spPr>
        <a:xfrm>
          <a:off x="158459" y="2413049"/>
          <a:ext cx="2104011" cy="473027"/>
        </a:xfrm>
        <a:prstGeom prst="rect">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w="9525" cap="flat" cmpd="sng" algn="ctr">
          <a:solidFill>
            <a:schemeClr val="accent5">
              <a:hueOff val="0"/>
              <a:satOff val="0"/>
              <a:lumOff val="0"/>
              <a:alphaOff val="0"/>
            </a:schemeClr>
          </a:solidFill>
          <a:prstDash val="solid"/>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1">
          <a:scrgbClr r="0" g="0" b="0"/>
        </a:lnRef>
        <a:fillRef idx="3">
          <a:scrgbClr r="0" g="0" b="0"/>
        </a:fillRef>
        <a:effectRef idx="3">
          <a:scrgbClr r="0" g="0" b="0"/>
        </a:effectRef>
        <a:fontRef idx="minor">
          <a:schemeClr val="lt1"/>
        </a:fontRef>
      </dsp:style>
      <dsp:txBody>
        <a:bodyPr spcFirstLastPara="0" vert="horz" wrap="square" lIns="102870" tIns="0" rIns="34290" bIns="0" numCol="1" spcCol="1270" anchor="ctr" anchorCtr="0">
          <a:noAutofit/>
        </a:bodyPr>
        <a:lstStyle/>
        <a:p>
          <a:pPr marL="0" lvl="0" indent="0" algn="l" defTabSz="1200150">
            <a:lnSpc>
              <a:spcPct val="90000"/>
            </a:lnSpc>
            <a:spcBef>
              <a:spcPct val="0"/>
            </a:spcBef>
            <a:spcAft>
              <a:spcPct val="35000"/>
            </a:spcAft>
            <a:buNone/>
          </a:pPr>
          <a:r>
            <a:rPr lang="ru-RU" sz="2700" kern="1200" dirty="0">
              <a:effectLst>
                <a:outerShdw blurRad="38100" dist="38100" dir="2700000" algn="tl">
                  <a:srgbClr val="000000">
                    <a:alpha val="43137"/>
                  </a:srgbClr>
                </a:outerShdw>
              </a:effectLst>
            </a:rPr>
            <a:t>Год</a:t>
          </a:r>
          <a:r>
            <a:rPr lang="es-ES" sz="2700" kern="1200" dirty="0">
              <a:effectLst>
                <a:outerShdw blurRad="38100" dist="38100" dir="2700000" algn="tl">
                  <a:srgbClr val="000000">
                    <a:alpha val="43137"/>
                  </a:srgbClr>
                </a:outerShdw>
              </a:effectLst>
            </a:rPr>
            <a:t> 538</a:t>
          </a:r>
        </a:p>
      </dsp:txBody>
      <dsp:txXfrm>
        <a:off x="158459" y="2413049"/>
        <a:ext cx="1481698" cy="473027"/>
      </dsp:txXfrm>
    </dsp:sp>
    <dsp:sp modelId="{133A8FCC-A46B-41FD-8BB9-C03BBB47E7C1}">
      <dsp:nvSpPr>
        <dsp:cNvPr id="0" name=""/>
        <dsp:cNvSpPr/>
      </dsp:nvSpPr>
      <dsp:spPr>
        <a:xfrm>
          <a:off x="1699676" y="2175806"/>
          <a:ext cx="736403" cy="736403"/>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9525" cap="flat" cmpd="sng" algn="ctr">
          <a:solidFill>
            <a:schemeClr val="accent5">
              <a:tint val="40000"/>
              <a:alpha val="90000"/>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sp>
    <dsp:sp modelId="{417CCEBC-1CD5-4AC5-A999-F9BDDCC753C6}">
      <dsp:nvSpPr>
        <dsp:cNvPr id="0" name=""/>
        <dsp:cNvSpPr/>
      </dsp:nvSpPr>
      <dsp:spPr>
        <a:xfrm>
          <a:off x="2618519" y="2439"/>
          <a:ext cx="2400740" cy="256158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hueOff val="6704184"/>
              <a:satOff val="-33337"/>
              <a:lumOff val="-2941"/>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2860" tIns="68580" rIns="22860" bIns="22860" numCol="1" spcCol="1270" anchor="t" anchorCtr="0">
          <a:noAutofit/>
        </a:bodyPr>
        <a:lstStyle/>
        <a:p>
          <a:pPr marL="0" lvl="1" indent="0" algn="l" defTabSz="800100">
            <a:lnSpc>
              <a:spcPct val="90000"/>
            </a:lnSpc>
            <a:spcBef>
              <a:spcPct val="0"/>
            </a:spcBef>
            <a:spcAft>
              <a:spcPct val="15000"/>
            </a:spcAft>
            <a:buNone/>
          </a:pPr>
          <a:r>
            <a:rPr lang="ru-RU" sz="1800" b="1" kern="1200" dirty="0"/>
            <a:t>Французский генерал Бертье по приказу Наполеона берет Папу в плен, положив конец верховенству Римской церкви</a:t>
          </a:r>
          <a:endParaRPr lang="es-ES" sz="1800" kern="1200" dirty="0"/>
        </a:p>
        <a:p>
          <a:pPr marL="0" lvl="1" indent="0" algn="l" defTabSz="800100">
            <a:lnSpc>
              <a:spcPct val="90000"/>
            </a:lnSpc>
            <a:spcBef>
              <a:spcPct val="0"/>
            </a:spcBef>
            <a:spcAft>
              <a:spcPct val="15000"/>
            </a:spcAft>
            <a:buNone/>
          </a:pPr>
          <a:endParaRPr lang="en-US" sz="1800" b="1" kern="1200" dirty="0"/>
        </a:p>
      </dsp:txBody>
      <dsp:txXfrm>
        <a:off x="2674771" y="58691"/>
        <a:ext cx="2288236" cy="2505333"/>
      </dsp:txXfrm>
    </dsp:sp>
    <dsp:sp modelId="{C84E6F35-AD65-462C-B7D8-44C63EF63069}">
      <dsp:nvSpPr>
        <dsp:cNvPr id="0" name=""/>
        <dsp:cNvSpPr/>
      </dsp:nvSpPr>
      <dsp:spPr>
        <a:xfrm>
          <a:off x="2766884" y="2413049"/>
          <a:ext cx="2104011" cy="473027"/>
        </a:xfrm>
        <a:prstGeom prst="rect">
          <a:avLst/>
        </a:prstGeom>
        <a:gradFill rotWithShape="0">
          <a:gsLst>
            <a:gs pos="0">
              <a:schemeClr val="accent5">
                <a:hueOff val="6704184"/>
                <a:satOff val="-33337"/>
                <a:lumOff val="-2941"/>
                <a:alphaOff val="0"/>
                <a:tint val="60000"/>
                <a:satMod val="160000"/>
              </a:schemeClr>
            </a:gs>
            <a:gs pos="46000">
              <a:schemeClr val="accent5">
                <a:hueOff val="6704184"/>
                <a:satOff val="-33337"/>
                <a:lumOff val="-2941"/>
                <a:alphaOff val="0"/>
                <a:tint val="86000"/>
                <a:satMod val="160000"/>
              </a:schemeClr>
            </a:gs>
            <a:gs pos="100000">
              <a:schemeClr val="accent5">
                <a:hueOff val="6704184"/>
                <a:satOff val="-33337"/>
                <a:lumOff val="-2941"/>
                <a:alphaOff val="0"/>
                <a:shade val="40000"/>
                <a:satMod val="160000"/>
              </a:schemeClr>
            </a:gs>
          </a:gsLst>
          <a:path path="circle">
            <a:fillToRect l="50000" t="155000" r="50000" b="-55000"/>
          </a:path>
        </a:gradFill>
        <a:ln w="9525" cap="flat" cmpd="sng" algn="ctr">
          <a:solidFill>
            <a:schemeClr val="accent5">
              <a:hueOff val="6704184"/>
              <a:satOff val="-33337"/>
              <a:lumOff val="-2941"/>
              <a:alphaOff val="0"/>
            </a:schemeClr>
          </a:solidFill>
          <a:prstDash val="solid"/>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1">
          <a:scrgbClr r="0" g="0" b="0"/>
        </a:lnRef>
        <a:fillRef idx="3">
          <a:scrgbClr r="0" g="0" b="0"/>
        </a:fillRef>
        <a:effectRef idx="3">
          <a:scrgbClr r="0" g="0" b="0"/>
        </a:effectRef>
        <a:fontRef idx="minor">
          <a:schemeClr val="lt1"/>
        </a:fontRef>
      </dsp:style>
      <dsp:txBody>
        <a:bodyPr spcFirstLastPara="0" vert="horz" wrap="square" lIns="102870" tIns="0" rIns="34290" bIns="0" numCol="1" spcCol="1270" anchor="ctr" anchorCtr="0">
          <a:noAutofit/>
        </a:bodyPr>
        <a:lstStyle/>
        <a:p>
          <a:pPr marL="0" lvl="0" indent="0" algn="l" defTabSz="1200150">
            <a:lnSpc>
              <a:spcPct val="90000"/>
            </a:lnSpc>
            <a:spcBef>
              <a:spcPct val="0"/>
            </a:spcBef>
            <a:spcAft>
              <a:spcPct val="35000"/>
            </a:spcAft>
            <a:buNone/>
          </a:pPr>
          <a:r>
            <a:rPr lang="ru-RU" sz="2700" kern="1200" dirty="0">
              <a:effectLst>
                <a:outerShdw blurRad="38100" dist="38100" dir="2700000" algn="tl">
                  <a:srgbClr val="000000">
                    <a:alpha val="43137"/>
                  </a:srgbClr>
                </a:outerShdw>
              </a:effectLst>
            </a:rPr>
            <a:t>Год</a:t>
          </a:r>
          <a:r>
            <a:rPr lang="es-ES" sz="2700" kern="1200" dirty="0">
              <a:effectLst>
                <a:outerShdw blurRad="38100" dist="38100" dir="2700000" algn="tl">
                  <a:srgbClr val="000000">
                    <a:alpha val="43137"/>
                  </a:srgbClr>
                </a:outerShdw>
              </a:effectLst>
            </a:rPr>
            <a:t> 1798</a:t>
          </a:r>
        </a:p>
      </dsp:txBody>
      <dsp:txXfrm>
        <a:off x="2766884" y="2413049"/>
        <a:ext cx="1481698" cy="473027"/>
      </dsp:txXfrm>
    </dsp:sp>
    <dsp:sp modelId="{DB1248AC-5C10-4DB3-B7D1-C41E2C67920E}">
      <dsp:nvSpPr>
        <dsp:cNvPr id="0" name=""/>
        <dsp:cNvSpPr/>
      </dsp:nvSpPr>
      <dsp:spPr>
        <a:xfrm>
          <a:off x="4308101" y="2175806"/>
          <a:ext cx="736403" cy="736403"/>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9525" cap="flat" cmpd="sng" algn="ctr">
          <a:solidFill>
            <a:schemeClr val="accent5">
              <a:tint val="40000"/>
              <a:alpha val="90000"/>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086DD-873E-46B2-842C-E35656FB46B5}">
      <dsp:nvSpPr>
        <dsp:cNvPr id="0" name=""/>
        <dsp:cNvSpPr/>
      </dsp:nvSpPr>
      <dsp:spPr>
        <a:xfrm>
          <a:off x="1181636" y="279917"/>
          <a:ext cx="4718588" cy="1474558"/>
        </a:xfrm>
        <a:prstGeom prst="rect">
          <a:avLst/>
        </a:prstGeom>
        <a:solidFill>
          <a:schemeClr val="accent2">
            <a:lumMod val="20000"/>
            <a:lumOff val="80000"/>
          </a:schemeClr>
        </a:solidFill>
        <a:ln w="28575" cap="flat" cmpd="sng" algn="ctr">
          <a:solidFill>
            <a:schemeClr val="accent2"/>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ru-RU" sz="1800" b="1" kern="1200" dirty="0"/>
            <a:t>Они были первыми, у кого Библия была доступна на их родном языке (до этого она была доступна только на латыни, греческом или иврите)</a:t>
          </a:r>
          <a:r>
            <a:rPr lang="es-ES" sz="1800" b="1" kern="1200" dirty="0"/>
            <a:t>.</a:t>
          </a:r>
        </a:p>
      </dsp:txBody>
      <dsp:txXfrm>
        <a:off x="1181636" y="279917"/>
        <a:ext cx="4718588" cy="1474558"/>
      </dsp:txXfrm>
    </dsp:sp>
    <dsp:sp modelId="{4923F7D4-3590-4288-B796-26B6CAB1FEF8}">
      <dsp:nvSpPr>
        <dsp:cNvPr id="0" name=""/>
        <dsp:cNvSpPr/>
      </dsp:nvSpPr>
      <dsp:spPr>
        <a:xfrm>
          <a:off x="273990" y="66925"/>
          <a:ext cx="1813374" cy="1548286"/>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21BAE1E-83CF-499A-BD31-E04A0D7A6B7B}">
      <dsp:nvSpPr>
        <dsp:cNvPr id="0" name=""/>
        <dsp:cNvSpPr/>
      </dsp:nvSpPr>
      <dsp:spPr>
        <a:xfrm>
          <a:off x="7034625" y="279917"/>
          <a:ext cx="4718588" cy="1474558"/>
        </a:xfrm>
        <a:prstGeom prst="rect">
          <a:avLst/>
        </a:prstGeom>
        <a:solidFill>
          <a:schemeClr val="accent5">
            <a:lumMod val="20000"/>
            <a:lumOff val="80000"/>
          </a:schemeClr>
        </a:solidFill>
        <a:ln w="28575" cap="flat" cmpd="sng" algn="ctr">
          <a:solidFill>
            <a:schemeClr val="accent5"/>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ru-RU" sz="1800" b="1" kern="1200" dirty="0"/>
            <a:t>Поскольку это была запрещенная книга, они переписывали ее в пещерах, прячась от осаждавших их папистов</a:t>
          </a:r>
          <a:r>
            <a:rPr lang="es-ES" sz="1800" b="1" kern="1200" dirty="0"/>
            <a:t>.</a:t>
          </a:r>
        </a:p>
      </dsp:txBody>
      <dsp:txXfrm>
        <a:off x="7034625" y="279917"/>
        <a:ext cx="4718588" cy="1474558"/>
      </dsp:txXfrm>
    </dsp:sp>
    <dsp:sp modelId="{3477903D-13F5-4CEF-AE4E-BB166B32BE3B}">
      <dsp:nvSpPr>
        <dsp:cNvPr id="0" name=""/>
        <dsp:cNvSpPr/>
      </dsp:nvSpPr>
      <dsp:spPr>
        <a:xfrm>
          <a:off x="6057856" y="66925"/>
          <a:ext cx="1813374" cy="1548286"/>
        </a:xfrm>
        <a:prstGeom prst="rect">
          <a:avLst/>
        </a:prstGeom>
        <a:blipFill rotWithShape="1">
          <a:blip xmlns:r="http://schemas.openxmlformats.org/officeDocument/2006/relationships"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F667C59-FB1F-42E9-A5C4-74681084C244}">
      <dsp:nvSpPr>
        <dsp:cNvPr id="0" name=""/>
        <dsp:cNvSpPr/>
      </dsp:nvSpPr>
      <dsp:spPr>
        <a:xfrm>
          <a:off x="1181636" y="2258315"/>
          <a:ext cx="4718588" cy="1474558"/>
        </a:xfrm>
        <a:prstGeom prst="rect">
          <a:avLst/>
        </a:prstGeom>
        <a:solidFill>
          <a:schemeClr val="tx2">
            <a:lumMod val="20000"/>
            <a:lumOff val="80000"/>
          </a:schemeClr>
        </a:solidFill>
        <a:ln w="28575" cap="flat" cmpd="sng" algn="ctr">
          <a:solidFill>
            <a:schemeClr val="tx2"/>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ru-RU" sz="1800" b="1" kern="1200" dirty="0"/>
            <a:t>Они всегда носили с собой библейские отрывки, которыми в подходящие моменты делились с другими, давая им надежду и ободрение в Господе</a:t>
          </a:r>
          <a:r>
            <a:rPr lang="es-ES" sz="1800" b="1" kern="1200" dirty="0"/>
            <a:t>.</a:t>
          </a:r>
        </a:p>
      </dsp:txBody>
      <dsp:txXfrm>
        <a:off x="1181636" y="2258315"/>
        <a:ext cx="4718588" cy="1474558"/>
      </dsp:txXfrm>
    </dsp:sp>
    <dsp:sp modelId="{541660C6-71BB-4050-8255-995E064834BE}">
      <dsp:nvSpPr>
        <dsp:cNvPr id="0" name=""/>
        <dsp:cNvSpPr/>
      </dsp:nvSpPr>
      <dsp:spPr>
        <a:xfrm>
          <a:off x="273990" y="2045323"/>
          <a:ext cx="1813374" cy="1548286"/>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r="537"/>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BBA4B82-0147-4337-B186-81EE6B55A74B}">
      <dsp:nvSpPr>
        <dsp:cNvPr id="0" name=""/>
        <dsp:cNvSpPr/>
      </dsp:nvSpPr>
      <dsp:spPr>
        <a:xfrm>
          <a:off x="7034625" y="2327947"/>
          <a:ext cx="4718588" cy="1474558"/>
        </a:xfrm>
        <a:prstGeom prst="rect">
          <a:avLst/>
        </a:prstGeom>
        <a:solidFill>
          <a:schemeClr val="accent3">
            <a:lumMod val="20000"/>
            <a:lumOff val="80000"/>
          </a:schemeClr>
        </a:solidFill>
        <a:ln w="28575" cap="flat" cmpd="sng" algn="ctr">
          <a:solidFill>
            <a:schemeClr val="accent3"/>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ru-RU" sz="1800" b="1" kern="1200" dirty="0"/>
            <a:t>Они веками сохраняли библейские истины, которые знали. Они были известны своей верностью и преданностью</a:t>
          </a:r>
          <a:r>
            <a:rPr lang="es-ES" sz="1800" b="1" kern="1200" dirty="0"/>
            <a:t>.</a:t>
          </a:r>
        </a:p>
      </dsp:txBody>
      <dsp:txXfrm>
        <a:off x="7034625" y="2327947"/>
        <a:ext cx="4718588" cy="1474558"/>
      </dsp:txXfrm>
    </dsp:sp>
    <dsp:sp modelId="{FADC9253-F1B6-4316-B103-BE06CEE714D2}">
      <dsp:nvSpPr>
        <dsp:cNvPr id="0" name=""/>
        <dsp:cNvSpPr/>
      </dsp:nvSpPr>
      <dsp:spPr>
        <a:xfrm>
          <a:off x="6057856" y="1923231"/>
          <a:ext cx="1813374" cy="1931735"/>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C70CBE0-A769-40DA-8D95-1DF10CFF5153}">
      <dsp:nvSpPr>
        <dsp:cNvPr id="0" name=""/>
        <dsp:cNvSpPr/>
      </dsp:nvSpPr>
      <dsp:spPr>
        <a:xfrm>
          <a:off x="1181636" y="4236713"/>
          <a:ext cx="4718588" cy="1474558"/>
        </a:xfrm>
        <a:prstGeom prst="rect">
          <a:avLst/>
        </a:prstGeom>
        <a:solidFill>
          <a:schemeClr val="accent6">
            <a:lumMod val="20000"/>
            <a:lumOff val="80000"/>
          </a:schemeClr>
        </a:solidFill>
        <a:ln w="28575" cap="flat" cmpd="sng" algn="ctr">
          <a:solidFill>
            <a:schemeClr val="accent6"/>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ru-RU" sz="1800" b="1" kern="1200" dirty="0"/>
            <a:t>Целые деревни были обращены как на юге Франции, так и на севере Италии, в Пьемонте</a:t>
          </a:r>
          <a:r>
            <a:rPr lang="es-ES" sz="1800" b="1" kern="1200" dirty="0"/>
            <a:t>.</a:t>
          </a:r>
        </a:p>
      </dsp:txBody>
      <dsp:txXfrm>
        <a:off x="1181636" y="4236713"/>
        <a:ext cx="4718588" cy="1474558"/>
      </dsp:txXfrm>
    </dsp:sp>
    <dsp:sp modelId="{F6BCC3B9-42FB-44F4-82DE-4DF0D0332DCA}">
      <dsp:nvSpPr>
        <dsp:cNvPr id="0" name=""/>
        <dsp:cNvSpPr/>
      </dsp:nvSpPr>
      <dsp:spPr>
        <a:xfrm>
          <a:off x="273990" y="4023721"/>
          <a:ext cx="1813374" cy="1548286"/>
        </a:xfrm>
        <a:prstGeom prst="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7E30464-2000-49BA-96DA-BD7037332591}">
      <dsp:nvSpPr>
        <dsp:cNvPr id="0" name=""/>
        <dsp:cNvSpPr/>
      </dsp:nvSpPr>
      <dsp:spPr>
        <a:xfrm>
          <a:off x="7034625" y="4236713"/>
          <a:ext cx="4718588" cy="1474558"/>
        </a:xfrm>
        <a:prstGeom prst="rect">
          <a:avLst/>
        </a:prstGeom>
        <a:solidFill>
          <a:srgbClr val="D1D1FF"/>
        </a:solidFill>
        <a:ln w="28575" cap="flat" cmpd="sng" algn="ctr">
          <a:solidFill>
            <a:schemeClr val="accent1"/>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ru-RU" sz="1800" b="1" kern="1200" dirty="0"/>
            <a:t>Большинство этих деревень были стерты папством с лица земли, а их жители истреблены</a:t>
          </a:r>
          <a:r>
            <a:rPr lang="es-ES" sz="1800" b="1" kern="1200" dirty="0"/>
            <a:t>.</a:t>
          </a:r>
        </a:p>
      </dsp:txBody>
      <dsp:txXfrm>
        <a:off x="7034625" y="4236713"/>
        <a:ext cx="4718588" cy="1474558"/>
      </dsp:txXfrm>
    </dsp:sp>
    <dsp:sp modelId="{00B13436-052F-4D97-904C-2583FFF8BF3A}">
      <dsp:nvSpPr>
        <dsp:cNvPr id="0" name=""/>
        <dsp:cNvSpPr/>
      </dsp:nvSpPr>
      <dsp:spPr>
        <a:xfrm>
          <a:off x="6057856" y="4023721"/>
          <a:ext cx="1813374" cy="1548286"/>
        </a:xfrm>
        <a:prstGeom prst="rect">
          <a:avLst/>
        </a:prstGeom>
        <a:blipFill dpi="0"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08F5C-8DD9-4607-915F-DBD2F8301386}">
      <dsp:nvSpPr>
        <dsp:cNvPr id="0" name=""/>
        <dsp:cNvSpPr/>
      </dsp:nvSpPr>
      <dsp:spPr>
        <a:xfrm rot="10800000">
          <a:off x="2549" y="949"/>
          <a:ext cx="7995276" cy="281345"/>
        </a:xfrm>
        <a:prstGeom prst="homePlate">
          <a:avLst/>
        </a:prstGeom>
        <a:solidFill>
          <a:schemeClr val="accent2">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rPr>
            <a:t>Они верили в обещания Христа</a:t>
          </a:r>
          <a:r>
            <a:rPr lang="es-ES" sz="2000" b="1" kern="1200" dirty="0">
              <a:effectLst>
                <a:outerShdw blurRad="38100" dist="38100" dir="2700000" algn="tl">
                  <a:srgbClr val="000000">
                    <a:alpha val="43137"/>
                  </a:srgbClr>
                </a:outerShdw>
              </a:effectLst>
            </a:rPr>
            <a:t> </a:t>
          </a:r>
        </a:p>
      </dsp:txBody>
      <dsp:txXfrm rot="10800000">
        <a:off x="72885" y="949"/>
        <a:ext cx="7924940" cy="281345"/>
      </dsp:txXfrm>
    </dsp:sp>
    <dsp:sp modelId="{DAB620C4-3E8A-419D-B6E1-CCC62804A07F}">
      <dsp:nvSpPr>
        <dsp:cNvPr id="0" name=""/>
        <dsp:cNvSpPr/>
      </dsp:nvSpPr>
      <dsp:spPr>
        <a:xfrm>
          <a:off x="0" y="949"/>
          <a:ext cx="281345" cy="281345"/>
        </a:xfrm>
        <a:prstGeom prst="quadArrowCallout">
          <a:avLst/>
        </a:prstGeom>
        <a:solidFill>
          <a:srgbClr val="FFE8A7"/>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5B1688E-AC07-4656-932A-106AC840F8F0}">
      <dsp:nvSpPr>
        <dsp:cNvPr id="0" name=""/>
        <dsp:cNvSpPr/>
      </dsp:nvSpPr>
      <dsp:spPr>
        <a:xfrm rot="10800000">
          <a:off x="2549" y="352631"/>
          <a:ext cx="7995276" cy="281345"/>
        </a:xfrm>
        <a:prstGeom prst="homePlate">
          <a:avLst/>
        </a:prstGeom>
        <a:solidFill>
          <a:schemeClr val="accent2">
            <a:hueOff val="2362505"/>
            <a:satOff val="0"/>
            <a:lumOff val="-2484"/>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rPr>
            <a:t>Силы Христовой им хватило, чтобы преодолеть испытания</a:t>
          </a:r>
          <a:endParaRPr lang="es-ES" sz="2000" b="1" kern="1200" dirty="0">
            <a:effectLst>
              <a:outerShdw blurRad="38100" dist="38100" dir="2700000" algn="tl">
                <a:srgbClr val="000000">
                  <a:alpha val="43137"/>
                </a:srgbClr>
              </a:outerShdw>
            </a:effectLst>
          </a:endParaRPr>
        </a:p>
      </dsp:txBody>
      <dsp:txXfrm rot="10800000">
        <a:off x="72885" y="352631"/>
        <a:ext cx="7924940" cy="281345"/>
      </dsp:txXfrm>
    </dsp:sp>
    <dsp:sp modelId="{A3C0C93E-8A07-47E8-A965-51CC0AF43759}">
      <dsp:nvSpPr>
        <dsp:cNvPr id="0" name=""/>
        <dsp:cNvSpPr/>
      </dsp:nvSpPr>
      <dsp:spPr>
        <a:xfrm>
          <a:off x="0" y="352631"/>
          <a:ext cx="281345" cy="281345"/>
        </a:xfrm>
        <a:prstGeom prst="quadArrowCallout">
          <a:avLst/>
        </a:prstGeom>
        <a:solidFill>
          <a:srgbClr val="C7FF75"/>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C28AFC5-4742-4782-96B6-B9F2524CBFF5}">
      <dsp:nvSpPr>
        <dsp:cNvPr id="0" name=""/>
        <dsp:cNvSpPr/>
      </dsp:nvSpPr>
      <dsp:spPr>
        <a:xfrm rot="10800000">
          <a:off x="2549" y="704313"/>
          <a:ext cx="7995276" cy="281345"/>
        </a:xfrm>
        <a:prstGeom prst="homePlate">
          <a:avLst/>
        </a:prstGeom>
        <a:solidFill>
          <a:schemeClr val="accent2">
            <a:hueOff val="4725010"/>
            <a:satOff val="0"/>
            <a:lumOff val="-4967"/>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a:t>Они находили радость, участвуя в страданиях Христа</a:t>
          </a:r>
          <a:endParaRPr lang="es-ES" sz="2000" b="1" kern="1200" dirty="0">
            <a:effectLst>
              <a:outerShdw blurRad="38100" dist="38100" dir="2700000" algn="tl">
                <a:srgbClr val="000000">
                  <a:alpha val="43137"/>
                </a:srgbClr>
              </a:outerShdw>
            </a:effectLst>
          </a:endParaRPr>
        </a:p>
      </dsp:txBody>
      <dsp:txXfrm rot="10800000">
        <a:off x="72885" y="704313"/>
        <a:ext cx="7924940" cy="281345"/>
      </dsp:txXfrm>
    </dsp:sp>
    <dsp:sp modelId="{9D310346-0599-4DCE-8849-20066C8AC77B}">
      <dsp:nvSpPr>
        <dsp:cNvPr id="0" name=""/>
        <dsp:cNvSpPr/>
      </dsp:nvSpPr>
      <dsp:spPr>
        <a:xfrm>
          <a:off x="0" y="704313"/>
          <a:ext cx="281345" cy="281345"/>
        </a:xfrm>
        <a:prstGeom prst="quadArrowCallout">
          <a:avLst/>
        </a:prstGeom>
        <a:solidFill>
          <a:srgbClr val="57FF5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C0E7D78-A41A-4E1E-BF60-991BAD15D108}">
      <dsp:nvSpPr>
        <dsp:cNvPr id="0" name=""/>
        <dsp:cNvSpPr/>
      </dsp:nvSpPr>
      <dsp:spPr>
        <a:xfrm rot="10800000">
          <a:off x="2549" y="1055995"/>
          <a:ext cx="7995276" cy="281345"/>
        </a:xfrm>
        <a:prstGeom prst="homePlate">
          <a:avLst/>
        </a:prstGeom>
        <a:solidFill>
          <a:schemeClr val="accent2">
            <a:hueOff val="7087515"/>
            <a:satOff val="0"/>
            <a:lumOff val="-7451"/>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rPr>
            <a:t>Их верность была мощным свидетельством миру</a:t>
          </a:r>
          <a:endParaRPr lang="es-ES" sz="2000" b="1" kern="1200" dirty="0">
            <a:effectLst>
              <a:outerShdw blurRad="38100" dist="38100" dir="2700000" algn="tl">
                <a:srgbClr val="000000">
                  <a:alpha val="43137"/>
                </a:srgbClr>
              </a:outerShdw>
            </a:effectLst>
          </a:endParaRPr>
        </a:p>
      </dsp:txBody>
      <dsp:txXfrm rot="10800000">
        <a:off x="72885" y="1055995"/>
        <a:ext cx="7924940" cy="281345"/>
      </dsp:txXfrm>
    </dsp:sp>
    <dsp:sp modelId="{A738EA41-06E1-4C0F-8B00-CB7489671788}">
      <dsp:nvSpPr>
        <dsp:cNvPr id="0" name=""/>
        <dsp:cNvSpPr/>
      </dsp:nvSpPr>
      <dsp:spPr>
        <a:xfrm>
          <a:off x="0" y="1055995"/>
          <a:ext cx="281345" cy="281345"/>
        </a:xfrm>
        <a:prstGeom prst="quadArrowCallout">
          <a:avLst/>
        </a:prstGeom>
        <a:solidFill>
          <a:srgbClr val="69FFD4"/>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211A553-30D8-4D8E-8740-0A2BE8A2FA4A}">
      <dsp:nvSpPr>
        <dsp:cNvPr id="0" name=""/>
        <dsp:cNvSpPr/>
      </dsp:nvSpPr>
      <dsp:spPr>
        <a:xfrm rot="10800000">
          <a:off x="2549" y="1407677"/>
          <a:ext cx="7995276" cy="281345"/>
        </a:xfrm>
        <a:prstGeom prst="homePlate">
          <a:avLst/>
        </a:prstGeom>
        <a:solidFill>
          <a:schemeClr val="accent2">
            <a:hueOff val="9450020"/>
            <a:satOff val="0"/>
            <a:lumOff val="-9935"/>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rPr>
            <a:t>Они смотрели за пределы настоящего, в  славное будущее</a:t>
          </a:r>
          <a:endParaRPr lang="es-ES" sz="2000" b="1" kern="1200" dirty="0">
            <a:effectLst>
              <a:outerShdw blurRad="38100" dist="38100" dir="2700000" algn="tl">
                <a:srgbClr val="000000">
                  <a:alpha val="43137"/>
                </a:srgbClr>
              </a:outerShdw>
            </a:effectLst>
          </a:endParaRPr>
        </a:p>
      </dsp:txBody>
      <dsp:txXfrm rot="10800000">
        <a:off x="72885" y="1407677"/>
        <a:ext cx="7924940" cy="281345"/>
      </dsp:txXfrm>
    </dsp:sp>
    <dsp:sp modelId="{BB9A4E3A-5DA4-4790-A402-DA01190D7555}">
      <dsp:nvSpPr>
        <dsp:cNvPr id="0" name=""/>
        <dsp:cNvSpPr/>
      </dsp:nvSpPr>
      <dsp:spPr>
        <a:xfrm>
          <a:off x="0" y="1407677"/>
          <a:ext cx="281345" cy="281345"/>
        </a:xfrm>
        <a:prstGeom prst="quadArrowCallout">
          <a:avLst/>
        </a:prstGeom>
        <a:solidFill>
          <a:srgbClr val="61C7F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190ED87-3579-4005-A234-CD55DD4A5BE6}">
      <dsp:nvSpPr>
        <dsp:cNvPr id="0" name=""/>
        <dsp:cNvSpPr/>
      </dsp:nvSpPr>
      <dsp:spPr>
        <a:xfrm rot="10800000">
          <a:off x="2549" y="1759359"/>
          <a:ext cx="7995276" cy="281345"/>
        </a:xfrm>
        <a:prstGeom prst="homePlate">
          <a:avLst/>
        </a:prstGeom>
        <a:solidFill>
          <a:schemeClr val="accent2">
            <a:hueOff val="11812524"/>
            <a:satOff val="0"/>
            <a:lumOff val="-12418"/>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rPr>
            <a:t>Они знали, что смерть — это побеждённый враг</a:t>
          </a:r>
          <a:endParaRPr lang="es-ES" sz="2000" b="1" kern="1200" dirty="0">
            <a:effectLst>
              <a:outerShdw blurRad="38100" dist="38100" dir="2700000" algn="tl">
                <a:srgbClr val="000000">
                  <a:alpha val="43137"/>
                </a:srgbClr>
              </a:outerShdw>
            </a:effectLst>
          </a:endParaRPr>
        </a:p>
      </dsp:txBody>
      <dsp:txXfrm rot="10800000">
        <a:off x="72885" y="1759359"/>
        <a:ext cx="7924940" cy="281345"/>
      </dsp:txXfrm>
    </dsp:sp>
    <dsp:sp modelId="{75BA0039-583C-4248-8E1B-8789C4EB9338}">
      <dsp:nvSpPr>
        <dsp:cNvPr id="0" name=""/>
        <dsp:cNvSpPr/>
      </dsp:nvSpPr>
      <dsp:spPr>
        <a:xfrm>
          <a:off x="0" y="1759359"/>
          <a:ext cx="281345" cy="281345"/>
        </a:xfrm>
        <a:prstGeom prst="quadArrowCallout">
          <a:avLst/>
        </a:prstGeom>
        <a:solidFill>
          <a:srgbClr val="6561F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A41E1AE-0B05-460C-8091-A2450B3591D2}">
      <dsp:nvSpPr>
        <dsp:cNvPr id="0" name=""/>
        <dsp:cNvSpPr/>
      </dsp:nvSpPr>
      <dsp:spPr>
        <a:xfrm rot="10800000">
          <a:off x="2549" y="2111040"/>
          <a:ext cx="7995276" cy="281345"/>
        </a:xfrm>
        <a:prstGeom prst="homePlate">
          <a:avLst/>
        </a:prstGeom>
        <a:solidFill>
          <a:schemeClr val="accent2">
            <a:hueOff val="14175029"/>
            <a:satOff val="0"/>
            <a:lumOff val="-14902"/>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rPr>
            <a:t>Они твердо держались обетований Слова Божьего</a:t>
          </a:r>
          <a:endParaRPr lang="es-ES" sz="2000" b="1" kern="1200" dirty="0">
            <a:effectLst>
              <a:outerShdw blurRad="38100" dist="38100" dir="2700000" algn="tl">
                <a:srgbClr val="000000">
                  <a:alpha val="43137"/>
                </a:srgbClr>
              </a:outerShdw>
            </a:effectLst>
          </a:endParaRPr>
        </a:p>
      </dsp:txBody>
      <dsp:txXfrm rot="10800000">
        <a:off x="72885" y="2111040"/>
        <a:ext cx="7924940" cy="281345"/>
      </dsp:txXfrm>
    </dsp:sp>
    <dsp:sp modelId="{A42F05C5-8F55-4BF0-8EA2-974C834DE57E}">
      <dsp:nvSpPr>
        <dsp:cNvPr id="0" name=""/>
        <dsp:cNvSpPr/>
      </dsp:nvSpPr>
      <dsp:spPr>
        <a:xfrm>
          <a:off x="0" y="2111040"/>
          <a:ext cx="281345" cy="281345"/>
        </a:xfrm>
        <a:prstGeom prst="quadArrowCallout">
          <a:avLst/>
        </a:prstGeom>
        <a:solidFill>
          <a:srgbClr val="CE61F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E8F0F-0928-40C1-9C7C-A3677AABBB8C}">
      <dsp:nvSpPr>
        <dsp:cNvPr id="0" name=""/>
        <dsp:cNvSpPr/>
      </dsp:nvSpPr>
      <dsp:spPr>
        <a:xfrm>
          <a:off x="2413" y="165908"/>
          <a:ext cx="1914952" cy="1531962"/>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2711BE3-F2D6-4F38-92FF-F2A360127316}">
      <dsp:nvSpPr>
        <dsp:cNvPr id="0" name=""/>
        <dsp:cNvSpPr/>
      </dsp:nvSpPr>
      <dsp:spPr>
        <a:xfrm>
          <a:off x="174759" y="1544674"/>
          <a:ext cx="1704307" cy="536186"/>
        </a:xfrm>
        <a:prstGeom prst="wedgeRectCallout">
          <a:avLst>
            <a:gd name="adj1" fmla="val 20250"/>
            <a:gd name="adj2" fmla="val -60700"/>
          </a:avLst>
        </a:prstGeom>
        <a:solidFill>
          <a:schemeClr val="accent5">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John </a:t>
          </a:r>
          <a:r>
            <a:rPr lang="es-ES" sz="1800" b="1" kern="1200" dirty="0" err="1"/>
            <a:t>Huss</a:t>
          </a:r>
          <a:r>
            <a:rPr lang="es-ES" sz="1800" b="1" kern="1200" dirty="0"/>
            <a:t> (1370-1415)</a:t>
          </a:r>
        </a:p>
      </dsp:txBody>
      <dsp:txXfrm>
        <a:off x="174759" y="1544674"/>
        <a:ext cx="1704307" cy="536186"/>
      </dsp:txXfrm>
    </dsp:sp>
    <dsp:sp modelId="{D7B027DD-5D6B-42FF-92CD-D169AF3F083F}">
      <dsp:nvSpPr>
        <dsp:cNvPr id="0" name=""/>
        <dsp:cNvSpPr/>
      </dsp:nvSpPr>
      <dsp:spPr>
        <a:xfrm>
          <a:off x="2108861" y="165908"/>
          <a:ext cx="1914952" cy="1531962"/>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8926815-FA2A-45B9-BFEB-FD38BD03D28D}">
      <dsp:nvSpPr>
        <dsp:cNvPr id="0" name=""/>
        <dsp:cNvSpPr/>
      </dsp:nvSpPr>
      <dsp:spPr>
        <a:xfrm>
          <a:off x="2281207" y="1544674"/>
          <a:ext cx="1704307" cy="536186"/>
        </a:xfrm>
        <a:prstGeom prst="wedgeRectCallout">
          <a:avLst>
            <a:gd name="adj1" fmla="val 20250"/>
            <a:gd name="adj2" fmla="val -60700"/>
          </a:avLst>
        </a:prstGeom>
        <a:solidFill>
          <a:schemeClr val="accent5">
            <a:hueOff val="2234728"/>
            <a:satOff val="-11112"/>
            <a:lumOff val="-98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Jerome      (1360-1416)</a:t>
          </a:r>
        </a:p>
      </dsp:txBody>
      <dsp:txXfrm>
        <a:off x="2281207" y="1544674"/>
        <a:ext cx="1704307" cy="536186"/>
      </dsp:txXfrm>
    </dsp:sp>
    <dsp:sp modelId="{CE2D8485-1B30-4337-9CFB-46132244F35B}">
      <dsp:nvSpPr>
        <dsp:cNvPr id="0" name=""/>
        <dsp:cNvSpPr/>
      </dsp:nvSpPr>
      <dsp:spPr>
        <a:xfrm>
          <a:off x="4215309" y="165908"/>
          <a:ext cx="1914952" cy="1531962"/>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l="523"/>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6291D73-C102-4E1C-AAB2-D95348C8F051}">
      <dsp:nvSpPr>
        <dsp:cNvPr id="0" name=""/>
        <dsp:cNvSpPr/>
      </dsp:nvSpPr>
      <dsp:spPr>
        <a:xfrm>
          <a:off x="4387655" y="1544674"/>
          <a:ext cx="1704307" cy="536186"/>
        </a:xfrm>
        <a:prstGeom prst="wedgeRectCallout">
          <a:avLst>
            <a:gd name="adj1" fmla="val 20250"/>
            <a:gd name="adj2" fmla="val -60700"/>
          </a:avLst>
        </a:prstGeom>
        <a:solidFill>
          <a:schemeClr val="accent5">
            <a:hueOff val="4469456"/>
            <a:satOff val="-22225"/>
            <a:lumOff val="-1961"/>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Tyndale</a:t>
          </a:r>
          <a:br>
            <a:rPr lang="es-ES" sz="1800" b="1" kern="1200" dirty="0"/>
          </a:br>
          <a:r>
            <a:rPr lang="es-ES" sz="1800" b="1" kern="1200" dirty="0"/>
            <a:t>(1494-1536)</a:t>
          </a:r>
        </a:p>
      </dsp:txBody>
      <dsp:txXfrm>
        <a:off x="4387655" y="1544674"/>
        <a:ext cx="1704307" cy="536186"/>
      </dsp:txXfrm>
    </dsp:sp>
    <dsp:sp modelId="{C541C09D-0B05-445C-87E4-F493E7C50EDC}">
      <dsp:nvSpPr>
        <dsp:cNvPr id="0" name=""/>
        <dsp:cNvSpPr/>
      </dsp:nvSpPr>
      <dsp:spPr>
        <a:xfrm>
          <a:off x="6321757" y="165908"/>
          <a:ext cx="1914952" cy="1531962"/>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126"/>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4B06721-0D4E-4BF3-BB6F-5A0760752AA7}">
      <dsp:nvSpPr>
        <dsp:cNvPr id="0" name=""/>
        <dsp:cNvSpPr/>
      </dsp:nvSpPr>
      <dsp:spPr>
        <a:xfrm>
          <a:off x="6494103" y="1544674"/>
          <a:ext cx="1704307" cy="536186"/>
        </a:xfrm>
        <a:prstGeom prst="wedgeRectCallout">
          <a:avLst>
            <a:gd name="adj1" fmla="val 20250"/>
            <a:gd name="adj2" fmla="val -60700"/>
          </a:avLst>
        </a:prstGeom>
        <a:solidFill>
          <a:schemeClr val="accent5">
            <a:hueOff val="6704184"/>
            <a:satOff val="-33337"/>
            <a:lumOff val="-2941"/>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Hugh </a:t>
          </a:r>
          <a:r>
            <a:rPr lang="es-ES" sz="1800" b="1" kern="1200" dirty="0" err="1"/>
            <a:t>Latimer</a:t>
          </a:r>
          <a:r>
            <a:rPr lang="es-ES" sz="1800" b="1" kern="1200" dirty="0"/>
            <a:t> (1490-1555)</a:t>
          </a:r>
        </a:p>
      </dsp:txBody>
      <dsp:txXfrm>
        <a:off x="6494103" y="1544674"/>
        <a:ext cx="1704307" cy="536186"/>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F1DA91-BC21-4618-A507-5F0CA9CAF755}" type="datetimeFigureOut">
              <a:rPr lang="es-ES" smtClean="0"/>
              <a:t>13/04/2024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D1D156-3514-44A7-BE79-18F35EA78BBF}" type="slidenum">
              <a:rPr lang="es-ES" smtClean="0"/>
              <a:t>‹Nº›</a:t>
            </a:fld>
            <a:endParaRPr lang="es-ES"/>
          </a:p>
        </p:txBody>
      </p:sp>
    </p:spTree>
    <p:extLst>
      <p:ext uri="{BB962C8B-B14F-4D97-AF65-F5344CB8AC3E}">
        <p14:creationId xmlns:p14="http://schemas.microsoft.com/office/powerpoint/2010/main" val="3037092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3</a:t>
            </a:fld>
            <a:endParaRPr lang="es-ES"/>
          </a:p>
        </p:txBody>
      </p:sp>
    </p:spTree>
    <p:extLst>
      <p:ext uri="{BB962C8B-B14F-4D97-AF65-F5344CB8AC3E}">
        <p14:creationId xmlns:p14="http://schemas.microsoft.com/office/powerpoint/2010/main" val="4139795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6</a:t>
            </a:fld>
            <a:endParaRPr lang="es-ES"/>
          </a:p>
        </p:txBody>
      </p:sp>
    </p:spTree>
    <p:extLst>
      <p:ext uri="{BB962C8B-B14F-4D97-AF65-F5344CB8AC3E}">
        <p14:creationId xmlns:p14="http://schemas.microsoft.com/office/powerpoint/2010/main" val="3647489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9</a:t>
            </a:fld>
            <a:endParaRPr lang="es-ES"/>
          </a:p>
        </p:txBody>
      </p:sp>
    </p:spTree>
    <p:extLst>
      <p:ext uri="{BB962C8B-B14F-4D97-AF65-F5344CB8AC3E}">
        <p14:creationId xmlns:p14="http://schemas.microsoft.com/office/powerpoint/2010/main" val="2469104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12</a:t>
            </a:fld>
            <a:endParaRPr lang="es-ES"/>
          </a:p>
        </p:txBody>
      </p:sp>
    </p:spTree>
    <p:extLst>
      <p:ext uri="{BB962C8B-B14F-4D97-AF65-F5344CB8AC3E}">
        <p14:creationId xmlns:p14="http://schemas.microsoft.com/office/powerpoint/2010/main" val="2593823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1F102D-63B7-1359-82B2-2ECF6FED53D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7339F7F-4E1C-1D37-068D-EE602D93D2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CB5CC40-71EC-7353-DDFF-DB7BF438A464}"/>
              </a:ext>
            </a:extLst>
          </p:cNvPr>
          <p:cNvSpPr>
            <a:spLocks noGrp="1"/>
          </p:cNvSpPr>
          <p:nvPr>
            <p:ph type="dt" sz="half" idx="10"/>
          </p:nvPr>
        </p:nvSpPr>
        <p:spPr/>
        <p:txBody>
          <a:bodyPr/>
          <a:lstStyle/>
          <a:p>
            <a:fld id="{4702D0B5-AC88-41A6-9FD0-1B01EFC57ACC}" type="datetimeFigureOut">
              <a:rPr lang="es-ES" smtClean="0"/>
              <a:t>13/04/2024</a:t>
            </a:fld>
            <a:endParaRPr lang="es-ES"/>
          </a:p>
        </p:txBody>
      </p:sp>
      <p:sp>
        <p:nvSpPr>
          <p:cNvPr id="5" name="Marcador de pie de página 4">
            <a:extLst>
              <a:ext uri="{FF2B5EF4-FFF2-40B4-BE49-F238E27FC236}">
                <a16:creationId xmlns:a16="http://schemas.microsoft.com/office/drawing/2014/main" id="{BB1CFB87-51F5-F8B4-46DA-6B0DF517EE4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E0FE3D3-BDEB-4901-187F-D61E0E35FA20}"/>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334646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70DFBC-A68C-0F50-DADF-E30C1013214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F8D53BB-DBCC-A449-626F-A937C2E1407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404FAC-64AA-606D-4E00-78C43D7584C5}"/>
              </a:ext>
            </a:extLst>
          </p:cNvPr>
          <p:cNvSpPr>
            <a:spLocks noGrp="1"/>
          </p:cNvSpPr>
          <p:nvPr>
            <p:ph type="dt" sz="half" idx="10"/>
          </p:nvPr>
        </p:nvSpPr>
        <p:spPr/>
        <p:txBody>
          <a:bodyPr/>
          <a:lstStyle/>
          <a:p>
            <a:fld id="{4702D0B5-AC88-41A6-9FD0-1B01EFC57ACC}" type="datetimeFigureOut">
              <a:rPr lang="es-ES" smtClean="0"/>
              <a:t>13/04/2024</a:t>
            </a:fld>
            <a:endParaRPr lang="es-ES"/>
          </a:p>
        </p:txBody>
      </p:sp>
      <p:sp>
        <p:nvSpPr>
          <p:cNvPr id="5" name="Marcador de pie de página 4">
            <a:extLst>
              <a:ext uri="{FF2B5EF4-FFF2-40B4-BE49-F238E27FC236}">
                <a16:creationId xmlns:a16="http://schemas.microsoft.com/office/drawing/2014/main" id="{6FAAC778-EF57-8404-B5FB-F1E39D4BA40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B0AD8E-85C8-2F3B-FACE-A103E76371DB}"/>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340977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A9A93C9-946D-9F39-513E-A69DD51CAE6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8B14662-1FA0-C443-0599-34A997FD441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120C4D-D59C-838D-F0BB-920B08554421}"/>
              </a:ext>
            </a:extLst>
          </p:cNvPr>
          <p:cNvSpPr>
            <a:spLocks noGrp="1"/>
          </p:cNvSpPr>
          <p:nvPr>
            <p:ph type="dt" sz="half" idx="10"/>
          </p:nvPr>
        </p:nvSpPr>
        <p:spPr/>
        <p:txBody>
          <a:bodyPr/>
          <a:lstStyle/>
          <a:p>
            <a:fld id="{4702D0B5-AC88-41A6-9FD0-1B01EFC57ACC}" type="datetimeFigureOut">
              <a:rPr lang="es-ES" smtClean="0"/>
              <a:t>13/04/2024</a:t>
            </a:fld>
            <a:endParaRPr lang="es-ES"/>
          </a:p>
        </p:txBody>
      </p:sp>
      <p:sp>
        <p:nvSpPr>
          <p:cNvPr id="5" name="Marcador de pie de página 4">
            <a:extLst>
              <a:ext uri="{FF2B5EF4-FFF2-40B4-BE49-F238E27FC236}">
                <a16:creationId xmlns:a16="http://schemas.microsoft.com/office/drawing/2014/main" id="{04C09650-1F7F-0525-DF66-EDF41112357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356898C-EB72-1613-3D07-EEBBFD4D364D}"/>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263768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13/04/2024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49074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13/04/2024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86409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13/04/2024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64293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13/04/2024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03127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13/04/2024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04186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13/04/2024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28890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13/04/2024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97333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13/04/2024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42744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B80D35-715F-615C-29B8-5BF79893ECD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352343-C97A-2BBB-4B45-D684BCB18F5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6593EE7-866B-4686-65D6-72DD5B4C7D95}"/>
              </a:ext>
            </a:extLst>
          </p:cNvPr>
          <p:cNvSpPr>
            <a:spLocks noGrp="1"/>
          </p:cNvSpPr>
          <p:nvPr>
            <p:ph type="dt" sz="half" idx="10"/>
          </p:nvPr>
        </p:nvSpPr>
        <p:spPr/>
        <p:txBody>
          <a:bodyPr/>
          <a:lstStyle/>
          <a:p>
            <a:fld id="{4702D0B5-AC88-41A6-9FD0-1B01EFC57ACC}" type="datetimeFigureOut">
              <a:rPr lang="es-ES" smtClean="0"/>
              <a:t>13/04/2024</a:t>
            </a:fld>
            <a:endParaRPr lang="es-ES"/>
          </a:p>
        </p:txBody>
      </p:sp>
      <p:sp>
        <p:nvSpPr>
          <p:cNvPr id="5" name="Marcador de pie de página 4">
            <a:extLst>
              <a:ext uri="{FF2B5EF4-FFF2-40B4-BE49-F238E27FC236}">
                <a16:creationId xmlns:a16="http://schemas.microsoft.com/office/drawing/2014/main" id="{A7996005-2545-2A30-0551-E78686A1291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4DEFF4-960D-C503-53D5-53B96C19F645}"/>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75029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13/04/2024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84211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13/04/2024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35485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13/04/2024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8337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A8C290-6EE9-5D8B-6FDC-8A24419DCC7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9F3B048-0231-9A7C-BB76-BC6A721258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74C1CD8-0174-7CB7-4FD2-79F1DFE1DBBF}"/>
              </a:ext>
            </a:extLst>
          </p:cNvPr>
          <p:cNvSpPr>
            <a:spLocks noGrp="1"/>
          </p:cNvSpPr>
          <p:nvPr>
            <p:ph type="dt" sz="half" idx="10"/>
          </p:nvPr>
        </p:nvSpPr>
        <p:spPr/>
        <p:txBody>
          <a:bodyPr/>
          <a:lstStyle/>
          <a:p>
            <a:fld id="{4702D0B5-AC88-41A6-9FD0-1B01EFC57ACC}" type="datetimeFigureOut">
              <a:rPr lang="es-ES" smtClean="0"/>
              <a:t>13/04/2024</a:t>
            </a:fld>
            <a:endParaRPr lang="es-ES"/>
          </a:p>
        </p:txBody>
      </p:sp>
      <p:sp>
        <p:nvSpPr>
          <p:cNvPr id="5" name="Marcador de pie de página 4">
            <a:extLst>
              <a:ext uri="{FF2B5EF4-FFF2-40B4-BE49-F238E27FC236}">
                <a16:creationId xmlns:a16="http://schemas.microsoft.com/office/drawing/2014/main" id="{BA374A3F-CE12-30C8-4154-1E534570D3B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8763456-C265-227C-71F7-EB7834F5C40F}"/>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37154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2423AC-5391-A355-792A-F57D17FAD9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1B1AA56-2E16-D295-BC22-5FFB26AD318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3B1F39C-74C6-5EDB-7D2D-E9E5FCA7FB3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B5E3802-4D74-4F60-7C9B-8C1184BC473F}"/>
              </a:ext>
            </a:extLst>
          </p:cNvPr>
          <p:cNvSpPr>
            <a:spLocks noGrp="1"/>
          </p:cNvSpPr>
          <p:nvPr>
            <p:ph type="dt" sz="half" idx="10"/>
          </p:nvPr>
        </p:nvSpPr>
        <p:spPr/>
        <p:txBody>
          <a:bodyPr/>
          <a:lstStyle/>
          <a:p>
            <a:fld id="{4702D0B5-AC88-41A6-9FD0-1B01EFC57ACC}" type="datetimeFigureOut">
              <a:rPr lang="es-ES" smtClean="0"/>
              <a:t>13/04/2024</a:t>
            </a:fld>
            <a:endParaRPr lang="es-ES"/>
          </a:p>
        </p:txBody>
      </p:sp>
      <p:sp>
        <p:nvSpPr>
          <p:cNvPr id="6" name="Marcador de pie de página 5">
            <a:extLst>
              <a:ext uri="{FF2B5EF4-FFF2-40B4-BE49-F238E27FC236}">
                <a16:creationId xmlns:a16="http://schemas.microsoft.com/office/drawing/2014/main" id="{FAD36E6C-6E02-AED5-D772-6BA62091CAA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7EA86B2-5340-FCEC-FF23-FCEFBC10E593}"/>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353663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280DF9-3E92-5965-B63A-BF88CD7EC7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B5D9AEB-3087-6881-F690-4AC1B76CCD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C05105C-B9F8-0C1D-81E2-1A554829AFD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9CAA7AF-2163-E08A-B46B-078B97E9AE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8DDF29B-2316-8ACD-A639-CD709D083AC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3B68241-4C61-D157-0FE2-6EDB8E4AE623}"/>
              </a:ext>
            </a:extLst>
          </p:cNvPr>
          <p:cNvSpPr>
            <a:spLocks noGrp="1"/>
          </p:cNvSpPr>
          <p:nvPr>
            <p:ph type="dt" sz="half" idx="10"/>
          </p:nvPr>
        </p:nvSpPr>
        <p:spPr/>
        <p:txBody>
          <a:bodyPr/>
          <a:lstStyle/>
          <a:p>
            <a:fld id="{4702D0B5-AC88-41A6-9FD0-1B01EFC57ACC}" type="datetimeFigureOut">
              <a:rPr lang="es-ES" smtClean="0"/>
              <a:t>13/04/2024</a:t>
            </a:fld>
            <a:endParaRPr lang="es-ES"/>
          </a:p>
        </p:txBody>
      </p:sp>
      <p:sp>
        <p:nvSpPr>
          <p:cNvPr id="8" name="Marcador de pie de página 7">
            <a:extLst>
              <a:ext uri="{FF2B5EF4-FFF2-40B4-BE49-F238E27FC236}">
                <a16:creationId xmlns:a16="http://schemas.microsoft.com/office/drawing/2014/main" id="{BD62EDD6-CA2B-260C-A49E-AE83319E264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B565373-4DB5-B210-E150-E8392C3D2B9E}"/>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58362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564A56-2A76-E490-BC06-CDC07E15167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484F5B8-7069-2F5F-99B7-6388BA926FCC}"/>
              </a:ext>
            </a:extLst>
          </p:cNvPr>
          <p:cNvSpPr>
            <a:spLocks noGrp="1"/>
          </p:cNvSpPr>
          <p:nvPr>
            <p:ph type="dt" sz="half" idx="10"/>
          </p:nvPr>
        </p:nvSpPr>
        <p:spPr/>
        <p:txBody>
          <a:bodyPr/>
          <a:lstStyle/>
          <a:p>
            <a:fld id="{4702D0B5-AC88-41A6-9FD0-1B01EFC57ACC}" type="datetimeFigureOut">
              <a:rPr lang="es-ES" smtClean="0"/>
              <a:t>13/04/2024</a:t>
            </a:fld>
            <a:endParaRPr lang="es-ES"/>
          </a:p>
        </p:txBody>
      </p:sp>
      <p:sp>
        <p:nvSpPr>
          <p:cNvPr id="4" name="Marcador de pie de página 3">
            <a:extLst>
              <a:ext uri="{FF2B5EF4-FFF2-40B4-BE49-F238E27FC236}">
                <a16:creationId xmlns:a16="http://schemas.microsoft.com/office/drawing/2014/main" id="{2646A822-0DEB-ABB7-5F39-6F2AF832A8D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DB5C486-40FF-E909-2CF8-E638391445A1}"/>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23599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DDA494F-A903-2D56-3C9C-D1F4EE71D083}"/>
              </a:ext>
            </a:extLst>
          </p:cNvPr>
          <p:cNvSpPr>
            <a:spLocks noGrp="1"/>
          </p:cNvSpPr>
          <p:nvPr>
            <p:ph type="dt" sz="half" idx="10"/>
          </p:nvPr>
        </p:nvSpPr>
        <p:spPr/>
        <p:txBody>
          <a:bodyPr/>
          <a:lstStyle/>
          <a:p>
            <a:fld id="{4702D0B5-AC88-41A6-9FD0-1B01EFC57ACC}" type="datetimeFigureOut">
              <a:rPr lang="es-ES" smtClean="0"/>
              <a:t>13/04/2024</a:t>
            </a:fld>
            <a:endParaRPr lang="es-ES"/>
          </a:p>
        </p:txBody>
      </p:sp>
      <p:sp>
        <p:nvSpPr>
          <p:cNvPr id="3" name="Marcador de pie de página 2">
            <a:extLst>
              <a:ext uri="{FF2B5EF4-FFF2-40B4-BE49-F238E27FC236}">
                <a16:creationId xmlns:a16="http://schemas.microsoft.com/office/drawing/2014/main" id="{4B47491A-D5D6-EA0A-981A-E2D0D854BE0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1EAFC0E-D2C3-E8DC-23B3-F2E19AE06DD9}"/>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408141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67EE2-E23A-1F6A-C9F9-4A0995D6BF9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A5C31A0-4F87-5721-77F4-60F14A5DD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C5F3D1B-67F4-5AF6-34BD-8B8028EE1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154E0E-7A69-9E64-3CE6-51002D05D950}"/>
              </a:ext>
            </a:extLst>
          </p:cNvPr>
          <p:cNvSpPr>
            <a:spLocks noGrp="1"/>
          </p:cNvSpPr>
          <p:nvPr>
            <p:ph type="dt" sz="half" idx="10"/>
          </p:nvPr>
        </p:nvSpPr>
        <p:spPr/>
        <p:txBody>
          <a:bodyPr/>
          <a:lstStyle/>
          <a:p>
            <a:fld id="{4702D0B5-AC88-41A6-9FD0-1B01EFC57ACC}" type="datetimeFigureOut">
              <a:rPr lang="es-ES" smtClean="0"/>
              <a:t>13/04/2024</a:t>
            </a:fld>
            <a:endParaRPr lang="es-ES"/>
          </a:p>
        </p:txBody>
      </p:sp>
      <p:sp>
        <p:nvSpPr>
          <p:cNvPr id="6" name="Marcador de pie de página 5">
            <a:extLst>
              <a:ext uri="{FF2B5EF4-FFF2-40B4-BE49-F238E27FC236}">
                <a16:creationId xmlns:a16="http://schemas.microsoft.com/office/drawing/2014/main" id="{F1DE47CA-9369-620C-AAAD-B336D5C789F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136F881-4B7C-B576-A9C5-DE875E721944}"/>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100499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15ED1F-EA28-B5A5-BD0D-B7F6F7624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A730400-3376-D131-D0E4-DBBFD4FAC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B513D70-35F8-1E8D-F4B6-9B63FFFC32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B8335DC-A7F7-93FD-BD46-B90A58E2640D}"/>
              </a:ext>
            </a:extLst>
          </p:cNvPr>
          <p:cNvSpPr>
            <a:spLocks noGrp="1"/>
          </p:cNvSpPr>
          <p:nvPr>
            <p:ph type="dt" sz="half" idx="10"/>
          </p:nvPr>
        </p:nvSpPr>
        <p:spPr/>
        <p:txBody>
          <a:bodyPr/>
          <a:lstStyle/>
          <a:p>
            <a:fld id="{4702D0B5-AC88-41A6-9FD0-1B01EFC57ACC}" type="datetimeFigureOut">
              <a:rPr lang="es-ES" smtClean="0"/>
              <a:t>13/04/2024</a:t>
            </a:fld>
            <a:endParaRPr lang="es-ES"/>
          </a:p>
        </p:txBody>
      </p:sp>
      <p:sp>
        <p:nvSpPr>
          <p:cNvPr id="6" name="Marcador de pie de página 5">
            <a:extLst>
              <a:ext uri="{FF2B5EF4-FFF2-40B4-BE49-F238E27FC236}">
                <a16:creationId xmlns:a16="http://schemas.microsoft.com/office/drawing/2014/main" id="{3BECFE44-DD13-E76D-8C25-820FDF0CC1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849FA0-9378-4CAE-7486-BB40DD581572}"/>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293793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86CA174-0DF9-987F-F341-C57BDAEA32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5C51F6D-AE44-0924-9100-F59B98486E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B2BC826-EE52-4FBA-A783-9F856639ED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702D0B5-AC88-41A6-9FD0-1B01EFC57ACC}" type="datetimeFigureOut">
              <a:rPr lang="es-ES" smtClean="0"/>
              <a:t>13/04/2024</a:t>
            </a:fld>
            <a:endParaRPr lang="es-ES"/>
          </a:p>
        </p:txBody>
      </p:sp>
      <p:sp>
        <p:nvSpPr>
          <p:cNvPr id="5" name="Marcador de pie de página 4">
            <a:extLst>
              <a:ext uri="{FF2B5EF4-FFF2-40B4-BE49-F238E27FC236}">
                <a16:creationId xmlns:a16="http://schemas.microsoft.com/office/drawing/2014/main" id="{93A49C89-CE50-AE12-6F28-521743976B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1B68EF5-AAA0-EE00-F9D4-34E669640A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4C2A4E4-A9E3-4A82-8E9A-BD13B02E80B1}" type="slidenum">
              <a:rPr lang="es-ES" smtClean="0"/>
              <a:t>‹Nº›</a:t>
            </a:fld>
            <a:endParaRPr lang="es-ES"/>
          </a:p>
        </p:txBody>
      </p:sp>
    </p:spTree>
    <p:extLst>
      <p:ext uri="{BB962C8B-B14F-4D97-AF65-F5344CB8AC3E}">
        <p14:creationId xmlns:p14="http://schemas.microsoft.com/office/powerpoint/2010/main" val="1536362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13/04/2024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1849031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5.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4.gif"/><Relationship Id="rId5" Type="http://schemas.microsoft.com/office/2007/relationships/hdphoto" Target="../media/hdphoto4.wdp"/><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image" Target="../media/image46.jpeg"/><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 Id="rId14" Type="http://schemas.openxmlformats.org/officeDocument/2006/relationships/image" Target="../media/image51.jpeg"/></Relationships>
</file>

<file path=ppt/slides/_rels/slide1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26" Type="http://schemas.openxmlformats.org/officeDocument/2006/relationships/diagramQuickStyle" Target="../diagrams/quickStyle5.xml"/><Relationship Id="rId3" Type="http://schemas.openxmlformats.org/officeDocument/2006/relationships/image" Target="../media/image19.jpeg"/><Relationship Id="rId21" Type="http://schemas.openxmlformats.org/officeDocument/2006/relationships/diagramQuickStyle" Target="../diagrams/quickStyle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5" Type="http://schemas.openxmlformats.org/officeDocument/2006/relationships/diagramLayout" Target="../diagrams/layout5.xml"/><Relationship Id="rId2" Type="http://schemas.openxmlformats.org/officeDocument/2006/relationships/image" Target="../media/image18.jpg"/><Relationship Id="rId16" Type="http://schemas.openxmlformats.org/officeDocument/2006/relationships/diagramQuickStyle" Target="../diagrams/quickStyle3.xml"/><Relationship Id="rId20" Type="http://schemas.openxmlformats.org/officeDocument/2006/relationships/diagramLayout" Target="../diagrams/layout4.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24" Type="http://schemas.openxmlformats.org/officeDocument/2006/relationships/diagramData" Target="../diagrams/data5.xm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28" Type="http://schemas.microsoft.com/office/2007/relationships/diagramDrawing" Target="../diagrams/drawing5.xml"/><Relationship Id="rId10" Type="http://schemas.openxmlformats.org/officeDocument/2006/relationships/diagramLayout" Target="../diagrams/layout2.xml"/><Relationship Id="rId19" Type="http://schemas.openxmlformats.org/officeDocument/2006/relationships/diagramData" Target="../diagrams/data4.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 Id="rId27" Type="http://schemas.openxmlformats.org/officeDocument/2006/relationships/diagramColors" Target="../diagrams/colors5.xml"/></Relationships>
</file>

<file path=ppt/slides/_rels/slide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8.jpg"/><Relationship Id="rId7" Type="http://schemas.openxmlformats.org/officeDocument/2006/relationships/diagramColors" Target="../diagrams/colors6.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23.jpeg"/><Relationship Id="rId4" Type="http://schemas.openxmlformats.org/officeDocument/2006/relationships/diagramData" Target="../diagrams/data6.xml"/><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8.jpeg"/><Relationship Id="rId2" Type="http://schemas.openxmlformats.org/officeDocument/2006/relationships/image" Target="../media/image24.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26.JP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jpg"/><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2.png"/><Relationship Id="rId5" Type="http://schemas.microsoft.com/office/2007/relationships/hdphoto" Target="../media/hdphoto2.wdp"/><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montaña, pasto, exterior, tabla&#10;&#10;Descripción generada automáticamente">
            <a:extLst>
              <a:ext uri="{FF2B5EF4-FFF2-40B4-BE49-F238E27FC236}">
                <a16:creationId xmlns:a16="http://schemas.microsoft.com/office/drawing/2014/main" id="{57034925-D5FA-F540-8301-E77BE65999F8}"/>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p:blipFill>
        <p:spPr>
          <a:xfrm>
            <a:off x="85725" y="2924025"/>
            <a:ext cx="6334126" cy="3857774"/>
          </a:xfrm>
          <a:prstGeom prst="snip2DiagRect">
            <a:avLst>
              <a:gd name="adj1" fmla="val 22954"/>
              <a:gd name="adj2" fmla="val 7627"/>
            </a:avLst>
          </a:prstGeom>
          <a:solidFill>
            <a:srgbClr val="FFFFFF">
              <a:shade val="85000"/>
            </a:srgbClr>
          </a:solidFill>
          <a:ln w="5715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Personas paradas en una montaña&#10;&#10;Descripción generada automáticamente con confianza media">
            <a:extLst>
              <a:ext uri="{FF2B5EF4-FFF2-40B4-BE49-F238E27FC236}">
                <a16:creationId xmlns:a16="http://schemas.microsoft.com/office/drawing/2014/main" id="{DD5BC939-FC63-1E6D-475E-2C2D4D04D277}"/>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r="-2" b="-2"/>
          <a:stretch/>
        </p:blipFill>
        <p:spPr>
          <a:xfrm>
            <a:off x="6630034" y="76200"/>
            <a:ext cx="5476241" cy="6705599"/>
          </a:xfrm>
          <a:prstGeom prst="snip2DiagRect">
            <a:avLst>
              <a:gd name="adj1" fmla="val 3741"/>
              <a:gd name="adj2" fmla="val 16667"/>
            </a:avLst>
          </a:prstGeom>
          <a:solidFill>
            <a:srgbClr val="FFFFFF">
              <a:shade val="85000"/>
            </a:srgbClr>
          </a:solidFill>
          <a:ln w="57150" cap="sq">
            <a:solidFill>
              <a:srgbClr val="91582A"/>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CuadroTexto 1">
            <a:extLst>
              <a:ext uri="{FF2B5EF4-FFF2-40B4-BE49-F238E27FC236}">
                <a16:creationId xmlns:a16="http://schemas.microsoft.com/office/drawing/2014/main" id="{370AC218-BC83-9622-15EE-5EE214A07A5C}"/>
              </a:ext>
            </a:extLst>
          </p:cNvPr>
          <p:cNvSpPr txBox="1"/>
          <p:nvPr/>
        </p:nvSpPr>
        <p:spPr>
          <a:xfrm>
            <a:off x="171450" y="417986"/>
            <a:ext cx="6229351" cy="2123658"/>
          </a:xfrm>
          <a:prstGeom prst="rect">
            <a:avLst/>
          </a:prstGeom>
          <a:noFill/>
        </p:spPr>
        <p:txBody>
          <a:bodyPr wrap="square" rtlCol="0">
            <a:spAutoFit/>
            <a:scene3d>
              <a:camera prst="orthographicFront"/>
              <a:lightRig rig="sunrise" dir="t"/>
            </a:scene3d>
            <a:sp3d extrusionH="57150">
              <a:bevelT w="38100" h="38100" prst="convex"/>
            </a:sp3d>
          </a:bodyPr>
          <a:lstStyle/>
          <a:p>
            <a:pPr algn="ctr"/>
            <a:r>
              <a:rPr lang="ru-RU" sz="6600" b="1" dirty="0">
                <a:ln w="9525">
                  <a:solidFill>
                    <a:schemeClr val="bg1"/>
                  </a:solidFill>
                  <a:prstDash val="solid"/>
                </a:ln>
                <a:solidFill>
                  <a:schemeClr val="accent5"/>
                </a:solidFill>
                <a:effectLst>
                  <a:outerShdw blurRad="12700" dist="25400" dir="2700000" algn="tl" rotWithShape="0">
                    <a:schemeClr val="accent5">
                      <a:lumMod val="60000"/>
                      <a:lumOff val="40000"/>
                    </a:schemeClr>
                  </a:outerShdw>
                </a:effectLst>
              </a:rPr>
              <a:t>ОТСТАИВАЯ ИСТИНУ</a:t>
            </a:r>
            <a:endParaRPr lang="es-ES" sz="6600" b="1" dirty="0">
              <a:ln w="9525">
                <a:solidFill>
                  <a:schemeClr val="bg1"/>
                </a:solidFill>
                <a:prstDash val="solid"/>
              </a:ln>
              <a:solidFill>
                <a:schemeClr val="accent5"/>
              </a:solidFill>
              <a:effectLst>
                <a:outerShdw blurRad="12700" dist="25400" dir="2700000" algn="tl" rotWithShape="0">
                  <a:schemeClr val="accent5">
                    <a:lumMod val="60000"/>
                    <a:lumOff val="40000"/>
                  </a:schemeClr>
                </a:outerShdw>
              </a:effectLst>
            </a:endParaRPr>
          </a:p>
        </p:txBody>
      </p:sp>
      <p:sp>
        <p:nvSpPr>
          <p:cNvPr id="5" name="CuadroTexto 4">
            <a:extLst>
              <a:ext uri="{FF2B5EF4-FFF2-40B4-BE49-F238E27FC236}">
                <a16:creationId xmlns:a16="http://schemas.microsoft.com/office/drawing/2014/main" id="{D8B6D54F-3A2F-7C0A-2C22-0D6EDCE9F965}"/>
              </a:ext>
            </a:extLst>
          </p:cNvPr>
          <p:cNvSpPr txBox="1"/>
          <p:nvPr/>
        </p:nvSpPr>
        <p:spPr>
          <a:xfrm>
            <a:off x="314325" y="6396734"/>
            <a:ext cx="2581156" cy="338554"/>
          </a:xfrm>
          <a:prstGeom prst="rect">
            <a:avLst/>
          </a:prstGeom>
          <a:noFill/>
        </p:spPr>
        <p:txBody>
          <a:bodyPr wrap="none" rtlCol="0">
            <a:spAutoFit/>
          </a:bodyPr>
          <a:lstStyle/>
          <a:p>
            <a:r>
              <a:rPr lang="ru-RU" sz="1600" b="1" dirty="0">
                <a:solidFill>
                  <a:srgbClr val="D0EBB3"/>
                </a:solidFill>
                <a:effectLst>
                  <a:outerShdw blurRad="38100" dist="38100" dir="2700000" algn="tl">
                    <a:srgbClr val="000000">
                      <a:alpha val="43137"/>
                    </a:srgbClr>
                  </a:outerShdw>
                </a:effectLst>
              </a:rPr>
              <a:t>Урок </a:t>
            </a:r>
            <a:r>
              <a:rPr lang="es-ES" sz="1600" b="1" dirty="0">
                <a:solidFill>
                  <a:srgbClr val="D0EBB3"/>
                </a:solidFill>
                <a:effectLst>
                  <a:outerShdw blurRad="38100" dist="38100" dir="2700000" algn="tl">
                    <a:srgbClr val="000000">
                      <a:alpha val="43137"/>
                    </a:srgbClr>
                  </a:outerShdw>
                </a:effectLst>
              </a:rPr>
              <a:t> 4 </a:t>
            </a:r>
            <a:r>
              <a:rPr lang="ru-RU" sz="1600" b="1" dirty="0">
                <a:solidFill>
                  <a:srgbClr val="D0EBB3"/>
                </a:solidFill>
                <a:effectLst>
                  <a:outerShdw blurRad="38100" dist="38100" dir="2700000" algn="tl">
                    <a:srgbClr val="000000">
                      <a:alpha val="43137"/>
                    </a:srgbClr>
                  </a:outerShdw>
                </a:effectLst>
              </a:rPr>
              <a:t>     </a:t>
            </a:r>
            <a:r>
              <a:rPr lang="es-ES" sz="1600" b="1" dirty="0">
                <a:solidFill>
                  <a:srgbClr val="D0EBB3"/>
                </a:solidFill>
                <a:effectLst>
                  <a:outerShdw blurRad="38100" dist="38100" dir="2700000" algn="tl">
                    <a:srgbClr val="000000">
                      <a:alpha val="43137"/>
                    </a:srgbClr>
                  </a:outerShdw>
                </a:effectLst>
              </a:rPr>
              <a:t> 27</a:t>
            </a:r>
            <a:r>
              <a:rPr lang="ru-RU" sz="1600" b="1" dirty="0">
                <a:solidFill>
                  <a:srgbClr val="D0EBB3"/>
                </a:solidFill>
                <a:effectLst>
                  <a:outerShdw blurRad="38100" dist="38100" dir="2700000" algn="tl">
                    <a:srgbClr val="000000">
                      <a:alpha val="43137"/>
                    </a:srgbClr>
                  </a:outerShdw>
                </a:effectLst>
              </a:rPr>
              <a:t> Апреля</a:t>
            </a:r>
            <a:r>
              <a:rPr lang="es-ES" sz="1600" b="1" dirty="0">
                <a:solidFill>
                  <a:srgbClr val="D0EBB3"/>
                </a:solidFill>
                <a:effectLst>
                  <a:outerShdw blurRad="38100" dist="38100" dir="2700000" algn="tl">
                    <a:srgbClr val="000000">
                      <a:alpha val="43137"/>
                    </a:srgbClr>
                  </a:outerShdw>
                </a:effectLst>
              </a:rPr>
              <a:t> 2024</a:t>
            </a:r>
          </a:p>
        </p:txBody>
      </p:sp>
    </p:spTree>
    <p:extLst>
      <p:ext uri="{BB962C8B-B14F-4D97-AF65-F5344CB8AC3E}">
        <p14:creationId xmlns:p14="http://schemas.microsoft.com/office/powerpoint/2010/main" val="124762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Diagrama 6">
            <a:extLst>
              <a:ext uri="{FF2B5EF4-FFF2-40B4-BE49-F238E27FC236}">
                <a16:creationId xmlns:a16="http://schemas.microsoft.com/office/drawing/2014/main" id="{D028FBEF-7BC6-D8B3-AB08-784433497C84}"/>
              </a:ext>
            </a:extLst>
          </p:cNvPr>
          <p:cNvGraphicFramePr/>
          <p:nvPr>
            <p:extLst>
              <p:ext uri="{D42A27DB-BD31-4B8C-83A1-F6EECF244321}">
                <p14:modId xmlns:p14="http://schemas.microsoft.com/office/powerpoint/2010/main" val="2245282259"/>
              </p:ext>
            </p:extLst>
          </p:nvPr>
        </p:nvGraphicFramePr>
        <p:xfrm>
          <a:off x="68262" y="972547"/>
          <a:ext cx="12055476" cy="5778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BA19A924-8184-3D4A-3456-4B55CE7711AA}"/>
              </a:ext>
            </a:extLst>
          </p:cNvPr>
          <p:cNvSpPr txBox="1"/>
          <p:nvPr/>
        </p:nvSpPr>
        <p:spPr>
          <a:xfrm>
            <a:off x="2" y="541957"/>
            <a:ext cx="12191998" cy="461665"/>
          </a:xfrm>
          <a:prstGeom prst="rect">
            <a:avLst/>
          </a:prstGeom>
          <a:noFill/>
        </p:spPr>
        <p:txBody>
          <a:bodyPr wrap="square">
            <a:spAutoFit/>
          </a:bodyPr>
          <a:lstStyle/>
          <a:p>
            <a:pPr algn="ctr">
              <a:spcBef>
                <a:spcPts val="600"/>
              </a:spcBef>
            </a:pPr>
            <a:r>
              <a:rPr lang="ru-RU" sz="2400" b="1" dirty="0"/>
              <a:t>Что характеризовало вальденсов</a:t>
            </a:r>
            <a:r>
              <a:rPr lang="es-ES" sz="2400" b="1" dirty="0"/>
              <a:t>?</a:t>
            </a:r>
          </a:p>
        </p:txBody>
      </p:sp>
      <p:sp>
        <p:nvSpPr>
          <p:cNvPr id="8" name="CuadroTexto 7">
            <a:extLst>
              <a:ext uri="{FF2B5EF4-FFF2-40B4-BE49-F238E27FC236}">
                <a16:creationId xmlns:a16="http://schemas.microsoft.com/office/drawing/2014/main" id="{817739D2-C5BC-DC6F-5527-0DFEA740BC36}"/>
              </a:ext>
            </a:extLst>
          </p:cNvPr>
          <p:cNvSpPr txBox="1"/>
          <p:nvPr/>
        </p:nvSpPr>
        <p:spPr>
          <a:xfrm>
            <a:off x="0" y="-8128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ru-RU"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rPr>
              <a:t>РАСПОСТРАНЕНИЕ БИБЛИИ:</a:t>
            </a:r>
            <a:r>
              <a:rPr lang="en-US"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rPr>
              <a:t> </a:t>
            </a:r>
            <a:r>
              <a:rPr lang="ru-RU"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rPr>
              <a:t>ВАЛЬДЕНСЫ</a:t>
            </a:r>
            <a:endParaRPr lang="es-ES"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endParaRPr>
          </a:p>
        </p:txBody>
      </p:sp>
    </p:spTree>
    <p:extLst>
      <p:ext uri="{BB962C8B-B14F-4D97-AF65-F5344CB8AC3E}">
        <p14:creationId xmlns:p14="http://schemas.microsoft.com/office/powerpoint/2010/main" val="139196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528" fill="hold" grpId="0" nodeType="clickEffect">
                                  <p:stCondLst>
                                    <p:cond delay="0"/>
                                  </p:stCondLst>
                                  <p:childTnLst>
                                    <p:set>
                                      <p:cBhvr>
                                        <p:cTn id="18" dur="1" fill="hold">
                                          <p:stCondLst>
                                            <p:cond delay="0"/>
                                          </p:stCondLst>
                                        </p:cTn>
                                        <p:tgtEl>
                                          <p:spTgt spid="7">
                                            <p:graphicEl>
                                              <a:dgm id="{4923F7D4-3590-4288-B796-26B6CAB1FEF8}"/>
                                            </p:graphicEl>
                                          </p:spTgt>
                                        </p:tgtEl>
                                        <p:attrNameLst>
                                          <p:attrName>style.visibility</p:attrName>
                                        </p:attrNameLst>
                                      </p:cBhvr>
                                      <p:to>
                                        <p:strVal val="visible"/>
                                      </p:to>
                                    </p:set>
                                    <p:anim calcmode="lin" valueType="num">
                                      <p:cBhvr>
                                        <p:cTn id="19" dur="500" fill="hold"/>
                                        <p:tgtEl>
                                          <p:spTgt spid="7">
                                            <p:graphicEl>
                                              <a:dgm id="{4923F7D4-3590-4288-B796-26B6CAB1FEF8}"/>
                                            </p:graphicEl>
                                          </p:spTgt>
                                        </p:tgtEl>
                                        <p:attrNameLst>
                                          <p:attrName>ppt_w</p:attrName>
                                        </p:attrNameLst>
                                      </p:cBhvr>
                                      <p:tavLst>
                                        <p:tav tm="0">
                                          <p:val>
                                            <p:fltVal val="0"/>
                                          </p:val>
                                        </p:tav>
                                        <p:tav tm="100000">
                                          <p:val>
                                            <p:strVal val="#ppt_w"/>
                                          </p:val>
                                        </p:tav>
                                      </p:tavLst>
                                    </p:anim>
                                    <p:anim calcmode="lin" valueType="num">
                                      <p:cBhvr>
                                        <p:cTn id="20" dur="500" fill="hold"/>
                                        <p:tgtEl>
                                          <p:spTgt spid="7">
                                            <p:graphicEl>
                                              <a:dgm id="{4923F7D4-3590-4288-B796-26B6CAB1FEF8}"/>
                                            </p:graphicEl>
                                          </p:spTgt>
                                        </p:tgtEl>
                                        <p:attrNameLst>
                                          <p:attrName>ppt_h</p:attrName>
                                        </p:attrNameLst>
                                      </p:cBhvr>
                                      <p:tavLst>
                                        <p:tav tm="0">
                                          <p:val>
                                            <p:fltVal val="0"/>
                                          </p:val>
                                        </p:tav>
                                        <p:tav tm="100000">
                                          <p:val>
                                            <p:strVal val="#ppt_h"/>
                                          </p:val>
                                        </p:tav>
                                      </p:tavLst>
                                    </p:anim>
                                    <p:animEffect transition="in" filter="fade">
                                      <p:cBhvr>
                                        <p:cTn id="21" dur="500"/>
                                        <p:tgtEl>
                                          <p:spTgt spid="7">
                                            <p:graphicEl>
                                              <a:dgm id="{4923F7D4-3590-4288-B796-26B6CAB1FEF8}"/>
                                            </p:graphicEl>
                                          </p:spTgt>
                                        </p:tgtEl>
                                      </p:cBhvr>
                                    </p:animEffect>
                                    <p:anim calcmode="lin" valueType="num">
                                      <p:cBhvr>
                                        <p:cTn id="22" dur="500" fill="hold"/>
                                        <p:tgtEl>
                                          <p:spTgt spid="7">
                                            <p:graphicEl>
                                              <a:dgm id="{4923F7D4-3590-4288-B796-26B6CAB1FEF8}"/>
                                            </p:graphicEl>
                                          </p:spTgt>
                                        </p:tgtEl>
                                        <p:attrNameLst>
                                          <p:attrName>ppt_x</p:attrName>
                                        </p:attrNameLst>
                                      </p:cBhvr>
                                      <p:tavLst>
                                        <p:tav tm="0">
                                          <p:val>
                                            <p:fltVal val="0.5"/>
                                          </p:val>
                                        </p:tav>
                                        <p:tav tm="100000">
                                          <p:val>
                                            <p:strVal val="#ppt_x"/>
                                          </p:val>
                                        </p:tav>
                                      </p:tavLst>
                                    </p:anim>
                                    <p:anim calcmode="lin" valueType="num">
                                      <p:cBhvr>
                                        <p:cTn id="23" dur="500" fill="hold"/>
                                        <p:tgtEl>
                                          <p:spTgt spid="7">
                                            <p:graphicEl>
                                              <a:dgm id="{4923F7D4-3590-4288-B796-26B6CAB1FEF8}"/>
                                            </p:graphicEl>
                                          </p:spTgt>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0"/>
                                  </p:stCondLst>
                                  <p:childTnLst>
                                    <p:set>
                                      <p:cBhvr>
                                        <p:cTn id="25" dur="1" fill="hold">
                                          <p:stCondLst>
                                            <p:cond delay="0"/>
                                          </p:stCondLst>
                                        </p:cTn>
                                        <p:tgtEl>
                                          <p:spTgt spid="7">
                                            <p:graphicEl>
                                              <a:dgm id="{895086DD-873E-46B2-842C-E35656FB46B5}"/>
                                            </p:graphicEl>
                                          </p:spTgt>
                                        </p:tgtEl>
                                        <p:attrNameLst>
                                          <p:attrName>style.visibility</p:attrName>
                                        </p:attrNameLst>
                                      </p:cBhvr>
                                      <p:to>
                                        <p:strVal val="visible"/>
                                      </p:to>
                                    </p:set>
                                    <p:anim calcmode="lin" valueType="num">
                                      <p:cBhvr>
                                        <p:cTn id="26" dur="500" fill="hold"/>
                                        <p:tgtEl>
                                          <p:spTgt spid="7">
                                            <p:graphicEl>
                                              <a:dgm id="{895086DD-873E-46B2-842C-E35656FB46B5}"/>
                                            </p:graphicEl>
                                          </p:spTgt>
                                        </p:tgtEl>
                                        <p:attrNameLst>
                                          <p:attrName>ppt_w</p:attrName>
                                        </p:attrNameLst>
                                      </p:cBhvr>
                                      <p:tavLst>
                                        <p:tav tm="0">
                                          <p:val>
                                            <p:fltVal val="0"/>
                                          </p:val>
                                        </p:tav>
                                        <p:tav tm="100000">
                                          <p:val>
                                            <p:strVal val="#ppt_w"/>
                                          </p:val>
                                        </p:tav>
                                      </p:tavLst>
                                    </p:anim>
                                    <p:anim calcmode="lin" valueType="num">
                                      <p:cBhvr>
                                        <p:cTn id="27" dur="500" fill="hold"/>
                                        <p:tgtEl>
                                          <p:spTgt spid="7">
                                            <p:graphicEl>
                                              <a:dgm id="{895086DD-873E-46B2-842C-E35656FB46B5}"/>
                                            </p:graphicEl>
                                          </p:spTgt>
                                        </p:tgtEl>
                                        <p:attrNameLst>
                                          <p:attrName>ppt_h</p:attrName>
                                        </p:attrNameLst>
                                      </p:cBhvr>
                                      <p:tavLst>
                                        <p:tav tm="0">
                                          <p:val>
                                            <p:fltVal val="0"/>
                                          </p:val>
                                        </p:tav>
                                        <p:tav tm="100000">
                                          <p:val>
                                            <p:strVal val="#ppt_h"/>
                                          </p:val>
                                        </p:tav>
                                      </p:tavLst>
                                    </p:anim>
                                    <p:animEffect transition="in" filter="fade">
                                      <p:cBhvr>
                                        <p:cTn id="28" dur="500"/>
                                        <p:tgtEl>
                                          <p:spTgt spid="7">
                                            <p:graphicEl>
                                              <a:dgm id="{895086DD-873E-46B2-842C-E35656FB46B5}"/>
                                            </p:graphicEl>
                                          </p:spTgt>
                                        </p:tgtEl>
                                      </p:cBhvr>
                                    </p:animEffect>
                                    <p:anim calcmode="lin" valueType="num">
                                      <p:cBhvr>
                                        <p:cTn id="29" dur="500" fill="hold"/>
                                        <p:tgtEl>
                                          <p:spTgt spid="7">
                                            <p:graphicEl>
                                              <a:dgm id="{895086DD-873E-46B2-842C-E35656FB46B5}"/>
                                            </p:graphicEl>
                                          </p:spTgt>
                                        </p:tgtEl>
                                        <p:attrNameLst>
                                          <p:attrName>ppt_x</p:attrName>
                                        </p:attrNameLst>
                                      </p:cBhvr>
                                      <p:tavLst>
                                        <p:tav tm="0">
                                          <p:val>
                                            <p:fltVal val="0.5"/>
                                          </p:val>
                                        </p:tav>
                                        <p:tav tm="100000">
                                          <p:val>
                                            <p:strVal val="#ppt_x"/>
                                          </p:val>
                                        </p:tav>
                                      </p:tavLst>
                                    </p:anim>
                                    <p:anim calcmode="lin" valueType="num">
                                      <p:cBhvr>
                                        <p:cTn id="30" dur="500" fill="hold"/>
                                        <p:tgtEl>
                                          <p:spTgt spid="7">
                                            <p:graphicEl>
                                              <a:dgm id="{895086DD-873E-46B2-842C-E35656FB46B5}"/>
                                            </p:graphicEl>
                                          </p:spTgt>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7">
                                            <p:graphicEl>
                                              <a:dgm id="{3477903D-13F5-4CEF-AE4E-BB166B32BE3B}"/>
                                            </p:graphicEl>
                                          </p:spTgt>
                                        </p:tgtEl>
                                        <p:attrNameLst>
                                          <p:attrName>style.visibility</p:attrName>
                                        </p:attrNameLst>
                                      </p:cBhvr>
                                      <p:to>
                                        <p:strVal val="visible"/>
                                      </p:to>
                                    </p:set>
                                    <p:anim calcmode="lin" valueType="num">
                                      <p:cBhvr>
                                        <p:cTn id="35" dur="500" fill="hold"/>
                                        <p:tgtEl>
                                          <p:spTgt spid="7">
                                            <p:graphicEl>
                                              <a:dgm id="{3477903D-13F5-4CEF-AE4E-BB166B32BE3B}"/>
                                            </p:graphicEl>
                                          </p:spTgt>
                                        </p:tgtEl>
                                        <p:attrNameLst>
                                          <p:attrName>ppt_w</p:attrName>
                                        </p:attrNameLst>
                                      </p:cBhvr>
                                      <p:tavLst>
                                        <p:tav tm="0">
                                          <p:val>
                                            <p:fltVal val="0"/>
                                          </p:val>
                                        </p:tav>
                                        <p:tav tm="100000">
                                          <p:val>
                                            <p:strVal val="#ppt_w"/>
                                          </p:val>
                                        </p:tav>
                                      </p:tavLst>
                                    </p:anim>
                                    <p:anim calcmode="lin" valueType="num">
                                      <p:cBhvr>
                                        <p:cTn id="36" dur="500" fill="hold"/>
                                        <p:tgtEl>
                                          <p:spTgt spid="7">
                                            <p:graphicEl>
                                              <a:dgm id="{3477903D-13F5-4CEF-AE4E-BB166B32BE3B}"/>
                                            </p:graphicEl>
                                          </p:spTgt>
                                        </p:tgtEl>
                                        <p:attrNameLst>
                                          <p:attrName>ppt_h</p:attrName>
                                        </p:attrNameLst>
                                      </p:cBhvr>
                                      <p:tavLst>
                                        <p:tav tm="0">
                                          <p:val>
                                            <p:fltVal val="0"/>
                                          </p:val>
                                        </p:tav>
                                        <p:tav tm="100000">
                                          <p:val>
                                            <p:strVal val="#ppt_h"/>
                                          </p:val>
                                        </p:tav>
                                      </p:tavLst>
                                    </p:anim>
                                    <p:animEffect transition="in" filter="fade">
                                      <p:cBhvr>
                                        <p:cTn id="37" dur="500"/>
                                        <p:tgtEl>
                                          <p:spTgt spid="7">
                                            <p:graphicEl>
                                              <a:dgm id="{3477903D-13F5-4CEF-AE4E-BB166B32BE3B}"/>
                                            </p:graphicEl>
                                          </p:spTgt>
                                        </p:tgtEl>
                                      </p:cBhvr>
                                    </p:animEffect>
                                    <p:anim calcmode="lin" valueType="num">
                                      <p:cBhvr>
                                        <p:cTn id="38" dur="500" fill="hold"/>
                                        <p:tgtEl>
                                          <p:spTgt spid="7">
                                            <p:graphicEl>
                                              <a:dgm id="{3477903D-13F5-4CEF-AE4E-BB166B32BE3B}"/>
                                            </p:graphicEl>
                                          </p:spTgt>
                                        </p:tgtEl>
                                        <p:attrNameLst>
                                          <p:attrName>ppt_x</p:attrName>
                                        </p:attrNameLst>
                                      </p:cBhvr>
                                      <p:tavLst>
                                        <p:tav tm="0">
                                          <p:val>
                                            <p:fltVal val="0.5"/>
                                          </p:val>
                                        </p:tav>
                                        <p:tav tm="100000">
                                          <p:val>
                                            <p:strVal val="#ppt_x"/>
                                          </p:val>
                                        </p:tav>
                                      </p:tavLst>
                                    </p:anim>
                                    <p:anim calcmode="lin" valueType="num">
                                      <p:cBhvr>
                                        <p:cTn id="39" dur="500" fill="hold"/>
                                        <p:tgtEl>
                                          <p:spTgt spid="7">
                                            <p:graphicEl>
                                              <a:dgm id="{3477903D-13F5-4CEF-AE4E-BB166B32BE3B}"/>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7">
                                            <p:graphicEl>
                                              <a:dgm id="{B21BAE1E-83CF-499A-BD31-E04A0D7A6B7B}"/>
                                            </p:graphicEl>
                                          </p:spTgt>
                                        </p:tgtEl>
                                        <p:attrNameLst>
                                          <p:attrName>style.visibility</p:attrName>
                                        </p:attrNameLst>
                                      </p:cBhvr>
                                      <p:to>
                                        <p:strVal val="visible"/>
                                      </p:to>
                                    </p:set>
                                    <p:anim calcmode="lin" valueType="num">
                                      <p:cBhvr>
                                        <p:cTn id="42" dur="500" fill="hold"/>
                                        <p:tgtEl>
                                          <p:spTgt spid="7">
                                            <p:graphicEl>
                                              <a:dgm id="{B21BAE1E-83CF-499A-BD31-E04A0D7A6B7B}"/>
                                            </p:graphicEl>
                                          </p:spTgt>
                                        </p:tgtEl>
                                        <p:attrNameLst>
                                          <p:attrName>ppt_w</p:attrName>
                                        </p:attrNameLst>
                                      </p:cBhvr>
                                      <p:tavLst>
                                        <p:tav tm="0">
                                          <p:val>
                                            <p:fltVal val="0"/>
                                          </p:val>
                                        </p:tav>
                                        <p:tav tm="100000">
                                          <p:val>
                                            <p:strVal val="#ppt_w"/>
                                          </p:val>
                                        </p:tav>
                                      </p:tavLst>
                                    </p:anim>
                                    <p:anim calcmode="lin" valueType="num">
                                      <p:cBhvr>
                                        <p:cTn id="43" dur="500" fill="hold"/>
                                        <p:tgtEl>
                                          <p:spTgt spid="7">
                                            <p:graphicEl>
                                              <a:dgm id="{B21BAE1E-83CF-499A-BD31-E04A0D7A6B7B}"/>
                                            </p:graphicEl>
                                          </p:spTgt>
                                        </p:tgtEl>
                                        <p:attrNameLst>
                                          <p:attrName>ppt_h</p:attrName>
                                        </p:attrNameLst>
                                      </p:cBhvr>
                                      <p:tavLst>
                                        <p:tav tm="0">
                                          <p:val>
                                            <p:fltVal val="0"/>
                                          </p:val>
                                        </p:tav>
                                        <p:tav tm="100000">
                                          <p:val>
                                            <p:strVal val="#ppt_h"/>
                                          </p:val>
                                        </p:tav>
                                      </p:tavLst>
                                    </p:anim>
                                    <p:animEffect transition="in" filter="fade">
                                      <p:cBhvr>
                                        <p:cTn id="44" dur="500"/>
                                        <p:tgtEl>
                                          <p:spTgt spid="7">
                                            <p:graphicEl>
                                              <a:dgm id="{B21BAE1E-83CF-499A-BD31-E04A0D7A6B7B}"/>
                                            </p:graphicEl>
                                          </p:spTgt>
                                        </p:tgtEl>
                                      </p:cBhvr>
                                    </p:animEffect>
                                    <p:anim calcmode="lin" valueType="num">
                                      <p:cBhvr>
                                        <p:cTn id="45" dur="500" fill="hold"/>
                                        <p:tgtEl>
                                          <p:spTgt spid="7">
                                            <p:graphicEl>
                                              <a:dgm id="{B21BAE1E-83CF-499A-BD31-E04A0D7A6B7B}"/>
                                            </p:graphicEl>
                                          </p:spTgt>
                                        </p:tgtEl>
                                        <p:attrNameLst>
                                          <p:attrName>ppt_x</p:attrName>
                                        </p:attrNameLst>
                                      </p:cBhvr>
                                      <p:tavLst>
                                        <p:tav tm="0">
                                          <p:val>
                                            <p:fltVal val="0.5"/>
                                          </p:val>
                                        </p:tav>
                                        <p:tav tm="100000">
                                          <p:val>
                                            <p:strVal val="#ppt_x"/>
                                          </p:val>
                                        </p:tav>
                                      </p:tavLst>
                                    </p:anim>
                                    <p:anim calcmode="lin" valueType="num">
                                      <p:cBhvr>
                                        <p:cTn id="46" dur="500" fill="hold"/>
                                        <p:tgtEl>
                                          <p:spTgt spid="7">
                                            <p:graphicEl>
                                              <a:dgm id="{B21BAE1E-83CF-499A-BD31-E04A0D7A6B7B}"/>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7">
                                            <p:graphicEl>
                                              <a:dgm id="{541660C6-71BB-4050-8255-995E064834BE}"/>
                                            </p:graphicEl>
                                          </p:spTgt>
                                        </p:tgtEl>
                                        <p:attrNameLst>
                                          <p:attrName>style.visibility</p:attrName>
                                        </p:attrNameLst>
                                      </p:cBhvr>
                                      <p:to>
                                        <p:strVal val="visible"/>
                                      </p:to>
                                    </p:set>
                                    <p:anim calcmode="lin" valueType="num">
                                      <p:cBhvr>
                                        <p:cTn id="51" dur="500" fill="hold"/>
                                        <p:tgtEl>
                                          <p:spTgt spid="7">
                                            <p:graphicEl>
                                              <a:dgm id="{541660C6-71BB-4050-8255-995E064834BE}"/>
                                            </p:graphicEl>
                                          </p:spTgt>
                                        </p:tgtEl>
                                        <p:attrNameLst>
                                          <p:attrName>ppt_w</p:attrName>
                                        </p:attrNameLst>
                                      </p:cBhvr>
                                      <p:tavLst>
                                        <p:tav tm="0">
                                          <p:val>
                                            <p:fltVal val="0"/>
                                          </p:val>
                                        </p:tav>
                                        <p:tav tm="100000">
                                          <p:val>
                                            <p:strVal val="#ppt_w"/>
                                          </p:val>
                                        </p:tav>
                                      </p:tavLst>
                                    </p:anim>
                                    <p:anim calcmode="lin" valueType="num">
                                      <p:cBhvr>
                                        <p:cTn id="52" dur="500" fill="hold"/>
                                        <p:tgtEl>
                                          <p:spTgt spid="7">
                                            <p:graphicEl>
                                              <a:dgm id="{541660C6-71BB-4050-8255-995E064834BE}"/>
                                            </p:graphicEl>
                                          </p:spTgt>
                                        </p:tgtEl>
                                        <p:attrNameLst>
                                          <p:attrName>ppt_h</p:attrName>
                                        </p:attrNameLst>
                                      </p:cBhvr>
                                      <p:tavLst>
                                        <p:tav tm="0">
                                          <p:val>
                                            <p:fltVal val="0"/>
                                          </p:val>
                                        </p:tav>
                                        <p:tav tm="100000">
                                          <p:val>
                                            <p:strVal val="#ppt_h"/>
                                          </p:val>
                                        </p:tav>
                                      </p:tavLst>
                                    </p:anim>
                                    <p:animEffect transition="in" filter="fade">
                                      <p:cBhvr>
                                        <p:cTn id="53" dur="500"/>
                                        <p:tgtEl>
                                          <p:spTgt spid="7">
                                            <p:graphicEl>
                                              <a:dgm id="{541660C6-71BB-4050-8255-995E064834BE}"/>
                                            </p:graphicEl>
                                          </p:spTgt>
                                        </p:tgtEl>
                                      </p:cBhvr>
                                    </p:animEffect>
                                    <p:anim calcmode="lin" valueType="num">
                                      <p:cBhvr>
                                        <p:cTn id="54" dur="500" fill="hold"/>
                                        <p:tgtEl>
                                          <p:spTgt spid="7">
                                            <p:graphicEl>
                                              <a:dgm id="{541660C6-71BB-4050-8255-995E064834BE}"/>
                                            </p:graphicEl>
                                          </p:spTgt>
                                        </p:tgtEl>
                                        <p:attrNameLst>
                                          <p:attrName>ppt_x</p:attrName>
                                        </p:attrNameLst>
                                      </p:cBhvr>
                                      <p:tavLst>
                                        <p:tav tm="0">
                                          <p:val>
                                            <p:fltVal val="0.5"/>
                                          </p:val>
                                        </p:tav>
                                        <p:tav tm="100000">
                                          <p:val>
                                            <p:strVal val="#ppt_x"/>
                                          </p:val>
                                        </p:tav>
                                      </p:tavLst>
                                    </p:anim>
                                    <p:anim calcmode="lin" valueType="num">
                                      <p:cBhvr>
                                        <p:cTn id="55" dur="500" fill="hold"/>
                                        <p:tgtEl>
                                          <p:spTgt spid="7">
                                            <p:graphicEl>
                                              <a:dgm id="{541660C6-71BB-4050-8255-995E064834BE}"/>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7">
                                            <p:graphicEl>
                                              <a:dgm id="{1F667C59-FB1F-42E9-A5C4-74681084C244}"/>
                                            </p:graphicEl>
                                          </p:spTgt>
                                        </p:tgtEl>
                                        <p:attrNameLst>
                                          <p:attrName>style.visibility</p:attrName>
                                        </p:attrNameLst>
                                      </p:cBhvr>
                                      <p:to>
                                        <p:strVal val="visible"/>
                                      </p:to>
                                    </p:set>
                                    <p:anim calcmode="lin" valueType="num">
                                      <p:cBhvr>
                                        <p:cTn id="58" dur="500" fill="hold"/>
                                        <p:tgtEl>
                                          <p:spTgt spid="7">
                                            <p:graphicEl>
                                              <a:dgm id="{1F667C59-FB1F-42E9-A5C4-74681084C244}"/>
                                            </p:graphicEl>
                                          </p:spTgt>
                                        </p:tgtEl>
                                        <p:attrNameLst>
                                          <p:attrName>ppt_w</p:attrName>
                                        </p:attrNameLst>
                                      </p:cBhvr>
                                      <p:tavLst>
                                        <p:tav tm="0">
                                          <p:val>
                                            <p:fltVal val="0"/>
                                          </p:val>
                                        </p:tav>
                                        <p:tav tm="100000">
                                          <p:val>
                                            <p:strVal val="#ppt_w"/>
                                          </p:val>
                                        </p:tav>
                                      </p:tavLst>
                                    </p:anim>
                                    <p:anim calcmode="lin" valueType="num">
                                      <p:cBhvr>
                                        <p:cTn id="59" dur="500" fill="hold"/>
                                        <p:tgtEl>
                                          <p:spTgt spid="7">
                                            <p:graphicEl>
                                              <a:dgm id="{1F667C59-FB1F-42E9-A5C4-74681084C244}"/>
                                            </p:graphicEl>
                                          </p:spTgt>
                                        </p:tgtEl>
                                        <p:attrNameLst>
                                          <p:attrName>ppt_h</p:attrName>
                                        </p:attrNameLst>
                                      </p:cBhvr>
                                      <p:tavLst>
                                        <p:tav tm="0">
                                          <p:val>
                                            <p:fltVal val="0"/>
                                          </p:val>
                                        </p:tav>
                                        <p:tav tm="100000">
                                          <p:val>
                                            <p:strVal val="#ppt_h"/>
                                          </p:val>
                                        </p:tav>
                                      </p:tavLst>
                                    </p:anim>
                                    <p:animEffect transition="in" filter="fade">
                                      <p:cBhvr>
                                        <p:cTn id="60" dur="500"/>
                                        <p:tgtEl>
                                          <p:spTgt spid="7">
                                            <p:graphicEl>
                                              <a:dgm id="{1F667C59-FB1F-42E9-A5C4-74681084C244}"/>
                                            </p:graphicEl>
                                          </p:spTgt>
                                        </p:tgtEl>
                                      </p:cBhvr>
                                    </p:animEffect>
                                    <p:anim calcmode="lin" valueType="num">
                                      <p:cBhvr>
                                        <p:cTn id="61" dur="500" fill="hold"/>
                                        <p:tgtEl>
                                          <p:spTgt spid="7">
                                            <p:graphicEl>
                                              <a:dgm id="{1F667C59-FB1F-42E9-A5C4-74681084C244}"/>
                                            </p:graphicEl>
                                          </p:spTgt>
                                        </p:tgtEl>
                                        <p:attrNameLst>
                                          <p:attrName>ppt_x</p:attrName>
                                        </p:attrNameLst>
                                      </p:cBhvr>
                                      <p:tavLst>
                                        <p:tav tm="0">
                                          <p:val>
                                            <p:fltVal val="0.5"/>
                                          </p:val>
                                        </p:tav>
                                        <p:tav tm="100000">
                                          <p:val>
                                            <p:strVal val="#ppt_x"/>
                                          </p:val>
                                        </p:tav>
                                      </p:tavLst>
                                    </p:anim>
                                    <p:anim calcmode="lin" valueType="num">
                                      <p:cBhvr>
                                        <p:cTn id="62" dur="500" fill="hold"/>
                                        <p:tgtEl>
                                          <p:spTgt spid="7">
                                            <p:graphicEl>
                                              <a:dgm id="{1F667C59-FB1F-42E9-A5C4-74681084C244}"/>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7">
                                            <p:graphicEl>
                                              <a:dgm id="{FADC9253-F1B6-4316-B103-BE06CEE714D2}"/>
                                            </p:graphicEl>
                                          </p:spTgt>
                                        </p:tgtEl>
                                        <p:attrNameLst>
                                          <p:attrName>style.visibility</p:attrName>
                                        </p:attrNameLst>
                                      </p:cBhvr>
                                      <p:to>
                                        <p:strVal val="visible"/>
                                      </p:to>
                                    </p:set>
                                    <p:anim calcmode="lin" valueType="num">
                                      <p:cBhvr>
                                        <p:cTn id="67" dur="500" fill="hold"/>
                                        <p:tgtEl>
                                          <p:spTgt spid="7">
                                            <p:graphicEl>
                                              <a:dgm id="{FADC9253-F1B6-4316-B103-BE06CEE714D2}"/>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FADC9253-F1B6-4316-B103-BE06CEE714D2}"/>
                                            </p:graphicEl>
                                          </p:spTgt>
                                        </p:tgtEl>
                                        <p:attrNameLst>
                                          <p:attrName>ppt_h</p:attrName>
                                        </p:attrNameLst>
                                      </p:cBhvr>
                                      <p:tavLst>
                                        <p:tav tm="0">
                                          <p:val>
                                            <p:fltVal val="0"/>
                                          </p:val>
                                        </p:tav>
                                        <p:tav tm="100000">
                                          <p:val>
                                            <p:strVal val="#ppt_h"/>
                                          </p:val>
                                        </p:tav>
                                      </p:tavLst>
                                    </p:anim>
                                    <p:animEffect transition="in" filter="fade">
                                      <p:cBhvr>
                                        <p:cTn id="69" dur="500"/>
                                        <p:tgtEl>
                                          <p:spTgt spid="7">
                                            <p:graphicEl>
                                              <a:dgm id="{FADC9253-F1B6-4316-B103-BE06CEE714D2}"/>
                                            </p:graphicEl>
                                          </p:spTgt>
                                        </p:tgtEl>
                                      </p:cBhvr>
                                    </p:animEffect>
                                    <p:anim calcmode="lin" valueType="num">
                                      <p:cBhvr>
                                        <p:cTn id="70" dur="500" fill="hold"/>
                                        <p:tgtEl>
                                          <p:spTgt spid="7">
                                            <p:graphicEl>
                                              <a:dgm id="{FADC9253-F1B6-4316-B103-BE06CEE714D2}"/>
                                            </p:graphicEl>
                                          </p:spTgt>
                                        </p:tgtEl>
                                        <p:attrNameLst>
                                          <p:attrName>ppt_x</p:attrName>
                                        </p:attrNameLst>
                                      </p:cBhvr>
                                      <p:tavLst>
                                        <p:tav tm="0">
                                          <p:val>
                                            <p:fltVal val="0.5"/>
                                          </p:val>
                                        </p:tav>
                                        <p:tav tm="100000">
                                          <p:val>
                                            <p:strVal val="#ppt_x"/>
                                          </p:val>
                                        </p:tav>
                                      </p:tavLst>
                                    </p:anim>
                                    <p:anim calcmode="lin" valueType="num">
                                      <p:cBhvr>
                                        <p:cTn id="71" dur="500" fill="hold"/>
                                        <p:tgtEl>
                                          <p:spTgt spid="7">
                                            <p:graphicEl>
                                              <a:dgm id="{FADC9253-F1B6-4316-B103-BE06CEE714D2}"/>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7">
                                            <p:graphicEl>
                                              <a:dgm id="{7BBA4B82-0147-4337-B186-81EE6B55A74B}"/>
                                            </p:graphicEl>
                                          </p:spTgt>
                                        </p:tgtEl>
                                        <p:attrNameLst>
                                          <p:attrName>style.visibility</p:attrName>
                                        </p:attrNameLst>
                                      </p:cBhvr>
                                      <p:to>
                                        <p:strVal val="visible"/>
                                      </p:to>
                                    </p:set>
                                    <p:anim calcmode="lin" valueType="num">
                                      <p:cBhvr>
                                        <p:cTn id="74" dur="500" fill="hold"/>
                                        <p:tgtEl>
                                          <p:spTgt spid="7">
                                            <p:graphicEl>
                                              <a:dgm id="{7BBA4B82-0147-4337-B186-81EE6B55A74B}"/>
                                            </p:graphicEl>
                                          </p:spTgt>
                                        </p:tgtEl>
                                        <p:attrNameLst>
                                          <p:attrName>ppt_w</p:attrName>
                                        </p:attrNameLst>
                                      </p:cBhvr>
                                      <p:tavLst>
                                        <p:tav tm="0">
                                          <p:val>
                                            <p:fltVal val="0"/>
                                          </p:val>
                                        </p:tav>
                                        <p:tav tm="100000">
                                          <p:val>
                                            <p:strVal val="#ppt_w"/>
                                          </p:val>
                                        </p:tav>
                                      </p:tavLst>
                                    </p:anim>
                                    <p:anim calcmode="lin" valueType="num">
                                      <p:cBhvr>
                                        <p:cTn id="75" dur="500" fill="hold"/>
                                        <p:tgtEl>
                                          <p:spTgt spid="7">
                                            <p:graphicEl>
                                              <a:dgm id="{7BBA4B82-0147-4337-B186-81EE6B55A74B}"/>
                                            </p:graphicEl>
                                          </p:spTgt>
                                        </p:tgtEl>
                                        <p:attrNameLst>
                                          <p:attrName>ppt_h</p:attrName>
                                        </p:attrNameLst>
                                      </p:cBhvr>
                                      <p:tavLst>
                                        <p:tav tm="0">
                                          <p:val>
                                            <p:fltVal val="0"/>
                                          </p:val>
                                        </p:tav>
                                        <p:tav tm="100000">
                                          <p:val>
                                            <p:strVal val="#ppt_h"/>
                                          </p:val>
                                        </p:tav>
                                      </p:tavLst>
                                    </p:anim>
                                    <p:animEffect transition="in" filter="fade">
                                      <p:cBhvr>
                                        <p:cTn id="76" dur="500"/>
                                        <p:tgtEl>
                                          <p:spTgt spid="7">
                                            <p:graphicEl>
                                              <a:dgm id="{7BBA4B82-0147-4337-B186-81EE6B55A74B}"/>
                                            </p:graphicEl>
                                          </p:spTgt>
                                        </p:tgtEl>
                                      </p:cBhvr>
                                    </p:animEffect>
                                    <p:anim calcmode="lin" valueType="num">
                                      <p:cBhvr>
                                        <p:cTn id="77" dur="500" fill="hold"/>
                                        <p:tgtEl>
                                          <p:spTgt spid="7">
                                            <p:graphicEl>
                                              <a:dgm id="{7BBA4B82-0147-4337-B186-81EE6B55A74B}"/>
                                            </p:graphicEl>
                                          </p:spTgt>
                                        </p:tgtEl>
                                        <p:attrNameLst>
                                          <p:attrName>ppt_x</p:attrName>
                                        </p:attrNameLst>
                                      </p:cBhvr>
                                      <p:tavLst>
                                        <p:tav tm="0">
                                          <p:val>
                                            <p:fltVal val="0.5"/>
                                          </p:val>
                                        </p:tav>
                                        <p:tav tm="100000">
                                          <p:val>
                                            <p:strVal val="#ppt_x"/>
                                          </p:val>
                                        </p:tav>
                                      </p:tavLst>
                                    </p:anim>
                                    <p:anim calcmode="lin" valueType="num">
                                      <p:cBhvr>
                                        <p:cTn id="78" dur="500" fill="hold"/>
                                        <p:tgtEl>
                                          <p:spTgt spid="7">
                                            <p:graphicEl>
                                              <a:dgm id="{7BBA4B82-0147-4337-B186-81EE6B55A74B}"/>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7">
                                            <p:graphicEl>
                                              <a:dgm id="{F6BCC3B9-42FB-44F4-82DE-4DF0D0332DCA}"/>
                                            </p:graphicEl>
                                          </p:spTgt>
                                        </p:tgtEl>
                                        <p:attrNameLst>
                                          <p:attrName>style.visibility</p:attrName>
                                        </p:attrNameLst>
                                      </p:cBhvr>
                                      <p:to>
                                        <p:strVal val="visible"/>
                                      </p:to>
                                    </p:set>
                                    <p:anim calcmode="lin" valueType="num">
                                      <p:cBhvr>
                                        <p:cTn id="83" dur="500" fill="hold"/>
                                        <p:tgtEl>
                                          <p:spTgt spid="7">
                                            <p:graphicEl>
                                              <a:dgm id="{F6BCC3B9-42FB-44F4-82DE-4DF0D0332DCA}"/>
                                            </p:graphicEl>
                                          </p:spTgt>
                                        </p:tgtEl>
                                        <p:attrNameLst>
                                          <p:attrName>ppt_w</p:attrName>
                                        </p:attrNameLst>
                                      </p:cBhvr>
                                      <p:tavLst>
                                        <p:tav tm="0">
                                          <p:val>
                                            <p:fltVal val="0"/>
                                          </p:val>
                                        </p:tav>
                                        <p:tav tm="100000">
                                          <p:val>
                                            <p:strVal val="#ppt_w"/>
                                          </p:val>
                                        </p:tav>
                                      </p:tavLst>
                                    </p:anim>
                                    <p:anim calcmode="lin" valueType="num">
                                      <p:cBhvr>
                                        <p:cTn id="84" dur="500" fill="hold"/>
                                        <p:tgtEl>
                                          <p:spTgt spid="7">
                                            <p:graphicEl>
                                              <a:dgm id="{F6BCC3B9-42FB-44F4-82DE-4DF0D0332DCA}"/>
                                            </p:graphicEl>
                                          </p:spTgt>
                                        </p:tgtEl>
                                        <p:attrNameLst>
                                          <p:attrName>ppt_h</p:attrName>
                                        </p:attrNameLst>
                                      </p:cBhvr>
                                      <p:tavLst>
                                        <p:tav tm="0">
                                          <p:val>
                                            <p:fltVal val="0"/>
                                          </p:val>
                                        </p:tav>
                                        <p:tav tm="100000">
                                          <p:val>
                                            <p:strVal val="#ppt_h"/>
                                          </p:val>
                                        </p:tav>
                                      </p:tavLst>
                                    </p:anim>
                                    <p:animEffect transition="in" filter="fade">
                                      <p:cBhvr>
                                        <p:cTn id="85" dur="500"/>
                                        <p:tgtEl>
                                          <p:spTgt spid="7">
                                            <p:graphicEl>
                                              <a:dgm id="{F6BCC3B9-42FB-44F4-82DE-4DF0D0332DCA}"/>
                                            </p:graphicEl>
                                          </p:spTgt>
                                        </p:tgtEl>
                                      </p:cBhvr>
                                    </p:animEffect>
                                    <p:anim calcmode="lin" valueType="num">
                                      <p:cBhvr>
                                        <p:cTn id="86" dur="500" fill="hold"/>
                                        <p:tgtEl>
                                          <p:spTgt spid="7">
                                            <p:graphicEl>
                                              <a:dgm id="{F6BCC3B9-42FB-44F4-82DE-4DF0D0332DCA}"/>
                                            </p:graphicEl>
                                          </p:spTgt>
                                        </p:tgtEl>
                                        <p:attrNameLst>
                                          <p:attrName>ppt_x</p:attrName>
                                        </p:attrNameLst>
                                      </p:cBhvr>
                                      <p:tavLst>
                                        <p:tav tm="0">
                                          <p:val>
                                            <p:fltVal val="0.5"/>
                                          </p:val>
                                        </p:tav>
                                        <p:tav tm="100000">
                                          <p:val>
                                            <p:strVal val="#ppt_x"/>
                                          </p:val>
                                        </p:tav>
                                      </p:tavLst>
                                    </p:anim>
                                    <p:anim calcmode="lin" valueType="num">
                                      <p:cBhvr>
                                        <p:cTn id="87" dur="500" fill="hold"/>
                                        <p:tgtEl>
                                          <p:spTgt spid="7">
                                            <p:graphicEl>
                                              <a:dgm id="{F6BCC3B9-42FB-44F4-82DE-4DF0D0332DCA}"/>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7">
                                            <p:graphicEl>
                                              <a:dgm id="{4C70CBE0-A769-40DA-8D95-1DF10CFF5153}"/>
                                            </p:graphicEl>
                                          </p:spTgt>
                                        </p:tgtEl>
                                        <p:attrNameLst>
                                          <p:attrName>style.visibility</p:attrName>
                                        </p:attrNameLst>
                                      </p:cBhvr>
                                      <p:to>
                                        <p:strVal val="visible"/>
                                      </p:to>
                                    </p:set>
                                    <p:anim calcmode="lin" valueType="num">
                                      <p:cBhvr>
                                        <p:cTn id="90" dur="500" fill="hold"/>
                                        <p:tgtEl>
                                          <p:spTgt spid="7">
                                            <p:graphicEl>
                                              <a:dgm id="{4C70CBE0-A769-40DA-8D95-1DF10CFF5153}"/>
                                            </p:graphicEl>
                                          </p:spTgt>
                                        </p:tgtEl>
                                        <p:attrNameLst>
                                          <p:attrName>ppt_w</p:attrName>
                                        </p:attrNameLst>
                                      </p:cBhvr>
                                      <p:tavLst>
                                        <p:tav tm="0">
                                          <p:val>
                                            <p:fltVal val="0"/>
                                          </p:val>
                                        </p:tav>
                                        <p:tav tm="100000">
                                          <p:val>
                                            <p:strVal val="#ppt_w"/>
                                          </p:val>
                                        </p:tav>
                                      </p:tavLst>
                                    </p:anim>
                                    <p:anim calcmode="lin" valueType="num">
                                      <p:cBhvr>
                                        <p:cTn id="91" dur="500" fill="hold"/>
                                        <p:tgtEl>
                                          <p:spTgt spid="7">
                                            <p:graphicEl>
                                              <a:dgm id="{4C70CBE0-A769-40DA-8D95-1DF10CFF5153}"/>
                                            </p:graphicEl>
                                          </p:spTgt>
                                        </p:tgtEl>
                                        <p:attrNameLst>
                                          <p:attrName>ppt_h</p:attrName>
                                        </p:attrNameLst>
                                      </p:cBhvr>
                                      <p:tavLst>
                                        <p:tav tm="0">
                                          <p:val>
                                            <p:fltVal val="0"/>
                                          </p:val>
                                        </p:tav>
                                        <p:tav tm="100000">
                                          <p:val>
                                            <p:strVal val="#ppt_h"/>
                                          </p:val>
                                        </p:tav>
                                      </p:tavLst>
                                    </p:anim>
                                    <p:animEffect transition="in" filter="fade">
                                      <p:cBhvr>
                                        <p:cTn id="92" dur="500"/>
                                        <p:tgtEl>
                                          <p:spTgt spid="7">
                                            <p:graphicEl>
                                              <a:dgm id="{4C70CBE0-A769-40DA-8D95-1DF10CFF5153}"/>
                                            </p:graphicEl>
                                          </p:spTgt>
                                        </p:tgtEl>
                                      </p:cBhvr>
                                    </p:animEffect>
                                    <p:anim calcmode="lin" valueType="num">
                                      <p:cBhvr>
                                        <p:cTn id="93" dur="500" fill="hold"/>
                                        <p:tgtEl>
                                          <p:spTgt spid="7">
                                            <p:graphicEl>
                                              <a:dgm id="{4C70CBE0-A769-40DA-8D95-1DF10CFF5153}"/>
                                            </p:graphicEl>
                                          </p:spTgt>
                                        </p:tgtEl>
                                        <p:attrNameLst>
                                          <p:attrName>ppt_x</p:attrName>
                                        </p:attrNameLst>
                                      </p:cBhvr>
                                      <p:tavLst>
                                        <p:tav tm="0">
                                          <p:val>
                                            <p:fltVal val="0.5"/>
                                          </p:val>
                                        </p:tav>
                                        <p:tav tm="100000">
                                          <p:val>
                                            <p:strVal val="#ppt_x"/>
                                          </p:val>
                                        </p:tav>
                                      </p:tavLst>
                                    </p:anim>
                                    <p:anim calcmode="lin" valueType="num">
                                      <p:cBhvr>
                                        <p:cTn id="94" dur="500" fill="hold"/>
                                        <p:tgtEl>
                                          <p:spTgt spid="7">
                                            <p:graphicEl>
                                              <a:dgm id="{4C70CBE0-A769-40DA-8D95-1DF10CFF5153}"/>
                                            </p:graphicEl>
                                          </p:spTgt>
                                        </p:tgtEl>
                                        <p:attrNameLst>
                                          <p:attrName>ppt_y</p:attrName>
                                        </p:attrNameLst>
                                      </p:cBhvr>
                                      <p:tavLst>
                                        <p:tav tm="0">
                                          <p:val>
                                            <p:fltVal val="0.5"/>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3" presetClass="entr" presetSubtype="528" fill="hold" grpId="0" nodeType="clickEffect">
                                  <p:stCondLst>
                                    <p:cond delay="0"/>
                                  </p:stCondLst>
                                  <p:childTnLst>
                                    <p:set>
                                      <p:cBhvr>
                                        <p:cTn id="98" dur="1" fill="hold">
                                          <p:stCondLst>
                                            <p:cond delay="0"/>
                                          </p:stCondLst>
                                        </p:cTn>
                                        <p:tgtEl>
                                          <p:spTgt spid="7">
                                            <p:graphicEl>
                                              <a:dgm id="{00B13436-052F-4D97-904C-2583FFF8BF3A}"/>
                                            </p:graphicEl>
                                          </p:spTgt>
                                        </p:tgtEl>
                                        <p:attrNameLst>
                                          <p:attrName>style.visibility</p:attrName>
                                        </p:attrNameLst>
                                      </p:cBhvr>
                                      <p:to>
                                        <p:strVal val="visible"/>
                                      </p:to>
                                    </p:set>
                                    <p:anim calcmode="lin" valueType="num">
                                      <p:cBhvr>
                                        <p:cTn id="99" dur="500" fill="hold"/>
                                        <p:tgtEl>
                                          <p:spTgt spid="7">
                                            <p:graphicEl>
                                              <a:dgm id="{00B13436-052F-4D97-904C-2583FFF8BF3A}"/>
                                            </p:graphicEl>
                                          </p:spTgt>
                                        </p:tgtEl>
                                        <p:attrNameLst>
                                          <p:attrName>ppt_w</p:attrName>
                                        </p:attrNameLst>
                                      </p:cBhvr>
                                      <p:tavLst>
                                        <p:tav tm="0">
                                          <p:val>
                                            <p:fltVal val="0"/>
                                          </p:val>
                                        </p:tav>
                                        <p:tav tm="100000">
                                          <p:val>
                                            <p:strVal val="#ppt_w"/>
                                          </p:val>
                                        </p:tav>
                                      </p:tavLst>
                                    </p:anim>
                                    <p:anim calcmode="lin" valueType="num">
                                      <p:cBhvr>
                                        <p:cTn id="100" dur="500" fill="hold"/>
                                        <p:tgtEl>
                                          <p:spTgt spid="7">
                                            <p:graphicEl>
                                              <a:dgm id="{00B13436-052F-4D97-904C-2583FFF8BF3A}"/>
                                            </p:graphicEl>
                                          </p:spTgt>
                                        </p:tgtEl>
                                        <p:attrNameLst>
                                          <p:attrName>ppt_h</p:attrName>
                                        </p:attrNameLst>
                                      </p:cBhvr>
                                      <p:tavLst>
                                        <p:tav tm="0">
                                          <p:val>
                                            <p:fltVal val="0"/>
                                          </p:val>
                                        </p:tav>
                                        <p:tav tm="100000">
                                          <p:val>
                                            <p:strVal val="#ppt_h"/>
                                          </p:val>
                                        </p:tav>
                                      </p:tavLst>
                                    </p:anim>
                                    <p:animEffect transition="in" filter="fade">
                                      <p:cBhvr>
                                        <p:cTn id="101" dur="500"/>
                                        <p:tgtEl>
                                          <p:spTgt spid="7">
                                            <p:graphicEl>
                                              <a:dgm id="{00B13436-052F-4D97-904C-2583FFF8BF3A}"/>
                                            </p:graphicEl>
                                          </p:spTgt>
                                        </p:tgtEl>
                                      </p:cBhvr>
                                    </p:animEffect>
                                    <p:anim calcmode="lin" valueType="num">
                                      <p:cBhvr>
                                        <p:cTn id="102" dur="500" fill="hold"/>
                                        <p:tgtEl>
                                          <p:spTgt spid="7">
                                            <p:graphicEl>
                                              <a:dgm id="{00B13436-052F-4D97-904C-2583FFF8BF3A}"/>
                                            </p:graphicEl>
                                          </p:spTgt>
                                        </p:tgtEl>
                                        <p:attrNameLst>
                                          <p:attrName>ppt_x</p:attrName>
                                        </p:attrNameLst>
                                      </p:cBhvr>
                                      <p:tavLst>
                                        <p:tav tm="0">
                                          <p:val>
                                            <p:fltVal val="0.5"/>
                                          </p:val>
                                        </p:tav>
                                        <p:tav tm="100000">
                                          <p:val>
                                            <p:strVal val="#ppt_x"/>
                                          </p:val>
                                        </p:tav>
                                      </p:tavLst>
                                    </p:anim>
                                    <p:anim calcmode="lin" valueType="num">
                                      <p:cBhvr>
                                        <p:cTn id="103" dur="500" fill="hold"/>
                                        <p:tgtEl>
                                          <p:spTgt spid="7">
                                            <p:graphicEl>
                                              <a:dgm id="{00B13436-052F-4D97-904C-2583FFF8BF3A}"/>
                                            </p:graphicEl>
                                          </p:spTgt>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0"/>
                                  </p:stCondLst>
                                  <p:childTnLst>
                                    <p:set>
                                      <p:cBhvr>
                                        <p:cTn id="105" dur="1" fill="hold">
                                          <p:stCondLst>
                                            <p:cond delay="0"/>
                                          </p:stCondLst>
                                        </p:cTn>
                                        <p:tgtEl>
                                          <p:spTgt spid="7">
                                            <p:graphicEl>
                                              <a:dgm id="{77E30464-2000-49BA-96DA-BD7037332591}"/>
                                            </p:graphicEl>
                                          </p:spTgt>
                                        </p:tgtEl>
                                        <p:attrNameLst>
                                          <p:attrName>style.visibility</p:attrName>
                                        </p:attrNameLst>
                                      </p:cBhvr>
                                      <p:to>
                                        <p:strVal val="visible"/>
                                      </p:to>
                                    </p:set>
                                    <p:anim calcmode="lin" valueType="num">
                                      <p:cBhvr>
                                        <p:cTn id="106" dur="500" fill="hold"/>
                                        <p:tgtEl>
                                          <p:spTgt spid="7">
                                            <p:graphicEl>
                                              <a:dgm id="{77E30464-2000-49BA-96DA-BD7037332591}"/>
                                            </p:graphicEl>
                                          </p:spTgt>
                                        </p:tgtEl>
                                        <p:attrNameLst>
                                          <p:attrName>ppt_w</p:attrName>
                                        </p:attrNameLst>
                                      </p:cBhvr>
                                      <p:tavLst>
                                        <p:tav tm="0">
                                          <p:val>
                                            <p:fltVal val="0"/>
                                          </p:val>
                                        </p:tav>
                                        <p:tav tm="100000">
                                          <p:val>
                                            <p:strVal val="#ppt_w"/>
                                          </p:val>
                                        </p:tav>
                                      </p:tavLst>
                                    </p:anim>
                                    <p:anim calcmode="lin" valueType="num">
                                      <p:cBhvr>
                                        <p:cTn id="107" dur="500" fill="hold"/>
                                        <p:tgtEl>
                                          <p:spTgt spid="7">
                                            <p:graphicEl>
                                              <a:dgm id="{77E30464-2000-49BA-96DA-BD7037332591}"/>
                                            </p:graphicEl>
                                          </p:spTgt>
                                        </p:tgtEl>
                                        <p:attrNameLst>
                                          <p:attrName>ppt_h</p:attrName>
                                        </p:attrNameLst>
                                      </p:cBhvr>
                                      <p:tavLst>
                                        <p:tav tm="0">
                                          <p:val>
                                            <p:fltVal val="0"/>
                                          </p:val>
                                        </p:tav>
                                        <p:tav tm="100000">
                                          <p:val>
                                            <p:strVal val="#ppt_h"/>
                                          </p:val>
                                        </p:tav>
                                      </p:tavLst>
                                    </p:anim>
                                    <p:animEffect transition="in" filter="fade">
                                      <p:cBhvr>
                                        <p:cTn id="108" dur="500"/>
                                        <p:tgtEl>
                                          <p:spTgt spid="7">
                                            <p:graphicEl>
                                              <a:dgm id="{77E30464-2000-49BA-96DA-BD7037332591}"/>
                                            </p:graphicEl>
                                          </p:spTgt>
                                        </p:tgtEl>
                                      </p:cBhvr>
                                    </p:animEffect>
                                    <p:anim calcmode="lin" valueType="num">
                                      <p:cBhvr>
                                        <p:cTn id="109" dur="500" fill="hold"/>
                                        <p:tgtEl>
                                          <p:spTgt spid="7">
                                            <p:graphicEl>
                                              <a:dgm id="{77E30464-2000-49BA-96DA-BD7037332591}"/>
                                            </p:graphicEl>
                                          </p:spTgt>
                                        </p:tgtEl>
                                        <p:attrNameLst>
                                          <p:attrName>ppt_x</p:attrName>
                                        </p:attrNameLst>
                                      </p:cBhvr>
                                      <p:tavLst>
                                        <p:tav tm="0">
                                          <p:val>
                                            <p:fltVal val="0.5"/>
                                          </p:val>
                                        </p:tav>
                                        <p:tav tm="100000">
                                          <p:val>
                                            <p:strVal val="#ppt_x"/>
                                          </p:val>
                                        </p:tav>
                                      </p:tavLst>
                                    </p:anim>
                                    <p:anim calcmode="lin" valueType="num">
                                      <p:cBhvr>
                                        <p:cTn id="110" dur="500" fill="hold"/>
                                        <p:tgtEl>
                                          <p:spTgt spid="7">
                                            <p:graphicEl>
                                              <a:dgm id="{77E30464-2000-49BA-96DA-BD7037332591}"/>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EA7C708-D1E5-56FA-0D63-2D404C9E2EDC}"/>
              </a:ext>
            </a:extLst>
          </p:cNvPr>
          <p:cNvSpPr txBox="1"/>
          <p:nvPr/>
        </p:nvSpPr>
        <p:spPr>
          <a:xfrm>
            <a:off x="0" y="0"/>
            <a:ext cx="12191999" cy="769441"/>
          </a:xfrm>
          <a:prstGeom prst="rect">
            <a:avLst/>
          </a:prstGeom>
          <a:noFill/>
        </p:spPr>
        <p:txBody>
          <a:bodyPr wrap="square">
            <a:spAutoFit/>
          </a:bodyPr>
          <a:lstStyle/>
          <a:p>
            <a:pPr algn="ctr"/>
            <a:r>
              <a:rPr lang="ru-RU"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СВЕТ РЕФОРМАЦИИ</a:t>
            </a:r>
            <a:r>
              <a:rPr lang="en-U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ru-RU"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ДЖОН УИКЛИФ</a:t>
            </a:r>
            <a:endParaRPr lang="es-E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5E371A34-1B15-BC2A-F513-B04B82C67318}"/>
              </a:ext>
            </a:extLst>
          </p:cNvPr>
          <p:cNvSpPr txBox="1"/>
          <p:nvPr/>
        </p:nvSpPr>
        <p:spPr>
          <a:xfrm>
            <a:off x="271461" y="619422"/>
            <a:ext cx="11649075" cy="584775"/>
          </a:xfrm>
          <a:prstGeom prst="rect">
            <a:avLst/>
          </a:prstGeom>
          <a:noFill/>
        </p:spPr>
        <p:txBody>
          <a:bodyPr wrap="square">
            <a:spAutoFit/>
          </a:bodyPr>
          <a:lstStyle/>
          <a:p>
            <a:pPr algn="ctr"/>
            <a:r>
              <a:rPr lang="es-ES" b="1" dirty="0">
                <a:solidFill>
                  <a:schemeClr val="bg2">
                    <a:lumMod val="50000"/>
                  </a:schemeClr>
                </a:solidFill>
                <a:latin typeface="Comic Sans MS" panose="030F0702030302020204" pitchFamily="66" charset="0"/>
              </a:rPr>
              <a:t>“</a:t>
            </a:r>
            <a:r>
              <a:rPr lang="ru-RU" b="1" dirty="0">
                <a:solidFill>
                  <a:schemeClr val="bg2">
                    <a:lumMod val="50000"/>
                  </a:schemeClr>
                </a:solidFill>
                <a:latin typeface="Comic Sans MS" panose="030F0702030302020204" pitchFamily="66" charset="0"/>
              </a:rPr>
              <a:t>Стезя праведных — как светило лучезарное, которое более и более светлеет до полного дня</a:t>
            </a:r>
            <a:r>
              <a:rPr lang="es-ES" b="1" dirty="0">
                <a:solidFill>
                  <a:schemeClr val="bg2">
                    <a:lumMod val="50000"/>
                  </a:schemeClr>
                </a:solidFill>
                <a:latin typeface="Comic Sans MS" panose="030F0702030302020204" pitchFamily="66" charset="0"/>
              </a:rPr>
              <a:t>” </a:t>
            </a:r>
            <a:r>
              <a:rPr lang="es-ES" sz="1400" b="1" dirty="0">
                <a:solidFill>
                  <a:schemeClr val="bg2">
                    <a:lumMod val="50000"/>
                  </a:schemeClr>
                </a:solidFill>
                <a:latin typeface="Comic Sans MS" panose="030F0702030302020204" pitchFamily="66" charset="0"/>
              </a:rPr>
              <a:t>(</a:t>
            </a:r>
            <a:r>
              <a:rPr lang="ru-RU" sz="1400" b="1" dirty="0">
                <a:solidFill>
                  <a:schemeClr val="bg2">
                    <a:lumMod val="50000"/>
                  </a:schemeClr>
                </a:solidFill>
                <a:latin typeface="Comic Sans MS" panose="030F0702030302020204" pitchFamily="66" charset="0"/>
              </a:rPr>
              <a:t>Притчи</a:t>
            </a:r>
            <a:r>
              <a:rPr lang="es-ES" sz="1400" b="1" dirty="0">
                <a:solidFill>
                  <a:schemeClr val="bg2">
                    <a:lumMod val="50000"/>
                  </a:schemeClr>
                </a:solidFill>
                <a:latin typeface="Comic Sans MS" panose="030F0702030302020204" pitchFamily="66" charset="0"/>
              </a:rPr>
              <a:t> 4:18)</a:t>
            </a:r>
            <a:endParaRPr lang="es-ES" b="1" dirty="0">
              <a:solidFill>
                <a:schemeClr val="bg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79CDDAB0-89E7-5A84-3ECA-B7A9D7792A1D}"/>
              </a:ext>
            </a:extLst>
          </p:cNvPr>
          <p:cNvSpPr txBox="1"/>
          <p:nvPr/>
        </p:nvSpPr>
        <p:spPr>
          <a:xfrm>
            <a:off x="4206841" y="1217662"/>
            <a:ext cx="7985156" cy="1323439"/>
          </a:xfrm>
          <a:prstGeom prst="rect">
            <a:avLst/>
          </a:prstGeom>
          <a:noFill/>
        </p:spPr>
        <p:txBody>
          <a:bodyPr wrap="square" rtlCol="0">
            <a:spAutoFit/>
          </a:bodyPr>
          <a:lstStyle/>
          <a:p>
            <a:pPr>
              <a:spcBef>
                <a:spcPts val="600"/>
              </a:spcBef>
            </a:pPr>
            <a:r>
              <a:rPr lang="ru-RU" sz="2000" b="1" dirty="0"/>
              <a:t>Джон </a:t>
            </a:r>
            <a:r>
              <a:rPr lang="ru-RU" sz="2000" b="1" dirty="0" err="1"/>
              <a:t>Уиклиф</a:t>
            </a:r>
            <a:r>
              <a:rPr lang="ru-RU" sz="2000" b="1" dirty="0"/>
              <a:t> (1324–1384) посвятил большую часть своей жизни переводу Библии на английский язык. Что побудило ее сделать это? Две причины: Христос преобразовал его через Слово; и он хотел поделиться любовью Христа с другими</a:t>
            </a:r>
            <a:r>
              <a:rPr lang="es-ES" sz="2000" b="1" dirty="0"/>
              <a:t>.</a:t>
            </a:r>
          </a:p>
        </p:txBody>
      </p:sp>
      <p:pic>
        <p:nvPicPr>
          <p:cNvPr id="8" name="Imagen 7" descr="Imagen en blanco y negro de un grupo de personas&#10;&#10;Descripción generada automáticamente con confianza media">
            <a:extLst>
              <a:ext uri="{FF2B5EF4-FFF2-40B4-BE49-F238E27FC236}">
                <a16:creationId xmlns:a16="http://schemas.microsoft.com/office/drawing/2014/main" id="{CFC9A2AD-83B4-BFEC-6825-3F21C893D9A0}"/>
              </a:ext>
            </a:extLst>
          </p:cNvPr>
          <p:cNvPicPr>
            <a:picLocks noChangeAspect="1"/>
          </p:cNvPicPr>
          <p:nvPr/>
        </p:nvPicPr>
        <p:blipFill>
          <a:blip r:embed="rId3" cstate="email">
            <a:duotone>
              <a:prstClr val="black"/>
              <a:srgbClr val="FFD5FF">
                <a:tint val="45000"/>
                <a:satMod val="400000"/>
              </a:srgbClr>
            </a:duotone>
            <a:extLst>
              <a:ext uri="{28A0092B-C50C-407E-A947-70E740481C1C}">
                <a14:useLocalDpi xmlns:a14="http://schemas.microsoft.com/office/drawing/2010/main"/>
              </a:ext>
            </a:extLst>
          </a:blip>
          <a:stretch>
            <a:fillRect/>
          </a:stretch>
        </p:blipFill>
        <p:spPr>
          <a:xfrm>
            <a:off x="271461" y="5037621"/>
            <a:ext cx="3049247" cy="1707578"/>
          </a:xfrm>
          <a:prstGeom prst="roundRect">
            <a:avLst>
              <a:gd name="adj" fmla="val 4167"/>
            </a:avLst>
          </a:prstGeom>
          <a:solidFill>
            <a:srgbClr val="FFFFFF"/>
          </a:solidFill>
          <a:ln w="57150" cap="sq">
            <a:solidFill>
              <a:schemeClr val="bg2">
                <a:lumMod val="50000"/>
              </a:schemeClr>
            </a:solidFill>
            <a:miter lim="800000"/>
          </a:ln>
          <a:effectLst/>
          <a:scene3d>
            <a:camera prst="orthographicFront"/>
            <a:lightRig rig="threePt" dir="t">
              <a:rot lat="0" lon="0" rev="2700000"/>
            </a:lightRig>
          </a:scene3d>
          <a:sp3d contourW="6350">
            <a:bevelT h="38100"/>
            <a:contourClr>
              <a:srgbClr val="C0C0C0"/>
            </a:contourClr>
          </a:sp3d>
        </p:spPr>
      </p:pic>
      <p:grpSp>
        <p:nvGrpSpPr>
          <p:cNvPr id="19" name="Grupo 18">
            <a:extLst>
              <a:ext uri="{FF2B5EF4-FFF2-40B4-BE49-F238E27FC236}">
                <a16:creationId xmlns:a16="http://schemas.microsoft.com/office/drawing/2014/main" id="{BE61ECB6-1683-525A-4F20-2066821F3650}"/>
              </a:ext>
            </a:extLst>
          </p:cNvPr>
          <p:cNvGrpSpPr/>
          <p:nvPr/>
        </p:nvGrpSpPr>
        <p:grpSpPr>
          <a:xfrm>
            <a:off x="126046" y="1332517"/>
            <a:ext cx="4012209" cy="2614177"/>
            <a:chOff x="166686" y="1332517"/>
            <a:chExt cx="4012209" cy="2614177"/>
          </a:xfrm>
        </p:grpSpPr>
        <p:pic>
          <p:nvPicPr>
            <p:cNvPr id="4" name="Imagen 3" descr="Imagen que contiene texto, libro, gato&#10;&#10;Descripción generada automáticamente">
              <a:extLst>
                <a:ext uri="{FF2B5EF4-FFF2-40B4-BE49-F238E27FC236}">
                  <a16:creationId xmlns:a16="http://schemas.microsoft.com/office/drawing/2014/main" id="{4D67BB3B-C2C8-B9EE-5F37-6393540EF31E}"/>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166686" y="1332517"/>
              <a:ext cx="2144216" cy="2614177"/>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Imagen 9" descr="Imagen que contiene persona, tabla, hombre, mujer&#10;&#10;Descripción generada automáticamente">
              <a:extLst>
                <a:ext uri="{FF2B5EF4-FFF2-40B4-BE49-F238E27FC236}">
                  <a16:creationId xmlns:a16="http://schemas.microsoft.com/office/drawing/2014/main" id="{254DD924-2E64-188E-395B-9583939DCDF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38848" y="1332517"/>
              <a:ext cx="1840047" cy="2614177"/>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grpSp>
      <p:pic>
        <p:nvPicPr>
          <p:cNvPr id="12" name="Imagen 11" descr="Pintura de unas personas&#10;&#10;Descripción generada automáticamente con confianza media">
            <a:extLst>
              <a:ext uri="{FF2B5EF4-FFF2-40B4-BE49-F238E27FC236}">
                <a16:creationId xmlns:a16="http://schemas.microsoft.com/office/drawing/2014/main" id="{5ABD6928-36B4-F926-6FFC-9D4BA768579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897324" y="2541101"/>
            <a:ext cx="4033837" cy="2200235"/>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4" name="CuadroTexto 13">
            <a:extLst>
              <a:ext uri="{FF2B5EF4-FFF2-40B4-BE49-F238E27FC236}">
                <a16:creationId xmlns:a16="http://schemas.microsoft.com/office/drawing/2014/main" id="{C68DBE3F-6BAD-F25E-D181-3CB2079B3A7A}"/>
              </a:ext>
            </a:extLst>
          </p:cNvPr>
          <p:cNvSpPr txBox="1"/>
          <p:nvPr/>
        </p:nvSpPr>
        <p:spPr>
          <a:xfrm>
            <a:off x="166686" y="3983108"/>
            <a:ext cx="7730637" cy="1015663"/>
          </a:xfrm>
          <a:prstGeom prst="rect">
            <a:avLst/>
          </a:prstGeom>
          <a:noFill/>
        </p:spPr>
        <p:txBody>
          <a:bodyPr wrap="square">
            <a:spAutoFit/>
          </a:bodyPr>
          <a:lstStyle/>
          <a:p>
            <a:pPr>
              <a:spcBef>
                <a:spcPts val="600"/>
              </a:spcBef>
            </a:pPr>
            <a:r>
              <a:rPr lang="ru-RU" sz="2000" b="1" dirty="0"/>
              <a:t>Разумеется, это привело его к конфликту с официальной Церковью. Благодаря контактам с высокопоставленными чиновниками Англии Джон избежал смерти от рук Церкви</a:t>
            </a:r>
            <a:r>
              <a:rPr lang="es-ES" sz="2000" b="1" dirty="0"/>
              <a:t>.</a:t>
            </a:r>
          </a:p>
        </p:txBody>
      </p:sp>
      <p:sp>
        <p:nvSpPr>
          <p:cNvPr id="16" name="CuadroTexto 15">
            <a:extLst>
              <a:ext uri="{FF2B5EF4-FFF2-40B4-BE49-F238E27FC236}">
                <a16:creationId xmlns:a16="http://schemas.microsoft.com/office/drawing/2014/main" id="{7DA5ADC7-1CA5-C087-6CE3-C1C722573CCF}"/>
              </a:ext>
            </a:extLst>
          </p:cNvPr>
          <p:cNvSpPr txBox="1"/>
          <p:nvPr/>
        </p:nvSpPr>
        <p:spPr>
          <a:xfrm>
            <a:off x="4206842" y="2464623"/>
            <a:ext cx="3333150" cy="1631216"/>
          </a:xfrm>
          <a:prstGeom prst="rect">
            <a:avLst/>
          </a:prstGeom>
          <a:noFill/>
        </p:spPr>
        <p:txBody>
          <a:bodyPr wrap="square">
            <a:spAutoFit/>
          </a:bodyPr>
          <a:lstStyle/>
          <a:p>
            <a:pPr>
              <a:spcBef>
                <a:spcPts val="600"/>
              </a:spcBef>
            </a:pPr>
            <a:r>
              <a:rPr lang="ru-RU" sz="2000" b="1" dirty="0"/>
              <a:t>Кто искренне изучает Библию и открывает свое сердце влиянию Святого Духа, тот преображается (Евр. </a:t>
            </a:r>
            <a:r>
              <a:rPr lang="en-US" sz="2000" b="1" dirty="0"/>
              <a:t>4:12).</a:t>
            </a:r>
            <a:endParaRPr lang="es-ES" sz="2000" b="1" dirty="0"/>
          </a:p>
        </p:txBody>
      </p:sp>
      <p:sp>
        <p:nvSpPr>
          <p:cNvPr id="18" name="CuadroTexto 17">
            <a:extLst>
              <a:ext uri="{FF2B5EF4-FFF2-40B4-BE49-F238E27FC236}">
                <a16:creationId xmlns:a16="http://schemas.microsoft.com/office/drawing/2014/main" id="{93A5676A-0E95-6274-0721-2F1D9B0FD321}"/>
              </a:ext>
            </a:extLst>
          </p:cNvPr>
          <p:cNvSpPr txBox="1"/>
          <p:nvPr/>
        </p:nvSpPr>
        <p:spPr>
          <a:xfrm>
            <a:off x="3440013" y="4988857"/>
            <a:ext cx="8751984" cy="707886"/>
          </a:xfrm>
          <a:prstGeom prst="rect">
            <a:avLst/>
          </a:prstGeom>
          <a:noFill/>
        </p:spPr>
        <p:txBody>
          <a:bodyPr wrap="square">
            <a:spAutoFit/>
          </a:bodyPr>
          <a:lstStyle/>
          <a:p>
            <a:pPr>
              <a:spcBef>
                <a:spcPts val="600"/>
              </a:spcBef>
            </a:pPr>
            <a:r>
              <a:rPr lang="ru-RU" sz="2000" b="1" dirty="0"/>
              <a:t>В 1428 году останки реформатора были сожжены, а прах брошен в реку. Его рассеянный прах стал символом его наследия</a:t>
            </a:r>
            <a:r>
              <a:rPr lang="es-ES" sz="2000" b="1" dirty="0"/>
              <a:t>.</a:t>
            </a:r>
          </a:p>
        </p:txBody>
      </p:sp>
      <p:sp>
        <p:nvSpPr>
          <p:cNvPr id="7" name="CuadroTexto 6">
            <a:extLst>
              <a:ext uri="{FF2B5EF4-FFF2-40B4-BE49-F238E27FC236}">
                <a16:creationId xmlns:a16="http://schemas.microsoft.com/office/drawing/2014/main" id="{ED0D7525-710A-DAB5-3AB9-51ED10BD35F5}"/>
              </a:ext>
            </a:extLst>
          </p:cNvPr>
          <p:cNvSpPr txBox="1"/>
          <p:nvPr/>
        </p:nvSpPr>
        <p:spPr>
          <a:xfrm>
            <a:off x="3440016" y="5716226"/>
            <a:ext cx="8751984" cy="1015663"/>
          </a:xfrm>
          <a:prstGeom prst="rect">
            <a:avLst/>
          </a:prstGeom>
          <a:noFill/>
        </p:spPr>
        <p:txBody>
          <a:bodyPr wrap="square">
            <a:spAutoFit/>
          </a:bodyPr>
          <a:lstStyle/>
          <a:p>
            <a:pPr>
              <a:spcBef>
                <a:spcPts val="600"/>
              </a:spcBef>
            </a:pPr>
            <a:r>
              <a:rPr lang="ru-RU" sz="2000" b="1" dirty="0"/>
              <a:t>Маленький свет истины, который зажег Джон </a:t>
            </a:r>
            <a:r>
              <a:rPr lang="ru-RU" sz="2000" b="1" dirty="0" err="1"/>
              <a:t>Уиклиф</a:t>
            </a:r>
            <a:r>
              <a:rPr lang="ru-RU" sz="2000" b="1" dirty="0"/>
              <a:t>, достиг Богемии, куда Ян Гус унес свое наследие. Таким образом, истина пробиралась до самого рассвета реформы. День начал светлеть</a:t>
            </a:r>
            <a:r>
              <a:rPr lang="es-ES" sz="2000" b="1" dirty="0"/>
              <a:t>.</a:t>
            </a:r>
          </a:p>
        </p:txBody>
      </p:sp>
    </p:spTree>
    <p:extLst>
      <p:ext uri="{BB962C8B-B14F-4D97-AF65-F5344CB8AC3E}">
        <p14:creationId xmlns:p14="http://schemas.microsoft.com/office/powerpoint/2010/main" val="72401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3" presetClass="entr" presetSubtype="32"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plus(out)">
                                      <p:cBhvr>
                                        <p:cTn id="34" dur="1000"/>
                                        <p:tgtEl>
                                          <p:spTgt spid="19"/>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30"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800" decel="100000"/>
                                        <p:tgtEl>
                                          <p:spTgt spid="12"/>
                                        </p:tgtEl>
                                      </p:cBhvr>
                                    </p:animEffect>
                                    <p:anim calcmode="lin" valueType="num">
                                      <p:cBhvr>
                                        <p:cTn id="49" dur="800" decel="100000" fill="hold"/>
                                        <p:tgtEl>
                                          <p:spTgt spid="12"/>
                                        </p:tgtEl>
                                        <p:attrNameLst>
                                          <p:attrName>style.rotation</p:attrName>
                                        </p:attrNameLst>
                                      </p:cBhvr>
                                      <p:tavLst>
                                        <p:tav tm="0">
                                          <p:val>
                                            <p:fltVal val="-90"/>
                                          </p:val>
                                        </p:tav>
                                        <p:tav tm="100000">
                                          <p:val>
                                            <p:fltVal val="0"/>
                                          </p:val>
                                        </p:tav>
                                      </p:tavLst>
                                    </p:anim>
                                    <p:anim calcmode="lin" valueType="num">
                                      <p:cBhvr>
                                        <p:cTn id="50" dur="800" decel="100000" fill="hold"/>
                                        <p:tgtEl>
                                          <p:spTgt spid="12"/>
                                        </p:tgtEl>
                                        <p:attrNameLst>
                                          <p:attrName>ppt_x</p:attrName>
                                        </p:attrNameLst>
                                      </p:cBhvr>
                                      <p:tavLst>
                                        <p:tav tm="0">
                                          <p:val>
                                            <p:strVal val="#ppt_x+0.4"/>
                                          </p:val>
                                        </p:tav>
                                        <p:tav tm="100000">
                                          <p:val>
                                            <p:strVal val="#ppt_x-0.05"/>
                                          </p:val>
                                        </p:tav>
                                      </p:tavLst>
                                    </p:anim>
                                    <p:anim calcmode="lin" valueType="num">
                                      <p:cBhvr>
                                        <p:cTn id="51" dur="800" decel="100000" fill="hold"/>
                                        <p:tgtEl>
                                          <p:spTgt spid="12"/>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1000" fill="hold"/>
                                        <p:tgtEl>
                                          <p:spTgt spid="8"/>
                                        </p:tgtEl>
                                        <p:attrNameLst>
                                          <p:attrName>ppt_w</p:attrName>
                                        </p:attrNameLst>
                                      </p:cBhvr>
                                      <p:tavLst>
                                        <p:tav tm="0">
                                          <p:val>
                                            <p:fltVal val="0"/>
                                          </p:val>
                                        </p:tav>
                                        <p:tav tm="100000">
                                          <p:val>
                                            <p:strVal val="#ppt_w"/>
                                          </p:val>
                                        </p:tav>
                                      </p:tavLst>
                                    </p:anim>
                                    <p:anim calcmode="lin" valueType="num">
                                      <p:cBhvr>
                                        <p:cTn id="63" dur="1000" fill="hold"/>
                                        <p:tgtEl>
                                          <p:spTgt spid="8"/>
                                        </p:tgtEl>
                                        <p:attrNameLst>
                                          <p:attrName>ppt_h</p:attrName>
                                        </p:attrNameLst>
                                      </p:cBhvr>
                                      <p:tavLst>
                                        <p:tav tm="0">
                                          <p:val>
                                            <p:fltVal val="0"/>
                                          </p:val>
                                        </p:tav>
                                        <p:tav tm="100000">
                                          <p:val>
                                            <p:strVal val="#ppt_h"/>
                                          </p:val>
                                        </p:tav>
                                      </p:tavLst>
                                    </p:anim>
                                    <p:anim calcmode="lin" valueType="num">
                                      <p:cBhvr>
                                        <p:cTn id="64" dur="1000" fill="hold"/>
                                        <p:tgtEl>
                                          <p:spTgt spid="8"/>
                                        </p:tgtEl>
                                        <p:attrNameLst>
                                          <p:attrName>style.rotation</p:attrName>
                                        </p:attrNameLst>
                                      </p:cBhvr>
                                      <p:tavLst>
                                        <p:tav tm="0">
                                          <p:val>
                                            <p:fltVal val="90"/>
                                          </p:val>
                                        </p:tav>
                                        <p:tav tm="100000">
                                          <p:val>
                                            <p:fltVal val="0"/>
                                          </p:val>
                                        </p:tav>
                                      </p:tavLst>
                                    </p:anim>
                                    <p:animEffect transition="in" filter="fade">
                                      <p:cBhvr>
                                        <p:cTn id="65" dur="1000"/>
                                        <p:tgtEl>
                                          <p:spTgt spid="8"/>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left)">
                                      <p:cBhvr>
                                        <p:cTn id="69" dur="500"/>
                                        <p:tgtEl>
                                          <p:spTgt spid="1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5906554-D986-A6C5-B18A-F7D647DE9C34}"/>
              </a:ext>
            </a:extLst>
          </p:cNvPr>
          <p:cNvSpPr txBox="1"/>
          <p:nvPr/>
        </p:nvSpPr>
        <p:spPr>
          <a:xfrm>
            <a:off x="-2" y="-65128"/>
            <a:ext cx="12191999" cy="707886"/>
          </a:xfrm>
          <a:prstGeom prst="rect">
            <a:avLst/>
          </a:prstGeom>
          <a:noFill/>
        </p:spPr>
        <p:txBody>
          <a:bodyPr wrap="square">
            <a:spAutoFit/>
          </a:bodyPr>
          <a:lstStyle/>
          <a:p>
            <a:pPr algn="ctr"/>
            <a:r>
              <a:rPr lang="ru-RU"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УКРЕПЛЯЕМЫЕ ВЕРОЙ: ЯН ГУС И ДРУГИЕ</a:t>
            </a:r>
            <a:endParaRPr lang="es-ES"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E3512369-DFF0-90C1-EA71-E5A3A92331DF}"/>
              </a:ext>
            </a:extLst>
          </p:cNvPr>
          <p:cNvSpPr txBox="1"/>
          <p:nvPr/>
        </p:nvSpPr>
        <p:spPr>
          <a:xfrm>
            <a:off x="-1" y="622875"/>
            <a:ext cx="12191999" cy="369332"/>
          </a:xfrm>
          <a:prstGeom prst="rect">
            <a:avLst/>
          </a:prstGeom>
          <a:solidFill>
            <a:schemeClr val="bg1"/>
          </a:solidFill>
        </p:spPr>
        <p:txBody>
          <a:bodyPr wrap="square" anchor="ctr" anchorCtr="0">
            <a:spAutoFit/>
          </a:bodyPr>
          <a:lstStyle/>
          <a:p>
            <a:pPr algn="ctr"/>
            <a:r>
              <a:rPr lang="es-ES" b="1" dirty="0">
                <a:solidFill>
                  <a:schemeClr val="accent5">
                    <a:lumMod val="75000"/>
                  </a:schemeClr>
                </a:solidFill>
                <a:latin typeface="Comic Sans MS" panose="030F0702030302020204" pitchFamily="66" charset="0"/>
              </a:rPr>
              <a:t>“</a:t>
            </a:r>
            <a:r>
              <a:rPr lang="ru-RU" b="1" dirty="0">
                <a:solidFill>
                  <a:schemeClr val="accent5">
                    <a:lumMod val="75000"/>
                  </a:schemeClr>
                </a:solidFill>
                <a:latin typeface="Comic Sans MS" panose="030F0702030302020204" pitchFamily="66" charset="0"/>
              </a:rPr>
              <a:t>Имеющий Сына (Божия) имеет жизнь; не имеющий Сына Божия не имеет жизни</a:t>
            </a:r>
            <a:r>
              <a:rPr lang="es-ES" b="1" dirty="0">
                <a:solidFill>
                  <a:schemeClr val="accent5">
                    <a:lumMod val="75000"/>
                  </a:schemeClr>
                </a:solidFill>
                <a:latin typeface="Comic Sans MS" panose="030F0702030302020204" pitchFamily="66" charset="0"/>
              </a:rPr>
              <a:t>” </a:t>
            </a:r>
            <a:r>
              <a:rPr lang="es-ES" sz="1400" b="1" dirty="0">
                <a:solidFill>
                  <a:schemeClr val="accent5">
                    <a:lumMod val="75000"/>
                  </a:schemeClr>
                </a:solidFill>
                <a:latin typeface="Comic Sans MS" panose="030F0702030302020204" pitchFamily="66" charset="0"/>
              </a:rPr>
              <a:t>(1 </a:t>
            </a:r>
            <a:r>
              <a:rPr lang="ru-RU" sz="1400" b="1" dirty="0">
                <a:solidFill>
                  <a:schemeClr val="accent5">
                    <a:lumMod val="75000"/>
                  </a:schemeClr>
                </a:solidFill>
                <a:latin typeface="Comic Sans MS" panose="030F0702030302020204" pitchFamily="66" charset="0"/>
              </a:rPr>
              <a:t>Иоанна</a:t>
            </a:r>
            <a:r>
              <a:rPr lang="es-ES" sz="1400" b="1" dirty="0">
                <a:solidFill>
                  <a:schemeClr val="accent5">
                    <a:lumMod val="75000"/>
                  </a:schemeClr>
                </a:solidFill>
                <a:latin typeface="Comic Sans MS" panose="030F0702030302020204" pitchFamily="66" charset="0"/>
              </a:rPr>
              <a:t> 5:12)</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EC60AC66-E192-8BA0-52DD-AF9D465DC10F}"/>
              </a:ext>
            </a:extLst>
          </p:cNvPr>
          <p:cNvSpPr txBox="1"/>
          <p:nvPr/>
        </p:nvSpPr>
        <p:spPr>
          <a:xfrm>
            <a:off x="59054" y="1078229"/>
            <a:ext cx="3992880" cy="1015663"/>
          </a:xfrm>
          <a:prstGeom prst="rect">
            <a:avLst/>
          </a:prstGeom>
          <a:noFill/>
        </p:spPr>
        <p:txBody>
          <a:bodyPr wrap="square" rtlCol="0">
            <a:spAutoFit/>
          </a:bodyPr>
          <a:lstStyle/>
          <a:p>
            <a:pPr>
              <a:spcBef>
                <a:spcPts val="600"/>
              </a:spcBef>
            </a:pPr>
            <a:r>
              <a:rPr lang="ru-RU" sz="2000" b="1" dirty="0"/>
              <a:t>После Джона </a:t>
            </a:r>
            <a:r>
              <a:rPr lang="ru-RU" sz="2000" b="1" dirty="0" err="1"/>
              <a:t>Уиклифа</a:t>
            </a:r>
            <a:r>
              <a:rPr lang="ru-RU" sz="2000" b="1" dirty="0"/>
              <a:t> возникли и другие реформаторы. </a:t>
            </a:r>
            <a:r>
              <a:rPr lang="es-ES" sz="2000" b="1" dirty="0"/>
              <a:t>: </a:t>
            </a:r>
          </a:p>
        </p:txBody>
      </p:sp>
      <p:graphicFrame>
        <p:nvGraphicFramePr>
          <p:cNvPr id="14" name="Diagrama 13">
            <a:extLst>
              <a:ext uri="{FF2B5EF4-FFF2-40B4-BE49-F238E27FC236}">
                <a16:creationId xmlns:a16="http://schemas.microsoft.com/office/drawing/2014/main" id="{13567F8A-EA62-0EE2-6036-9E1909B1A7F8}"/>
              </a:ext>
            </a:extLst>
          </p:cNvPr>
          <p:cNvGraphicFramePr/>
          <p:nvPr>
            <p:extLst>
              <p:ext uri="{D42A27DB-BD31-4B8C-83A1-F6EECF244321}">
                <p14:modId xmlns:p14="http://schemas.microsoft.com/office/powerpoint/2010/main" val="349385799"/>
              </p:ext>
            </p:extLst>
          </p:nvPr>
        </p:nvGraphicFramePr>
        <p:xfrm>
          <a:off x="4051934" y="3334880"/>
          <a:ext cx="7997826" cy="23933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F072DC84-D946-FC8B-FCC5-101085D6695D}"/>
              </a:ext>
            </a:extLst>
          </p:cNvPr>
          <p:cNvSpPr txBox="1"/>
          <p:nvPr/>
        </p:nvSpPr>
        <p:spPr>
          <a:xfrm>
            <a:off x="130174" y="5728216"/>
            <a:ext cx="11685906" cy="1015663"/>
          </a:xfrm>
          <a:prstGeom prst="rect">
            <a:avLst/>
          </a:prstGeom>
          <a:noFill/>
        </p:spPr>
        <p:txBody>
          <a:bodyPr wrap="square" rtlCol="0">
            <a:spAutoFit/>
          </a:bodyPr>
          <a:lstStyle/>
          <a:p>
            <a:pPr>
              <a:spcBef>
                <a:spcPts val="600"/>
              </a:spcBef>
            </a:pPr>
            <a:r>
              <a:rPr lang="ru-RU" sz="2000" b="1" dirty="0"/>
              <a:t>Ян Гус был заключен в тюрьму и в конце концов сожжен на костре. Находясь в тюрьме, он писал: «Как милостив ко мне Бог и как превосходно он меня поддержал». Точно так же, как Божьи обетования поддерживали Его народ в прошлом, они поддерживают и нас сегодня</a:t>
            </a:r>
            <a:r>
              <a:rPr lang="es-ES" sz="2000" b="1" dirty="0"/>
              <a:t>.</a:t>
            </a:r>
          </a:p>
        </p:txBody>
      </p:sp>
      <p:graphicFrame>
        <p:nvGraphicFramePr>
          <p:cNvPr id="11" name="Diagrama 10">
            <a:extLst>
              <a:ext uri="{FF2B5EF4-FFF2-40B4-BE49-F238E27FC236}">
                <a16:creationId xmlns:a16="http://schemas.microsoft.com/office/drawing/2014/main" id="{745AEAC2-BAB9-2C0A-1B40-CC6B6760D500}"/>
              </a:ext>
            </a:extLst>
          </p:cNvPr>
          <p:cNvGraphicFramePr/>
          <p:nvPr>
            <p:extLst>
              <p:ext uri="{D42A27DB-BD31-4B8C-83A1-F6EECF244321}">
                <p14:modId xmlns:p14="http://schemas.microsoft.com/office/powerpoint/2010/main" val="1876903508"/>
              </p:ext>
            </p:extLst>
          </p:nvPr>
        </p:nvGraphicFramePr>
        <p:xfrm>
          <a:off x="3810636" y="950535"/>
          <a:ext cx="8239124" cy="224676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3" name="CuadroTexto 12">
            <a:extLst>
              <a:ext uri="{FF2B5EF4-FFF2-40B4-BE49-F238E27FC236}">
                <a16:creationId xmlns:a16="http://schemas.microsoft.com/office/drawing/2014/main" id="{A10F4075-9E2D-1B9D-B1A3-539912395F56}"/>
              </a:ext>
            </a:extLst>
          </p:cNvPr>
          <p:cNvSpPr txBox="1"/>
          <p:nvPr/>
        </p:nvSpPr>
        <p:spPr>
          <a:xfrm>
            <a:off x="40005" y="2113308"/>
            <a:ext cx="3730626" cy="1323439"/>
          </a:xfrm>
          <a:prstGeom prst="rect">
            <a:avLst/>
          </a:prstGeom>
          <a:noFill/>
        </p:spPr>
        <p:txBody>
          <a:bodyPr wrap="square">
            <a:spAutoFit/>
          </a:bodyPr>
          <a:lstStyle/>
          <a:p>
            <a:pPr>
              <a:spcBef>
                <a:spcPts val="600"/>
              </a:spcBef>
            </a:pPr>
            <a:r>
              <a:rPr lang="ru-RU" sz="2000" b="1" dirty="0"/>
              <a:t>Что придало им смелости провести реформы и столкнуться с проблемами и смертью?</a:t>
            </a:r>
            <a:endParaRPr lang="es-ES" sz="2000" b="1" dirty="0"/>
          </a:p>
        </p:txBody>
      </p:sp>
      <p:pic>
        <p:nvPicPr>
          <p:cNvPr id="16" name="Imagen 15" descr="Imagen que contiene Patrón de fondo&#10;&#10;Descripción generada automáticamente">
            <a:extLst>
              <a:ext uri="{FF2B5EF4-FFF2-40B4-BE49-F238E27FC236}">
                <a16:creationId xmlns:a16="http://schemas.microsoft.com/office/drawing/2014/main" id="{782C66AB-8418-B559-277C-9563FEC161E1}"/>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130174" y="3523119"/>
            <a:ext cx="3300111" cy="2161224"/>
          </a:xfrm>
          <a:prstGeom prst="snip2DiagRect">
            <a:avLst>
              <a:gd name="adj1" fmla="val 8317"/>
              <a:gd name="adj2" fmla="val 9182"/>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8591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11">
                                            <p:graphicEl>
                                              <a:dgm id="{99DE8F0F-0928-40C1-9C7C-A3677AABBB8C}"/>
                                            </p:graphicEl>
                                          </p:spTgt>
                                        </p:tgtEl>
                                        <p:attrNameLst>
                                          <p:attrName>style.visibility</p:attrName>
                                        </p:attrNameLst>
                                      </p:cBhvr>
                                      <p:to>
                                        <p:strVal val="visible"/>
                                      </p:to>
                                    </p:set>
                                    <p:animEffect transition="in" filter="fade">
                                      <p:cBhvr>
                                        <p:cTn id="26" dur="1000"/>
                                        <p:tgtEl>
                                          <p:spTgt spid="11">
                                            <p:graphicEl>
                                              <a:dgm id="{99DE8F0F-0928-40C1-9C7C-A3677AABBB8C}"/>
                                            </p:graphicEl>
                                          </p:spTgt>
                                        </p:tgtEl>
                                      </p:cBhvr>
                                    </p:animEffect>
                                    <p:anim calcmode="lin" valueType="num">
                                      <p:cBhvr>
                                        <p:cTn id="27" dur="1000" fill="hold"/>
                                        <p:tgtEl>
                                          <p:spTgt spid="11">
                                            <p:graphicEl>
                                              <a:dgm id="{99DE8F0F-0928-40C1-9C7C-A3677AABBB8C}"/>
                                            </p:graphicEl>
                                          </p:spTgt>
                                        </p:tgtEl>
                                        <p:attrNameLst>
                                          <p:attrName>ppt_x</p:attrName>
                                        </p:attrNameLst>
                                      </p:cBhvr>
                                      <p:tavLst>
                                        <p:tav tm="0">
                                          <p:val>
                                            <p:strVal val="#ppt_x"/>
                                          </p:val>
                                        </p:tav>
                                        <p:tav tm="100000">
                                          <p:val>
                                            <p:strVal val="#ppt_x"/>
                                          </p:val>
                                        </p:tav>
                                      </p:tavLst>
                                    </p:anim>
                                    <p:anim calcmode="lin" valueType="num">
                                      <p:cBhvr>
                                        <p:cTn id="28" dur="900" decel="100000" fill="hold"/>
                                        <p:tgtEl>
                                          <p:spTgt spid="11">
                                            <p:graphicEl>
                                              <a:dgm id="{99DE8F0F-0928-40C1-9C7C-A3677AABBB8C}"/>
                                            </p:graphic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1">
                                            <p:graphicEl>
                                              <a:dgm id="{99DE8F0F-0928-40C1-9C7C-A3677AABBB8C}"/>
                                            </p:graphicEl>
                                          </p:spTgt>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11">
                                            <p:graphicEl>
                                              <a:dgm id="{52711BE3-F2D6-4F38-92FF-F2A360127316}"/>
                                            </p:graphicEl>
                                          </p:spTgt>
                                        </p:tgtEl>
                                        <p:attrNameLst>
                                          <p:attrName>style.visibility</p:attrName>
                                        </p:attrNameLst>
                                      </p:cBhvr>
                                      <p:to>
                                        <p:strVal val="visible"/>
                                      </p:to>
                                    </p:set>
                                    <p:animEffect transition="in" filter="fade">
                                      <p:cBhvr>
                                        <p:cTn id="32" dur="1000"/>
                                        <p:tgtEl>
                                          <p:spTgt spid="11">
                                            <p:graphicEl>
                                              <a:dgm id="{52711BE3-F2D6-4F38-92FF-F2A360127316}"/>
                                            </p:graphicEl>
                                          </p:spTgt>
                                        </p:tgtEl>
                                      </p:cBhvr>
                                    </p:animEffect>
                                    <p:anim calcmode="lin" valueType="num">
                                      <p:cBhvr>
                                        <p:cTn id="33" dur="1000" fill="hold"/>
                                        <p:tgtEl>
                                          <p:spTgt spid="11">
                                            <p:graphicEl>
                                              <a:dgm id="{52711BE3-F2D6-4F38-92FF-F2A360127316}"/>
                                            </p:graphicEl>
                                          </p:spTgt>
                                        </p:tgtEl>
                                        <p:attrNameLst>
                                          <p:attrName>ppt_x</p:attrName>
                                        </p:attrNameLst>
                                      </p:cBhvr>
                                      <p:tavLst>
                                        <p:tav tm="0">
                                          <p:val>
                                            <p:strVal val="#ppt_x"/>
                                          </p:val>
                                        </p:tav>
                                        <p:tav tm="100000">
                                          <p:val>
                                            <p:strVal val="#ppt_x"/>
                                          </p:val>
                                        </p:tav>
                                      </p:tavLst>
                                    </p:anim>
                                    <p:anim calcmode="lin" valueType="num">
                                      <p:cBhvr>
                                        <p:cTn id="34" dur="900" decel="100000" fill="hold"/>
                                        <p:tgtEl>
                                          <p:spTgt spid="11">
                                            <p:graphicEl>
                                              <a:dgm id="{52711BE3-F2D6-4F38-92FF-F2A360127316}"/>
                                            </p:graphic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1">
                                            <p:graphicEl>
                                              <a:dgm id="{52711BE3-F2D6-4F38-92FF-F2A360127316}"/>
                                            </p:graphic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11">
                                            <p:graphicEl>
                                              <a:dgm id="{D7B027DD-5D6B-42FF-92CD-D169AF3F083F}"/>
                                            </p:graphicEl>
                                          </p:spTgt>
                                        </p:tgtEl>
                                        <p:attrNameLst>
                                          <p:attrName>style.visibility</p:attrName>
                                        </p:attrNameLst>
                                      </p:cBhvr>
                                      <p:to>
                                        <p:strVal val="visible"/>
                                      </p:to>
                                    </p:set>
                                    <p:animEffect transition="in" filter="fade">
                                      <p:cBhvr>
                                        <p:cTn id="40" dur="1000"/>
                                        <p:tgtEl>
                                          <p:spTgt spid="11">
                                            <p:graphicEl>
                                              <a:dgm id="{D7B027DD-5D6B-42FF-92CD-D169AF3F083F}"/>
                                            </p:graphicEl>
                                          </p:spTgt>
                                        </p:tgtEl>
                                      </p:cBhvr>
                                    </p:animEffect>
                                    <p:anim calcmode="lin" valueType="num">
                                      <p:cBhvr>
                                        <p:cTn id="41" dur="1000" fill="hold"/>
                                        <p:tgtEl>
                                          <p:spTgt spid="11">
                                            <p:graphicEl>
                                              <a:dgm id="{D7B027DD-5D6B-42FF-92CD-D169AF3F083F}"/>
                                            </p:graphicEl>
                                          </p:spTgt>
                                        </p:tgtEl>
                                        <p:attrNameLst>
                                          <p:attrName>ppt_x</p:attrName>
                                        </p:attrNameLst>
                                      </p:cBhvr>
                                      <p:tavLst>
                                        <p:tav tm="0">
                                          <p:val>
                                            <p:strVal val="#ppt_x"/>
                                          </p:val>
                                        </p:tav>
                                        <p:tav tm="100000">
                                          <p:val>
                                            <p:strVal val="#ppt_x"/>
                                          </p:val>
                                        </p:tav>
                                      </p:tavLst>
                                    </p:anim>
                                    <p:anim calcmode="lin" valueType="num">
                                      <p:cBhvr>
                                        <p:cTn id="42" dur="900" decel="100000" fill="hold"/>
                                        <p:tgtEl>
                                          <p:spTgt spid="11">
                                            <p:graphicEl>
                                              <a:dgm id="{D7B027DD-5D6B-42FF-92CD-D169AF3F083F}"/>
                                            </p:graphic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graphicEl>
                                              <a:dgm id="{D7B027DD-5D6B-42FF-92CD-D169AF3F083F}"/>
                                            </p:graphicEl>
                                          </p:spTgt>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1">
                                            <p:graphicEl>
                                              <a:dgm id="{18926815-FA2A-45B9-BFEB-FD38BD03D28D}"/>
                                            </p:graphicEl>
                                          </p:spTgt>
                                        </p:tgtEl>
                                        <p:attrNameLst>
                                          <p:attrName>style.visibility</p:attrName>
                                        </p:attrNameLst>
                                      </p:cBhvr>
                                      <p:to>
                                        <p:strVal val="visible"/>
                                      </p:to>
                                    </p:set>
                                    <p:animEffect transition="in" filter="fade">
                                      <p:cBhvr>
                                        <p:cTn id="46" dur="1000"/>
                                        <p:tgtEl>
                                          <p:spTgt spid="11">
                                            <p:graphicEl>
                                              <a:dgm id="{18926815-FA2A-45B9-BFEB-FD38BD03D28D}"/>
                                            </p:graphicEl>
                                          </p:spTgt>
                                        </p:tgtEl>
                                      </p:cBhvr>
                                    </p:animEffect>
                                    <p:anim calcmode="lin" valueType="num">
                                      <p:cBhvr>
                                        <p:cTn id="47" dur="1000" fill="hold"/>
                                        <p:tgtEl>
                                          <p:spTgt spid="11">
                                            <p:graphicEl>
                                              <a:dgm id="{18926815-FA2A-45B9-BFEB-FD38BD03D28D}"/>
                                            </p:graphicEl>
                                          </p:spTgt>
                                        </p:tgtEl>
                                        <p:attrNameLst>
                                          <p:attrName>ppt_x</p:attrName>
                                        </p:attrNameLst>
                                      </p:cBhvr>
                                      <p:tavLst>
                                        <p:tav tm="0">
                                          <p:val>
                                            <p:strVal val="#ppt_x"/>
                                          </p:val>
                                        </p:tav>
                                        <p:tav tm="100000">
                                          <p:val>
                                            <p:strVal val="#ppt_x"/>
                                          </p:val>
                                        </p:tav>
                                      </p:tavLst>
                                    </p:anim>
                                    <p:anim calcmode="lin" valueType="num">
                                      <p:cBhvr>
                                        <p:cTn id="48" dur="900" decel="100000" fill="hold"/>
                                        <p:tgtEl>
                                          <p:spTgt spid="11">
                                            <p:graphicEl>
                                              <a:dgm id="{18926815-FA2A-45B9-BFEB-FD38BD03D28D}"/>
                                            </p:graphic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1">
                                            <p:graphicEl>
                                              <a:dgm id="{18926815-FA2A-45B9-BFEB-FD38BD03D28D}"/>
                                            </p:graphic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11">
                                            <p:graphicEl>
                                              <a:dgm id="{CE2D8485-1B30-4337-9CFB-46132244F35B}"/>
                                            </p:graphicEl>
                                          </p:spTgt>
                                        </p:tgtEl>
                                        <p:attrNameLst>
                                          <p:attrName>style.visibility</p:attrName>
                                        </p:attrNameLst>
                                      </p:cBhvr>
                                      <p:to>
                                        <p:strVal val="visible"/>
                                      </p:to>
                                    </p:set>
                                    <p:animEffect transition="in" filter="fade">
                                      <p:cBhvr>
                                        <p:cTn id="54" dur="1000"/>
                                        <p:tgtEl>
                                          <p:spTgt spid="11">
                                            <p:graphicEl>
                                              <a:dgm id="{CE2D8485-1B30-4337-9CFB-46132244F35B}"/>
                                            </p:graphicEl>
                                          </p:spTgt>
                                        </p:tgtEl>
                                      </p:cBhvr>
                                    </p:animEffect>
                                    <p:anim calcmode="lin" valueType="num">
                                      <p:cBhvr>
                                        <p:cTn id="55" dur="1000" fill="hold"/>
                                        <p:tgtEl>
                                          <p:spTgt spid="11">
                                            <p:graphicEl>
                                              <a:dgm id="{CE2D8485-1B30-4337-9CFB-46132244F35B}"/>
                                            </p:graphicEl>
                                          </p:spTgt>
                                        </p:tgtEl>
                                        <p:attrNameLst>
                                          <p:attrName>ppt_x</p:attrName>
                                        </p:attrNameLst>
                                      </p:cBhvr>
                                      <p:tavLst>
                                        <p:tav tm="0">
                                          <p:val>
                                            <p:strVal val="#ppt_x"/>
                                          </p:val>
                                        </p:tav>
                                        <p:tav tm="100000">
                                          <p:val>
                                            <p:strVal val="#ppt_x"/>
                                          </p:val>
                                        </p:tav>
                                      </p:tavLst>
                                    </p:anim>
                                    <p:anim calcmode="lin" valueType="num">
                                      <p:cBhvr>
                                        <p:cTn id="56" dur="900" decel="100000" fill="hold"/>
                                        <p:tgtEl>
                                          <p:spTgt spid="11">
                                            <p:graphicEl>
                                              <a:dgm id="{CE2D8485-1B30-4337-9CFB-46132244F35B}"/>
                                            </p:graphic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11">
                                            <p:graphicEl>
                                              <a:dgm id="{CE2D8485-1B30-4337-9CFB-46132244F35B}"/>
                                            </p:graphic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11">
                                            <p:graphicEl>
                                              <a:dgm id="{06291D73-C102-4E1C-AAB2-D95348C8F051}"/>
                                            </p:graphicEl>
                                          </p:spTgt>
                                        </p:tgtEl>
                                        <p:attrNameLst>
                                          <p:attrName>style.visibility</p:attrName>
                                        </p:attrNameLst>
                                      </p:cBhvr>
                                      <p:to>
                                        <p:strVal val="visible"/>
                                      </p:to>
                                    </p:set>
                                    <p:animEffect transition="in" filter="fade">
                                      <p:cBhvr>
                                        <p:cTn id="60" dur="1000"/>
                                        <p:tgtEl>
                                          <p:spTgt spid="11">
                                            <p:graphicEl>
                                              <a:dgm id="{06291D73-C102-4E1C-AAB2-D95348C8F051}"/>
                                            </p:graphicEl>
                                          </p:spTgt>
                                        </p:tgtEl>
                                      </p:cBhvr>
                                    </p:animEffect>
                                    <p:anim calcmode="lin" valueType="num">
                                      <p:cBhvr>
                                        <p:cTn id="61" dur="1000" fill="hold"/>
                                        <p:tgtEl>
                                          <p:spTgt spid="11">
                                            <p:graphicEl>
                                              <a:dgm id="{06291D73-C102-4E1C-AAB2-D95348C8F051}"/>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11">
                                            <p:graphicEl>
                                              <a:dgm id="{06291D73-C102-4E1C-AAB2-D95348C8F051}"/>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1">
                                            <p:graphicEl>
                                              <a:dgm id="{06291D73-C102-4E1C-AAB2-D95348C8F051}"/>
                                            </p:graphic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11">
                                            <p:graphicEl>
                                              <a:dgm id="{C541C09D-0B05-445C-87E4-F493E7C50EDC}"/>
                                            </p:graphicEl>
                                          </p:spTgt>
                                        </p:tgtEl>
                                        <p:attrNameLst>
                                          <p:attrName>style.visibility</p:attrName>
                                        </p:attrNameLst>
                                      </p:cBhvr>
                                      <p:to>
                                        <p:strVal val="visible"/>
                                      </p:to>
                                    </p:set>
                                    <p:animEffect transition="in" filter="fade">
                                      <p:cBhvr>
                                        <p:cTn id="68" dur="1000"/>
                                        <p:tgtEl>
                                          <p:spTgt spid="11">
                                            <p:graphicEl>
                                              <a:dgm id="{C541C09D-0B05-445C-87E4-F493E7C50EDC}"/>
                                            </p:graphicEl>
                                          </p:spTgt>
                                        </p:tgtEl>
                                      </p:cBhvr>
                                    </p:animEffect>
                                    <p:anim calcmode="lin" valueType="num">
                                      <p:cBhvr>
                                        <p:cTn id="69" dur="1000" fill="hold"/>
                                        <p:tgtEl>
                                          <p:spTgt spid="11">
                                            <p:graphicEl>
                                              <a:dgm id="{C541C09D-0B05-445C-87E4-F493E7C50EDC}"/>
                                            </p:graphicEl>
                                          </p:spTgt>
                                        </p:tgtEl>
                                        <p:attrNameLst>
                                          <p:attrName>ppt_x</p:attrName>
                                        </p:attrNameLst>
                                      </p:cBhvr>
                                      <p:tavLst>
                                        <p:tav tm="0">
                                          <p:val>
                                            <p:strVal val="#ppt_x"/>
                                          </p:val>
                                        </p:tav>
                                        <p:tav tm="100000">
                                          <p:val>
                                            <p:strVal val="#ppt_x"/>
                                          </p:val>
                                        </p:tav>
                                      </p:tavLst>
                                    </p:anim>
                                    <p:anim calcmode="lin" valueType="num">
                                      <p:cBhvr>
                                        <p:cTn id="70" dur="900" decel="100000" fill="hold"/>
                                        <p:tgtEl>
                                          <p:spTgt spid="11">
                                            <p:graphicEl>
                                              <a:dgm id="{C541C09D-0B05-445C-87E4-F493E7C50EDC}"/>
                                            </p:graphic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11">
                                            <p:graphicEl>
                                              <a:dgm id="{C541C09D-0B05-445C-87E4-F493E7C50EDC}"/>
                                            </p:graphicEl>
                                          </p:spTgt>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11">
                                            <p:graphicEl>
                                              <a:dgm id="{F4B06721-0D4E-4BF3-BB6F-5A0760752AA7}"/>
                                            </p:graphicEl>
                                          </p:spTgt>
                                        </p:tgtEl>
                                        <p:attrNameLst>
                                          <p:attrName>style.visibility</p:attrName>
                                        </p:attrNameLst>
                                      </p:cBhvr>
                                      <p:to>
                                        <p:strVal val="visible"/>
                                      </p:to>
                                    </p:set>
                                    <p:animEffect transition="in" filter="fade">
                                      <p:cBhvr>
                                        <p:cTn id="74" dur="1000"/>
                                        <p:tgtEl>
                                          <p:spTgt spid="11">
                                            <p:graphicEl>
                                              <a:dgm id="{F4B06721-0D4E-4BF3-BB6F-5A0760752AA7}"/>
                                            </p:graphicEl>
                                          </p:spTgt>
                                        </p:tgtEl>
                                      </p:cBhvr>
                                    </p:animEffect>
                                    <p:anim calcmode="lin" valueType="num">
                                      <p:cBhvr>
                                        <p:cTn id="75" dur="1000" fill="hold"/>
                                        <p:tgtEl>
                                          <p:spTgt spid="11">
                                            <p:graphicEl>
                                              <a:dgm id="{F4B06721-0D4E-4BF3-BB6F-5A0760752AA7}"/>
                                            </p:graphicEl>
                                          </p:spTgt>
                                        </p:tgtEl>
                                        <p:attrNameLst>
                                          <p:attrName>ppt_x</p:attrName>
                                        </p:attrNameLst>
                                      </p:cBhvr>
                                      <p:tavLst>
                                        <p:tav tm="0">
                                          <p:val>
                                            <p:strVal val="#ppt_x"/>
                                          </p:val>
                                        </p:tav>
                                        <p:tav tm="100000">
                                          <p:val>
                                            <p:strVal val="#ppt_x"/>
                                          </p:val>
                                        </p:tav>
                                      </p:tavLst>
                                    </p:anim>
                                    <p:anim calcmode="lin" valueType="num">
                                      <p:cBhvr>
                                        <p:cTn id="76" dur="900" decel="100000" fill="hold"/>
                                        <p:tgtEl>
                                          <p:spTgt spid="11">
                                            <p:graphicEl>
                                              <a:dgm id="{F4B06721-0D4E-4BF3-BB6F-5A0760752AA7}"/>
                                            </p:graphic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
                                            <p:graphicEl>
                                              <a:dgm id="{F4B06721-0D4E-4BF3-BB6F-5A0760752AA7}"/>
                                            </p:graphicEl>
                                          </p:spTgt>
                                        </p:tgtEl>
                                        <p:attrNameLst>
                                          <p:attrName>ppt_y</p:attrName>
                                        </p:attrNameLst>
                                      </p:cBhvr>
                                      <p:tavLst>
                                        <p:tav tm="0">
                                          <p:val>
                                            <p:strVal val="#ppt_y-.03"/>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1000"/>
                                        <p:tgtEl>
                                          <p:spTgt spid="13"/>
                                        </p:tgtEl>
                                      </p:cBhvr>
                                    </p:animEffect>
                                    <p:anim calcmode="lin" valueType="num">
                                      <p:cBhvr>
                                        <p:cTn id="83" dur="1000" fill="hold"/>
                                        <p:tgtEl>
                                          <p:spTgt spid="13"/>
                                        </p:tgtEl>
                                        <p:attrNameLst>
                                          <p:attrName>ppt_x</p:attrName>
                                        </p:attrNameLst>
                                      </p:cBhvr>
                                      <p:tavLst>
                                        <p:tav tm="0">
                                          <p:val>
                                            <p:strVal val="#ppt_x"/>
                                          </p:val>
                                        </p:tav>
                                        <p:tav tm="100000">
                                          <p:val>
                                            <p:strVal val="#ppt_x"/>
                                          </p:val>
                                        </p:tav>
                                      </p:tavLst>
                                    </p:anim>
                                    <p:anim calcmode="lin" valueType="num">
                                      <p:cBhvr>
                                        <p:cTn id="84" dur="1000" fill="hold"/>
                                        <p:tgtEl>
                                          <p:spTgt spid="13"/>
                                        </p:tgtEl>
                                        <p:attrNameLst>
                                          <p:attrName>ppt_y</p:attrName>
                                        </p:attrNameLst>
                                      </p:cBhvr>
                                      <p:tavLst>
                                        <p:tav tm="0">
                                          <p:val>
                                            <p:strVal val="#ppt_y-.1"/>
                                          </p:val>
                                        </p:tav>
                                        <p:tav tm="100000">
                                          <p:val>
                                            <p:strVal val="#ppt_y"/>
                                          </p:val>
                                        </p:tav>
                                      </p:tavLst>
                                    </p:anim>
                                  </p:childTnLst>
                                </p:cTn>
                              </p:par>
                              <p:par>
                                <p:cTn id="85" presetID="47" presetClass="entr" presetSubtype="0" fill="hold" nodeType="with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1000"/>
                                        <p:tgtEl>
                                          <p:spTgt spid="16"/>
                                        </p:tgtEl>
                                      </p:cBhvr>
                                    </p:animEffect>
                                    <p:anim calcmode="lin" valueType="num">
                                      <p:cBhvr>
                                        <p:cTn id="88" dur="1000" fill="hold"/>
                                        <p:tgtEl>
                                          <p:spTgt spid="16"/>
                                        </p:tgtEl>
                                        <p:attrNameLst>
                                          <p:attrName>ppt_x</p:attrName>
                                        </p:attrNameLst>
                                      </p:cBhvr>
                                      <p:tavLst>
                                        <p:tav tm="0">
                                          <p:val>
                                            <p:strVal val="#ppt_x"/>
                                          </p:val>
                                        </p:tav>
                                        <p:tav tm="100000">
                                          <p:val>
                                            <p:strVal val="#ppt_x"/>
                                          </p:val>
                                        </p:tav>
                                      </p:tavLst>
                                    </p:anim>
                                    <p:anim calcmode="lin" valueType="num">
                                      <p:cBhvr>
                                        <p:cTn id="8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35" presetClass="entr" presetSubtype="0" fill="hold" grpId="0" nodeType="clickEffect">
                                  <p:stCondLst>
                                    <p:cond delay="0"/>
                                  </p:stCondLst>
                                  <p:childTnLst>
                                    <p:set>
                                      <p:cBhvr>
                                        <p:cTn id="93" dur="1" fill="hold">
                                          <p:stCondLst>
                                            <p:cond delay="0"/>
                                          </p:stCondLst>
                                        </p:cTn>
                                        <p:tgtEl>
                                          <p:spTgt spid="14">
                                            <p:graphicEl>
                                              <a:dgm id="{DAB620C4-3E8A-419D-B6E1-CCC62804A07F}"/>
                                            </p:graphicEl>
                                          </p:spTgt>
                                        </p:tgtEl>
                                        <p:attrNameLst>
                                          <p:attrName>style.visibility</p:attrName>
                                        </p:attrNameLst>
                                      </p:cBhvr>
                                      <p:to>
                                        <p:strVal val="visible"/>
                                      </p:to>
                                    </p:set>
                                    <p:animEffect transition="in" filter="fade">
                                      <p:cBhvr>
                                        <p:cTn id="94" dur="500"/>
                                        <p:tgtEl>
                                          <p:spTgt spid="14">
                                            <p:graphicEl>
                                              <a:dgm id="{DAB620C4-3E8A-419D-B6E1-CCC62804A07F}"/>
                                            </p:graphicEl>
                                          </p:spTgt>
                                        </p:tgtEl>
                                      </p:cBhvr>
                                    </p:animEffect>
                                    <p:anim calcmode="lin" valueType="num">
                                      <p:cBhvr>
                                        <p:cTn id="95" dur="500" fill="hold"/>
                                        <p:tgtEl>
                                          <p:spTgt spid="14">
                                            <p:graphicEl>
                                              <a:dgm id="{DAB620C4-3E8A-419D-B6E1-CCC62804A07F}"/>
                                            </p:graphicEl>
                                          </p:spTgt>
                                        </p:tgtEl>
                                        <p:attrNameLst>
                                          <p:attrName>style.rotation</p:attrName>
                                        </p:attrNameLst>
                                      </p:cBhvr>
                                      <p:tavLst>
                                        <p:tav tm="0">
                                          <p:val>
                                            <p:fltVal val="720"/>
                                          </p:val>
                                        </p:tav>
                                        <p:tav tm="100000">
                                          <p:val>
                                            <p:fltVal val="0"/>
                                          </p:val>
                                        </p:tav>
                                      </p:tavLst>
                                    </p:anim>
                                    <p:anim calcmode="lin" valueType="num">
                                      <p:cBhvr>
                                        <p:cTn id="96" dur="500" fill="hold"/>
                                        <p:tgtEl>
                                          <p:spTgt spid="14">
                                            <p:graphicEl>
                                              <a:dgm id="{DAB620C4-3E8A-419D-B6E1-CCC62804A07F}"/>
                                            </p:graphicEl>
                                          </p:spTgt>
                                        </p:tgtEl>
                                        <p:attrNameLst>
                                          <p:attrName>ppt_h</p:attrName>
                                        </p:attrNameLst>
                                      </p:cBhvr>
                                      <p:tavLst>
                                        <p:tav tm="0">
                                          <p:val>
                                            <p:fltVal val="0"/>
                                          </p:val>
                                        </p:tav>
                                        <p:tav tm="100000">
                                          <p:val>
                                            <p:strVal val="#ppt_h"/>
                                          </p:val>
                                        </p:tav>
                                      </p:tavLst>
                                    </p:anim>
                                    <p:anim calcmode="lin" valueType="num">
                                      <p:cBhvr>
                                        <p:cTn id="97" dur="500" fill="hold"/>
                                        <p:tgtEl>
                                          <p:spTgt spid="14">
                                            <p:graphicEl>
                                              <a:dgm id="{DAB620C4-3E8A-419D-B6E1-CCC62804A07F}"/>
                                            </p:graphicEl>
                                          </p:spTgt>
                                        </p:tgtEl>
                                        <p:attrNameLst>
                                          <p:attrName>ppt_w</p:attrName>
                                        </p:attrNameLst>
                                      </p:cBhvr>
                                      <p:tavLst>
                                        <p:tav tm="0">
                                          <p:val>
                                            <p:fltVal val="0"/>
                                          </p:val>
                                        </p:tav>
                                        <p:tav tm="100000">
                                          <p:val>
                                            <p:strVal val="#ppt_w"/>
                                          </p:val>
                                        </p:tav>
                                      </p:tavLst>
                                    </p:anim>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14">
                                            <p:graphicEl>
                                              <a:dgm id="{D8E08F5C-8DD9-4607-915F-DBD2F8301386}"/>
                                            </p:graphicEl>
                                          </p:spTgt>
                                        </p:tgtEl>
                                        <p:attrNameLst>
                                          <p:attrName>style.visibility</p:attrName>
                                        </p:attrNameLst>
                                      </p:cBhvr>
                                      <p:to>
                                        <p:strVal val="visible"/>
                                      </p:to>
                                    </p:set>
                                    <p:animEffect transition="in" filter="wipe(left)">
                                      <p:cBhvr>
                                        <p:cTn id="101" dur="500"/>
                                        <p:tgtEl>
                                          <p:spTgt spid="14">
                                            <p:graphicEl>
                                              <a:dgm id="{D8E08F5C-8DD9-4607-915F-DBD2F8301386}"/>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35" presetClass="entr" presetSubtype="0" fill="hold" grpId="0" nodeType="clickEffect">
                                  <p:stCondLst>
                                    <p:cond delay="0"/>
                                  </p:stCondLst>
                                  <p:childTnLst>
                                    <p:set>
                                      <p:cBhvr>
                                        <p:cTn id="105" dur="1" fill="hold">
                                          <p:stCondLst>
                                            <p:cond delay="0"/>
                                          </p:stCondLst>
                                        </p:cTn>
                                        <p:tgtEl>
                                          <p:spTgt spid="14">
                                            <p:graphicEl>
                                              <a:dgm id="{A3C0C93E-8A07-47E8-A965-51CC0AF43759}"/>
                                            </p:graphicEl>
                                          </p:spTgt>
                                        </p:tgtEl>
                                        <p:attrNameLst>
                                          <p:attrName>style.visibility</p:attrName>
                                        </p:attrNameLst>
                                      </p:cBhvr>
                                      <p:to>
                                        <p:strVal val="visible"/>
                                      </p:to>
                                    </p:set>
                                    <p:animEffect transition="in" filter="fade">
                                      <p:cBhvr>
                                        <p:cTn id="106" dur="500"/>
                                        <p:tgtEl>
                                          <p:spTgt spid="14">
                                            <p:graphicEl>
                                              <a:dgm id="{A3C0C93E-8A07-47E8-A965-51CC0AF43759}"/>
                                            </p:graphicEl>
                                          </p:spTgt>
                                        </p:tgtEl>
                                      </p:cBhvr>
                                    </p:animEffect>
                                    <p:anim calcmode="lin" valueType="num">
                                      <p:cBhvr>
                                        <p:cTn id="107" dur="500" fill="hold"/>
                                        <p:tgtEl>
                                          <p:spTgt spid="14">
                                            <p:graphicEl>
                                              <a:dgm id="{A3C0C93E-8A07-47E8-A965-51CC0AF43759}"/>
                                            </p:graphicEl>
                                          </p:spTgt>
                                        </p:tgtEl>
                                        <p:attrNameLst>
                                          <p:attrName>style.rotation</p:attrName>
                                        </p:attrNameLst>
                                      </p:cBhvr>
                                      <p:tavLst>
                                        <p:tav tm="0">
                                          <p:val>
                                            <p:fltVal val="720"/>
                                          </p:val>
                                        </p:tav>
                                        <p:tav tm="100000">
                                          <p:val>
                                            <p:fltVal val="0"/>
                                          </p:val>
                                        </p:tav>
                                      </p:tavLst>
                                    </p:anim>
                                    <p:anim calcmode="lin" valueType="num">
                                      <p:cBhvr>
                                        <p:cTn id="108" dur="500" fill="hold"/>
                                        <p:tgtEl>
                                          <p:spTgt spid="14">
                                            <p:graphicEl>
                                              <a:dgm id="{A3C0C93E-8A07-47E8-A965-51CC0AF43759}"/>
                                            </p:graphicEl>
                                          </p:spTgt>
                                        </p:tgtEl>
                                        <p:attrNameLst>
                                          <p:attrName>ppt_h</p:attrName>
                                        </p:attrNameLst>
                                      </p:cBhvr>
                                      <p:tavLst>
                                        <p:tav tm="0">
                                          <p:val>
                                            <p:fltVal val="0"/>
                                          </p:val>
                                        </p:tav>
                                        <p:tav tm="100000">
                                          <p:val>
                                            <p:strVal val="#ppt_h"/>
                                          </p:val>
                                        </p:tav>
                                      </p:tavLst>
                                    </p:anim>
                                    <p:anim calcmode="lin" valueType="num">
                                      <p:cBhvr>
                                        <p:cTn id="109" dur="500" fill="hold"/>
                                        <p:tgtEl>
                                          <p:spTgt spid="14">
                                            <p:graphicEl>
                                              <a:dgm id="{A3C0C93E-8A07-47E8-A965-51CC0AF43759}"/>
                                            </p:graphicEl>
                                          </p:spTgt>
                                        </p:tgtEl>
                                        <p:attrNameLst>
                                          <p:attrName>ppt_w</p:attrName>
                                        </p:attrNameLst>
                                      </p:cBhvr>
                                      <p:tavLst>
                                        <p:tav tm="0">
                                          <p:val>
                                            <p:fltVal val="0"/>
                                          </p:val>
                                        </p:tav>
                                        <p:tav tm="100000">
                                          <p:val>
                                            <p:strVal val="#ppt_w"/>
                                          </p:val>
                                        </p:tav>
                                      </p:tavLst>
                                    </p:anim>
                                  </p:childTnLst>
                                </p:cTn>
                              </p:par>
                            </p:childTnLst>
                          </p:cTn>
                        </p:par>
                        <p:par>
                          <p:cTn id="110" fill="hold">
                            <p:stCondLst>
                              <p:cond delay="500"/>
                            </p:stCondLst>
                            <p:childTnLst>
                              <p:par>
                                <p:cTn id="111" presetID="22" presetClass="entr" presetSubtype="8" fill="hold" grpId="0" nodeType="afterEffect">
                                  <p:stCondLst>
                                    <p:cond delay="0"/>
                                  </p:stCondLst>
                                  <p:childTnLst>
                                    <p:set>
                                      <p:cBhvr>
                                        <p:cTn id="112" dur="1" fill="hold">
                                          <p:stCondLst>
                                            <p:cond delay="0"/>
                                          </p:stCondLst>
                                        </p:cTn>
                                        <p:tgtEl>
                                          <p:spTgt spid="14">
                                            <p:graphicEl>
                                              <a:dgm id="{D5B1688E-AC07-4656-932A-106AC840F8F0}"/>
                                            </p:graphicEl>
                                          </p:spTgt>
                                        </p:tgtEl>
                                        <p:attrNameLst>
                                          <p:attrName>style.visibility</p:attrName>
                                        </p:attrNameLst>
                                      </p:cBhvr>
                                      <p:to>
                                        <p:strVal val="visible"/>
                                      </p:to>
                                    </p:set>
                                    <p:animEffect transition="in" filter="wipe(left)">
                                      <p:cBhvr>
                                        <p:cTn id="113" dur="500"/>
                                        <p:tgtEl>
                                          <p:spTgt spid="14">
                                            <p:graphicEl>
                                              <a:dgm id="{D5B1688E-AC07-4656-932A-106AC840F8F0}"/>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35" presetClass="entr" presetSubtype="0" fill="hold" grpId="0" nodeType="clickEffect">
                                  <p:stCondLst>
                                    <p:cond delay="0"/>
                                  </p:stCondLst>
                                  <p:childTnLst>
                                    <p:set>
                                      <p:cBhvr>
                                        <p:cTn id="117" dur="1" fill="hold">
                                          <p:stCondLst>
                                            <p:cond delay="0"/>
                                          </p:stCondLst>
                                        </p:cTn>
                                        <p:tgtEl>
                                          <p:spTgt spid="14">
                                            <p:graphicEl>
                                              <a:dgm id="{9D310346-0599-4DCE-8849-20066C8AC77B}"/>
                                            </p:graphicEl>
                                          </p:spTgt>
                                        </p:tgtEl>
                                        <p:attrNameLst>
                                          <p:attrName>style.visibility</p:attrName>
                                        </p:attrNameLst>
                                      </p:cBhvr>
                                      <p:to>
                                        <p:strVal val="visible"/>
                                      </p:to>
                                    </p:set>
                                    <p:animEffect transition="in" filter="fade">
                                      <p:cBhvr>
                                        <p:cTn id="118" dur="500"/>
                                        <p:tgtEl>
                                          <p:spTgt spid="14">
                                            <p:graphicEl>
                                              <a:dgm id="{9D310346-0599-4DCE-8849-20066C8AC77B}"/>
                                            </p:graphicEl>
                                          </p:spTgt>
                                        </p:tgtEl>
                                      </p:cBhvr>
                                    </p:animEffect>
                                    <p:anim calcmode="lin" valueType="num">
                                      <p:cBhvr>
                                        <p:cTn id="119" dur="500" fill="hold"/>
                                        <p:tgtEl>
                                          <p:spTgt spid="14">
                                            <p:graphicEl>
                                              <a:dgm id="{9D310346-0599-4DCE-8849-20066C8AC77B}"/>
                                            </p:graphicEl>
                                          </p:spTgt>
                                        </p:tgtEl>
                                        <p:attrNameLst>
                                          <p:attrName>style.rotation</p:attrName>
                                        </p:attrNameLst>
                                      </p:cBhvr>
                                      <p:tavLst>
                                        <p:tav tm="0">
                                          <p:val>
                                            <p:fltVal val="720"/>
                                          </p:val>
                                        </p:tav>
                                        <p:tav tm="100000">
                                          <p:val>
                                            <p:fltVal val="0"/>
                                          </p:val>
                                        </p:tav>
                                      </p:tavLst>
                                    </p:anim>
                                    <p:anim calcmode="lin" valueType="num">
                                      <p:cBhvr>
                                        <p:cTn id="120" dur="500" fill="hold"/>
                                        <p:tgtEl>
                                          <p:spTgt spid="14">
                                            <p:graphicEl>
                                              <a:dgm id="{9D310346-0599-4DCE-8849-20066C8AC77B}"/>
                                            </p:graphicEl>
                                          </p:spTgt>
                                        </p:tgtEl>
                                        <p:attrNameLst>
                                          <p:attrName>ppt_h</p:attrName>
                                        </p:attrNameLst>
                                      </p:cBhvr>
                                      <p:tavLst>
                                        <p:tav tm="0">
                                          <p:val>
                                            <p:fltVal val="0"/>
                                          </p:val>
                                        </p:tav>
                                        <p:tav tm="100000">
                                          <p:val>
                                            <p:strVal val="#ppt_h"/>
                                          </p:val>
                                        </p:tav>
                                      </p:tavLst>
                                    </p:anim>
                                    <p:anim calcmode="lin" valueType="num">
                                      <p:cBhvr>
                                        <p:cTn id="121" dur="500" fill="hold"/>
                                        <p:tgtEl>
                                          <p:spTgt spid="14">
                                            <p:graphicEl>
                                              <a:dgm id="{9D310346-0599-4DCE-8849-20066C8AC77B}"/>
                                            </p:graphicEl>
                                          </p:spTgt>
                                        </p:tgtEl>
                                        <p:attrNameLst>
                                          <p:attrName>ppt_w</p:attrName>
                                        </p:attrNameLst>
                                      </p:cBhvr>
                                      <p:tavLst>
                                        <p:tav tm="0">
                                          <p:val>
                                            <p:fltVal val="0"/>
                                          </p:val>
                                        </p:tav>
                                        <p:tav tm="100000">
                                          <p:val>
                                            <p:strVal val="#ppt_w"/>
                                          </p:val>
                                        </p:tav>
                                      </p:tavLst>
                                    </p:anim>
                                  </p:childTnLst>
                                </p:cTn>
                              </p:par>
                            </p:childTnLst>
                          </p:cTn>
                        </p:par>
                        <p:par>
                          <p:cTn id="122" fill="hold">
                            <p:stCondLst>
                              <p:cond delay="500"/>
                            </p:stCondLst>
                            <p:childTnLst>
                              <p:par>
                                <p:cTn id="123" presetID="22" presetClass="entr" presetSubtype="8" fill="hold" grpId="0" nodeType="afterEffect">
                                  <p:stCondLst>
                                    <p:cond delay="0"/>
                                  </p:stCondLst>
                                  <p:childTnLst>
                                    <p:set>
                                      <p:cBhvr>
                                        <p:cTn id="124" dur="1" fill="hold">
                                          <p:stCondLst>
                                            <p:cond delay="0"/>
                                          </p:stCondLst>
                                        </p:cTn>
                                        <p:tgtEl>
                                          <p:spTgt spid="14">
                                            <p:graphicEl>
                                              <a:dgm id="{0C28AFC5-4742-4782-96B6-B9F2524CBFF5}"/>
                                            </p:graphicEl>
                                          </p:spTgt>
                                        </p:tgtEl>
                                        <p:attrNameLst>
                                          <p:attrName>style.visibility</p:attrName>
                                        </p:attrNameLst>
                                      </p:cBhvr>
                                      <p:to>
                                        <p:strVal val="visible"/>
                                      </p:to>
                                    </p:set>
                                    <p:animEffect transition="in" filter="wipe(left)">
                                      <p:cBhvr>
                                        <p:cTn id="125" dur="500"/>
                                        <p:tgtEl>
                                          <p:spTgt spid="14">
                                            <p:graphicEl>
                                              <a:dgm id="{0C28AFC5-4742-4782-96B6-B9F2524CBFF5}"/>
                                            </p:graphicEl>
                                          </p:spTgt>
                                        </p:tgtEl>
                                      </p:cBhvr>
                                    </p:animEffect>
                                  </p:childTnLst>
                                </p:cTn>
                              </p:par>
                            </p:childTnLst>
                          </p:cTn>
                        </p:par>
                      </p:childTnLst>
                    </p:cTn>
                  </p:par>
                  <p:par>
                    <p:cTn id="126" fill="hold">
                      <p:stCondLst>
                        <p:cond delay="indefinite"/>
                      </p:stCondLst>
                      <p:childTnLst>
                        <p:par>
                          <p:cTn id="127" fill="hold">
                            <p:stCondLst>
                              <p:cond delay="0"/>
                            </p:stCondLst>
                            <p:childTnLst>
                              <p:par>
                                <p:cTn id="128" presetID="35" presetClass="entr" presetSubtype="0" fill="hold" grpId="0" nodeType="clickEffect">
                                  <p:stCondLst>
                                    <p:cond delay="0"/>
                                  </p:stCondLst>
                                  <p:childTnLst>
                                    <p:set>
                                      <p:cBhvr>
                                        <p:cTn id="129" dur="1" fill="hold">
                                          <p:stCondLst>
                                            <p:cond delay="0"/>
                                          </p:stCondLst>
                                        </p:cTn>
                                        <p:tgtEl>
                                          <p:spTgt spid="14">
                                            <p:graphicEl>
                                              <a:dgm id="{A738EA41-06E1-4C0F-8B00-CB7489671788}"/>
                                            </p:graphicEl>
                                          </p:spTgt>
                                        </p:tgtEl>
                                        <p:attrNameLst>
                                          <p:attrName>style.visibility</p:attrName>
                                        </p:attrNameLst>
                                      </p:cBhvr>
                                      <p:to>
                                        <p:strVal val="visible"/>
                                      </p:to>
                                    </p:set>
                                    <p:animEffect transition="in" filter="fade">
                                      <p:cBhvr>
                                        <p:cTn id="130" dur="500"/>
                                        <p:tgtEl>
                                          <p:spTgt spid="14">
                                            <p:graphicEl>
                                              <a:dgm id="{A738EA41-06E1-4C0F-8B00-CB7489671788}"/>
                                            </p:graphicEl>
                                          </p:spTgt>
                                        </p:tgtEl>
                                      </p:cBhvr>
                                    </p:animEffect>
                                    <p:anim calcmode="lin" valueType="num">
                                      <p:cBhvr>
                                        <p:cTn id="131" dur="500" fill="hold"/>
                                        <p:tgtEl>
                                          <p:spTgt spid="14">
                                            <p:graphicEl>
                                              <a:dgm id="{A738EA41-06E1-4C0F-8B00-CB7489671788}"/>
                                            </p:graphicEl>
                                          </p:spTgt>
                                        </p:tgtEl>
                                        <p:attrNameLst>
                                          <p:attrName>style.rotation</p:attrName>
                                        </p:attrNameLst>
                                      </p:cBhvr>
                                      <p:tavLst>
                                        <p:tav tm="0">
                                          <p:val>
                                            <p:fltVal val="720"/>
                                          </p:val>
                                        </p:tav>
                                        <p:tav tm="100000">
                                          <p:val>
                                            <p:fltVal val="0"/>
                                          </p:val>
                                        </p:tav>
                                      </p:tavLst>
                                    </p:anim>
                                    <p:anim calcmode="lin" valueType="num">
                                      <p:cBhvr>
                                        <p:cTn id="132" dur="500" fill="hold"/>
                                        <p:tgtEl>
                                          <p:spTgt spid="14">
                                            <p:graphicEl>
                                              <a:dgm id="{A738EA41-06E1-4C0F-8B00-CB7489671788}"/>
                                            </p:graphicEl>
                                          </p:spTgt>
                                        </p:tgtEl>
                                        <p:attrNameLst>
                                          <p:attrName>ppt_h</p:attrName>
                                        </p:attrNameLst>
                                      </p:cBhvr>
                                      <p:tavLst>
                                        <p:tav tm="0">
                                          <p:val>
                                            <p:fltVal val="0"/>
                                          </p:val>
                                        </p:tav>
                                        <p:tav tm="100000">
                                          <p:val>
                                            <p:strVal val="#ppt_h"/>
                                          </p:val>
                                        </p:tav>
                                      </p:tavLst>
                                    </p:anim>
                                    <p:anim calcmode="lin" valueType="num">
                                      <p:cBhvr>
                                        <p:cTn id="133" dur="500" fill="hold"/>
                                        <p:tgtEl>
                                          <p:spTgt spid="14">
                                            <p:graphicEl>
                                              <a:dgm id="{A738EA41-06E1-4C0F-8B00-CB7489671788}"/>
                                            </p:graphicEl>
                                          </p:spTgt>
                                        </p:tgtEl>
                                        <p:attrNameLst>
                                          <p:attrName>ppt_w</p:attrName>
                                        </p:attrNameLst>
                                      </p:cBhvr>
                                      <p:tavLst>
                                        <p:tav tm="0">
                                          <p:val>
                                            <p:fltVal val="0"/>
                                          </p:val>
                                        </p:tav>
                                        <p:tav tm="100000">
                                          <p:val>
                                            <p:strVal val="#ppt_w"/>
                                          </p:val>
                                        </p:tav>
                                      </p:tavLst>
                                    </p:anim>
                                  </p:childTnLst>
                                </p:cTn>
                              </p:par>
                            </p:childTnLst>
                          </p:cTn>
                        </p:par>
                        <p:par>
                          <p:cTn id="134" fill="hold">
                            <p:stCondLst>
                              <p:cond delay="500"/>
                            </p:stCondLst>
                            <p:childTnLst>
                              <p:par>
                                <p:cTn id="135" presetID="22" presetClass="entr" presetSubtype="8" fill="hold" grpId="0" nodeType="afterEffect">
                                  <p:stCondLst>
                                    <p:cond delay="0"/>
                                  </p:stCondLst>
                                  <p:childTnLst>
                                    <p:set>
                                      <p:cBhvr>
                                        <p:cTn id="136" dur="1" fill="hold">
                                          <p:stCondLst>
                                            <p:cond delay="0"/>
                                          </p:stCondLst>
                                        </p:cTn>
                                        <p:tgtEl>
                                          <p:spTgt spid="14">
                                            <p:graphicEl>
                                              <a:dgm id="{0C0E7D78-A41A-4E1E-BF60-991BAD15D108}"/>
                                            </p:graphicEl>
                                          </p:spTgt>
                                        </p:tgtEl>
                                        <p:attrNameLst>
                                          <p:attrName>style.visibility</p:attrName>
                                        </p:attrNameLst>
                                      </p:cBhvr>
                                      <p:to>
                                        <p:strVal val="visible"/>
                                      </p:to>
                                    </p:set>
                                    <p:animEffect transition="in" filter="wipe(left)">
                                      <p:cBhvr>
                                        <p:cTn id="137" dur="500"/>
                                        <p:tgtEl>
                                          <p:spTgt spid="14">
                                            <p:graphicEl>
                                              <a:dgm id="{0C0E7D78-A41A-4E1E-BF60-991BAD15D108}"/>
                                            </p:graphicEl>
                                          </p:spTgt>
                                        </p:tgtEl>
                                      </p:cBhvr>
                                    </p:animEffect>
                                  </p:childTnLst>
                                </p:cTn>
                              </p:par>
                            </p:childTnLst>
                          </p:cTn>
                        </p:par>
                      </p:childTnLst>
                    </p:cTn>
                  </p:par>
                  <p:par>
                    <p:cTn id="138" fill="hold">
                      <p:stCondLst>
                        <p:cond delay="indefinite"/>
                      </p:stCondLst>
                      <p:childTnLst>
                        <p:par>
                          <p:cTn id="139" fill="hold">
                            <p:stCondLst>
                              <p:cond delay="0"/>
                            </p:stCondLst>
                            <p:childTnLst>
                              <p:par>
                                <p:cTn id="140" presetID="35" presetClass="entr" presetSubtype="0" fill="hold" grpId="0" nodeType="clickEffect">
                                  <p:stCondLst>
                                    <p:cond delay="0"/>
                                  </p:stCondLst>
                                  <p:childTnLst>
                                    <p:set>
                                      <p:cBhvr>
                                        <p:cTn id="141" dur="1" fill="hold">
                                          <p:stCondLst>
                                            <p:cond delay="0"/>
                                          </p:stCondLst>
                                        </p:cTn>
                                        <p:tgtEl>
                                          <p:spTgt spid="14">
                                            <p:graphicEl>
                                              <a:dgm id="{BB9A4E3A-5DA4-4790-A402-DA01190D7555}"/>
                                            </p:graphicEl>
                                          </p:spTgt>
                                        </p:tgtEl>
                                        <p:attrNameLst>
                                          <p:attrName>style.visibility</p:attrName>
                                        </p:attrNameLst>
                                      </p:cBhvr>
                                      <p:to>
                                        <p:strVal val="visible"/>
                                      </p:to>
                                    </p:set>
                                    <p:animEffect transition="in" filter="fade">
                                      <p:cBhvr>
                                        <p:cTn id="142" dur="500"/>
                                        <p:tgtEl>
                                          <p:spTgt spid="14">
                                            <p:graphicEl>
                                              <a:dgm id="{BB9A4E3A-5DA4-4790-A402-DA01190D7555}"/>
                                            </p:graphicEl>
                                          </p:spTgt>
                                        </p:tgtEl>
                                      </p:cBhvr>
                                    </p:animEffect>
                                    <p:anim calcmode="lin" valueType="num">
                                      <p:cBhvr>
                                        <p:cTn id="143" dur="500" fill="hold"/>
                                        <p:tgtEl>
                                          <p:spTgt spid="14">
                                            <p:graphicEl>
                                              <a:dgm id="{BB9A4E3A-5DA4-4790-A402-DA01190D7555}"/>
                                            </p:graphicEl>
                                          </p:spTgt>
                                        </p:tgtEl>
                                        <p:attrNameLst>
                                          <p:attrName>style.rotation</p:attrName>
                                        </p:attrNameLst>
                                      </p:cBhvr>
                                      <p:tavLst>
                                        <p:tav tm="0">
                                          <p:val>
                                            <p:fltVal val="720"/>
                                          </p:val>
                                        </p:tav>
                                        <p:tav tm="100000">
                                          <p:val>
                                            <p:fltVal val="0"/>
                                          </p:val>
                                        </p:tav>
                                      </p:tavLst>
                                    </p:anim>
                                    <p:anim calcmode="lin" valueType="num">
                                      <p:cBhvr>
                                        <p:cTn id="144" dur="500" fill="hold"/>
                                        <p:tgtEl>
                                          <p:spTgt spid="14">
                                            <p:graphicEl>
                                              <a:dgm id="{BB9A4E3A-5DA4-4790-A402-DA01190D7555}"/>
                                            </p:graphicEl>
                                          </p:spTgt>
                                        </p:tgtEl>
                                        <p:attrNameLst>
                                          <p:attrName>ppt_h</p:attrName>
                                        </p:attrNameLst>
                                      </p:cBhvr>
                                      <p:tavLst>
                                        <p:tav tm="0">
                                          <p:val>
                                            <p:fltVal val="0"/>
                                          </p:val>
                                        </p:tav>
                                        <p:tav tm="100000">
                                          <p:val>
                                            <p:strVal val="#ppt_h"/>
                                          </p:val>
                                        </p:tav>
                                      </p:tavLst>
                                    </p:anim>
                                    <p:anim calcmode="lin" valueType="num">
                                      <p:cBhvr>
                                        <p:cTn id="145" dur="500" fill="hold"/>
                                        <p:tgtEl>
                                          <p:spTgt spid="14">
                                            <p:graphicEl>
                                              <a:dgm id="{BB9A4E3A-5DA4-4790-A402-DA01190D7555}"/>
                                            </p:graphicEl>
                                          </p:spTgt>
                                        </p:tgtEl>
                                        <p:attrNameLst>
                                          <p:attrName>ppt_w</p:attrName>
                                        </p:attrNameLst>
                                      </p:cBhvr>
                                      <p:tavLst>
                                        <p:tav tm="0">
                                          <p:val>
                                            <p:fltVal val="0"/>
                                          </p:val>
                                        </p:tav>
                                        <p:tav tm="100000">
                                          <p:val>
                                            <p:strVal val="#ppt_w"/>
                                          </p:val>
                                        </p:tav>
                                      </p:tavLst>
                                    </p:anim>
                                  </p:childTnLst>
                                </p:cTn>
                              </p:par>
                            </p:childTnLst>
                          </p:cTn>
                        </p:par>
                        <p:par>
                          <p:cTn id="146" fill="hold">
                            <p:stCondLst>
                              <p:cond delay="500"/>
                            </p:stCondLst>
                            <p:childTnLst>
                              <p:par>
                                <p:cTn id="147" presetID="22" presetClass="entr" presetSubtype="8" fill="hold" grpId="0" nodeType="afterEffect">
                                  <p:stCondLst>
                                    <p:cond delay="0"/>
                                  </p:stCondLst>
                                  <p:childTnLst>
                                    <p:set>
                                      <p:cBhvr>
                                        <p:cTn id="148" dur="1" fill="hold">
                                          <p:stCondLst>
                                            <p:cond delay="0"/>
                                          </p:stCondLst>
                                        </p:cTn>
                                        <p:tgtEl>
                                          <p:spTgt spid="14">
                                            <p:graphicEl>
                                              <a:dgm id="{D211A553-30D8-4D8E-8740-0A2BE8A2FA4A}"/>
                                            </p:graphicEl>
                                          </p:spTgt>
                                        </p:tgtEl>
                                        <p:attrNameLst>
                                          <p:attrName>style.visibility</p:attrName>
                                        </p:attrNameLst>
                                      </p:cBhvr>
                                      <p:to>
                                        <p:strVal val="visible"/>
                                      </p:to>
                                    </p:set>
                                    <p:animEffect transition="in" filter="wipe(left)">
                                      <p:cBhvr>
                                        <p:cTn id="149" dur="500"/>
                                        <p:tgtEl>
                                          <p:spTgt spid="14">
                                            <p:graphicEl>
                                              <a:dgm id="{D211A553-30D8-4D8E-8740-0A2BE8A2FA4A}"/>
                                            </p:graphicEl>
                                          </p:spTgt>
                                        </p:tgtEl>
                                      </p:cBhvr>
                                    </p:animEffect>
                                  </p:childTnLst>
                                </p:cTn>
                              </p:par>
                            </p:childTnLst>
                          </p:cTn>
                        </p:par>
                      </p:childTnLst>
                    </p:cTn>
                  </p:par>
                  <p:par>
                    <p:cTn id="150" fill="hold">
                      <p:stCondLst>
                        <p:cond delay="indefinite"/>
                      </p:stCondLst>
                      <p:childTnLst>
                        <p:par>
                          <p:cTn id="151" fill="hold">
                            <p:stCondLst>
                              <p:cond delay="0"/>
                            </p:stCondLst>
                            <p:childTnLst>
                              <p:par>
                                <p:cTn id="152" presetID="35" presetClass="entr" presetSubtype="0" fill="hold" grpId="0" nodeType="clickEffect">
                                  <p:stCondLst>
                                    <p:cond delay="0"/>
                                  </p:stCondLst>
                                  <p:childTnLst>
                                    <p:set>
                                      <p:cBhvr>
                                        <p:cTn id="153" dur="1" fill="hold">
                                          <p:stCondLst>
                                            <p:cond delay="0"/>
                                          </p:stCondLst>
                                        </p:cTn>
                                        <p:tgtEl>
                                          <p:spTgt spid="14">
                                            <p:graphicEl>
                                              <a:dgm id="{75BA0039-583C-4248-8E1B-8789C4EB9338}"/>
                                            </p:graphicEl>
                                          </p:spTgt>
                                        </p:tgtEl>
                                        <p:attrNameLst>
                                          <p:attrName>style.visibility</p:attrName>
                                        </p:attrNameLst>
                                      </p:cBhvr>
                                      <p:to>
                                        <p:strVal val="visible"/>
                                      </p:to>
                                    </p:set>
                                    <p:animEffect transition="in" filter="fade">
                                      <p:cBhvr>
                                        <p:cTn id="154" dur="500"/>
                                        <p:tgtEl>
                                          <p:spTgt spid="14">
                                            <p:graphicEl>
                                              <a:dgm id="{75BA0039-583C-4248-8E1B-8789C4EB9338}"/>
                                            </p:graphicEl>
                                          </p:spTgt>
                                        </p:tgtEl>
                                      </p:cBhvr>
                                    </p:animEffect>
                                    <p:anim calcmode="lin" valueType="num">
                                      <p:cBhvr>
                                        <p:cTn id="155" dur="500" fill="hold"/>
                                        <p:tgtEl>
                                          <p:spTgt spid="14">
                                            <p:graphicEl>
                                              <a:dgm id="{75BA0039-583C-4248-8E1B-8789C4EB9338}"/>
                                            </p:graphicEl>
                                          </p:spTgt>
                                        </p:tgtEl>
                                        <p:attrNameLst>
                                          <p:attrName>style.rotation</p:attrName>
                                        </p:attrNameLst>
                                      </p:cBhvr>
                                      <p:tavLst>
                                        <p:tav tm="0">
                                          <p:val>
                                            <p:fltVal val="720"/>
                                          </p:val>
                                        </p:tav>
                                        <p:tav tm="100000">
                                          <p:val>
                                            <p:fltVal val="0"/>
                                          </p:val>
                                        </p:tav>
                                      </p:tavLst>
                                    </p:anim>
                                    <p:anim calcmode="lin" valueType="num">
                                      <p:cBhvr>
                                        <p:cTn id="156" dur="500" fill="hold"/>
                                        <p:tgtEl>
                                          <p:spTgt spid="14">
                                            <p:graphicEl>
                                              <a:dgm id="{75BA0039-583C-4248-8E1B-8789C4EB9338}"/>
                                            </p:graphicEl>
                                          </p:spTgt>
                                        </p:tgtEl>
                                        <p:attrNameLst>
                                          <p:attrName>ppt_h</p:attrName>
                                        </p:attrNameLst>
                                      </p:cBhvr>
                                      <p:tavLst>
                                        <p:tav tm="0">
                                          <p:val>
                                            <p:fltVal val="0"/>
                                          </p:val>
                                        </p:tav>
                                        <p:tav tm="100000">
                                          <p:val>
                                            <p:strVal val="#ppt_h"/>
                                          </p:val>
                                        </p:tav>
                                      </p:tavLst>
                                    </p:anim>
                                    <p:anim calcmode="lin" valueType="num">
                                      <p:cBhvr>
                                        <p:cTn id="157" dur="500" fill="hold"/>
                                        <p:tgtEl>
                                          <p:spTgt spid="14">
                                            <p:graphicEl>
                                              <a:dgm id="{75BA0039-583C-4248-8E1B-8789C4EB9338}"/>
                                            </p:graphicEl>
                                          </p:spTgt>
                                        </p:tgtEl>
                                        <p:attrNameLst>
                                          <p:attrName>ppt_w</p:attrName>
                                        </p:attrNameLst>
                                      </p:cBhvr>
                                      <p:tavLst>
                                        <p:tav tm="0">
                                          <p:val>
                                            <p:fltVal val="0"/>
                                          </p:val>
                                        </p:tav>
                                        <p:tav tm="100000">
                                          <p:val>
                                            <p:strVal val="#ppt_w"/>
                                          </p:val>
                                        </p:tav>
                                      </p:tavLst>
                                    </p:anim>
                                  </p:childTnLst>
                                </p:cTn>
                              </p:par>
                            </p:childTnLst>
                          </p:cTn>
                        </p:par>
                        <p:par>
                          <p:cTn id="158" fill="hold">
                            <p:stCondLst>
                              <p:cond delay="500"/>
                            </p:stCondLst>
                            <p:childTnLst>
                              <p:par>
                                <p:cTn id="159" presetID="22" presetClass="entr" presetSubtype="8" fill="hold" grpId="0" nodeType="afterEffect">
                                  <p:stCondLst>
                                    <p:cond delay="0"/>
                                  </p:stCondLst>
                                  <p:childTnLst>
                                    <p:set>
                                      <p:cBhvr>
                                        <p:cTn id="160" dur="1" fill="hold">
                                          <p:stCondLst>
                                            <p:cond delay="0"/>
                                          </p:stCondLst>
                                        </p:cTn>
                                        <p:tgtEl>
                                          <p:spTgt spid="14">
                                            <p:graphicEl>
                                              <a:dgm id="{F190ED87-3579-4005-A234-CD55DD4A5BE6}"/>
                                            </p:graphicEl>
                                          </p:spTgt>
                                        </p:tgtEl>
                                        <p:attrNameLst>
                                          <p:attrName>style.visibility</p:attrName>
                                        </p:attrNameLst>
                                      </p:cBhvr>
                                      <p:to>
                                        <p:strVal val="visible"/>
                                      </p:to>
                                    </p:set>
                                    <p:animEffect transition="in" filter="wipe(left)">
                                      <p:cBhvr>
                                        <p:cTn id="161" dur="500"/>
                                        <p:tgtEl>
                                          <p:spTgt spid="14">
                                            <p:graphicEl>
                                              <a:dgm id="{F190ED87-3579-4005-A234-CD55DD4A5BE6}"/>
                                            </p:graphicEl>
                                          </p:spTgt>
                                        </p:tgtEl>
                                      </p:cBhvr>
                                    </p:animEffect>
                                  </p:childTnLst>
                                </p:cTn>
                              </p:par>
                            </p:childTnLst>
                          </p:cTn>
                        </p:par>
                      </p:childTnLst>
                    </p:cTn>
                  </p:par>
                  <p:par>
                    <p:cTn id="162" fill="hold">
                      <p:stCondLst>
                        <p:cond delay="indefinite"/>
                      </p:stCondLst>
                      <p:childTnLst>
                        <p:par>
                          <p:cTn id="163" fill="hold">
                            <p:stCondLst>
                              <p:cond delay="0"/>
                            </p:stCondLst>
                            <p:childTnLst>
                              <p:par>
                                <p:cTn id="164" presetID="35" presetClass="entr" presetSubtype="0" fill="hold" grpId="0" nodeType="clickEffect">
                                  <p:stCondLst>
                                    <p:cond delay="0"/>
                                  </p:stCondLst>
                                  <p:childTnLst>
                                    <p:set>
                                      <p:cBhvr>
                                        <p:cTn id="165" dur="1" fill="hold">
                                          <p:stCondLst>
                                            <p:cond delay="0"/>
                                          </p:stCondLst>
                                        </p:cTn>
                                        <p:tgtEl>
                                          <p:spTgt spid="14">
                                            <p:graphicEl>
                                              <a:dgm id="{A42F05C5-8F55-4BF0-8EA2-974C834DE57E}"/>
                                            </p:graphicEl>
                                          </p:spTgt>
                                        </p:tgtEl>
                                        <p:attrNameLst>
                                          <p:attrName>style.visibility</p:attrName>
                                        </p:attrNameLst>
                                      </p:cBhvr>
                                      <p:to>
                                        <p:strVal val="visible"/>
                                      </p:to>
                                    </p:set>
                                    <p:animEffect transition="in" filter="fade">
                                      <p:cBhvr>
                                        <p:cTn id="166" dur="500"/>
                                        <p:tgtEl>
                                          <p:spTgt spid="14">
                                            <p:graphicEl>
                                              <a:dgm id="{A42F05C5-8F55-4BF0-8EA2-974C834DE57E}"/>
                                            </p:graphicEl>
                                          </p:spTgt>
                                        </p:tgtEl>
                                      </p:cBhvr>
                                    </p:animEffect>
                                    <p:anim calcmode="lin" valueType="num">
                                      <p:cBhvr>
                                        <p:cTn id="167" dur="500" fill="hold"/>
                                        <p:tgtEl>
                                          <p:spTgt spid="14">
                                            <p:graphicEl>
                                              <a:dgm id="{A42F05C5-8F55-4BF0-8EA2-974C834DE57E}"/>
                                            </p:graphicEl>
                                          </p:spTgt>
                                        </p:tgtEl>
                                        <p:attrNameLst>
                                          <p:attrName>style.rotation</p:attrName>
                                        </p:attrNameLst>
                                      </p:cBhvr>
                                      <p:tavLst>
                                        <p:tav tm="0">
                                          <p:val>
                                            <p:fltVal val="720"/>
                                          </p:val>
                                        </p:tav>
                                        <p:tav tm="100000">
                                          <p:val>
                                            <p:fltVal val="0"/>
                                          </p:val>
                                        </p:tav>
                                      </p:tavLst>
                                    </p:anim>
                                    <p:anim calcmode="lin" valueType="num">
                                      <p:cBhvr>
                                        <p:cTn id="168" dur="500" fill="hold"/>
                                        <p:tgtEl>
                                          <p:spTgt spid="14">
                                            <p:graphicEl>
                                              <a:dgm id="{A42F05C5-8F55-4BF0-8EA2-974C834DE57E}"/>
                                            </p:graphicEl>
                                          </p:spTgt>
                                        </p:tgtEl>
                                        <p:attrNameLst>
                                          <p:attrName>ppt_h</p:attrName>
                                        </p:attrNameLst>
                                      </p:cBhvr>
                                      <p:tavLst>
                                        <p:tav tm="0">
                                          <p:val>
                                            <p:fltVal val="0"/>
                                          </p:val>
                                        </p:tav>
                                        <p:tav tm="100000">
                                          <p:val>
                                            <p:strVal val="#ppt_h"/>
                                          </p:val>
                                        </p:tav>
                                      </p:tavLst>
                                    </p:anim>
                                    <p:anim calcmode="lin" valueType="num">
                                      <p:cBhvr>
                                        <p:cTn id="169" dur="500" fill="hold"/>
                                        <p:tgtEl>
                                          <p:spTgt spid="14">
                                            <p:graphicEl>
                                              <a:dgm id="{A42F05C5-8F55-4BF0-8EA2-974C834DE57E}"/>
                                            </p:graphicEl>
                                          </p:spTgt>
                                        </p:tgtEl>
                                        <p:attrNameLst>
                                          <p:attrName>ppt_w</p:attrName>
                                        </p:attrNameLst>
                                      </p:cBhvr>
                                      <p:tavLst>
                                        <p:tav tm="0">
                                          <p:val>
                                            <p:fltVal val="0"/>
                                          </p:val>
                                        </p:tav>
                                        <p:tav tm="100000">
                                          <p:val>
                                            <p:strVal val="#ppt_w"/>
                                          </p:val>
                                        </p:tav>
                                      </p:tavLst>
                                    </p:anim>
                                  </p:childTnLst>
                                </p:cTn>
                              </p:par>
                            </p:childTnLst>
                          </p:cTn>
                        </p:par>
                        <p:par>
                          <p:cTn id="170" fill="hold">
                            <p:stCondLst>
                              <p:cond delay="500"/>
                            </p:stCondLst>
                            <p:childTnLst>
                              <p:par>
                                <p:cTn id="171" presetID="22" presetClass="entr" presetSubtype="8" fill="hold" grpId="0" nodeType="afterEffect">
                                  <p:stCondLst>
                                    <p:cond delay="0"/>
                                  </p:stCondLst>
                                  <p:childTnLst>
                                    <p:set>
                                      <p:cBhvr>
                                        <p:cTn id="172" dur="1" fill="hold">
                                          <p:stCondLst>
                                            <p:cond delay="0"/>
                                          </p:stCondLst>
                                        </p:cTn>
                                        <p:tgtEl>
                                          <p:spTgt spid="14">
                                            <p:graphicEl>
                                              <a:dgm id="{FA41E1AE-0B05-460C-8091-A2450B3591D2}"/>
                                            </p:graphicEl>
                                          </p:spTgt>
                                        </p:tgtEl>
                                        <p:attrNameLst>
                                          <p:attrName>style.visibility</p:attrName>
                                        </p:attrNameLst>
                                      </p:cBhvr>
                                      <p:to>
                                        <p:strVal val="visible"/>
                                      </p:to>
                                    </p:set>
                                    <p:animEffect transition="in" filter="wipe(left)">
                                      <p:cBhvr>
                                        <p:cTn id="173" dur="500"/>
                                        <p:tgtEl>
                                          <p:spTgt spid="14">
                                            <p:graphicEl>
                                              <a:dgm id="{FA41E1AE-0B05-460C-8091-A2450B3591D2}"/>
                                            </p:graphicEl>
                                          </p:spTgt>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8" fill="hold" grpId="0" nodeType="clickEffect">
                                  <p:stCondLst>
                                    <p:cond delay="0"/>
                                  </p:stCondLst>
                                  <p:childTnLst>
                                    <p:set>
                                      <p:cBhvr>
                                        <p:cTn id="177" dur="1" fill="hold">
                                          <p:stCondLst>
                                            <p:cond delay="0"/>
                                          </p:stCondLst>
                                        </p:cTn>
                                        <p:tgtEl>
                                          <p:spTgt spid="8"/>
                                        </p:tgtEl>
                                        <p:attrNameLst>
                                          <p:attrName>style.visibility</p:attrName>
                                        </p:attrNameLst>
                                      </p:cBhvr>
                                      <p:to>
                                        <p:strVal val="visible"/>
                                      </p:to>
                                    </p:set>
                                    <p:animEffect transition="in" filter="wipe(left)">
                                      <p:cBhvr>
                                        <p:cTn id="17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14" grpId="0" uiExpand="1">
        <p:bldSub>
          <a:bldDgm bld="one"/>
        </p:bldSub>
      </p:bldGraphic>
      <p:bldP spid="8" grpId="0"/>
      <p:bldGraphic spid="11" grpId="0">
        <p:bldSub>
          <a:bldDgm bld="one"/>
        </p:bldSub>
      </p:bldGraphic>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74A40CC-DABC-F8C7-EB50-3BFDEA58DBF1}"/>
              </a:ext>
            </a:extLst>
          </p:cNvPr>
          <p:cNvSpPr txBox="1"/>
          <p:nvPr/>
        </p:nvSpPr>
        <p:spPr>
          <a:xfrm>
            <a:off x="132080" y="1892756"/>
            <a:ext cx="11724640" cy="4154984"/>
          </a:xfrm>
          <a:prstGeom prst="rect">
            <a:avLst/>
          </a:prstGeom>
          <a:noFill/>
        </p:spPr>
        <p:txBody>
          <a:bodyPr wrap="square">
            <a:spAutoFit/>
          </a:bodyPr>
          <a:lstStyle/>
          <a:p>
            <a:pPr>
              <a:spcBef>
                <a:spcPts val="600"/>
              </a:spcBef>
            </a:pPr>
            <a:r>
              <a:rPr lang="es-ES" sz="2400" b="1" dirty="0">
                <a:latin typeface="Constantia" panose="02030602050306030303" pitchFamily="18" charset="0"/>
              </a:rPr>
              <a:t>“</a:t>
            </a:r>
            <a:r>
              <a:rPr lang="ru-RU" sz="2400" b="1" dirty="0">
                <a:latin typeface="Constantia" panose="02030602050306030303" pitchFamily="18" charset="0"/>
              </a:rPr>
              <a:t>Все, кто в тот злой день будет бесстрашно служить Богу по велению совести, будут нуждаться в мужестве, твердости и познании Бога и Его слова; ибо те, кто верен Богу, будут гонимы, их побуждения будут поставлены под сомнение, их лучшие усилия будут неправильно истолкованы, а их имена будут отвергнуты как зло. Сатана будет работать со всей своей обманчивой силой, чтобы повлиять на сердце и затуманить разум. [...] Чем сильнее и чище вера Божьего народа и чем тверже его решимость повиноваться Ему, тем яростнее сатана будет стараться возбудить против него гнев тех, кто, называя себя праведным, попирает закон Божий. Потребуется самое твердое доверие, самая героическая цель, чтобы крепко держаться веры, однажды переданной святым</a:t>
            </a:r>
            <a:r>
              <a:rPr lang="es-ES"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14FA3E39-E654-8680-4030-98BBCD06611D}"/>
              </a:ext>
            </a:extLst>
          </p:cNvPr>
          <p:cNvSpPr txBox="1"/>
          <p:nvPr/>
        </p:nvSpPr>
        <p:spPr>
          <a:xfrm>
            <a:off x="8274717" y="6047740"/>
            <a:ext cx="3785203" cy="338554"/>
          </a:xfrm>
          <a:prstGeom prst="rect">
            <a:avLst/>
          </a:prstGeom>
          <a:noFill/>
        </p:spPr>
        <p:txBody>
          <a:bodyPr wrap="none" rtlCol="0">
            <a:spAutoFit/>
          </a:bodyPr>
          <a:lstStyle/>
          <a:p>
            <a:pPr algn="r"/>
            <a:r>
              <a:rPr lang="en-US" sz="1600" b="1" dirty="0">
                <a:solidFill>
                  <a:schemeClr val="bg1"/>
                </a:solidFill>
                <a:effectLst>
                  <a:outerShdw blurRad="38100" dist="38100" dir="2700000" algn="tl">
                    <a:srgbClr val="000000">
                      <a:alpha val="43137"/>
                    </a:srgbClr>
                  </a:outerShdw>
                </a:effectLst>
              </a:rPr>
              <a:t>E</a:t>
            </a:r>
            <a:r>
              <a:rPr lang="ru-RU" sz="1600" b="1" dirty="0">
                <a:solidFill>
                  <a:schemeClr val="bg1"/>
                </a:solidFill>
                <a:effectLst>
                  <a:outerShdw blurRad="38100" dist="38100" dir="2700000" algn="tl">
                    <a:srgbClr val="000000">
                      <a:alpha val="43137"/>
                    </a:srgbClr>
                  </a:outerShdw>
                </a:effectLst>
              </a:rPr>
              <a:t>.Уайт</a:t>
            </a:r>
            <a:r>
              <a:rPr lang="en-US" sz="1600" b="1" dirty="0">
                <a:solidFill>
                  <a:schemeClr val="bg1"/>
                </a:solidFill>
                <a:effectLst>
                  <a:outerShdw blurRad="38100" dist="38100" dir="2700000" algn="tl">
                    <a:srgbClr val="000000">
                      <a:alpha val="43137"/>
                    </a:srgbClr>
                  </a:outerShdw>
                </a:effectLst>
              </a:rPr>
              <a:t> (</a:t>
            </a:r>
            <a:r>
              <a:rPr lang="ru-RU" sz="1600" b="1" dirty="0">
                <a:solidFill>
                  <a:schemeClr val="bg1"/>
                </a:solidFill>
                <a:effectLst>
                  <a:outerShdw blurRad="38100" dist="38100" dir="2700000" algn="tl">
                    <a:srgbClr val="000000">
                      <a:alpha val="43137"/>
                    </a:srgbClr>
                  </a:outerShdw>
                </a:effectLst>
              </a:rPr>
              <a:t>Деяния Апостолов</a:t>
            </a:r>
            <a:r>
              <a:rPr lang="en-US" sz="1600" b="1" dirty="0">
                <a:solidFill>
                  <a:schemeClr val="bg1"/>
                </a:solidFill>
                <a:effectLst>
                  <a:outerShdw blurRad="38100" dist="38100" dir="2700000" algn="tl">
                    <a:srgbClr val="000000">
                      <a:alpha val="43137"/>
                    </a:srgbClr>
                  </a:outerShdw>
                </a:effectLst>
              </a:rPr>
              <a:t>, </a:t>
            </a:r>
            <a:r>
              <a:rPr lang="ru-RU" sz="1600" b="1" dirty="0" err="1">
                <a:solidFill>
                  <a:schemeClr val="bg1"/>
                </a:solidFill>
                <a:effectLst>
                  <a:outerShdw blurRad="38100" dist="38100" dir="2700000" algn="tl">
                    <a:srgbClr val="000000">
                      <a:alpha val="43137"/>
                    </a:srgbClr>
                  </a:outerShdw>
                </a:effectLst>
              </a:rPr>
              <a:t>стр</a:t>
            </a:r>
            <a:r>
              <a:rPr lang="en-US" sz="1600" b="1" dirty="0">
                <a:solidFill>
                  <a:schemeClr val="bg1"/>
                </a:solidFill>
                <a:effectLst>
                  <a:outerShdw blurRad="38100" dist="38100" dir="2700000" algn="tl">
                    <a:srgbClr val="000000">
                      <a:alpha val="43137"/>
                    </a:srgbClr>
                  </a:outerShdw>
                </a:effectLst>
              </a:rPr>
              <a:t>. 431.1</a:t>
            </a:r>
            <a:r>
              <a:rPr lang="es-ES" sz="1600" b="1"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16916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CBC69AF-AE9D-43C7-A183-244646418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id="{6CC0CE7A-4E2B-BA27-F120-87524BD390C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2287" r="2287"/>
          <a:stretch/>
        </p:blipFill>
        <p:spPr>
          <a:xfrm>
            <a:off x="20" y="10"/>
            <a:ext cx="4977364" cy="6857990"/>
          </a:xfrm>
          <a:prstGeom prst="rect">
            <a:avLst/>
          </a:prstGeom>
        </p:spPr>
      </p:pic>
      <p:pic>
        <p:nvPicPr>
          <p:cNvPr id="4" name="Imagen 3">
            <a:extLst>
              <a:ext uri="{FF2B5EF4-FFF2-40B4-BE49-F238E27FC236}">
                <a16:creationId xmlns:a16="http://schemas.microsoft.com/office/drawing/2014/main" id="{DC434C44-5F02-E5DC-1917-0D99ABA22018}"/>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14090" b="14090"/>
          <a:stretch/>
        </p:blipFill>
        <p:spPr>
          <a:xfrm>
            <a:off x="4977384" y="10"/>
            <a:ext cx="7214616" cy="6857990"/>
          </a:xfrm>
          <a:prstGeom prst="rect">
            <a:avLst/>
          </a:prstGeom>
        </p:spPr>
      </p:pic>
      <p:sp>
        <p:nvSpPr>
          <p:cNvPr id="12" name="Rectangle 11">
            <a:extLst>
              <a:ext uri="{FF2B5EF4-FFF2-40B4-BE49-F238E27FC236}">
                <a16:creationId xmlns:a16="http://schemas.microsoft.com/office/drawing/2014/main" id="{BE64232A-D912-4882-BF58-104918115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5303520" y="4218905"/>
            <a:ext cx="6556248" cy="2127031"/>
          </a:xfrm>
          <a:prstGeom prst="rect">
            <a:avLst/>
          </a:prstGeom>
          <a:solidFill>
            <a:schemeClr val="bg1">
              <a:alpha val="95000"/>
            </a:schemeClr>
          </a:solidFill>
          <a:ln w="12700">
            <a:solidFill>
              <a:srgbClr val="EFEFEF"/>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Conector recto 6">
            <a:extLst>
              <a:ext uri="{FF2B5EF4-FFF2-40B4-BE49-F238E27FC236}">
                <a16:creationId xmlns:a16="http://schemas.microsoft.com/office/drawing/2014/main" id="{7C04E8F1-BF49-5D3D-BB8B-45D3AE8A4B7A}"/>
              </a:ext>
            </a:extLst>
          </p:cNvPr>
          <p:cNvCxnSpPr>
            <a:cxnSpLocks noGrp="1" noRot="1" noMove="1" noResize="1" noEditPoints="1" noAdjustHandles="1" noChangeArrowheads="1" noChangeShapeType="1"/>
          </p:cNvCxnSpPr>
          <p:nvPr/>
        </p:nvCxnSpPr>
        <p:spPr>
          <a:xfrm>
            <a:off x="4977384" y="0"/>
            <a:ext cx="0" cy="6858000"/>
          </a:xfrm>
          <a:prstGeom prst="line">
            <a:avLst/>
          </a:prstGeom>
          <a:ln w="130175">
            <a:solidFill>
              <a:schemeClr val="tx2">
                <a:lumMod val="25000"/>
                <a:lumOff val="75000"/>
              </a:schemeClr>
            </a:solidFill>
          </a:ln>
          <a:scene3d>
            <a:camera prst="orthographicFront"/>
            <a:lightRig rig="threePt" dir="t"/>
          </a:scene3d>
          <a:sp3d>
            <a:bevelT prst="angle"/>
          </a:sp3d>
        </p:spPr>
        <p:style>
          <a:lnRef idx="3">
            <a:schemeClr val="dk1"/>
          </a:lnRef>
          <a:fillRef idx="0">
            <a:schemeClr val="dk1"/>
          </a:fillRef>
          <a:effectRef idx="2">
            <a:schemeClr val="dk1"/>
          </a:effectRef>
          <a:fontRef idx="minor">
            <a:schemeClr val="tx1"/>
          </a:fontRef>
        </p:style>
      </p:cxnSp>
      <p:sp>
        <p:nvSpPr>
          <p:cNvPr id="2" name="CuadroTexto 1">
            <a:extLst>
              <a:ext uri="{FF2B5EF4-FFF2-40B4-BE49-F238E27FC236}">
                <a16:creationId xmlns:a16="http://schemas.microsoft.com/office/drawing/2014/main" id="{DDF8F34F-8B30-B8B8-1BCB-F135F8517253}"/>
              </a:ext>
            </a:extLst>
          </p:cNvPr>
          <p:cNvSpPr txBox="1"/>
          <p:nvPr/>
        </p:nvSpPr>
        <p:spPr>
          <a:xfrm>
            <a:off x="5434551" y="4321499"/>
            <a:ext cx="6300281"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r>
              <a:rPr kumimoji="0" lang="ru-RU"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И как Моисей вознёс змию в пустыне, так должно </a:t>
            </a:r>
            <a:r>
              <a:rPr kumimoji="0" lang="ru-RU" sz="2400" b="1"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вознесену</a:t>
            </a:r>
            <a:r>
              <a:rPr kumimoji="0" lang="ru-RU"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быть Сыну Человеческому, дабы всякий, верующий в Него, не погиб, но имел жизнь вечную</a:t>
            </a:r>
            <a:r>
              <a:rPr kumimoji="0" lang="es-ES"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s-ES"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r>
              <a:rPr kumimoji="0" lang="ru-RU"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Иоанна</a:t>
            </a:r>
            <a:r>
              <a:rPr kumimoji="0" lang="es-ES"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3:14,</a:t>
            </a:r>
            <a:r>
              <a:rPr kumimoji="0" lang="ru-RU"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s-ES"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15)</a:t>
            </a:r>
            <a:endParaRPr kumimoji="0" lang="es-ES"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842007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3B4FAC8-D3C4-EB71-1FF2-AF48E7824452}"/>
              </a:ext>
            </a:extLst>
          </p:cNvPr>
          <p:cNvSpPr txBox="1"/>
          <p:nvPr/>
        </p:nvSpPr>
        <p:spPr>
          <a:xfrm>
            <a:off x="6324600" y="3852565"/>
            <a:ext cx="5867400" cy="2862322"/>
          </a:xfrm>
          <a:prstGeom prst="rect">
            <a:avLst/>
          </a:prstGeom>
          <a:noFill/>
        </p:spPr>
        <p:txBody>
          <a:bodyPr wrap="square" rtlCol="0">
            <a:spAutoFit/>
          </a:bodyPr>
          <a:lstStyle/>
          <a:p>
            <a:pPr>
              <a:spcBef>
                <a:spcPts val="600"/>
              </a:spcBef>
            </a:pPr>
            <a:r>
              <a:rPr lang="ru-RU" sz="2000" b="1" dirty="0">
                <a:solidFill>
                  <a:schemeClr val="bg1"/>
                </a:solidFill>
                <a:effectLst>
                  <a:outerShdw blurRad="38100" dist="38100" dir="2700000" algn="tl">
                    <a:srgbClr val="000000">
                      <a:alpha val="43137"/>
                    </a:srgbClr>
                  </a:outerShdw>
                </a:effectLst>
                <a:highlight>
                  <a:srgbClr val="FF0000"/>
                </a:highlight>
              </a:rPr>
              <a:t>Истина под сомнением</a:t>
            </a:r>
            <a:r>
              <a:rPr lang="es-ES" sz="2000" b="1" dirty="0">
                <a:solidFill>
                  <a:schemeClr val="bg1"/>
                </a:solidFill>
                <a:effectLst>
                  <a:outerShdw blurRad="38100" dist="38100" dir="2700000" algn="tl">
                    <a:srgbClr val="000000">
                      <a:alpha val="43137"/>
                    </a:srgbClr>
                  </a:outerShdw>
                </a:effectLst>
                <a:highlight>
                  <a:srgbClr val="FF0000"/>
                </a:highlight>
              </a:rPr>
              <a:t>:</a:t>
            </a:r>
          </a:p>
          <a:p>
            <a:pPr lvl="1">
              <a:spcBef>
                <a:spcPts val="600"/>
              </a:spcBef>
            </a:pPr>
            <a:r>
              <a:rPr lang="ru-RU" sz="2000" b="1" dirty="0"/>
              <a:t>Времена гонений</a:t>
            </a:r>
            <a:r>
              <a:rPr lang="es-ES" sz="2000" b="1" dirty="0"/>
              <a:t>.</a:t>
            </a:r>
          </a:p>
          <a:p>
            <a:pPr lvl="1">
              <a:spcBef>
                <a:spcPts val="600"/>
              </a:spcBef>
            </a:pPr>
            <a:r>
              <a:rPr lang="ru-RU" sz="2000" b="1" dirty="0"/>
              <a:t>Гонения на верных</a:t>
            </a:r>
            <a:r>
              <a:rPr lang="es-ES" sz="2000" b="1" dirty="0"/>
              <a:t>.</a:t>
            </a:r>
          </a:p>
          <a:p>
            <a:pPr>
              <a:spcBef>
                <a:spcPts val="1800"/>
              </a:spcBef>
            </a:pPr>
            <a:r>
              <a:rPr lang="ru-RU" sz="2000" b="1" dirty="0">
                <a:solidFill>
                  <a:schemeClr val="bg1"/>
                </a:solidFill>
                <a:highlight>
                  <a:srgbClr val="19AC00"/>
                </a:highlight>
              </a:rPr>
              <a:t>Борьба за истину</a:t>
            </a:r>
            <a:r>
              <a:rPr lang="es-ES" sz="2000" b="1" dirty="0">
                <a:solidFill>
                  <a:schemeClr val="bg1"/>
                </a:solidFill>
                <a:highlight>
                  <a:srgbClr val="19AC00"/>
                </a:highlight>
              </a:rPr>
              <a:t>:</a:t>
            </a:r>
          </a:p>
          <a:p>
            <a:pPr lvl="1">
              <a:spcBef>
                <a:spcPts val="600"/>
              </a:spcBef>
            </a:pPr>
            <a:r>
              <a:rPr lang="ru-RU" sz="2000" b="1" dirty="0"/>
              <a:t>Распространение Библии: Вальденсы</a:t>
            </a:r>
            <a:r>
              <a:rPr lang="es-ES" sz="2000" b="1" dirty="0"/>
              <a:t>.</a:t>
            </a:r>
          </a:p>
          <a:p>
            <a:pPr lvl="1">
              <a:spcBef>
                <a:spcPts val="600"/>
              </a:spcBef>
            </a:pPr>
            <a:r>
              <a:rPr lang="ru-RU" sz="2000" b="1" dirty="0"/>
              <a:t>Свет реформации: Джон </a:t>
            </a:r>
            <a:r>
              <a:rPr lang="ru-RU" sz="2000" b="1" dirty="0" err="1"/>
              <a:t>Уиклиф</a:t>
            </a:r>
            <a:r>
              <a:rPr lang="es-ES" sz="2000" b="1" dirty="0"/>
              <a:t>.</a:t>
            </a:r>
          </a:p>
          <a:p>
            <a:pPr lvl="1">
              <a:spcBef>
                <a:spcPts val="600"/>
              </a:spcBef>
            </a:pPr>
            <a:r>
              <a:rPr lang="ru-RU" sz="2000" b="1" dirty="0"/>
              <a:t>Укрепленные верой: Ян Гус и другие</a:t>
            </a:r>
            <a:r>
              <a:rPr lang="es-ES" sz="2000" b="1" dirty="0"/>
              <a:t>.</a:t>
            </a:r>
          </a:p>
        </p:txBody>
      </p:sp>
      <p:sp>
        <p:nvSpPr>
          <p:cNvPr id="3" name="CuadroTexto 2">
            <a:extLst>
              <a:ext uri="{FF2B5EF4-FFF2-40B4-BE49-F238E27FC236}">
                <a16:creationId xmlns:a16="http://schemas.microsoft.com/office/drawing/2014/main" id="{86235950-A6AC-3572-4E3C-E4E92D061D69}"/>
              </a:ext>
            </a:extLst>
          </p:cNvPr>
          <p:cNvSpPr txBox="1"/>
          <p:nvPr/>
        </p:nvSpPr>
        <p:spPr>
          <a:xfrm>
            <a:off x="171450" y="124063"/>
            <a:ext cx="8223572" cy="1015663"/>
          </a:xfrm>
          <a:prstGeom prst="rect">
            <a:avLst/>
          </a:prstGeom>
          <a:noFill/>
        </p:spPr>
        <p:txBody>
          <a:bodyPr wrap="square" rtlCol="0">
            <a:spAutoFit/>
          </a:bodyPr>
          <a:lstStyle/>
          <a:p>
            <a:pPr>
              <a:spcBef>
                <a:spcPts val="600"/>
              </a:spcBef>
            </a:pPr>
            <a:r>
              <a:rPr lang="ru-RU" sz="2000" b="1" dirty="0"/>
              <a:t>Даниил и Откровение предвещают время, в течение которого сатана будет использовать политико-религиозную власть, чтобы преследовать и уничтожать тех, кто твердо стоял в истине.</a:t>
            </a:r>
            <a:endParaRPr lang="es-ES" sz="2000" b="1" dirty="0"/>
          </a:p>
        </p:txBody>
      </p:sp>
      <p:pic>
        <p:nvPicPr>
          <p:cNvPr id="7" name="Imagen 6" descr="Imagen que contiene animal&#10;&#10;Descripción generada automáticamente">
            <a:extLst>
              <a:ext uri="{FF2B5EF4-FFF2-40B4-BE49-F238E27FC236}">
                <a16:creationId xmlns:a16="http://schemas.microsoft.com/office/drawing/2014/main" id="{4436EAC3-1F9A-B615-A4C7-35F8585F0C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95022" y="333614"/>
            <a:ext cx="3339778" cy="2671822"/>
          </a:xfrm>
          <a:prstGeom prst="rect">
            <a:avLst/>
          </a:prstGeom>
          <a:ln w="228600" cap="sq" cmpd="thickThin">
            <a:solidFill>
              <a:srgbClr val="8E0000"/>
            </a:solidFill>
            <a:prstDash val="solid"/>
            <a:miter lim="800000"/>
          </a:ln>
          <a:effectLst>
            <a:outerShdw blurRad="50800" dist="38100" dir="2700000" algn="tl" rotWithShape="0">
              <a:prstClr val="black">
                <a:alpha val="40000"/>
              </a:prstClr>
            </a:outerShdw>
          </a:effectLst>
        </p:spPr>
      </p:pic>
      <p:pic>
        <p:nvPicPr>
          <p:cNvPr id="11" name="Imagen 10" descr="Un grupo de personas junto a un caballo&#10;&#10;Descripción generada automáticamente">
            <a:extLst>
              <a:ext uri="{FF2B5EF4-FFF2-40B4-BE49-F238E27FC236}">
                <a16:creationId xmlns:a16="http://schemas.microsoft.com/office/drawing/2014/main" id="{F7F312BA-E981-5433-E98C-75AF7A5802A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7175" y="3609737"/>
            <a:ext cx="3552825" cy="3000375"/>
          </a:xfrm>
          <a:prstGeom prst="round2DiagRect">
            <a:avLst>
              <a:gd name="adj1" fmla="val 16667"/>
              <a:gd name="adj2" fmla="val 0"/>
            </a:avLst>
          </a:prstGeom>
          <a:ln w="38100" cap="sq">
            <a:solidFill>
              <a:srgbClr val="BD57B8"/>
            </a:solidFill>
            <a:miter lim="800000"/>
          </a:ln>
          <a:effectLst>
            <a:innerShdw blurRad="114300">
              <a:prstClr val="black"/>
            </a:innerShdw>
          </a:effectLst>
        </p:spPr>
      </p:pic>
      <p:pic>
        <p:nvPicPr>
          <p:cNvPr id="13" name="Imagen 12" descr="Personas en un escenario&#10;&#10;Descripción generada automáticamente con confianza baja">
            <a:extLst>
              <a:ext uri="{FF2B5EF4-FFF2-40B4-BE49-F238E27FC236}">
                <a16:creationId xmlns:a16="http://schemas.microsoft.com/office/drawing/2014/main" id="{C115B95E-5D4C-568E-0325-798E959B9F9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000499" y="3609736"/>
            <a:ext cx="1771652" cy="3000375"/>
          </a:xfrm>
          <a:prstGeom prst="round2DiagRect">
            <a:avLst>
              <a:gd name="adj1" fmla="val 0"/>
              <a:gd name="adj2" fmla="val 29570"/>
            </a:avLst>
          </a:prstGeom>
          <a:ln w="38100" cap="sq">
            <a:solidFill>
              <a:schemeClr val="accent2">
                <a:lumMod val="60000"/>
                <a:lumOff val="40000"/>
              </a:schemeClr>
            </a:solidFill>
            <a:miter lim="800000"/>
          </a:ln>
          <a:effectLst>
            <a:innerShdw blurRad="114300">
              <a:prstClr val="black"/>
            </a:innerShdw>
          </a:effectLst>
        </p:spPr>
      </p:pic>
      <p:pic>
        <p:nvPicPr>
          <p:cNvPr id="15" name="Imagen 14" descr="Gráfico&#10;&#10;Descripción generada automáticamente">
            <a:extLst>
              <a:ext uri="{FF2B5EF4-FFF2-40B4-BE49-F238E27FC236}">
                <a16:creationId xmlns:a16="http://schemas.microsoft.com/office/drawing/2014/main" id="{731E878F-EC26-C6E6-DB59-8D337873A41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62650" y="5166332"/>
            <a:ext cx="371248" cy="342901"/>
          </a:xfrm>
          <a:prstGeom prst="rect">
            <a:avLst/>
          </a:prstGeom>
        </p:spPr>
      </p:pic>
      <p:pic>
        <p:nvPicPr>
          <p:cNvPr id="18" name="Imagen 17" descr="Imagen que contiene Gráfico&#10;&#10;Descripción generada automáticamente">
            <a:extLst>
              <a:ext uri="{FF2B5EF4-FFF2-40B4-BE49-F238E27FC236}">
                <a16:creationId xmlns:a16="http://schemas.microsoft.com/office/drawing/2014/main" id="{3D586C0B-449A-EED9-1B6B-55CABAABF0A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62650" y="3881984"/>
            <a:ext cx="371248" cy="342901"/>
          </a:xfrm>
          <a:prstGeom prst="rect">
            <a:avLst/>
          </a:prstGeom>
        </p:spPr>
      </p:pic>
      <p:pic>
        <p:nvPicPr>
          <p:cNvPr id="21" name="Imagen 20" descr="Forma&#10;&#10;Descripción generada automáticamente">
            <a:extLst>
              <a:ext uri="{FF2B5EF4-FFF2-40B4-BE49-F238E27FC236}">
                <a16:creationId xmlns:a16="http://schemas.microsoft.com/office/drawing/2014/main" id="{51890941-5472-74A4-4EB0-815D2EC365B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5400000">
            <a:off x="6409052" y="4535469"/>
            <a:ext cx="264273" cy="545771"/>
          </a:xfrm>
          <a:prstGeom prst="rect">
            <a:avLst/>
          </a:prstGeom>
          <a:effectLst>
            <a:outerShdw blurRad="50800" dist="38100" dir="8100000" algn="tr" rotWithShape="0">
              <a:prstClr val="black">
                <a:alpha val="40000"/>
              </a:prstClr>
            </a:outerShdw>
          </a:effectLst>
        </p:spPr>
      </p:pic>
      <p:pic>
        <p:nvPicPr>
          <p:cNvPr id="22" name="Imagen 21" descr="Forma&#10;&#10;Descripción generada automáticamente">
            <a:extLst>
              <a:ext uri="{FF2B5EF4-FFF2-40B4-BE49-F238E27FC236}">
                <a16:creationId xmlns:a16="http://schemas.microsoft.com/office/drawing/2014/main" id="{2E68EC89-908D-704E-B8D4-698F361982E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5400000">
            <a:off x="6409052" y="6202224"/>
            <a:ext cx="264273" cy="545771"/>
          </a:xfrm>
          <a:prstGeom prst="rect">
            <a:avLst/>
          </a:prstGeom>
          <a:effectLst>
            <a:outerShdw blurRad="50800" dist="38100" dir="8100000" algn="tr" rotWithShape="0">
              <a:prstClr val="black">
                <a:alpha val="40000"/>
              </a:prstClr>
            </a:outerShdw>
          </a:effectLst>
        </p:spPr>
      </p:pic>
      <p:pic>
        <p:nvPicPr>
          <p:cNvPr id="23" name="Imagen 22" descr="Forma&#10;&#10;Descripción generada automáticamente">
            <a:extLst>
              <a:ext uri="{FF2B5EF4-FFF2-40B4-BE49-F238E27FC236}">
                <a16:creationId xmlns:a16="http://schemas.microsoft.com/office/drawing/2014/main" id="{4C2223C5-BB07-8D89-1FD2-0D52F95E910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5400000">
            <a:off x="6409052" y="5830154"/>
            <a:ext cx="264273" cy="545771"/>
          </a:xfrm>
          <a:prstGeom prst="rect">
            <a:avLst/>
          </a:prstGeom>
          <a:effectLst>
            <a:outerShdw blurRad="50800" dist="38100" dir="8100000" algn="tr" rotWithShape="0">
              <a:prstClr val="black">
                <a:alpha val="40000"/>
              </a:prstClr>
            </a:outerShdw>
          </a:effectLst>
        </p:spPr>
      </p:pic>
      <p:pic>
        <p:nvPicPr>
          <p:cNvPr id="28" name="Imagen 27" descr="Forma&#10;&#10;Descripción generada automáticamente">
            <a:extLst>
              <a:ext uri="{FF2B5EF4-FFF2-40B4-BE49-F238E27FC236}">
                <a16:creationId xmlns:a16="http://schemas.microsoft.com/office/drawing/2014/main" id="{9B456901-B87B-A746-210F-DF761C8BF29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5400000">
            <a:off x="6409052" y="5448169"/>
            <a:ext cx="264273" cy="545771"/>
          </a:xfrm>
          <a:prstGeom prst="rect">
            <a:avLst/>
          </a:prstGeom>
          <a:effectLst>
            <a:outerShdw blurRad="50800" dist="38100" dir="8100000" algn="tr" rotWithShape="0">
              <a:prstClr val="black">
                <a:alpha val="40000"/>
              </a:prstClr>
            </a:outerShdw>
          </a:effectLst>
        </p:spPr>
      </p:pic>
      <p:pic>
        <p:nvPicPr>
          <p:cNvPr id="29" name="Imagen 28" descr="Forma&#10;&#10;Descripción generada automáticamente">
            <a:extLst>
              <a:ext uri="{FF2B5EF4-FFF2-40B4-BE49-F238E27FC236}">
                <a16:creationId xmlns:a16="http://schemas.microsoft.com/office/drawing/2014/main" id="{7AD54B55-F314-08D5-A3D2-A481CC35F67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5400000">
            <a:off x="6409052" y="4158442"/>
            <a:ext cx="264274" cy="545771"/>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7252DBFD-A551-F3F7-D3FE-5272D3DD2B4F}"/>
              </a:ext>
            </a:extLst>
          </p:cNvPr>
          <p:cNvSpPr txBox="1"/>
          <p:nvPr/>
        </p:nvSpPr>
        <p:spPr>
          <a:xfrm>
            <a:off x="171449" y="2447776"/>
            <a:ext cx="7115175" cy="1015663"/>
          </a:xfrm>
          <a:prstGeom prst="rect">
            <a:avLst/>
          </a:prstGeom>
          <a:noFill/>
        </p:spPr>
        <p:txBody>
          <a:bodyPr wrap="square">
            <a:spAutoFit/>
          </a:bodyPr>
          <a:lstStyle/>
          <a:p>
            <a:pPr>
              <a:spcBef>
                <a:spcPts val="600"/>
              </a:spcBef>
            </a:pPr>
            <a:r>
              <a:rPr lang="ru-RU" sz="2000" b="1" dirty="0"/>
              <a:t>В этот период – Темные века – истина была поставлена под сомнение. Но были люди, которые выступили в защиту истины и были готовы отдать за нее жизнь</a:t>
            </a:r>
            <a:r>
              <a:rPr lang="es-ES" sz="2000" b="1" dirty="0"/>
              <a:t>.</a:t>
            </a:r>
          </a:p>
        </p:txBody>
      </p:sp>
      <p:sp>
        <p:nvSpPr>
          <p:cNvPr id="8" name="CuadroTexto 7">
            <a:extLst>
              <a:ext uri="{FF2B5EF4-FFF2-40B4-BE49-F238E27FC236}">
                <a16:creationId xmlns:a16="http://schemas.microsoft.com/office/drawing/2014/main" id="{2E1676CB-0F36-F241-F984-A9C97D222E38}"/>
              </a:ext>
            </a:extLst>
          </p:cNvPr>
          <p:cNvSpPr txBox="1"/>
          <p:nvPr/>
        </p:nvSpPr>
        <p:spPr>
          <a:xfrm>
            <a:off x="171448" y="1138842"/>
            <a:ext cx="8105449" cy="1323439"/>
          </a:xfrm>
          <a:prstGeom prst="rect">
            <a:avLst/>
          </a:prstGeom>
          <a:noFill/>
        </p:spPr>
        <p:txBody>
          <a:bodyPr wrap="square">
            <a:spAutoFit/>
          </a:bodyPr>
          <a:lstStyle/>
          <a:p>
            <a:pPr>
              <a:spcBef>
                <a:spcPts val="600"/>
              </a:spcBef>
            </a:pPr>
            <a:r>
              <a:rPr lang="ru-RU" sz="2000" b="1" dirty="0"/>
              <a:t>Эта сила «ниспровергла истину» (Дан. 8:12). В то время «некоторые из мудрых преткнутся, чтобы они могли очиститься, очиститься и стать незапятнанными до времени конца, ибо оно еще наступит в назначенное время». (Дан. </a:t>
            </a:r>
            <a:r>
              <a:rPr lang="en-US" sz="2000" b="1" dirty="0"/>
              <a:t>11:35)</a:t>
            </a:r>
            <a:endParaRPr lang="es-ES" sz="2000" b="1" dirty="0"/>
          </a:p>
        </p:txBody>
      </p:sp>
    </p:spTree>
    <p:extLst>
      <p:ext uri="{BB962C8B-B14F-4D97-AF65-F5344CB8AC3E}">
        <p14:creationId xmlns:p14="http://schemas.microsoft.com/office/powerpoint/2010/main" val="66727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6" dur="1000" fill="hold"/>
                                        <p:tgtEl>
                                          <p:spTgt spid="11"/>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11"/>
                                        </p:tgtEl>
                                      </p:cBhvr>
                                    </p:animEffect>
                                  </p:childTnLst>
                                </p:cTn>
                              </p:par>
                              <p:par>
                                <p:cTn id="31" presetID="25"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3"/>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145">
                                          <p:stCondLst>
                                            <p:cond delay="0"/>
                                          </p:stCondLst>
                                        </p:cTn>
                                        <p:tgtEl>
                                          <p:spTgt spid="18"/>
                                        </p:tgtEl>
                                      </p:cBhvr>
                                    </p:animEffect>
                                    <p:anim calcmode="lin" valueType="num">
                                      <p:cBhvr>
                                        <p:cTn id="50" dur="456"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1" dur="166"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2" dur="166" tmFilter="0, 0; 0.125,0.2665; 0.25,0.4; 0.375,0.465; 0.5,0.5;  0.625,0.535; 0.75,0.6; 0.875,0.7335; 1,1">
                                          <p:stCondLst>
                                            <p:cond delay="166"/>
                                          </p:stCondLst>
                                        </p:cTn>
                                        <p:tgtEl>
                                          <p:spTgt spid="18"/>
                                        </p:tgtEl>
                                        <p:attrNameLst>
                                          <p:attrName>ppt_y</p:attrName>
                                        </p:attrNameLst>
                                      </p:cBhvr>
                                      <p:tavLst>
                                        <p:tav tm="0" fmla="#ppt_y-sin(pi*$)/9">
                                          <p:val>
                                            <p:fltVal val="0"/>
                                          </p:val>
                                        </p:tav>
                                        <p:tav tm="100000">
                                          <p:val>
                                            <p:fltVal val="1"/>
                                          </p:val>
                                        </p:tav>
                                      </p:tavLst>
                                    </p:anim>
                                    <p:anim calcmode="lin" valueType="num">
                                      <p:cBhvr>
                                        <p:cTn id="53" dur="83" tmFilter="0, 0; 0.125,0.2665; 0.25,0.4; 0.375,0.465; 0.5,0.5;  0.625,0.535; 0.75,0.6; 0.875,0.7335; 1,1">
                                          <p:stCondLst>
                                            <p:cond delay="331"/>
                                          </p:stCondLst>
                                        </p:cTn>
                                        <p:tgtEl>
                                          <p:spTgt spid="18"/>
                                        </p:tgtEl>
                                        <p:attrNameLst>
                                          <p:attrName>ppt_y</p:attrName>
                                        </p:attrNameLst>
                                      </p:cBhvr>
                                      <p:tavLst>
                                        <p:tav tm="0" fmla="#ppt_y-sin(pi*$)/27">
                                          <p:val>
                                            <p:fltVal val="0"/>
                                          </p:val>
                                        </p:tav>
                                        <p:tav tm="100000">
                                          <p:val>
                                            <p:fltVal val="1"/>
                                          </p:val>
                                        </p:tav>
                                      </p:tavLst>
                                    </p:anim>
                                    <p:anim calcmode="lin" valueType="num">
                                      <p:cBhvr>
                                        <p:cTn id="54" dur="41" tmFilter="0, 0; 0.125,0.2665; 0.25,0.4; 0.375,0.465; 0.5,0.5;  0.625,0.535; 0.75,0.6; 0.875,0.7335; 1,1">
                                          <p:stCondLst>
                                            <p:cond delay="414"/>
                                          </p:stCondLst>
                                        </p:cTn>
                                        <p:tgtEl>
                                          <p:spTgt spid="18"/>
                                        </p:tgtEl>
                                        <p:attrNameLst>
                                          <p:attrName>ppt_y</p:attrName>
                                        </p:attrNameLst>
                                      </p:cBhvr>
                                      <p:tavLst>
                                        <p:tav tm="0" fmla="#ppt_y-sin(pi*$)/81">
                                          <p:val>
                                            <p:fltVal val="0"/>
                                          </p:val>
                                        </p:tav>
                                        <p:tav tm="100000">
                                          <p:val>
                                            <p:fltVal val="1"/>
                                          </p:val>
                                        </p:tav>
                                      </p:tavLst>
                                    </p:anim>
                                    <p:animScale>
                                      <p:cBhvr>
                                        <p:cTn id="55" dur="7">
                                          <p:stCondLst>
                                            <p:cond delay="162"/>
                                          </p:stCondLst>
                                        </p:cTn>
                                        <p:tgtEl>
                                          <p:spTgt spid="18"/>
                                        </p:tgtEl>
                                      </p:cBhvr>
                                      <p:to x="100000" y="60000"/>
                                    </p:animScale>
                                    <p:animScale>
                                      <p:cBhvr>
                                        <p:cTn id="56" dur="41" decel="50000">
                                          <p:stCondLst>
                                            <p:cond delay="169"/>
                                          </p:stCondLst>
                                        </p:cTn>
                                        <p:tgtEl>
                                          <p:spTgt spid="18"/>
                                        </p:tgtEl>
                                      </p:cBhvr>
                                      <p:to x="100000" y="100000"/>
                                    </p:animScale>
                                    <p:animScale>
                                      <p:cBhvr>
                                        <p:cTn id="57" dur="7">
                                          <p:stCondLst>
                                            <p:cond delay="328"/>
                                          </p:stCondLst>
                                        </p:cTn>
                                        <p:tgtEl>
                                          <p:spTgt spid="18"/>
                                        </p:tgtEl>
                                      </p:cBhvr>
                                      <p:to x="100000" y="80000"/>
                                    </p:animScale>
                                    <p:animScale>
                                      <p:cBhvr>
                                        <p:cTn id="58" dur="41" decel="50000">
                                          <p:stCondLst>
                                            <p:cond delay="335"/>
                                          </p:stCondLst>
                                        </p:cTn>
                                        <p:tgtEl>
                                          <p:spTgt spid="18"/>
                                        </p:tgtEl>
                                      </p:cBhvr>
                                      <p:to x="100000" y="100000"/>
                                    </p:animScale>
                                    <p:animScale>
                                      <p:cBhvr>
                                        <p:cTn id="59" dur="7">
                                          <p:stCondLst>
                                            <p:cond delay="410"/>
                                          </p:stCondLst>
                                        </p:cTn>
                                        <p:tgtEl>
                                          <p:spTgt spid="18"/>
                                        </p:tgtEl>
                                      </p:cBhvr>
                                      <p:to x="100000" y="90000"/>
                                    </p:animScale>
                                    <p:animScale>
                                      <p:cBhvr>
                                        <p:cTn id="60" dur="41" decel="50000">
                                          <p:stCondLst>
                                            <p:cond delay="417"/>
                                          </p:stCondLst>
                                        </p:cTn>
                                        <p:tgtEl>
                                          <p:spTgt spid="18"/>
                                        </p:tgtEl>
                                      </p:cBhvr>
                                      <p:to x="100000" y="100000"/>
                                    </p:animScale>
                                    <p:animScale>
                                      <p:cBhvr>
                                        <p:cTn id="61" dur="7">
                                          <p:stCondLst>
                                            <p:cond delay="452"/>
                                          </p:stCondLst>
                                        </p:cTn>
                                        <p:tgtEl>
                                          <p:spTgt spid="18"/>
                                        </p:tgtEl>
                                      </p:cBhvr>
                                      <p:to x="100000" y="95000"/>
                                    </p:animScale>
                                    <p:animScale>
                                      <p:cBhvr>
                                        <p:cTn id="62" dur="41" decel="50000">
                                          <p:stCondLst>
                                            <p:cond delay="459"/>
                                          </p:stCondLst>
                                        </p:cTn>
                                        <p:tgtEl>
                                          <p:spTgt spid="18"/>
                                        </p:tgtEl>
                                      </p:cBhvr>
                                      <p:to x="100000" y="100000"/>
                                    </p:animScale>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
                                            <p:txEl>
                                              <p:pRg st="0" end="0"/>
                                            </p:txEl>
                                          </p:spTgt>
                                        </p:tgtEl>
                                        <p:attrNameLst>
                                          <p:attrName>style.visibility</p:attrName>
                                        </p:attrNameLst>
                                      </p:cBhvr>
                                      <p:to>
                                        <p:strVal val="visible"/>
                                      </p:to>
                                    </p:set>
                                    <p:animEffect transition="in" filter="wipe(left)">
                                      <p:cBhvr>
                                        <p:cTn id="66" dur="500"/>
                                        <p:tgtEl>
                                          <p:spTgt spid="2">
                                            <p:txEl>
                                              <p:pRg st="0" end="0"/>
                                            </p:txEl>
                                          </p:spTgt>
                                        </p:tgtEl>
                                      </p:cBhvr>
                                    </p:animEffect>
                                  </p:childTnLst>
                                </p:cTn>
                              </p:par>
                            </p:childTnLst>
                          </p:cTn>
                        </p:par>
                        <p:par>
                          <p:cTn id="67" fill="hold">
                            <p:stCondLst>
                              <p:cond delay="1000"/>
                            </p:stCondLst>
                            <p:childTnLst>
                              <p:par>
                                <p:cTn id="68" presetID="17" presetClass="entr" presetSubtype="8" fill="hold" nodeType="after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p:cTn id="70" dur="500" fill="hold"/>
                                        <p:tgtEl>
                                          <p:spTgt spid="29"/>
                                        </p:tgtEl>
                                        <p:attrNameLst>
                                          <p:attrName>ppt_x</p:attrName>
                                        </p:attrNameLst>
                                      </p:cBhvr>
                                      <p:tavLst>
                                        <p:tav tm="0">
                                          <p:val>
                                            <p:strVal val="#ppt_x-#ppt_w/2"/>
                                          </p:val>
                                        </p:tav>
                                        <p:tav tm="100000">
                                          <p:val>
                                            <p:strVal val="#ppt_x"/>
                                          </p:val>
                                        </p:tav>
                                      </p:tavLst>
                                    </p:anim>
                                    <p:anim calcmode="lin" valueType="num">
                                      <p:cBhvr>
                                        <p:cTn id="71" dur="500" fill="hold"/>
                                        <p:tgtEl>
                                          <p:spTgt spid="29"/>
                                        </p:tgtEl>
                                        <p:attrNameLst>
                                          <p:attrName>ppt_y</p:attrName>
                                        </p:attrNameLst>
                                      </p:cBhvr>
                                      <p:tavLst>
                                        <p:tav tm="0">
                                          <p:val>
                                            <p:strVal val="#ppt_y"/>
                                          </p:val>
                                        </p:tav>
                                        <p:tav tm="100000">
                                          <p:val>
                                            <p:strVal val="#ppt_y"/>
                                          </p:val>
                                        </p:tav>
                                      </p:tavLst>
                                    </p:anim>
                                    <p:anim calcmode="lin" valueType="num">
                                      <p:cBhvr>
                                        <p:cTn id="72" dur="500" fill="hold"/>
                                        <p:tgtEl>
                                          <p:spTgt spid="29"/>
                                        </p:tgtEl>
                                        <p:attrNameLst>
                                          <p:attrName>ppt_w</p:attrName>
                                        </p:attrNameLst>
                                      </p:cBhvr>
                                      <p:tavLst>
                                        <p:tav tm="0">
                                          <p:val>
                                            <p:fltVal val="0"/>
                                          </p:val>
                                        </p:tav>
                                        <p:tav tm="100000">
                                          <p:val>
                                            <p:strVal val="#ppt_w"/>
                                          </p:val>
                                        </p:tav>
                                      </p:tavLst>
                                    </p:anim>
                                    <p:anim calcmode="lin" valueType="num">
                                      <p:cBhvr>
                                        <p:cTn id="73" dur="500" fill="hold"/>
                                        <p:tgtEl>
                                          <p:spTgt spid="29"/>
                                        </p:tgtEl>
                                        <p:attrNameLst>
                                          <p:attrName>ppt_h</p:attrName>
                                        </p:attrNameLst>
                                      </p:cBhvr>
                                      <p:tavLst>
                                        <p:tav tm="0">
                                          <p:val>
                                            <p:strVal val="#ppt_h"/>
                                          </p:val>
                                        </p:tav>
                                        <p:tav tm="100000">
                                          <p:val>
                                            <p:strVal val="#ppt_h"/>
                                          </p:val>
                                        </p:tav>
                                      </p:tavLst>
                                    </p:anim>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2">
                                            <p:txEl>
                                              <p:pRg st="1" end="1"/>
                                            </p:txEl>
                                          </p:spTgt>
                                        </p:tgtEl>
                                        <p:attrNameLst>
                                          <p:attrName>style.visibility</p:attrName>
                                        </p:attrNameLst>
                                      </p:cBhvr>
                                      <p:to>
                                        <p:strVal val="visible"/>
                                      </p:to>
                                    </p:set>
                                    <p:animEffect transition="in" filter="wipe(left)">
                                      <p:cBhvr>
                                        <p:cTn id="77" dur="500"/>
                                        <p:tgtEl>
                                          <p:spTgt spid="2">
                                            <p:txEl>
                                              <p:pRg st="1" end="1"/>
                                            </p:txEl>
                                          </p:spTgt>
                                        </p:tgtEl>
                                      </p:cBhvr>
                                    </p:animEffect>
                                  </p:childTnLst>
                                </p:cTn>
                              </p:par>
                            </p:childTnLst>
                          </p:cTn>
                        </p:par>
                        <p:par>
                          <p:cTn id="78" fill="hold">
                            <p:stCondLst>
                              <p:cond delay="2000"/>
                            </p:stCondLst>
                            <p:childTnLst>
                              <p:par>
                                <p:cTn id="79" presetID="17" presetClass="entr" presetSubtype="8" fill="hold"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ppt_x</p:attrName>
                                        </p:attrNameLst>
                                      </p:cBhvr>
                                      <p:tavLst>
                                        <p:tav tm="0">
                                          <p:val>
                                            <p:strVal val="#ppt_x-#ppt_w/2"/>
                                          </p:val>
                                        </p:tav>
                                        <p:tav tm="100000">
                                          <p:val>
                                            <p:strVal val="#ppt_x"/>
                                          </p:val>
                                        </p:tav>
                                      </p:tavLst>
                                    </p:anim>
                                    <p:anim calcmode="lin" valueType="num">
                                      <p:cBhvr>
                                        <p:cTn id="82" dur="500" fill="hold"/>
                                        <p:tgtEl>
                                          <p:spTgt spid="21"/>
                                        </p:tgtEl>
                                        <p:attrNameLst>
                                          <p:attrName>ppt_y</p:attrName>
                                        </p:attrNameLst>
                                      </p:cBhvr>
                                      <p:tavLst>
                                        <p:tav tm="0">
                                          <p:val>
                                            <p:strVal val="#ppt_y"/>
                                          </p:val>
                                        </p:tav>
                                        <p:tav tm="100000">
                                          <p:val>
                                            <p:strVal val="#ppt_y"/>
                                          </p:val>
                                        </p:tav>
                                      </p:tavLst>
                                    </p:anim>
                                    <p:anim calcmode="lin" valueType="num">
                                      <p:cBhvr>
                                        <p:cTn id="83" dur="500" fill="hold"/>
                                        <p:tgtEl>
                                          <p:spTgt spid="21"/>
                                        </p:tgtEl>
                                        <p:attrNameLst>
                                          <p:attrName>ppt_w</p:attrName>
                                        </p:attrNameLst>
                                      </p:cBhvr>
                                      <p:tavLst>
                                        <p:tav tm="0">
                                          <p:val>
                                            <p:fltVal val="0"/>
                                          </p:val>
                                        </p:tav>
                                        <p:tav tm="100000">
                                          <p:val>
                                            <p:strVal val="#ppt_w"/>
                                          </p:val>
                                        </p:tav>
                                      </p:tavLst>
                                    </p:anim>
                                    <p:anim calcmode="lin" valueType="num">
                                      <p:cBhvr>
                                        <p:cTn id="84" dur="500" fill="hold"/>
                                        <p:tgtEl>
                                          <p:spTgt spid="21"/>
                                        </p:tgtEl>
                                        <p:attrNameLst>
                                          <p:attrName>ppt_h</p:attrName>
                                        </p:attrNameLst>
                                      </p:cBhvr>
                                      <p:tavLst>
                                        <p:tav tm="0">
                                          <p:val>
                                            <p:strVal val="#ppt_h"/>
                                          </p:val>
                                        </p:tav>
                                        <p:tav tm="100000">
                                          <p:val>
                                            <p:strVal val="#ppt_h"/>
                                          </p:val>
                                        </p:tav>
                                      </p:tavLst>
                                    </p:anim>
                                  </p:childTnLst>
                                </p:cTn>
                              </p:par>
                            </p:childTnLst>
                          </p:cTn>
                        </p:par>
                        <p:par>
                          <p:cTn id="85" fill="hold">
                            <p:stCondLst>
                              <p:cond delay="2500"/>
                            </p:stCondLst>
                            <p:childTnLst>
                              <p:par>
                                <p:cTn id="86" presetID="22" presetClass="entr" presetSubtype="8" fill="hold" grpId="0" nodeType="afterEffect">
                                  <p:stCondLst>
                                    <p:cond delay="0"/>
                                  </p:stCondLst>
                                  <p:childTnLst>
                                    <p:set>
                                      <p:cBhvr>
                                        <p:cTn id="87" dur="1" fill="hold">
                                          <p:stCondLst>
                                            <p:cond delay="0"/>
                                          </p:stCondLst>
                                        </p:cTn>
                                        <p:tgtEl>
                                          <p:spTgt spid="2">
                                            <p:txEl>
                                              <p:pRg st="2" end="2"/>
                                            </p:txEl>
                                          </p:spTgt>
                                        </p:tgtEl>
                                        <p:attrNameLst>
                                          <p:attrName>style.visibility</p:attrName>
                                        </p:attrNameLst>
                                      </p:cBhvr>
                                      <p:to>
                                        <p:strVal val="visible"/>
                                      </p:to>
                                    </p:set>
                                    <p:animEffect transition="in" filter="wipe(left)">
                                      <p:cBhvr>
                                        <p:cTn id="88" dur="500"/>
                                        <p:tgtEl>
                                          <p:spTgt spid="2">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wipe(down)">
                                      <p:cBhvr>
                                        <p:cTn id="93" dur="145">
                                          <p:stCondLst>
                                            <p:cond delay="0"/>
                                          </p:stCondLst>
                                        </p:cTn>
                                        <p:tgtEl>
                                          <p:spTgt spid="15"/>
                                        </p:tgtEl>
                                      </p:cBhvr>
                                    </p:animEffect>
                                    <p:anim calcmode="lin" valueType="num">
                                      <p:cBhvr>
                                        <p:cTn id="94" dur="456"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5" dur="16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6" dur="166" tmFilter="0, 0; 0.125,0.2665; 0.25,0.4; 0.375,0.465; 0.5,0.5;  0.625,0.535; 0.75,0.6; 0.875,0.7335; 1,1">
                                          <p:stCondLst>
                                            <p:cond delay="166"/>
                                          </p:stCondLst>
                                        </p:cTn>
                                        <p:tgtEl>
                                          <p:spTgt spid="15"/>
                                        </p:tgtEl>
                                        <p:attrNameLst>
                                          <p:attrName>ppt_y</p:attrName>
                                        </p:attrNameLst>
                                      </p:cBhvr>
                                      <p:tavLst>
                                        <p:tav tm="0" fmla="#ppt_y-sin(pi*$)/9">
                                          <p:val>
                                            <p:fltVal val="0"/>
                                          </p:val>
                                        </p:tav>
                                        <p:tav tm="100000">
                                          <p:val>
                                            <p:fltVal val="1"/>
                                          </p:val>
                                        </p:tav>
                                      </p:tavLst>
                                    </p:anim>
                                    <p:anim calcmode="lin" valueType="num">
                                      <p:cBhvr>
                                        <p:cTn id="97" dur="83" tmFilter="0, 0; 0.125,0.2665; 0.25,0.4; 0.375,0.465; 0.5,0.5;  0.625,0.535; 0.75,0.6; 0.875,0.7335; 1,1">
                                          <p:stCondLst>
                                            <p:cond delay="331"/>
                                          </p:stCondLst>
                                        </p:cTn>
                                        <p:tgtEl>
                                          <p:spTgt spid="15"/>
                                        </p:tgtEl>
                                        <p:attrNameLst>
                                          <p:attrName>ppt_y</p:attrName>
                                        </p:attrNameLst>
                                      </p:cBhvr>
                                      <p:tavLst>
                                        <p:tav tm="0" fmla="#ppt_y-sin(pi*$)/27">
                                          <p:val>
                                            <p:fltVal val="0"/>
                                          </p:val>
                                        </p:tav>
                                        <p:tav tm="100000">
                                          <p:val>
                                            <p:fltVal val="1"/>
                                          </p:val>
                                        </p:tav>
                                      </p:tavLst>
                                    </p:anim>
                                    <p:anim calcmode="lin" valueType="num">
                                      <p:cBhvr>
                                        <p:cTn id="98" dur="41" tmFilter="0, 0; 0.125,0.2665; 0.25,0.4; 0.375,0.465; 0.5,0.5;  0.625,0.535; 0.75,0.6; 0.875,0.7335; 1,1">
                                          <p:stCondLst>
                                            <p:cond delay="414"/>
                                          </p:stCondLst>
                                        </p:cTn>
                                        <p:tgtEl>
                                          <p:spTgt spid="15"/>
                                        </p:tgtEl>
                                        <p:attrNameLst>
                                          <p:attrName>ppt_y</p:attrName>
                                        </p:attrNameLst>
                                      </p:cBhvr>
                                      <p:tavLst>
                                        <p:tav tm="0" fmla="#ppt_y-sin(pi*$)/81">
                                          <p:val>
                                            <p:fltVal val="0"/>
                                          </p:val>
                                        </p:tav>
                                        <p:tav tm="100000">
                                          <p:val>
                                            <p:fltVal val="1"/>
                                          </p:val>
                                        </p:tav>
                                      </p:tavLst>
                                    </p:anim>
                                    <p:animScale>
                                      <p:cBhvr>
                                        <p:cTn id="99" dur="7">
                                          <p:stCondLst>
                                            <p:cond delay="162"/>
                                          </p:stCondLst>
                                        </p:cTn>
                                        <p:tgtEl>
                                          <p:spTgt spid="15"/>
                                        </p:tgtEl>
                                      </p:cBhvr>
                                      <p:to x="100000" y="60000"/>
                                    </p:animScale>
                                    <p:animScale>
                                      <p:cBhvr>
                                        <p:cTn id="100" dur="41" decel="50000">
                                          <p:stCondLst>
                                            <p:cond delay="169"/>
                                          </p:stCondLst>
                                        </p:cTn>
                                        <p:tgtEl>
                                          <p:spTgt spid="15"/>
                                        </p:tgtEl>
                                      </p:cBhvr>
                                      <p:to x="100000" y="100000"/>
                                    </p:animScale>
                                    <p:animScale>
                                      <p:cBhvr>
                                        <p:cTn id="101" dur="7">
                                          <p:stCondLst>
                                            <p:cond delay="328"/>
                                          </p:stCondLst>
                                        </p:cTn>
                                        <p:tgtEl>
                                          <p:spTgt spid="15"/>
                                        </p:tgtEl>
                                      </p:cBhvr>
                                      <p:to x="100000" y="80000"/>
                                    </p:animScale>
                                    <p:animScale>
                                      <p:cBhvr>
                                        <p:cTn id="102" dur="41" decel="50000">
                                          <p:stCondLst>
                                            <p:cond delay="335"/>
                                          </p:stCondLst>
                                        </p:cTn>
                                        <p:tgtEl>
                                          <p:spTgt spid="15"/>
                                        </p:tgtEl>
                                      </p:cBhvr>
                                      <p:to x="100000" y="100000"/>
                                    </p:animScale>
                                    <p:animScale>
                                      <p:cBhvr>
                                        <p:cTn id="103" dur="7">
                                          <p:stCondLst>
                                            <p:cond delay="410"/>
                                          </p:stCondLst>
                                        </p:cTn>
                                        <p:tgtEl>
                                          <p:spTgt spid="15"/>
                                        </p:tgtEl>
                                      </p:cBhvr>
                                      <p:to x="100000" y="90000"/>
                                    </p:animScale>
                                    <p:animScale>
                                      <p:cBhvr>
                                        <p:cTn id="104" dur="41" decel="50000">
                                          <p:stCondLst>
                                            <p:cond delay="417"/>
                                          </p:stCondLst>
                                        </p:cTn>
                                        <p:tgtEl>
                                          <p:spTgt spid="15"/>
                                        </p:tgtEl>
                                      </p:cBhvr>
                                      <p:to x="100000" y="100000"/>
                                    </p:animScale>
                                    <p:animScale>
                                      <p:cBhvr>
                                        <p:cTn id="105" dur="7">
                                          <p:stCondLst>
                                            <p:cond delay="452"/>
                                          </p:stCondLst>
                                        </p:cTn>
                                        <p:tgtEl>
                                          <p:spTgt spid="15"/>
                                        </p:tgtEl>
                                      </p:cBhvr>
                                      <p:to x="100000" y="95000"/>
                                    </p:animScale>
                                    <p:animScale>
                                      <p:cBhvr>
                                        <p:cTn id="106" dur="41" decel="50000">
                                          <p:stCondLst>
                                            <p:cond delay="459"/>
                                          </p:stCondLst>
                                        </p:cTn>
                                        <p:tgtEl>
                                          <p:spTgt spid="15"/>
                                        </p:tgtEl>
                                      </p:cBhvr>
                                      <p:to x="100000" y="100000"/>
                                    </p:animScale>
                                  </p:childTnLst>
                                </p:cTn>
                              </p:par>
                            </p:childTnLst>
                          </p:cTn>
                        </p:par>
                        <p:par>
                          <p:cTn id="107" fill="hold">
                            <p:stCondLst>
                              <p:cond delay="500"/>
                            </p:stCondLst>
                            <p:childTnLst>
                              <p:par>
                                <p:cTn id="108" presetID="22" presetClass="entr" presetSubtype="8" fill="hold" grpId="0" nodeType="afterEffect">
                                  <p:stCondLst>
                                    <p:cond delay="0"/>
                                  </p:stCondLst>
                                  <p:childTnLst>
                                    <p:set>
                                      <p:cBhvr>
                                        <p:cTn id="109" dur="1" fill="hold">
                                          <p:stCondLst>
                                            <p:cond delay="0"/>
                                          </p:stCondLst>
                                        </p:cTn>
                                        <p:tgtEl>
                                          <p:spTgt spid="2">
                                            <p:txEl>
                                              <p:pRg st="3" end="3"/>
                                            </p:txEl>
                                          </p:spTgt>
                                        </p:tgtEl>
                                        <p:attrNameLst>
                                          <p:attrName>style.visibility</p:attrName>
                                        </p:attrNameLst>
                                      </p:cBhvr>
                                      <p:to>
                                        <p:strVal val="visible"/>
                                      </p:to>
                                    </p:set>
                                    <p:animEffect transition="in" filter="wipe(left)">
                                      <p:cBhvr>
                                        <p:cTn id="110" dur="500"/>
                                        <p:tgtEl>
                                          <p:spTgt spid="2">
                                            <p:txEl>
                                              <p:pRg st="3" end="3"/>
                                            </p:txEl>
                                          </p:spTgt>
                                        </p:tgtEl>
                                      </p:cBhvr>
                                    </p:animEffect>
                                  </p:childTnLst>
                                </p:cTn>
                              </p:par>
                            </p:childTnLst>
                          </p:cTn>
                        </p:par>
                        <p:par>
                          <p:cTn id="111" fill="hold">
                            <p:stCondLst>
                              <p:cond delay="1000"/>
                            </p:stCondLst>
                            <p:childTnLst>
                              <p:par>
                                <p:cTn id="112" presetID="17" presetClass="entr" presetSubtype="8" fill="hold" nodeType="afterEffect">
                                  <p:stCondLst>
                                    <p:cond delay="0"/>
                                  </p:stCondLst>
                                  <p:childTnLst>
                                    <p:set>
                                      <p:cBhvr>
                                        <p:cTn id="113" dur="1" fill="hold">
                                          <p:stCondLst>
                                            <p:cond delay="0"/>
                                          </p:stCondLst>
                                        </p:cTn>
                                        <p:tgtEl>
                                          <p:spTgt spid="28"/>
                                        </p:tgtEl>
                                        <p:attrNameLst>
                                          <p:attrName>style.visibility</p:attrName>
                                        </p:attrNameLst>
                                      </p:cBhvr>
                                      <p:to>
                                        <p:strVal val="visible"/>
                                      </p:to>
                                    </p:set>
                                    <p:anim calcmode="lin" valueType="num">
                                      <p:cBhvr>
                                        <p:cTn id="114" dur="500" fill="hold"/>
                                        <p:tgtEl>
                                          <p:spTgt spid="28"/>
                                        </p:tgtEl>
                                        <p:attrNameLst>
                                          <p:attrName>ppt_x</p:attrName>
                                        </p:attrNameLst>
                                      </p:cBhvr>
                                      <p:tavLst>
                                        <p:tav tm="0">
                                          <p:val>
                                            <p:strVal val="#ppt_x-#ppt_w/2"/>
                                          </p:val>
                                        </p:tav>
                                        <p:tav tm="100000">
                                          <p:val>
                                            <p:strVal val="#ppt_x"/>
                                          </p:val>
                                        </p:tav>
                                      </p:tavLst>
                                    </p:anim>
                                    <p:anim calcmode="lin" valueType="num">
                                      <p:cBhvr>
                                        <p:cTn id="115" dur="500" fill="hold"/>
                                        <p:tgtEl>
                                          <p:spTgt spid="28"/>
                                        </p:tgtEl>
                                        <p:attrNameLst>
                                          <p:attrName>ppt_y</p:attrName>
                                        </p:attrNameLst>
                                      </p:cBhvr>
                                      <p:tavLst>
                                        <p:tav tm="0">
                                          <p:val>
                                            <p:strVal val="#ppt_y"/>
                                          </p:val>
                                        </p:tav>
                                        <p:tav tm="100000">
                                          <p:val>
                                            <p:strVal val="#ppt_y"/>
                                          </p:val>
                                        </p:tav>
                                      </p:tavLst>
                                    </p:anim>
                                    <p:anim calcmode="lin" valueType="num">
                                      <p:cBhvr>
                                        <p:cTn id="116" dur="500" fill="hold"/>
                                        <p:tgtEl>
                                          <p:spTgt spid="28"/>
                                        </p:tgtEl>
                                        <p:attrNameLst>
                                          <p:attrName>ppt_w</p:attrName>
                                        </p:attrNameLst>
                                      </p:cBhvr>
                                      <p:tavLst>
                                        <p:tav tm="0">
                                          <p:val>
                                            <p:fltVal val="0"/>
                                          </p:val>
                                        </p:tav>
                                        <p:tav tm="100000">
                                          <p:val>
                                            <p:strVal val="#ppt_w"/>
                                          </p:val>
                                        </p:tav>
                                      </p:tavLst>
                                    </p:anim>
                                    <p:anim calcmode="lin" valueType="num">
                                      <p:cBhvr>
                                        <p:cTn id="117" dur="500" fill="hold"/>
                                        <p:tgtEl>
                                          <p:spTgt spid="28"/>
                                        </p:tgtEl>
                                        <p:attrNameLst>
                                          <p:attrName>ppt_h</p:attrName>
                                        </p:attrNameLst>
                                      </p:cBhvr>
                                      <p:tavLst>
                                        <p:tav tm="0">
                                          <p:val>
                                            <p:strVal val="#ppt_h"/>
                                          </p:val>
                                        </p:tav>
                                        <p:tav tm="100000">
                                          <p:val>
                                            <p:strVal val="#ppt_h"/>
                                          </p:val>
                                        </p:tav>
                                      </p:tavLst>
                                    </p:anim>
                                  </p:childTnLst>
                                </p:cTn>
                              </p:par>
                            </p:childTnLst>
                          </p:cTn>
                        </p:par>
                        <p:par>
                          <p:cTn id="118" fill="hold">
                            <p:stCondLst>
                              <p:cond delay="1500"/>
                            </p:stCondLst>
                            <p:childTnLst>
                              <p:par>
                                <p:cTn id="119" presetID="22" presetClass="entr" presetSubtype="8" fill="hold" grpId="0" nodeType="afterEffect">
                                  <p:stCondLst>
                                    <p:cond delay="0"/>
                                  </p:stCondLst>
                                  <p:childTnLst>
                                    <p:set>
                                      <p:cBhvr>
                                        <p:cTn id="120" dur="1" fill="hold">
                                          <p:stCondLst>
                                            <p:cond delay="0"/>
                                          </p:stCondLst>
                                        </p:cTn>
                                        <p:tgtEl>
                                          <p:spTgt spid="2">
                                            <p:txEl>
                                              <p:pRg st="4" end="4"/>
                                            </p:txEl>
                                          </p:spTgt>
                                        </p:tgtEl>
                                        <p:attrNameLst>
                                          <p:attrName>style.visibility</p:attrName>
                                        </p:attrNameLst>
                                      </p:cBhvr>
                                      <p:to>
                                        <p:strVal val="visible"/>
                                      </p:to>
                                    </p:set>
                                    <p:animEffect transition="in" filter="wipe(left)">
                                      <p:cBhvr>
                                        <p:cTn id="121" dur="500"/>
                                        <p:tgtEl>
                                          <p:spTgt spid="2">
                                            <p:txEl>
                                              <p:pRg st="4" end="4"/>
                                            </p:txEl>
                                          </p:spTgt>
                                        </p:tgtEl>
                                      </p:cBhvr>
                                    </p:animEffect>
                                  </p:childTnLst>
                                </p:cTn>
                              </p:par>
                            </p:childTnLst>
                          </p:cTn>
                        </p:par>
                        <p:par>
                          <p:cTn id="122" fill="hold">
                            <p:stCondLst>
                              <p:cond delay="2000"/>
                            </p:stCondLst>
                            <p:childTnLst>
                              <p:par>
                                <p:cTn id="123" presetID="17" presetClass="entr" presetSubtype="8" fill="hold" nodeType="afterEffect">
                                  <p:stCondLst>
                                    <p:cond delay="0"/>
                                  </p:stCondLst>
                                  <p:childTnLst>
                                    <p:set>
                                      <p:cBhvr>
                                        <p:cTn id="124" dur="1" fill="hold">
                                          <p:stCondLst>
                                            <p:cond delay="0"/>
                                          </p:stCondLst>
                                        </p:cTn>
                                        <p:tgtEl>
                                          <p:spTgt spid="23"/>
                                        </p:tgtEl>
                                        <p:attrNameLst>
                                          <p:attrName>style.visibility</p:attrName>
                                        </p:attrNameLst>
                                      </p:cBhvr>
                                      <p:to>
                                        <p:strVal val="visible"/>
                                      </p:to>
                                    </p:set>
                                    <p:anim calcmode="lin" valueType="num">
                                      <p:cBhvr>
                                        <p:cTn id="125" dur="500" fill="hold"/>
                                        <p:tgtEl>
                                          <p:spTgt spid="23"/>
                                        </p:tgtEl>
                                        <p:attrNameLst>
                                          <p:attrName>ppt_x</p:attrName>
                                        </p:attrNameLst>
                                      </p:cBhvr>
                                      <p:tavLst>
                                        <p:tav tm="0">
                                          <p:val>
                                            <p:strVal val="#ppt_x-#ppt_w/2"/>
                                          </p:val>
                                        </p:tav>
                                        <p:tav tm="100000">
                                          <p:val>
                                            <p:strVal val="#ppt_x"/>
                                          </p:val>
                                        </p:tav>
                                      </p:tavLst>
                                    </p:anim>
                                    <p:anim calcmode="lin" valueType="num">
                                      <p:cBhvr>
                                        <p:cTn id="126" dur="500" fill="hold"/>
                                        <p:tgtEl>
                                          <p:spTgt spid="23"/>
                                        </p:tgtEl>
                                        <p:attrNameLst>
                                          <p:attrName>ppt_y</p:attrName>
                                        </p:attrNameLst>
                                      </p:cBhvr>
                                      <p:tavLst>
                                        <p:tav tm="0">
                                          <p:val>
                                            <p:strVal val="#ppt_y"/>
                                          </p:val>
                                        </p:tav>
                                        <p:tav tm="100000">
                                          <p:val>
                                            <p:strVal val="#ppt_y"/>
                                          </p:val>
                                        </p:tav>
                                      </p:tavLst>
                                    </p:anim>
                                    <p:anim calcmode="lin" valueType="num">
                                      <p:cBhvr>
                                        <p:cTn id="127" dur="500" fill="hold"/>
                                        <p:tgtEl>
                                          <p:spTgt spid="23"/>
                                        </p:tgtEl>
                                        <p:attrNameLst>
                                          <p:attrName>ppt_w</p:attrName>
                                        </p:attrNameLst>
                                      </p:cBhvr>
                                      <p:tavLst>
                                        <p:tav tm="0">
                                          <p:val>
                                            <p:fltVal val="0"/>
                                          </p:val>
                                        </p:tav>
                                        <p:tav tm="100000">
                                          <p:val>
                                            <p:strVal val="#ppt_w"/>
                                          </p:val>
                                        </p:tav>
                                      </p:tavLst>
                                    </p:anim>
                                    <p:anim calcmode="lin" valueType="num">
                                      <p:cBhvr>
                                        <p:cTn id="128" dur="500" fill="hold"/>
                                        <p:tgtEl>
                                          <p:spTgt spid="23"/>
                                        </p:tgtEl>
                                        <p:attrNameLst>
                                          <p:attrName>ppt_h</p:attrName>
                                        </p:attrNameLst>
                                      </p:cBhvr>
                                      <p:tavLst>
                                        <p:tav tm="0">
                                          <p:val>
                                            <p:strVal val="#ppt_h"/>
                                          </p:val>
                                        </p:tav>
                                        <p:tav tm="100000">
                                          <p:val>
                                            <p:strVal val="#ppt_h"/>
                                          </p:val>
                                        </p:tav>
                                      </p:tavLst>
                                    </p:anim>
                                  </p:childTnLst>
                                </p:cTn>
                              </p:par>
                            </p:childTnLst>
                          </p:cTn>
                        </p:par>
                        <p:par>
                          <p:cTn id="129" fill="hold">
                            <p:stCondLst>
                              <p:cond delay="2500"/>
                            </p:stCondLst>
                            <p:childTnLst>
                              <p:par>
                                <p:cTn id="130" presetID="22" presetClass="entr" presetSubtype="8" fill="hold" grpId="0" nodeType="afterEffect">
                                  <p:stCondLst>
                                    <p:cond delay="0"/>
                                  </p:stCondLst>
                                  <p:childTnLst>
                                    <p:set>
                                      <p:cBhvr>
                                        <p:cTn id="131" dur="1" fill="hold">
                                          <p:stCondLst>
                                            <p:cond delay="0"/>
                                          </p:stCondLst>
                                        </p:cTn>
                                        <p:tgtEl>
                                          <p:spTgt spid="2">
                                            <p:txEl>
                                              <p:pRg st="5" end="5"/>
                                            </p:txEl>
                                          </p:spTgt>
                                        </p:tgtEl>
                                        <p:attrNameLst>
                                          <p:attrName>style.visibility</p:attrName>
                                        </p:attrNameLst>
                                      </p:cBhvr>
                                      <p:to>
                                        <p:strVal val="visible"/>
                                      </p:to>
                                    </p:set>
                                    <p:animEffect transition="in" filter="wipe(left)">
                                      <p:cBhvr>
                                        <p:cTn id="132" dur="500"/>
                                        <p:tgtEl>
                                          <p:spTgt spid="2">
                                            <p:txEl>
                                              <p:pRg st="5" end="5"/>
                                            </p:txEl>
                                          </p:spTgt>
                                        </p:tgtEl>
                                      </p:cBhvr>
                                    </p:animEffect>
                                  </p:childTnLst>
                                </p:cTn>
                              </p:par>
                            </p:childTnLst>
                          </p:cTn>
                        </p:par>
                        <p:par>
                          <p:cTn id="133" fill="hold">
                            <p:stCondLst>
                              <p:cond delay="3000"/>
                            </p:stCondLst>
                            <p:childTnLst>
                              <p:par>
                                <p:cTn id="134" presetID="17" presetClass="entr" presetSubtype="8" fill="hold" nodeType="afterEffect">
                                  <p:stCondLst>
                                    <p:cond delay="0"/>
                                  </p:stCondLst>
                                  <p:childTnLst>
                                    <p:set>
                                      <p:cBhvr>
                                        <p:cTn id="135" dur="1" fill="hold">
                                          <p:stCondLst>
                                            <p:cond delay="0"/>
                                          </p:stCondLst>
                                        </p:cTn>
                                        <p:tgtEl>
                                          <p:spTgt spid="22"/>
                                        </p:tgtEl>
                                        <p:attrNameLst>
                                          <p:attrName>style.visibility</p:attrName>
                                        </p:attrNameLst>
                                      </p:cBhvr>
                                      <p:to>
                                        <p:strVal val="visible"/>
                                      </p:to>
                                    </p:set>
                                    <p:anim calcmode="lin" valueType="num">
                                      <p:cBhvr>
                                        <p:cTn id="136" dur="500" fill="hold"/>
                                        <p:tgtEl>
                                          <p:spTgt spid="22"/>
                                        </p:tgtEl>
                                        <p:attrNameLst>
                                          <p:attrName>ppt_x</p:attrName>
                                        </p:attrNameLst>
                                      </p:cBhvr>
                                      <p:tavLst>
                                        <p:tav tm="0">
                                          <p:val>
                                            <p:strVal val="#ppt_x-#ppt_w/2"/>
                                          </p:val>
                                        </p:tav>
                                        <p:tav tm="100000">
                                          <p:val>
                                            <p:strVal val="#ppt_x"/>
                                          </p:val>
                                        </p:tav>
                                      </p:tavLst>
                                    </p:anim>
                                    <p:anim calcmode="lin" valueType="num">
                                      <p:cBhvr>
                                        <p:cTn id="137" dur="500" fill="hold"/>
                                        <p:tgtEl>
                                          <p:spTgt spid="22"/>
                                        </p:tgtEl>
                                        <p:attrNameLst>
                                          <p:attrName>ppt_y</p:attrName>
                                        </p:attrNameLst>
                                      </p:cBhvr>
                                      <p:tavLst>
                                        <p:tav tm="0">
                                          <p:val>
                                            <p:strVal val="#ppt_y"/>
                                          </p:val>
                                        </p:tav>
                                        <p:tav tm="100000">
                                          <p:val>
                                            <p:strVal val="#ppt_y"/>
                                          </p:val>
                                        </p:tav>
                                      </p:tavLst>
                                    </p:anim>
                                    <p:anim calcmode="lin" valueType="num">
                                      <p:cBhvr>
                                        <p:cTn id="138" dur="500" fill="hold"/>
                                        <p:tgtEl>
                                          <p:spTgt spid="22"/>
                                        </p:tgtEl>
                                        <p:attrNameLst>
                                          <p:attrName>ppt_w</p:attrName>
                                        </p:attrNameLst>
                                      </p:cBhvr>
                                      <p:tavLst>
                                        <p:tav tm="0">
                                          <p:val>
                                            <p:fltVal val="0"/>
                                          </p:val>
                                        </p:tav>
                                        <p:tav tm="100000">
                                          <p:val>
                                            <p:strVal val="#ppt_w"/>
                                          </p:val>
                                        </p:tav>
                                      </p:tavLst>
                                    </p:anim>
                                    <p:anim calcmode="lin" valueType="num">
                                      <p:cBhvr>
                                        <p:cTn id="139" dur="500" fill="hold"/>
                                        <p:tgtEl>
                                          <p:spTgt spid="22"/>
                                        </p:tgtEl>
                                        <p:attrNameLst>
                                          <p:attrName>ppt_h</p:attrName>
                                        </p:attrNameLst>
                                      </p:cBhvr>
                                      <p:tavLst>
                                        <p:tav tm="0">
                                          <p:val>
                                            <p:strVal val="#ppt_h"/>
                                          </p:val>
                                        </p:tav>
                                        <p:tav tm="100000">
                                          <p:val>
                                            <p:strVal val="#ppt_h"/>
                                          </p:val>
                                        </p:tav>
                                      </p:tavLst>
                                    </p:anim>
                                  </p:childTnLst>
                                </p:cTn>
                              </p:par>
                            </p:childTnLst>
                          </p:cTn>
                        </p:par>
                        <p:par>
                          <p:cTn id="140" fill="hold">
                            <p:stCondLst>
                              <p:cond delay="3500"/>
                            </p:stCondLst>
                            <p:childTnLst>
                              <p:par>
                                <p:cTn id="141" presetID="22" presetClass="entr" presetSubtype="8" fill="hold" grpId="0" nodeType="afterEffect">
                                  <p:stCondLst>
                                    <p:cond delay="0"/>
                                  </p:stCondLst>
                                  <p:childTnLst>
                                    <p:set>
                                      <p:cBhvr>
                                        <p:cTn id="142" dur="1" fill="hold">
                                          <p:stCondLst>
                                            <p:cond delay="0"/>
                                          </p:stCondLst>
                                        </p:cTn>
                                        <p:tgtEl>
                                          <p:spTgt spid="2">
                                            <p:txEl>
                                              <p:pRg st="6" end="6"/>
                                            </p:txEl>
                                          </p:spTgt>
                                        </p:tgtEl>
                                        <p:attrNameLst>
                                          <p:attrName>style.visibility</p:attrName>
                                        </p:attrNameLst>
                                      </p:cBhvr>
                                      <p:to>
                                        <p:strVal val="visible"/>
                                      </p:to>
                                    </p:set>
                                    <p:animEffect transition="in" filter="wipe(left)">
                                      <p:cBhvr>
                                        <p:cTn id="14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BD16D26-B692-21EB-3BE4-C626E18F6909}"/>
              </a:ext>
            </a:extLst>
          </p:cNvPr>
          <p:cNvSpPr txBox="1"/>
          <p:nvPr/>
        </p:nvSpPr>
        <p:spPr>
          <a:xfrm>
            <a:off x="1592317" y="2151727"/>
            <a:ext cx="8135007" cy="2554545"/>
          </a:xfrm>
          <a:prstGeom prst="rect">
            <a:avLst/>
          </a:prstGeom>
          <a:noFill/>
        </p:spPr>
        <p:txBody>
          <a:bodyPr wrap="square">
            <a:spAutoFit/>
            <a:scene3d>
              <a:camera prst="orthographicFront"/>
              <a:lightRig rig="threePt" dir="t"/>
            </a:scene3d>
            <a:sp3d extrusionH="57150" contourW="25400">
              <a:bevelT h="25400" prst="softRound"/>
              <a:contourClr>
                <a:schemeClr val="accent2"/>
              </a:contourClr>
            </a:sp3d>
          </a:bodyPr>
          <a:lstStyle/>
          <a:p>
            <a:pPr algn="ctr"/>
            <a:r>
              <a:rPr lang="ru-RU" sz="80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rPr>
              <a:t>ИСТИНА ПОД СОМНЕНИЕМ</a:t>
            </a:r>
            <a:endParaRPr lang="es-ES" sz="80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endParaRPr>
          </a:p>
        </p:txBody>
      </p:sp>
    </p:spTree>
    <p:extLst>
      <p:ext uri="{BB962C8B-B14F-4D97-AF65-F5344CB8AC3E}">
        <p14:creationId xmlns:p14="http://schemas.microsoft.com/office/powerpoint/2010/main" val="4978804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descr="Imagen que contiene tabla, sol, naranja, grande&#10;&#10;Descripción generada automáticamente">
            <a:extLst>
              <a:ext uri="{FF2B5EF4-FFF2-40B4-BE49-F238E27FC236}">
                <a16:creationId xmlns:a16="http://schemas.microsoft.com/office/drawing/2014/main" id="{D9F94AAB-8383-D580-2F56-DAE16C49BF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04954" y="2886519"/>
            <a:ext cx="2934491" cy="3888738"/>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D57E6F2A-8C22-B7D5-2390-7E86FF2B593A}"/>
              </a:ext>
            </a:extLst>
          </p:cNvPr>
          <p:cNvSpPr txBox="1"/>
          <p:nvPr/>
        </p:nvSpPr>
        <p:spPr>
          <a:xfrm>
            <a:off x="0" y="-78830"/>
            <a:ext cx="12191999" cy="769441"/>
          </a:xfrm>
          <a:prstGeom prst="rect">
            <a:avLst/>
          </a:prstGeom>
          <a:noFill/>
        </p:spPr>
        <p:txBody>
          <a:bodyPr wrap="square">
            <a:spAutoFit/>
          </a:bodyPr>
          <a:lstStyle/>
          <a:p>
            <a:pPr algn="ctr"/>
            <a:r>
              <a:rPr lang="ru-RU"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ВРЕМЕНА ГОНЕНИЙ</a:t>
            </a:r>
            <a:endParaRPr lang="es-E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BEFCA026-7C44-0524-8642-BB13EED21B37}"/>
              </a:ext>
            </a:extLst>
          </p:cNvPr>
          <p:cNvSpPr txBox="1"/>
          <p:nvPr/>
        </p:nvSpPr>
        <p:spPr>
          <a:xfrm>
            <a:off x="2" y="474505"/>
            <a:ext cx="12191998" cy="923330"/>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6">
                    <a:lumMod val="75000"/>
                  </a:schemeClr>
                </a:solidFill>
                <a:latin typeface="Comic Sans MS" panose="030F0702030302020204" pitchFamily="66" charset="0"/>
              </a:rPr>
              <a:t>“</a:t>
            </a:r>
            <a:r>
              <a:rPr lang="ru-RU" b="1" dirty="0">
                <a:solidFill>
                  <a:schemeClr val="accent6">
                    <a:lumMod val="75000"/>
                  </a:schemeClr>
                </a:solidFill>
                <a:latin typeface="Comic Sans MS" panose="030F0702030302020204" pitchFamily="66" charset="0"/>
              </a:rPr>
              <a:t>И против Всевышнего будет произносить слова и угнетать святых Всевышнего; даже возмечтает отменить у них праздничные времена и закон, и они преданы будут в руку его до времени и времён и </a:t>
            </a:r>
            <a:r>
              <a:rPr lang="ru-RU" b="1" dirty="0" err="1">
                <a:solidFill>
                  <a:schemeClr val="accent6">
                    <a:lumMod val="75000"/>
                  </a:schemeClr>
                </a:solidFill>
                <a:latin typeface="Comic Sans MS" panose="030F0702030302020204" pitchFamily="66" charset="0"/>
              </a:rPr>
              <a:t>полувремени</a:t>
            </a:r>
            <a:r>
              <a:rPr lang="es-ES" b="1" dirty="0">
                <a:solidFill>
                  <a:schemeClr val="accent6">
                    <a:lumMod val="75000"/>
                  </a:schemeClr>
                </a:solidFill>
                <a:latin typeface="Comic Sans MS" panose="030F0702030302020204" pitchFamily="66" charset="0"/>
              </a:rPr>
              <a:t>” </a:t>
            </a:r>
            <a:r>
              <a:rPr lang="es-ES" sz="1400" b="1" dirty="0">
                <a:solidFill>
                  <a:schemeClr val="accent6">
                    <a:lumMod val="75000"/>
                  </a:schemeClr>
                </a:solidFill>
                <a:latin typeface="Comic Sans MS" panose="030F0702030302020204" pitchFamily="66" charset="0"/>
              </a:rPr>
              <a:t>(</a:t>
            </a:r>
            <a:r>
              <a:rPr lang="ru-RU" sz="1400" b="1" dirty="0">
                <a:solidFill>
                  <a:schemeClr val="accent6">
                    <a:lumMod val="75000"/>
                  </a:schemeClr>
                </a:solidFill>
                <a:latin typeface="Comic Sans MS" panose="030F0702030302020204" pitchFamily="66" charset="0"/>
              </a:rPr>
              <a:t>Даниила</a:t>
            </a:r>
            <a:r>
              <a:rPr lang="es-ES" sz="1400" b="1" dirty="0">
                <a:solidFill>
                  <a:schemeClr val="accent6">
                    <a:lumMod val="75000"/>
                  </a:schemeClr>
                </a:solidFill>
                <a:latin typeface="Comic Sans MS" panose="030F0702030302020204" pitchFamily="66" charset="0"/>
              </a:rPr>
              <a:t>l 7:25)</a:t>
            </a:r>
          </a:p>
        </p:txBody>
      </p:sp>
      <p:sp>
        <p:nvSpPr>
          <p:cNvPr id="6" name="CuadroTexto 5">
            <a:extLst>
              <a:ext uri="{FF2B5EF4-FFF2-40B4-BE49-F238E27FC236}">
                <a16:creationId xmlns:a16="http://schemas.microsoft.com/office/drawing/2014/main" id="{F6A0B251-CF4A-67C4-4446-4F5E607E23FD}"/>
              </a:ext>
            </a:extLst>
          </p:cNvPr>
          <p:cNvSpPr txBox="1"/>
          <p:nvPr/>
        </p:nvSpPr>
        <p:spPr>
          <a:xfrm>
            <a:off x="7867650" y="4842064"/>
            <a:ext cx="4048125" cy="707886"/>
          </a:xfrm>
          <a:prstGeom prst="rect">
            <a:avLst/>
          </a:prstGeom>
          <a:noFill/>
        </p:spPr>
        <p:txBody>
          <a:bodyPr wrap="square" rtlCol="0">
            <a:spAutoFit/>
          </a:bodyPr>
          <a:lstStyle/>
          <a:p>
            <a:pPr>
              <a:spcBef>
                <a:spcPts val="600"/>
              </a:spcBef>
            </a:pPr>
            <a:r>
              <a:rPr lang="ru-RU" sz="2000" b="1" dirty="0"/>
              <a:t>Все выражения указывают на один период: 1260 дней</a:t>
            </a:r>
            <a:r>
              <a:rPr lang="es-ES" sz="2000" b="1" dirty="0"/>
              <a:t>.</a:t>
            </a:r>
          </a:p>
        </p:txBody>
      </p:sp>
      <p:graphicFrame>
        <p:nvGraphicFramePr>
          <p:cNvPr id="2" name="Diagrama 1">
            <a:extLst>
              <a:ext uri="{FF2B5EF4-FFF2-40B4-BE49-F238E27FC236}">
                <a16:creationId xmlns:a16="http://schemas.microsoft.com/office/drawing/2014/main" id="{CB37FF40-D23D-B166-7C0B-CE35E56B2700}"/>
              </a:ext>
            </a:extLst>
          </p:cNvPr>
          <p:cNvGraphicFramePr/>
          <p:nvPr>
            <p:extLst>
              <p:ext uri="{D42A27DB-BD31-4B8C-83A1-F6EECF244321}">
                <p14:modId xmlns:p14="http://schemas.microsoft.com/office/powerpoint/2010/main" val="3891403059"/>
              </p:ext>
            </p:extLst>
          </p:nvPr>
        </p:nvGraphicFramePr>
        <p:xfrm>
          <a:off x="266698" y="1383714"/>
          <a:ext cx="11563351" cy="1404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uadroTexto 3">
            <a:extLst>
              <a:ext uri="{FF2B5EF4-FFF2-40B4-BE49-F238E27FC236}">
                <a16:creationId xmlns:a16="http://schemas.microsoft.com/office/drawing/2014/main" id="{A1BCB94B-5BEF-EB75-D990-0B042BFB2AA9}"/>
              </a:ext>
            </a:extLst>
          </p:cNvPr>
          <p:cNvSpPr txBox="1"/>
          <p:nvPr/>
        </p:nvSpPr>
        <p:spPr>
          <a:xfrm>
            <a:off x="7972424" y="2911136"/>
            <a:ext cx="4048125" cy="1015663"/>
          </a:xfrm>
          <a:prstGeom prst="rect">
            <a:avLst/>
          </a:prstGeom>
          <a:noFill/>
        </p:spPr>
        <p:txBody>
          <a:bodyPr wrap="square" rtlCol="0">
            <a:spAutoFit/>
          </a:bodyPr>
          <a:lstStyle/>
          <a:p>
            <a:pPr>
              <a:spcBef>
                <a:spcPts val="600"/>
              </a:spcBef>
            </a:pPr>
            <a:r>
              <a:rPr lang="ru-RU" sz="2000" b="1" dirty="0"/>
              <a:t>Как в древности, так и сегодня общая продолжительность месяца составляет 30 дней</a:t>
            </a:r>
            <a:r>
              <a:rPr lang="es-ES" sz="2000" b="1" dirty="0"/>
              <a:t>: </a:t>
            </a:r>
          </a:p>
        </p:txBody>
      </p:sp>
      <p:graphicFrame>
        <p:nvGraphicFramePr>
          <p:cNvPr id="9" name="Diagrama 8">
            <a:extLst>
              <a:ext uri="{FF2B5EF4-FFF2-40B4-BE49-F238E27FC236}">
                <a16:creationId xmlns:a16="http://schemas.microsoft.com/office/drawing/2014/main" id="{D5C7F841-2D12-9D96-4438-7E72A92C2304}"/>
              </a:ext>
            </a:extLst>
          </p:cNvPr>
          <p:cNvGraphicFramePr/>
          <p:nvPr>
            <p:extLst>
              <p:ext uri="{D42A27DB-BD31-4B8C-83A1-F6EECF244321}">
                <p14:modId xmlns:p14="http://schemas.microsoft.com/office/powerpoint/2010/main" val="2654705943"/>
              </p:ext>
            </p:extLst>
          </p:nvPr>
        </p:nvGraphicFramePr>
        <p:xfrm>
          <a:off x="7972424" y="3926799"/>
          <a:ext cx="3857625" cy="92333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CuadroTexto 10">
            <a:extLst>
              <a:ext uri="{FF2B5EF4-FFF2-40B4-BE49-F238E27FC236}">
                <a16:creationId xmlns:a16="http://schemas.microsoft.com/office/drawing/2014/main" id="{FE41B888-7B0B-E587-8946-C8DC43F2F138}"/>
              </a:ext>
            </a:extLst>
          </p:cNvPr>
          <p:cNvSpPr txBox="1"/>
          <p:nvPr/>
        </p:nvSpPr>
        <p:spPr>
          <a:xfrm>
            <a:off x="266698" y="2805239"/>
            <a:ext cx="3867152" cy="1631216"/>
          </a:xfrm>
          <a:prstGeom prst="rect">
            <a:avLst/>
          </a:prstGeom>
          <a:noFill/>
        </p:spPr>
        <p:txBody>
          <a:bodyPr wrap="square">
            <a:spAutoFit/>
          </a:bodyPr>
          <a:lstStyle/>
          <a:p>
            <a:pPr>
              <a:spcBef>
                <a:spcPts val="600"/>
              </a:spcBef>
            </a:pPr>
            <a:r>
              <a:rPr lang="ru-RU" sz="2000" b="1" dirty="0"/>
              <a:t>Слово «время» является синонимом слова «год», а слово «раз», использованное Даниилом, буквально означает «два раза»</a:t>
            </a:r>
            <a:r>
              <a:rPr lang="es-ES" sz="2000" b="1" dirty="0"/>
              <a:t>”.</a:t>
            </a:r>
          </a:p>
        </p:txBody>
      </p:sp>
      <p:graphicFrame>
        <p:nvGraphicFramePr>
          <p:cNvPr id="14" name="Diagrama 13">
            <a:extLst>
              <a:ext uri="{FF2B5EF4-FFF2-40B4-BE49-F238E27FC236}">
                <a16:creationId xmlns:a16="http://schemas.microsoft.com/office/drawing/2014/main" id="{31D50C3D-DE92-857A-7A01-1FEADE831855}"/>
              </a:ext>
            </a:extLst>
          </p:cNvPr>
          <p:cNvGraphicFramePr/>
          <p:nvPr>
            <p:extLst>
              <p:ext uri="{D42A27DB-BD31-4B8C-83A1-F6EECF244321}">
                <p14:modId xmlns:p14="http://schemas.microsoft.com/office/powerpoint/2010/main" val="3553198352"/>
              </p:ext>
            </p:extLst>
          </p:nvPr>
        </p:nvGraphicFramePr>
        <p:xfrm>
          <a:off x="361951" y="4385655"/>
          <a:ext cx="4152898" cy="81807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5" name="Diagrama 14">
            <a:extLst>
              <a:ext uri="{FF2B5EF4-FFF2-40B4-BE49-F238E27FC236}">
                <a16:creationId xmlns:a16="http://schemas.microsoft.com/office/drawing/2014/main" id="{DB32997A-8A3B-F31A-E28D-A9F8B2BD104E}"/>
              </a:ext>
            </a:extLst>
          </p:cNvPr>
          <p:cNvGraphicFramePr/>
          <p:nvPr>
            <p:extLst>
              <p:ext uri="{D42A27DB-BD31-4B8C-83A1-F6EECF244321}">
                <p14:modId xmlns:p14="http://schemas.microsoft.com/office/powerpoint/2010/main" val="786461986"/>
              </p:ext>
            </p:extLst>
          </p:nvPr>
        </p:nvGraphicFramePr>
        <p:xfrm>
          <a:off x="361950" y="5224759"/>
          <a:ext cx="4152899" cy="818079"/>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6" name="Diagrama 15">
            <a:extLst>
              <a:ext uri="{FF2B5EF4-FFF2-40B4-BE49-F238E27FC236}">
                <a16:creationId xmlns:a16="http://schemas.microsoft.com/office/drawing/2014/main" id="{BAA73697-7012-66D9-C944-3A9FEF1722CF}"/>
              </a:ext>
            </a:extLst>
          </p:cNvPr>
          <p:cNvGraphicFramePr/>
          <p:nvPr>
            <p:extLst>
              <p:ext uri="{D42A27DB-BD31-4B8C-83A1-F6EECF244321}">
                <p14:modId xmlns:p14="http://schemas.microsoft.com/office/powerpoint/2010/main" val="859598331"/>
              </p:ext>
            </p:extLst>
          </p:nvPr>
        </p:nvGraphicFramePr>
        <p:xfrm>
          <a:off x="361950" y="6145143"/>
          <a:ext cx="3857625" cy="636657"/>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cxnSp>
        <p:nvCxnSpPr>
          <p:cNvPr id="18" name="Conector: angular 17">
            <a:extLst>
              <a:ext uri="{FF2B5EF4-FFF2-40B4-BE49-F238E27FC236}">
                <a16:creationId xmlns:a16="http://schemas.microsoft.com/office/drawing/2014/main" id="{B949D7EA-6C02-3657-ABA9-4B6B99780448}"/>
              </a:ext>
            </a:extLst>
          </p:cNvPr>
          <p:cNvCxnSpPr/>
          <p:nvPr/>
        </p:nvCxnSpPr>
        <p:spPr>
          <a:xfrm rot="16200000" flipV="1">
            <a:off x="6924897" y="3486373"/>
            <a:ext cx="1552131" cy="352423"/>
          </a:xfrm>
          <a:prstGeom prst="bentConnector3">
            <a:avLst/>
          </a:prstGeom>
          <a:ln w="57150">
            <a:solidFill>
              <a:schemeClr val="accent4">
                <a:lumMod val="60000"/>
                <a:lumOff val="40000"/>
              </a:schemeClr>
            </a:solidFill>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20" name="Conector: angular 19">
            <a:extLst>
              <a:ext uri="{FF2B5EF4-FFF2-40B4-BE49-F238E27FC236}">
                <a16:creationId xmlns:a16="http://schemas.microsoft.com/office/drawing/2014/main" id="{232A1810-53B3-9EF9-387F-874AEF0BD651}"/>
              </a:ext>
            </a:extLst>
          </p:cNvPr>
          <p:cNvCxnSpPr>
            <a:cxnSpLocks/>
          </p:cNvCxnSpPr>
          <p:nvPr/>
        </p:nvCxnSpPr>
        <p:spPr>
          <a:xfrm rot="5400000" flipH="1" flipV="1">
            <a:off x="2792388" y="4404998"/>
            <a:ext cx="3616376" cy="628653"/>
          </a:xfrm>
          <a:prstGeom prst="bentConnector3">
            <a:avLst>
              <a:gd name="adj1" fmla="val 5488"/>
            </a:avLst>
          </a:prstGeom>
          <a:ln w="57150">
            <a:solidFill>
              <a:schemeClr val="accent4">
                <a:lumMod val="60000"/>
                <a:lumOff val="40000"/>
              </a:schemeClr>
            </a:solidFill>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10" name="CuadroTexto 9">
            <a:extLst>
              <a:ext uri="{FF2B5EF4-FFF2-40B4-BE49-F238E27FC236}">
                <a16:creationId xmlns:a16="http://schemas.microsoft.com/office/drawing/2014/main" id="{92B65FE6-4CCF-748D-1ABF-6D85F058007C}"/>
              </a:ext>
            </a:extLst>
          </p:cNvPr>
          <p:cNvSpPr txBox="1"/>
          <p:nvPr/>
        </p:nvSpPr>
        <p:spPr>
          <a:xfrm>
            <a:off x="7867650" y="5549950"/>
            <a:ext cx="4241032" cy="1323439"/>
          </a:xfrm>
          <a:prstGeom prst="rect">
            <a:avLst/>
          </a:prstGeom>
          <a:noFill/>
        </p:spPr>
        <p:txBody>
          <a:bodyPr wrap="square">
            <a:spAutoFit/>
          </a:bodyPr>
          <a:lstStyle/>
          <a:p>
            <a:pPr>
              <a:spcBef>
                <a:spcPts val="600"/>
              </a:spcBef>
            </a:pPr>
            <a:r>
              <a:rPr lang="ru-RU" sz="2000" b="1" dirty="0"/>
              <a:t>Согласно принципу «день за год» (</a:t>
            </a:r>
            <a:r>
              <a:rPr lang="ru-RU" sz="2000" b="1" dirty="0" err="1"/>
              <a:t>Иез</a:t>
            </a:r>
            <a:r>
              <a:rPr lang="ru-RU" sz="2000" b="1" dirty="0"/>
              <a:t>. 4:6; Числа 14:34), этот период гонений охватывает 1260 лет истории</a:t>
            </a:r>
            <a:r>
              <a:rPr lang="es-ES" sz="2000" b="1" dirty="0"/>
              <a:t>.</a:t>
            </a:r>
          </a:p>
        </p:txBody>
      </p:sp>
    </p:spTree>
    <p:extLst>
      <p:ext uri="{BB962C8B-B14F-4D97-AF65-F5344CB8AC3E}">
        <p14:creationId xmlns:p14="http://schemas.microsoft.com/office/powerpoint/2010/main" val="70943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
                                            <p:graphicEl>
                                              <a:dgm id="{95A2B6A2-1585-4773-85DF-DD47219F9549}"/>
                                            </p:graphicEl>
                                          </p:spTgt>
                                        </p:tgtEl>
                                        <p:attrNameLst>
                                          <p:attrName>style.visibility</p:attrName>
                                        </p:attrNameLst>
                                      </p:cBhvr>
                                      <p:to>
                                        <p:strVal val="visible"/>
                                      </p:to>
                                    </p:set>
                                    <p:animEffect transition="in" filter="randombar(horizontal)">
                                      <p:cBhvr>
                                        <p:cTn id="21" dur="500"/>
                                        <p:tgtEl>
                                          <p:spTgt spid="2">
                                            <p:graphicEl>
                                              <a:dgm id="{95A2B6A2-1585-4773-85DF-DD47219F9549}"/>
                                            </p:graphic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
                                            <p:graphicEl>
                                              <a:dgm id="{430242CC-23E7-46C0-A5F8-3CBA77ACA4CD}"/>
                                            </p:graphicEl>
                                          </p:spTgt>
                                        </p:tgtEl>
                                        <p:attrNameLst>
                                          <p:attrName>style.visibility</p:attrName>
                                        </p:attrNameLst>
                                      </p:cBhvr>
                                      <p:to>
                                        <p:strVal val="visible"/>
                                      </p:to>
                                    </p:set>
                                    <p:animEffect transition="in" filter="randombar(horizontal)">
                                      <p:cBhvr>
                                        <p:cTn id="24" dur="500"/>
                                        <p:tgtEl>
                                          <p:spTgt spid="2">
                                            <p:graphicEl>
                                              <a:dgm id="{430242CC-23E7-46C0-A5F8-3CBA77ACA4CD}"/>
                                            </p:graphic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graphicEl>
                                              <a:dgm id="{C79F36DD-367E-48FC-AAE4-1EF5EF6924C1}"/>
                                            </p:graphicEl>
                                          </p:spTgt>
                                        </p:tgtEl>
                                        <p:attrNameLst>
                                          <p:attrName>style.visibility</p:attrName>
                                        </p:attrNameLst>
                                      </p:cBhvr>
                                      <p:to>
                                        <p:strVal val="visible"/>
                                      </p:to>
                                    </p:set>
                                    <p:anim calcmode="lin" valueType="num">
                                      <p:cBhvr>
                                        <p:cTn id="32" dur="500" fill="hold"/>
                                        <p:tgtEl>
                                          <p:spTgt spid="2">
                                            <p:graphicEl>
                                              <a:dgm id="{C79F36DD-367E-48FC-AAE4-1EF5EF6924C1}"/>
                                            </p:graphicEl>
                                          </p:spTgt>
                                        </p:tgtEl>
                                        <p:attrNameLst>
                                          <p:attrName>ppt_w</p:attrName>
                                        </p:attrNameLst>
                                      </p:cBhvr>
                                      <p:tavLst>
                                        <p:tav tm="0">
                                          <p:val>
                                            <p:fltVal val="0"/>
                                          </p:val>
                                        </p:tav>
                                        <p:tav tm="100000">
                                          <p:val>
                                            <p:strVal val="#ppt_w"/>
                                          </p:val>
                                        </p:tav>
                                      </p:tavLst>
                                    </p:anim>
                                    <p:anim calcmode="lin" valueType="num">
                                      <p:cBhvr>
                                        <p:cTn id="33" dur="500" fill="hold"/>
                                        <p:tgtEl>
                                          <p:spTgt spid="2">
                                            <p:graphicEl>
                                              <a:dgm id="{C79F36DD-367E-48FC-AAE4-1EF5EF6924C1}"/>
                                            </p:graphicEl>
                                          </p:spTgt>
                                        </p:tgtEl>
                                        <p:attrNameLst>
                                          <p:attrName>ppt_h</p:attrName>
                                        </p:attrNameLst>
                                      </p:cBhvr>
                                      <p:tavLst>
                                        <p:tav tm="0">
                                          <p:val>
                                            <p:fltVal val="0"/>
                                          </p:val>
                                        </p:tav>
                                        <p:tav tm="100000">
                                          <p:val>
                                            <p:strVal val="#ppt_h"/>
                                          </p:val>
                                        </p:tav>
                                      </p:tavLst>
                                    </p:anim>
                                    <p:animEffect transition="in" filter="fade">
                                      <p:cBhvr>
                                        <p:cTn id="34" dur="500"/>
                                        <p:tgtEl>
                                          <p:spTgt spid="2">
                                            <p:graphicEl>
                                              <a:dgm id="{C79F36DD-367E-48FC-AAE4-1EF5EF6924C1}"/>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
                                            <p:graphicEl>
                                              <a:dgm id="{0D41D79C-4686-4CFA-A525-A81906097B4F}"/>
                                            </p:graphicEl>
                                          </p:spTgt>
                                        </p:tgtEl>
                                        <p:attrNameLst>
                                          <p:attrName>style.visibility</p:attrName>
                                        </p:attrNameLst>
                                      </p:cBhvr>
                                      <p:to>
                                        <p:strVal val="visible"/>
                                      </p:to>
                                    </p:set>
                                    <p:anim calcmode="lin" valueType="num">
                                      <p:cBhvr>
                                        <p:cTn id="39" dur="500" fill="hold"/>
                                        <p:tgtEl>
                                          <p:spTgt spid="2">
                                            <p:graphicEl>
                                              <a:dgm id="{0D41D79C-4686-4CFA-A525-A81906097B4F}"/>
                                            </p:graphicEl>
                                          </p:spTgt>
                                        </p:tgtEl>
                                        <p:attrNameLst>
                                          <p:attrName>ppt_w</p:attrName>
                                        </p:attrNameLst>
                                      </p:cBhvr>
                                      <p:tavLst>
                                        <p:tav tm="0">
                                          <p:val>
                                            <p:fltVal val="0"/>
                                          </p:val>
                                        </p:tav>
                                        <p:tav tm="100000">
                                          <p:val>
                                            <p:strVal val="#ppt_w"/>
                                          </p:val>
                                        </p:tav>
                                      </p:tavLst>
                                    </p:anim>
                                    <p:anim calcmode="lin" valueType="num">
                                      <p:cBhvr>
                                        <p:cTn id="40" dur="500" fill="hold"/>
                                        <p:tgtEl>
                                          <p:spTgt spid="2">
                                            <p:graphicEl>
                                              <a:dgm id="{0D41D79C-4686-4CFA-A525-A81906097B4F}"/>
                                            </p:graphicEl>
                                          </p:spTgt>
                                        </p:tgtEl>
                                        <p:attrNameLst>
                                          <p:attrName>ppt_h</p:attrName>
                                        </p:attrNameLst>
                                      </p:cBhvr>
                                      <p:tavLst>
                                        <p:tav tm="0">
                                          <p:val>
                                            <p:fltVal val="0"/>
                                          </p:val>
                                        </p:tav>
                                        <p:tav tm="100000">
                                          <p:val>
                                            <p:strVal val="#ppt_h"/>
                                          </p:val>
                                        </p:tav>
                                      </p:tavLst>
                                    </p:anim>
                                    <p:animEffect transition="in" filter="fade">
                                      <p:cBhvr>
                                        <p:cTn id="41" dur="500"/>
                                        <p:tgtEl>
                                          <p:spTgt spid="2">
                                            <p:graphicEl>
                                              <a:dgm id="{0D41D79C-4686-4CFA-A525-A81906097B4F}"/>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
                                            <p:graphicEl>
                                              <a:dgm id="{C2185AB6-850E-4C8A-9A47-077E9ECA82E6}"/>
                                            </p:graphicEl>
                                          </p:spTgt>
                                        </p:tgtEl>
                                        <p:attrNameLst>
                                          <p:attrName>style.visibility</p:attrName>
                                        </p:attrNameLst>
                                      </p:cBhvr>
                                      <p:to>
                                        <p:strVal val="visible"/>
                                      </p:to>
                                    </p:set>
                                    <p:anim calcmode="lin" valueType="num">
                                      <p:cBhvr>
                                        <p:cTn id="46" dur="500" fill="hold"/>
                                        <p:tgtEl>
                                          <p:spTgt spid="2">
                                            <p:graphicEl>
                                              <a:dgm id="{C2185AB6-850E-4C8A-9A47-077E9ECA82E6}"/>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C2185AB6-850E-4C8A-9A47-077E9ECA82E6}"/>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C2185AB6-850E-4C8A-9A47-077E9ECA82E6}"/>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left)">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9">
                                            <p:graphicEl>
                                              <a:dgm id="{F1361B9C-BD6D-473C-8BF7-E027284E5831}"/>
                                            </p:graphicEl>
                                          </p:spTgt>
                                        </p:tgtEl>
                                        <p:attrNameLst>
                                          <p:attrName>style.visibility</p:attrName>
                                        </p:attrNameLst>
                                      </p:cBhvr>
                                      <p:to>
                                        <p:strVal val="visible"/>
                                      </p:to>
                                    </p:set>
                                    <p:anim calcmode="lin" valueType="num">
                                      <p:cBhvr>
                                        <p:cTn id="58" dur="500" fill="hold"/>
                                        <p:tgtEl>
                                          <p:spTgt spid="9">
                                            <p:graphicEl>
                                              <a:dgm id="{F1361B9C-BD6D-473C-8BF7-E027284E5831}"/>
                                            </p:graphicEl>
                                          </p:spTgt>
                                        </p:tgtEl>
                                        <p:attrNameLst>
                                          <p:attrName>ppt_w</p:attrName>
                                        </p:attrNameLst>
                                      </p:cBhvr>
                                      <p:tavLst>
                                        <p:tav tm="0">
                                          <p:val>
                                            <p:fltVal val="0"/>
                                          </p:val>
                                        </p:tav>
                                        <p:tav tm="100000">
                                          <p:val>
                                            <p:strVal val="#ppt_w"/>
                                          </p:val>
                                        </p:tav>
                                      </p:tavLst>
                                    </p:anim>
                                    <p:anim calcmode="lin" valueType="num">
                                      <p:cBhvr>
                                        <p:cTn id="59" dur="500" fill="hold"/>
                                        <p:tgtEl>
                                          <p:spTgt spid="9">
                                            <p:graphicEl>
                                              <a:dgm id="{F1361B9C-BD6D-473C-8BF7-E027284E5831}"/>
                                            </p:graphicEl>
                                          </p:spTgt>
                                        </p:tgtEl>
                                        <p:attrNameLst>
                                          <p:attrName>ppt_h</p:attrName>
                                        </p:attrNameLst>
                                      </p:cBhvr>
                                      <p:tavLst>
                                        <p:tav tm="0">
                                          <p:val>
                                            <p:fltVal val="0"/>
                                          </p:val>
                                        </p:tav>
                                        <p:tav tm="100000">
                                          <p:val>
                                            <p:strVal val="#ppt_h"/>
                                          </p:val>
                                        </p:tav>
                                      </p:tavLst>
                                    </p:anim>
                                    <p:animEffect transition="in" filter="fade">
                                      <p:cBhvr>
                                        <p:cTn id="60" dur="500"/>
                                        <p:tgtEl>
                                          <p:spTgt spid="9">
                                            <p:graphicEl>
                                              <a:dgm id="{F1361B9C-BD6D-473C-8BF7-E027284E5831}"/>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9">
                                            <p:graphicEl>
                                              <a:dgm id="{36C2B9E6-EE9D-4AB3-B46F-F76D958323FA}"/>
                                            </p:graphicEl>
                                          </p:spTgt>
                                        </p:tgtEl>
                                        <p:attrNameLst>
                                          <p:attrName>style.visibility</p:attrName>
                                        </p:attrNameLst>
                                      </p:cBhvr>
                                      <p:to>
                                        <p:strVal val="visible"/>
                                      </p:to>
                                    </p:set>
                                    <p:anim calcmode="lin" valueType="num">
                                      <p:cBhvr>
                                        <p:cTn id="65" dur="500" fill="hold"/>
                                        <p:tgtEl>
                                          <p:spTgt spid="9">
                                            <p:graphicEl>
                                              <a:dgm id="{36C2B9E6-EE9D-4AB3-B46F-F76D958323FA}"/>
                                            </p:graphicEl>
                                          </p:spTgt>
                                        </p:tgtEl>
                                        <p:attrNameLst>
                                          <p:attrName>ppt_w</p:attrName>
                                        </p:attrNameLst>
                                      </p:cBhvr>
                                      <p:tavLst>
                                        <p:tav tm="0">
                                          <p:val>
                                            <p:fltVal val="0"/>
                                          </p:val>
                                        </p:tav>
                                        <p:tav tm="100000">
                                          <p:val>
                                            <p:strVal val="#ppt_w"/>
                                          </p:val>
                                        </p:tav>
                                      </p:tavLst>
                                    </p:anim>
                                    <p:anim calcmode="lin" valueType="num">
                                      <p:cBhvr>
                                        <p:cTn id="66" dur="500" fill="hold"/>
                                        <p:tgtEl>
                                          <p:spTgt spid="9">
                                            <p:graphicEl>
                                              <a:dgm id="{36C2B9E6-EE9D-4AB3-B46F-F76D958323FA}"/>
                                            </p:graphicEl>
                                          </p:spTgt>
                                        </p:tgtEl>
                                        <p:attrNameLst>
                                          <p:attrName>ppt_h</p:attrName>
                                        </p:attrNameLst>
                                      </p:cBhvr>
                                      <p:tavLst>
                                        <p:tav tm="0">
                                          <p:val>
                                            <p:fltVal val="0"/>
                                          </p:val>
                                        </p:tav>
                                        <p:tav tm="100000">
                                          <p:val>
                                            <p:strVal val="#ppt_h"/>
                                          </p:val>
                                        </p:tav>
                                      </p:tavLst>
                                    </p:anim>
                                    <p:animEffect transition="in" filter="fade">
                                      <p:cBhvr>
                                        <p:cTn id="67" dur="500"/>
                                        <p:tgtEl>
                                          <p:spTgt spid="9">
                                            <p:graphicEl>
                                              <a:dgm id="{36C2B9E6-EE9D-4AB3-B46F-F76D958323FA}"/>
                                            </p:graphicEl>
                                          </p:spTgt>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9">
                                            <p:graphicEl>
                                              <a:dgm id="{99806F92-5573-4FB6-82BC-76D81DE1483E}"/>
                                            </p:graphicEl>
                                          </p:spTgt>
                                        </p:tgtEl>
                                        <p:attrNameLst>
                                          <p:attrName>style.visibility</p:attrName>
                                        </p:attrNameLst>
                                      </p:cBhvr>
                                      <p:to>
                                        <p:strVal val="visible"/>
                                      </p:to>
                                    </p:set>
                                    <p:anim calcmode="lin" valueType="num">
                                      <p:cBhvr>
                                        <p:cTn id="70" dur="500" fill="hold"/>
                                        <p:tgtEl>
                                          <p:spTgt spid="9">
                                            <p:graphicEl>
                                              <a:dgm id="{99806F92-5573-4FB6-82BC-76D81DE1483E}"/>
                                            </p:graphicEl>
                                          </p:spTgt>
                                        </p:tgtEl>
                                        <p:attrNameLst>
                                          <p:attrName>ppt_w</p:attrName>
                                        </p:attrNameLst>
                                      </p:cBhvr>
                                      <p:tavLst>
                                        <p:tav tm="0">
                                          <p:val>
                                            <p:fltVal val="0"/>
                                          </p:val>
                                        </p:tav>
                                        <p:tav tm="100000">
                                          <p:val>
                                            <p:strVal val="#ppt_w"/>
                                          </p:val>
                                        </p:tav>
                                      </p:tavLst>
                                    </p:anim>
                                    <p:anim calcmode="lin" valueType="num">
                                      <p:cBhvr>
                                        <p:cTn id="71" dur="500" fill="hold"/>
                                        <p:tgtEl>
                                          <p:spTgt spid="9">
                                            <p:graphicEl>
                                              <a:dgm id="{99806F92-5573-4FB6-82BC-76D81DE1483E}"/>
                                            </p:graphicEl>
                                          </p:spTgt>
                                        </p:tgtEl>
                                        <p:attrNameLst>
                                          <p:attrName>ppt_h</p:attrName>
                                        </p:attrNameLst>
                                      </p:cBhvr>
                                      <p:tavLst>
                                        <p:tav tm="0">
                                          <p:val>
                                            <p:fltVal val="0"/>
                                          </p:val>
                                        </p:tav>
                                        <p:tav tm="100000">
                                          <p:val>
                                            <p:strVal val="#ppt_h"/>
                                          </p:val>
                                        </p:tav>
                                      </p:tavLst>
                                    </p:anim>
                                    <p:animEffect transition="in" filter="fade">
                                      <p:cBhvr>
                                        <p:cTn id="72" dur="500"/>
                                        <p:tgtEl>
                                          <p:spTgt spid="9">
                                            <p:graphicEl>
                                              <a:dgm id="{99806F92-5573-4FB6-82BC-76D81DE1483E}"/>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9">
                                            <p:graphicEl>
                                              <a:dgm id="{139553DC-D759-44FF-82B1-B9B79888A920}"/>
                                            </p:graphicEl>
                                          </p:spTgt>
                                        </p:tgtEl>
                                        <p:attrNameLst>
                                          <p:attrName>style.visibility</p:attrName>
                                        </p:attrNameLst>
                                      </p:cBhvr>
                                      <p:to>
                                        <p:strVal val="visible"/>
                                      </p:to>
                                    </p:set>
                                    <p:anim calcmode="lin" valueType="num">
                                      <p:cBhvr>
                                        <p:cTn id="77" dur="500" fill="hold"/>
                                        <p:tgtEl>
                                          <p:spTgt spid="9">
                                            <p:graphicEl>
                                              <a:dgm id="{139553DC-D759-44FF-82B1-B9B79888A920}"/>
                                            </p:graphicEl>
                                          </p:spTgt>
                                        </p:tgtEl>
                                        <p:attrNameLst>
                                          <p:attrName>ppt_w</p:attrName>
                                        </p:attrNameLst>
                                      </p:cBhvr>
                                      <p:tavLst>
                                        <p:tav tm="0">
                                          <p:val>
                                            <p:fltVal val="0"/>
                                          </p:val>
                                        </p:tav>
                                        <p:tav tm="100000">
                                          <p:val>
                                            <p:strVal val="#ppt_w"/>
                                          </p:val>
                                        </p:tav>
                                      </p:tavLst>
                                    </p:anim>
                                    <p:anim calcmode="lin" valueType="num">
                                      <p:cBhvr>
                                        <p:cTn id="78" dur="500" fill="hold"/>
                                        <p:tgtEl>
                                          <p:spTgt spid="9">
                                            <p:graphicEl>
                                              <a:dgm id="{139553DC-D759-44FF-82B1-B9B79888A920}"/>
                                            </p:graphicEl>
                                          </p:spTgt>
                                        </p:tgtEl>
                                        <p:attrNameLst>
                                          <p:attrName>ppt_h</p:attrName>
                                        </p:attrNameLst>
                                      </p:cBhvr>
                                      <p:tavLst>
                                        <p:tav tm="0">
                                          <p:val>
                                            <p:fltVal val="0"/>
                                          </p:val>
                                        </p:tav>
                                        <p:tav tm="100000">
                                          <p:val>
                                            <p:strVal val="#ppt_h"/>
                                          </p:val>
                                        </p:tav>
                                      </p:tavLst>
                                    </p:anim>
                                    <p:animEffect transition="in" filter="fade">
                                      <p:cBhvr>
                                        <p:cTn id="79" dur="500"/>
                                        <p:tgtEl>
                                          <p:spTgt spid="9">
                                            <p:graphicEl>
                                              <a:dgm id="{139553DC-D759-44FF-82B1-B9B79888A920}"/>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
                                            <p:graphicEl>
                                              <a:dgm id="{E8EC5DFC-A572-4B0E-837F-0AF9F8B7879E}"/>
                                            </p:graphicEl>
                                          </p:spTgt>
                                        </p:tgtEl>
                                        <p:attrNameLst>
                                          <p:attrName>style.visibility</p:attrName>
                                        </p:attrNameLst>
                                      </p:cBhvr>
                                      <p:to>
                                        <p:strVal val="visible"/>
                                      </p:to>
                                    </p:set>
                                    <p:anim calcmode="lin" valueType="num">
                                      <p:cBhvr>
                                        <p:cTn id="82" dur="500" fill="hold"/>
                                        <p:tgtEl>
                                          <p:spTgt spid="9">
                                            <p:graphicEl>
                                              <a:dgm id="{E8EC5DFC-A572-4B0E-837F-0AF9F8B7879E}"/>
                                            </p:graphicEl>
                                          </p:spTgt>
                                        </p:tgtEl>
                                        <p:attrNameLst>
                                          <p:attrName>ppt_w</p:attrName>
                                        </p:attrNameLst>
                                      </p:cBhvr>
                                      <p:tavLst>
                                        <p:tav tm="0">
                                          <p:val>
                                            <p:fltVal val="0"/>
                                          </p:val>
                                        </p:tav>
                                        <p:tav tm="100000">
                                          <p:val>
                                            <p:strVal val="#ppt_w"/>
                                          </p:val>
                                        </p:tav>
                                      </p:tavLst>
                                    </p:anim>
                                    <p:anim calcmode="lin" valueType="num">
                                      <p:cBhvr>
                                        <p:cTn id="83" dur="500" fill="hold"/>
                                        <p:tgtEl>
                                          <p:spTgt spid="9">
                                            <p:graphicEl>
                                              <a:dgm id="{E8EC5DFC-A572-4B0E-837F-0AF9F8B7879E}"/>
                                            </p:graphicEl>
                                          </p:spTgt>
                                        </p:tgtEl>
                                        <p:attrNameLst>
                                          <p:attrName>ppt_h</p:attrName>
                                        </p:attrNameLst>
                                      </p:cBhvr>
                                      <p:tavLst>
                                        <p:tav tm="0">
                                          <p:val>
                                            <p:fltVal val="0"/>
                                          </p:val>
                                        </p:tav>
                                        <p:tav tm="100000">
                                          <p:val>
                                            <p:strVal val="#ppt_h"/>
                                          </p:val>
                                        </p:tav>
                                      </p:tavLst>
                                    </p:anim>
                                    <p:animEffect transition="in" filter="fade">
                                      <p:cBhvr>
                                        <p:cTn id="84" dur="500"/>
                                        <p:tgtEl>
                                          <p:spTgt spid="9">
                                            <p:graphicEl>
                                              <a:dgm id="{E8EC5DFC-A572-4B0E-837F-0AF9F8B7879E}"/>
                                            </p:graphicEl>
                                          </p:spTgt>
                                        </p:tgtEl>
                                      </p:cBhvr>
                                    </p:animEffect>
                                  </p:childTnLst>
                                </p:cTn>
                              </p:par>
                            </p:childTnLst>
                          </p:cTn>
                        </p:par>
                        <p:par>
                          <p:cTn id="85" fill="hold">
                            <p:stCondLst>
                              <p:cond delay="500"/>
                            </p:stCondLst>
                            <p:childTnLst>
                              <p:par>
                                <p:cTn id="86" presetID="22" presetClass="entr" presetSubtype="4" fill="hold"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down)">
                                      <p:cBhvr>
                                        <p:cTn id="88" dur="500"/>
                                        <p:tgtEl>
                                          <p:spTgt spid="1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wipe(left)">
                                      <p:cBhvr>
                                        <p:cTn id="93" dur="500"/>
                                        <p:tgtEl>
                                          <p:spTgt spid="11"/>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4">
                                            <p:graphicEl>
                                              <a:dgm id="{B6D50A5B-ED78-43DF-9F08-7CEABA661EE8}"/>
                                            </p:graphicEl>
                                          </p:spTgt>
                                        </p:tgtEl>
                                        <p:attrNameLst>
                                          <p:attrName>style.visibility</p:attrName>
                                        </p:attrNameLst>
                                      </p:cBhvr>
                                      <p:to>
                                        <p:strVal val="visible"/>
                                      </p:to>
                                    </p:set>
                                    <p:anim calcmode="lin" valueType="num">
                                      <p:cBhvr>
                                        <p:cTn id="98" dur="500" fill="hold"/>
                                        <p:tgtEl>
                                          <p:spTgt spid="14">
                                            <p:graphicEl>
                                              <a:dgm id="{B6D50A5B-ED78-43DF-9F08-7CEABA661EE8}"/>
                                            </p:graphicEl>
                                          </p:spTgt>
                                        </p:tgtEl>
                                        <p:attrNameLst>
                                          <p:attrName>ppt_w</p:attrName>
                                        </p:attrNameLst>
                                      </p:cBhvr>
                                      <p:tavLst>
                                        <p:tav tm="0">
                                          <p:val>
                                            <p:fltVal val="0"/>
                                          </p:val>
                                        </p:tav>
                                        <p:tav tm="100000">
                                          <p:val>
                                            <p:strVal val="#ppt_w"/>
                                          </p:val>
                                        </p:tav>
                                      </p:tavLst>
                                    </p:anim>
                                    <p:anim calcmode="lin" valueType="num">
                                      <p:cBhvr>
                                        <p:cTn id="99" dur="500" fill="hold"/>
                                        <p:tgtEl>
                                          <p:spTgt spid="14">
                                            <p:graphicEl>
                                              <a:dgm id="{B6D50A5B-ED78-43DF-9F08-7CEABA661EE8}"/>
                                            </p:graphicEl>
                                          </p:spTgt>
                                        </p:tgtEl>
                                        <p:attrNameLst>
                                          <p:attrName>ppt_h</p:attrName>
                                        </p:attrNameLst>
                                      </p:cBhvr>
                                      <p:tavLst>
                                        <p:tav tm="0">
                                          <p:val>
                                            <p:fltVal val="0"/>
                                          </p:val>
                                        </p:tav>
                                        <p:tav tm="100000">
                                          <p:val>
                                            <p:strVal val="#ppt_h"/>
                                          </p:val>
                                        </p:tav>
                                      </p:tavLst>
                                    </p:anim>
                                    <p:animEffect transition="in" filter="fade">
                                      <p:cBhvr>
                                        <p:cTn id="100" dur="500"/>
                                        <p:tgtEl>
                                          <p:spTgt spid="14">
                                            <p:graphicEl>
                                              <a:dgm id="{B6D50A5B-ED78-43DF-9F08-7CEABA661EE8}"/>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14">
                                            <p:graphicEl>
                                              <a:dgm id="{1F3D8E08-9400-4177-8A82-9C989EECC9D0}"/>
                                            </p:graphicEl>
                                          </p:spTgt>
                                        </p:tgtEl>
                                        <p:attrNameLst>
                                          <p:attrName>style.visibility</p:attrName>
                                        </p:attrNameLst>
                                      </p:cBhvr>
                                      <p:to>
                                        <p:strVal val="visible"/>
                                      </p:to>
                                    </p:set>
                                    <p:anim calcmode="lin" valueType="num">
                                      <p:cBhvr>
                                        <p:cTn id="105" dur="500" fill="hold"/>
                                        <p:tgtEl>
                                          <p:spTgt spid="14">
                                            <p:graphicEl>
                                              <a:dgm id="{1F3D8E08-9400-4177-8A82-9C989EECC9D0}"/>
                                            </p:graphicEl>
                                          </p:spTgt>
                                        </p:tgtEl>
                                        <p:attrNameLst>
                                          <p:attrName>ppt_w</p:attrName>
                                        </p:attrNameLst>
                                      </p:cBhvr>
                                      <p:tavLst>
                                        <p:tav tm="0">
                                          <p:val>
                                            <p:fltVal val="0"/>
                                          </p:val>
                                        </p:tav>
                                        <p:tav tm="100000">
                                          <p:val>
                                            <p:strVal val="#ppt_w"/>
                                          </p:val>
                                        </p:tav>
                                      </p:tavLst>
                                    </p:anim>
                                    <p:anim calcmode="lin" valueType="num">
                                      <p:cBhvr>
                                        <p:cTn id="106" dur="500" fill="hold"/>
                                        <p:tgtEl>
                                          <p:spTgt spid="14">
                                            <p:graphicEl>
                                              <a:dgm id="{1F3D8E08-9400-4177-8A82-9C989EECC9D0}"/>
                                            </p:graphicEl>
                                          </p:spTgt>
                                        </p:tgtEl>
                                        <p:attrNameLst>
                                          <p:attrName>ppt_h</p:attrName>
                                        </p:attrNameLst>
                                      </p:cBhvr>
                                      <p:tavLst>
                                        <p:tav tm="0">
                                          <p:val>
                                            <p:fltVal val="0"/>
                                          </p:val>
                                        </p:tav>
                                        <p:tav tm="100000">
                                          <p:val>
                                            <p:strVal val="#ppt_h"/>
                                          </p:val>
                                        </p:tav>
                                      </p:tavLst>
                                    </p:anim>
                                    <p:animEffect transition="in" filter="fade">
                                      <p:cBhvr>
                                        <p:cTn id="107" dur="500"/>
                                        <p:tgtEl>
                                          <p:spTgt spid="14">
                                            <p:graphicEl>
                                              <a:dgm id="{1F3D8E08-9400-4177-8A82-9C989EECC9D0}"/>
                                            </p:graphicEl>
                                          </p:spTgt>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14">
                                            <p:graphicEl>
                                              <a:dgm id="{6DC92BFA-2168-4AC2-BD50-84BE8EA57E4B}"/>
                                            </p:graphicEl>
                                          </p:spTgt>
                                        </p:tgtEl>
                                        <p:attrNameLst>
                                          <p:attrName>style.visibility</p:attrName>
                                        </p:attrNameLst>
                                      </p:cBhvr>
                                      <p:to>
                                        <p:strVal val="visible"/>
                                      </p:to>
                                    </p:set>
                                    <p:anim calcmode="lin" valueType="num">
                                      <p:cBhvr>
                                        <p:cTn id="110" dur="500" fill="hold"/>
                                        <p:tgtEl>
                                          <p:spTgt spid="14">
                                            <p:graphicEl>
                                              <a:dgm id="{6DC92BFA-2168-4AC2-BD50-84BE8EA57E4B}"/>
                                            </p:graphicEl>
                                          </p:spTgt>
                                        </p:tgtEl>
                                        <p:attrNameLst>
                                          <p:attrName>ppt_w</p:attrName>
                                        </p:attrNameLst>
                                      </p:cBhvr>
                                      <p:tavLst>
                                        <p:tav tm="0">
                                          <p:val>
                                            <p:fltVal val="0"/>
                                          </p:val>
                                        </p:tav>
                                        <p:tav tm="100000">
                                          <p:val>
                                            <p:strVal val="#ppt_w"/>
                                          </p:val>
                                        </p:tav>
                                      </p:tavLst>
                                    </p:anim>
                                    <p:anim calcmode="lin" valueType="num">
                                      <p:cBhvr>
                                        <p:cTn id="111" dur="500" fill="hold"/>
                                        <p:tgtEl>
                                          <p:spTgt spid="14">
                                            <p:graphicEl>
                                              <a:dgm id="{6DC92BFA-2168-4AC2-BD50-84BE8EA57E4B}"/>
                                            </p:graphicEl>
                                          </p:spTgt>
                                        </p:tgtEl>
                                        <p:attrNameLst>
                                          <p:attrName>ppt_h</p:attrName>
                                        </p:attrNameLst>
                                      </p:cBhvr>
                                      <p:tavLst>
                                        <p:tav tm="0">
                                          <p:val>
                                            <p:fltVal val="0"/>
                                          </p:val>
                                        </p:tav>
                                        <p:tav tm="100000">
                                          <p:val>
                                            <p:strVal val="#ppt_h"/>
                                          </p:val>
                                        </p:tav>
                                      </p:tavLst>
                                    </p:anim>
                                    <p:animEffect transition="in" filter="fade">
                                      <p:cBhvr>
                                        <p:cTn id="112" dur="500"/>
                                        <p:tgtEl>
                                          <p:spTgt spid="14">
                                            <p:graphicEl>
                                              <a:dgm id="{6DC92BFA-2168-4AC2-BD50-84BE8EA57E4B}"/>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53" presetClass="entr" presetSubtype="16" fill="hold" grpId="0" nodeType="clickEffect">
                                  <p:stCondLst>
                                    <p:cond delay="0"/>
                                  </p:stCondLst>
                                  <p:childTnLst>
                                    <p:set>
                                      <p:cBhvr>
                                        <p:cTn id="116" dur="1" fill="hold">
                                          <p:stCondLst>
                                            <p:cond delay="0"/>
                                          </p:stCondLst>
                                        </p:cTn>
                                        <p:tgtEl>
                                          <p:spTgt spid="14">
                                            <p:graphicEl>
                                              <a:dgm id="{C2F09C63-8D61-4D51-B0EC-A447BB615EAB}"/>
                                            </p:graphicEl>
                                          </p:spTgt>
                                        </p:tgtEl>
                                        <p:attrNameLst>
                                          <p:attrName>style.visibility</p:attrName>
                                        </p:attrNameLst>
                                      </p:cBhvr>
                                      <p:to>
                                        <p:strVal val="visible"/>
                                      </p:to>
                                    </p:set>
                                    <p:anim calcmode="lin" valueType="num">
                                      <p:cBhvr>
                                        <p:cTn id="117" dur="500" fill="hold"/>
                                        <p:tgtEl>
                                          <p:spTgt spid="14">
                                            <p:graphicEl>
                                              <a:dgm id="{C2F09C63-8D61-4D51-B0EC-A447BB615EAB}"/>
                                            </p:graphicEl>
                                          </p:spTgt>
                                        </p:tgtEl>
                                        <p:attrNameLst>
                                          <p:attrName>ppt_w</p:attrName>
                                        </p:attrNameLst>
                                      </p:cBhvr>
                                      <p:tavLst>
                                        <p:tav tm="0">
                                          <p:val>
                                            <p:fltVal val="0"/>
                                          </p:val>
                                        </p:tav>
                                        <p:tav tm="100000">
                                          <p:val>
                                            <p:strVal val="#ppt_w"/>
                                          </p:val>
                                        </p:tav>
                                      </p:tavLst>
                                    </p:anim>
                                    <p:anim calcmode="lin" valueType="num">
                                      <p:cBhvr>
                                        <p:cTn id="118" dur="500" fill="hold"/>
                                        <p:tgtEl>
                                          <p:spTgt spid="14">
                                            <p:graphicEl>
                                              <a:dgm id="{C2F09C63-8D61-4D51-B0EC-A447BB615EAB}"/>
                                            </p:graphicEl>
                                          </p:spTgt>
                                        </p:tgtEl>
                                        <p:attrNameLst>
                                          <p:attrName>ppt_h</p:attrName>
                                        </p:attrNameLst>
                                      </p:cBhvr>
                                      <p:tavLst>
                                        <p:tav tm="0">
                                          <p:val>
                                            <p:fltVal val="0"/>
                                          </p:val>
                                        </p:tav>
                                        <p:tav tm="100000">
                                          <p:val>
                                            <p:strVal val="#ppt_h"/>
                                          </p:val>
                                        </p:tav>
                                      </p:tavLst>
                                    </p:anim>
                                    <p:animEffect transition="in" filter="fade">
                                      <p:cBhvr>
                                        <p:cTn id="119" dur="500"/>
                                        <p:tgtEl>
                                          <p:spTgt spid="14">
                                            <p:graphicEl>
                                              <a:dgm id="{C2F09C63-8D61-4D51-B0EC-A447BB615EAB}"/>
                                            </p:graphicEl>
                                          </p:spTgt>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
                                            <p:graphicEl>
                                              <a:dgm id="{7F30EFEC-07A8-454E-83ED-42670BAB315F}"/>
                                            </p:graphicEl>
                                          </p:spTgt>
                                        </p:tgtEl>
                                        <p:attrNameLst>
                                          <p:attrName>style.visibility</p:attrName>
                                        </p:attrNameLst>
                                      </p:cBhvr>
                                      <p:to>
                                        <p:strVal val="visible"/>
                                      </p:to>
                                    </p:set>
                                    <p:anim calcmode="lin" valueType="num">
                                      <p:cBhvr>
                                        <p:cTn id="122" dur="500" fill="hold"/>
                                        <p:tgtEl>
                                          <p:spTgt spid="14">
                                            <p:graphicEl>
                                              <a:dgm id="{7F30EFEC-07A8-454E-83ED-42670BAB315F}"/>
                                            </p:graphicEl>
                                          </p:spTgt>
                                        </p:tgtEl>
                                        <p:attrNameLst>
                                          <p:attrName>ppt_w</p:attrName>
                                        </p:attrNameLst>
                                      </p:cBhvr>
                                      <p:tavLst>
                                        <p:tav tm="0">
                                          <p:val>
                                            <p:fltVal val="0"/>
                                          </p:val>
                                        </p:tav>
                                        <p:tav tm="100000">
                                          <p:val>
                                            <p:strVal val="#ppt_w"/>
                                          </p:val>
                                        </p:tav>
                                      </p:tavLst>
                                    </p:anim>
                                    <p:anim calcmode="lin" valueType="num">
                                      <p:cBhvr>
                                        <p:cTn id="123" dur="500" fill="hold"/>
                                        <p:tgtEl>
                                          <p:spTgt spid="14">
                                            <p:graphicEl>
                                              <a:dgm id="{7F30EFEC-07A8-454E-83ED-42670BAB315F}"/>
                                            </p:graphicEl>
                                          </p:spTgt>
                                        </p:tgtEl>
                                        <p:attrNameLst>
                                          <p:attrName>ppt_h</p:attrName>
                                        </p:attrNameLst>
                                      </p:cBhvr>
                                      <p:tavLst>
                                        <p:tav tm="0">
                                          <p:val>
                                            <p:fltVal val="0"/>
                                          </p:val>
                                        </p:tav>
                                        <p:tav tm="100000">
                                          <p:val>
                                            <p:strVal val="#ppt_h"/>
                                          </p:val>
                                        </p:tav>
                                      </p:tavLst>
                                    </p:anim>
                                    <p:animEffect transition="in" filter="fade">
                                      <p:cBhvr>
                                        <p:cTn id="124" dur="500"/>
                                        <p:tgtEl>
                                          <p:spTgt spid="14">
                                            <p:graphicEl>
                                              <a:dgm id="{7F30EFEC-07A8-454E-83ED-42670BAB315F}"/>
                                            </p:graphicEl>
                                          </p:spTgt>
                                        </p:tgtEl>
                                      </p:cBhvr>
                                    </p:animEffect>
                                  </p:childTnLst>
                                </p:cTn>
                              </p:par>
                            </p:childTnLst>
                          </p:cTn>
                        </p:par>
                      </p:childTnLst>
                    </p:cTn>
                  </p:par>
                  <p:par>
                    <p:cTn id="125" fill="hold">
                      <p:stCondLst>
                        <p:cond delay="indefinite"/>
                      </p:stCondLst>
                      <p:childTnLst>
                        <p:par>
                          <p:cTn id="126" fill="hold">
                            <p:stCondLst>
                              <p:cond delay="0"/>
                            </p:stCondLst>
                            <p:childTnLst>
                              <p:par>
                                <p:cTn id="127" presetID="53" presetClass="entr" presetSubtype="16" fill="hold" grpId="0" nodeType="clickEffect">
                                  <p:stCondLst>
                                    <p:cond delay="0"/>
                                  </p:stCondLst>
                                  <p:childTnLst>
                                    <p:set>
                                      <p:cBhvr>
                                        <p:cTn id="128" dur="1" fill="hold">
                                          <p:stCondLst>
                                            <p:cond delay="0"/>
                                          </p:stCondLst>
                                        </p:cTn>
                                        <p:tgtEl>
                                          <p:spTgt spid="14">
                                            <p:graphicEl>
                                              <a:dgm id="{92A54B3A-4865-4431-BE41-04CF71767210}"/>
                                            </p:graphicEl>
                                          </p:spTgt>
                                        </p:tgtEl>
                                        <p:attrNameLst>
                                          <p:attrName>style.visibility</p:attrName>
                                        </p:attrNameLst>
                                      </p:cBhvr>
                                      <p:to>
                                        <p:strVal val="visible"/>
                                      </p:to>
                                    </p:set>
                                    <p:anim calcmode="lin" valueType="num">
                                      <p:cBhvr>
                                        <p:cTn id="129" dur="500" fill="hold"/>
                                        <p:tgtEl>
                                          <p:spTgt spid="14">
                                            <p:graphicEl>
                                              <a:dgm id="{92A54B3A-4865-4431-BE41-04CF71767210}"/>
                                            </p:graphicEl>
                                          </p:spTgt>
                                        </p:tgtEl>
                                        <p:attrNameLst>
                                          <p:attrName>ppt_w</p:attrName>
                                        </p:attrNameLst>
                                      </p:cBhvr>
                                      <p:tavLst>
                                        <p:tav tm="0">
                                          <p:val>
                                            <p:fltVal val="0"/>
                                          </p:val>
                                        </p:tav>
                                        <p:tav tm="100000">
                                          <p:val>
                                            <p:strVal val="#ppt_w"/>
                                          </p:val>
                                        </p:tav>
                                      </p:tavLst>
                                    </p:anim>
                                    <p:anim calcmode="lin" valueType="num">
                                      <p:cBhvr>
                                        <p:cTn id="130" dur="500" fill="hold"/>
                                        <p:tgtEl>
                                          <p:spTgt spid="14">
                                            <p:graphicEl>
                                              <a:dgm id="{92A54B3A-4865-4431-BE41-04CF71767210}"/>
                                            </p:graphicEl>
                                          </p:spTgt>
                                        </p:tgtEl>
                                        <p:attrNameLst>
                                          <p:attrName>ppt_h</p:attrName>
                                        </p:attrNameLst>
                                      </p:cBhvr>
                                      <p:tavLst>
                                        <p:tav tm="0">
                                          <p:val>
                                            <p:fltVal val="0"/>
                                          </p:val>
                                        </p:tav>
                                        <p:tav tm="100000">
                                          <p:val>
                                            <p:strVal val="#ppt_h"/>
                                          </p:val>
                                        </p:tav>
                                      </p:tavLst>
                                    </p:anim>
                                    <p:animEffect transition="in" filter="fade">
                                      <p:cBhvr>
                                        <p:cTn id="131" dur="500"/>
                                        <p:tgtEl>
                                          <p:spTgt spid="14">
                                            <p:graphicEl>
                                              <a:dgm id="{92A54B3A-4865-4431-BE41-04CF71767210}"/>
                                            </p:graphicEl>
                                          </p:spTgt>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14">
                                            <p:graphicEl>
                                              <a:dgm id="{6054EE31-C25B-4183-AF55-27F1495AD64A}"/>
                                            </p:graphicEl>
                                          </p:spTgt>
                                        </p:tgtEl>
                                        <p:attrNameLst>
                                          <p:attrName>style.visibility</p:attrName>
                                        </p:attrNameLst>
                                      </p:cBhvr>
                                      <p:to>
                                        <p:strVal val="visible"/>
                                      </p:to>
                                    </p:set>
                                    <p:anim calcmode="lin" valueType="num">
                                      <p:cBhvr>
                                        <p:cTn id="134" dur="500" fill="hold"/>
                                        <p:tgtEl>
                                          <p:spTgt spid="14">
                                            <p:graphicEl>
                                              <a:dgm id="{6054EE31-C25B-4183-AF55-27F1495AD64A}"/>
                                            </p:graphicEl>
                                          </p:spTgt>
                                        </p:tgtEl>
                                        <p:attrNameLst>
                                          <p:attrName>ppt_w</p:attrName>
                                        </p:attrNameLst>
                                      </p:cBhvr>
                                      <p:tavLst>
                                        <p:tav tm="0">
                                          <p:val>
                                            <p:fltVal val="0"/>
                                          </p:val>
                                        </p:tav>
                                        <p:tav tm="100000">
                                          <p:val>
                                            <p:strVal val="#ppt_w"/>
                                          </p:val>
                                        </p:tav>
                                      </p:tavLst>
                                    </p:anim>
                                    <p:anim calcmode="lin" valueType="num">
                                      <p:cBhvr>
                                        <p:cTn id="135" dur="500" fill="hold"/>
                                        <p:tgtEl>
                                          <p:spTgt spid="14">
                                            <p:graphicEl>
                                              <a:dgm id="{6054EE31-C25B-4183-AF55-27F1495AD64A}"/>
                                            </p:graphicEl>
                                          </p:spTgt>
                                        </p:tgtEl>
                                        <p:attrNameLst>
                                          <p:attrName>ppt_h</p:attrName>
                                        </p:attrNameLst>
                                      </p:cBhvr>
                                      <p:tavLst>
                                        <p:tav tm="0">
                                          <p:val>
                                            <p:fltVal val="0"/>
                                          </p:val>
                                        </p:tav>
                                        <p:tav tm="100000">
                                          <p:val>
                                            <p:strVal val="#ppt_h"/>
                                          </p:val>
                                        </p:tav>
                                      </p:tavLst>
                                    </p:anim>
                                    <p:animEffect transition="in" filter="fade">
                                      <p:cBhvr>
                                        <p:cTn id="136" dur="500"/>
                                        <p:tgtEl>
                                          <p:spTgt spid="14">
                                            <p:graphicEl>
                                              <a:dgm id="{6054EE31-C25B-4183-AF55-27F1495AD64A}"/>
                                            </p:graphicEl>
                                          </p:spTgt>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15">
                                            <p:graphicEl>
                                              <a:dgm id="{B6D50A5B-ED78-43DF-9F08-7CEABA661EE8}"/>
                                            </p:graphicEl>
                                          </p:spTgt>
                                        </p:tgtEl>
                                        <p:attrNameLst>
                                          <p:attrName>style.visibility</p:attrName>
                                        </p:attrNameLst>
                                      </p:cBhvr>
                                      <p:to>
                                        <p:strVal val="visible"/>
                                      </p:to>
                                    </p:set>
                                    <p:anim calcmode="lin" valueType="num">
                                      <p:cBhvr>
                                        <p:cTn id="141" dur="500" fill="hold"/>
                                        <p:tgtEl>
                                          <p:spTgt spid="15">
                                            <p:graphicEl>
                                              <a:dgm id="{B6D50A5B-ED78-43DF-9F08-7CEABA661EE8}"/>
                                            </p:graphicEl>
                                          </p:spTgt>
                                        </p:tgtEl>
                                        <p:attrNameLst>
                                          <p:attrName>ppt_w</p:attrName>
                                        </p:attrNameLst>
                                      </p:cBhvr>
                                      <p:tavLst>
                                        <p:tav tm="0">
                                          <p:val>
                                            <p:fltVal val="0"/>
                                          </p:val>
                                        </p:tav>
                                        <p:tav tm="100000">
                                          <p:val>
                                            <p:strVal val="#ppt_w"/>
                                          </p:val>
                                        </p:tav>
                                      </p:tavLst>
                                    </p:anim>
                                    <p:anim calcmode="lin" valueType="num">
                                      <p:cBhvr>
                                        <p:cTn id="142" dur="500" fill="hold"/>
                                        <p:tgtEl>
                                          <p:spTgt spid="15">
                                            <p:graphicEl>
                                              <a:dgm id="{B6D50A5B-ED78-43DF-9F08-7CEABA661EE8}"/>
                                            </p:graphicEl>
                                          </p:spTgt>
                                        </p:tgtEl>
                                        <p:attrNameLst>
                                          <p:attrName>ppt_h</p:attrName>
                                        </p:attrNameLst>
                                      </p:cBhvr>
                                      <p:tavLst>
                                        <p:tav tm="0">
                                          <p:val>
                                            <p:fltVal val="0"/>
                                          </p:val>
                                        </p:tav>
                                        <p:tav tm="100000">
                                          <p:val>
                                            <p:strVal val="#ppt_h"/>
                                          </p:val>
                                        </p:tav>
                                      </p:tavLst>
                                    </p:anim>
                                    <p:animEffect transition="in" filter="fade">
                                      <p:cBhvr>
                                        <p:cTn id="143" dur="500"/>
                                        <p:tgtEl>
                                          <p:spTgt spid="15">
                                            <p:graphicEl>
                                              <a:dgm id="{B6D50A5B-ED78-43DF-9F08-7CEABA661EE8}"/>
                                            </p:graphicEl>
                                          </p:spTgt>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grpId="0" nodeType="clickEffect">
                                  <p:stCondLst>
                                    <p:cond delay="0"/>
                                  </p:stCondLst>
                                  <p:childTnLst>
                                    <p:set>
                                      <p:cBhvr>
                                        <p:cTn id="147" dur="1" fill="hold">
                                          <p:stCondLst>
                                            <p:cond delay="0"/>
                                          </p:stCondLst>
                                        </p:cTn>
                                        <p:tgtEl>
                                          <p:spTgt spid="15">
                                            <p:graphicEl>
                                              <a:dgm id="{1F3D8E08-9400-4177-8A82-9C989EECC9D0}"/>
                                            </p:graphicEl>
                                          </p:spTgt>
                                        </p:tgtEl>
                                        <p:attrNameLst>
                                          <p:attrName>style.visibility</p:attrName>
                                        </p:attrNameLst>
                                      </p:cBhvr>
                                      <p:to>
                                        <p:strVal val="visible"/>
                                      </p:to>
                                    </p:set>
                                    <p:anim calcmode="lin" valueType="num">
                                      <p:cBhvr>
                                        <p:cTn id="148" dur="500" fill="hold"/>
                                        <p:tgtEl>
                                          <p:spTgt spid="15">
                                            <p:graphicEl>
                                              <a:dgm id="{1F3D8E08-9400-4177-8A82-9C989EECC9D0}"/>
                                            </p:graphicEl>
                                          </p:spTgt>
                                        </p:tgtEl>
                                        <p:attrNameLst>
                                          <p:attrName>ppt_w</p:attrName>
                                        </p:attrNameLst>
                                      </p:cBhvr>
                                      <p:tavLst>
                                        <p:tav tm="0">
                                          <p:val>
                                            <p:fltVal val="0"/>
                                          </p:val>
                                        </p:tav>
                                        <p:tav tm="100000">
                                          <p:val>
                                            <p:strVal val="#ppt_w"/>
                                          </p:val>
                                        </p:tav>
                                      </p:tavLst>
                                    </p:anim>
                                    <p:anim calcmode="lin" valueType="num">
                                      <p:cBhvr>
                                        <p:cTn id="149" dur="500" fill="hold"/>
                                        <p:tgtEl>
                                          <p:spTgt spid="15">
                                            <p:graphicEl>
                                              <a:dgm id="{1F3D8E08-9400-4177-8A82-9C989EECC9D0}"/>
                                            </p:graphicEl>
                                          </p:spTgt>
                                        </p:tgtEl>
                                        <p:attrNameLst>
                                          <p:attrName>ppt_h</p:attrName>
                                        </p:attrNameLst>
                                      </p:cBhvr>
                                      <p:tavLst>
                                        <p:tav tm="0">
                                          <p:val>
                                            <p:fltVal val="0"/>
                                          </p:val>
                                        </p:tav>
                                        <p:tav tm="100000">
                                          <p:val>
                                            <p:strVal val="#ppt_h"/>
                                          </p:val>
                                        </p:tav>
                                      </p:tavLst>
                                    </p:anim>
                                    <p:animEffect transition="in" filter="fade">
                                      <p:cBhvr>
                                        <p:cTn id="150" dur="500"/>
                                        <p:tgtEl>
                                          <p:spTgt spid="15">
                                            <p:graphicEl>
                                              <a:dgm id="{1F3D8E08-9400-4177-8A82-9C989EECC9D0}"/>
                                            </p:graphicEl>
                                          </p:spTgt>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5">
                                            <p:graphicEl>
                                              <a:dgm id="{6DC92BFA-2168-4AC2-BD50-84BE8EA57E4B}"/>
                                            </p:graphicEl>
                                          </p:spTgt>
                                        </p:tgtEl>
                                        <p:attrNameLst>
                                          <p:attrName>style.visibility</p:attrName>
                                        </p:attrNameLst>
                                      </p:cBhvr>
                                      <p:to>
                                        <p:strVal val="visible"/>
                                      </p:to>
                                    </p:set>
                                    <p:anim calcmode="lin" valueType="num">
                                      <p:cBhvr>
                                        <p:cTn id="153" dur="500" fill="hold"/>
                                        <p:tgtEl>
                                          <p:spTgt spid="15">
                                            <p:graphicEl>
                                              <a:dgm id="{6DC92BFA-2168-4AC2-BD50-84BE8EA57E4B}"/>
                                            </p:graphicEl>
                                          </p:spTgt>
                                        </p:tgtEl>
                                        <p:attrNameLst>
                                          <p:attrName>ppt_w</p:attrName>
                                        </p:attrNameLst>
                                      </p:cBhvr>
                                      <p:tavLst>
                                        <p:tav tm="0">
                                          <p:val>
                                            <p:fltVal val="0"/>
                                          </p:val>
                                        </p:tav>
                                        <p:tav tm="100000">
                                          <p:val>
                                            <p:strVal val="#ppt_w"/>
                                          </p:val>
                                        </p:tav>
                                      </p:tavLst>
                                    </p:anim>
                                    <p:anim calcmode="lin" valueType="num">
                                      <p:cBhvr>
                                        <p:cTn id="154" dur="500" fill="hold"/>
                                        <p:tgtEl>
                                          <p:spTgt spid="15">
                                            <p:graphicEl>
                                              <a:dgm id="{6DC92BFA-2168-4AC2-BD50-84BE8EA57E4B}"/>
                                            </p:graphicEl>
                                          </p:spTgt>
                                        </p:tgtEl>
                                        <p:attrNameLst>
                                          <p:attrName>ppt_h</p:attrName>
                                        </p:attrNameLst>
                                      </p:cBhvr>
                                      <p:tavLst>
                                        <p:tav tm="0">
                                          <p:val>
                                            <p:fltVal val="0"/>
                                          </p:val>
                                        </p:tav>
                                        <p:tav tm="100000">
                                          <p:val>
                                            <p:strVal val="#ppt_h"/>
                                          </p:val>
                                        </p:tav>
                                      </p:tavLst>
                                    </p:anim>
                                    <p:animEffect transition="in" filter="fade">
                                      <p:cBhvr>
                                        <p:cTn id="155" dur="500"/>
                                        <p:tgtEl>
                                          <p:spTgt spid="15">
                                            <p:graphicEl>
                                              <a:dgm id="{6DC92BFA-2168-4AC2-BD50-84BE8EA57E4B}"/>
                                            </p:graphicEl>
                                          </p:spTgt>
                                        </p:tgtEl>
                                      </p:cBhvr>
                                    </p:animEffect>
                                  </p:childTnLst>
                                </p:cTn>
                              </p:par>
                            </p:childTnLst>
                          </p:cTn>
                        </p:par>
                      </p:childTnLst>
                    </p:cTn>
                  </p:par>
                  <p:par>
                    <p:cTn id="156" fill="hold">
                      <p:stCondLst>
                        <p:cond delay="indefinite"/>
                      </p:stCondLst>
                      <p:childTnLst>
                        <p:par>
                          <p:cTn id="157" fill="hold">
                            <p:stCondLst>
                              <p:cond delay="0"/>
                            </p:stCondLst>
                            <p:childTnLst>
                              <p:par>
                                <p:cTn id="158" presetID="53" presetClass="entr" presetSubtype="16" fill="hold" grpId="0" nodeType="clickEffect">
                                  <p:stCondLst>
                                    <p:cond delay="0"/>
                                  </p:stCondLst>
                                  <p:childTnLst>
                                    <p:set>
                                      <p:cBhvr>
                                        <p:cTn id="159" dur="1" fill="hold">
                                          <p:stCondLst>
                                            <p:cond delay="0"/>
                                          </p:stCondLst>
                                        </p:cTn>
                                        <p:tgtEl>
                                          <p:spTgt spid="15">
                                            <p:graphicEl>
                                              <a:dgm id="{C2F09C63-8D61-4D51-B0EC-A447BB615EAB}"/>
                                            </p:graphicEl>
                                          </p:spTgt>
                                        </p:tgtEl>
                                        <p:attrNameLst>
                                          <p:attrName>style.visibility</p:attrName>
                                        </p:attrNameLst>
                                      </p:cBhvr>
                                      <p:to>
                                        <p:strVal val="visible"/>
                                      </p:to>
                                    </p:set>
                                    <p:anim calcmode="lin" valueType="num">
                                      <p:cBhvr>
                                        <p:cTn id="160" dur="500" fill="hold"/>
                                        <p:tgtEl>
                                          <p:spTgt spid="15">
                                            <p:graphicEl>
                                              <a:dgm id="{C2F09C63-8D61-4D51-B0EC-A447BB615EAB}"/>
                                            </p:graphicEl>
                                          </p:spTgt>
                                        </p:tgtEl>
                                        <p:attrNameLst>
                                          <p:attrName>ppt_w</p:attrName>
                                        </p:attrNameLst>
                                      </p:cBhvr>
                                      <p:tavLst>
                                        <p:tav tm="0">
                                          <p:val>
                                            <p:fltVal val="0"/>
                                          </p:val>
                                        </p:tav>
                                        <p:tav tm="100000">
                                          <p:val>
                                            <p:strVal val="#ppt_w"/>
                                          </p:val>
                                        </p:tav>
                                      </p:tavLst>
                                    </p:anim>
                                    <p:anim calcmode="lin" valueType="num">
                                      <p:cBhvr>
                                        <p:cTn id="161" dur="500" fill="hold"/>
                                        <p:tgtEl>
                                          <p:spTgt spid="15">
                                            <p:graphicEl>
                                              <a:dgm id="{C2F09C63-8D61-4D51-B0EC-A447BB615EAB}"/>
                                            </p:graphicEl>
                                          </p:spTgt>
                                        </p:tgtEl>
                                        <p:attrNameLst>
                                          <p:attrName>ppt_h</p:attrName>
                                        </p:attrNameLst>
                                      </p:cBhvr>
                                      <p:tavLst>
                                        <p:tav tm="0">
                                          <p:val>
                                            <p:fltVal val="0"/>
                                          </p:val>
                                        </p:tav>
                                        <p:tav tm="100000">
                                          <p:val>
                                            <p:strVal val="#ppt_h"/>
                                          </p:val>
                                        </p:tav>
                                      </p:tavLst>
                                    </p:anim>
                                    <p:animEffect transition="in" filter="fade">
                                      <p:cBhvr>
                                        <p:cTn id="162" dur="500"/>
                                        <p:tgtEl>
                                          <p:spTgt spid="15">
                                            <p:graphicEl>
                                              <a:dgm id="{C2F09C63-8D61-4D51-B0EC-A447BB615EAB}"/>
                                            </p:graphicEl>
                                          </p:spTgt>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5">
                                            <p:graphicEl>
                                              <a:dgm id="{7F30EFEC-07A8-454E-83ED-42670BAB315F}"/>
                                            </p:graphicEl>
                                          </p:spTgt>
                                        </p:tgtEl>
                                        <p:attrNameLst>
                                          <p:attrName>style.visibility</p:attrName>
                                        </p:attrNameLst>
                                      </p:cBhvr>
                                      <p:to>
                                        <p:strVal val="visible"/>
                                      </p:to>
                                    </p:set>
                                    <p:anim calcmode="lin" valueType="num">
                                      <p:cBhvr>
                                        <p:cTn id="165" dur="500" fill="hold"/>
                                        <p:tgtEl>
                                          <p:spTgt spid="15">
                                            <p:graphicEl>
                                              <a:dgm id="{7F30EFEC-07A8-454E-83ED-42670BAB315F}"/>
                                            </p:graphicEl>
                                          </p:spTgt>
                                        </p:tgtEl>
                                        <p:attrNameLst>
                                          <p:attrName>ppt_w</p:attrName>
                                        </p:attrNameLst>
                                      </p:cBhvr>
                                      <p:tavLst>
                                        <p:tav tm="0">
                                          <p:val>
                                            <p:fltVal val="0"/>
                                          </p:val>
                                        </p:tav>
                                        <p:tav tm="100000">
                                          <p:val>
                                            <p:strVal val="#ppt_w"/>
                                          </p:val>
                                        </p:tav>
                                      </p:tavLst>
                                    </p:anim>
                                    <p:anim calcmode="lin" valueType="num">
                                      <p:cBhvr>
                                        <p:cTn id="166" dur="500" fill="hold"/>
                                        <p:tgtEl>
                                          <p:spTgt spid="15">
                                            <p:graphicEl>
                                              <a:dgm id="{7F30EFEC-07A8-454E-83ED-42670BAB315F}"/>
                                            </p:graphicEl>
                                          </p:spTgt>
                                        </p:tgtEl>
                                        <p:attrNameLst>
                                          <p:attrName>ppt_h</p:attrName>
                                        </p:attrNameLst>
                                      </p:cBhvr>
                                      <p:tavLst>
                                        <p:tav tm="0">
                                          <p:val>
                                            <p:fltVal val="0"/>
                                          </p:val>
                                        </p:tav>
                                        <p:tav tm="100000">
                                          <p:val>
                                            <p:strVal val="#ppt_h"/>
                                          </p:val>
                                        </p:tav>
                                      </p:tavLst>
                                    </p:anim>
                                    <p:animEffect transition="in" filter="fade">
                                      <p:cBhvr>
                                        <p:cTn id="167" dur="500"/>
                                        <p:tgtEl>
                                          <p:spTgt spid="15">
                                            <p:graphicEl>
                                              <a:dgm id="{7F30EFEC-07A8-454E-83ED-42670BAB315F}"/>
                                            </p:graphicEl>
                                          </p:spTgt>
                                        </p:tgtEl>
                                      </p:cBhvr>
                                    </p:animEffect>
                                  </p:childTnLst>
                                </p:cTn>
                              </p:par>
                            </p:childTnLst>
                          </p:cTn>
                        </p:par>
                      </p:childTnLst>
                    </p:cTn>
                  </p:par>
                  <p:par>
                    <p:cTn id="168" fill="hold">
                      <p:stCondLst>
                        <p:cond delay="indefinite"/>
                      </p:stCondLst>
                      <p:childTnLst>
                        <p:par>
                          <p:cTn id="169" fill="hold">
                            <p:stCondLst>
                              <p:cond delay="0"/>
                            </p:stCondLst>
                            <p:childTnLst>
                              <p:par>
                                <p:cTn id="170" presetID="53" presetClass="entr" presetSubtype="16" fill="hold" grpId="0" nodeType="clickEffect">
                                  <p:stCondLst>
                                    <p:cond delay="0"/>
                                  </p:stCondLst>
                                  <p:childTnLst>
                                    <p:set>
                                      <p:cBhvr>
                                        <p:cTn id="171" dur="1" fill="hold">
                                          <p:stCondLst>
                                            <p:cond delay="0"/>
                                          </p:stCondLst>
                                        </p:cTn>
                                        <p:tgtEl>
                                          <p:spTgt spid="15">
                                            <p:graphicEl>
                                              <a:dgm id="{92A54B3A-4865-4431-BE41-04CF71767210}"/>
                                            </p:graphicEl>
                                          </p:spTgt>
                                        </p:tgtEl>
                                        <p:attrNameLst>
                                          <p:attrName>style.visibility</p:attrName>
                                        </p:attrNameLst>
                                      </p:cBhvr>
                                      <p:to>
                                        <p:strVal val="visible"/>
                                      </p:to>
                                    </p:set>
                                    <p:anim calcmode="lin" valueType="num">
                                      <p:cBhvr>
                                        <p:cTn id="172" dur="500" fill="hold"/>
                                        <p:tgtEl>
                                          <p:spTgt spid="15">
                                            <p:graphicEl>
                                              <a:dgm id="{92A54B3A-4865-4431-BE41-04CF71767210}"/>
                                            </p:graphicEl>
                                          </p:spTgt>
                                        </p:tgtEl>
                                        <p:attrNameLst>
                                          <p:attrName>ppt_w</p:attrName>
                                        </p:attrNameLst>
                                      </p:cBhvr>
                                      <p:tavLst>
                                        <p:tav tm="0">
                                          <p:val>
                                            <p:fltVal val="0"/>
                                          </p:val>
                                        </p:tav>
                                        <p:tav tm="100000">
                                          <p:val>
                                            <p:strVal val="#ppt_w"/>
                                          </p:val>
                                        </p:tav>
                                      </p:tavLst>
                                    </p:anim>
                                    <p:anim calcmode="lin" valueType="num">
                                      <p:cBhvr>
                                        <p:cTn id="173" dur="500" fill="hold"/>
                                        <p:tgtEl>
                                          <p:spTgt spid="15">
                                            <p:graphicEl>
                                              <a:dgm id="{92A54B3A-4865-4431-BE41-04CF71767210}"/>
                                            </p:graphicEl>
                                          </p:spTgt>
                                        </p:tgtEl>
                                        <p:attrNameLst>
                                          <p:attrName>ppt_h</p:attrName>
                                        </p:attrNameLst>
                                      </p:cBhvr>
                                      <p:tavLst>
                                        <p:tav tm="0">
                                          <p:val>
                                            <p:fltVal val="0"/>
                                          </p:val>
                                        </p:tav>
                                        <p:tav tm="100000">
                                          <p:val>
                                            <p:strVal val="#ppt_h"/>
                                          </p:val>
                                        </p:tav>
                                      </p:tavLst>
                                    </p:anim>
                                    <p:animEffect transition="in" filter="fade">
                                      <p:cBhvr>
                                        <p:cTn id="174" dur="500"/>
                                        <p:tgtEl>
                                          <p:spTgt spid="15">
                                            <p:graphicEl>
                                              <a:dgm id="{92A54B3A-4865-4431-BE41-04CF71767210}"/>
                                            </p:graphicEl>
                                          </p:spTgt>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15">
                                            <p:graphicEl>
                                              <a:dgm id="{6054EE31-C25B-4183-AF55-27F1495AD64A}"/>
                                            </p:graphicEl>
                                          </p:spTgt>
                                        </p:tgtEl>
                                        <p:attrNameLst>
                                          <p:attrName>style.visibility</p:attrName>
                                        </p:attrNameLst>
                                      </p:cBhvr>
                                      <p:to>
                                        <p:strVal val="visible"/>
                                      </p:to>
                                    </p:set>
                                    <p:anim calcmode="lin" valueType="num">
                                      <p:cBhvr>
                                        <p:cTn id="177" dur="500" fill="hold"/>
                                        <p:tgtEl>
                                          <p:spTgt spid="15">
                                            <p:graphicEl>
                                              <a:dgm id="{6054EE31-C25B-4183-AF55-27F1495AD64A}"/>
                                            </p:graphicEl>
                                          </p:spTgt>
                                        </p:tgtEl>
                                        <p:attrNameLst>
                                          <p:attrName>ppt_w</p:attrName>
                                        </p:attrNameLst>
                                      </p:cBhvr>
                                      <p:tavLst>
                                        <p:tav tm="0">
                                          <p:val>
                                            <p:fltVal val="0"/>
                                          </p:val>
                                        </p:tav>
                                        <p:tav tm="100000">
                                          <p:val>
                                            <p:strVal val="#ppt_w"/>
                                          </p:val>
                                        </p:tav>
                                      </p:tavLst>
                                    </p:anim>
                                    <p:anim calcmode="lin" valueType="num">
                                      <p:cBhvr>
                                        <p:cTn id="178" dur="500" fill="hold"/>
                                        <p:tgtEl>
                                          <p:spTgt spid="15">
                                            <p:graphicEl>
                                              <a:dgm id="{6054EE31-C25B-4183-AF55-27F1495AD64A}"/>
                                            </p:graphicEl>
                                          </p:spTgt>
                                        </p:tgtEl>
                                        <p:attrNameLst>
                                          <p:attrName>ppt_h</p:attrName>
                                        </p:attrNameLst>
                                      </p:cBhvr>
                                      <p:tavLst>
                                        <p:tav tm="0">
                                          <p:val>
                                            <p:fltVal val="0"/>
                                          </p:val>
                                        </p:tav>
                                        <p:tav tm="100000">
                                          <p:val>
                                            <p:strVal val="#ppt_h"/>
                                          </p:val>
                                        </p:tav>
                                      </p:tavLst>
                                    </p:anim>
                                    <p:animEffect transition="in" filter="fade">
                                      <p:cBhvr>
                                        <p:cTn id="179" dur="500"/>
                                        <p:tgtEl>
                                          <p:spTgt spid="15">
                                            <p:graphicEl>
                                              <a:dgm id="{6054EE31-C25B-4183-AF55-27F1495AD64A}"/>
                                            </p:graphicEl>
                                          </p:spTgt>
                                        </p:tgtEl>
                                      </p:cBhvr>
                                    </p:animEffect>
                                  </p:childTnLst>
                                </p:cTn>
                              </p:par>
                            </p:childTnLst>
                          </p:cTn>
                        </p:par>
                      </p:childTnLst>
                    </p:cTn>
                  </p:par>
                  <p:par>
                    <p:cTn id="180" fill="hold">
                      <p:stCondLst>
                        <p:cond delay="indefinite"/>
                      </p:stCondLst>
                      <p:childTnLst>
                        <p:par>
                          <p:cTn id="181" fill="hold">
                            <p:stCondLst>
                              <p:cond delay="0"/>
                            </p:stCondLst>
                            <p:childTnLst>
                              <p:par>
                                <p:cTn id="182" presetID="53" presetClass="entr" presetSubtype="16" fill="hold" grpId="0" nodeType="clickEffect">
                                  <p:stCondLst>
                                    <p:cond delay="0"/>
                                  </p:stCondLst>
                                  <p:childTnLst>
                                    <p:set>
                                      <p:cBhvr>
                                        <p:cTn id="183" dur="1" fill="hold">
                                          <p:stCondLst>
                                            <p:cond delay="0"/>
                                          </p:stCondLst>
                                        </p:cTn>
                                        <p:tgtEl>
                                          <p:spTgt spid="16">
                                            <p:graphicEl>
                                              <a:dgm id="{F1361B9C-BD6D-473C-8BF7-E027284E5831}"/>
                                            </p:graphicEl>
                                          </p:spTgt>
                                        </p:tgtEl>
                                        <p:attrNameLst>
                                          <p:attrName>style.visibility</p:attrName>
                                        </p:attrNameLst>
                                      </p:cBhvr>
                                      <p:to>
                                        <p:strVal val="visible"/>
                                      </p:to>
                                    </p:set>
                                    <p:anim calcmode="lin" valueType="num">
                                      <p:cBhvr>
                                        <p:cTn id="184" dur="500" fill="hold"/>
                                        <p:tgtEl>
                                          <p:spTgt spid="16">
                                            <p:graphicEl>
                                              <a:dgm id="{F1361B9C-BD6D-473C-8BF7-E027284E5831}"/>
                                            </p:graphicEl>
                                          </p:spTgt>
                                        </p:tgtEl>
                                        <p:attrNameLst>
                                          <p:attrName>ppt_w</p:attrName>
                                        </p:attrNameLst>
                                      </p:cBhvr>
                                      <p:tavLst>
                                        <p:tav tm="0">
                                          <p:val>
                                            <p:fltVal val="0"/>
                                          </p:val>
                                        </p:tav>
                                        <p:tav tm="100000">
                                          <p:val>
                                            <p:strVal val="#ppt_w"/>
                                          </p:val>
                                        </p:tav>
                                      </p:tavLst>
                                    </p:anim>
                                    <p:anim calcmode="lin" valueType="num">
                                      <p:cBhvr>
                                        <p:cTn id="185" dur="500" fill="hold"/>
                                        <p:tgtEl>
                                          <p:spTgt spid="16">
                                            <p:graphicEl>
                                              <a:dgm id="{F1361B9C-BD6D-473C-8BF7-E027284E5831}"/>
                                            </p:graphicEl>
                                          </p:spTgt>
                                        </p:tgtEl>
                                        <p:attrNameLst>
                                          <p:attrName>ppt_h</p:attrName>
                                        </p:attrNameLst>
                                      </p:cBhvr>
                                      <p:tavLst>
                                        <p:tav tm="0">
                                          <p:val>
                                            <p:fltVal val="0"/>
                                          </p:val>
                                        </p:tav>
                                        <p:tav tm="100000">
                                          <p:val>
                                            <p:strVal val="#ppt_h"/>
                                          </p:val>
                                        </p:tav>
                                      </p:tavLst>
                                    </p:anim>
                                    <p:animEffect transition="in" filter="fade">
                                      <p:cBhvr>
                                        <p:cTn id="186" dur="500"/>
                                        <p:tgtEl>
                                          <p:spTgt spid="16">
                                            <p:graphicEl>
                                              <a:dgm id="{F1361B9C-BD6D-473C-8BF7-E027284E5831}"/>
                                            </p:graphicEl>
                                          </p:spTgt>
                                        </p:tgtEl>
                                      </p:cBhvr>
                                    </p:animEffect>
                                  </p:childTnLst>
                                </p:cTn>
                              </p:par>
                            </p:childTnLst>
                          </p:cTn>
                        </p:par>
                      </p:childTnLst>
                    </p:cTn>
                  </p:par>
                  <p:par>
                    <p:cTn id="187" fill="hold">
                      <p:stCondLst>
                        <p:cond delay="indefinite"/>
                      </p:stCondLst>
                      <p:childTnLst>
                        <p:par>
                          <p:cTn id="188" fill="hold">
                            <p:stCondLst>
                              <p:cond delay="0"/>
                            </p:stCondLst>
                            <p:childTnLst>
                              <p:par>
                                <p:cTn id="189" presetID="53" presetClass="entr" presetSubtype="16" fill="hold" grpId="0" nodeType="clickEffect">
                                  <p:stCondLst>
                                    <p:cond delay="0"/>
                                  </p:stCondLst>
                                  <p:childTnLst>
                                    <p:set>
                                      <p:cBhvr>
                                        <p:cTn id="190" dur="1" fill="hold">
                                          <p:stCondLst>
                                            <p:cond delay="0"/>
                                          </p:stCondLst>
                                        </p:cTn>
                                        <p:tgtEl>
                                          <p:spTgt spid="16">
                                            <p:graphicEl>
                                              <a:dgm id="{36C2B9E6-EE9D-4AB3-B46F-F76D958323FA}"/>
                                            </p:graphicEl>
                                          </p:spTgt>
                                        </p:tgtEl>
                                        <p:attrNameLst>
                                          <p:attrName>style.visibility</p:attrName>
                                        </p:attrNameLst>
                                      </p:cBhvr>
                                      <p:to>
                                        <p:strVal val="visible"/>
                                      </p:to>
                                    </p:set>
                                    <p:anim calcmode="lin" valueType="num">
                                      <p:cBhvr>
                                        <p:cTn id="191" dur="500" fill="hold"/>
                                        <p:tgtEl>
                                          <p:spTgt spid="16">
                                            <p:graphicEl>
                                              <a:dgm id="{36C2B9E6-EE9D-4AB3-B46F-F76D958323FA}"/>
                                            </p:graphicEl>
                                          </p:spTgt>
                                        </p:tgtEl>
                                        <p:attrNameLst>
                                          <p:attrName>ppt_w</p:attrName>
                                        </p:attrNameLst>
                                      </p:cBhvr>
                                      <p:tavLst>
                                        <p:tav tm="0">
                                          <p:val>
                                            <p:fltVal val="0"/>
                                          </p:val>
                                        </p:tav>
                                        <p:tav tm="100000">
                                          <p:val>
                                            <p:strVal val="#ppt_w"/>
                                          </p:val>
                                        </p:tav>
                                      </p:tavLst>
                                    </p:anim>
                                    <p:anim calcmode="lin" valueType="num">
                                      <p:cBhvr>
                                        <p:cTn id="192" dur="500" fill="hold"/>
                                        <p:tgtEl>
                                          <p:spTgt spid="16">
                                            <p:graphicEl>
                                              <a:dgm id="{36C2B9E6-EE9D-4AB3-B46F-F76D958323FA}"/>
                                            </p:graphicEl>
                                          </p:spTgt>
                                        </p:tgtEl>
                                        <p:attrNameLst>
                                          <p:attrName>ppt_h</p:attrName>
                                        </p:attrNameLst>
                                      </p:cBhvr>
                                      <p:tavLst>
                                        <p:tav tm="0">
                                          <p:val>
                                            <p:fltVal val="0"/>
                                          </p:val>
                                        </p:tav>
                                        <p:tav tm="100000">
                                          <p:val>
                                            <p:strVal val="#ppt_h"/>
                                          </p:val>
                                        </p:tav>
                                      </p:tavLst>
                                    </p:anim>
                                    <p:animEffect transition="in" filter="fade">
                                      <p:cBhvr>
                                        <p:cTn id="193" dur="500"/>
                                        <p:tgtEl>
                                          <p:spTgt spid="16">
                                            <p:graphicEl>
                                              <a:dgm id="{36C2B9E6-EE9D-4AB3-B46F-F76D958323FA}"/>
                                            </p:graphicEl>
                                          </p:spTgt>
                                        </p:tgtEl>
                                      </p:cBhvr>
                                    </p:animEffect>
                                  </p:childTnLst>
                                </p:cTn>
                              </p:par>
                              <p:par>
                                <p:cTn id="194" presetID="53" presetClass="entr" presetSubtype="16" fill="hold" grpId="0" nodeType="withEffect">
                                  <p:stCondLst>
                                    <p:cond delay="0"/>
                                  </p:stCondLst>
                                  <p:childTnLst>
                                    <p:set>
                                      <p:cBhvr>
                                        <p:cTn id="195" dur="1" fill="hold">
                                          <p:stCondLst>
                                            <p:cond delay="0"/>
                                          </p:stCondLst>
                                        </p:cTn>
                                        <p:tgtEl>
                                          <p:spTgt spid="16">
                                            <p:graphicEl>
                                              <a:dgm id="{99806F92-5573-4FB6-82BC-76D81DE1483E}"/>
                                            </p:graphicEl>
                                          </p:spTgt>
                                        </p:tgtEl>
                                        <p:attrNameLst>
                                          <p:attrName>style.visibility</p:attrName>
                                        </p:attrNameLst>
                                      </p:cBhvr>
                                      <p:to>
                                        <p:strVal val="visible"/>
                                      </p:to>
                                    </p:set>
                                    <p:anim calcmode="lin" valueType="num">
                                      <p:cBhvr>
                                        <p:cTn id="196" dur="500" fill="hold"/>
                                        <p:tgtEl>
                                          <p:spTgt spid="16">
                                            <p:graphicEl>
                                              <a:dgm id="{99806F92-5573-4FB6-82BC-76D81DE1483E}"/>
                                            </p:graphicEl>
                                          </p:spTgt>
                                        </p:tgtEl>
                                        <p:attrNameLst>
                                          <p:attrName>ppt_w</p:attrName>
                                        </p:attrNameLst>
                                      </p:cBhvr>
                                      <p:tavLst>
                                        <p:tav tm="0">
                                          <p:val>
                                            <p:fltVal val="0"/>
                                          </p:val>
                                        </p:tav>
                                        <p:tav tm="100000">
                                          <p:val>
                                            <p:strVal val="#ppt_w"/>
                                          </p:val>
                                        </p:tav>
                                      </p:tavLst>
                                    </p:anim>
                                    <p:anim calcmode="lin" valueType="num">
                                      <p:cBhvr>
                                        <p:cTn id="197" dur="500" fill="hold"/>
                                        <p:tgtEl>
                                          <p:spTgt spid="16">
                                            <p:graphicEl>
                                              <a:dgm id="{99806F92-5573-4FB6-82BC-76D81DE1483E}"/>
                                            </p:graphicEl>
                                          </p:spTgt>
                                        </p:tgtEl>
                                        <p:attrNameLst>
                                          <p:attrName>ppt_h</p:attrName>
                                        </p:attrNameLst>
                                      </p:cBhvr>
                                      <p:tavLst>
                                        <p:tav tm="0">
                                          <p:val>
                                            <p:fltVal val="0"/>
                                          </p:val>
                                        </p:tav>
                                        <p:tav tm="100000">
                                          <p:val>
                                            <p:strVal val="#ppt_h"/>
                                          </p:val>
                                        </p:tav>
                                      </p:tavLst>
                                    </p:anim>
                                    <p:animEffect transition="in" filter="fade">
                                      <p:cBhvr>
                                        <p:cTn id="198" dur="500"/>
                                        <p:tgtEl>
                                          <p:spTgt spid="16">
                                            <p:graphicEl>
                                              <a:dgm id="{99806F92-5573-4FB6-82BC-76D81DE1483E}"/>
                                            </p:graphicEl>
                                          </p:spTgt>
                                        </p:tgtEl>
                                      </p:cBhvr>
                                    </p:animEffect>
                                  </p:childTnLst>
                                </p:cTn>
                              </p:par>
                            </p:childTnLst>
                          </p:cTn>
                        </p:par>
                      </p:childTnLst>
                    </p:cTn>
                  </p:par>
                  <p:par>
                    <p:cTn id="199" fill="hold">
                      <p:stCondLst>
                        <p:cond delay="indefinite"/>
                      </p:stCondLst>
                      <p:childTnLst>
                        <p:par>
                          <p:cTn id="200" fill="hold">
                            <p:stCondLst>
                              <p:cond delay="0"/>
                            </p:stCondLst>
                            <p:childTnLst>
                              <p:par>
                                <p:cTn id="201" presetID="53" presetClass="entr" presetSubtype="16" fill="hold" grpId="0" nodeType="clickEffect">
                                  <p:stCondLst>
                                    <p:cond delay="0"/>
                                  </p:stCondLst>
                                  <p:childTnLst>
                                    <p:set>
                                      <p:cBhvr>
                                        <p:cTn id="202" dur="1" fill="hold">
                                          <p:stCondLst>
                                            <p:cond delay="0"/>
                                          </p:stCondLst>
                                        </p:cTn>
                                        <p:tgtEl>
                                          <p:spTgt spid="16">
                                            <p:graphicEl>
                                              <a:dgm id="{139553DC-D759-44FF-82B1-B9B79888A920}"/>
                                            </p:graphicEl>
                                          </p:spTgt>
                                        </p:tgtEl>
                                        <p:attrNameLst>
                                          <p:attrName>style.visibility</p:attrName>
                                        </p:attrNameLst>
                                      </p:cBhvr>
                                      <p:to>
                                        <p:strVal val="visible"/>
                                      </p:to>
                                    </p:set>
                                    <p:anim calcmode="lin" valueType="num">
                                      <p:cBhvr>
                                        <p:cTn id="203" dur="500" fill="hold"/>
                                        <p:tgtEl>
                                          <p:spTgt spid="16">
                                            <p:graphicEl>
                                              <a:dgm id="{139553DC-D759-44FF-82B1-B9B79888A920}"/>
                                            </p:graphicEl>
                                          </p:spTgt>
                                        </p:tgtEl>
                                        <p:attrNameLst>
                                          <p:attrName>ppt_w</p:attrName>
                                        </p:attrNameLst>
                                      </p:cBhvr>
                                      <p:tavLst>
                                        <p:tav tm="0">
                                          <p:val>
                                            <p:fltVal val="0"/>
                                          </p:val>
                                        </p:tav>
                                        <p:tav tm="100000">
                                          <p:val>
                                            <p:strVal val="#ppt_w"/>
                                          </p:val>
                                        </p:tav>
                                      </p:tavLst>
                                    </p:anim>
                                    <p:anim calcmode="lin" valueType="num">
                                      <p:cBhvr>
                                        <p:cTn id="204" dur="500" fill="hold"/>
                                        <p:tgtEl>
                                          <p:spTgt spid="16">
                                            <p:graphicEl>
                                              <a:dgm id="{139553DC-D759-44FF-82B1-B9B79888A920}"/>
                                            </p:graphicEl>
                                          </p:spTgt>
                                        </p:tgtEl>
                                        <p:attrNameLst>
                                          <p:attrName>ppt_h</p:attrName>
                                        </p:attrNameLst>
                                      </p:cBhvr>
                                      <p:tavLst>
                                        <p:tav tm="0">
                                          <p:val>
                                            <p:fltVal val="0"/>
                                          </p:val>
                                        </p:tav>
                                        <p:tav tm="100000">
                                          <p:val>
                                            <p:strVal val="#ppt_h"/>
                                          </p:val>
                                        </p:tav>
                                      </p:tavLst>
                                    </p:anim>
                                    <p:animEffect transition="in" filter="fade">
                                      <p:cBhvr>
                                        <p:cTn id="205" dur="500"/>
                                        <p:tgtEl>
                                          <p:spTgt spid="16">
                                            <p:graphicEl>
                                              <a:dgm id="{139553DC-D759-44FF-82B1-B9B79888A920}"/>
                                            </p:graphicEl>
                                          </p:spTgt>
                                        </p:tgtEl>
                                      </p:cBhvr>
                                    </p:animEffect>
                                  </p:childTnLst>
                                </p:cTn>
                              </p:par>
                              <p:par>
                                <p:cTn id="206" presetID="53" presetClass="entr" presetSubtype="16" fill="hold" grpId="0" nodeType="withEffect">
                                  <p:stCondLst>
                                    <p:cond delay="0"/>
                                  </p:stCondLst>
                                  <p:childTnLst>
                                    <p:set>
                                      <p:cBhvr>
                                        <p:cTn id="207" dur="1" fill="hold">
                                          <p:stCondLst>
                                            <p:cond delay="0"/>
                                          </p:stCondLst>
                                        </p:cTn>
                                        <p:tgtEl>
                                          <p:spTgt spid="16">
                                            <p:graphicEl>
                                              <a:dgm id="{E8EC5DFC-A572-4B0E-837F-0AF9F8B7879E}"/>
                                            </p:graphicEl>
                                          </p:spTgt>
                                        </p:tgtEl>
                                        <p:attrNameLst>
                                          <p:attrName>style.visibility</p:attrName>
                                        </p:attrNameLst>
                                      </p:cBhvr>
                                      <p:to>
                                        <p:strVal val="visible"/>
                                      </p:to>
                                    </p:set>
                                    <p:anim calcmode="lin" valueType="num">
                                      <p:cBhvr>
                                        <p:cTn id="208" dur="500" fill="hold"/>
                                        <p:tgtEl>
                                          <p:spTgt spid="16">
                                            <p:graphicEl>
                                              <a:dgm id="{E8EC5DFC-A572-4B0E-837F-0AF9F8B7879E}"/>
                                            </p:graphicEl>
                                          </p:spTgt>
                                        </p:tgtEl>
                                        <p:attrNameLst>
                                          <p:attrName>ppt_w</p:attrName>
                                        </p:attrNameLst>
                                      </p:cBhvr>
                                      <p:tavLst>
                                        <p:tav tm="0">
                                          <p:val>
                                            <p:fltVal val="0"/>
                                          </p:val>
                                        </p:tav>
                                        <p:tav tm="100000">
                                          <p:val>
                                            <p:strVal val="#ppt_w"/>
                                          </p:val>
                                        </p:tav>
                                      </p:tavLst>
                                    </p:anim>
                                    <p:anim calcmode="lin" valueType="num">
                                      <p:cBhvr>
                                        <p:cTn id="209" dur="500" fill="hold"/>
                                        <p:tgtEl>
                                          <p:spTgt spid="16">
                                            <p:graphicEl>
                                              <a:dgm id="{E8EC5DFC-A572-4B0E-837F-0AF9F8B7879E}"/>
                                            </p:graphicEl>
                                          </p:spTgt>
                                        </p:tgtEl>
                                        <p:attrNameLst>
                                          <p:attrName>ppt_h</p:attrName>
                                        </p:attrNameLst>
                                      </p:cBhvr>
                                      <p:tavLst>
                                        <p:tav tm="0">
                                          <p:val>
                                            <p:fltVal val="0"/>
                                          </p:val>
                                        </p:tav>
                                        <p:tav tm="100000">
                                          <p:val>
                                            <p:strVal val="#ppt_h"/>
                                          </p:val>
                                        </p:tav>
                                      </p:tavLst>
                                    </p:anim>
                                    <p:animEffect transition="in" filter="fade">
                                      <p:cBhvr>
                                        <p:cTn id="210" dur="500"/>
                                        <p:tgtEl>
                                          <p:spTgt spid="16">
                                            <p:graphicEl>
                                              <a:dgm id="{E8EC5DFC-A572-4B0E-837F-0AF9F8B7879E}"/>
                                            </p:graphicEl>
                                          </p:spTgt>
                                        </p:tgtEl>
                                      </p:cBhvr>
                                    </p:animEffect>
                                  </p:childTnLst>
                                </p:cTn>
                              </p:par>
                            </p:childTnLst>
                          </p:cTn>
                        </p:par>
                        <p:par>
                          <p:cTn id="211" fill="hold">
                            <p:stCondLst>
                              <p:cond delay="500"/>
                            </p:stCondLst>
                            <p:childTnLst>
                              <p:par>
                                <p:cTn id="212" presetID="22" presetClass="entr" presetSubtype="4" fill="hold" nodeType="afterEffect">
                                  <p:stCondLst>
                                    <p:cond delay="0"/>
                                  </p:stCondLst>
                                  <p:childTnLst>
                                    <p:set>
                                      <p:cBhvr>
                                        <p:cTn id="213" dur="1" fill="hold">
                                          <p:stCondLst>
                                            <p:cond delay="0"/>
                                          </p:stCondLst>
                                        </p:cTn>
                                        <p:tgtEl>
                                          <p:spTgt spid="20"/>
                                        </p:tgtEl>
                                        <p:attrNameLst>
                                          <p:attrName>style.visibility</p:attrName>
                                        </p:attrNameLst>
                                      </p:cBhvr>
                                      <p:to>
                                        <p:strVal val="visible"/>
                                      </p:to>
                                    </p:set>
                                    <p:animEffect transition="in" filter="wipe(down)">
                                      <p:cBhvr>
                                        <p:cTn id="214" dur="500"/>
                                        <p:tgtEl>
                                          <p:spTgt spid="20"/>
                                        </p:tgtEl>
                                      </p:cBhvr>
                                    </p:animEffect>
                                  </p:childTnLst>
                                </p:cTn>
                              </p:par>
                            </p:childTnLst>
                          </p:cTn>
                        </p:par>
                      </p:childTnLst>
                    </p:cTn>
                  </p:par>
                  <p:par>
                    <p:cTn id="215" fill="hold">
                      <p:stCondLst>
                        <p:cond delay="indefinite"/>
                      </p:stCondLst>
                      <p:childTnLst>
                        <p:par>
                          <p:cTn id="216" fill="hold">
                            <p:stCondLst>
                              <p:cond delay="0"/>
                            </p:stCondLst>
                            <p:childTnLst>
                              <p:par>
                                <p:cTn id="217" presetID="22" presetClass="entr" presetSubtype="8" fill="hold" grpId="0" nodeType="clickEffect">
                                  <p:stCondLst>
                                    <p:cond delay="0"/>
                                  </p:stCondLst>
                                  <p:childTnLst>
                                    <p:set>
                                      <p:cBhvr>
                                        <p:cTn id="218" dur="1" fill="hold">
                                          <p:stCondLst>
                                            <p:cond delay="0"/>
                                          </p:stCondLst>
                                        </p:cTn>
                                        <p:tgtEl>
                                          <p:spTgt spid="6"/>
                                        </p:tgtEl>
                                        <p:attrNameLst>
                                          <p:attrName>style.visibility</p:attrName>
                                        </p:attrNameLst>
                                      </p:cBhvr>
                                      <p:to>
                                        <p:strVal val="visible"/>
                                      </p:to>
                                    </p:set>
                                    <p:animEffect transition="in" filter="wipe(left)">
                                      <p:cBhvr>
                                        <p:cTn id="219" dur="500"/>
                                        <p:tgtEl>
                                          <p:spTgt spid="6"/>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8" fill="hold" grpId="0" nodeType="clickEffect">
                                  <p:stCondLst>
                                    <p:cond delay="0"/>
                                  </p:stCondLst>
                                  <p:childTnLst>
                                    <p:set>
                                      <p:cBhvr>
                                        <p:cTn id="223" dur="1" fill="hold">
                                          <p:stCondLst>
                                            <p:cond delay="0"/>
                                          </p:stCondLst>
                                        </p:cTn>
                                        <p:tgtEl>
                                          <p:spTgt spid="10"/>
                                        </p:tgtEl>
                                        <p:attrNameLst>
                                          <p:attrName>style.visibility</p:attrName>
                                        </p:attrNameLst>
                                      </p:cBhvr>
                                      <p:to>
                                        <p:strVal val="visible"/>
                                      </p:to>
                                    </p:set>
                                    <p:animEffect transition="in" filter="wipe(left)">
                                      <p:cBhvr>
                                        <p:cTn id="2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4" grpId="0"/>
      <p:bldGraphic spid="9" grpId="0">
        <p:bldSub>
          <a:bldDgm bld="one"/>
        </p:bldSub>
      </p:bldGraphic>
      <p:bldP spid="11" grpId="0"/>
      <p:bldGraphic spid="14" grpId="0">
        <p:bldSub>
          <a:bldDgm bld="one"/>
        </p:bldSub>
      </p:bldGraphic>
      <p:bldGraphic spid="15" grpId="0">
        <p:bldSub>
          <a:bldDgm bld="one"/>
        </p:bldSub>
      </p:bldGraphic>
      <p:bldGraphic spid="16" grpId="0">
        <p:bldSub>
          <a:bldDgm bld="one"/>
        </p:bldSub>
      </p:bldGraphic>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F6A0B251-CF4A-67C4-4446-4F5E607E23FD}"/>
              </a:ext>
            </a:extLst>
          </p:cNvPr>
          <p:cNvSpPr txBox="1"/>
          <p:nvPr/>
        </p:nvSpPr>
        <p:spPr>
          <a:xfrm>
            <a:off x="0" y="1383714"/>
            <a:ext cx="7121725" cy="1015663"/>
          </a:xfrm>
          <a:prstGeom prst="rect">
            <a:avLst/>
          </a:prstGeom>
          <a:noFill/>
        </p:spPr>
        <p:txBody>
          <a:bodyPr wrap="square" rtlCol="0">
            <a:spAutoFit/>
          </a:bodyPr>
          <a:lstStyle/>
          <a:p>
            <a:pPr>
              <a:spcBef>
                <a:spcPts val="600"/>
              </a:spcBef>
            </a:pPr>
            <a:r>
              <a:rPr lang="ru-RU" sz="2000" b="1" dirty="0"/>
              <a:t>Какой исторический период охватывает 1260-летнее гонение, о котором говорится в книгах Даниила и Откровения</a:t>
            </a:r>
            <a:r>
              <a:rPr lang="es-ES" sz="2000" b="1" dirty="0"/>
              <a:t>?</a:t>
            </a:r>
          </a:p>
        </p:txBody>
      </p:sp>
      <p:graphicFrame>
        <p:nvGraphicFramePr>
          <p:cNvPr id="2" name="Diagrama 1">
            <a:extLst>
              <a:ext uri="{FF2B5EF4-FFF2-40B4-BE49-F238E27FC236}">
                <a16:creationId xmlns:a16="http://schemas.microsoft.com/office/drawing/2014/main" id="{4A727B48-1EA4-469B-7286-F5A660471BC6}"/>
              </a:ext>
            </a:extLst>
          </p:cNvPr>
          <p:cNvGraphicFramePr/>
          <p:nvPr>
            <p:extLst>
              <p:ext uri="{D42A27DB-BD31-4B8C-83A1-F6EECF244321}">
                <p14:modId xmlns:p14="http://schemas.microsoft.com/office/powerpoint/2010/main" val="3254167300"/>
              </p:ext>
            </p:extLst>
          </p:nvPr>
        </p:nvGraphicFramePr>
        <p:xfrm>
          <a:off x="6858000" y="1371600"/>
          <a:ext cx="5054600" cy="29146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9EBCB9B5-E836-6B38-F583-C64B3FD8DA73}"/>
              </a:ext>
            </a:extLst>
          </p:cNvPr>
          <p:cNvSpPr txBox="1"/>
          <p:nvPr/>
        </p:nvSpPr>
        <p:spPr>
          <a:xfrm>
            <a:off x="1850923" y="3340222"/>
            <a:ext cx="5417814" cy="1323439"/>
          </a:xfrm>
          <a:prstGeom prst="rect">
            <a:avLst/>
          </a:prstGeom>
          <a:noFill/>
        </p:spPr>
        <p:txBody>
          <a:bodyPr wrap="square">
            <a:spAutoFit/>
          </a:bodyPr>
          <a:lstStyle/>
          <a:p>
            <a:pPr>
              <a:spcBef>
                <a:spcPts val="600"/>
              </a:spcBef>
            </a:pPr>
            <a:r>
              <a:rPr lang="ru-RU" sz="2000" b="1" dirty="0"/>
              <a:t>Как и было предсказано, Бог приготовил место для помощи верной церкви: пустыню, то есть малонаселенные места (</a:t>
            </a:r>
            <a:r>
              <a:rPr lang="ru-RU" sz="2000" b="1" dirty="0" err="1"/>
              <a:t>Откр</a:t>
            </a:r>
            <a:r>
              <a:rPr lang="ru-RU" sz="2000" b="1" dirty="0"/>
              <a:t>. </a:t>
            </a:r>
            <a:r>
              <a:rPr lang="en-US" sz="2000" b="1" dirty="0"/>
              <a:t>12:6, 14</a:t>
            </a:r>
            <a:r>
              <a:rPr lang="es-ES" sz="2000" b="1" dirty="0"/>
              <a:t>).</a:t>
            </a:r>
          </a:p>
        </p:txBody>
      </p:sp>
      <p:pic>
        <p:nvPicPr>
          <p:cNvPr id="4" name="Imagen 3">
            <a:extLst>
              <a:ext uri="{FF2B5EF4-FFF2-40B4-BE49-F238E27FC236}">
                <a16:creationId xmlns:a16="http://schemas.microsoft.com/office/drawing/2014/main" id="{72E1EAB2-EC8B-7524-1073-20E5E9561F9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21726" y="4397246"/>
            <a:ext cx="4527147" cy="2324826"/>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8" name="CuadroTexto 7">
            <a:extLst>
              <a:ext uri="{FF2B5EF4-FFF2-40B4-BE49-F238E27FC236}">
                <a16:creationId xmlns:a16="http://schemas.microsoft.com/office/drawing/2014/main" id="{64E3E57C-4E9A-07D2-F769-35051AD76E29}"/>
              </a:ext>
            </a:extLst>
          </p:cNvPr>
          <p:cNvSpPr txBox="1"/>
          <p:nvPr/>
        </p:nvSpPr>
        <p:spPr>
          <a:xfrm>
            <a:off x="0" y="-78830"/>
            <a:ext cx="12191999" cy="769441"/>
          </a:xfrm>
          <a:prstGeom prst="rect">
            <a:avLst/>
          </a:prstGeom>
          <a:noFill/>
        </p:spPr>
        <p:txBody>
          <a:bodyPr wrap="square">
            <a:spAutoFit/>
          </a:bodyPr>
          <a:lstStyle/>
          <a:p>
            <a:pPr algn="ctr"/>
            <a:r>
              <a:rPr lang="ru-RU"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ВРЕМЕНА ГОНЕНИЙ</a:t>
            </a:r>
            <a:endParaRPr lang="es-E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9" name="CuadroTexto 8">
            <a:extLst>
              <a:ext uri="{FF2B5EF4-FFF2-40B4-BE49-F238E27FC236}">
                <a16:creationId xmlns:a16="http://schemas.microsoft.com/office/drawing/2014/main" id="{46B17DC5-9F47-9CF4-E2C8-193DE83B3CEA}"/>
              </a:ext>
            </a:extLst>
          </p:cNvPr>
          <p:cNvSpPr txBox="1"/>
          <p:nvPr/>
        </p:nvSpPr>
        <p:spPr>
          <a:xfrm>
            <a:off x="2" y="440847"/>
            <a:ext cx="12191998" cy="923330"/>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6">
                    <a:lumMod val="75000"/>
                  </a:schemeClr>
                </a:solidFill>
                <a:latin typeface="Comic Sans MS" panose="030F0702030302020204" pitchFamily="66" charset="0"/>
              </a:rPr>
              <a:t>“</a:t>
            </a:r>
            <a:r>
              <a:rPr lang="ru-RU" b="1" dirty="0">
                <a:solidFill>
                  <a:schemeClr val="accent6">
                    <a:lumMod val="75000"/>
                  </a:schemeClr>
                </a:solidFill>
                <a:latin typeface="Comic Sans MS" panose="030F0702030302020204" pitchFamily="66" charset="0"/>
              </a:rPr>
              <a:t>И против Всевышнего будет произносить слова и угнетать святых Всевышнего; даже возмечтает отменить у них праздничные времена и закон, и они преданы будут в руку его до времени и времён и </a:t>
            </a:r>
            <a:r>
              <a:rPr lang="ru-RU" b="1" dirty="0" err="1">
                <a:solidFill>
                  <a:schemeClr val="accent6">
                    <a:lumMod val="75000"/>
                  </a:schemeClr>
                </a:solidFill>
                <a:latin typeface="Comic Sans MS" panose="030F0702030302020204" pitchFamily="66" charset="0"/>
              </a:rPr>
              <a:t>полувремени</a:t>
            </a:r>
            <a:r>
              <a:rPr lang="es-ES" b="1" dirty="0">
                <a:solidFill>
                  <a:schemeClr val="accent6">
                    <a:lumMod val="75000"/>
                  </a:schemeClr>
                </a:solidFill>
                <a:latin typeface="Comic Sans MS" panose="030F0702030302020204" pitchFamily="66" charset="0"/>
              </a:rPr>
              <a:t>” </a:t>
            </a:r>
            <a:r>
              <a:rPr lang="es-ES" sz="1400" b="1" dirty="0">
                <a:solidFill>
                  <a:schemeClr val="accent6">
                    <a:lumMod val="75000"/>
                  </a:schemeClr>
                </a:solidFill>
                <a:latin typeface="Comic Sans MS" panose="030F0702030302020204" pitchFamily="66" charset="0"/>
              </a:rPr>
              <a:t>(</a:t>
            </a:r>
            <a:r>
              <a:rPr lang="ru-RU" sz="1400" b="1" dirty="0">
                <a:solidFill>
                  <a:schemeClr val="accent6">
                    <a:lumMod val="75000"/>
                  </a:schemeClr>
                </a:solidFill>
                <a:latin typeface="Comic Sans MS" panose="030F0702030302020204" pitchFamily="66" charset="0"/>
              </a:rPr>
              <a:t>Даниила</a:t>
            </a:r>
            <a:r>
              <a:rPr lang="es-ES" sz="1400" b="1" dirty="0">
                <a:solidFill>
                  <a:schemeClr val="accent6">
                    <a:lumMod val="75000"/>
                  </a:schemeClr>
                </a:solidFill>
                <a:latin typeface="Comic Sans MS" panose="030F0702030302020204" pitchFamily="66" charset="0"/>
              </a:rPr>
              <a:t>l 7:25)</a:t>
            </a:r>
          </a:p>
        </p:txBody>
      </p:sp>
      <p:pic>
        <p:nvPicPr>
          <p:cNvPr id="11" name="Imagen 10" descr="Personas en frente de un edificio&#10;&#10;Descripción generada automáticamente con confianza media">
            <a:extLst>
              <a:ext uri="{FF2B5EF4-FFF2-40B4-BE49-F238E27FC236}">
                <a16:creationId xmlns:a16="http://schemas.microsoft.com/office/drawing/2014/main" id="{7F1BC6F9-D784-2DF1-38F2-1F09EFE798DD}"/>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12193" y="3764152"/>
            <a:ext cx="1846400" cy="3093848"/>
          </a:xfrm>
          <a:prstGeom prst="rect">
            <a:avLst/>
          </a:prstGeom>
          <a:ln w="88900" cap="sq" cmpd="thickThin">
            <a:solidFill>
              <a:srgbClr val="000000"/>
            </a:solidFill>
            <a:prstDash val="solid"/>
            <a:miter lim="800000"/>
          </a:ln>
          <a:effectLst>
            <a:innerShdw blurRad="76200">
              <a:srgbClr val="000000"/>
            </a:innerShdw>
          </a:effectLst>
        </p:spPr>
      </p:pic>
      <p:sp>
        <p:nvSpPr>
          <p:cNvPr id="5" name="CuadroTexto 4">
            <a:extLst>
              <a:ext uri="{FF2B5EF4-FFF2-40B4-BE49-F238E27FC236}">
                <a16:creationId xmlns:a16="http://schemas.microsoft.com/office/drawing/2014/main" id="{44E9B334-561B-8954-0E36-C927D74D09F9}"/>
              </a:ext>
            </a:extLst>
          </p:cNvPr>
          <p:cNvSpPr txBox="1"/>
          <p:nvPr/>
        </p:nvSpPr>
        <p:spPr>
          <a:xfrm>
            <a:off x="0" y="2265026"/>
            <a:ext cx="6858000" cy="1015663"/>
          </a:xfrm>
          <a:prstGeom prst="rect">
            <a:avLst/>
          </a:prstGeom>
          <a:noFill/>
        </p:spPr>
        <p:txBody>
          <a:bodyPr wrap="square">
            <a:spAutoFit/>
          </a:bodyPr>
          <a:lstStyle/>
          <a:p>
            <a:pPr>
              <a:spcBef>
                <a:spcPts val="600"/>
              </a:spcBef>
            </a:pPr>
            <a:r>
              <a:rPr lang="ru-RU" sz="2000" b="1" dirty="0"/>
              <a:t>Когда из Рима возникали десять политических царств (колена, вторгшиеся в империю), появлялось другое царство и свергало три из десяти царств (Дан. 7:23-25</a:t>
            </a:r>
            <a:r>
              <a:rPr lang="es-ES" sz="2000" b="1" dirty="0"/>
              <a:t>).</a:t>
            </a:r>
          </a:p>
        </p:txBody>
      </p:sp>
      <p:sp>
        <p:nvSpPr>
          <p:cNvPr id="12" name="CuadroTexto 11">
            <a:extLst>
              <a:ext uri="{FF2B5EF4-FFF2-40B4-BE49-F238E27FC236}">
                <a16:creationId xmlns:a16="http://schemas.microsoft.com/office/drawing/2014/main" id="{858EB60A-1D02-1C87-517C-11585D6A9780}"/>
              </a:ext>
            </a:extLst>
          </p:cNvPr>
          <p:cNvSpPr txBox="1"/>
          <p:nvPr/>
        </p:nvSpPr>
        <p:spPr>
          <a:xfrm>
            <a:off x="1881620" y="5909321"/>
            <a:ext cx="5996935" cy="1015663"/>
          </a:xfrm>
          <a:prstGeom prst="rect">
            <a:avLst/>
          </a:prstGeom>
          <a:noFill/>
        </p:spPr>
        <p:txBody>
          <a:bodyPr wrap="square">
            <a:spAutoFit/>
          </a:bodyPr>
          <a:lstStyle/>
          <a:p>
            <a:pPr>
              <a:spcBef>
                <a:spcPts val="600"/>
              </a:spcBef>
            </a:pPr>
            <a:r>
              <a:rPr lang="ru-RU" sz="2000" b="1" dirty="0"/>
              <a:t>К сожалению, многим пришлось расплачиваться за свою лояльность своей кровью</a:t>
            </a:r>
            <a:r>
              <a:rPr lang="es-ES" sz="2000" b="1" dirty="0"/>
              <a:t>.</a:t>
            </a:r>
          </a:p>
        </p:txBody>
      </p:sp>
      <p:sp>
        <p:nvSpPr>
          <p:cNvPr id="14" name="CuadroTexto 13">
            <a:extLst>
              <a:ext uri="{FF2B5EF4-FFF2-40B4-BE49-F238E27FC236}">
                <a16:creationId xmlns:a16="http://schemas.microsoft.com/office/drawing/2014/main" id="{7749A998-C2CA-090D-19A5-0BF74D783502}"/>
              </a:ext>
            </a:extLst>
          </p:cNvPr>
          <p:cNvSpPr txBox="1"/>
          <p:nvPr/>
        </p:nvSpPr>
        <p:spPr>
          <a:xfrm>
            <a:off x="1881620" y="4649356"/>
            <a:ext cx="5088489" cy="1323439"/>
          </a:xfrm>
          <a:prstGeom prst="rect">
            <a:avLst/>
          </a:prstGeom>
          <a:noFill/>
        </p:spPr>
        <p:txBody>
          <a:bodyPr wrap="square">
            <a:spAutoFit/>
          </a:bodyPr>
          <a:lstStyle/>
          <a:p>
            <a:pPr>
              <a:spcBef>
                <a:spcPts val="600"/>
              </a:spcBef>
            </a:pPr>
            <a:r>
              <a:rPr lang="ru-RU" sz="2000" b="1" dirty="0"/>
              <a:t>Во времена трудностей и гонений верные верующие твердо стояли на защите истины, обретая прибежище в любви и заботе Бога (</a:t>
            </a:r>
            <a:r>
              <a:rPr lang="ru-RU" sz="2000" b="1" dirty="0" err="1"/>
              <a:t>Пс</a:t>
            </a:r>
            <a:r>
              <a:rPr lang="ru-RU" sz="2000" b="1" dirty="0"/>
              <a:t>. </a:t>
            </a:r>
            <a:r>
              <a:rPr lang="en-US" sz="2000" b="1" dirty="0"/>
              <a:t>4</a:t>
            </a:r>
            <a:r>
              <a:rPr lang="ru-RU" sz="2000" b="1" dirty="0"/>
              <a:t>5</a:t>
            </a:r>
            <a:r>
              <a:rPr lang="en-US" sz="2000" b="1" dirty="0"/>
              <a:t>:1-3</a:t>
            </a:r>
            <a:r>
              <a:rPr lang="es-ES" sz="2000" b="1" dirty="0"/>
              <a:t>).</a:t>
            </a:r>
          </a:p>
        </p:txBody>
      </p:sp>
    </p:spTree>
    <p:extLst>
      <p:ext uri="{BB962C8B-B14F-4D97-AF65-F5344CB8AC3E}">
        <p14:creationId xmlns:p14="http://schemas.microsoft.com/office/powerpoint/2010/main" val="132727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
                                            <p:graphicEl>
                                              <a:dgm id="{133A8FCC-A46B-41FD-8BB9-C03BBB47E7C1}"/>
                                            </p:graphicEl>
                                          </p:spTgt>
                                        </p:tgtEl>
                                        <p:attrNameLst>
                                          <p:attrName>style.visibility</p:attrName>
                                        </p:attrNameLst>
                                      </p:cBhvr>
                                      <p:to>
                                        <p:strVal val="visible"/>
                                      </p:to>
                                    </p:set>
                                    <p:anim calcmode="lin" valueType="num">
                                      <p:cBhvr>
                                        <p:cTn id="17" dur="1000" fill="hold"/>
                                        <p:tgtEl>
                                          <p:spTgt spid="2">
                                            <p:graphicEl>
                                              <a:dgm id="{133A8FCC-A46B-41FD-8BB9-C03BBB47E7C1}"/>
                                            </p:graphicEl>
                                          </p:spTgt>
                                        </p:tgtEl>
                                        <p:attrNameLst>
                                          <p:attrName>ppt_w</p:attrName>
                                        </p:attrNameLst>
                                      </p:cBhvr>
                                      <p:tavLst>
                                        <p:tav tm="0">
                                          <p:val>
                                            <p:fltVal val="0"/>
                                          </p:val>
                                        </p:tav>
                                        <p:tav tm="100000">
                                          <p:val>
                                            <p:strVal val="#ppt_w"/>
                                          </p:val>
                                        </p:tav>
                                      </p:tavLst>
                                    </p:anim>
                                    <p:anim calcmode="lin" valueType="num">
                                      <p:cBhvr>
                                        <p:cTn id="18" dur="1000" fill="hold"/>
                                        <p:tgtEl>
                                          <p:spTgt spid="2">
                                            <p:graphicEl>
                                              <a:dgm id="{133A8FCC-A46B-41FD-8BB9-C03BBB47E7C1}"/>
                                            </p:graphicEl>
                                          </p:spTgt>
                                        </p:tgtEl>
                                        <p:attrNameLst>
                                          <p:attrName>ppt_h</p:attrName>
                                        </p:attrNameLst>
                                      </p:cBhvr>
                                      <p:tavLst>
                                        <p:tav tm="0">
                                          <p:val>
                                            <p:fltVal val="0"/>
                                          </p:val>
                                        </p:tav>
                                        <p:tav tm="100000">
                                          <p:val>
                                            <p:strVal val="#ppt_h"/>
                                          </p:val>
                                        </p:tav>
                                      </p:tavLst>
                                    </p:anim>
                                    <p:anim calcmode="lin" valueType="num">
                                      <p:cBhvr>
                                        <p:cTn id="19" dur="1000" fill="hold"/>
                                        <p:tgtEl>
                                          <p:spTgt spid="2">
                                            <p:graphicEl>
                                              <a:dgm id="{133A8FCC-A46B-41FD-8BB9-C03BBB47E7C1}"/>
                                            </p:graphicEl>
                                          </p:spTgt>
                                        </p:tgtEl>
                                        <p:attrNameLst>
                                          <p:attrName>style.rotation</p:attrName>
                                        </p:attrNameLst>
                                      </p:cBhvr>
                                      <p:tavLst>
                                        <p:tav tm="0">
                                          <p:val>
                                            <p:fltVal val="90"/>
                                          </p:val>
                                        </p:tav>
                                        <p:tav tm="100000">
                                          <p:val>
                                            <p:fltVal val="0"/>
                                          </p:val>
                                        </p:tav>
                                      </p:tavLst>
                                    </p:anim>
                                    <p:animEffect transition="in" filter="fade">
                                      <p:cBhvr>
                                        <p:cTn id="20" dur="1000"/>
                                        <p:tgtEl>
                                          <p:spTgt spid="2">
                                            <p:graphicEl>
                                              <a:dgm id="{133A8FCC-A46B-41FD-8BB9-C03BBB47E7C1}"/>
                                            </p:graphicEl>
                                          </p:spTgt>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2">
                                            <p:graphicEl>
                                              <a:dgm id="{4C0C64CF-FC34-4BE6-81FC-72164C65F805}"/>
                                            </p:graphicEl>
                                          </p:spTgt>
                                        </p:tgtEl>
                                        <p:attrNameLst>
                                          <p:attrName>style.visibility</p:attrName>
                                        </p:attrNameLst>
                                      </p:cBhvr>
                                      <p:to>
                                        <p:strVal val="visible"/>
                                      </p:to>
                                    </p:set>
                                    <p:anim calcmode="lin" valueType="num">
                                      <p:cBhvr>
                                        <p:cTn id="23" dur="1000" fill="hold"/>
                                        <p:tgtEl>
                                          <p:spTgt spid="2">
                                            <p:graphicEl>
                                              <a:dgm id="{4C0C64CF-FC34-4BE6-81FC-72164C65F805}"/>
                                            </p:graphicEl>
                                          </p:spTgt>
                                        </p:tgtEl>
                                        <p:attrNameLst>
                                          <p:attrName>ppt_w</p:attrName>
                                        </p:attrNameLst>
                                      </p:cBhvr>
                                      <p:tavLst>
                                        <p:tav tm="0">
                                          <p:val>
                                            <p:fltVal val="0"/>
                                          </p:val>
                                        </p:tav>
                                        <p:tav tm="100000">
                                          <p:val>
                                            <p:strVal val="#ppt_w"/>
                                          </p:val>
                                        </p:tav>
                                      </p:tavLst>
                                    </p:anim>
                                    <p:anim calcmode="lin" valueType="num">
                                      <p:cBhvr>
                                        <p:cTn id="24" dur="1000" fill="hold"/>
                                        <p:tgtEl>
                                          <p:spTgt spid="2">
                                            <p:graphicEl>
                                              <a:dgm id="{4C0C64CF-FC34-4BE6-81FC-72164C65F805}"/>
                                            </p:graphicEl>
                                          </p:spTgt>
                                        </p:tgtEl>
                                        <p:attrNameLst>
                                          <p:attrName>ppt_h</p:attrName>
                                        </p:attrNameLst>
                                      </p:cBhvr>
                                      <p:tavLst>
                                        <p:tav tm="0">
                                          <p:val>
                                            <p:fltVal val="0"/>
                                          </p:val>
                                        </p:tav>
                                        <p:tav tm="100000">
                                          <p:val>
                                            <p:strVal val="#ppt_h"/>
                                          </p:val>
                                        </p:tav>
                                      </p:tavLst>
                                    </p:anim>
                                    <p:anim calcmode="lin" valueType="num">
                                      <p:cBhvr>
                                        <p:cTn id="25" dur="1000" fill="hold"/>
                                        <p:tgtEl>
                                          <p:spTgt spid="2">
                                            <p:graphicEl>
                                              <a:dgm id="{4C0C64CF-FC34-4BE6-81FC-72164C65F805}"/>
                                            </p:graphicEl>
                                          </p:spTgt>
                                        </p:tgtEl>
                                        <p:attrNameLst>
                                          <p:attrName>style.rotation</p:attrName>
                                        </p:attrNameLst>
                                      </p:cBhvr>
                                      <p:tavLst>
                                        <p:tav tm="0">
                                          <p:val>
                                            <p:fltVal val="90"/>
                                          </p:val>
                                        </p:tav>
                                        <p:tav tm="100000">
                                          <p:val>
                                            <p:fltVal val="0"/>
                                          </p:val>
                                        </p:tav>
                                      </p:tavLst>
                                    </p:anim>
                                    <p:animEffect transition="in" filter="fade">
                                      <p:cBhvr>
                                        <p:cTn id="26" dur="1000"/>
                                        <p:tgtEl>
                                          <p:spTgt spid="2">
                                            <p:graphicEl>
                                              <a:dgm id="{4C0C64CF-FC34-4BE6-81FC-72164C65F805}"/>
                                            </p:graphicEl>
                                          </p:spTgt>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
                                            <p:graphicEl>
                                              <a:dgm id="{DB1248AC-5C10-4DB3-B7D1-C41E2C67920E}"/>
                                            </p:graphicEl>
                                          </p:spTgt>
                                        </p:tgtEl>
                                        <p:attrNameLst>
                                          <p:attrName>style.visibility</p:attrName>
                                        </p:attrNameLst>
                                      </p:cBhvr>
                                      <p:to>
                                        <p:strVal val="visible"/>
                                      </p:to>
                                    </p:set>
                                    <p:anim calcmode="lin" valueType="num">
                                      <p:cBhvr>
                                        <p:cTn id="29" dur="1000" fill="hold"/>
                                        <p:tgtEl>
                                          <p:spTgt spid="2">
                                            <p:graphicEl>
                                              <a:dgm id="{DB1248AC-5C10-4DB3-B7D1-C41E2C67920E}"/>
                                            </p:graphicEl>
                                          </p:spTgt>
                                        </p:tgtEl>
                                        <p:attrNameLst>
                                          <p:attrName>ppt_w</p:attrName>
                                        </p:attrNameLst>
                                      </p:cBhvr>
                                      <p:tavLst>
                                        <p:tav tm="0">
                                          <p:val>
                                            <p:fltVal val="0"/>
                                          </p:val>
                                        </p:tav>
                                        <p:tav tm="100000">
                                          <p:val>
                                            <p:strVal val="#ppt_w"/>
                                          </p:val>
                                        </p:tav>
                                      </p:tavLst>
                                    </p:anim>
                                    <p:anim calcmode="lin" valueType="num">
                                      <p:cBhvr>
                                        <p:cTn id="30" dur="1000" fill="hold"/>
                                        <p:tgtEl>
                                          <p:spTgt spid="2">
                                            <p:graphicEl>
                                              <a:dgm id="{DB1248AC-5C10-4DB3-B7D1-C41E2C67920E}"/>
                                            </p:graphicEl>
                                          </p:spTgt>
                                        </p:tgtEl>
                                        <p:attrNameLst>
                                          <p:attrName>ppt_h</p:attrName>
                                        </p:attrNameLst>
                                      </p:cBhvr>
                                      <p:tavLst>
                                        <p:tav tm="0">
                                          <p:val>
                                            <p:fltVal val="0"/>
                                          </p:val>
                                        </p:tav>
                                        <p:tav tm="100000">
                                          <p:val>
                                            <p:strVal val="#ppt_h"/>
                                          </p:val>
                                        </p:tav>
                                      </p:tavLst>
                                    </p:anim>
                                    <p:anim calcmode="lin" valueType="num">
                                      <p:cBhvr>
                                        <p:cTn id="31" dur="1000" fill="hold"/>
                                        <p:tgtEl>
                                          <p:spTgt spid="2">
                                            <p:graphicEl>
                                              <a:dgm id="{DB1248AC-5C10-4DB3-B7D1-C41E2C67920E}"/>
                                            </p:graphicEl>
                                          </p:spTgt>
                                        </p:tgtEl>
                                        <p:attrNameLst>
                                          <p:attrName>style.rotation</p:attrName>
                                        </p:attrNameLst>
                                      </p:cBhvr>
                                      <p:tavLst>
                                        <p:tav tm="0">
                                          <p:val>
                                            <p:fltVal val="90"/>
                                          </p:val>
                                        </p:tav>
                                        <p:tav tm="100000">
                                          <p:val>
                                            <p:fltVal val="0"/>
                                          </p:val>
                                        </p:tav>
                                      </p:tavLst>
                                    </p:anim>
                                    <p:animEffect transition="in" filter="fade">
                                      <p:cBhvr>
                                        <p:cTn id="32" dur="1000"/>
                                        <p:tgtEl>
                                          <p:spTgt spid="2">
                                            <p:graphicEl>
                                              <a:dgm id="{DB1248AC-5C10-4DB3-B7D1-C41E2C67920E}"/>
                                            </p:graphic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2">
                                            <p:graphicEl>
                                              <a:dgm id="{C84E6F35-AD65-462C-B7D8-44C63EF63069}"/>
                                            </p:graphicEl>
                                          </p:spTgt>
                                        </p:tgtEl>
                                        <p:attrNameLst>
                                          <p:attrName>style.visibility</p:attrName>
                                        </p:attrNameLst>
                                      </p:cBhvr>
                                      <p:to>
                                        <p:strVal val="visible"/>
                                      </p:to>
                                    </p:set>
                                    <p:anim calcmode="lin" valueType="num">
                                      <p:cBhvr>
                                        <p:cTn id="35" dur="1000" fill="hold"/>
                                        <p:tgtEl>
                                          <p:spTgt spid="2">
                                            <p:graphicEl>
                                              <a:dgm id="{C84E6F35-AD65-462C-B7D8-44C63EF63069}"/>
                                            </p:graphicEl>
                                          </p:spTgt>
                                        </p:tgtEl>
                                        <p:attrNameLst>
                                          <p:attrName>ppt_w</p:attrName>
                                        </p:attrNameLst>
                                      </p:cBhvr>
                                      <p:tavLst>
                                        <p:tav tm="0">
                                          <p:val>
                                            <p:fltVal val="0"/>
                                          </p:val>
                                        </p:tav>
                                        <p:tav tm="100000">
                                          <p:val>
                                            <p:strVal val="#ppt_w"/>
                                          </p:val>
                                        </p:tav>
                                      </p:tavLst>
                                    </p:anim>
                                    <p:anim calcmode="lin" valueType="num">
                                      <p:cBhvr>
                                        <p:cTn id="36" dur="1000" fill="hold"/>
                                        <p:tgtEl>
                                          <p:spTgt spid="2">
                                            <p:graphicEl>
                                              <a:dgm id="{C84E6F35-AD65-462C-B7D8-44C63EF63069}"/>
                                            </p:graphicEl>
                                          </p:spTgt>
                                        </p:tgtEl>
                                        <p:attrNameLst>
                                          <p:attrName>ppt_h</p:attrName>
                                        </p:attrNameLst>
                                      </p:cBhvr>
                                      <p:tavLst>
                                        <p:tav tm="0">
                                          <p:val>
                                            <p:fltVal val="0"/>
                                          </p:val>
                                        </p:tav>
                                        <p:tav tm="100000">
                                          <p:val>
                                            <p:strVal val="#ppt_h"/>
                                          </p:val>
                                        </p:tav>
                                      </p:tavLst>
                                    </p:anim>
                                    <p:anim calcmode="lin" valueType="num">
                                      <p:cBhvr>
                                        <p:cTn id="37" dur="1000" fill="hold"/>
                                        <p:tgtEl>
                                          <p:spTgt spid="2">
                                            <p:graphicEl>
                                              <a:dgm id="{C84E6F35-AD65-462C-B7D8-44C63EF63069}"/>
                                            </p:graphicEl>
                                          </p:spTgt>
                                        </p:tgtEl>
                                        <p:attrNameLst>
                                          <p:attrName>style.rotation</p:attrName>
                                        </p:attrNameLst>
                                      </p:cBhvr>
                                      <p:tavLst>
                                        <p:tav tm="0">
                                          <p:val>
                                            <p:fltVal val="90"/>
                                          </p:val>
                                        </p:tav>
                                        <p:tav tm="100000">
                                          <p:val>
                                            <p:fltVal val="0"/>
                                          </p:val>
                                        </p:tav>
                                      </p:tavLst>
                                    </p:anim>
                                    <p:animEffect transition="in" filter="fade">
                                      <p:cBhvr>
                                        <p:cTn id="38" dur="1000"/>
                                        <p:tgtEl>
                                          <p:spTgt spid="2">
                                            <p:graphicEl>
                                              <a:dgm id="{C84E6F35-AD65-462C-B7D8-44C63EF63069}"/>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ntr" presetSubtype="4" fill="hold" grpId="0" nodeType="clickEffect">
                                  <p:stCondLst>
                                    <p:cond delay="0"/>
                                  </p:stCondLst>
                                  <p:childTnLst>
                                    <p:set>
                                      <p:cBhvr>
                                        <p:cTn id="42" dur="1" fill="hold">
                                          <p:stCondLst>
                                            <p:cond delay="0"/>
                                          </p:stCondLst>
                                        </p:cTn>
                                        <p:tgtEl>
                                          <p:spTgt spid="2">
                                            <p:graphicEl>
                                              <a:dgm id="{C9C986BE-73A4-49CF-8965-101FF16491B0}"/>
                                            </p:graphicEl>
                                          </p:spTgt>
                                        </p:tgtEl>
                                        <p:attrNameLst>
                                          <p:attrName>style.visibility</p:attrName>
                                        </p:attrNameLst>
                                      </p:cBhvr>
                                      <p:to>
                                        <p:strVal val="visible"/>
                                      </p:to>
                                    </p:set>
                                    <p:anim calcmode="lin" valueType="num">
                                      <p:cBhvr>
                                        <p:cTn id="43" dur="500" fill="hold"/>
                                        <p:tgtEl>
                                          <p:spTgt spid="2">
                                            <p:graphicEl>
                                              <a:dgm id="{C9C986BE-73A4-49CF-8965-101FF16491B0}"/>
                                            </p:graphicEl>
                                          </p:spTgt>
                                        </p:tgtEl>
                                        <p:attrNameLst>
                                          <p:attrName>ppt_x</p:attrName>
                                        </p:attrNameLst>
                                      </p:cBhvr>
                                      <p:tavLst>
                                        <p:tav tm="0">
                                          <p:val>
                                            <p:strVal val="#ppt_x"/>
                                          </p:val>
                                        </p:tav>
                                        <p:tav tm="100000">
                                          <p:val>
                                            <p:strVal val="#ppt_x"/>
                                          </p:val>
                                        </p:tav>
                                      </p:tavLst>
                                    </p:anim>
                                    <p:anim calcmode="lin" valueType="num">
                                      <p:cBhvr>
                                        <p:cTn id="44" dur="500" fill="hold"/>
                                        <p:tgtEl>
                                          <p:spTgt spid="2">
                                            <p:graphicEl>
                                              <a:dgm id="{C9C986BE-73A4-49CF-8965-101FF16491B0}"/>
                                            </p:graphicEl>
                                          </p:spTgt>
                                        </p:tgtEl>
                                        <p:attrNameLst>
                                          <p:attrName>ppt_y</p:attrName>
                                        </p:attrNameLst>
                                      </p:cBhvr>
                                      <p:tavLst>
                                        <p:tav tm="0">
                                          <p:val>
                                            <p:strVal val="#ppt_y+#ppt_h/2"/>
                                          </p:val>
                                        </p:tav>
                                        <p:tav tm="100000">
                                          <p:val>
                                            <p:strVal val="#ppt_y"/>
                                          </p:val>
                                        </p:tav>
                                      </p:tavLst>
                                    </p:anim>
                                    <p:anim calcmode="lin" valueType="num">
                                      <p:cBhvr>
                                        <p:cTn id="45" dur="500" fill="hold"/>
                                        <p:tgtEl>
                                          <p:spTgt spid="2">
                                            <p:graphicEl>
                                              <a:dgm id="{C9C986BE-73A4-49CF-8965-101FF16491B0}"/>
                                            </p:graphicEl>
                                          </p:spTgt>
                                        </p:tgtEl>
                                        <p:attrNameLst>
                                          <p:attrName>ppt_w</p:attrName>
                                        </p:attrNameLst>
                                      </p:cBhvr>
                                      <p:tavLst>
                                        <p:tav tm="0">
                                          <p:val>
                                            <p:strVal val="#ppt_w"/>
                                          </p:val>
                                        </p:tav>
                                        <p:tav tm="100000">
                                          <p:val>
                                            <p:strVal val="#ppt_w"/>
                                          </p:val>
                                        </p:tav>
                                      </p:tavLst>
                                    </p:anim>
                                    <p:anim calcmode="lin" valueType="num">
                                      <p:cBhvr>
                                        <p:cTn id="46" dur="500" fill="hold"/>
                                        <p:tgtEl>
                                          <p:spTgt spid="2">
                                            <p:graphicEl>
                                              <a:dgm id="{C9C986BE-73A4-49CF-8965-101FF16491B0}"/>
                                            </p:graphicEl>
                                          </p:spTgt>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7" presetClass="entr" presetSubtype="4" fill="hold" grpId="0" nodeType="clickEffect">
                                  <p:stCondLst>
                                    <p:cond delay="0"/>
                                  </p:stCondLst>
                                  <p:childTnLst>
                                    <p:set>
                                      <p:cBhvr>
                                        <p:cTn id="50" dur="1" fill="hold">
                                          <p:stCondLst>
                                            <p:cond delay="0"/>
                                          </p:stCondLst>
                                        </p:cTn>
                                        <p:tgtEl>
                                          <p:spTgt spid="2">
                                            <p:graphicEl>
                                              <a:dgm id="{417CCEBC-1CD5-4AC5-A999-F9BDDCC753C6}"/>
                                            </p:graphicEl>
                                          </p:spTgt>
                                        </p:tgtEl>
                                        <p:attrNameLst>
                                          <p:attrName>style.visibility</p:attrName>
                                        </p:attrNameLst>
                                      </p:cBhvr>
                                      <p:to>
                                        <p:strVal val="visible"/>
                                      </p:to>
                                    </p:set>
                                    <p:anim calcmode="lin" valueType="num">
                                      <p:cBhvr>
                                        <p:cTn id="51" dur="500" fill="hold"/>
                                        <p:tgtEl>
                                          <p:spTgt spid="2">
                                            <p:graphicEl>
                                              <a:dgm id="{417CCEBC-1CD5-4AC5-A999-F9BDDCC753C6}"/>
                                            </p:graphicEl>
                                          </p:spTgt>
                                        </p:tgtEl>
                                        <p:attrNameLst>
                                          <p:attrName>ppt_x</p:attrName>
                                        </p:attrNameLst>
                                      </p:cBhvr>
                                      <p:tavLst>
                                        <p:tav tm="0">
                                          <p:val>
                                            <p:strVal val="#ppt_x"/>
                                          </p:val>
                                        </p:tav>
                                        <p:tav tm="100000">
                                          <p:val>
                                            <p:strVal val="#ppt_x"/>
                                          </p:val>
                                        </p:tav>
                                      </p:tavLst>
                                    </p:anim>
                                    <p:anim calcmode="lin" valueType="num">
                                      <p:cBhvr>
                                        <p:cTn id="52" dur="500" fill="hold"/>
                                        <p:tgtEl>
                                          <p:spTgt spid="2">
                                            <p:graphicEl>
                                              <a:dgm id="{417CCEBC-1CD5-4AC5-A999-F9BDDCC753C6}"/>
                                            </p:graphicEl>
                                          </p:spTgt>
                                        </p:tgtEl>
                                        <p:attrNameLst>
                                          <p:attrName>ppt_y</p:attrName>
                                        </p:attrNameLst>
                                      </p:cBhvr>
                                      <p:tavLst>
                                        <p:tav tm="0">
                                          <p:val>
                                            <p:strVal val="#ppt_y+#ppt_h/2"/>
                                          </p:val>
                                        </p:tav>
                                        <p:tav tm="100000">
                                          <p:val>
                                            <p:strVal val="#ppt_y"/>
                                          </p:val>
                                        </p:tav>
                                      </p:tavLst>
                                    </p:anim>
                                    <p:anim calcmode="lin" valueType="num">
                                      <p:cBhvr>
                                        <p:cTn id="53" dur="500" fill="hold"/>
                                        <p:tgtEl>
                                          <p:spTgt spid="2">
                                            <p:graphicEl>
                                              <a:dgm id="{417CCEBC-1CD5-4AC5-A999-F9BDDCC753C6}"/>
                                            </p:graphicEl>
                                          </p:spTgt>
                                        </p:tgtEl>
                                        <p:attrNameLst>
                                          <p:attrName>ppt_w</p:attrName>
                                        </p:attrNameLst>
                                      </p:cBhvr>
                                      <p:tavLst>
                                        <p:tav tm="0">
                                          <p:val>
                                            <p:strVal val="#ppt_w"/>
                                          </p:val>
                                        </p:tav>
                                        <p:tav tm="100000">
                                          <p:val>
                                            <p:strVal val="#ppt_w"/>
                                          </p:val>
                                        </p:tav>
                                      </p:tavLst>
                                    </p:anim>
                                    <p:anim calcmode="lin" valueType="num">
                                      <p:cBhvr>
                                        <p:cTn id="54" dur="500" fill="hold"/>
                                        <p:tgtEl>
                                          <p:spTgt spid="2">
                                            <p:graphicEl>
                                              <a:dgm id="{417CCEBC-1CD5-4AC5-A999-F9BDDCC753C6}"/>
                                            </p:graphicEl>
                                          </p:spTgt>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5" presetClass="entr" presetSubtype="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p:cTn id="5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62" dur="1000" fill="hold"/>
                                        <p:tgtEl>
                                          <p:spTgt spid="4"/>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4"/>
                                        </p:tgtEl>
                                      </p:cBhvr>
                                    </p:animEffect>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left)">
                                      <p:cBhvr>
                                        <p:cTn id="70" dur="500"/>
                                        <p:tgtEl>
                                          <p:spTgt spid="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left)">
                                      <p:cBhvr>
                                        <p:cTn id="75" dur="5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37" presetClass="entr" presetSubtype="0" fill="hold"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1000"/>
                                        <p:tgtEl>
                                          <p:spTgt spid="11"/>
                                        </p:tgtEl>
                                      </p:cBhvr>
                                    </p:animEffect>
                                    <p:anim calcmode="lin" valueType="num">
                                      <p:cBhvr>
                                        <p:cTn id="81" dur="1000" fill="hold"/>
                                        <p:tgtEl>
                                          <p:spTgt spid="11"/>
                                        </p:tgtEl>
                                        <p:attrNameLst>
                                          <p:attrName>ppt_x</p:attrName>
                                        </p:attrNameLst>
                                      </p:cBhvr>
                                      <p:tavLst>
                                        <p:tav tm="0">
                                          <p:val>
                                            <p:strVal val="#ppt_x"/>
                                          </p:val>
                                        </p:tav>
                                        <p:tav tm="100000">
                                          <p:val>
                                            <p:strVal val="#ppt_x"/>
                                          </p:val>
                                        </p:tav>
                                      </p:tavLst>
                                    </p:anim>
                                    <p:anim calcmode="lin" valueType="num">
                                      <p:cBhvr>
                                        <p:cTn id="82" dur="900" decel="100000" fill="hold"/>
                                        <p:tgtEl>
                                          <p:spTgt spid="11"/>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84" presetID="37" presetClass="entr" presetSubtype="0" fill="hold" grpId="0" nodeType="with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anim calcmode="lin" valueType="num">
                                      <p:cBhvr>
                                        <p:cTn id="87" dur="1000" fill="hold"/>
                                        <p:tgtEl>
                                          <p:spTgt spid="12"/>
                                        </p:tgtEl>
                                        <p:attrNameLst>
                                          <p:attrName>ppt_x</p:attrName>
                                        </p:attrNameLst>
                                      </p:cBhvr>
                                      <p:tavLst>
                                        <p:tav tm="0">
                                          <p:val>
                                            <p:strVal val="#ppt_x"/>
                                          </p:val>
                                        </p:tav>
                                        <p:tav tm="100000">
                                          <p:val>
                                            <p:strVal val="#ppt_x"/>
                                          </p:val>
                                        </p:tav>
                                      </p:tavLst>
                                    </p:anim>
                                    <p:anim calcmode="lin" valueType="num">
                                      <p:cBhvr>
                                        <p:cTn id="88" dur="900" decel="100000" fill="hold"/>
                                        <p:tgtEl>
                                          <p:spTgt spid="12"/>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2" grpId="0" uiExpand="1">
        <p:bldSub>
          <a:bldDgm bld="lvlAtOnce"/>
        </p:bldSub>
      </p:bldGraphic>
      <p:bldP spid="7" grpId="0"/>
      <p:bldP spid="5"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0C94921-F0AE-8860-CAE3-8E7B3B72CEEF}"/>
              </a:ext>
            </a:extLst>
          </p:cNvPr>
          <p:cNvSpPr/>
          <p:nvPr/>
        </p:nvSpPr>
        <p:spPr>
          <a:xfrm>
            <a:off x="0" y="0"/>
            <a:ext cx="12192000" cy="1579944"/>
          </a:xfrm>
          <a:prstGeom prst="rect">
            <a:avLst/>
          </a:prstGeom>
          <a:blipFill dpi="0" rotWithShape="1">
            <a:blip r:embed="rId3"/>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CB7A419A-0D5F-FDFF-31C4-6D9EA270FF0F}"/>
              </a:ext>
            </a:extLst>
          </p:cNvPr>
          <p:cNvSpPr txBox="1"/>
          <p:nvPr/>
        </p:nvSpPr>
        <p:spPr>
          <a:xfrm>
            <a:off x="1" y="0"/>
            <a:ext cx="10738072" cy="769441"/>
          </a:xfrm>
          <a:prstGeom prst="rect">
            <a:avLst/>
          </a:prstGeom>
          <a:noFill/>
          <a:scene3d>
            <a:camera prst="orthographicFront"/>
            <a:lightRig rig="twoPt" dir="t"/>
          </a:scene3d>
        </p:spPr>
        <p:txBody>
          <a:bodyPr wrap="square">
            <a:spAutoFit/>
            <a:scene3d>
              <a:camera prst="orthographicFront"/>
              <a:lightRig rig="threePt" dir="t"/>
            </a:scene3d>
            <a:sp3d extrusionH="57150">
              <a:bevelT h="25400" prst="softRound"/>
            </a:sp3d>
          </a:bodyPr>
          <a:lstStyle/>
          <a:p>
            <a:pPr algn="ctr"/>
            <a:r>
              <a:rPr lang="ru-RU" sz="4400" b="1" spc="50" dirty="0">
                <a:ln w="9525" cmpd="sng">
                  <a:solidFill>
                    <a:schemeClr val="accent1"/>
                  </a:solidFill>
                  <a:prstDash val="solid"/>
                </a:ln>
                <a:solidFill>
                  <a:srgbClr val="70AD47">
                    <a:tint val="1000"/>
                  </a:srgbClr>
                </a:solidFill>
                <a:effectLst>
                  <a:glow rad="38100">
                    <a:schemeClr val="accent1">
                      <a:alpha val="40000"/>
                    </a:schemeClr>
                  </a:glow>
                </a:effectLst>
              </a:rPr>
              <a:t>ГОНЕНИЯ НА ВЕРНЫХ</a:t>
            </a:r>
            <a:endParaRPr lang="es-ES" sz="4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CuadroTexto 4">
            <a:extLst>
              <a:ext uri="{FF2B5EF4-FFF2-40B4-BE49-F238E27FC236}">
                <a16:creationId xmlns:a16="http://schemas.microsoft.com/office/drawing/2014/main" id="{9D6CE9C5-DCD2-C05B-5384-EEB7FFF8BF11}"/>
              </a:ext>
            </a:extLst>
          </p:cNvPr>
          <p:cNvSpPr txBox="1"/>
          <p:nvPr/>
        </p:nvSpPr>
        <p:spPr>
          <a:xfrm>
            <a:off x="463663" y="617378"/>
            <a:ext cx="9810748" cy="923330"/>
          </a:xfrm>
          <a:prstGeom prst="rect">
            <a:avLst/>
          </a:prstGeom>
          <a:noFill/>
        </p:spPr>
        <p:txBody>
          <a:bodyPr wrap="square">
            <a:spAutoFit/>
          </a:bodyPr>
          <a:lstStyle/>
          <a:p>
            <a:pPr algn="ctr"/>
            <a:r>
              <a:rPr lang="es-ES" b="1" dirty="0">
                <a:solidFill>
                  <a:schemeClr val="accent6">
                    <a:lumMod val="20000"/>
                    <a:lumOff val="80000"/>
                  </a:schemeClr>
                </a:solidFill>
                <a:effectLst>
                  <a:glow rad="139700">
                    <a:srgbClr val="00500B">
                      <a:alpha val="72000"/>
                    </a:srgbClr>
                  </a:glow>
                </a:effectLst>
                <a:latin typeface="Comic Sans MS" panose="030F0702030302020204" pitchFamily="66" charset="0"/>
              </a:rPr>
              <a:t>“</a:t>
            </a:r>
            <a:r>
              <a:rPr lang="ru-RU" b="1" dirty="0">
                <a:solidFill>
                  <a:schemeClr val="accent6">
                    <a:lumMod val="20000"/>
                    <a:lumOff val="80000"/>
                  </a:schemeClr>
                </a:solidFill>
                <a:effectLst>
                  <a:glow rad="139700">
                    <a:srgbClr val="00500B">
                      <a:alpha val="72000"/>
                    </a:srgbClr>
                  </a:glow>
                </a:effectLst>
                <a:latin typeface="Comic Sans MS" panose="030F0702030302020204" pitchFamily="66" charset="0"/>
              </a:rPr>
              <a:t>Возлюбленные! имея всё усердие писать вам об общем спасении, я почёл за нужное написать вам увещание — подвизаться за веру, однажды преданную святым</a:t>
            </a:r>
            <a:r>
              <a:rPr lang="es-ES" b="1" dirty="0">
                <a:solidFill>
                  <a:schemeClr val="accent6">
                    <a:lumMod val="20000"/>
                    <a:lumOff val="80000"/>
                  </a:schemeClr>
                </a:solidFill>
                <a:effectLst>
                  <a:glow rad="139700">
                    <a:srgbClr val="00500B">
                      <a:alpha val="72000"/>
                    </a:srgbClr>
                  </a:glow>
                </a:effectLst>
                <a:latin typeface="Comic Sans MS" panose="030F0702030302020204" pitchFamily="66" charset="0"/>
              </a:rPr>
              <a:t>” </a:t>
            </a:r>
            <a:r>
              <a:rPr lang="es-ES" sz="1400" b="1" dirty="0">
                <a:solidFill>
                  <a:schemeClr val="accent6">
                    <a:lumMod val="20000"/>
                    <a:lumOff val="80000"/>
                  </a:schemeClr>
                </a:solidFill>
                <a:effectLst>
                  <a:glow rad="139700">
                    <a:srgbClr val="00500B">
                      <a:alpha val="72000"/>
                    </a:srgbClr>
                  </a:glow>
                </a:effectLst>
                <a:latin typeface="Comic Sans MS" panose="030F0702030302020204" pitchFamily="66" charset="0"/>
              </a:rPr>
              <a:t>(</a:t>
            </a:r>
            <a:r>
              <a:rPr lang="ru-RU" sz="1400" b="1" dirty="0">
                <a:solidFill>
                  <a:schemeClr val="accent6">
                    <a:lumMod val="20000"/>
                    <a:lumOff val="80000"/>
                  </a:schemeClr>
                </a:solidFill>
                <a:effectLst>
                  <a:glow rad="139700">
                    <a:srgbClr val="00500B">
                      <a:alpha val="72000"/>
                    </a:srgbClr>
                  </a:glow>
                </a:effectLst>
                <a:latin typeface="Comic Sans MS" panose="030F0702030302020204" pitchFamily="66" charset="0"/>
              </a:rPr>
              <a:t>Иуды </a:t>
            </a:r>
            <a:r>
              <a:rPr lang="es-ES" sz="1400" b="1" dirty="0">
                <a:solidFill>
                  <a:schemeClr val="accent6">
                    <a:lumMod val="20000"/>
                    <a:lumOff val="80000"/>
                  </a:schemeClr>
                </a:solidFill>
                <a:effectLst>
                  <a:glow rad="139700">
                    <a:srgbClr val="00500B">
                      <a:alpha val="72000"/>
                    </a:srgbClr>
                  </a:glow>
                </a:effectLst>
                <a:latin typeface="Comic Sans MS" panose="030F0702030302020204" pitchFamily="66" charset="0"/>
              </a:rPr>
              <a:t>3)</a:t>
            </a:r>
          </a:p>
        </p:txBody>
      </p:sp>
      <p:sp>
        <p:nvSpPr>
          <p:cNvPr id="6" name="CuadroTexto 5">
            <a:extLst>
              <a:ext uri="{FF2B5EF4-FFF2-40B4-BE49-F238E27FC236}">
                <a16:creationId xmlns:a16="http://schemas.microsoft.com/office/drawing/2014/main" id="{110B20A8-6176-4C7F-2108-1F40EEB14CDC}"/>
              </a:ext>
            </a:extLst>
          </p:cNvPr>
          <p:cNvSpPr txBox="1"/>
          <p:nvPr/>
        </p:nvSpPr>
        <p:spPr>
          <a:xfrm>
            <a:off x="3635390" y="1579944"/>
            <a:ext cx="8556610" cy="1015663"/>
          </a:xfrm>
          <a:prstGeom prst="rect">
            <a:avLst/>
          </a:prstGeom>
          <a:noFill/>
        </p:spPr>
        <p:txBody>
          <a:bodyPr wrap="square" rtlCol="0">
            <a:spAutoFit/>
          </a:bodyPr>
          <a:lstStyle/>
          <a:p>
            <a:pPr>
              <a:spcBef>
                <a:spcPts val="600"/>
              </a:spcBef>
            </a:pPr>
            <a:r>
              <a:rPr lang="ru-RU" sz="2000" b="1" dirty="0"/>
              <a:t>Получив политическую власть, Римская церковь начала использовать свою власть, чтобы требовать от всех соблюдения ее религиозных предписаний, многие из которых были извращены</a:t>
            </a:r>
            <a:r>
              <a:rPr lang="es-ES" sz="2000" b="1" dirty="0"/>
              <a:t>.</a:t>
            </a:r>
          </a:p>
        </p:txBody>
      </p:sp>
      <p:pic>
        <p:nvPicPr>
          <p:cNvPr id="4" name="Imagen 3" descr="Dibujo de una persona&#10;&#10;Descripción generada automáticamente con confianza baja">
            <a:extLst>
              <a:ext uri="{FF2B5EF4-FFF2-40B4-BE49-F238E27FC236}">
                <a16:creationId xmlns:a16="http://schemas.microsoft.com/office/drawing/2014/main" id="{9C803C36-1D22-5DF6-F7B7-32DE1258EE6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0169" y="1709216"/>
            <a:ext cx="3504581" cy="5006544"/>
          </a:xfrm>
          <a:prstGeom prst="rect">
            <a:avLst/>
          </a:prstGeom>
          <a:solidFill>
            <a:srgbClr val="FFFFFF">
              <a:shade val="85000"/>
            </a:srgbClr>
          </a:solidFill>
          <a:ln w="88900" cap="sq">
            <a:solidFill>
              <a:schemeClr val="accent5">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F037D490-B8C0-970B-BA97-A11E49FC588C}"/>
              </a:ext>
            </a:extLst>
          </p:cNvPr>
          <p:cNvSpPr txBox="1"/>
          <p:nvPr/>
        </p:nvSpPr>
        <p:spPr>
          <a:xfrm>
            <a:off x="3673123" y="3742608"/>
            <a:ext cx="6601287" cy="1323439"/>
          </a:xfrm>
          <a:prstGeom prst="rect">
            <a:avLst/>
          </a:prstGeom>
          <a:noFill/>
        </p:spPr>
        <p:txBody>
          <a:bodyPr wrap="square">
            <a:spAutoFit/>
          </a:bodyPr>
          <a:lstStyle/>
          <a:p>
            <a:pPr>
              <a:spcBef>
                <a:spcPts val="600"/>
              </a:spcBef>
            </a:pPr>
            <a:r>
              <a:rPr lang="ru-RU" sz="2000" b="1" dirty="0"/>
              <a:t>Но полностью уничтожить Писание они не смогли. Появились верующие, которые, руководствуясь библейским учением и следуя советам Иуды, энергично боролись за защиту своей веры (Иуды</a:t>
            </a:r>
            <a:r>
              <a:rPr lang="en-US" sz="2000" b="1" dirty="0"/>
              <a:t> 3</a:t>
            </a:r>
            <a:r>
              <a:rPr lang="es-ES" sz="2000" b="1" dirty="0"/>
              <a:t>).</a:t>
            </a:r>
          </a:p>
        </p:txBody>
      </p:sp>
      <p:pic>
        <p:nvPicPr>
          <p:cNvPr id="12" name="Imagen 11" descr="Imagen que contiene reloj, grande, foto, cara&#10;&#10;Descripción generada automáticamente">
            <a:extLst>
              <a:ext uri="{FF2B5EF4-FFF2-40B4-BE49-F238E27FC236}">
                <a16:creationId xmlns:a16="http://schemas.microsoft.com/office/drawing/2014/main" id="{80B0D548-B8F2-3642-3085-435C4BB751DA}"/>
              </a:ext>
            </a:extLst>
          </p:cNvPr>
          <p:cNvPicPr>
            <a:picLocks noChangeAspect="1"/>
          </p:cNvPicPr>
          <p:nvPr/>
        </p:nvPicPr>
        <p:blipFill>
          <a:blip r:embed="rId5" cstate="email">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10738072" y="55847"/>
            <a:ext cx="1311052" cy="1524097"/>
          </a:xfrm>
          <a:prstGeom prst="rect">
            <a:avLst/>
          </a:prstGeom>
        </p:spPr>
      </p:pic>
      <p:pic>
        <p:nvPicPr>
          <p:cNvPr id="15" name="Imagen 14" descr="Un dibujo de una persona&#10;&#10;Descripción generada automáticamente con confianza media">
            <a:extLst>
              <a:ext uri="{FF2B5EF4-FFF2-40B4-BE49-F238E27FC236}">
                <a16:creationId xmlns:a16="http://schemas.microsoft.com/office/drawing/2014/main" id="{118AFCF7-BA6F-B582-CE66-F2A52DF4891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1140"/>
          <a:stretch/>
        </p:blipFill>
        <p:spPr>
          <a:xfrm>
            <a:off x="9911018" y="3281777"/>
            <a:ext cx="2347736" cy="3481154"/>
          </a:xfrm>
          <a:prstGeom prst="ellipse">
            <a:avLst/>
          </a:prstGeom>
          <a:ln>
            <a:noFill/>
          </a:ln>
          <a:effectLst>
            <a:softEdge rad="112500"/>
          </a:effectLst>
        </p:spPr>
      </p:pic>
      <p:sp>
        <p:nvSpPr>
          <p:cNvPr id="7" name="CuadroTexto 6">
            <a:extLst>
              <a:ext uri="{FF2B5EF4-FFF2-40B4-BE49-F238E27FC236}">
                <a16:creationId xmlns:a16="http://schemas.microsoft.com/office/drawing/2014/main" id="{3F4C9E46-6328-1DC0-163E-2832D9898527}"/>
              </a:ext>
            </a:extLst>
          </p:cNvPr>
          <p:cNvSpPr txBox="1"/>
          <p:nvPr/>
        </p:nvSpPr>
        <p:spPr>
          <a:xfrm>
            <a:off x="3673124" y="2661276"/>
            <a:ext cx="8518876" cy="1015663"/>
          </a:xfrm>
          <a:prstGeom prst="rect">
            <a:avLst/>
          </a:prstGeom>
          <a:noFill/>
        </p:spPr>
        <p:txBody>
          <a:bodyPr wrap="square">
            <a:spAutoFit/>
          </a:bodyPr>
          <a:lstStyle/>
          <a:p>
            <a:pPr>
              <a:spcBef>
                <a:spcPts val="600"/>
              </a:spcBef>
            </a:pPr>
            <a:r>
              <a:rPr lang="ru-RU" sz="2000" b="1" dirty="0"/>
              <a:t>К этому добавлялась растущая коррупция среди религиозных лидеров. Чтобы не дать массам восстать против религиозной власти, они отнял у людей самое дорогое: Слово Божье</a:t>
            </a:r>
            <a:r>
              <a:rPr lang="en-US" sz="2000" b="1" dirty="0"/>
              <a:t>.</a:t>
            </a:r>
            <a:endParaRPr lang="es-ES" sz="2000" b="1" dirty="0"/>
          </a:p>
        </p:txBody>
      </p:sp>
      <p:sp>
        <p:nvSpPr>
          <p:cNvPr id="9" name="CuadroTexto 8">
            <a:extLst>
              <a:ext uri="{FF2B5EF4-FFF2-40B4-BE49-F238E27FC236}">
                <a16:creationId xmlns:a16="http://schemas.microsoft.com/office/drawing/2014/main" id="{918E90E7-8660-8D0C-DA6C-EF9A91A1CD92}"/>
              </a:ext>
            </a:extLst>
          </p:cNvPr>
          <p:cNvSpPr txBox="1"/>
          <p:nvPr/>
        </p:nvSpPr>
        <p:spPr>
          <a:xfrm>
            <a:off x="3673124" y="5131715"/>
            <a:ext cx="6096000" cy="1631216"/>
          </a:xfrm>
          <a:prstGeom prst="rect">
            <a:avLst/>
          </a:prstGeom>
          <a:noFill/>
        </p:spPr>
        <p:txBody>
          <a:bodyPr wrap="square">
            <a:spAutoFit/>
          </a:bodyPr>
          <a:lstStyle/>
          <a:p>
            <a:pPr>
              <a:spcBef>
                <a:spcPts val="600"/>
              </a:spcBef>
            </a:pPr>
            <a:r>
              <a:rPr lang="ru-RU" sz="2000" b="1" dirty="0"/>
              <a:t>Воодушевленные силой Слова, они бесстрашно распространяли его учения. Укрепленные обетованиями, подобными Откровению 2:10, они были верны до самой смерти, зная, что получат венец жизни</a:t>
            </a:r>
            <a:r>
              <a:rPr lang="es-ES" sz="2000" b="1" dirty="0"/>
              <a:t>.</a:t>
            </a:r>
          </a:p>
        </p:txBody>
      </p:sp>
    </p:spTree>
    <p:extLst>
      <p:ext uri="{BB962C8B-B14F-4D97-AF65-F5344CB8AC3E}">
        <p14:creationId xmlns:p14="http://schemas.microsoft.com/office/powerpoint/2010/main" val="302440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 calcmode="lin" valueType="num">
                                      <p:cBhvr>
                                        <p:cTn id="31" dur="1000" fill="hold"/>
                                        <p:tgtEl>
                                          <p:spTgt spid="4"/>
                                        </p:tgtEl>
                                        <p:attrNameLst>
                                          <p:attrName>style.rotation</p:attrName>
                                        </p:attrNameLst>
                                      </p:cBhvr>
                                      <p:tavLst>
                                        <p:tav tm="0">
                                          <p:val>
                                            <p:fltVal val="90"/>
                                          </p:val>
                                        </p:tav>
                                        <p:tav tm="100000">
                                          <p:val>
                                            <p:fltVal val="0"/>
                                          </p:val>
                                        </p:tav>
                                      </p:tavLst>
                                    </p:anim>
                                    <p:animEffect transition="in" filter="fade">
                                      <p:cBhvr>
                                        <p:cTn id="32" dur="1000"/>
                                        <p:tgtEl>
                                          <p:spTgt spid="4"/>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8"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heel(8)">
                                      <p:cBhvr>
                                        <p:cTn id="41" dur="1000"/>
                                        <p:tgtEl>
                                          <p:spTgt spid="15"/>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BD16D26-B692-21EB-3BE4-C626E18F6909}"/>
              </a:ext>
            </a:extLst>
          </p:cNvPr>
          <p:cNvSpPr txBox="1"/>
          <p:nvPr/>
        </p:nvSpPr>
        <p:spPr>
          <a:xfrm>
            <a:off x="2143760" y="1536174"/>
            <a:ext cx="6614160" cy="2554545"/>
          </a:xfrm>
          <a:prstGeom prst="rect">
            <a:avLst/>
          </a:prstGeom>
          <a:noFill/>
        </p:spPr>
        <p:txBody>
          <a:bodyPr wrap="square">
            <a:spAutoFit/>
            <a:scene3d>
              <a:camera prst="orthographicFront"/>
              <a:lightRig rig="threePt" dir="t"/>
            </a:scene3d>
            <a:sp3d extrusionH="57150" contourW="25400">
              <a:bevelT h="25400" prst="softRound"/>
              <a:contourClr>
                <a:schemeClr val="accent2"/>
              </a:contourClr>
            </a:sp3d>
          </a:bodyPr>
          <a:lstStyle/>
          <a:p>
            <a:pPr algn="ctr"/>
            <a:r>
              <a:rPr lang="ru-RU" sz="80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rPr>
              <a:t>БОРЬБА ЗА ИСТИНУ</a:t>
            </a:r>
            <a:endParaRPr lang="es-ES" sz="80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endParaRPr>
          </a:p>
        </p:txBody>
      </p:sp>
    </p:spTree>
    <p:extLst>
      <p:ext uri="{BB962C8B-B14F-4D97-AF65-F5344CB8AC3E}">
        <p14:creationId xmlns:p14="http://schemas.microsoft.com/office/powerpoint/2010/main" val="39349797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3F62A1-5697-8D3A-DCE6-4A7208F0342F}"/>
              </a:ext>
            </a:extLst>
          </p:cNvPr>
          <p:cNvSpPr txBox="1"/>
          <p:nvPr/>
        </p:nvSpPr>
        <p:spPr>
          <a:xfrm>
            <a:off x="0" y="-8128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ru-RU"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rPr>
              <a:t>РАСПОСТРАНЕНИЕ БИБЛИИ:</a:t>
            </a:r>
            <a:r>
              <a:rPr lang="en-US"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rPr>
              <a:t> </a:t>
            </a:r>
            <a:r>
              <a:rPr lang="ru-RU"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rPr>
              <a:t>ВАЛЬДЕНСЫ</a:t>
            </a:r>
            <a:endParaRPr lang="es-ES"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endParaRPr>
          </a:p>
        </p:txBody>
      </p:sp>
      <p:sp>
        <p:nvSpPr>
          <p:cNvPr id="5" name="CuadroTexto 4">
            <a:extLst>
              <a:ext uri="{FF2B5EF4-FFF2-40B4-BE49-F238E27FC236}">
                <a16:creationId xmlns:a16="http://schemas.microsoft.com/office/drawing/2014/main" id="{E9858C0C-3E30-18BB-25B0-44CC4F324128}"/>
              </a:ext>
            </a:extLst>
          </p:cNvPr>
          <p:cNvSpPr txBox="1"/>
          <p:nvPr/>
        </p:nvSpPr>
        <p:spPr>
          <a:xfrm>
            <a:off x="1695448" y="605522"/>
            <a:ext cx="8801101"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ES" b="1" dirty="0">
                <a:solidFill>
                  <a:schemeClr val="accent3">
                    <a:lumMod val="75000"/>
                  </a:schemeClr>
                </a:solidFill>
                <a:latin typeface="Comic Sans MS" panose="030F0702030302020204" pitchFamily="66" charset="0"/>
              </a:rPr>
              <a:t>“</a:t>
            </a:r>
            <a:r>
              <a:rPr lang="ru-RU" b="1" dirty="0">
                <a:solidFill>
                  <a:schemeClr val="accent3">
                    <a:lumMod val="75000"/>
                  </a:schemeClr>
                </a:solidFill>
                <a:latin typeface="Comic Sans MS" panose="030F0702030302020204" pitchFamily="66" charset="0"/>
              </a:rPr>
              <a:t>Пётр же и Апостолы в ответ сказали: должно повиноваться больше Богу, нежели человекам</a:t>
            </a:r>
            <a:r>
              <a:rPr lang="en-US" b="1" dirty="0">
                <a:solidFill>
                  <a:schemeClr val="accent3">
                    <a:lumMod val="75000"/>
                  </a:schemeClr>
                </a:solidFill>
                <a:latin typeface="Comic Sans MS" panose="030F0702030302020204" pitchFamily="66" charset="0"/>
              </a:rPr>
              <a:t>’ </a:t>
            </a:r>
            <a:r>
              <a:rPr lang="es-ES" b="1" dirty="0">
                <a:solidFill>
                  <a:schemeClr val="accent3">
                    <a:lumMod val="75000"/>
                  </a:schemeClr>
                </a:solidFill>
                <a:latin typeface="Comic Sans MS" panose="030F0702030302020204" pitchFamily="66" charset="0"/>
              </a:rPr>
              <a:t>” </a:t>
            </a:r>
            <a:r>
              <a:rPr lang="ru-RU" sz="1400" b="1" dirty="0">
                <a:solidFill>
                  <a:schemeClr val="accent3">
                    <a:lumMod val="75000"/>
                  </a:schemeClr>
                </a:solidFill>
                <a:latin typeface="Comic Sans MS" panose="030F0702030302020204" pitchFamily="66" charset="0"/>
              </a:rPr>
              <a:t>(Деяния</a:t>
            </a:r>
            <a:r>
              <a:rPr lang="es-ES" sz="1400" b="1" dirty="0">
                <a:solidFill>
                  <a:schemeClr val="accent3">
                    <a:lumMod val="75000"/>
                  </a:schemeClr>
                </a:solidFill>
                <a:latin typeface="Comic Sans MS" panose="030F0702030302020204" pitchFamily="66" charset="0"/>
              </a:rPr>
              <a:t> 5:29)</a:t>
            </a:r>
          </a:p>
        </p:txBody>
      </p:sp>
      <p:sp>
        <p:nvSpPr>
          <p:cNvPr id="6" name="CuadroTexto 5">
            <a:extLst>
              <a:ext uri="{FF2B5EF4-FFF2-40B4-BE49-F238E27FC236}">
                <a16:creationId xmlns:a16="http://schemas.microsoft.com/office/drawing/2014/main" id="{68A0592C-4DD2-6122-D192-46AF0B0E90E2}"/>
              </a:ext>
            </a:extLst>
          </p:cNvPr>
          <p:cNvSpPr txBox="1"/>
          <p:nvPr/>
        </p:nvSpPr>
        <p:spPr>
          <a:xfrm>
            <a:off x="2076376" y="1320585"/>
            <a:ext cx="6610419" cy="1631216"/>
          </a:xfrm>
          <a:prstGeom prst="rect">
            <a:avLst/>
          </a:prstGeom>
          <a:noFill/>
        </p:spPr>
        <p:txBody>
          <a:bodyPr wrap="square" rtlCol="0">
            <a:spAutoFit/>
          </a:bodyPr>
          <a:lstStyle/>
          <a:p>
            <a:pPr>
              <a:spcBef>
                <a:spcPts val="600"/>
              </a:spcBef>
            </a:pPr>
            <a:r>
              <a:rPr lang="ru-RU" sz="2000" b="1" dirty="0"/>
              <a:t>Питер </a:t>
            </a:r>
            <a:r>
              <a:rPr lang="ru-RU" sz="2000" b="1" dirty="0" err="1"/>
              <a:t>Вальдо</a:t>
            </a:r>
            <a:r>
              <a:rPr lang="ru-RU" sz="2000" b="1" dirty="0"/>
              <a:t> (1140-1218), богатый французский бизнесмен, который отказался от своего богатства, чтобы проповедовать Христа, основал движение «Бедные Лиона», известные как «Вальденсы». Папа Александр III принял его обет бедности</a:t>
            </a:r>
            <a:r>
              <a:rPr lang="en-US" sz="2000" b="1" dirty="0"/>
              <a:t>.</a:t>
            </a:r>
            <a:endParaRPr lang="es-ES" sz="2000" b="1" dirty="0"/>
          </a:p>
        </p:txBody>
      </p:sp>
      <p:pic>
        <p:nvPicPr>
          <p:cNvPr id="2" name="Imagen 1" descr="Por Alexander Hoernigk - Obra do próprio, CC BY 3.0, https://commons.wikimedia.org/w/index.php?curid=47155297">
            <a:extLst>
              <a:ext uri="{FF2B5EF4-FFF2-40B4-BE49-F238E27FC236}">
                <a16:creationId xmlns:a16="http://schemas.microsoft.com/office/drawing/2014/main" id="{AE601F42-3270-CA71-CD4E-E2AB383001BE}"/>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8625840" y="1406945"/>
            <a:ext cx="3328037" cy="5275541"/>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p:spPr>
      </p:pic>
      <p:pic>
        <p:nvPicPr>
          <p:cNvPr id="4" name="Imagen 3">
            <a:extLst>
              <a:ext uri="{FF2B5EF4-FFF2-40B4-BE49-F238E27FC236}">
                <a16:creationId xmlns:a16="http://schemas.microsoft.com/office/drawing/2014/main" id="{221B6B5D-F4D2-29F9-AA4C-E4A4709EBC1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7318" y="710655"/>
            <a:ext cx="1041082" cy="3333618"/>
          </a:xfrm>
          <a:prstGeom prst="rect">
            <a:avLst/>
          </a:prstGeom>
          <a:ln w="38100" cap="sq">
            <a:solidFill>
              <a:schemeClr val="bg2">
                <a:lumMod val="50000"/>
              </a:schemeClr>
            </a:solidFill>
            <a:prstDash val="solid"/>
            <a:miter lim="800000"/>
          </a:ln>
          <a:effectLst>
            <a:outerShdw blurRad="50800" dist="38100" dir="2700000" algn="tl" rotWithShape="0">
              <a:srgbClr val="000000">
                <a:alpha val="43000"/>
              </a:srgbClr>
            </a:outerShdw>
          </a:effectLst>
        </p:spPr>
      </p:pic>
      <p:pic>
        <p:nvPicPr>
          <p:cNvPr id="7" name="Imagen 6">
            <a:extLst>
              <a:ext uri="{FF2B5EF4-FFF2-40B4-BE49-F238E27FC236}">
                <a16:creationId xmlns:a16="http://schemas.microsoft.com/office/drawing/2014/main" id="{71BFDD1B-33FF-CC32-5BDE-03613D22972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0395" y="2370854"/>
            <a:ext cx="1754006" cy="1754006"/>
          </a:xfrm>
          <a:prstGeom prst="ellipse">
            <a:avLst/>
          </a:prstGeom>
          <a:ln>
            <a:noFill/>
          </a:ln>
          <a:effectLst>
            <a:softEdge rad="112500"/>
          </a:effectLst>
        </p:spPr>
      </p:pic>
      <p:sp>
        <p:nvSpPr>
          <p:cNvPr id="9" name="CuadroTexto 8">
            <a:extLst>
              <a:ext uri="{FF2B5EF4-FFF2-40B4-BE49-F238E27FC236}">
                <a16:creationId xmlns:a16="http://schemas.microsoft.com/office/drawing/2014/main" id="{29D86980-9813-6CAE-E9F1-DB02C96DBC77}"/>
              </a:ext>
            </a:extLst>
          </p:cNvPr>
          <p:cNvSpPr txBox="1"/>
          <p:nvPr/>
        </p:nvSpPr>
        <p:spPr>
          <a:xfrm>
            <a:off x="127318" y="4139791"/>
            <a:ext cx="7172115" cy="1631216"/>
          </a:xfrm>
          <a:prstGeom prst="rect">
            <a:avLst/>
          </a:prstGeom>
          <a:noFill/>
        </p:spPr>
        <p:txBody>
          <a:bodyPr wrap="square">
            <a:spAutoFit/>
          </a:bodyPr>
          <a:lstStyle/>
          <a:p>
            <a:pPr>
              <a:spcBef>
                <a:spcPts val="600"/>
              </a:spcBef>
            </a:pPr>
            <a:r>
              <a:rPr lang="ru-RU" sz="2000" b="1" dirty="0"/>
              <a:t>К тому времени папа Луций III осудил последователей Петра </a:t>
            </a:r>
            <a:r>
              <a:rPr lang="ru-RU" sz="2000" b="1" dirty="0" err="1"/>
              <a:t>Вальдо</a:t>
            </a:r>
            <a:r>
              <a:rPr lang="ru-RU" sz="2000" b="1" dirty="0"/>
              <a:t> как еретиков. Тем не менее, францисканцы стали столпом Римской церкви, в то время как вальденсы подвергались преследованиям почти                до полного исчезновения. Почему</a:t>
            </a:r>
            <a:r>
              <a:rPr lang="es-ES" sz="2000" b="1" dirty="0"/>
              <a:t>?</a:t>
            </a:r>
          </a:p>
        </p:txBody>
      </p:sp>
      <p:pic>
        <p:nvPicPr>
          <p:cNvPr id="11" name="Imagen 10" descr="Imagen que contiene pequeño, tabla, cuarto, escritorio&#10;&#10;Descripción generada automáticamente">
            <a:extLst>
              <a:ext uri="{FF2B5EF4-FFF2-40B4-BE49-F238E27FC236}">
                <a16:creationId xmlns:a16="http://schemas.microsoft.com/office/drawing/2014/main" id="{43FE297E-0B4A-5E47-E5F8-E753F747F415}"/>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396464" y="4407503"/>
            <a:ext cx="4211954" cy="2727008"/>
          </a:xfrm>
          <a:prstGeom prst="ellipse">
            <a:avLst/>
          </a:prstGeom>
          <a:ln>
            <a:noFill/>
          </a:ln>
          <a:effectLst>
            <a:softEdge rad="112500"/>
          </a:effectLst>
        </p:spPr>
      </p:pic>
      <p:sp>
        <p:nvSpPr>
          <p:cNvPr id="10" name="CuadroTexto 9">
            <a:extLst>
              <a:ext uri="{FF2B5EF4-FFF2-40B4-BE49-F238E27FC236}">
                <a16:creationId xmlns:a16="http://schemas.microsoft.com/office/drawing/2014/main" id="{5901963B-460B-E1DC-1767-3895AA51CE1F}"/>
              </a:ext>
            </a:extLst>
          </p:cNvPr>
          <p:cNvSpPr txBox="1"/>
          <p:nvPr/>
        </p:nvSpPr>
        <p:spPr>
          <a:xfrm>
            <a:off x="2130389" y="2884077"/>
            <a:ext cx="6441438" cy="1323439"/>
          </a:xfrm>
          <a:prstGeom prst="rect">
            <a:avLst/>
          </a:prstGeom>
          <a:noFill/>
        </p:spPr>
        <p:txBody>
          <a:bodyPr wrap="square">
            <a:spAutoFit/>
          </a:bodyPr>
          <a:lstStyle/>
          <a:p>
            <a:pPr>
              <a:spcBef>
                <a:spcPts val="600"/>
              </a:spcBef>
            </a:pPr>
            <a:r>
              <a:rPr lang="ru-RU" sz="2000" b="1" dirty="0"/>
              <a:t>Вскоре после этого Франциск Ассизский (1181-1226), также принявший обет бедности, одобренный папой Иннокентием III, основал францисканское движение</a:t>
            </a:r>
            <a:r>
              <a:rPr lang="es-ES" sz="2000" b="1" dirty="0"/>
              <a:t>.</a:t>
            </a:r>
          </a:p>
        </p:txBody>
      </p:sp>
      <p:sp>
        <p:nvSpPr>
          <p:cNvPr id="13" name="CuadroTexto 12">
            <a:extLst>
              <a:ext uri="{FF2B5EF4-FFF2-40B4-BE49-F238E27FC236}">
                <a16:creationId xmlns:a16="http://schemas.microsoft.com/office/drawing/2014/main" id="{0AEC2F0E-0A30-8223-7AFC-B26345F71DF8}"/>
              </a:ext>
            </a:extLst>
          </p:cNvPr>
          <p:cNvSpPr txBox="1"/>
          <p:nvPr/>
        </p:nvSpPr>
        <p:spPr>
          <a:xfrm>
            <a:off x="127318" y="5773135"/>
            <a:ext cx="6092506" cy="707886"/>
          </a:xfrm>
          <a:prstGeom prst="rect">
            <a:avLst/>
          </a:prstGeom>
          <a:noFill/>
        </p:spPr>
        <p:txBody>
          <a:bodyPr wrap="square">
            <a:spAutoFit/>
          </a:bodyPr>
          <a:lstStyle/>
          <a:p>
            <a:pPr>
              <a:spcBef>
                <a:spcPts val="600"/>
              </a:spcBef>
            </a:pPr>
            <a:r>
              <a:rPr lang="ru-RU" sz="2000" b="1" dirty="0"/>
              <a:t>За его верность. Первые были верны Папе Римскому, а вторые — учению Библии</a:t>
            </a:r>
            <a:r>
              <a:rPr lang="es-ES" sz="2000" b="1" dirty="0"/>
              <a:t>.</a:t>
            </a:r>
          </a:p>
        </p:txBody>
      </p:sp>
    </p:spTree>
    <p:extLst>
      <p:ext uri="{BB962C8B-B14F-4D97-AF65-F5344CB8AC3E}">
        <p14:creationId xmlns:p14="http://schemas.microsoft.com/office/powerpoint/2010/main" val="188984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strips(upLeft)">
                                      <p:cBhvr>
                                        <p:cTn id="24" dur="500"/>
                                        <p:tgtEl>
                                          <p:spTgt spid="2"/>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strips(upRight)">
                                      <p:cBhvr>
                                        <p:cTn id="33" dur="500"/>
                                        <p:tgtEl>
                                          <p:spTgt spid="4"/>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anim calcmode="lin" valueType="num">
                                      <p:cBhvr>
                                        <p:cTn id="50" dur="500" fill="hold"/>
                                        <p:tgtEl>
                                          <p:spTgt spid="7"/>
                                        </p:tgtEl>
                                        <p:attrNameLst>
                                          <p:attrName>ppt_x</p:attrName>
                                        </p:attrNameLst>
                                      </p:cBhvr>
                                      <p:tavLst>
                                        <p:tav tm="0">
                                          <p:val>
                                            <p:fltVal val="0.5"/>
                                          </p:val>
                                        </p:tav>
                                        <p:tav tm="100000">
                                          <p:val>
                                            <p:strVal val="#ppt_x"/>
                                          </p:val>
                                        </p:tav>
                                      </p:tavLst>
                                    </p:anim>
                                    <p:anim calcmode="lin" valueType="num">
                                      <p:cBhvr>
                                        <p:cTn id="51" dur="500" fill="hold"/>
                                        <p:tgtEl>
                                          <p:spTgt spid="7"/>
                                        </p:tgtEl>
                                        <p:attrNameLst>
                                          <p:attrName>ppt_y</p:attrName>
                                        </p:attrNameLst>
                                      </p:cBhvr>
                                      <p:tavLst>
                                        <p:tav tm="0">
                                          <p:val>
                                            <p:fltVal val="0.5"/>
                                          </p:val>
                                        </p:tav>
                                        <p:tav tm="100000">
                                          <p:val>
                                            <p:strVal val="#ppt_y"/>
                                          </p:val>
                                        </p:tav>
                                      </p:tavLst>
                                    </p:anim>
                                  </p:childTnLst>
                                </p:cTn>
                              </p:par>
                              <p:par>
                                <p:cTn id="52" presetID="53" presetClass="entr" presetSubtype="528" fill="hold"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anim calcmode="lin" valueType="num">
                                      <p:cBhvr>
                                        <p:cTn id="57" dur="500" fill="hold"/>
                                        <p:tgtEl>
                                          <p:spTgt spid="11"/>
                                        </p:tgtEl>
                                        <p:attrNameLst>
                                          <p:attrName>ppt_x</p:attrName>
                                        </p:attrNameLst>
                                      </p:cBhvr>
                                      <p:tavLst>
                                        <p:tav tm="0">
                                          <p:val>
                                            <p:fltVal val="0.5"/>
                                          </p:val>
                                        </p:tav>
                                        <p:tav tm="100000">
                                          <p:val>
                                            <p:strVal val="#ppt_x"/>
                                          </p:val>
                                        </p:tav>
                                      </p:tavLst>
                                    </p:anim>
                                    <p:anim calcmode="lin" valueType="num">
                                      <p:cBhvr>
                                        <p:cTn id="58" dur="500" fill="hold"/>
                                        <p:tgtEl>
                                          <p:spTgt spid="11"/>
                                        </p:tgtEl>
                                        <p:attrNameLst>
                                          <p:attrName>ppt_y</p:attrName>
                                        </p:attrNameLst>
                                      </p:cBhvr>
                                      <p:tavLst>
                                        <p:tav tm="0">
                                          <p:val>
                                            <p:fltVal val="0.5"/>
                                          </p:val>
                                        </p:tav>
                                        <p:tav tm="100000">
                                          <p:val>
                                            <p:strVal val="#ppt_y"/>
                                          </p:val>
                                        </p:tav>
                                      </p:tavLst>
                                    </p:anim>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9" grpId="0"/>
      <p:bldP spid="10" grpId="0"/>
      <p:bldP spid="13"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ombra superior">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645</TotalTime>
  <Words>1471</Words>
  <Application>Microsoft Office PowerPoint</Application>
  <PresentationFormat>Panorámica</PresentationFormat>
  <Paragraphs>99</Paragraphs>
  <Slides>13</Slides>
  <Notes>4</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13</vt:i4>
      </vt:variant>
    </vt:vector>
  </HeadingPairs>
  <TitlesOfParts>
    <vt:vector size="21" baseType="lpstr">
      <vt:lpstr>Comic Sans MS</vt:lpstr>
      <vt:lpstr>Constantia</vt:lpstr>
      <vt:lpstr>Aptos Display</vt:lpstr>
      <vt:lpstr>Calibri</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101</cp:revision>
  <dcterms:created xsi:type="dcterms:W3CDTF">2024-04-06T15:01:35Z</dcterms:created>
  <dcterms:modified xsi:type="dcterms:W3CDTF">2024-04-13T19:31:40Z</dcterms:modified>
</cp:coreProperties>
</file>