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93" r:id="rId4"/>
    <p:sldId id="257" r:id="rId5"/>
    <p:sldId id="258" r:id="rId6"/>
    <p:sldId id="259" r:id="rId7"/>
    <p:sldId id="288" r:id="rId8"/>
    <p:sldId id="261" r:id="rId9"/>
    <p:sldId id="292" r:id="rId10"/>
    <p:sldId id="289" r:id="rId11"/>
    <p:sldId id="290" r:id="rId12"/>
    <p:sldId id="286" r:id="rId13"/>
    <p:sldId id="29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717"/>
    <a:srgbClr val="70A138"/>
    <a:srgbClr val="9E2831"/>
    <a:srgbClr val="535F6B"/>
    <a:srgbClr val="723C31"/>
    <a:srgbClr val="2F7202"/>
    <a:srgbClr val="419A03"/>
    <a:srgbClr val="556B56"/>
    <a:srgbClr val="0082B0"/>
    <a:srgbClr val="926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32EFC-F112-4BF1-9F6A-1799F5FF081A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89BF431-CF4B-4257-970C-B22CDAD5A7EE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Вера апостолов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37D138-25AA-4F50-AEF4-AA5AD141C9E5}" type="parTrans" cxnId="{EE8EC7AD-2102-4D81-B4ED-674FFF5B7FB0}">
      <dgm:prSet/>
      <dgm:spPr/>
      <dgm:t>
        <a:bodyPr/>
        <a:lstStyle/>
        <a:p>
          <a:endParaRPr lang="es-ES" sz="2000"/>
        </a:p>
      </dgm:t>
    </dgm:pt>
    <dgm:pt modelId="{EFCA495E-D998-41EB-B86F-8D4AB5F88C66}" type="sibTrans" cxnId="{EE8EC7AD-2102-4D81-B4ED-674FFF5B7FB0}">
      <dgm:prSet/>
      <dgm:spPr/>
      <dgm:t>
        <a:bodyPr/>
        <a:lstStyle/>
        <a:p>
          <a:endParaRPr lang="es-ES" sz="2000"/>
        </a:p>
      </dgm:t>
    </dgm:pt>
    <dgm:pt modelId="{0E96921A-8DCE-4683-A06F-91731008325C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Вера Петра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9D8EC2-191F-4940-AA8B-5EE1139B9D46}" type="parTrans" cxnId="{8BEBEF6B-9CD6-4EAD-A84C-6C5294E45C91}">
      <dgm:prSet/>
      <dgm:spPr/>
      <dgm:t>
        <a:bodyPr/>
        <a:lstStyle/>
        <a:p>
          <a:endParaRPr lang="es-ES" sz="2000"/>
        </a:p>
      </dgm:t>
    </dgm:pt>
    <dgm:pt modelId="{F003C11B-F376-4FF7-8419-3C03C220DF14}" type="sibTrans" cxnId="{8BEBEF6B-9CD6-4EAD-A84C-6C5294E45C91}">
      <dgm:prSet/>
      <dgm:spPr/>
      <dgm:t>
        <a:bodyPr/>
        <a:lstStyle/>
        <a:p>
          <a:endParaRPr lang="es-ES" sz="2000"/>
        </a:p>
      </dgm:t>
    </dgm:pt>
    <dgm:pt modelId="{7ADD7436-757B-4371-AD43-DA92324F1676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Вера Отца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5B7996-6F53-48E0-B252-FCC9CD06EC9C}" type="parTrans" cxnId="{C584F9A3-DF59-47B0-B568-7435DFA66681}">
      <dgm:prSet/>
      <dgm:spPr/>
      <dgm:t>
        <a:bodyPr/>
        <a:lstStyle/>
        <a:p>
          <a:endParaRPr lang="es-ES" sz="2000"/>
        </a:p>
      </dgm:t>
    </dgm:pt>
    <dgm:pt modelId="{926786AA-CD7E-4286-92B8-2CDD46FDC4E1}" type="sibTrans" cxnId="{C584F9A3-DF59-47B0-B568-7435DFA66681}">
      <dgm:prSet/>
      <dgm:spPr/>
      <dgm:t>
        <a:bodyPr/>
        <a:lstStyle/>
        <a:p>
          <a:endParaRPr lang="es-ES" sz="2000"/>
        </a:p>
      </dgm:t>
    </dgm:pt>
    <dgm:pt modelId="{09A44C85-0040-4A79-BBA1-93CD15AC369B}">
      <dgm:prSet custT="1"/>
      <dgm:spPr/>
      <dgm:t>
        <a:bodyPr/>
        <a:lstStyle/>
        <a:p>
          <a:r>
            <a:rPr lang="en" sz="1500" b="1" dirty="0">
              <a:effectLst>
                <a:outerShdw blurRad="38100" dist="38100" dir="2700000" algn="tl">
                  <a:srgbClr val="000000"/>
                </a:outerShdw>
              </a:effectLst>
            </a:rPr>
            <a:t>Вера хананеянки</a:t>
          </a:r>
          <a:endParaRPr lang="es-ES" sz="15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DDA701-16C8-41D4-B5B0-E0750B287DE3}" type="parTrans" cxnId="{3C863111-0AB8-44FE-9372-A6327C52E178}">
      <dgm:prSet/>
      <dgm:spPr/>
      <dgm:t>
        <a:bodyPr/>
        <a:lstStyle/>
        <a:p>
          <a:endParaRPr lang="es-ES" sz="2000"/>
        </a:p>
      </dgm:t>
    </dgm:pt>
    <dgm:pt modelId="{7E8898D7-C90D-4F7C-829F-F71A38BF878E}" type="sibTrans" cxnId="{3C863111-0AB8-44FE-9372-A6327C52E178}">
      <dgm:prSet/>
      <dgm:spPr/>
      <dgm:t>
        <a:bodyPr/>
        <a:lstStyle/>
        <a:p>
          <a:endParaRPr lang="es-ES" sz="2000"/>
        </a:p>
      </dgm:t>
    </dgm:pt>
    <dgm:pt modelId="{1335CD85-95B1-4D57-A225-A41A9371BAF3}">
      <dgm:prSet custT="1"/>
      <dgm:spPr/>
      <dgm:t>
        <a:bodyPr/>
        <a:lstStyle/>
        <a:p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Вера сотника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BA26391-988C-42FD-B16D-D897A4CE3D8C}" type="parTrans" cxnId="{504E2A79-3AA1-4BCC-BC34-A6026FCAB6A3}">
      <dgm:prSet/>
      <dgm:spPr/>
      <dgm:t>
        <a:bodyPr/>
        <a:lstStyle/>
        <a:p>
          <a:endParaRPr lang="es-ES" sz="2000"/>
        </a:p>
      </dgm:t>
    </dgm:pt>
    <dgm:pt modelId="{71DED451-9843-4975-BDC7-486F66F4D6C5}" type="sibTrans" cxnId="{504E2A79-3AA1-4BCC-BC34-A6026FCAB6A3}">
      <dgm:prSet/>
      <dgm:spPr/>
      <dgm:t>
        <a:bodyPr/>
        <a:lstStyle/>
        <a:p>
          <a:endParaRPr lang="es-ES" sz="2000"/>
        </a:p>
      </dgm:t>
    </dgm:pt>
    <dgm:pt modelId="{76A5A7F4-5401-439C-AA24-AB6EFC656BF2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Вера Стефана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0A5E91-808F-4827-A735-C1F0F40F295F}" type="parTrans" cxnId="{9AD6C14B-4611-471B-8607-39DFF8C233EF}">
      <dgm:prSet/>
      <dgm:spPr/>
      <dgm:t>
        <a:bodyPr/>
        <a:lstStyle/>
        <a:p>
          <a:endParaRPr lang="es-ES" sz="2000"/>
        </a:p>
      </dgm:t>
    </dgm:pt>
    <dgm:pt modelId="{48352248-47BB-4B5A-A338-5AD728959579}" type="sibTrans" cxnId="{9AD6C14B-4611-471B-8607-39DFF8C233EF}">
      <dgm:prSet/>
      <dgm:spPr/>
      <dgm:t>
        <a:bodyPr/>
        <a:lstStyle/>
        <a:p>
          <a:endParaRPr lang="es-ES" sz="2000"/>
        </a:p>
      </dgm:t>
    </dgm:pt>
    <dgm:pt modelId="{51D36B97-67FF-409D-99E5-723A3CDAF8D0}">
      <dgm:prSet custT="1"/>
      <dgm:spPr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kern="1200" dirty="0"/>
            <a:t>«Почему вы не верите?» (Марк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 4:40</a:t>
          </a:r>
          <a:r>
            <a:rPr lang="en" sz="2000" b="1" kern="1200" dirty="0"/>
            <a:t>)</a:t>
          </a:r>
          <a:endParaRPr lang="es-ES" sz="2000" kern="1200" dirty="0"/>
        </a:p>
      </dgm:t>
    </dgm:pt>
    <dgm:pt modelId="{2DFFD382-2026-4B1C-A639-896B471E82B1}" type="parTrans" cxnId="{19A1BB88-7717-4339-B7A8-7EF36BD3D119}">
      <dgm:prSet/>
      <dgm:spPr/>
      <dgm:t>
        <a:bodyPr/>
        <a:lstStyle/>
        <a:p>
          <a:endParaRPr lang="es-ES" sz="2000"/>
        </a:p>
      </dgm:t>
    </dgm:pt>
    <dgm:pt modelId="{B87AF751-7E58-4CB0-BFA4-45134AE3CD6D}" type="sibTrans" cxnId="{19A1BB88-7717-4339-B7A8-7EF36BD3D119}">
      <dgm:prSet/>
      <dgm:spPr/>
      <dgm:t>
        <a:bodyPr/>
        <a:lstStyle/>
        <a:p>
          <a:endParaRPr lang="es-ES" sz="2000"/>
        </a:p>
      </dgm:t>
    </dgm:pt>
    <dgm:pt modelId="{50CC7904-5FC1-42E5-8154-57B7FBD240B1}">
      <dgm:prSet custT="1"/>
      <dgm:spPr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dirty="0"/>
            <a:t>«Маловерные!» </a:t>
          </a:r>
          <a:br>
            <a:rPr lang="es-ES" sz="2000" b="1" dirty="0"/>
          </a:br>
          <a:r>
            <a:rPr lang="en" sz="2000" b="1" dirty="0"/>
            <a:t>(Мф. 14:31)</a:t>
          </a:r>
          <a:endParaRPr lang="es-ES" sz="2000" dirty="0"/>
        </a:p>
      </dgm:t>
    </dgm:pt>
    <dgm:pt modelId="{D4A6ECD0-CAC7-4BB3-8F95-33595D842493}" type="parTrans" cxnId="{E8A6498F-C2C1-413F-97E5-69F4AA146650}">
      <dgm:prSet/>
      <dgm:spPr/>
      <dgm:t>
        <a:bodyPr/>
        <a:lstStyle/>
        <a:p>
          <a:endParaRPr lang="es-ES" sz="2000"/>
        </a:p>
      </dgm:t>
    </dgm:pt>
    <dgm:pt modelId="{91286DFC-0636-4219-8880-425B31D2ACCE}" type="sibTrans" cxnId="{E8A6498F-C2C1-413F-97E5-69F4AA146650}">
      <dgm:prSet/>
      <dgm:spPr/>
      <dgm:t>
        <a:bodyPr/>
        <a:lstStyle/>
        <a:p>
          <a:endParaRPr lang="es-ES" sz="2000"/>
        </a:p>
      </dgm:t>
    </dgm:pt>
    <dgm:pt modelId="{C0F0AD10-1A87-441E-865C-8A699ED24760}">
      <dgm:prSet custT="1"/>
      <dgm:spPr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dirty="0"/>
            <a:t>«Помоги моей малой </a:t>
          </a:r>
          <a:r>
            <a:rPr lang="en" sz="2000" b="1"/>
            <a:t>вере»               (</a:t>
          </a:r>
          <a:r>
            <a:rPr lang="en" sz="2000" b="1" dirty="0"/>
            <a:t>Марк 9:24)</a:t>
          </a:r>
          <a:endParaRPr lang="es-ES" sz="2000" dirty="0"/>
        </a:p>
      </dgm:t>
    </dgm:pt>
    <dgm:pt modelId="{050E9B7B-083C-45DB-AB8B-1742235AE778}" type="parTrans" cxnId="{D2E2E4A3-94A7-4D0E-B207-A3E162FFC9D6}">
      <dgm:prSet/>
      <dgm:spPr/>
      <dgm:t>
        <a:bodyPr/>
        <a:lstStyle/>
        <a:p>
          <a:endParaRPr lang="es-ES" sz="2000"/>
        </a:p>
      </dgm:t>
    </dgm:pt>
    <dgm:pt modelId="{1E407A2A-867E-4E5E-8C89-10FB23CEEFEC}" type="sibTrans" cxnId="{D2E2E4A3-94A7-4D0E-B207-A3E162FFC9D6}">
      <dgm:prSet/>
      <dgm:spPr/>
      <dgm:t>
        <a:bodyPr/>
        <a:lstStyle/>
        <a:p>
          <a:endParaRPr lang="es-ES" sz="2000"/>
        </a:p>
      </dgm:t>
    </dgm:pt>
    <dgm:pt modelId="{82814CA9-02D2-4153-909A-CB4EFC853A27}">
      <dgm:prSet custT="1"/>
      <dgm:spPr>
        <a:solidFill>
          <a:srgbClr val="D7D4F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«Велика твоя вера» </a:t>
          </a:r>
          <a:br>
            <a:rPr lang="es-ES" sz="2000" b="1" dirty="0"/>
          </a:br>
          <a:r>
            <a:rPr lang="en" sz="2000" b="1" dirty="0"/>
            <a:t>(Мф. 15:28)</a:t>
          </a:r>
          <a:endParaRPr lang="es-ES" sz="2000" dirty="0"/>
        </a:p>
      </dgm:t>
    </dgm:pt>
    <dgm:pt modelId="{22AF4C3B-B3E3-462A-A6C6-287D02B23020}" type="parTrans" cxnId="{AB877CB2-5049-4C8E-B505-2E669C865B1C}">
      <dgm:prSet/>
      <dgm:spPr/>
      <dgm:t>
        <a:bodyPr/>
        <a:lstStyle/>
        <a:p>
          <a:endParaRPr lang="es-ES" sz="2000"/>
        </a:p>
      </dgm:t>
    </dgm:pt>
    <dgm:pt modelId="{FA9A4977-295F-4A6E-AC80-D16355540765}" type="sibTrans" cxnId="{AB877CB2-5049-4C8E-B505-2E669C865B1C}">
      <dgm:prSet/>
      <dgm:spPr/>
      <dgm:t>
        <a:bodyPr/>
        <a:lstStyle/>
        <a:p>
          <a:endParaRPr lang="es-ES" sz="2000"/>
        </a:p>
      </dgm:t>
    </dgm:pt>
    <dgm:pt modelId="{6F099C44-EF8B-46D4-AA84-2024CB620014}">
      <dgm:prSet custT="1"/>
      <dgm:spPr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1800" b="1" kern="1200" dirty="0"/>
            <a:t>«Такой великой веры я не </a:t>
          </a:r>
          <a:r>
            <a:rPr lang="en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нашел </a:t>
          </a:r>
          <a:r>
            <a:rPr lang="en" sz="1800" b="1" kern="1200" dirty="0"/>
            <a:t>даже в Израиле»                               (Лк. 7:9)</a:t>
          </a:r>
          <a:endParaRPr lang="es-ES" sz="1800" kern="1200" dirty="0"/>
        </a:p>
      </dgm:t>
    </dgm:pt>
    <dgm:pt modelId="{9464C510-1A16-4350-9D2A-1EA5F1862921}" type="parTrans" cxnId="{78CA1238-70A4-49F7-908D-3812265E8BBE}">
      <dgm:prSet/>
      <dgm:spPr/>
      <dgm:t>
        <a:bodyPr/>
        <a:lstStyle/>
        <a:p>
          <a:endParaRPr lang="es-ES" sz="2000"/>
        </a:p>
      </dgm:t>
    </dgm:pt>
    <dgm:pt modelId="{1B062133-AFD3-403B-878C-311C22FF3E00}" type="sibTrans" cxnId="{78CA1238-70A4-49F7-908D-3812265E8BBE}">
      <dgm:prSet/>
      <dgm:spPr/>
      <dgm:t>
        <a:bodyPr/>
        <a:lstStyle/>
        <a:p>
          <a:endParaRPr lang="es-ES" sz="2000"/>
        </a:p>
      </dgm:t>
    </dgm:pt>
    <dgm:pt modelId="{8B0C5117-0C24-4CC7-A2EB-EA879B5EDB3C}">
      <dgm:prSet custT="1"/>
      <dgm:spPr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dirty="0"/>
            <a:t>«человек, полный веры»                   (Деяния 6:5)</a:t>
          </a:r>
          <a:endParaRPr lang="es-ES" sz="2000" dirty="0"/>
        </a:p>
      </dgm:t>
    </dgm:pt>
    <dgm:pt modelId="{F6BA2ACA-C209-4754-8005-D4B942F2EF47}" type="parTrans" cxnId="{C3DF071E-2B12-44F9-8518-94149A6721A4}">
      <dgm:prSet/>
      <dgm:spPr/>
      <dgm:t>
        <a:bodyPr/>
        <a:lstStyle/>
        <a:p>
          <a:endParaRPr lang="es-ES" sz="2000"/>
        </a:p>
      </dgm:t>
    </dgm:pt>
    <dgm:pt modelId="{ECF2DC00-776A-4513-94A8-2EDFE94DC6FD}" type="sibTrans" cxnId="{C3DF071E-2B12-44F9-8518-94149A6721A4}">
      <dgm:prSet/>
      <dgm:spPr/>
      <dgm:t>
        <a:bodyPr/>
        <a:lstStyle/>
        <a:p>
          <a:endParaRPr lang="es-ES" sz="2000"/>
        </a:p>
      </dgm:t>
    </dgm:pt>
    <dgm:pt modelId="{E8CA274C-0438-490B-9B48-6AB5C58503D5}" type="pres">
      <dgm:prSet presAssocID="{C1D32EFC-F112-4BF1-9F6A-1799F5FF081A}" presName="Name0" presStyleCnt="0">
        <dgm:presLayoutVars>
          <dgm:dir/>
        </dgm:presLayoutVars>
      </dgm:prSet>
      <dgm:spPr/>
    </dgm:pt>
    <dgm:pt modelId="{79AD3390-E2E8-432C-A3B4-E573E1A20A61}" type="pres">
      <dgm:prSet presAssocID="{B89BF431-CF4B-4257-970C-B22CDAD5A7EE}" presName="composite" presStyleCnt="0"/>
      <dgm:spPr/>
    </dgm:pt>
    <dgm:pt modelId="{E7EDA260-4468-444A-AEC2-FBB17746BB72}" type="pres">
      <dgm:prSet presAssocID="{B89BF431-CF4B-4257-970C-B22CDAD5A7EE}" presName="Accent" presStyleLbl="alignAcc1" presStyleIdx="0" presStyleCnt="6"/>
      <dgm:spPr/>
    </dgm:pt>
    <dgm:pt modelId="{20353C1A-2C31-46B6-8675-4EDA9186D27F}" type="pres">
      <dgm:prSet presAssocID="{B89BF431-CF4B-4257-970C-B22CDAD5A7EE}" presName="Image" presStyleLbl="node1" presStyleIdx="0" presStyleCnt="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7C0AA37-3BBF-43AA-AE48-7C47D17098D8}" type="pres">
      <dgm:prSet presAssocID="{B89BF431-CF4B-4257-970C-B22CDAD5A7EE}" presName="Child" presStyleLbl="revTx" presStyleIdx="0" presStyleCnt="6" custScaleY="105651" custLinFactNeighborY="4092">
        <dgm:presLayoutVars>
          <dgm:bulletEnabled val="1"/>
        </dgm:presLayoutVars>
      </dgm:prSet>
      <dgm:spPr>
        <a:xfrm>
          <a:off x="82471" y="1975824"/>
          <a:ext cx="1472334" cy="1446362"/>
        </a:xfrm>
        <a:prstGeom prst="rect">
          <a:avLst/>
        </a:prstGeom>
      </dgm:spPr>
    </dgm:pt>
    <dgm:pt modelId="{1F6FB844-657E-401A-8421-034AC6EA11AD}" type="pres">
      <dgm:prSet presAssocID="{B89BF431-CF4B-4257-970C-B22CDAD5A7EE}" presName="Parent" presStyleLbl="alignNode1" presStyleIdx="0" presStyleCnt="6" custScaleX="103291" custScaleY="173608" custLinFactNeighborY="-41982">
        <dgm:presLayoutVars>
          <dgm:bulletEnabled val="1"/>
        </dgm:presLayoutVars>
      </dgm:prSet>
      <dgm:spPr/>
    </dgm:pt>
    <dgm:pt modelId="{5B2D65FE-B03B-41C9-93CE-2A3CCA796B87}" type="pres">
      <dgm:prSet presAssocID="{EFCA495E-D998-41EB-B86F-8D4AB5F88C66}" presName="sibTrans" presStyleCnt="0"/>
      <dgm:spPr/>
    </dgm:pt>
    <dgm:pt modelId="{FCB5694E-5F7E-42A8-ADFD-B167691E2A72}" type="pres">
      <dgm:prSet presAssocID="{0E96921A-8DCE-4683-A06F-91731008325C}" presName="composite" presStyleCnt="0"/>
      <dgm:spPr/>
    </dgm:pt>
    <dgm:pt modelId="{480D0FCD-E7DF-4D90-AD0E-23ED792B7859}" type="pres">
      <dgm:prSet presAssocID="{0E96921A-8DCE-4683-A06F-91731008325C}" presName="Accent" presStyleLbl="alignAcc1" presStyleIdx="1" presStyleCnt="6"/>
      <dgm:spPr/>
    </dgm:pt>
    <dgm:pt modelId="{520F905A-BE6D-4918-AF7F-A48815CC4DA5}" type="pres">
      <dgm:prSet presAssocID="{0E96921A-8DCE-4683-A06F-91731008325C}" presName="Image" presStyleLbl="node1" presStyleIdx="1" presStyleCnt="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F42ECC-164F-4BA3-B8A0-C2E14FBA731B}" type="pres">
      <dgm:prSet presAssocID="{0E96921A-8DCE-4683-A06F-91731008325C}" presName="Child" presStyleLbl="revTx" presStyleIdx="1" presStyleCnt="6" custScaleY="105651" custLinFactNeighborY="4092">
        <dgm:presLayoutVars>
          <dgm:bulletEnabled val="1"/>
        </dgm:presLayoutVars>
      </dgm:prSet>
      <dgm:spPr>
        <a:xfrm>
          <a:off x="2148886" y="1975824"/>
          <a:ext cx="1472334" cy="1446362"/>
        </a:xfrm>
        <a:prstGeom prst="rect">
          <a:avLst/>
        </a:prstGeom>
      </dgm:spPr>
    </dgm:pt>
    <dgm:pt modelId="{56B7292D-9731-4075-ADD4-E2A91D421C2C}" type="pres">
      <dgm:prSet presAssocID="{0E96921A-8DCE-4683-A06F-91731008325C}" presName="Parent" presStyleLbl="alignNode1" presStyleIdx="1" presStyleCnt="6" custScaleY="173608" custLinFactNeighborY="-41982">
        <dgm:presLayoutVars>
          <dgm:bulletEnabled val="1"/>
        </dgm:presLayoutVars>
      </dgm:prSet>
      <dgm:spPr/>
    </dgm:pt>
    <dgm:pt modelId="{DA3C3A9B-5181-4EF5-9AAB-50F1EA7F497F}" type="pres">
      <dgm:prSet presAssocID="{F003C11B-F376-4FF7-8419-3C03C220DF14}" presName="sibTrans" presStyleCnt="0"/>
      <dgm:spPr/>
    </dgm:pt>
    <dgm:pt modelId="{67DEDED4-3543-4721-856C-5BC639763A0B}" type="pres">
      <dgm:prSet presAssocID="{7ADD7436-757B-4371-AD43-DA92324F1676}" presName="composite" presStyleCnt="0"/>
      <dgm:spPr/>
    </dgm:pt>
    <dgm:pt modelId="{7CD9B7D2-5346-494E-909E-931407BEE132}" type="pres">
      <dgm:prSet presAssocID="{7ADD7436-757B-4371-AD43-DA92324F1676}" presName="Accent" presStyleLbl="alignAcc1" presStyleIdx="2" presStyleCnt="6"/>
      <dgm:spPr/>
    </dgm:pt>
    <dgm:pt modelId="{07A4AE2E-8284-42CA-B7F9-4B2F722B0780}" type="pres">
      <dgm:prSet presAssocID="{7ADD7436-757B-4371-AD43-DA92324F1676}" presName="Image" presStyleLbl="nod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DEE1C7E-29F1-4BFF-ADCF-6502FAF270BD}" type="pres">
      <dgm:prSet presAssocID="{7ADD7436-757B-4371-AD43-DA92324F1676}" presName="Child" presStyleLbl="revTx" presStyleIdx="2" presStyleCnt="6" custScaleX="104649" custScaleY="105651" custLinFactNeighborY="4092">
        <dgm:presLayoutVars>
          <dgm:bulletEnabled val="1"/>
        </dgm:presLayoutVars>
      </dgm:prSet>
      <dgm:spPr>
        <a:xfrm>
          <a:off x="4215302" y="1975824"/>
          <a:ext cx="1472334" cy="1446362"/>
        </a:xfrm>
        <a:prstGeom prst="rect">
          <a:avLst/>
        </a:prstGeom>
      </dgm:spPr>
    </dgm:pt>
    <dgm:pt modelId="{F9DF30A9-7B6B-451C-B056-6355C95639B1}" type="pres">
      <dgm:prSet presAssocID="{7ADD7436-757B-4371-AD43-DA92324F1676}" presName="Parent" presStyleLbl="alignNode1" presStyleIdx="2" presStyleCnt="6" custScaleX="101247" custScaleY="168746" custLinFactNeighborY="-41982">
        <dgm:presLayoutVars>
          <dgm:bulletEnabled val="1"/>
        </dgm:presLayoutVars>
      </dgm:prSet>
      <dgm:spPr/>
    </dgm:pt>
    <dgm:pt modelId="{20AFC604-0132-47FA-A66C-8874CB138D1D}" type="pres">
      <dgm:prSet presAssocID="{926786AA-CD7E-4286-92B8-2CDD46FDC4E1}" presName="sibTrans" presStyleCnt="0"/>
      <dgm:spPr/>
    </dgm:pt>
    <dgm:pt modelId="{8097F155-0A53-4A8E-A2FF-95ED37547F77}" type="pres">
      <dgm:prSet presAssocID="{09A44C85-0040-4A79-BBA1-93CD15AC369B}" presName="composite" presStyleCnt="0"/>
      <dgm:spPr/>
    </dgm:pt>
    <dgm:pt modelId="{D2AE9422-10DB-4BFB-A12C-EBB4A8DCAA2C}" type="pres">
      <dgm:prSet presAssocID="{09A44C85-0040-4A79-BBA1-93CD15AC369B}" presName="Accent" presStyleLbl="alignAcc1" presStyleIdx="3" presStyleCnt="6"/>
      <dgm:spPr/>
    </dgm:pt>
    <dgm:pt modelId="{F31AED5F-BA65-453B-A8D0-15DD9B3FEDF6}" type="pres">
      <dgm:prSet presAssocID="{09A44C85-0040-4A79-BBA1-93CD15AC369B}" presName="Image" presStyleLbl="node1" presStyleIdx="3" presStyleCnt="6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3758D-FD54-491E-89E7-30D54E48085C}" type="pres">
      <dgm:prSet presAssocID="{09A44C85-0040-4A79-BBA1-93CD15AC369B}" presName="Child" presStyleLbl="revTx" presStyleIdx="3" presStyleCnt="6" custScaleY="105651" custLinFactNeighborY="4092">
        <dgm:presLayoutVars>
          <dgm:bulletEnabled val="1"/>
        </dgm:presLayoutVars>
      </dgm:prSet>
      <dgm:spPr/>
    </dgm:pt>
    <dgm:pt modelId="{F943B3B9-DC10-4A5C-B0AC-A895FE8A8097}" type="pres">
      <dgm:prSet presAssocID="{09A44C85-0040-4A79-BBA1-93CD15AC369B}" presName="Parent" presStyleLbl="alignNode1" presStyleIdx="3" presStyleCnt="6" custScaleX="111021" custScaleY="173608" custLinFactNeighborY="-37072">
        <dgm:presLayoutVars>
          <dgm:bulletEnabled val="1"/>
        </dgm:presLayoutVars>
      </dgm:prSet>
      <dgm:spPr/>
    </dgm:pt>
    <dgm:pt modelId="{29D44E1F-5ED2-4387-843D-03F43492754F}" type="pres">
      <dgm:prSet presAssocID="{7E8898D7-C90D-4F7C-829F-F71A38BF878E}" presName="sibTrans" presStyleCnt="0"/>
      <dgm:spPr/>
    </dgm:pt>
    <dgm:pt modelId="{E0730CB0-1480-4336-861A-A7A65E2AC825}" type="pres">
      <dgm:prSet presAssocID="{1335CD85-95B1-4D57-A225-A41A9371BAF3}" presName="composite" presStyleCnt="0"/>
      <dgm:spPr/>
    </dgm:pt>
    <dgm:pt modelId="{6949DDE7-0AAF-4727-B609-554D3A4FEC99}" type="pres">
      <dgm:prSet presAssocID="{1335CD85-95B1-4D57-A225-A41A9371BAF3}" presName="Accent" presStyleLbl="alignAcc1" presStyleIdx="4" presStyleCnt="6" custLinFactX="-117496" custLinFactNeighborX="-200000"/>
      <dgm:spPr/>
    </dgm:pt>
    <dgm:pt modelId="{39770434-6391-4C9F-8E8F-FF19F84845AD}" type="pres">
      <dgm:prSet presAssocID="{1335CD85-95B1-4D57-A225-A41A9371BAF3}" presName="Image" presStyleLbl="node1" presStyleIdx="4" presStyleCnt="6" custScaleX="121650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</dgm:spPr>
    </dgm:pt>
    <dgm:pt modelId="{34FA691F-2865-46C9-81D5-E44ADC7C54F2}" type="pres">
      <dgm:prSet presAssocID="{1335CD85-95B1-4D57-A225-A41A9371BAF3}" presName="Child" presStyleLbl="revTx" presStyleIdx="4" presStyleCnt="6" custScaleX="127924" custScaleY="105651" custLinFactNeighborY="4092">
        <dgm:presLayoutVars>
          <dgm:bulletEnabled val="1"/>
        </dgm:presLayoutVars>
      </dgm:prSet>
      <dgm:spPr>
        <a:xfrm>
          <a:off x="8348133" y="1975824"/>
          <a:ext cx="1472334" cy="1446362"/>
        </a:xfrm>
        <a:prstGeom prst="rect">
          <a:avLst/>
        </a:prstGeom>
      </dgm:spPr>
    </dgm:pt>
    <dgm:pt modelId="{B030FCF5-5111-4999-B91A-1424FECB2873}" type="pres">
      <dgm:prSet presAssocID="{1335CD85-95B1-4D57-A225-A41A9371BAF3}" presName="Parent" presStyleLbl="alignNode1" presStyleIdx="4" presStyleCnt="6" custScaleX="115031" custScaleY="173608" custLinFactNeighborY="-41982">
        <dgm:presLayoutVars>
          <dgm:bulletEnabled val="1"/>
        </dgm:presLayoutVars>
      </dgm:prSet>
      <dgm:spPr/>
    </dgm:pt>
    <dgm:pt modelId="{F7137F1B-D163-4AD1-A0DB-53520E7E6294}" type="pres">
      <dgm:prSet presAssocID="{71DED451-9843-4975-BDC7-486F66F4D6C5}" presName="sibTrans" presStyleCnt="0"/>
      <dgm:spPr/>
    </dgm:pt>
    <dgm:pt modelId="{C0DD5B92-009A-4AF0-97B5-DFF2DEB1808C}" type="pres">
      <dgm:prSet presAssocID="{76A5A7F4-5401-439C-AA24-AB6EFC656BF2}" presName="composite" presStyleCnt="0"/>
      <dgm:spPr/>
    </dgm:pt>
    <dgm:pt modelId="{CFAE7013-EE75-4F32-BF92-A4431AE5F6EA}" type="pres">
      <dgm:prSet presAssocID="{76A5A7F4-5401-439C-AA24-AB6EFC656BF2}" presName="Accent" presStyleLbl="alignAcc1" presStyleIdx="5" presStyleCnt="6"/>
      <dgm:spPr/>
    </dgm:pt>
    <dgm:pt modelId="{6D6610F4-379A-4D9C-91D6-26958AD3D8BD}" type="pres">
      <dgm:prSet presAssocID="{76A5A7F4-5401-439C-AA24-AB6EFC656BF2}" presName="Image" presStyleLbl="node1" presStyleIdx="5" presStyleCnt="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C4FD2A1-D591-4B95-A535-7FAAF8A95B55}" type="pres">
      <dgm:prSet presAssocID="{76A5A7F4-5401-439C-AA24-AB6EFC656BF2}" presName="Child" presStyleLbl="revTx" presStyleIdx="5" presStyleCnt="6" custScaleY="105651" custLinFactNeighborY="4092">
        <dgm:presLayoutVars>
          <dgm:bulletEnabled val="1"/>
        </dgm:presLayoutVars>
      </dgm:prSet>
      <dgm:spPr>
        <a:xfrm>
          <a:off x="10414548" y="1975824"/>
          <a:ext cx="1472334" cy="1446362"/>
        </a:xfrm>
        <a:prstGeom prst="rect">
          <a:avLst/>
        </a:prstGeom>
      </dgm:spPr>
    </dgm:pt>
    <dgm:pt modelId="{BAFB1362-565C-45C5-9E03-9BA921416D73}" type="pres">
      <dgm:prSet presAssocID="{76A5A7F4-5401-439C-AA24-AB6EFC656BF2}" presName="Parent" presStyleLbl="alignNode1" presStyleIdx="5" presStyleCnt="6" custScaleY="173608" custLinFactNeighborY="-41982">
        <dgm:presLayoutVars>
          <dgm:bulletEnabled val="1"/>
        </dgm:presLayoutVars>
      </dgm:prSet>
      <dgm:spPr/>
    </dgm:pt>
  </dgm:ptLst>
  <dgm:cxnLst>
    <dgm:cxn modelId="{3C863111-0AB8-44FE-9372-A6327C52E178}" srcId="{C1D32EFC-F112-4BF1-9F6A-1799F5FF081A}" destId="{09A44C85-0040-4A79-BBA1-93CD15AC369B}" srcOrd="3" destOrd="0" parTransId="{2ADDA701-16C8-41D4-B5B0-E0750B287DE3}" sibTransId="{7E8898D7-C90D-4F7C-829F-F71A38BF878E}"/>
    <dgm:cxn modelId="{C3DF071E-2B12-44F9-8518-94149A6721A4}" srcId="{76A5A7F4-5401-439C-AA24-AB6EFC656BF2}" destId="{8B0C5117-0C24-4CC7-A2EB-EA879B5EDB3C}" srcOrd="0" destOrd="0" parTransId="{F6BA2ACA-C209-4754-8005-D4B942F2EF47}" sibTransId="{ECF2DC00-776A-4513-94A8-2EDFE94DC6FD}"/>
    <dgm:cxn modelId="{A86D7B1E-46C4-4203-B6E8-60A231ABD91B}" type="presOf" srcId="{76A5A7F4-5401-439C-AA24-AB6EFC656BF2}" destId="{BAFB1362-565C-45C5-9E03-9BA921416D73}" srcOrd="0" destOrd="0" presId="urn:microsoft.com/office/officeart/2008/layout/TitlePictureLineup"/>
    <dgm:cxn modelId="{5991EF25-84E2-4BE9-930B-87FF5368961C}" type="presOf" srcId="{7ADD7436-757B-4371-AD43-DA92324F1676}" destId="{F9DF30A9-7B6B-451C-B056-6355C95639B1}" srcOrd="0" destOrd="0" presId="urn:microsoft.com/office/officeart/2008/layout/TitlePictureLineup"/>
    <dgm:cxn modelId="{78CA1238-70A4-49F7-908D-3812265E8BBE}" srcId="{1335CD85-95B1-4D57-A225-A41A9371BAF3}" destId="{6F099C44-EF8B-46D4-AA84-2024CB620014}" srcOrd="0" destOrd="0" parTransId="{9464C510-1A16-4350-9D2A-1EA5F1862921}" sibTransId="{1B062133-AFD3-403B-878C-311C22FF3E00}"/>
    <dgm:cxn modelId="{17F6C25D-0084-4EEE-B073-7CBE568A11E9}" type="presOf" srcId="{50CC7904-5FC1-42E5-8154-57B7FBD240B1}" destId="{41F42ECC-164F-4BA3-B8A0-C2E14FBA731B}" srcOrd="0" destOrd="0" presId="urn:microsoft.com/office/officeart/2008/layout/TitlePictureLineup"/>
    <dgm:cxn modelId="{08874741-0657-429B-B996-A81D22C00E13}" type="presOf" srcId="{B89BF431-CF4B-4257-970C-B22CDAD5A7EE}" destId="{1F6FB844-657E-401A-8421-034AC6EA11AD}" srcOrd="0" destOrd="0" presId="urn:microsoft.com/office/officeart/2008/layout/TitlePictureLineup"/>
    <dgm:cxn modelId="{49007246-85FF-446C-A2D2-8B49D55E4A2A}" type="presOf" srcId="{51D36B97-67FF-409D-99E5-723A3CDAF8D0}" destId="{A7C0AA37-3BBF-43AA-AE48-7C47D17098D8}" srcOrd="0" destOrd="0" presId="urn:microsoft.com/office/officeart/2008/layout/TitlePictureLineup"/>
    <dgm:cxn modelId="{9AD6C14B-4611-471B-8607-39DFF8C233EF}" srcId="{C1D32EFC-F112-4BF1-9F6A-1799F5FF081A}" destId="{76A5A7F4-5401-439C-AA24-AB6EFC656BF2}" srcOrd="5" destOrd="0" parTransId="{110A5E91-808F-4827-A735-C1F0F40F295F}" sibTransId="{48352248-47BB-4B5A-A338-5AD728959579}"/>
    <dgm:cxn modelId="{8BEBEF6B-9CD6-4EAD-A84C-6C5294E45C91}" srcId="{C1D32EFC-F112-4BF1-9F6A-1799F5FF081A}" destId="{0E96921A-8DCE-4683-A06F-91731008325C}" srcOrd="1" destOrd="0" parTransId="{7E9D8EC2-191F-4940-AA8B-5EE1139B9D46}" sibTransId="{F003C11B-F376-4FF7-8419-3C03C220DF14}"/>
    <dgm:cxn modelId="{BD2B504C-1449-411E-B212-DB1351D549E2}" type="presOf" srcId="{1335CD85-95B1-4D57-A225-A41A9371BAF3}" destId="{B030FCF5-5111-4999-B91A-1424FECB2873}" srcOrd="0" destOrd="0" presId="urn:microsoft.com/office/officeart/2008/layout/TitlePictureLineup"/>
    <dgm:cxn modelId="{E5F7DF56-C39A-4AF0-916D-29828FF9F01F}" type="presOf" srcId="{C0F0AD10-1A87-441E-865C-8A699ED24760}" destId="{6DEE1C7E-29F1-4BFF-ADCF-6502FAF270BD}" srcOrd="0" destOrd="0" presId="urn:microsoft.com/office/officeart/2008/layout/TitlePictureLineup"/>
    <dgm:cxn modelId="{504E2A79-3AA1-4BCC-BC34-A6026FCAB6A3}" srcId="{C1D32EFC-F112-4BF1-9F6A-1799F5FF081A}" destId="{1335CD85-95B1-4D57-A225-A41A9371BAF3}" srcOrd="4" destOrd="0" parTransId="{2BA26391-988C-42FD-B16D-D897A4CE3D8C}" sibTransId="{71DED451-9843-4975-BDC7-486F66F4D6C5}"/>
    <dgm:cxn modelId="{19A1BB88-7717-4339-B7A8-7EF36BD3D119}" srcId="{B89BF431-CF4B-4257-970C-B22CDAD5A7EE}" destId="{51D36B97-67FF-409D-99E5-723A3CDAF8D0}" srcOrd="0" destOrd="0" parTransId="{2DFFD382-2026-4B1C-A639-896B471E82B1}" sibTransId="{B87AF751-7E58-4CB0-BFA4-45134AE3CD6D}"/>
    <dgm:cxn modelId="{E8A6498F-C2C1-413F-97E5-69F4AA146650}" srcId="{0E96921A-8DCE-4683-A06F-91731008325C}" destId="{50CC7904-5FC1-42E5-8154-57B7FBD240B1}" srcOrd="0" destOrd="0" parTransId="{D4A6ECD0-CAC7-4BB3-8F95-33595D842493}" sibTransId="{91286DFC-0636-4219-8880-425B31D2ACCE}"/>
    <dgm:cxn modelId="{F59FA2A3-C913-4C79-8867-092318B15D26}" type="presOf" srcId="{0E96921A-8DCE-4683-A06F-91731008325C}" destId="{56B7292D-9731-4075-ADD4-E2A91D421C2C}" srcOrd="0" destOrd="0" presId="urn:microsoft.com/office/officeart/2008/layout/TitlePictureLineup"/>
    <dgm:cxn modelId="{D2E2E4A3-94A7-4D0E-B207-A3E162FFC9D6}" srcId="{7ADD7436-757B-4371-AD43-DA92324F1676}" destId="{C0F0AD10-1A87-441E-865C-8A699ED24760}" srcOrd="0" destOrd="0" parTransId="{050E9B7B-083C-45DB-AB8B-1742235AE778}" sibTransId="{1E407A2A-867E-4E5E-8C89-10FB23CEEFEC}"/>
    <dgm:cxn modelId="{C584F9A3-DF59-47B0-B568-7435DFA66681}" srcId="{C1D32EFC-F112-4BF1-9F6A-1799F5FF081A}" destId="{7ADD7436-757B-4371-AD43-DA92324F1676}" srcOrd="2" destOrd="0" parTransId="{845B7996-6F53-48E0-B252-FCC9CD06EC9C}" sibTransId="{926786AA-CD7E-4286-92B8-2CDD46FDC4E1}"/>
    <dgm:cxn modelId="{EE8EC7AD-2102-4D81-B4ED-674FFF5B7FB0}" srcId="{C1D32EFC-F112-4BF1-9F6A-1799F5FF081A}" destId="{B89BF431-CF4B-4257-970C-B22CDAD5A7EE}" srcOrd="0" destOrd="0" parTransId="{C737D138-25AA-4F50-AEF4-AA5AD141C9E5}" sibTransId="{EFCA495E-D998-41EB-B86F-8D4AB5F88C66}"/>
    <dgm:cxn modelId="{AB877CB2-5049-4C8E-B505-2E669C865B1C}" srcId="{09A44C85-0040-4A79-BBA1-93CD15AC369B}" destId="{82814CA9-02D2-4153-909A-CB4EFC853A27}" srcOrd="0" destOrd="0" parTransId="{22AF4C3B-B3E3-462A-A6C6-287D02B23020}" sibTransId="{FA9A4977-295F-4A6E-AC80-D16355540765}"/>
    <dgm:cxn modelId="{E7579FCE-CAEB-4A39-A3C4-2EB610A9C6E2}" type="presOf" srcId="{09A44C85-0040-4A79-BBA1-93CD15AC369B}" destId="{F943B3B9-DC10-4A5C-B0AC-A895FE8A8097}" srcOrd="0" destOrd="0" presId="urn:microsoft.com/office/officeart/2008/layout/TitlePictureLineup"/>
    <dgm:cxn modelId="{4044FAD4-9052-46D7-B4A5-2FB0CC45D8B6}" type="presOf" srcId="{6F099C44-EF8B-46D4-AA84-2024CB620014}" destId="{34FA691F-2865-46C9-81D5-E44ADC7C54F2}" srcOrd="0" destOrd="0" presId="urn:microsoft.com/office/officeart/2008/layout/TitlePictureLineup"/>
    <dgm:cxn modelId="{3EEC1ED6-1EF9-4B6F-8E98-EE565D3AF491}" type="presOf" srcId="{82814CA9-02D2-4153-909A-CB4EFC853A27}" destId="{B333758D-FD54-491E-89E7-30D54E48085C}" srcOrd="0" destOrd="0" presId="urn:microsoft.com/office/officeart/2008/layout/TitlePictureLineup"/>
    <dgm:cxn modelId="{FD0471DD-7EDA-4694-BEBC-456BD10948B6}" type="presOf" srcId="{C1D32EFC-F112-4BF1-9F6A-1799F5FF081A}" destId="{E8CA274C-0438-490B-9B48-6AB5C58503D5}" srcOrd="0" destOrd="0" presId="urn:microsoft.com/office/officeart/2008/layout/TitlePictureLineup"/>
    <dgm:cxn modelId="{B49F06E7-82F3-4291-8D85-70E270F31A31}" type="presOf" srcId="{8B0C5117-0C24-4CC7-A2EB-EA879B5EDB3C}" destId="{AC4FD2A1-D591-4B95-A535-7FAAF8A95B55}" srcOrd="0" destOrd="0" presId="urn:microsoft.com/office/officeart/2008/layout/TitlePictureLineup"/>
    <dgm:cxn modelId="{9C0D3CFE-9212-49C5-A80C-23DD01E19A91}" type="presParOf" srcId="{E8CA274C-0438-490B-9B48-6AB5C58503D5}" destId="{79AD3390-E2E8-432C-A3B4-E573E1A20A61}" srcOrd="0" destOrd="0" presId="urn:microsoft.com/office/officeart/2008/layout/TitlePictureLineup"/>
    <dgm:cxn modelId="{892E11C4-BAC1-4CF6-B17E-F7AED89DE1BF}" type="presParOf" srcId="{79AD3390-E2E8-432C-A3B4-E573E1A20A61}" destId="{E7EDA260-4468-444A-AEC2-FBB17746BB72}" srcOrd="0" destOrd="0" presId="urn:microsoft.com/office/officeart/2008/layout/TitlePictureLineup"/>
    <dgm:cxn modelId="{334A59EE-0D8F-4D6D-AD21-68895302ABFD}" type="presParOf" srcId="{79AD3390-E2E8-432C-A3B4-E573E1A20A61}" destId="{20353C1A-2C31-46B6-8675-4EDA9186D27F}" srcOrd="1" destOrd="0" presId="urn:microsoft.com/office/officeart/2008/layout/TitlePictureLineup"/>
    <dgm:cxn modelId="{F3769249-BDDE-46FB-9885-CA781EF8F3CF}" type="presParOf" srcId="{79AD3390-E2E8-432C-A3B4-E573E1A20A61}" destId="{A7C0AA37-3BBF-43AA-AE48-7C47D17098D8}" srcOrd="2" destOrd="0" presId="urn:microsoft.com/office/officeart/2008/layout/TitlePictureLineup"/>
    <dgm:cxn modelId="{8FDF1608-3F2C-446B-BE7D-93F8B3628032}" type="presParOf" srcId="{79AD3390-E2E8-432C-A3B4-E573E1A20A61}" destId="{1F6FB844-657E-401A-8421-034AC6EA11AD}" srcOrd="3" destOrd="0" presId="urn:microsoft.com/office/officeart/2008/layout/TitlePictureLineup"/>
    <dgm:cxn modelId="{2805BA03-D1F1-4338-A67B-A8E6421C0910}" type="presParOf" srcId="{E8CA274C-0438-490B-9B48-6AB5C58503D5}" destId="{5B2D65FE-B03B-41C9-93CE-2A3CCA796B87}" srcOrd="1" destOrd="0" presId="urn:microsoft.com/office/officeart/2008/layout/TitlePictureLineup"/>
    <dgm:cxn modelId="{CE83ACDA-78F3-4FFF-ABC2-D0EE719B7A09}" type="presParOf" srcId="{E8CA274C-0438-490B-9B48-6AB5C58503D5}" destId="{FCB5694E-5F7E-42A8-ADFD-B167691E2A72}" srcOrd="2" destOrd="0" presId="urn:microsoft.com/office/officeart/2008/layout/TitlePictureLineup"/>
    <dgm:cxn modelId="{3CDB307E-2C38-4D33-B6C9-43EDD1C364CF}" type="presParOf" srcId="{FCB5694E-5F7E-42A8-ADFD-B167691E2A72}" destId="{480D0FCD-E7DF-4D90-AD0E-23ED792B7859}" srcOrd="0" destOrd="0" presId="urn:microsoft.com/office/officeart/2008/layout/TitlePictureLineup"/>
    <dgm:cxn modelId="{67DCB30F-809F-4BA1-9C62-D811636E3CD2}" type="presParOf" srcId="{FCB5694E-5F7E-42A8-ADFD-B167691E2A72}" destId="{520F905A-BE6D-4918-AF7F-A48815CC4DA5}" srcOrd="1" destOrd="0" presId="urn:microsoft.com/office/officeart/2008/layout/TitlePictureLineup"/>
    <dgm:cxn modelId="{A0F27388-92B3-4D1C-A9AC-8ADB38BA7635}" type="presParOf" srcId="{FCB5694E-5F7E-42A8-ADFD-B167691E2A72}" destId="{41F42ECC-164F-4BA3-B8A0-C2E14FBA731B}" srcOrd="2" destOrd="0" presId="urn:microsoft.com/office/officeart/2008/layout/TitlePictureLineup"/>
    <dgm:cxn modelId="{6CADE333-B15E-4C6A-A051-A1B0CCDD6568}" type="presParOf" srcId="{FCB5694E-5F7E-42A8-ADFD-B167691E2A72}" destId="{56B7292D-9731-4075-ADD4-E2A91D421C2C}" srcOrd="3" destOrd="0" presId="urn:microsoft.com/office/officeart/2008/layout/TitlePictureLineup"/>
    <dgm:cxn modelId="{CAE9D977-AC60-4B7D-B4F0-F6A12D703575}" type="presParOf" srcId="{E8CA274C-0438-490B-9B48-6AB5C58503D5}" destId="{DA3C3A9B-5181-4EF5-9AAB-50F1EA7F497F}" srcOrd="3" destOrd="0" presId="urn:microsoft.com/office/officeart/2008/layout/TitlePictureLineup"/>
    <dgm:cxn modelId="{4A1D86E8-B31F-45C1-AC4B-47B1789DD8DD}" type="presParOf" srcId="{E8CA274C-0438-490B-9B48-6AB5C58503D5}" destId="{67DEDED4-3543-4721-856C-5BC639763A0B}" srcOrd="4" destOrd="0" presId="urn:microsoft.com/office/officeart/2008/layout/TitlePictureLineup"/>
    <dgm:cxn modelId="{E7A86EBE-3E22-4E3C-91A1-2FDC3C180FC7}" type="presParOf" srcId="{67DEDED4-3543-4721-856C-5BC639763A0B}" destId="{7CD9B7D2-5346-494E-909E-931407BEE132}" srcOrd="0" destOrd="0" presId="urn:microsoft.com/office/officeart/2008/layout/TitlePictureLineup"/>
    <dgm:cxn modelId="{D065E78A-9D94-4237-B813-3E030707A276}" type="presParOf" srcId="{67DEDED4-3543-4721-856C-5BC639763A0B}" destId="{07A4AE2E-8284-42CA-B7F9-4B2F722B0780}" srcOrd="1" destOrd="0" presId="urn:microsoft.com/office/officeart/2008/layout/TitlePictureLineup"/>
    <dgm:cxn modelId="{148DBC71-CE9A-45BE-8A9C-36C4968A4596}" type="presParOf" srcId="{67DEDED4-3543-4721-856C-5BC639763A0B}" destId="{6DEE1C7E-29F1-4BFF-ADCF-6502FAF270BD}" srcOrd="2" destOrd="0" presId="urn:microsoft.com/office/officeart/2008/layout/TitlePictureLineup"/>
    <dgm:cxn modelId="{1D3BEF70-8BAC-4972-8A1B-750E4D777CDF}" type="presParOf" srcId="{67DEDED4-3543-4721-856C-5BC639763A0B}" destId="{F9DF30A9-7B6B-451C-B056-6355C95639B1}" srcOrd="3" destOrd="0" presId="urn:microsoft.com/office/officeart/2008/layout/TitlePictureLineup"/>
    <dgm:cxn modelId="{B845E39C-3EAB-48C8-8E56-DB96FDF64926}" type="presParOf" srcId="{E8CA274C-0438-490B-9B48-6AB5C58503D5}" destId="{20AFC604-0132-47FA-A66C-8874CB138D1D}" srcOrd="5" destOrd="0" presId="urn:microsoft.com/office/officeart/2008/layout/TitlePictureLineup"/>
    <dgm:cxn modelId="{56C191BC-4D63-41F5-817D-764D30566F40}" type="presParOf" srcId="{E8CA274C-0438-490B-9B48-6AB5C58503D5}" destId="{8097F155-0A53-4A8E-A2FF-95ED37547F77}" srcOrd="6" destOrd="0" presId="urn:microsoft.com/office/officeart/2008/layout/TitlePictureLineup"/>
    <dgm:cxn modelId="{97C25521-38AD-495D-99BE-A0A68912E61B}" type="presParOf" srcId="{8097F155-0A53-4A8E-A2FF-95ED37547F77}" destId="{D2AE9422-10DB-4BFB-A12C-EBB4A8DCAA2C}" srcOrd="0" destOrd="0" presId="urn:microsoft.com/office/officeart/2008/layout/TitlePictureLineup"/>
    <dgm:cxn modelId="{C788F26A-6871-462C-806C-EBBDEC90048F}" type="presParOf" srcId="{8097F155-0A53-4A8E-A2FF-95ED37547F77}" destId="{F31AED5F-BA65-453B-A8D0-15DD9B3FEDF6}" srcOrd="1" destOrd="0" presId="urn:microsoft.com/office/officeart/2008/layout/TitlePictureLineup"/>
    <dgm:cxn modelId="{6300249A-7A86-4DDD-B677-492C3EABB4BC}" type="presParOf" srcId="{8097F155-0A53-4A8E-A2FF-95ED37547F77}" destId="{B333758D-FD54-491E-89E7-30D54E48085C}" srcOrd="2" destOrd="0" presId="urn:microsoft.com/office/officeart/2008/layout/TitlePictureLineup"/>
    <dgm:cxn modelId="{C69BB784-98F7-42F8-B6D5-444AF229013B}" type="presParOf" srcId="{8097F155-0A53-4A8E-A2FF-95ED37547F77}" destId="{F943B3B9-DC10-4A5C-B0AC-A895FE8A8097}" srcOrd="3" destOrd="0" presId="urn:microsoft.com/office/officeart/2008/layout/TitlePictureLineup"/>
    <dgm:cxn modelId="{68D19FA0-3961-4BD9-83CA-EF730EC65CE8}" type="presParOf" srcId="{E8CA274C-0438-490B-9B48-6AB5C58503D5}" destId="{29D44E1F-5ED2-4387-843D-03F43492754F}" srcOrd="7" destOrd="0" presId="urn:microsoft.com/office/officeart/2008/layout/TitlePictureLineup"/>
    <dgm:cxn modelId="{625002D4-FA88-4498-B007-D9E8A7D8C3B3}" type="presParOf" srcId="{E8CA274C-0438-490B-9B48-6AB5C58503D5}" destId="{E0730CB0-1480-4336-861A-A7A65E2AC825}" srcOrd="8" destOrd="0" presId="urn:microsoft.com/office/officeart/2008/layout/TitlePictureLineup"/>
    <dgm:cxn modelId="{5EEFEBFE-D77E-4BAB-A074-1541DF471AA9}" type="presParOf" srcId="{E0730CB0-1480-4336-861A-A7A65E2AC825}" destId="{6949DDE7-0AAF-4727-B609-554D3A4FEC99}" srcOrd="0" destOrd="0" presId="urn:microsoft.com/office/officeart/2008/layout/TitlePictureLineup"/>
    <dgm:cxn modelId="{8F3D91FB-9A8C-4BED-9168-5643EC0ED4F1}" type="presParOf" srcId="{E0730CB0-1480-4336-861A-A7A65E2AC825}" destId="{39770434-6391-4C9F-8E8F-FF19F84845AD}" srcOrd="1" destOrd="0" presId="urn:microsoft.com/office/officeart/2008/layout/TitlePictureLineup"/>
    <dgm:cxn modelId="{EE07A214-0A18-445E-B4E3-B0A69D235B4F}" type="presParOf" srcId="{E0730CB0-1480-4336-861A-A7A65E2AC825}" destId="{34FA691F-2865-46C9-81D5-E44ADC7C54F2}" srcOrd="2" destOrd="0" presId="urn:microsoft.com/office/officeart/2008/layout/TitlePictureLineup"/>
    <dgm:cxn modelId="{74E59B68-09FD-4DC4-9DCD-42A6A1A54779}" type="presParOf" srcId="{E0730CB0-1480-4336-861A-A7A65E2AC825}" destId="{B030FCF5-5111-4999-B91A-1424FECB2873}" srcOrd="3" destOrd="0" presId="urn:microsoft.com/office/officeart/2008/layout/TitlePictureLineup"/>
    <dgm:cxn modelId="{F88920CF-1F08-40B9-80A9-CEDF332D4674}" type="presParOf" srcId="{E8CA274C-0438-490B-9B48-6AB5C58503D5}" destId="{F7137F1B-D163-4AD1-A0DB-53520E7E6294}" srcOrd="9" destOrd="0" presId="urn:microsoft.com/office/officeart/2008/layout/TitlePictureLineup"/>
    <dgm:cxn modelId="{9CFC4822-B0CF-433C-AE51-C7B3B392574E}" type="presParOf" srcId="{E8CA274C-0438-490B-9B48-6AB5C58503D5}" destId="{C0DD5B92-009A-4AF0-97B5-DFF2DEB1808C}" srcOrd="10" destOrd="0" presId="urn:microsoft.com/office/officeart/2008/layout/TitlePictureLineup"/>
    <dgm:cxn modelId="{A48CE506-AACA-49AB-B935-27BCA5FCAF90}" type="presParOf" srcId="{C0DD5B92-009A-4AF0-97B5-DFF2DEB1808C}" destId="{CFAE7013-EE75-4F32-BF92-A4431AE5F6EA}" srcOrd="0" destOrd="0" presId="urn:microsoft.com/office/officeart/2008/layout/TitlePictureLineup"/>
    <dgm:cxn modelId="{BCC825E3-B8C4-4CFB-9A06-4166403C6C20}" type="presParOf" srcId="{C0DD5B92-009A-4AF0-97B5-DFF2DEB1808C}" destId="{6D6610F4-379A-4D9C-91D6-26958AD3D8BD}" srcOrd="1" destOrd="0" presId="urn:microsoft.com/office/officeart/2008/layout/TitlePictureLineup"/>
    <dgm:cxn modelId="{3B4AA661-EE70-4511-9A14-FFC8D72FBBFF}" type="presParOf" srcId="{C0DD5B92-009A-4AF0-97B5-DFF2DEB1808C}" destId="{AC4FD2A1-D591-4B95-A535-7FAAF8A95B55}" srcOrd="2" destOrd="0" presId="urn:microsoft.com/office/officeart/2008/layout/TitlePictureLineup"/>
    <dgm:cxn modelId="{F8E244BC-3C3A-427A-B516-291D29866E9B}" type="presParOf" srcId="{C0DD5B92-009A-4AF0-97B5-DFF2DEB1808C}" destId="{BAFB1362-565C-45C5-9E03-9BA921416D7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1DCED-8F3C-478D-BD2B-0E2B67FD5EDB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9DE6D94-B255-4750-AD9C-6FD8596992FB}">
      <dgm:prSet custT="1"/>
      <dgm:spPr>
        <a:solidFill>
          <a:srgbClr val="FFEBAB"/>
        </a:solid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Проявляйте веру, какой бы незначительной она ни была </a:t>
          </a:r>
          <a:br>
            <a:rPr lang="en" sz="1800" b="1" dirty="0"/>
          </a:br>
          <a:r>
            <a:rPr lang="en" sz="1800" b="1" dirty="0"/>
            <a:t>(Мф. 17:20)</a:t>
          </a:r>
          <a:endParaRPr lang="es-ES" sz="1800" dirty="0"/>
        </a:p>
      </dgm:t>
    </dgm:pt>
    <dgm:pt modelId="{1C9380C1-1A56-4657-94B1-08314ACF2481}" type="parTrans" cxnId="{5BF1318A-C5AA-4D76-B8CF-CB04C7C89438}">
      <dgm:prSet/>
      <dgm:spPr/>
      <dgm:t>
        <a:bodyPr/>
        <a:lstStyle/>
        <a:p>
          <a:endParaRPr lang="es-ES" sz="1800"/>
        </a:p>
      </dgm:t>
    </dgm:pt>
    <dgm:pt modelId="{0AE413A8-AF02-487A-9AD9-E490E081DB77}" type="sibTrans" cxnId="{5BF1318A-C5AA-4D76-B8CF-CB04C7C89438}">
      <dgm:prSet/>
      <dgm:spPr/>
      <dgm:t>
        <a:bodyPr/>
        <a:lstStyle/>
        <a:p>
          <a:endParaRPr lang="es-ES" sz="1800"/>
        </a:p>
      </dgm:t>
    </dgm:pt>
    <dgm:pt modelId="{CE898829-1CA0-4CF6-9863-B1CEE715B4F8}">
      <dgm:prSet custT="1"/>
      <dgm:spPr>
        <a:solidFill>
          <a:srgbClr val="BDEEFF"/>
        </a:solid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Изучай Библию (Рим. 10:17)</a:t>
          </a:r>
          <a:endParaRPr lang="es-ES" sz="1800" dirty="0"/>
        </a:p>
      </dgm:t>
    </dgm:pt>
    <dgm:pt modelId="{16664356-1CFC-4961-A812-01B48B51BD13}" type="parTrans" cxnId="{73DC21BB-AD30-42F2-B391-58335E999E2F}">
      <dgm:prSet/>
      <dgm:spPr/>
      <dgm:t>
        <a:bodyPr/>
        <a:lstStyle/>
        <a:p>
          <a:endParaRPr lang="es-ES" sz="1800"/>
        </a:p>
      </dgm:t>
    </dgm:pt>
    <dgm:pt modelId="{D5D1B25D-ACD8-4B25-9A56-E5BBAF683A1F}" type="sibTrans" cxnId="{73DC21BB-AD30-42F2-B391-58335E999E2F}">
      <dgm:prSet/>
      <dgm:spPr/>
      <dgm:t>
        <a:bodyPr/>
        <a:lstStyle/>
        <a:p>
          <a:endParaRPr lang="es-ES" sz="1800"/>
        </a:p>
      </dgm:t>
    </dgm:pt>
    <dgm:pt modelId="{1F195ABC-0FD7-4339-8EBF-42F8511BBAC0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Просите Бога укрепить вашу веру                            (Лк. 17:5)</a:t>
          </a:r>
          <a:endParaRPr lang="es-ES" sz="1800" dirty="0"/>
        </a:p>
      </dgm:t>
    </dgm:pt>
    <dgm:pt modelId="{6CBC49D4-97E3-4D1C-9BF5-1F73B1E9C688}" type="parTrans" cxnId="{0EA90FC4-A14D-47B9-9CBD-D0BB123D0BB9}">
      <dgm:prSet/>
      <dgm:spPr/>
      <dgm:t>
        <a:bodyPr/>
        <a:lstStyle/>
        <a:p>
          <a:endParaRPr lang="es-ES" sz="1800"/>
        </a:p>
      </dgm:t>
    </dgm:pt>
    <dgm:pt modelId="{6B8B5BCA-D818-4B26-B9C4-FB1CF908F05F}" type="sibTrans" cxnId="{0EA90FC4-A14D-47B9-9CBD-D0BB123D0BB9}">
      <dgm:prSet/>
      <dgm:spPr/>
      <dgm:t>
        <a:bodyPr/>
        <a:lstStyle/>
        <a:p>
          <a:endParaRPr lang="es-ES" sz="1800"/>
        </a:p>
      </dgm:t>
    </dgm:pt>
    <dgm:pt modelId="{9FA5C7F7-DAD5-4468-9573-7BEF1EF41380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Не поддавайтесь сомнениям                                        (Мк. 9:23-24)</a:t>
          </a:r>
          <a:endParaRPr lang="es-ES" sz="1800" dirty="0"/>
        </a:p>
      </dgm:t>
    </dgm:pt>
    <dgm:pt modelId="{B9193108-7BFF-4FDB-9025-DEB94C2F8355}" type="parTrans" cxnId="{D23E6766-D8EB-44A7-B704-0BB11441DF1C}">
      <dgm:prSet/>
      <dgm:spPr/>
      <dgm:t>
        <a:bodyPr/>
        <a:lstStyle/>
        <a:p>
          <a:endParaRPr lang="es-ES" sz="1800"/>
        </a:p>
      </dgm:t>
    </dgm:pt>
    <dgm:pt modelId="{CA41B94A-4A74-491F-AA74-BF3F7A7B3066}" type="sibTrans" cxnId="{D23E6766-D8EB-44A7-B704-0BB11441DF1C}">
      <dgm:prSet/>
      <dgm:spPr/>
      <dgm:t>
        <a:bodyPr/>
        <a:lstStyle/>
        <a:p>
          <a:endParaRPr lang="es-ES" sz="1800"/>
        </a:p>
      </dgm:t>
    </dgm:pt>
    <dgm:pt modelId="{113B09FF-2E86-4DDE-8404-B8D858E7A656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Не основывайте свою веру на вере других (Мф. 25:8)</a:t>
          </a:r>
          <a:endParaRPr lang="es-ES" sz="1800" dirty="0"/>
        </a:p>
      </dgm:t>
    </dgm:pt>
    <dgm:pt modelId="{D356A336-A3A8-4223-B824-D0315F69BE7D}" type="parTrans" cxnId="{7D6DBBC3-A8A2-4A42-AD25-98E6D8A28E25}">
      <dgm:prSet/>
      <dgm:spPr/>
      <dgm:t>
        <a:bodyPr/>
        <a:lstStyle/>
        <a:p>
          <a:endParaRPr lang="es-ES" sz="1800"/>
        </a:p>
      </dgm:t>
    </dgm:pt>
    <dgm:pt modelId="{9C72E494-15E1-425E-9758-C72733ED6E2A}" type="sibTrans" cxnId="{7D6DBBC3-A8A2-4A42-AD25-98E6D8A28E25}">
      <dgm:prSet/>
      <dgm:spPr/>
      <dgm:t>
        <a:bodyPr/>
        <a:lstStyle/>
        <a:p>
          <a:endParaRPr lang="es-ES" sz="1800"/>
        </a:p>
      </dgm:t>
    </dgm:pt>
    <dgm:pt modelId="{74E4C0D6-D353-4DED-B2AE-7489645DAB6F}">
      <dgm:prSet custT="1"/>
      <dgm:spPr>
        <a:solidFill>
          <a:srgbClr val="EEE3D6"/>
        </a:solid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Отвечать на призыв Святого Духа (Гал. 5:22)</a:t>
          </a:r>
          <a:endParaRPr lang="es-ES" sz="1800" dirty="0"/>
        </a:p>
      </dgm:t>
    </dgm:pt>
    <dgm:pt modelId="{78A064B8-CA1E-478E-9A44-C6A13DA1D4CC}" type="parTrans" cxnId="{80A82B66-25A7-414B-9038-FB7C52266C6D}">
      <dgm:prSet/>
      <dgm:spPr/>
      <dgm:t>
        <a:bodyPr/>
        <a:lstStyle/>
        <a:p>
          <a:endParaRPr lang="es-ES" sz="1800"/>
        </a:p>
      </dgm:t>
    </dgm:pt>
    <dgm:pt modelId="{E1BE1A72-BDE1-47E9-88B7-A9B8A7FE9546}" type="sibTrans" cxnId="{80A82B66-25A7-414B-9038-FB7C52266C6D}">
      <dgm:prSet/>
      <dgm:spPr/>
      <dgm:t>
        <a:bodyPr/>
        <a:lstStyle/>
        <a:p>
          <a:endParaRPr lang="es-ES" sz="1800"/>
        </a:p>
      </dgm:t>
    </dgm:pt>
    <dgm:pt modelId="{3CB948D9-D428-4EBC-A580-FE89949DA970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Постоянно практиковать свою веру (2 Кор. 5:7)</a:t>
          </a:r>
          <a:endParaRPr lang="es-ES" sz="1800" dirty="0"/>
        </a:p>
      </dgm:t>
    </dgm:pt>
    <dgm:pt modelId="{B02BA3DA-F861-4A83-A9F7-9CEB368688A2}" type="parTrans" cxnId="{5C8A6C6C-0579-4466-BD30-C7B48B536B50}">
      <dgm:prSet/>
      <dgm:spPr/>
      <dgm:t>
        <a:bodyPr/>
        <a:lstStyle/>
        <a:p>
          <a:endParaRPr lang="es-ES" sz="1800"/>
        </a:p>
      </dgm:t>
    </dgm:pt>
    <dgm:pt modelId="{2185E25D-BDDD-4131-8590-09023CF17342}" type="sibTrans" cxnId="{5C8A6C6C-0579-4466-BD30-C7B48B536B50}">
      <dgm:prSet/>
      <dgm:spPr/>
      <dgm:t>
        <a:bodyPr/>
        <a:lstStyle/>
        <a:p>
          <a:endParaRPr lang="es-ES" sz="1800"/>
        </a:p>
      </dgm:t>
    </dgm:pt>
    <dgm:pt modelId="{77B6CBBE-C9C4-48E3-973B-9F58739E29C7}" type="pres">
      <dgm:prSet presAssocID="{E031DCED-8F3C-478D-BD2B-0E2B67FD5EDB}" presName="Name0" presStyleCnt="0">
        <dgm:presLayoutVars>
          <dgm:dir/>
          <dgm:resizeHandles val="exact"/>
        </dgm:presLayoutVars>
      </dgm:prSet>
      <dgm:spPr/>
    </dgm:pt>
    <dgm:pt modelId="{592C6131-2AE1-4ADE-BA2B-EE6E2C531911}" type="pres">
      <dgm:prSet presAssocID="{79DE6D94-B255-4750-AD9C-6FD8596992FB}" presName="composite" presStyleCnt="0"/>
      <dgm:spPr/>
    </dgm:pt>
    <dgm:pt modelId="{7AFE801D-DE2B-4B26-AE02-37B78EB2674E}" type="pres">
      <dgm:prSet presAssocID="{79DE6D94-B255-4750-AD9C-6FD8596992FB}" presName="rect1" presStyleLbl="trAlignAcc1" presStyleIdx="0" presStyleCnt="7" custScaleY="139184" custLinFactNeighborX="-881">
        <dgm:presLayoutVars>
          <dgm:bulletEnabled val="1"/>
        </dgm:presLayoutVars>
      </dgm:prSet>
      <dgm:spPr/>
    </dgm:pt>
    <dgm:pt modelId="{EF1C654A-1FC1-4582-A367-0477E89B3989}" type="pres">
      <dgm:prSet presAssocID="{79DE6D94-B255-4750-AD9C-6FD8596992FB}" presName="rect2" presStyleLbl="fgImgPlace1" presStyleIdx="0" presStyleCnt="7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57E99B5-364B-4609-973F-789AA17FFB41}" type="pres">
      <dgm:prSet presAssocID="{0AE413A8-AF02-487A-9AD9-E490E081DB77}" presName="sibTrans" presStyleCnt="0"/>
      <dgm:spPr/>
    </dgm:pt>
    <dgm:pt modelId="{26CA2CA8-1284-45AC-ACDB-85910763BD78}" type="pres">
      <dgm:prSet presAssocID="{CE898829-1CA0-4CF6-9863-B1CEE715B4F8}" presName="composite" presStyleCnt="0"/>
      <dgm:spPr/>
    </dgm:pt>
    <dgm:pt modelId="{62330D1C-E735-4EF1-BDB8-4173C1B5B3D5}" type="pres">
      <dgm:prSet presAssocID="{CE898829-1CA0-4CF6-9863-B1CEE715B4F8}" presName="rect1" presStyleLbl="trAlignAcc1" presStyleIdx="1" presStyleCnt="7" custLinFactNeighborX="-881">
        <dgm:presLayoutVars>
          <dgm:bulletEnabled val="1"/>
        </dgm:presLayoutVars>
      </dgm:prSet>
      <dgm:spPr/>
    </dgm:pt>
    <dgm:pt modelId="{D0657339-4452-4381-9696-08768A9793E4}" type="pres">
      <dgm:prSet presAssocID="{CE898829-1CA0-4CF6-9863-B1CEE715B4F8}" presName="rect2" presStyleLbl="fgImgPlace1" presStyleIdx="1" presStyleCnt="7" custLinFactNeighborX="-402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1D295AE-E6DE-4B79-9BE3-D0691D399E2C}" type="pres">
      <dgm:prSet presAssocID="{D5D1B25D-ACD8-4B25-9A56-E5BBAF683A1F}" presName="sibTrans" presStyleCnt="0"/>
      <dgm:spPr/>
    </dgm:pt>
    <dgm:pt modelId="{9E219961-CA3A-44F2-ACC8-F0CF2B68B62C}" type="pres">
      <dgm:prSet presAssocID="{1F195ABC-0FD7-4339-8EBF-42F8511BBAC0}" presName="composite" presStyleCnt="0"/>
      <dgm:spPr/>
    </dgm:pt>
    <dgm:pt modelId="{62F9C750-5BA6-4C3D-BBE2-97E7E0FA3542}" type="pres">
      <dgm:prSet presAssocID="{1F195ABC-0FD7-4339-8EBF-42F8511BBAC0}" presName="rect1" presStyleLbl="trAlignAcc1" presStyleIdx="2" presStyleCnt="7" custLinFactNeighborX="-881">
        <dgm:presLayoutVars>
          <dgm:bulletEnabled val="1"/>
        </dgm:presLayoutVars>
      </dgm:prSet>
      <dgm:spPr/>
    </dgm:pt>
    <dgm:pt modelId="{4CFB5C92-2025-4ADA-8309-F9DDDE058036}" type="pres">
      <dgm:prSet presAssocID="{1F195ABC-0FD7-4339-8EBF-42F8511BBAC0}" presName="rect2" presStyleLbl="fgImgPlace1" presStyleIdx="2" presStyleCnt="7" custLinFactNeighborX="-4027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3FB6132-7DDA-4674-818E-9130A41CD6E1}" type="pres">
      <dgm:prSet presAssocID="{6B8B5BCA-D818-4B26-B9C4-FB1CF908F05F}" presName="sibTrans" presStyleCnt="0"/>
      <dgm:spPr/>
    </dgm:pt>
    <dgm:pt modelId="{B3EE9ED5-B08E-48E8-A595-CE6C4C4C5751}" type="pres">
      <dgm:prSet presAssocID="{9FA5C7F7-DAD5-4468-9573-7BEF1EF41380}" presName="composite" presStyleCnt="0"/>
      <dgm:spPr/>
    </dgm:pt>
    <dgm:pt modelId="{E41E6368-E3D1-45FE-A79B-B9C5F27954CB}" type="pres">
      <dgm:prSet presAssocID="{9FA5C7F7-DAD5-4468-9573-7BEF1EF41380}" presName="rect1" presStyleLbl="trAlignAcc1" presStyleIdx="3" presStyleCnt="7" custLinFactNeighborX="-881">
        <dgm:presLayoutVars>
          <dgm:bulletEnabled val="1"/>
        </dgm:presLayoutVars>
      </dgm:prSet>
      <dgm:spPr/>
    </dgm:pt>
    <dgm:pt modelId="{DE7FC900-5765-4183-91B0-93122DA942DB}" type="pres">
      <dgm:prSet presAssocID="{9FA5C7F7-DAD5-4468-9573-7BEF1EF41380}" presName="rect2" presStyleLbl="fgImgPlace1" presStyleIdx="3" presStyleCnt="7" custLinFactNeighborX="-402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E7FC3DA-649F-4B3F-ADEA-FE95A034D3B2}" type="pres">
      <dgm:prSet presAssocID="{CA41B94A-4A74-491F-AA74-BF3F7A7B3066}" presName="sibTrans" presStyleCnt="0"/>
      <dgm:spPr/>
    </dgm:pt>
    <dgm:pt modelId="{F3201427-19B2-4102-ABAD-831528F27FF1}" type="pres">
      <dgm:prSet presAssocID="{113B09FF-2E86-4DDE-8404-B8D858E7A656}" presName="composite" presStyleCnt="0"/>
      <dgm:spPr/>
    </dgm:pt>
    <dgm:pt modelId="{CF95EDDD-B49F-4AFD-BA06-49661791AC8B}" type="pres">
      <dgm:prSet presAssocID="{113B09FF-2E86-4DDE-8404-B8D858E7A656}" presName="rect1" presStyleLbl="trAlignAcc1" presStyleIdx="4" presStyleCnt="7" custLinFactNeighborX="-881">
        <dgm:presLayoutVars>
          <dgm:bulletEnabled val="1"/>
        </dgm:presLayoutVars>
      </dgm:prSet>
      <dgm:spPr/>
    </dgm:pt>
    <dgm:pt modelId="{DBEFF52B-2DD5-4E70-AFE3-2AD45871F679}" type="pres">
      <dgm:prSet presAssocID="{113B09FF-2E86-4DDE-8404-B8D858E7A656}" presName="rect2" presStyleLbl="fgImgPlace1" presStyleIdx="4" presStyleCnt="7" custLinFactNeighborX="-4027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8FCC2A1-3A20-4998-AB50-33102B70B449}" type="pres">
      <dgm:prSet presAssocID="{9C72E494-15E1-425E-9758-C72733ED6E2A}" presName="sibTrans" presStyleCnt="0"/>
      <dgm:spPr/>
    </dgm:pt>
    <dgm:pt modelId="{5521BE6D-1289-434F-A618-DDD1AB09F61E}" type="pres">
      <dgm:prSet presAssocID="{74E4C0D6-D353-4DED-B2AE-7489645DAB6F}" presName="composite" presStyleCnt="0"/>
      <dgm:spPr/>
    </dgm:pt>
    <dgm:pt modelId="{25183399-0B8C-42D7-A96A-7EBD0191D40C}" type="pres">
      <dgm:prSet presAssocID="{74E4C0D6-D353-4DED-B2AE-7489645DAB6F}" presName="rect1" presStyleLbl="trAlignAcc1" presStyleIdx="5" presStyleCnt="7" custLinFactNeighborX="-881">
        <dgm:presLayoutVars>
          <dgm:bulletEnabled val="1"/>
        </dgm:presLayoutVars>
      </dgm:prSet>
      <dgm:spPr/>
    </dgm:pt>
    <dgm:pt modelId="{0774E423-1125-4F5D-98B3-689912FAABA1}" type="pres">
      <dgm:prSet presAssocID="{74E4C0D6-D353-4DED-B2AE-7489645DAB6F}" presName="rect2" presStyleLbl="fgImgPlace1" presStyleIdx="5" presStyleCnt="7" custLinFactNeighborX="-4027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E46663B-4DCE-4455-98A9-37390F490BD1}" type="pres">
      <dgm:prSet presAssocID="{E1BE1A72-BDE1-47E9-88B7-A9B8A7FE9546}" presName="sibTrans" presStyleCnt="0"/>
      <dgm:spPr/>
    </dgm:pt>
    <dgm:pt modelId="{CFF077E5-9799-4227-843A-4B6E22ABDF15}" type="pres">
      <dgm:prSet presAssocID="{3CB948D9-D428-4EBC-A580-FE89949DA970}" presName="composite" presStyleCnt="0"/>
      <dgm:spPr/>
    </dgm:pt>
    <dgm:pt modelId="{4BB67BAA-14B6-4EAD-8B08-5889DA05780B}" type="pres">
      <dgm:prSet presAssocID="{3CB948D9-D428-4EBC-A580-FE89949DA970}" presName="rect1" presStyleLbl="trAlignAcc1" presStyleIdx="6" presStyleCnt="7" custLinFactNeighborX="16116">
        <dgm:presLayoutVars>
          <dgm:bulletEnabled val="1"/>
        </dgm:presLayoutVars>
      </dgm:prSet>
      <dgm:spPr/>
    </dgm:pt>
    <dgm:pt modelId="{75CB85F2-1236-43DE-B43D-C3EAE0C6F401}" type="pres">
      <dgm:prSet presAssocID="{3CB948D9-D428-4EBC-A580-FE89949DA970}" presName="rect2" presStyleLbl="fgImgPlace1" presStyleIdx="6" presStyleCnt="7" custLinFactNeighborX="77705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</dgm:ptLst>
  <dgm:cxnLst>
    <dgm:cxn modelId="{C5D40F04-2417-4389-9FBC-E31EB4DB986D}" type="presOf" srcId="{113B09FF-2E86-4DDE-8404-B8D858E7A656}" destId="{CF95EDDD-B49F-4AFD-BA06-49661791AC8B}" srcOrd="0" destOrd="0" presId="urn:microsoft.com/office/officeart/2008/layout/PictureStrips"/>
    <dgm:cxn modelId="{80A82B66-25A7-414B-9038-FB7C52266C6D}" srcId="{E031DCED-8F3C-478D-BD2B-0E2B67FD5EDB}" destId="{74E4C0D6-D353-4DED-B2AE-7489645DAB6F}" srcOrd="5" destOrd="0" parTransId="{78A064B8-CA1E-478E-9A44-C6A13DA1D4CC}" sibTransId="{E1BE1A72-BDE1-47E9-88B7-A9B8A7FE9546}"/>
    <dgm:cxn modelId="{D23E6766-D8EB-44A7-B704-0BB11441DF1C}" srcId="{E031DCED-8F3C-478D-BD2B-0E2B67FD5EDB}" destId="{9FA5C7F7-DAD5-4468-9573-7BEF1EF41380}" srcOrd="3" destOrd="0" parTransId="{B9193108-7BFF-4FDB-9025-DEB94C2F8355}" sibTransId="{CA41B94A-4A74-491F-AA74-BF3F7A7B3066}"/>
    <dgm:cxn modelId="{418AFD67-2FEB-4E5A-A66D-DEC4331A1F74}" type="presOf" srcId="{1F195ABC-0FD7-4339-8EBF-42F8511BBAC0}" destId="{62F9C750-5BA6-4C3D-BBE2-97E7E0FA3542}" srcOrd="0" destOrd="0" presId="urn:microsoft.com/office/officeart/2008/layout/PictureStrips"/>
    <dgm:cxn modelId="{5C8A6C6C-0579-4466-BD30-C7B48B536B50}" srcId="{E031DCED-8F3C-478D-BD2B-0E2B67FD5EDB}" destId="{3CB948D9-D428-4EBC-A580-FE89949DA970}" srcOrd="6" destOrd="0" parTransId="{B02BA3DA-F861-4A83-A9F7-9CEB368688A2}" sibTransId="{2185E25D-BDDD-4131-8590-09023CF17342}"/>
    <dgm:cxn modelId="{DFABA64D-3A13-4B66-BF16-A1D518F07492}" type="presOf" srcId="{79DE6D94-B255-4750-AD9C-6FD8596992FB}" destId="{7AFE801D-DE2B-4B26-AE02-37B78EB2674E}" srcOrd="0" destOrd="0" presId="urn:microsoft.com/office/officeart/2008/layout/PictureStrips"/>
    <dgm:cxn modelId="{9FBC106F-3F23-4680-85F5-A1DA228D888D}" type="presOf" srcId="{9FA5C7F7-DAD5-4468-9573-7BEF1EF41380}" destId="{E41E6368-E3D1-45FE-A79B-B9C5F27954CB}" srcOrd="0" destOrd="0" presId="urn:microsoft.com/office/officeart/2008/layout/PictureStrips"/>
    <dgm:cxn modelId="{5BF1318A-C5AA-4D76-B8CF-CB04C7C89438}" srcId="{E031DCED-8F3C-478D-BD2B-0E2B67FD5EDB}" destId="{79DE6D94-B255-4750-AD9C-6FD8596992FB}" srcOrd="0" destOrd="0" parTransId="{1C9380C1-1A56-4657-94B1-08314ACF2481}" sibTransId="{0AE413A8-AF02-487A-9AD9-E490E081DB77}"/>
    <dgm:cxn modelId="{FF8A419D-8C4B-4478-BC54-5AD3A4AEB07B}" type="presOf" srcId="{3CB948D9-D428-4EBC-A580-FE89949DA970}" destId="{4BB67BAA-14B6-4EAD-8B08-5889DA05780B}" srcOrd="0" destOrd="0" presId="urn:microsoft.com/office/officeart/2008/layout/PictureStrips"/>
    <dgm:cxn modelId="{0356C69E-D67F-4EA7-AFD6-DDE2CB58793A}" type="presOf" srcId="{74E4C0D6-D353-4DED-B2AE-7489645DAB6F}" destId="{25183399-0B8C-42D7-A96A-7EBD0191D40C}" srcOrd="0" destOrd="0" presId="urn:microsoft.com/office/officeart/2008/layout/PictureStrips"/>
    <dgm:cxn modelId="{73DC21BB-AD30-42F2-B391-58335E999E2F}" srcId="{E031DCED-8F3C-478D-BD2B-0E2B67FD5EDB}" destId="{CE898829-1CA0-4CF6-9863-B1CEE715B4F8}" srcOrd="1" destOrd="0" parTransId="{16664356-1CFC-4961-A812-01B48B51BD13}" sibTransId="{D5D1B25D-ACD8-4B25-9A56-E5BBAF683A1F}"/>
    <dgm:cxn modelId="{7D6DBBC3-A8A2-4A42-AD25-98E6D8A28E25}" srcId="{E031DCED-8F3C-478D-BD2B-0E2B67FD5EDB}" destId="{113B09FF-2E86-4DDE-8404-B8D858E7A656}" srcOrd="4" destOrd="0" parTransId="{D356A336-A3A8-4223-B824-D0315F69BE7D}" sibTransId="{9C72E494-15E1-425E-9758-C72733ED6E2A}"/>
    <dgm:cxn modelId="{0EA90FC4-A14D-47B9-9CBD-D0BB123D0BB9}" srcId="{E031DCED-8F3C-478D-BD2B-0E2B67FD5EDB}" destId="{1F195ABC-0FD7-4339-8EBF-42F8511BBAC0}" srcOrd="2" destOrd="0" parTransId="{6CBC49D4-97E3-4D1C-9BF5-1F73B1E9C688}" sibTransId="{6B8B5BCA-D818-4B26-B9C4-FB1CF908F05F}"/>
    <dgm:cxn modelId="{85962BD8-AB6D-4C79-9358-62C207435C94}" type="presOf" srcId="{CE898829-1CA0-4CF6-9863-B1CEE715B4F8}" destId="{62330D1C-E735-4EF1-BDB8-4173C1B5B3D5}" srcOrd="0" destOrd="0" presId="urn:microsoft.com/office/officeart/2008/layout/PictureStrips"/>
    <dgm:cxn modelId="{55E2C6D9-770E-4CC9-A20D-7DF9D0E7EBD4}" type="presOf" srcId="{E031DCED-8F3C-478D-BD2B-0E2B67FD5EDB}" destId="{77B6CBBE-C9C4-48E3-973B-9F58739E29C7}" srcOrd="0" destOrd="0" presId="urn:microsoft.com/office/officeart/2008/layout/PictureStrips"/>
    <dgm:cxn modelId="{7A4CF6FB-C919-4E72-B51E-74428139284F}" type="presParOf" srcId="{77B6CBBE-C9C4-48E3-973B-9F58739E29C7}" destId="{592C6131-2AE1-4ADE-BA2B-EE6E2C531911}" srcOrd="0" destOrd="0" presId="urn:microsoft.com/office/officeart/2008/layout/PictureStrips"/>
    <dgm:cxn modelId="{33105F82-511C-4F2D-8A65-2BA458AE80CA}" type="presParOf" srcId="{592C6131-2AE1-4ADE-BA2B-EE6E2C531911}" destId="{7AFE801D-DE2B-4B26-AE02-37B78EB2674E}" srcOrd="0" destOrd="0" presId="urn:microsoft.com/office/officeart/2008/layout/PictureStrips"/>
    <dgm:cxn modelId="{3C0E08F6-DD84-4A20-A9D4-7B24F75D948B}" type="presParOf" srcId="{592C6131-2AE1-4ADE-BA2B-EE6E2C531911}" destId="{EF1C654A-1FC1-4582-A367-0477E89B3989}" srcOrd="1" destOrd="0" presId="urn:microsoft.com/office/officeart/2008/layout/PictureStrips"/>
    <dgm:cxn modelId="{5D30C39E-CB03-491E-A3DB-D18DFE9D6523}" type="presParOf" srcId="{77B6CBBE-C9C4-48E3-973B-9F58739E29C7}" destId="{157E99B5-364B-4609-973F-789AA17FFB41}" srcOrd="1" destOrd="0" presId="urn:microsoft.com/office/officeart/2008/layout/PictureStrips"/>
    <dgm:cxn modelId="{361D1AEC-842B-4759-BFAE-9452C2119C17}" type="presParOf" srcId="{77B6CBBE-C9C4-48E3-973B-9F58739E29C7}" destId="{26CA2CA8-1284-45AC-ACDB-85910763BD78}" srcOrd="2" destOrd="0" presId="urn:microsoft.com/office/officeart/2008/layout/PictureStrips"/>
    <dgm:cxn modelId="{F63EF138-D68B-4F24-9193-BE92F923C6E6}" type="presParOf" srcId="{26CA2CA8-1284-45AC-ACDB-85910763BD78}" destId="{62330D1C-E735-4EF1-BDB8-4173C1B5B3D5}" srcOrd="0" destOrd="0" presId="urn:microsoft.com/office/officeart/2008/layout/PictureStrips"/>
    <dgm:cxn modelId="{1198B96A-C6F3-4A35-A15E-79C77C776657}" type="presParOf" srcId="{26CA2CA8-1284-45AC-ACDB-85910763BD78}" destId="{D0657339-4452-4381-9696-08768A9793E4}" srcOrd="1" destOrd="0" presId="urn:microsoft.com/office/officeart/2008/layout/PictureStrips"/>
    <dgm:cxn modelId="{F0786908-7252-4ED0-8122-B927323B4F08}" type="presParOf" srcId="{77B6CBBE-C9C4-48E3-973B-9F58739E29C7}" destId="{D1D295AE-E6DE-4B79-9BE3-D0691D399E2C}" srcOrd="3" destOrd="0" presId="urn:microsoft.com/office/officeart/2008/layout/PictureStrips"/>
    <dgm:cxn modelId="{C4C95489-66F5-498F-81F8-DC323BE428FC}" type="presParOf" srcId="{77B6CBBE-C9C4-48E3-973B-9F58739E29C7}" destId="{9E219961-CA3A-44F2-ACC8-F0CF2B68B62C}" srcOrd="4" destOrd="0" presId="urn:microsoft.com/office/officeart/2008/layout/PictureStrips"/>
    <dgm:cxn modelId="{E303D7D7-5EE5-4E23-802E-9FC434826CFE}" type="presParOf" srcId="{9E219961-CA3A-44F2-ACC8-F0CF2B68B62C}" destId="{62F9C750-5BA6-4C3D-BBE2-97E7E0FA3542}" srcOrd="0" destOrd="0" presId="urn:microsoft.com/office/officeart/2008/layout/PictureStrips"/>
    <dgm:cxn modelId="{12525F00-3D2A-45D9-B298-2069EB9A1EB5}" type="presParOf" srcId="{9E219961-CA3A-44F2-ACC8-F0CF2B68B62C}" destId="{4CFB5C92-2025-4ADA-8309-F9DDDE058036}" srcOrd="1" destOrd="0" presId="urn:microsoft.com/office/officeart/2008/layout/PictureStrips"/>
    <dgm:cxn modelId="{6AEC8AB0-893A-4E78-BC92-9FC540824609}" type="presParOf" srcId="{77B6CBBE-C9C4-48E3-973B-9F58739E29C7}" destId="{73FB6132-7DDA-4674-818E-9130A41CD6E1}" srcOrd="5" destOrd="0" presId="urn:microsoft.com/office/officeart/2008/layout/PictureStrips"/>
    <dgm:cxn modelId="{EEF9B659-705B-476F-A67A-4592E490B4CB}" type="presParOf" srcId="{77B6CBBE-C9C4-48E3-973B-9F58739E29C7}" destId="{B3EE9ED5-B08E-48E8-A595-CE6C4C4C5751}" srcOrd="6" destOrd="0" presId="urn:microsoft.com/office/officeart/2008/layout/PictureStrips"/>
    <dgm:cxn modelId="{030A2A62-F003-4A0E-B9C7-D5C7A11A1DB8}" type="presParOf" srcId="{B3EE9ED5-B08E-48E8-A595-CE6C4C4C5751}" destId="{E41E6368-E3D1-45FE-A79B-B9C5F27954CB}" srcOrd="0" destOrd="0" presId="urn:microsoft.com/office/officeart/2008/layout/PictureStrips"/>
    <dgm:cxn modelId="{5203374F-E6AD-4819-B654-CB43966735EC}" type="presParOf" srcId="{B3EE9ED5-B08E-48E8-A595-CE6C4C4C5751}" destId="{DE7FC900-5765-4183-91B0-93122DA942DB}" srcOrd="1" destOrd="0" presId="urn:microsoft.com/office/officeart/2008/layout/PictureStrips"/>
    <dgm:cxn modelId="{553AD948-EA5E-4E39-ABE1-7694BD4EE1BC}" type="presParOf" srcId="{77B6CBBE-C9C4-48E3-973B-9F58739E29C7}" destId="{AE7FC3DA-649F-4B3F-ADEA-FE95A034D3B2}" srcOrd="7" destOrd="0" presId="urn:microsoft.com/office/officeart/2008/layout/PictureStrips"/>
    <dgm:cxn modelId="{502A1A96-4A4F-4FE8-8F02-511807325C8D}" type="presParOf" srcId="{77B6CBBE-C9C4-48E3-973B-9F58739E29C7}" destId="{F3201427-19B2-4102-ABAD-831528F27FF1}" srcOrd="8" destOrd="0" presId="urn:microsoft.com/office/officeart/2008/layout/PictureStrips"/>
    <dgm:cxn modelId="{BF24CBB3-F78C-4571-8A46-FA549326E384}" type="presParOf" srcId="{F3201427-19B2-4102-ABAD-831528F27FF1}" destId="{CF95EDDD-B49F-4AFD-BA06-49661791AC8B}" srcOrd="0" destOrd="0" presId="urn:microsoft.com/office/officeart/2008/layout/PictureStrips"/>
    <dgm:cxn modelId="{DFCD5694-87CA-41AE-8B25-AA0217EB1FF0}" type="presParOf" srcId="{F3201427-19B2-4102-ABAD-831528F27FF1}" destId="{DBEFF52B-2DD5-4E70-AFE3-2AD45871F679}" srcOrd="1" destOrd="0" presId="urn:microsoft.com/office/officeart/2008/layout/PictureStrips"/>
    <dgm:cxn modelId="{3A2DF774-2469-4C0E-9B47-514CE700C793}" type="presParOf" srcId="{77B6CBBE-C9C4-48E3-973B-9F58739E29C7}" destId="{98FCC2A1-3A20-4998-AB50-33102B70B449}" srcOrd="9" destOrd="0" presId="urn:microsoft.com/office/officeart/2008/layout/PictureStrips"/>
    <dgm:cxn modelId="{9FA1D973-76EC-4C50-BB43-70385E740FDB}" type="presParOf" srcId="{77B6CBBE-C9C4-48E3-973B-9F58739E29C7}" destId="{5521BE6D-1289-434F-A618-DDD1AB09F61E}" srcOrd="10" destOrd="0" presId="urn:microsoft.com/office/officeart/2008/layout/PictureStrips"/>
    <dgm:cxn modelId="{4023698E-9A07-4DE6-A602-153C49FAE672}" type="presParOf" srcId="{5521BE6D-1289-434F-A618-DDD1AB09F61E}" destId="{25183399-0B8C-42D7-A96A-7EBD0191D40C}" srcOrd="0" destOrd="0" presId="urn:microsoft.com/office/officeart/2008/layout/PictureStrips"/>
    <dgm:cxn modelId="{12ACB963-A23D-47CE-9234-57DD1859240F}" type="presParOf" srcId="{5521BE6D-1289-434F-A618-DDD1AB09F61E}" destId="{0774E423-1125-4F5D-98B3-689912FAABA1}" srcOrd="1" destOrd="0" presId="urn:microsoft.com/office/officeart/2008/layout/PictureStrips"/>
    <dgm:cxn modelId="{0D9DDF9D-F5C5-4F2C-A488-D2AD6248B3C9}" type="presParOf" srcId="{77B6CBBE-C9C4-48E3-973B-9F58739E29C7}" destId="{FE46663B-4DCE-4455-98A9-37390F490BD1}" srcOrd="11" destOrd="0" presId="urn:microsoft.com/office/officeart/2008/layout/PictureStrips"/>
    <dgm:cxn modelId="{128F6A09-8504-4CA9-88BD-3E8BAC3D3FC1}" type="presParOf" srcId="{77B6CBBE-C9C4-48E3-973B-9F58739E29C7}" destId="{CFF077E5-9799-4227-843A-4B6E22ABDF15}" srcOrd="12" destOrd="0" presId="urn:microsoft.com/office/officeart/2008/layout/PictureStrips"/>
    <dgm:cxn modelId="{A30355E8-C6E1-4320-A63F-7FCA5E510505}" type="presParOf" srcId="{CFF077E5-9799-4227-843A-4B6E22ABDF15}" destId="{4BB67BAA-14B6-4EAD-8B08-5889DA05780B}" srcOrd="0" destOrd="0" presId="urn:microsoft.com/office/officeart/2008/layout/PictureStrips"/>
    <dgm:cxn modelId="{3DFC42B1-90AD-478B-8C4C-2893E527AB97}" type="presParOf" srcId="{CFF077E5-9799-4227-843A-4B6E22ABDF15}" destId="{75CB85F2-1236-43DE-B43D-C3EAE0C6F4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52BE9-9759-48A9-9BFE-34769C0D6382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780C4D-2CF0-48BF-BFBD-923281089184}">
      <dgm:prSet custT="1"/>
      <dgm:spPr/>
      <dgm:t>
        <a:bodyPr lIns="0" rIns="0"/>
        <a:lstStyle/>
        <a:p>
          <a:r>
            <a:rPr lang="en" sz="2000" b="1">
              <a:solidFill>
                <a:schemeClr val="tx1"/>
              </a:solidFill>
            </a:rPr>
            <a:t>Будьте послушны Иисусу и Его Слову</a:t>
          </a:r>
          <a:endParaRPr lang="es-ES" sz="2000">
            <a:solidFill>
              <a:schemeClr val="tx1"/>
            </a:solidFill>
          </a:endParaRPr>
        </a:p>
      </dgm:t>
    </dgm:pt>
    <dgm:pt modelId="{3B54D7A7-9DD2-43D0-A028-60201AD443FB}" type="par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B046B4-CA9E-49F6-AC65-91809551A375}" type="sib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92E6195-FFD2-435D-8C2F-A5766EFD0533}">
      <dgm:prSet custT="1"/>
      <dgm:spPr/>
      <dgm:t>
        <a:bodyPr lIns="0" rIns="0"/>
        <a:lstStyle/>
        <a:p>
          <a:r>
            <a:rPr lang="en" sz="2000" b="1">
              <a:solidFill>
                <a:schemeClr val="tx1"/>
              </a:solidFill>
            </a:rPr>
            <a:t>Ежедневно общайтесь с Иисусом</a:t>
          </a:r>
          <a:endParaRPr lang="es-ES" sz="2000">
            <a:solidFill>
              <a:schemeClr val="tx1"/>
            </a:solidFill>
          </a:endParaRPr>
        </a:p>
      </dgm:t>
    </dgm:pt>
    <dgm:pt modelId="{E2931EEB-4FBB-4E27-BA6E-6061D51DFF3D}" type="par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E22E783-A0B6-4D99-A85C-B0A3EFD9C98A}" type="sib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4D5E193-44C8-42F1-A611-7389AADA33F4}">
      <dgm:prSet custT="1"/>
      <dgm:spPr/>
      <dgm:t>
        <a:bodyPr lIns="0" rIns="0"/>
        <a:lstStyle/>
        <a:p>
          <a:r>
            <a:rPr lang="en" sz="2000" b="1">
              <a:solidFill>
                <a:schemeClr val="tx1"/>
              </a:solidFill>
            </a:rPr>
            <a:t>Сделайте Иисуса центром своей жизни</a:t>
          </a:r>
          <a:endParaRPr lang="es-ES" sz="2000">
            <a:solidFill>
              <a:schemeClr val="tx1"/>
            </a:solidFill>
          </a:endParaRPr>
        </a:p>
      </dgm:t>
    </dgm:pt>
    <dgm:pt modelId="{5EBE5E8F-E670-40BD-BA84-5E7E70DB06E3}" type="par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527BB00-4A32-4944-BB45-787ADA97AE7A}" type="sib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CC7EECA-F204-4AD6-BCCC-E57F4CCAD935}">
      <dgm:prSet custT="1"/>
      <dgm:spPr/>
      <dgm:t>
        <a:bodyPr lIns="0" rIns="0"/>
        <a:lstStyle/>
        <a:p>
          <a:r>
            <a:rPr lang="en" sz="2000" b="1">
              <a:solidFill>
                <a:schemeClr val="tx1"/>
              </a:solidFill>
            </a:rPr>
            <a:t>Жить в соответствии с нашей верой</a:t>
          </a:r>
          <a:endParaRPr lang="es-ES" sz="2000">
            <a:solidFill>
              <a:schemeClr val="tx1"/>
            </a:solidFill>
          </a:endParaRPr>
        </a:p>
      </dgm:t>
    </dgm:pt>
    <dgm:pt modelId="{32790C86-1644-4FB3-9584-44052D00BD48}" type="par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3D2F1E8-A857-453E-AC3B-6F00C0E84266}" type="sib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ADE20A3-685C-4BFC-BA90-F6DDBC37EAE1}">
      <dgm:prSet custT="1"/>
      <dgm:spPr/>
      <dgm:t>
        <a:bodyPr lIns="0" rIns="0"/>
        <a:lstStyle/>
        <a:p>
          <a:r>
            <a:rPr lang="en" sz="2000" b="1">
              <a:solidFill>
                <a:schemeClr val="tx1"/>
              </a:solidFill>
            </a:rPr>
            <a:t>Основывать нашу веру на Иисусе</a:t>
          </a:r>
          <a:endParaRPr lang="es-ES" sz="2000">
            <a:solidFill>
              <a:schemeClr val="tx1"/>
            </a:solidFill>
          </a:endParaRPr>
        </a:p>
      </dgm:t>
    </dgm:pt>
    <dgm:pt modelId="{9F7BAFC2-9B0C-489D-A7C2-266704A55F7D}" type="par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BEC2494-6784-42D2-BC61-63D8EB741180}" type="sib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FF5E302-A783-4961-8692-296DAFFF8FA6}">
      <dgm:prSet custT="1"/>
      <dgm:spPr/>
      <dgm:t>
        <a:bodyPr lIns="0" rIns="0"/>
        <a:lstStyle/>
        <a:p>
          <a:r>
            <a:rPr lang="en" sz="2000" b="1">
              <a:solidFill>
                <a:schemeClr val="tx1"/>
              </a:solidFill>
            </a:rPr>
            <a:t>Отражать Иисуса в нашей жизни</a:t>
          </a:r>
          <a:endParaRPr lang="es-ES" sz="2000">
            <a:solidFill>
              <a:schemeClr val="tx1"/>
            </a:solidFill>
          </a:endParaRPr>
        </a:p>
      </dgm:t>
    </dgm:pt>
    <dgm:pt modelId="{4EF2ED81-1821-4844-8DBD-E0D8A4041695}" type="par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C3D42BD-B621-4CE9-82BF-7FCC7DEF55D7}" type="sib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D28FBD8-77E1-48E7-B9A4-128D64617A1A}">
      <dgm:prSet custT="1"/>
      <dgm:spPr/>
      <dgm:t>
        <a:bodyPr lIns="0" rIns="0"/>
        <a:lstStyle/>
        <a:p>
          <a:r>
            <a:rPr lang="en" sz="2000" b="1">
              <a:solidFill>
                <a:schemeClr val="tx1"/>
              </a:solidFill>
            </a:rPr>
            <a:t>Принять дар Его благодати</a:t>
          </a:r>
          <a:endParaRPr lang="es-ES" sz="2000">
            <a:solidFill>
              <a:schemeClr val="tx1"/>
            </a:solidFill>
          </a:endParaRPr>
        </a:p>
      </dgm:t>
    </dgm:pt>
    <dgm:pt modelId="{E3D3E303-AA1F-4589-B51A-F01B59056B7D}" type="par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07EEA3C-0232-4C57-9CAA-B18397DC6B8D}" type="sib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FF2A3DC-B35E-42CA-8278-AAE7E01826CF}" type="pres">
      <dgm:prSet presAssocID="{B6E52BE9-9759-48A9-9BFE-34769C0D6382}" presName="linear" presStyleCnt="0">
        <dgm:presLayoutVars>
          <dgm:dir/>
          <dgm:resizeHandles val="exact"/>
        </dgm:presLayoutVars>
      </dgm:prSet>
      <dgm:spPr/>
    </dgm:pt>
    <dgm:pt modelId="{78862D4C-EA6E-4842-A164-B2DBCA62F9F7}" type="pres">
      <dgm:prSet presAssocID="{38780C4D-2CF0-48BF-BFBD-923281089184}" presName="comp" presStyleCnt="0"/>
      <dgm:spPr/>
    </dgm:pt>
    <dgm:pt modelId="{BF02E0C6-0B31-44B9-A796-AB4B83F63C24}" type="pres">
      <dgm:prSet presAssocID="{38780C4D-2CF0-48BF-BFBD-923281089184}" presName="box" presStyleLbl="node1" presStyleIdx="0" presStyleCnt="7"/>
      <dgm:spPr/>
    </dgm:pt>
    <dgm:pt modelId="{E835C4C8-F2C2-42FA-9602-AAF342B613DA}" type="pres">
      <dgm:prSet presAssocID="{38780C4D-2CF0-48BF-BFBD-923281089184}" presName="img" presStyleLbl="fgImgPlace1" presStyleIdx="0" presStyleCnt="7" custScaleX="47797" custLinFactNeighborX="-10694"/>
      <dgm:spPr>
        <a:prstGeom prst="ribbon">
          <a:avLst/>
        </a:prstGeom>
        <a:ln>
          <a:solidFill>
            <a:schemeClr val="tx1"/>
          </a:solidFill>
        </a:ln>
      </dgm:spPr>
    </dgm:pt>
    <dgm:pt modelId="{483E8FB3-45F1-4450-B2CD-20E3AAF2B256}" type="pres">
      <dgm:prSet presAssocID="{38780C4D-2CF0-48BF-BFBD-923281089184}" presName="text" presStyleLbl="node1" presStyleIdx="0" presStyleCnt="7">
        <dgm:presLayoutVars>
          <dgm:bulletEnabled val="1"/>
        </dgm:presLayoutVars>
      </dgm:prSet>
      <dgm:spPr/>
    </dgm:pt>
    <dgm:pt modelId="{B8002245-CCF7-4D51-A466-8C27ADD23283}" type="pres">
      <dgm:prSet presAssocID="{53B046B4-CA9E-49F6-AC65-91809551A375}" presName="spacer" presStyleCnt="0"/>
      <dgm:spPr/>
    </dgm:pt>
    <dgm:pt modelId="{0172EFC5-33F6-4A0D-9759-5CD6FB6523D8}" type="pres">
      <dgm:prSet presAssocID="{F92E6195-FFD2-435D-8C2F-A5766EFD0533}" presName="comp" presStyleCnt="0"/>
      <dgm:spPr/>
    </dgm:pt>
    <dgm:pt modelId="{B06D5F5D-23AC-43F5-878E-819020F23AEA}" type="pres">
      <dgm:prSet presAssocID="{F92E6195-FFD2-435D-8C2F-A5766EFD0533}" presName="box" presStyleLbl="node1" presStyleIdx="1" presStyleCnt="7"/>
      <dgm:spPr/>
    </dgm:pt>
    <dgm:pt modelId="{AEF0314F-F1E8-4B53-ACB8-4DD5EEE46E7B}" type="pres">
      <dgm:prSet presAssocID="{F92E6195-FFD2-435D-8C2F-A5766EFD0533}" presName="img" presStyleLbl="fgImgPlace1" presStyleIdx="1" presStyleCnt="7" custScaleX="47797" custLinFactNeighborX="-10694"/>
      <dgm:spPr>
        <a:prstGeom prst="flowChartDocument">
          <a:avLst/>
        </a:prstGeom>
        <a:ln>
          <a:solidFill>
            <a:schemeClr val="tx1"/>
          </a:solidFill>
        </a:ln>
      </dgm:spPr>
    </dgm:pt>
    <dgm:pt modelId="{98E69772-50B3-4DD6-9165-2AB6617DFD52}" type="pres">
      <dgm:prSet presAssocID="{F92E6195-FFD2-435D-8C2F-A5766EFD0533}" presName="text" presStyleLbl="node1" presStyleIdx="1" presStyleCnt="7">
        <dgm:presLayoutVars>
          <dgm:bulletEnabled val="1"/>
        </dgm:presLayoutVars>
      </dgm:prSet>
      <dgm:spPr/>
    </dgm:pt>
    <dgm:pt modelId="{852CBFEC-F549-4CD3-B988-0B983D057A26}" type="pres">
      <dgm:prSet presAssocID="{BE22E783-A0B6-4D99-A85C-B0A3EFD9C98A}" presName="spacer" presStyleCnt="0"/>
      <dgm:spPr/>
    </dgm:pt>
    <dgm:pt modelId="{0600A40B-7E73-480C-B382-1DB9AF4FE47F}" type="pres">
      <dgm:prSet presAssocID="{24D5E193-44C8-42F1-A611-7389AADA33F4}" presName="comp" presStyleCnt="0"/>
      <dgm:spPr/>
    </dgm:pt>
    <dgm:pt modelId="{0D1FDDB1-DFD5-4D88-AF1C-475796FD361E}" type="pres">
      <dgm:prSet presAssocID="{24D5E193-44C8-42F1-A611-7389AADA33F4}" presName="box" presStyleLbl="node1" presStyleIdx="2" presStyleCnt="7"/>
      <dgm:spPr/>
    </dgm:pt>
    <dgm:pt modelId="{29130CAC-5C1C-4F14-BE19-F526D819B4BE}" type="pres">
      <dgm:prSet presAssocID="{24D5E193-44C8-42F1-A611-7389AADA33F4}" presName="img" presStyleLbl="fgImgPlace1" presStyleIdx="2" presStyleCnt="7" custScaleX="47797" custLinFactNeighborX="-10694"/>
      <dgm:spPr>
        <a:prstGeom prst="star12">
          <a:avLst/>
        </a:prstGeom>
        <a:ln>
          <a:solidFill>
            <a:schemeClr val="tx1"/>
          </a:solidFill>
        </a:ln>
      </dgm:spPr>
    </dgm:pt>
    <dgm:pt modelId="{9143813C-F60D-4ACA-A5A7-FE4BC6987BDC}" type="pres">
      <dgm:prSet presAssocID="{24D5E193-44C8-42F1-A611-7389AADA33F4}" presName="text" presStyleLbl="node1" presStyleIdx="2" presStyleCnt="7">
        <dgm:presLayoutVars>
          <dgm:bulletEnabled val="1"/>
        </dgm:presLayoutVars>
      </dgm:prSet>
      <dgm:spPr/>
    </dgm:pt>
    <dgm:pt modelId="{91F15FDB-9FDA-4EE3-9CDA-5A326A257C56}" type="pres">
      <dgm:prSet presAssocID="{B527BB00-4A32-4944-BB45-787ADA97AE7A}" presName="spacer" presStyleCnt="0"/>
      <dgm:spPr/>
    </dgm:pt>
    <dgm:pt modelId="{B5E04BA8-3F47-456E-A489-9CE58A7F4532}" type="pres">
      <dgm:prSet presAssocID="{2CC7EECA-F204-4AD6-BCCC-E57F4CCAD935}" presName="comp" presStyleCnt="0"/>
      <dgm:spPr/>
    </dgm:pt>
    <dgm:pt modelId="{862BD39D-E53B-4831-8DB9-6DB9A2650A7A}" type="pres">
      <dgm:prSet presAssocID="{2CC7EECA-F204-4AD6-BCCC-E57F4CCAD935}" presName="box" presStyleLbl="node1" presStyleIdx="3" presStyleCnt="7"/>
      <dgm:spPr/>
    </dgm:pt>
    <dgm:pt modelId="{D4445071-C11D-4914-ABA6-58CDEDE87975}" type="pres">
      <dgm:prSet presAssocID="{2CC7EECA-F204-4AD6-BCCC-E57F4CCAD935}" presName="img" presStyleLbl="fgImgPlace1" presStyleIdx="3" presStyleCnt="7" custScaleX="47797" custLinFactNeighborX="-10694"/>
      <dgm:spPr>
        <a:prstGeom prst="homePlate">
          <a:avLst/>
        </a:prstGeom>
        <a:ln>
          <a:solidFill>
            <a:schemeClr val="tx1"/>
          </a:solidFill>
        </a:ln>
      </dgm:spPr>
    </dgm:pt>
    <dgm:pt modelId="{43B08B32-279E-4290-A59D-2E464983CC33}" type="pres">
      <dgm:prSet presAssocID="{2CC7EECA-F204-4AD6-BCCC-E57F4CCAD935}" presName="text" presStyleLbl="node1" presStyleIdx="3" presStyleCnt="7">
        <dgm:presLayoutVars>
          <dgm:bulletEnabled val="1"/>
        </dgm:presLayoutVars>
      </dgm:prSet>
      <dgm:spPr/>
    </dgm:pt>
    <dgm:pt modelId="{26406604-EB9F-49E7-84FC-BD95F284C000}" type="pres">
      <dgm:prSet presAssocID="{A3D2F1E8-A857-453E-AC3B-6F00C0E84266}" presName="spacer" presStyleCnt="0"/>
      <dgm:spPr/>
    </dgm:pt>
    <dgm:pt modelId="{0745C732-9422-427E-8C25-2C4D5A8A3C71}" type="pres">
      <dgm:prSet presAssocID="{9ADE20A3-685C-4BFC-BA90-F6DDBC37EAE1}" presName="comp" presStyleCnt="0"/>
      <dgm:spPr/>
    </dgm:pt>
    <dgm:pt modelId="{CB43BCF0-FC66-4AC6-A30E-FC7C0A34FA8C}" type="pres">
      <dgm:prSet presAssocID="{9ADE20A3-685C-4BFC-BA90-F6DDBC37EAE1}" presName="box" presStyleLbl="node1" presStyleIdx="4" presStyleCnt="7"/>
      <dgm:spPr/>
    </dgm:pt>
    <dgm:pt modelId="{7D3FD46A-4E62-4938-8AB3-965BC35CB05A}" type="pres">
      <dgm:prSet presAssocID="{9ADE20A3-685C-4BFC-BA90-F6DDBC37EAE1}" presName="img" presStyleLbl="fgImgPlace1" presStyleIdx="4" presStyleCnt="7" custScaleX="47797" custLinFactNeighborX="-10694"/>
      <dgm:spPr>
        <a:prstGeom prst="sun">
          <a:avLst/>
        </a:prstGeom>
        <a:ln>
          <a:solidFill>
            <a:schemeClr val="tx1"/>
          </a:solidFill>
        </a:ln>
      </dgm:spPr>
    </dgm:pt>
    <dgm:pt modelId="{667236DE-6142-43B6-A62E-EABC774564D6}" type="pres">
      <dgm:prSet presAssocID="{9ADE20A3-685C-4BFC-BA90-F6DDBC37EAE1}" presName="text" presStyleLbl="node1" presStyleIdx="4" presStyleCnt="7">
        <dgm:presLayoutVars>
          <dgm:bulletEnabled val="1"/>
        </dgm:presLayoutVars>
      </dgm:prSet>
      <dgm:spPr/>
    </dgm:pt>
    <dgm:pt modelId="{9F6AF917-D197-4CF3-8F28-D68836885361}" type="pres">
      <dgm:prSet presAssocID="{BBEC2494-6784-42D2-BC61-63D8EB741180}" presName="spacer" presStyleCnt="0"/>
      <dgm:spPr/>
    </dgm:pt>
    <dgm:pt modelId="{46BB6D66-91DE-42DE-BFF6-9DFF58D1C002}" type="pres">
      <dgm:prSet presAssocID="{4FF5E302-A783-4961-8692-296DAFFF8FA6}" presName="comp" presStyleCnt="0"/>
      <dgm:spPr/>
    </dgm:pt>
    <dgm:pt modelId="{3ACF9048-328A-40E7-BAD3-68307C05C6E2}" type="pres">
      <dgm:prSet presAssocID="{4FF5E302-A783-4961-8692-296DAFFF8FA6}" presName="box" presStyleLbl="node1" presStyleIdx="5" presStyleCnt="7"/>
      <dgm:spPr/>
    </dgm:pt>
    <dgm:pt modelId="{5E78D2C8-1D37-434A-BD66-82348607AEE1}" type="pres">
      <dgm:prSet presAssocID="{4FF5E302-A783-4961-8692-296DAFFF8FA6}" presName="img" presStyleLbl="fgImgPlace1" presStyleIdx="5" presStyleCnt="7" custScaleX="47797" custLinFactNeighborX="-10694"/>
      <dgm:spPr>
        <a:prstGeom prst="diamond">
          <a:avLst/>
        </a:prstGeom>
        <a:ln>
          <a:solidFill>
            <a:schemeClr val="tx1"/>
          </a:solidFill>
        </a:ln>
      </dgm:spPr>
    </dgm:pt>
    <dgm:pt modelId="{0E4EDA1A-76C7-4C86-B909-D9BEFC97E8E4}" type="pres">
      <dgm:prSet presAssocID="{4FF5E302-A783-4961-8692-296DAFFF8FA6}" presName="text" presStyleLbl="node1" presStyleIdx="5" presStyleCnt="7">
        <dgm:presLayoutVars>
          <dgm:bulletEnabled val="1"/>
        </dgm:presLayoutVars>
      </dgm:prSet>
      <dgm:spPr/>
    </dgm:pt>
    <dgm:pt modelId="{22E56975-8F27-453D-8F06-90DFA99CC982}" type="pres">
      <dgm:prSet presAssocID="{4C3D42BD-B621-4CE9-82BF-7FCC7DEF55D7}" presName="spacer" presStyleCnt="0"/>
      <dgm:spPr/>
    </dgm:pt>
    <dgm:pt modelId="{83C054BF-B521-4F90-A432-18D1FE822A94}" type="pres">
      <dgm:prSet presAssocID="{0D28FBD8-77E1-48E7-B9A4-128D64617A1A}" presName="comp" presStyleCnt="0"/>
      <dgm:spPr/>
    </dgm:pt>
    <dgm:pt modelId="{72777B78-2609-4E4E-BDBF-013A298041D4}" type="pres">
      <dgm:prSet presAssocID="{0D28FBD8-77E1-48E7-B9A4-128D64617A1A}" presName="box" presStyleLbl="node1" presStyleIdx="6" presStyleCnt="7"/>
      <dgm:spPr/>
    </dgm:pt>
    <dgm:pt modelId="{C4C89F38-D772-4667-8CF5-2685CE87D1D2}" type="pres">
      <dgm:prSet presAssocID="{0D28FBD8-77E1-48E7-B9A4-128D64617A1A}" presName="img" presStyleLbl="fgImgPlace1" presStyleIdx="6" presStyleCnt="7" custScaleX="47797" custLinFactNeighborX="-10694"/>
      <dgm:spPr>
        <a:prstGeom prst="wave">
          <a:avLst/>
        </a:prstGeom>
        <a:ln>
          <a:solidFill>
            <a:schemeClr val="tx1"/>
          </a:solidFill>
        </a:ln>
      </dgm:spPr>
    </dgm:pt>
    <dgm:pt modelId="{DB3BC323-2984-43E6-B35A-8E7A2DCC3B5F}" type="pres">
      <dgm:prSet presAssocID="{0D28FBD8-77E1-48E7-B9A4-128D64617A1A}" presName="text" presStyleLbl="node1" presStyleIdx="6" presStyleCnt="7">
        <dgm:presLayoutVars>
          <dgm:bulletEnabled val="1"/>
        </dgm:presLayoutVars>
      </dgm:prSet>
      <dgm:spPr/>
    </dgm:pt>
  </dgm:ptLst>
  <dgm:cxnLst>
    <dgm:cxn modelId="{28C83D12-79EB-400B-8DF7-A16F54147330}" srcId="{B6E52BE9-9759-48A9-9BFE-34769C0D6382}" destId="{38780C4D-2CF0-48BF-BFBD-923281089184}" srcOrd="0" destOrd="0" parTransId="{3B54D7A7-9DD2-43D0-A028-60201AD443FB}" sibTransId="{53B046B4-CA9E-49F6-AC65-91809551A375}"/>
    <dgm:cxn modelId="{28408812-05AF-4602-866C-2C1B3C765271}" type="presOf" srcId="{9ADE20A3-685C-4BFC-BA90-F6DDBC37EAE1}" destId="{667236DE-6142-43B6-A62E-EABC774564D6}" srcOrd="1" destOrd="0" presId="urn:microsoft.com/office/officeart/2005/8/layout/vList4"/>
    <dgm:cxn modelId="{B382EF16-239B-46B4-971A-5F555B2DAE9D}" type="presOf" srcId="{F92E6195-FFD2-435D-8C2F-A5766EFD0533}" destId="{98E69772-50B3-4DD6-9165-2AB6617DFD52}" srcOrd="1" destOrd="0" presId="urn:microsoft.com/office/officeart/2005/8/layout/vList4"/>
    <dgm:cxn modelId="{55FBCB1D-6854-4349-947E-E849985BB7AE}" srcId="{B6E52BE9-9759-48A9-9BFE-34769C0D6382}" destId="{24D5E193-44C8-42F1-A611-7389AADA33F4}" srcOrd="2" destOrd="0" parTransId="{5EBE5E8F-E670-40BD-BA84-5E7E70DB06E3}" sibTransId="{B527BB00-4A32-4944-BB45-787ADA97AE7A}"/>
    <dgm:cxn modelId="{EC9EA62B-6523-4461-8853-92CE98ACCB3F}" type="presOf" srcId="{24D5E193-44C8-42F1-A611-7389AADA33F4}" destId="{0D1FDDB1-DFD5-4D88-AF1C-475796FD361E}" srcOrd="0" destOrd="0" presId="urn:microsoft.com/office/officeart/2005/8/layout/vList4"/>
    <dgm:cxn modelId="{0B401462-0D84-43E5-8DEC-9589D2D25430}" type="presOf" srcId="{38780C4D-2CF0-48BF-BFBD-923281089184}" destId="{483E8FB3-45F1-4450-B2CD-20E3AAF2B256}" srcOrd="1" destOrd="0" presId="urn:microsoft.com/office/officeart/2005/8/layout/vList4"/>
    <dgm:cxn modelId="{49338763-7D04-4CE8-87A2-D0220DA3888F}" type="presOf" srcId="{38780C4D-2CF0-48BF-BFBD-923281089184}" destId="{BF02E0C6-0B31-44B9-A796-AB4B83F63C24}" srcOrd="0" destOrd="0" presId="urn:microsoft.com/office/officeart/2005/8/layout/vList4"/>
    <dgm:cxn modelId="{2ED57246-41C4-4ED9-A1BE-48B90257784A}" type="presOf" srcId="{9ADE20A3-685C-4BFC-BA90-F6DDBC37EAE1}" destId="{CB43BCF0-FC66-4AC6-A30E-FC7C0A34FA8C}" srcOrd="0" destOrd="0" presId="urn:microsoft.com/office/officeart/2005/8/layout/vList4"/>
    <dgm:cxn modelId="{BE862448-40E2-4F54-BD16-0EF2C0521E4D}" srcId="{B6E52BE9-9759-48A9-9BFE-34769C0D6382}" destId="{2CC7EECA-F204-4AD6-BCCC-E57F4CCAD935}" srcOrd="3" destOrd="0" parTransId="{32790C86-1644-4FB3-9584-44052D00BD48}" sibTransId="{A3D2F1E8-A857-453E-AC3B-6F00C0E84266}"/>
    <dgm:cxn modelId="{9FE1196C-B959-408E-83D9-DD397437E21B}" type="presOf" srcId="{0D28FBD8-77E1-48E7-B9A4-128D64617A1A}" destId="{DB3BC323-2984-43E6-B35A-8E7A2DCC3B5F}" srcOrd="1" destOrd="0" presId="urn:microsoft.com/office/officeart/2005/8/layout/vList4"/>
    <dgm:cxn modelId="{99DFA26D-F955-4120-B9F2-C16F76BF8E65}" srcId="{B6E52BE9-9759-48A9-9BFE-34769C0D6382}" destId="{9ADE20A3-685C-4BFC-BA90-F6DDBC37EAE1}" srcOrd="4" destOrd="0" parTransId="{9F7BAFC2-9B0C-489D-A7C2-266704A55F7D}" sibTransId="{BBEC2494-6784-42D2-BC61-63D8EB741180}"/>
    <dgm:cxn modelId="{3DEA7371-B622-4807-8510-4490C1A8AC84}" srcId="{B6E52BE9-9759-48A9-9BFE-34769C0D6382}" destId="{F92E6195-FFD2-435D-8C2F-A5766EFD0533}" srcOrd="1" destOrd="0" parTransId="{E2931EEB-4FBB-4E27-BA6E-6061D51DFF3D}" sibTransId="{BE22E783-A0B6-4D99-A85C-B0A3EFD9C98A}"/>
    <dgm:cxn modelId="{3ED31B79-1867-4E01-9EF8-10305C55C892}" type="presOf" srcId="{F92E6195-FFD2-435D-8C2F-A5766EFD0533}" destId="{B06D5F5D-23AC-43F5-878E-819020F23AEA}" srcOrd="0" destOrd="0" presId="urn:microsoft.com/office/officeart/2005/8/layout/vList4"/>
    <dgm:cxn modelId="{9A838683-A9FD-409D-84A8-1AE2EF3E4B60}" type="presOf" srcId="{0D28FBD8-77E1-48E7-B9A4-128D64617A1A}" destId="{72777B78-2609-4E4E-BDBF-013A298041D4}" srcOrd="0" destOrd="0" presId="urn:microsoft.com/office/officeart/2005/8/layout/vList4"/>
    <dgm:cxn modelId="{68823688-3A73-4CC0-8DA7-D4F1B38BD777}" type="presOf" srcId="{24D5E193-44C8-42F1-A611-7389AADA33F4}" destId="{9143813C-F60D-4ACA-A5A7-FE4BC6987BDC}" srcOrd="1" destOrd="0" presId="urn:microsoft.com/office/officeart/2005/8/layout/vList4"/>
    <dgm:cxn modelId="{5AB3159F-392E-45CE-8847-A3D8CC7D2CFD}" type="presOf" srcId="{4FF5E302-A783-4961-8692-296DAFFF8FA6}" destId="{3ACF9048-328A-40E7-BAD3-68307C05C6E2}" srcOrd="0" destOrd="0" presId="urn:microsoft.com/office/officeart/2005/8/layout/vList4"/>
    <dgm:cxn modelId="{DA6F23A4-19BB-4B06-83EA-245D3494EA83}" type="presOf" srcId="{4FF5E302-A783-4961-8692-296DAFFF8FA6}" destId="{0E4EDA1A-76C7-4C86-B909-D9BEFC97E8E4}" srcOrd="1" destOrd="0" presId="urn:microsoft.com/office/officeart/2005/8/layout/vList4"/>
    <dgm:cxn modelId="{42F734AE-0107-4637-8F6C-DC9E59C28595}" type="presOf" srcId="{B6E52BE9-9759-48A9-9BFE-34769C0D6382}" destId="{2FF2A3DC-B35E-42CA-8278-AAE7E01826CF}" srcOrd="0" destOrd="0" presId="urn:microsoft.com/office/officeart/2005/8/layout/vList4"/>
    <dgm:cxn modelId="{E0167BC1-D479-4F13-9C64-0905E1B633F0}" srcId="{B6E52BE9-9759-48A9-9BFE-34769C0D6382}" destId="{4FF5E302-A783-4961-8692-296DAFFF8FA6}" srcOrd="5" destOrd="0" parTransId="{4EF2ED81-1821-4844-8DBD-E0D8A4041695}" sibTransId="{4C3D42BD-B621-4CE9-82BF-7FCC7DEF55D7}"/>
    <dgm:cxn modelId="{281D0DC9-6221-4F5B-AECF-C515AF80A579}" type="presOf" srcId="{2CC7EECA-F204-4AD6-BCCC-E57F4CCAD935}" destId="{862BD39D-E53B-4831-8DB9-6DB9A2650A7A}" srcOrd="0" destOrd="0" presId="urn:microsoft.com/office/officeart/2005/8/layout/vList4"/>
    <dgm:cxn modelId="{206875FA-5BFD-406E-8415-2F0B0510BBC3}" srcId="{B6E52BE9-9759-48A9-9BFE-34769C0D6382}" destId="{0D28FBD8-77E1-48E7-B9A4-128D64617A1A}" srcOrd="6" destOrd="0" parTransId="{E3D3E303-AA1F-4589-B51A-F01B59056B7D}" sibTransId="{A07EEA3C-0232-4C57-9CAA-B18397DC6B8D}"/>
    <dgm:cxn modelId="{18E588FD-588F-48C1-B57F-226C25B063EC}" type="presOf" srcId="{2CC7EECA-F204-4AD6-BCCC-E57F4CCAD935}" destId="{43B08B32-279E-4290-A59D-2E464983CC33}" srcOrd="1" destOrd="0" presId="urn:microsoft.com/office/officeart/2005/8/layout/vList4"/>
    <dgm:cxn modelId="{750E2350-5097-4C30-B319-859F849DB187}" type="presParOf" srcId="{2FF2A3DC-B35E-42CA-8278-AAE7E01826CF}" destId="{78862D4C-EA6E-4842-A164-B2DBCA62F9F7}" srcOrd="0" destOrd="0" presId="urn:microsoft.com/office/officeart/2005/8/layout/vList4"/>
    <dgm:cxn modelId="{10814A7B-DB60-4895-A207-6521CC0387AD}" type="presParOf" srcId="{78862D4C-EA6E-4842-A164-B2DBCA62F9F7}" destId="{BF02E0C6-0B31-44B9-A796-AB4B83F63C24}" srcOrd="0" destOrd="0" presId="urn:microsoft.com/office/officeart/2005/8/layout/vList4"/>
    <dgm:cxn modelId="{8238B8B8-CF88-4524-9CB8-B04A056F47CD}" type="presParOf" srcId="{78862D4C-EA6E-4842-A164-B2DBCA62F9F7}" destId="{E835C4C8-F2C2-42FA-9602-AAF342B613DA}" srcOrd="1" destOrd="0" presId="urn:microsoft.com/office/officeart/2005/8/layout/vList4"/>
    <dgm:cxn modelId="{4FC6D4B0-F365-4A93-BE21-F7E934BDC7C0}" type="presParOf" srcId="{78862D4C-EA6E-4842-A164-B2DBCA62F9F7}" destId="{483E8FB3-45F1-4450-B2CD-20E3AAF2B256}" srcOrd="2" destOrd="0" presId="urn:microsoft.com/office/officeart/2005/8/layout/vList4"/>
    <dgm:cxn modelId="{DC3C2CF5-F87D-4551-B8FA-51C1496DC67C}" type="presParOf" srcId="{2FF2A3DC-B35E-42CA-8278-AAE7E01826CF}" destId="{B8002245-CCF7-4D51-A466-8C27ADD23283}" srcOrd="1" destOrd="0" presId="urn:microsoft.com/office/officeart/2005/8/layout/vList4"/>
    <dgm:cxn modelId="{58667101-7E88-4EBC-8A0C-B879090E9600}" type="presParOf" srcId="{2FF2A3DC-B35E-42CA-8278-AAE7E01826CF}" destId="{0172EFC5-33F6-4A0D-9759-5CD6FB6523D8}" srcOrd="2" destOrd="0" presId="urn:microsoft.com/office/officeart/2005/8/layout/vList4"/>
    <dgm:cxn modelId="{3742377C-337E-4642-BA51-3079BEF89094}" type="presParOf" srcId="{0172EFC5-33F6-4A0D-9759-5CD6FB6523D8}" destId="{B06D5F5D-23AC-43F5-878E-819020F23AEA}" srcOrd="0" destOrd="0" presId="urn:microsoft.com/office/officeart/2005/8/layout/vList4"/>
    <dgm:cxn modelId="{FF42065C-4C3A-4737-ABF3-B365246C6CCC}" type="presParOf" srcId="{0172EFC5-33F6-4A0D-9759-5CD6FB6523D8}" destId="{AEF0314F-F1E8-4B53-ACB8-4DD5EEE46E7B}" srcOrd="1" destOrd="0" presId="urn:microsoft.com/office/officeart/2005/8/layout/vList4"/>
    <dgm:cxn modelId="{144C91A0-A5E7-4F8E-9F4D-1E57A8F73234}" type="presParOf" srcId="{0172EFC5-33F6-4A0D-9759-5CD6FB6523D8}" destId="{98E69772-50B3-4DD6-9165-2AB6617DFD52}" srcOrd="2" destOrd="0" presId="urn:microsoft.com/office/officeart/2005/8/layout/vList4"/>
    <dgm:cxn modelId="{4941883E-EC67-4009-A999-CBCA4AD719D9}" type="presParOf" srcId="{2FF2A3DC-B35E-42CA-8278-AAE7E01826CF}" destId="{852CBFEC-F549-4CD3-B988-0B983D057A26}" srcOrd="3" destOrd="0" presId="urn:microsoft.com/office/officeart/2005/8/layout/vList4"/>
    <dgm:cxn modelId="{A3121B95-C06A-411E-A8B1-6FA3501BFB93}" type="presParOf" srcId="{2FF2A3DC-B35E-42CA-8278-AAE7E01826CF}" destId="{0600A40B-7E73-480C-B382-1DB9AF4FE47F}" srcOrd="4" destOrd="0" presId="urn:microsoft.com/office/officeart/2005/8/layout/vList4"/>
    <dgm:cxn modelId="{5B5EF851-F77A-485E-9BB6-7F0956AC09A9}" type="presParOf" srcId="{0600A40B-7E73-480C-B382-1DB9AF4FE47F}" destId="{0D1FDDB1-DFD5-4D88-AF1C-475796FD361E}" srcOrd="0" destOrd="0" presId="urn:microsoft.com/office/officeart/2005/8/layout/vList4"/>
    <dgm:cxn modelId="{8D9EB0D3-3F11-427E-A661-E1A8C7A0C17C}" type="presParOf" srcId="{0600A40B-7E73-480C-B382-1DB9AF4FE47F}" destId="{29130CAC-5C1C-4F14-BE19-F526D819B4BE}" srcOrd="1" destOrd="0" presId="urn:microsoft.com/office/officeart/2005/8/layout/vList4"/>
    <dgm:cxn modelId="{A016D09D-9EDA-41E6-9DC1-AE65D2EDF110}" type="presParOf" srcId="{0600A40B-7E73-480C-B382-1DB9AF4FE47F}" destId="{9143813C-F60D-4ACA-A5A7-FE4BC6987BDC}" srcOrd="2" destOrd="0" presId="urn:microsoft.com/office/officeart/2005/8/layout/vList4"/>
    <dgm:cxn modelId="{A648A5A1-C6E1-41FA-9605-0176918C137A}" type="presParOf" srcId="{2FF2A3DC-B35E-42CA-8278-AAE7E01826CF}" destId="{91F15FDB-9FDA-4EE3-9CDA-5A326A257C56}" srcOrd="5" destOrd="0" presId="urn:microsoft.com/office/officeart/2005/8/layout/vList4"/>
    <dgm:cxn modelId="{A4BB320C-77FF-48C2-941A-398BA53AE411}" type="presParOf" srcId="{2FF2A3DC-B35E-42CA-8278-AAE7E01826CF}" destId="{B5E04BA8-3F47-456E-A489-9CE58A7F4532}" srcOrd="6" destOrd="0" presId="urn:microsoft.com/office/officeart/2005/8/layout/vList4"/>
    <dgm:cxn modelId="{33106086-15D5-42B9-ABF8-F7DB77A26E9D}" type="presParOf" srcId="{B5E04BA8-3F47-456E-A489-9CE58A7F4532}" destId="{862BD39D-E53B-4831-8DB9-6DB9A2650A7A}" srcOrd="0" destOrd="0" presId="urn:microsoft.com/office/officeart/2005/8/layout/vList4"/>
    <dgm:cxn modelId="{DE130BBB-7050-4F01-B67E-E6F5F331E613}" type="presParOf" srcId="{B5E04BA8-3F47-456E-A489-9CE58A7F4532}" destId="{D4445071-C11D-4914-ABA6-58CDEDE87975}" srcOrd="1" destOrd="0" presId="urn:microsoft.com/office/officeart/2005/8/layout/vList4"/>
    <dgm:cxn modelId="{1E174CA7-D962-4C37-AC7D-06995F81F8A9}" type="presParOf" srcId="{B5E04BA8-3F47-456E-A489-9CE58A7F4532}" destId="{43B08B32-279E-4290-A59D-2E464983CC33}" srcOrd="2" destOrd="0" presId="urn:microsoft.com/office/officeart/2005/8/layout/vList4"/>
    <dgm:cxn modelId="{F09ADB18-9EF8-47C6-85B0-8273C610CAD3}" type="presParOf" srcId="{2FF2A3DC-B35E-42CA-8278-AAE7E01826CF}" destId="{26406604-EB9F-49E7-84FC-BD95F284C000}" srcOrd="7" destOrd="0" presId="urn:microsoft.com/office/officeart/2005/8/layout/vList4"/>
    <dgm:cxn modelId="{A3B74CF6-6E0C-48AF-BAF7-32DE61EF1611}" type="presParOf" srcId="{2FF2A3DC-B35E-42CA-8278-AAE7E01826CF}" destId="{0745C732-9422-427E-8C25-2C4D5A8A3C71}" srcOrd="8" destOrd="0" presId="urn:microsoft.com/office/officeart/2005/8/layout/vList4"/>
    <dgm:cxn modelId="{DA930BE5-99A6-49B6-8382-60D09038E5C9}" type="presParOf" srcId="{0745C732-9422-427E-8C25-2C4D5A8A3C71}" destId="{CB43BCF0-FC66-4AC6-A30E-FC7C0A34FA8C}" srcOrd="0" destOrd="0" presId="urn:microsoft.com/office/officeart/2005/8/layout/vList4"/>
    <dgm:cxn modelId="{20740EF6-2EEE-4DDF-ADF7-D32652625F07}" type="presParOf" srcId="{0745C732-9422-427E-8C25-2C4D5A8A3C71}" destId="{7D3FD46A-4E62-4938-8AB3-965BC35CB05A}" srcOrd="1" destOrd="0" presId="urn:microsoft.com/office/officeart/2005/8/layout/vList4"/>
    <dgm:cxn modelId="{58A8A08E-ABF8-4329-92B8-19C85296CBD7}" type="presParOf" srcId="{0745C732-9422-427E-8C25-2C4D5A8A3C71}" destId="{667236DE-6142-43B6-A62E-EABC774564D6}" srcOrd="2" destOrd="0" presId="urn:microsoft.com/office/officeart/2005/8/layout/vList4"/>
    <dgm:cxn modelId="{E7BCA15C-5FBE-4693-9E0B-EE6A73239E4B}" type="presParOf" srcId="{2FF2A3DC-B35E-42CA-8278-AAE7E01826CF}" destId="{9F6AF917-D197-4CF3-8F28-D68836885361}" srcOrd="9" destOrd="0" presId="urn:microsoft.com/office/officeart/2005/8/layout/vList4"/>
    <dgm:cxn modelId="{8CD9FA77-2116-432F-B5F9-572C8FAA0C62}" type="presParOf" srcId="{2FF2A3DC-B35E-42CA-8278-AAE7E01826CF}" destId="{46BB6D66-91DE-42DE-BFF6-9DFF58D1C002}" srcOrd="10" destOrd="0" presId="urn:microsoft.com/office/officeart/2005/8/layout/vList4"/>
    <dgm:cxn modelId="{DCE86EB7-35D3-4692-A87E-3F83DA2B519F}" type="presParOf" srcId="{46BB6D66-91DE-42DE-BFF6-9DFF58D1C002}" destId="{3ACF9048-328A-40E7-BAD3-68307C05C6E2}" srcOrd="0" destOrd="0" presId="urn:microsoft.com/office/officeart/2005/8/layout/vList4"/>
    <dgm:cxn modelId="{74F27D7B-07C5-49C4-9C21-D1782C1204D4}" type="presParOf" srcId="{46BB6D66-91DE-42DE-BFF6-9DFF58D1C002}" destId="{5E78D2C8-1D37-434A-BD66-82348607AEE1}" srcOrd="1" destOrd="0" presId="urn:microsoft.com/office/officeart/2005/8/layout/vList4"/>
    <dgm:cxn modelId="{8DB2218B-39F2-44AC-9546-2263CBE57ED5}" type="presParOf" srcId="{46BB6D66-91DE-42DE-BFF6-9DFF58D1C002}" destId="{0E4EDA1A-76C7-4C86-B909-D9BEFC97E8E4}" srcOrd="2" destOrd="0" presId="urn:microsoft.com/office/officeart/2005/8/layout/vList4"/>
    <dgm:cxn modelId="{FFB79CAC-8DAC-4671-A597-5A7B0451237A}" type="presParOf" srcId="{2FF2A3DC-B35E-42CA-8278-AAE7E01826CF}" destId="{22E56975-8F27-453D-8F06-90DFA99CC982}" srcOrd="11" destOrd="0" presId="urn:microsoft.com/office/officeart/2005/8/layout/vList4"/>
    <dgm:cxn modelId="{04653BA5-D36A-4EDA-BD2B-0AEF5FD28133}" type="presParOf" srcId="{2FF2A3DC-B35E-42CA-8278-AAE7E01826CF}" destId="{83C054BF-B521-4F90-A432-18D1FE822A94}" srcOrd="12" destOrd="0" presId="urn:microsoft.com/office/officeart/2005/8/layout/vList4"/>
    <dgm:cxn modelId="{7056C8EC-F1CD-4FE5-BE41-79C8DD01BC54}" type="presParOf" srcId="{83C054BF-B521-4F90-A432-18D1FE822A94}" destId="{72777B78-2609-4E4E-BDBF-013A298041D4}" srcOrd="0" destOrd="0" presId="urn:microsoft.com/office/officeart/2005/8/layout/vList4"/>
    <dgm:cxn modelId="{74537AAA-D8BE-4FBB-9B00-F60871E1B64F}" type="presParOf" srcId="{83C054BF-B521-4F90-A432-18D1FE822A94}" destId="{C4C89F38-D772-4667-8CF5-2685CE87D1D2}" srcOrd="1" destOrd="0" presId="urn:microsoft.com/office/officeart/2005/8/layout/vList4"/>
    <dgm:cxn modelId="{D7CF5860-7C03-4756-94AF-64C82F3D9799}" type="presParOf" srcId="{83C054BF-B521-4F90-A432-18D1FE822A94}" destId="{DB3BC323-2984-43E6-B35A-8E7A2DCC3B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DA260-4468-444A-AEC2-FBB17746BB72}">
      <dsp:nvSpPr>
        <dsp:cNvPr id="0" name=""/>
        <dsp:cNvSpPr/>
      </dsp:nvSpPr>
      <dsp:spPr>
        <a:xfrm>
          <a:off x="24956" y="658595"/>
          <a:ext cx="0" cy="266898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353C1A-2C31-46B6-8675-4EDA9186D27F}">
      <dsp:nvSpPr>
        <dsp:cNvPr id="0" name=""/>
        <dsp:cNvSpPr/>
      </dsp:nvSpPr>
      <dsp:spPr>
        <a:xfrm>
          <a:off x="99095" y="747561"/>
          <a:ext cx="1403737" cy="1201042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C0AA37-3BBF-43AA-AE48-7C47D17098D8}">
      <dsp:nvSpPr>
        <dsp:cNvPr id="0" name=""/>
        <dsp:cNvSpPr/>
      </dsp:nvSpPr>
      <dsp:spPr>
        <a:xfrm>
          <a:off x="99095" y="1966068"/>
          <a:ext cx="1403737" cy="1456900"/>
        </a:xfrm>
        <a:prstGeom prst="rect">
          <a:avLst/>
        </a:prstGeom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«Почему вы не верите?» (Марк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 4:40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99095" y="1966068"/>
        <a:ext cx="1403737" cy="1456900"/>
      </dsp:txXfrm>
    </dsp:sp>
    <dsp:sp modelId="{1F6FB844-657E-401A-8421-034AC6EA11AD}">
      <dsp:nvSpPr>
        <dsp:cNvPr id="0" name=""/>
        <dsp:cNvSpPr/>
      </dsp:nvSpPr>
      <dsp:spPr>
        <a:xfrm>
          <a:off x="558" y="128398"/>
          <a:ext cx="1531566" cy="5148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Вера апостолов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58" y="128398"/>
        <a:ext cx="1531566" cy="514840"/>
      </dsp:txXfrm>
    </dsp:sp>
    <dsp:sp modelId="{480D0FCD-E7DF-4D90-AD0E-23ED792B7859}">
      <dsp:nvSpPr>
        <dsp:cNvPr id="0" name=""/>
        <dsp:cNvSpPr/>
      </dsp:nvSpPr>
      <dsp:spPr>
        <a:xfrm>
          <a:off x="2019495" y="658595"/>
          <a:ext cx="0" cy="266898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0F905A-BE6D-4918-AF7F-A48815CC4DA5}">
      <dsp:nvSpPr>
        <dsp:cNvPr id="0" name=""/>
        <dsp:cNvSpPr/>
      </dsp:nvSpPr>
      <dsp:spPr>
        <a:xfrm>
          <a:off x="2093633" y="747561"/>
          <a:ext cx="1403737" cy="1201042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F42ECC-164F-4BA3-B8A0-C2E14FBA731B}">
      <dsp:nvSpPr>
        <dsp:cNvPr id="0" name=""/>
        <dsp:cNvSpPr/>
      </dsp:nvSpPr>
      <dsp:spPr>
        <a:xfrm>
          <a:off x="2093633" y="1966068"/>
          <a:ext cx="1403737" cy="1456900"/>
        </a:xfrm>
        <a:prstGeom prst="rect">
          <a:avLst/>
        </a:prstGeom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«Маловерные!» </a:t>
          </a:r>
          <a:br>
            <a:rPr lang="es-ES" sz="2000" b="1" kern="1200" dirty="0"/>
          </a:br>
          <a:r>
            <a:rPr lang="en" sz="2000" b="1" kern="1200" dirty="0"/>
            <a:t>(Мф. 14:31)</a:t>
          </a:r>
          <a:endParaRPr lang="es-ES" sz="2000" kern="1200" dirty="0"/>
        </a:p>
      </dsp:txBody>
      <dsp:txXfrm>
        <a:off x="2093633" y="1966068"/>
        <a:ext cx="1403737" cy="1456900"/>
      </dsp:txXfrm>
    </dsp:sp>
    <dsp:sp modelId="{56B7292D-9731-4075-ADD4-E2A91D421C2C}">
      <dsp:nvSpPr>
        <dsp:cNvPr id="0" name=""/>
        <dsp:cNvSpPr/>
      </dsp:nvSpPr>
      <dsp:spPr>
        <a:xfrm>
          <a:off x="2019495" y="128398"/>
          <a:ext cx="1482768" cy="514840"/>
        </a:xfrm>
        <a:prstGeom prst="rect">
          <a:avLst/>
        </a:prstGeom>
        <a:gradFill rotWithShape="0">
          <a:gsLst>
            <a:gs pos="0">
              <a:schemeClr val="accent4">
                <a:hueOff val="1284133"/>
                <a:satOff val="6656"/>
                <a:lumOff val="-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84133"/>
                <a:satOff val="6656"/>
                <a:lumOff val="-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84133"/>
                <a:satOff val="6656"/>
                <a:lumOff val="-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Вера Петра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019495" y="128398"/>
        <a:ext cx="1482768" cy="514840"/>
      </dsp:txXfrm>
    </dsp:sp>
    <dsp:sp modelId="{7CD9B7D2-5346-494E-909E-931407BEE132}">
      <dsp:nvSpPr>
        <dsp:cNvPr id="0" name=""/>
        <dsp:cNvSpPr/>
      </dsp:nvSpPr>
      <dsp:spPr>
        <a:xfrm>
          <a:off x="3998879" y="651386"/>
          <a:ext cx="0" cy="266898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4AE2E-8284-42CA-B7F9-4B2F722B0780}">
      <dsp:nvSpPr>
        <dsp:cNvPr id="0" name=""/>
        <dsp:cNvSpPr/>
      </dsp:nvSpPr>
      <dsp:spPr>
        <a:xfrm>
          <a:off x="4073018" y="740352"/>
          <a:ext cx="1403737" cy="1201042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EE1C7E-29F1-4BFF-ADCF-6502FAF270BD}">
      <dsp:nvSpPr>
        <dsp:cNvPr id="0" name=""/>
        <dsp:cNvSpPr/>
      </dsp:nvSpPr>
      <dsp:spPr>
        <a:xfrm>
          <a:off x="4040388" y="1958859"/>
          <a:ext cx="1468996" cy="1456900"/>
        </a:xfrm>
        <a:prstGeom prst="rect">
          <a:avLst/>
        </a:prstGeom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«Помоги моей малой </a:t>
          </a:r>
          <a:r>
            <a:rPr lang="en" sz="2000" b="1" kern="1200"/>
            <a:t>вере»               (</a:t>
          </a:r>
          <a:r>
            <a:rPr lang="en" sz="2000" b="1" kern="1200" dirty="0"/>
            <a:t>Марк 9:24)</a:t>
          </a:r>
          <a:endParaRPr lang="es-ES" sz="2000" kern="1200" dirty="0"/>
        </a:p>
      </dsp:txBody>
      <dsp:txXfrm>
        <a:off x="4040388" y="1958859"/>
        <a:ext cx="1468996" cy="1456900"/>
      </dsp:txXfrm>
    </dsp:sp>
    <dsp:sp modelId="{F9DF30A9-7B6B-451C-B056-6355C95639B1}">
      <dsp:nvSpPr>
        <dsp:cNvPr id="0" name=""/>
        <dsp:cNvSpPr/>
      </dsp:nvSpPr>
      <dsp:spPr>
        <a:xfrm>
          <a:off x="3989634" y="128398"/>
          <a:ext cx="1501258" cy="500422"/>
        </a:xfrm>
        <a:prstGeom prst="rect">
          <a:avLst/>
        </a:prstGeom>
        <a:gradFill rotWithShape="0">
          <a:gsLst>
            <a:gs pos="0">
              <a:schemeClr val="accent4">
                <a:hueOff val="2568265"/>
                <a:satOff val="13312"/>
                <a:lumOff val="-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68265"/>
                <a:satOff val="13312"/>
                <a:lumOff val="-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68265"/>
                <a:satOff val="13312"/>
                <a:lumOff val="-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Вера Отца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989634" y="128398"/>
        <a:ext cx="1501258" cy="500422"/>
      </dsp:txXfrm>
    </dsp:sp>
    <dsp:sp modelId="{D2AE9422-10DB-4BFB-A12C-EBB4A8DCAA2C}">
      <dsp:nvSpPr>
        <dsp:cNvPr id="0" name=""/>
        <dsp:cNvSpPr/>
      </dsp:nvSpPr>
      <dsp:spPr>
        <a:xfrm>
          <a:off x="6078463" y="658595"/>
          <a:ext cx="0" cy="266898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AED5F-BA65-453B-A8D0-15DD9B3FEDF6}">
      <dsp:nvSpPr>
        <dsp:cNvPr id="0" name=""/>
        <dsp:cNvSpPr/>
      </dsp:nvSpPr>
      <dsp:spPr>
        <a:xfrm>
          <a:off x="6152602" y="747561"/>
          <a:ext cx="1403737" cy="1201042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33758D-FD54-491E-89E7-30D54E48085C}">
      <dsp:nvSpPr>
        <dsp:cNvPr id="0" name=""/>
        <dsp:cNvSpPr/>
      </dsp:nvSpPr>
      <dsp:spPr>
        <a:xfrm>
          <a:off x="6152602" y="1966068"/>
          <a:ext cx="1403737" cy="1456900"/>
        </a:xfrm>
        <a:prstGeom prst="rect">
          <a:avLst/>
        </a:prstGeom>
        <a:solidFill>
          <a:srgbClr val="D7D4F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«Велика твоя вера» </a:t>
          </a:r>
          <a:br>
            <a:rPr lang="es-ES" sz="2000" b="1" kern="1200" dirty="0"/>
          </a:br>
          <a:r>
            <a:rPr lang="en" sz="2000" b="1" kern="1200" dirty="0"/>
            <a:t>(Мф. 15:28)</a:t>
          </a:r>
          <a:endParaRPr lang="es-ES" sz="2000" kern="1200" dirty="0"/>
        </a:p>
      </dsp:txBody>
      <dsp:txXfrm>
        <a:off x="6152602" y="1966068"/>
        <a:ext cx="1403737" cy="1456900"/>
      </dsp:txXfrm>
    </dsp:sp>
    <dsp:sp modelId="{F943B3B9-DC10-4A5C-B0AC-A895FE8A8097}">
      <dsp:nvSpPr>
        <dsp:cNvPr id="0" name=""/>
        <dsp:cNvSpPr/>
      </dsp:nvSpPr>
      <dsp:spPr>
        <a:xfrm>
          <a:off x="5996755" y="142959"/>
          <a:ext cx="1646184" cy="514840"/>
        </a:xfrm>
        <a:prstGeom prst="rect">
          <a:avLst/>
        </a:prstGeom>
        <a:gradFill rotWithShape="0">
          <a:gsLst>
            <a:gs pos="0">
              <a:schemeClr val="accent4">
                <a:hueOff val="3852398"/>
                <a:satOff val="19969"/>
                <a:lumOff val="-5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52398"/>
                <a:satOff val="19969"/>
                <a:lumOff val="-5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52398"/>
                <a:satOff val="19969"/>
                <a:lumOff val="-5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5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Вера хананеянки</a:t>
          </a:r>
          <a:endParaRPr lang="es-ES" sz="15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96755" y="142959"/>
        <a:ext cx="1646184" cy="514840"/>
      </dsp:txXfrm>
    </dsp:sp>
    <dsp:sp modelId="{6949DDE7-0AAF-4727-B609-554D3A4FEC99}">
      <dsp:nvSpPr>
        <dsp:cNvPr id="0" name=""/>
        <dsp:cNvSpPr/>
      </dsp:nvSpPr>
      <dsp:spPr>
        <a:xfrm>
          <a:off x="8137863" y="658595"/>
          <a:ext cx="0" cy="266898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70434-6391-4C9F-8E8F-FF19F84845AD}">
      <dsp:nvSpPr>
        <dsp:cNvPr id="0" name=""/>
        <dsp:cNvSpPr/>
      </dsp:nvSpPr>
      <dsp:spPr>
        <a:xfrm>
          <a:off x="8174346" y="747561"/>
          <a:ext cx="1707646" cy="1201042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FA691F-2865-46C9-81D5-E44ADC7C54F2}">
      <dsp:nvSpPr>
        <dsp:cNvPr id="0" name=""/>
        <dsp:cNvSpPr/>
      </dsp:nvSpPr>
      <dsp:spPr>
        <a:xfrm>
          <a:off x="8130311" y="1966068"/>
          <a:ext cx="1795716" cy="1456900"/>
        </a:xfrm>
        <a:prstGeom prst="rect">
          <a:avLst/>
        </a:prstGeom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«Такой великой веры я не </a:t>
          </a:r>
          <a:r>
            <a:rPr lang="en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нашел </a:t>
          </a:r>
          <a:r>
            <a:rPr lang="en" sz="1800" b="1" kern="1200" dirty="0"/>
            <a:t>даже в Израиле»                               (Лк. 7:9)</a:t>
          </a:r>
          <a:endParaRPr lang="es-ES" sz="1800" kern="1200" dirty="0"/>
        </a:p>
      </dsp:txBody>
      <dsp:txXfrm>
        <a:off x="8130311" y="1966068"/>
        <a:ext cx="1795716" cy="1456900"/>
      </dsp:txXfrm>
    </dsp:sp>
    <dsp:sp modelId="{B030FCF5-5111-4999-B91A-1424FECB2873}">
      <dsp:nvSpPr>
        <dsp:cNvPr id="0" name=""/>
        <dsp:cNvSpPr/>
      </dsp:nvSpPr>
      <dsp:spPr>
        <a:xfrm>
          <a:off x="8140724" y="128398"/>
          <a:ext cx="1705643" cy="514840"/>
        </a:xfrm>
        <a:prstGeom prst="rect">
          <a:avLst/>
        </a:prstGeom>
        <a:gradFill rotWithShape="0">
          <a:gsLst>
            <a:gs pos="0">
              <a:schemeClr val="accent4">
                <a:hueOff val="5136530"/>
                <a:satOff val="26625"/>
                <a:lumOff val="-7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36530"/>
                <a:satOff val="26625"/>
                <a:lumOff val="-7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36530"/>
                <a:satOff val="26625"/>
                <a:lumOff val="-7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Вера сотника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140724" y="128398"/>
        <a:ext cx="1705643" cy="514840"/>
      </dsp:txXfrm>
    </dsp:sp>
    <dsp:sp modelId="{CFAE7013-EE75-4F32-BF92-A4431AE5F6EA}">
      <dsp:nvSpPr>
        <dsp:cNvPr id="0" name=""/>
        <dsp:cNvSpPr/>
      </dsp:nvSpPr>
      <dsp:spPr>
        <a:xfrm>
          <a:off x="10413398" y="658595"/>
          <a:ext cx="0" cy="266898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6610F4-379A-4D9C-91D6-26958AD3D8BD}">
      <dsp:nvSpPr>
        <dsp:cNvPr id="0" name=""/>
        <dsp:cNvSpPr/>
      </dsp:nvSpPr>
      <dsp:spPr>
        <a:xfrm>
          <a:off x="10487536" y="747561"/>
          <a:ext cx="1403737" cy="1201042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4FD2A1-D591-4B95-A535-7FAAF8A95B55}">
      <dsp:nvSpPr>
        <dsp:cNvPr id="0" name=""/>
        <dsp:cNvSpPr/>
      </dsp:nvSpPr>
      <dsp:spPr>
        <a:xfrm>
          <a:off x="10487536" y="1966068"/>
          <a:ext cx="1403737" cy="1456900"/>
        </a:xfrm>
        <a:prstGeom prst="rect">
          <a:avLst/>
        </a:prstGeom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«человек, полный веры»                   (Деяния 6:5)</a:t>
          </a:r>
          <a:endParaRPr lang="es-ES" sz="2000" kern="1200" dirty="0"/>
        </a:p>
      </dsp:txBody>
      <dsp:txXfrm>
        <a:off x="10487536" y="1966068"/>
        <a:ext cx="1403737" cy="1456900"/>
      </dsp:txXfrm>
    </dsp:sp>
    <dsp:sp modelId="{BAFB1362-565C-45C5-9E03-9BA921416D73}">
      <dsp:nvSpPr>
        <dsp:cNvPr id="0" name=""/>
        <dsp:cNvSpPr/>
      </dsp:nvSpPr>
      <dsp:spPr>
        <a:xfrm>
          <a:off x="10413398" y="128398"/>
          <a:ext cx="1482768" cy="514840"/>
        </a:xfrm>
        <a:prstGeom prst="rect">
          <a:avLst/>
        </a:prstGeom>
        <a:gradFill rotWithShape="0">
          <a:gsLst>
            <a:gs pos="0">
              <a:schemeClr val="accent4">
                <a:hueOff val="6420663"/>
                <a:satOff val="33281"/>
                <a:lumOff val="-9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20663"/>
                <a:satOff val="33281"/>
                <a:lumOff val="-9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20663"/>
                <a:satOff val="33281"/>
                <a:lumOff val="-9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Вера Стефана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413398" y="128398"/>
        <a:ext cx="1482768" cy="514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E801D-DE2B-4B26-AE02-37B78EB2674E}">
      <dsp:nvSpPr>
        <dsp:cNvPr id="0" name=""/>
        <dsp:cNvSpPr/>
      </dsp:nvSpPr>
      <dsp:spPr>
        <a:xfrm>
          <a:off x="142281" y="200995"/>
          <a:ext cx="2822932" cy="1227834"/>
        </a:xfrm>
        <a:prstGeom prst="rect">
          <a:avLst/>
        </a:prstGeom>
        <a:solidFill>
          <a:srgbClr val="FFEBAB"/>
        </a:solid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52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Проявляйте веру, какой бы незначительной она ни была </a:t>
          </a:r>
          <a:br>
            <a:rPr lang="en" sz="1800" b="1" kern="1200" dirty="0"/>
          </a:br>
          <a:r>
            <a:rPr lang="en" sz="1800" b="1" kern="1200" dirty="0"/>
            <a:t>(Мф. 17:20)</a:t>
          </a:r>
          <a:endParaRPr lang="es-ES" sz="1800" kern="1200" dirty="0"/>
        </a:p>
      </dsp:txBody>
      <dsp:txXfrm>
        <a:off x="142281" y="200995"/>
        <a:ext cx="2822932" cy="1227834"/>
      </dsp:txXfrm>
    </dsp:sp>
    <dsp:sp modelId="{EF1C654A-1FC1-4582-A367-0477E89B3989}">
      <dsp:nvSpPr>
        <dsp:cNvPr id="0" name=""/>
        <dsp:cNvSpPr/>
      </dsp:nvSpPr>
      <dsp:spPr>
        <a:xfrm>
          <a:off x="49529" y="246405"/>
          <a:ext cx="617516" cy="92627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30D1C-E735-4EF1-BDB8-4173C1B5B3D5}">
      <dsp:nvSpPr>
        <dsp:cNvPr id="0" name=""/>
        <dsp:cNvSpPr/>
      </dsp:nvSpPr>
      <dsp:spPr>
        <a:xfrm>
          <a:off x="3317585" y="437541"/>
          <a:ext cx="2822932" cy="882166"/>
        </a:xfrm>
        <a:prstGeom prst="rect">
          <a:avLst/>
        </a:prstGeom>
        <a:solidFill>
          <a:srgbClr val="BDEEFF"/>
        </a:solid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52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Изучай Библию (Рим. 10:17)</a:t>
          </a:r>
          <a:endParaRPr lang="es-ES" sz="1800" kern="1200" dirty="0"/>
        </a:p>
      </dsp:txBody>
      <dsp:txXfrm>
        <a:off x="3317585" y="437541"/>
        <a:ext cx="2822932" cy="882166"/>
      </dsp:txXfrm>
    </dsp:sp>
    <dsp:sp modelId="{D0657339-4452-4381-9696-08768A9793E4}">
      <dsp:nvSpPr>
        <dsp:cNvPr id="0" name=""/>
        <dsp:cNvSpPr/>
      </dsp:nvSpPr>
      <dsp:spPr>
        <a:xfrm>
          <a:off x="3199966" y="310117"/>
          <a:ext cx="617516" cy="92627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C750-5BA6-4C3D-BBE2-97E7E0FA3542}">
      <dsp:nvSpPr>
        <dsp:cNvPr id="0" name=""/>
        <dsp:cNvSpPr/>
      </dsp:nvSpPr>
      <dsp:spPr>
        <a:xfrm>
          <a:off x="142281" y="1657213"/>
          <a:ext cx="2822932" cy="882166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52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Просите Бога укрепить вашу веру                            (Лк. 17:5)</a:t>
          </a:r>
          <a:endParaRPr lang="es-ES" sz="1800" kern="1200" dirty="0"/>
        </a:p>
      </dsp:txBody>
      <dsp:txXfrm>
        <a:off x="142281" y="1657213"/>
        <a:ext cx="2822932" cy="882166"/>
      </dsp:txXfrm>
    </dsp:sp>
    <dsp:sp modelId="{4CFB5C92-2025-4ADA-8309-F9DDDE058036}">
      <dsp:nvSpPr>
        <dsp:cNvPr id="0" name=""/>
        <dsp:cNvSpPr/>
      </dsp:nvSpPr>
      <dsp:spPr>
        <a:xfrm>
          <a:off x="24662" y="1529789"/>
          <a:ext cx="617516" cy="926274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E6368-E3D1-45FE-A79B-B9C5F27954CB}">
      <dsp:nvSpPr>
        <dsp:cNvPr id="0" name=""/>
        <dsp:cNvSpPr/>
      </dsp:nvSpPr>
      <dsp:spPr>
        <a:xfrm>
          <a:off x="3317585" y="1657213"/>
          <a:ext cx="2822932" cy="88216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52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Не поддавайтесь сомнениям                                        (Мк. 9:23-24)</a:t>
          </a:r>
          <a:endParaRPr lang="es-ES" sz="1800" kern="1200" dirty="0"/>
        </a:p>
      </dsp:txBody>
      <dsp:txXfrm>
        <a:off x="3317585" y="1657213"/>
        <a:ext cx="2822932" cy="882166"/>
      </dsp:txXfrm>
    </dsp:sp>
    <dsp:sp modelId="{DE7FC900-5765-4183-91B0-93122DA942DB}">
      <dsp:nvSpPr>
        <dsp:cNvPr id="0" name=""/>
        <dsp:cNvSpPr/>
      </dsp:nvSpPr>
      <dsp:spPr>
        <a:xfrm>
          <a:off x="3199966" y="1529789"/>
          <a:ext cx="617516" cy="926274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EDDD-B49F-4AFD-BA06-49661791AC8B}">
      <dsp:nvSpPr>
        <dsp:cNvPr id="0" name=""/>
        <dsp:cNvSpPr/>
      </dsp:nvSpPr>
      <dsp:spPr>
        <a:xfrm>
          <a:off x="142281" y="2767762"/>
          <a:ext cx="2822932" cy="88216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52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Не основывайте свою веру на вере других (Мф. 25:8)</a:t>
          </a:r>
          <a:endParaRPr lang="es-ES" sz="1800" kern="1200" dirty="0"/>
        </a:p>
      </dsp:txBody>
      <dsp:txXfrm>
        <a:off x="142281" y="2767762"/>
        <a:ext cx="2822932" cy="882166"/>
      </dsp:txXfrm>
    </dsp:sp>
    <dsp:sp modelId="{DBEFF52B-2DD5-4E70-AFE3-2AD45871F679}">
      <dsp:nvSpPr>
        <dsp:cNvPr id="0" name=""/>
        <dsp:cNvSpPr/>
      </dsp:nvSpPr>
      <dsp:spPr>
        <a:xfrm>
          <a:off x="24662" y="2640338"/>
          <a:ext cx="617516" cy="926274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83399-0B8C-42D7-A96A-7EBD0191D40C}">
      <dsp:nvSpPr>
        <dsp:cNvPr id="0" name=""/>
        <dsp:cNvSpPr/>
      </dsp:nvSpPr>
      <dsp:spPr>
        <a:xfrm>
          <a:off x="3317585" y="2767762"/>
          <a:ext cx="2822932" cy="882166"/>
        </a:xfrm>
        <a:prstGeom prst="rect">
          <a:avLst/>
        </a:prstGeom>
        <a:solidFill>
          <a:srgbClr val="EEE3D6"/>
        </a:solid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52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Отвечать на призыв Святого Духа (Гал. 5:22)</a:t>
          </a:r>
          <a:endParaRPr lang="es-ES" sz="1800" kern="1200" dirty="0"/>
        </a:p>
      </dsp:txBody>
      <dsp:txXfrm>
        <a:off x="3317585" y="2767762"/>
        <a:ext cx="2822932" cy="882166"/>
      </dsp:txXfrm>
    </dsp:sp>
    <dsp:sp modelId="{0774E423-1125-4F5D-98B3-689912FAABA1}">
      <dsp:nvSpPr>
        <dsp:cNvPr id="0" name=""/>
        <dsp:cNvSpPr/>
      </dsp:nvSpPr>
      <dsp:spPr>
        <a:xfrm>
          <a:off x="3199966" y="2640338"/>
          <a:ext cx="617516" cy="926274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7BAA-14B6-4EAD-8B08-5889DA05780B}">
      <dsp:nvSpPr>
        <dsp:cNvPr id="0" name=""/>
        <dsp:cNvSpPr/>
      </dsp:nvSpPr>
      <dsp:spPr>
        <a:xfrm>
          <a:off x="2209747" y="3878311"/>
          <a:ext cx="2822932" cy="88216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52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Постоянно практиковать свою веру (2 Кор. 5:7)</a:t>
          </a:r>
          <a:endParaRPr lang="es-ES" sz="1800" kern="1200" dirty="0"/>
        </a:p>
      </dsp:txBody>
      <dsp:txXfrm>
        <a:off x="2209747" y="3878311"/>
        <a:ext cx="2822932" cy="882166"/>
      </dsp:txXfrm>
    </dsp:sp>
    <dsp:sp modelId="{75CB85F2-1236-43DE-B43D-C3EAE0C6F401}">
      <dsp:nvSpPr>
        <dsp:cNvPr id="0" name=""/>
        <dsp:cNvSpPr/>
      </dsp:nvSpPr>
      <dsp:spPr>
        <a:xfrm>
          <a:off x="2117022" y="3750887"/>
          <a:ext cx="617516" cy="926274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2E0C6-0B31-44B9-A796-AB4B83F63C24}">
      <dsp:nvSpPr>
        <dsp:cNvPr id="0" name=""/>
        <dsp:cNvSpPr/>
      </dsp:nvSpPr>
      <dsp:spPr>
        <a:xfrm>
          <a:off x="0" y="0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schemeClr val="tx1"/>
              </a:solidFill>
            </a:rPr>
            <a:t>Будьте послушны Иисусу и Его Слову</a:t>
          </a:r>
          <a:endParaRPr lang="es-ES" sz="2000" kern="1200">
            <a:solidFill>
              <a:schemeClr val="tx1"/>
            </a:solidFill>
          </a:endParaRPr>
        </a:p>
      </dsp:txBody>
      <dsp:txXfrm>
        <a:off x="1319132" y="0"/>
        <a:ext cx="5082896" cy="387264"/>
      </dsp:txXfrm>
    </dsp:sp>
    <dsp:sp modelId="{E835C4C8-F2C2-42FA-9602-AAF342B613DA}">
      <dsp:nvSpPr>
        <dsp:cNvPr id="0" name=""/>
        <dsp:cNvSpPr/>
      </dsp:nvSpPr>
      <dsp:spPr>
        <a:xfrm>
          <a:off x="236005" y="38726"/>
          <a:ext cx="611995" cy="309811"/>
        </a:xfrm>
        <a:prstGeom prst="ribbon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6D5F5D-23AC-43F5-878E-819020F23AEA}">
      <dsp:nvSpPr>
        <dsp:cNvPr id="0" name=""/>
        <dsp:cNvSpPr/>
      </dsp:nvSpPr>
      <dsp:spPr>
        <a:xfrm>
          <a:off x="0" y="425991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0627"/>
                <a:satOff val="7057"/>
                <a:lumOff val="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0627"/>
                <a:satOff val="7057"/>
                <a:lumOff val="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0627"/>
                <a:satOff val="7057"/>
                <a:lumOff val="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schemeClr val="tx1"/>
              </a:solidFill>
            </a:rPr>
            <a:t>Ежедневно общайтесь с Иисусом</a:t>
          </a:r>
          <a:endParaRPr lang="es-ES" sz="2000" kern="1200">
            <a:solidFill>
              <a:schemeClr val="tx1"/>
            </a:solidFill>
          </a:endParaRPr>
        </a:p>
      </dsp:txBody>
      <dsp:txXfrm>
        <a:off x="1319132" y="425991"/>
        <a:ext cx="5082896" cy="387264"/>
      </dsp:txXfrm>
    </dsp:sp>
    <dsp:sp modelId="{AEF0314F-F1E8-4B53-ACB8-4DD5EEE46E7B}">
      <dsp:nvSpPr>
        <dsp:cNvPr id="0" name=""/>
        <dsp:cNvSpPr/>
      </dsp:nvSpPr>
      <dsp:spPr>
        <a:xfrm>
          <a:off x="236005" y="464717"/>
          <a:ext cx="611995" cy="309811"/>
        </a:xfrm>
        <a:prstGeom prst="flowChartDocument">
          <a:avLst/>
        </a:prstGeom>
        <a:solidFill>
          <a:schemeClr val="accent2">
            <a:tint val="50000"/>
            <a:hueOff val="-356886"/>
            <a:satOff val="8826"/>
            <a:lumOff val="853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1FDDB1-DFD5-4D88-AF1C-475796FD361E}">
      <dsp:nvSpPr>
        <dsp:cNvPr id="0" name=""/>
        <dsp:cNvSpPr/>
      </dsp:nvSpPr>
      <dsp:spPr>
        <a:xfrm>
          <a:off x="0" y="851982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1254"/>
                <a:satOff val="14114"/>
                <a:lumOff val="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1254"/>
                <a:satOff val="14114"/>
                <a:lumOff val="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1254"/>
                <a:satOff val="14114"/>
                <a:lumOff val="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schemeClr val="tx1"/>
              </a:solidFill>
            </a:rPr>
            <a:t>Сделайте Иисуса центром своей жизни</a:t>
          </a:r>
          <a:endParaRPr lang="es-ES" sz="2000" kern="1200">
            <a:solidFill>
              <a:schemeClr val="tx1"/>
            </a:solidFill>
          </a:endParaRPr>
        </a:p>
      </dsp:txBody>
      <dsp:txXfrm>
        <a:off x="1319132" y="851982"/>
        <a:ext cx="5082896" cy="387264"/>
      </dsp:txXfrm>
    </dsp:sp>
    <dsp:sp modelId="{29130CAC-5C1C-4F14-BE19-F526D819B4BE}">
      <dsp:nvSpPr>
        <dsp:cNvPr id="0" name=""/>
        <dsp:cNvSpPr/>
      </dsp:nvSpPr>
      <dsp:spPr>
        <a:xfrm>
          <a:off x="236005" y="890708"/>
          <a:ext cx="611995" cy="309811"/>
        </a:xfrm>
        <a:prstGeom prst="star12">
          <a:avLst/>
        </a:prstGeom>
        <a:solidFill>
          <a:schemeClr val="accent2">
            <a:tint val="50000"/>
            <a:hueOff val="-713772"/>
            <a:satOff val="17652"/>
            <a:lumOff val="1706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2BD39D-E53B-4831-8DB9-6DB9A2650A7A}">
      <dsp:nvSpPr>
        <dsp:cNvPr id="0" name=""/>
        <dsp:cNvSpPr/>
      </dsp:nvSpPr>
      <dsp:spPr>
        <a:xfrm>
          <a:off x="0" y="1277973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1881"/>
                <a:satOff val="21171"/>
                <a:lumOff val="6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1881"/>
                <a:satOff val="21171"/>
                <a:lumOff val="6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1881"/>
                <a:satOff val="21171"/>
                <a:lumOff val="6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schemeClr val="tx1"/>
              </a:solidFill>
            </a:rPr>
            <a:t>Жить в соответствии с нашей верой</a:t>
          </a:r>
          <a:endParaRPr lang="es-ES" sz="2000" kern="1200">
            <a:solidFill>
              <a:schemeClr val="tx1"/>
            </a:solidFill>
          </a:endParaRPr>
        </a:p>
      </dsp:txBody>
      <dsp:txXfrm>
        <a:off x="1319132" y="1277973"/>
        <a:ext cx="5082896" cy="387264"/>
      </dsp:txXfrm>
    </dsp:sp>
    <dsp:sp modelId="{D4445071-C11D-4914-ABA6-58CDEDE87975}">
      <dsp:nvSpPr>
        <dsp:cNvPr id="0" name=""/>
        <dsp:cNvSpPr/>
      </dsp:nvSpPr>
      <dsp:spPr>
        <a:xfrm>
          <a:off x="236005" y="1316700"/>
          <a:ext cx="611995" cy="309811"/>
        </a:xfrm>
        <a:prstGeom prst="homePlate">
          <a:avLst/>
        </a:prstGeom>
        <a:solidFill>
          <a:schemeClr val="accent2">
            <a:tint val="50000"/>
            <a:hueOff val="-1070658"/>
            <a:satOff val="26478"/>
            <a:lumOff val="2558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43BCF0-FC66-4AC6-A30E-FC7C0A34FA8C}">
      <dsp:nvSpPr>
        <dsp:cNvPr id="0" name=""/>
        <dsp:cNvSpPr/>
      </dsp:nvSpPr>
      <dsp:spPr>
        <a:xfrm>
          <a:off x="0" y="1703965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2509"/>
                <a:satOff val="28228"/>
                <a:lumOff val="9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2509"/>
                <a:satOff val="28228"/>
                <a:lumOff val="9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2509"/>
                <a:satOff val="28228"/>
                <a:lumOff val="9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schemeClr val="tx1"/>
              </a:solidFill>
            </a:rPr>
            <a:t>Основывать нашу веру на Иисусе</a:t>
          </a:r>
          <a:endParaRPr lang="es-ES" sz="2000" kern="1200">
            <a:solidFill>
              <a:schemeClr val="tx1"/>
            </a:solidFill>
          </a:endParaRPr>
        </a:p>
      </dsp:txBody>
      <dsp:txXfrm>
        <a:off x="1319132" y="1703965"/>
        <a:ext cx="5082896" cy="387264"/>
      </dsp:txXfrm>
    </dsp:sp>
    <dsp:sp modelId="{7D3FD46A-4E62-4938-8AB3-965BC35CB05A}">
      <dsp:nvSpPr>
        <dsp:cNvPr id="0" name=""/>
        <dsp:cNvSpPr/>
      </dsp:nvSpPr>
      <dsp:spPr>
        <a:xfrm>
          <a:off x="236005" y="1742691"/>
          <a:ext cx="611995" cy="309811"/>
        </a:xfrm>
        <a:prstGeom prst="sun">
          <a:avLst/>
        </a:prstGeom>
        <a:solidFill>
          <a:schemeClr val="accent2">
            <a:tint val="50000"/>
            <a:hueOff val="-1427545"/>
            <a:satOff val="35305"/>
            <a:lumOff val="3411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CF9048-328A-40E7-BAD3-68307C05C6E2}">
      <dsp:nvSpPr>
        <dsp:cNvPr id="0" name=""/>
        <dsp:cNvSpPr/>
      </dsp:nvSpPr>
      <dsp:spPr>
        <a:xfrm>
          <a:off x="0" y="2129956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3136"/>
                <a:satOff val="35285"/>
                <a:lumOff val="11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3136"/>
                <a:satOff val="35285"/>
                <a:lumOff val="11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3136"/>
                <a:satOff val="35285"/>
                <a:lumOff val="11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schemeClr val="tx1"/>
              </a:solidFill>
            </a:rPr>
            <a:t>Отражать Иисуса в нашей жизни</a:t>
          </a:r>
          <a:endParaRPr lang="es-ES" sz="2000" kern="1200">
            <a:solidFill>
              <a:schemeClr val="tx1"/>
            </a:solidFill>
          </a:endParaRPr>
        </a:p>
      </dsp:txBody>
      <dsp:txXfrm>
        <a:off x="1319132" y="2129956"/>
        <a:ext cx="5082896" cy="387264"/>
      </dsp:txXfrm>
    </dsp:sp>
    <dsp:sp modelId="{5E78D2C8-1D37-434A-BD66-82348607AEE1}">
      <dsp:nvSpPr>
        <dsp:cNvPr id="0" name=""/>
        <dsp:cNvSpPr/>
      </dsp:nvSpPr>
      <dsp:spPr>
        <a:xfrm>
          <a:off x="236005" y="2168682"/>
          <a:ext cx="611995" cy="309811"/>
        </a:xfrm>
        <a:prstGeom prst="diamond">
          <a:avLst/>
        </a:prstGeom>
        <a:solidFill>
          <a:schemeClr val="accent2">
            <a:tint val="50000"/>
            <a:hueOff val="-1784431"/>
            <a:satOff val="44131"/>
            <a:lumOff val="4264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777B78-2609-4E4E-BDBF-013A298041D4}">
      <dsp:nvSpPr>
        <dsp:cNvPr id="0" name=""/>
        <dsp:cNvSpPr/>
      </dsp:nvSpPr>
      <dsp:spPr>
        <a:xfrm>
          <a:off x="0" y="2555947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43763"/>
                <a:satOff val="42342"/>
                <a:lumOff val="1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43763"/>
                <a:satOff val="42342"/>
                <a:lumOff val="1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43763"/>
                <a:satOff val="42342"/>
                <a:lumOff val="1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schemeClr val="tx1"/>
              </a:solidFill>
            </a:rPr>
            <a:t>Принять дар Его благодати</a:t>
          </a:r>
          <a:endParaRPr lang="es-ES" sz="2000" kern="1200">
            <a:solidFill>
              <a:schemeClr val="tx1"/>
            </a:solidFill>
          </a:endParaRPr>
        </a:p>
      </dsp:txBody>
      <dsp:txXfrm>
        <a:off x="1319132" y="2555947"/>
        <a:ext cx="5082896" cy="387264"/>
      </dsp:txXfrm>
    </dsp:sp>
    <dsp:sp modelId="{C4C89F38-D772-4667-8CF5-2685CE87D1D2}">
      <dsp:nvSpPr>
        <dsp:cNvPr id="0" name=""/>
        <dsp:cNvSpPr/>
      </dsp:nvSpPr>
      <dsp:spPr>
        <a:xfrm>
          <a:off x="236005" y="2594673"/>
          <a:ext cx="611995" cy="309811"/>
        </a:xfrm>
        <a:prstGeom prst="wave">
          <a:avLst/>
        </a:prstGeom>
        <a:solidFill>
          <a:schemeClr val="accent2">
            <a:tint val="50000"/>
            <a:hueOff val="-2141317"/>
            <a:satOff val="52957"/>
            <a:lumOff val="5117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6EEE1-FDDC-46AD-8A65-CD3E7EFDD739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23E7-CE34-4F0C-85DE-0368B2A8A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12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80772-33B8-B7F8-9C0C-74DBA393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80179-1584-7390-4D18-2E91C8DC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5B917-2803-DA8A-BA0B-3C9841CA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1A2F72-9435-AFF5-E9CF-E9F33CB2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D209E-720E-CB69-9E24-E5E3FFBF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647F6-CDBE-9814-E9A1-AF2006FE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3D824E-1676-3529-754E-63880114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14279F-160A-382C-BAEB-5D8911D4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E93BE-6B40-ACBB-4FF3-5AD3880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8591B2-8BDF-8944-97D4-6DB2ECCA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5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101301-1425-3F99-2D1F-01221860A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0794EA-298D-2AD2-BA8B-08FF33684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35E7A-EFF6-2367-9B07-565D0D0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A5770-7C6D-7D63-9470-C5478143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DCD94-5AAF-4043-F7D4-7169A1DE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60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7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0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1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5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8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D54DD-83A5-38BF-043F-D0495407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E2170-A355-EB4F-9646-7634FA19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CBDCA1-60B5-B58E-6B0A-5957D817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0C3C19-418B-5583-B47A-7CBAD5D0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FF57E4-E6EE-183F-2CB4-EB6EB1D8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0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3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6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63EEE-4C36-2D5C-B643-6B545601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B58227-F2BB-3F4F-7EEF-7BD2F9E1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EDCC6-68EA-DD2D-C619-E9C29B1A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9184D-FF2C-A767-5DB2-CC182705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050D9F-15C4-046A-8ECB-E1AF818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11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4D8F8-439E-0F9C-117B-6752D684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BBACB-F771-0499-0867-7E38C0AB1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6ABEB-9270-7AB0-19F4-B49CFBC0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4284B-19F1-36FF-2FE4-53742361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DF0F94-E2E7-B88D-73D0-05F30200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72E01D-28EF-30E7-B8F1-D715A9E6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42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E627F-20AB-3008-B2A1-BE862180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77BC72-4518-EAE0-4C23-27612274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B05A30-08EF-2324-1E33-C6533FE6C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EA8F60-E5F6-766A-F100-0B8469E1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A750B-56C1-F101-C74D-5C7E85839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A703B4-423A-DA9A-CC6D-8B6C22E3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97A251-8A5E-B76E-8109-5D39CBA0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F0A99C-AAF4-6811-E4BB-5623EA88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77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0414D-3FBB-80FA-33A6-896E4E9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6F5EA3-0A88-CB6B-26FE-3E773145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27110A-D3F9-79FE-D88F-2509A242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780DFA-8FC5-CEE2-BD71-A0050147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79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AA8913-FBE0-984E-152C-69AE2AF6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CD64A2-701C-06D3-D4C7-B2DB55C9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DABD8-59DA-E876-F683-3034B4AF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50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F0FB8-4661-68BB-6D48-4662F215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D966B-B7B2-7C97-1251-E6ADA6F6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93281A-D3B3-CE37-ECF9-17A93765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F3914F-8D8C-FEF0-6C21-C27A9230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258E06-67AD-EA10-A73B-989611C3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C55D34-B254-892F-E829-0231BF56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19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8BCC-9CB5-0249-A915-F4B60580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870B16-96DF-EABB-A928-9525F5A3D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9B4F9-5740-BEF5-1568-EB1B944B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30D39-D542-FD59-C456-36B4E12E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44E1C9-95B5-DD18-D468-D781BDBC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0669D5-D47C-ADF2-092D-F98F0A7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1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D1D176-9D36-E377-CB7F-A50B878E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C5A13-38ED-DA1B-D446-704605CB5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D9652-357F-3F05-B7CC-1FDF64AED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82066-D420-45BD-B10C-0C995AE2D4A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3295E-BB36-B8C8-5D12-157F625DC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0C39D-8AC4-758A-7849-688C56B3C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55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2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50.png"/><Relationship Id="rId4" Type="http://schemas.openxmlformats.org/officeDocument/2006/relationships/diagramData" Target="../diagrams/data3.xml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46.jpeg"/><Relationship Id="rId5" Type="http://schemas.openxmlformats.org/officeDocument/2006/relationships/image" Target="../media/image38.jpeg"/><Relationship Id="rId10" Type="http://schemas.microsoft.com/office/2007/relationships/diagramDrawing" Target="../diagrams/drawing2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D85FEB8-8521-80F8-0EFD-63343B8AD70F}"/>
              </a:ext>
            </a:extLst>
          </p:cNvPr>
          <p:cNvSpPr txBox="1"/>
          <p:nvPr/>
        </p:nvSpPr>
        <p:spPr>
          <a:xfrm>
            <a:off x="0" y="619125"/>
            <a:ext cx="7362824" cy="15533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harsh" dir="t"/>
            </a:scene3d>
            <a:sp3d extrusionH="285750" contourW="12700" prstMaterial="matte">
              <a:bevelT h="38100" prst="angle"/>
              <a:extrusionClr>
                <a:schemeClr val="accent2">
                  <a:lumMod val="75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en-US" b="1" noProof="0" dirty="0">
                <a:ln/>
                <a:solidFill>
                  <a:schemeClr val="accent5">
                    <a:lumMod val="40000"/>
                    <a:lumOff val="60000"/>
                  </a:schemeClr>
                </a:solidFill>
              </a:rPr>
              <a:t>ВЕРА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716890-660A-44E1-60CA-70CFD7F19B9B}"/>
              </a:ext>
            </a:extLst>
          </p:cNvPr>
          <p:cNvSpPr txBox="1"/>
          <p:nvPr/>
        </p:nvSpPr>
        <p:spPr>
          <a:xfrm rot="20657153">
            <a:off x="7686755" y="2334944"/>
            <a:ext cx="3038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Урок 8 от 23 мая 2026 года</a:t>
            </a:r>
          </a:p>
        </p:txBody>
      </p:sp>
    </p:spTree>
    <p:extLst>
      <p:ext uri="{BB962C8B-B14F-4D97-AF65-F5344CB8AC3E}">
        <p14:creationId xmlns:p14="http://schemas.microsoft.com/office/powerpoint/2010/main" val="19743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83792-1A50-9051-9679-EE65063C3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BDE83D0-850D-DAB5-BF9B-066C6693DE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736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072045-EC91-B134-5AF2-6E2294B642A7}"/>
              </a:ext>
            </a:extLst>
          </p:cNvPr>
          <p:cNvSpPr txBox="1"/>
          <p:nvPr/>
        </p:nvSpPr>
        <p:spPr>
          <a:xfrm>
            <a:off x="1612489" y="0"/>
            <a:ext cx="10579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ВЕРА ИИСУСА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14A643-1BE9-40FB-411C-8C6D9345ACB3}"/>
              </a:ext>
            </a:extLst>
          </p:cNvPr>
          <p:cNvSpPr txBox="1"/>
          <p:nvPr/>
        </p:nvSpPr>
        <p:spPr>
          <a:xfrm>
            <a:off x="2355286" y="623246"/>
            <a:ext cx="9172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«Вот терпение святых. Вот те, кто соблюдает заповеди Божьи и веру 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Иисуса»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(Откровение 14:12)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7551D6-C966-4246-4336-5D0569DDA9CC}"/>
              </a:ext>
            </a:extLst>
          </p:cNvPr>
          <p:cNvSpPr txBox="1"/>
          <p:nvPr/>
        </p:nvSpPr>
        <p:spPr>
          <a:xfrm>
            <a:off x="0" y="1443632"/>
            <a:ext cx="7277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Мы, верующие, живущие в преддверии возвращения Иисуса, отличаемся двумя вещами, которые мы должны «хранить» (то есть соблюдать или сохранять): заповеди и веру Иисуса (Откр. 14:12).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B3C7AB-AC34-FC08-BB2B-2156A9D5D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9303163"/>
              </p:ext>
            </p:extLst>
          </p:nvPr>
        </p:nvGraphicFramePr>
        <p:xfrm>
          <a:off x="342899" y="3776870"/>
          <a:ext cx="6402029" cy="294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8351061-90A2-91A7-8303-95DE6C7DD928}"/>
              </a:ext>
            </a:extLst>
          </p:cNvPr>
          <p:cNvSpPr txBox="1"/>
          <p:nvPr/>
        </p:nvSpPr>
        <p:spPr>
          <a:xfrm>
            <a:off x="6941574" y="5809305"/>
            <a:ext cx="525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Имея веру в Иисуса, мы оправдываемся (Рим. 5:1), освящаемся (Деян. 26:18) и становимся детьми Божьими (Ин. 1:12).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430C3B6-1720-6D0A-F597-35AB7745A2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1400" y="1492485"/>
            <a:ext cx="4697669" cy="4210357"/>
          </a:xfrm>
          <a:prstGeom prst="roundRect">
            <a:avLst>
              <a:gd name="adj" fmla="val 94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00BFD5-9E75-DB0C-F732-4C093602C48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83" y="140035"/>
            <a:ext cx="1258529" cy="1258529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84F858B-C2A8-B68C-B6AE-94FD61AD1850}"/>
              </a:ext>
            </a:extLst>
          </p:cNvPr>
          <p:cNvSpPr txBox="1"/>
          <p:nvPr/>
        </p:nvSpPr>
        <p:spPr>
          <a:xfrm>
            <a:off x="0" y="2718010"/>
            <a:ext cx="72771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Закон (заповеди) и Евангелие (вера) неразрывно связаны. Невозможно повиноваться, не имея веры, и верить, не повинуясь. Но что означает «вера в Иисуса»?</a:t>
            </a:r>
          </a:p>
        </p:txBody>
      </p:sp>
    </p:spTree>
    <p:extLst>
      <p:ext uri="{BB962C8B-B14F-4D97-AF65-F5344CB8AC3E}">
        <p14:creationId xmlns:p14="http://schemas.microsoft.com/office/powerpoint/2010/main" val="20169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08512-7A24-7597-3609-7FDB4C0EA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B09E93-ECC8-2EFB-341C-2D21D0F70342}"/>
              </a:ext>
            </a:extLst>
          </p:cNvPr>
          <p:cNvSpPr txBox="1"/>
          <p:nvPr/>
        </p:nvSpPr>
        <p:spPr>
          <a:xfrm>
            <a:off x="1204773" y="1157444"/>
            <a:ext cx="1013950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Constantia" panose="02030602050306030303" pitchFamily="18" charset="0"/>
              </a:rPr>
              <a:t>«Тогда доверьтесь Господу Иисусу, чтобы Он шаг за шагом вел вас по правильному пути. Вы сможете черпать уверенность и силу на каждом шагу, ибо можете быть уверены, что ваша рука находится в Его руке. Вы сможете «бежать и не уставать», сможете «ходить и не ослабевать», ибо верой осознаете, что ваша рука находится в руке Христа. Вы не погрузитесь в уныние, ибо, следуя за Господом и доверяя Ему, вы будете иметь уверенность в том, что Тот, Кто никогда не оставляет тех, кто полностью доверяет Ему, является вашим постоянным Помощником</a:t>
            </a:r>
            <a:r>
              <a:rPr lang="en" sz="2800" b="1" dirty="0">
                <a:latin typeface="Constantia" panose="02030602050306030303" pitchFamily="18" charset="0"/>
              </a:rPr>
              <a:t>».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6AC28A-3D09-EC12-BFF5-49EBDE8357D9}"/>
              </a:ext>
            </a:extLst>
          </p:cNvPr>
          <p:cNvSpPr txBox="1"/>
          <p:nvPr/>
        </p:nvSpPr>
        <p:spPr>
          <a:xfrm>
            <a:off x="8074336" y="5558649"/>
            <a:ext cx="338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Э. Г. Уайт (</a:t>
            </a:r>
            <a:r>
              <a:rPr lang="en-US" sz="1600" b="1" dirty="0"/>
              <a:t>Наш Отец заботится</a:t>
            </a:r>
            <a:r>
              <a:rPr lang="en" sz="1600" b="1" dirty="0"/>
              <a:t>, 27 октября)</a:t>
            </a:r>
          </a:p>
        </p:txBody>
      </p:sp>
    </p:spTree>
    <p:extLst>
      <p:ext uri="{BB962C8B-B14F-4D97-AF65-F5344CB8AC3E}">
        <p14:creationId xmlns:p14="http://schemas.microsoft.com/office/powerpoint/2010/main" val="17142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60D4A5-2C43-49F4-8DC3-F21448619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16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E205D-4D50-370C-3B2B-E188B8124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6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086BAC-2827-16CF-DEC1-CDAF120753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r="11828"/>
          <a:stretch/>
        </p:blipFill>
        <p:spPr bwMode="auto">
          <a:xfrm>
            <a:off x="20" y="10"/>
            <a:ext cx="828987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FF5E67-B4EF-E2F6-3230-11BF83C2D38E}"/>
              </a:ext>
            </a:extLst>
          </p:cNvPr>
          <p:cNvSpPr txBox="1"/>
          <p:nvPr/>
        </p:nvSpPr>
        <p:spPr>
          <a:xfrm>
            <a:off x="7586924" y="1887747"/>
            <a:ext cx="4605076" cy="413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</a:t>
            </a:r>
            <a:r>
              <a:rPr lang="ru-RU" sz="44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Вера же есть осуществление ожидаемого и уверенность в невидимом</a:t>
            </a:r>
            <a:r>
              <a:rPr kumimoji="0" lang="es-E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Евреям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11:1)</a:t>
            </a:r>
            <a:endParaRPr kumimoji="0" lang="es-ES" sz="4400" b="1" i="0" u="none" strike="noStrike" kern="1200" cap="none" spc="0" normalizeH="0" baseline="0" noProof="0" dirty="0">
              <a:ln w="6600">
                <a:solidFill>
                  <a:srgbClr val="F271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4550B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7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p16="http://schemas.microsoft.com/office/powerpoint/2015/main" xmlns:adec="http://schemas.microsoft.com/office/drawing/2017/decorative"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05E608-1250-29BC-0971-D4D2A29D4C77}"/>
              </a:ext>
            </a:extLst>
          </p:cNvPr>
          <p:cNvSpPr txBox="1"/>
          <p:nvPr/>
        </p:nvSpPr>
        <p:spPr>
          <a:xfrm>
            <a:off x="7363927" y="3771900"/>
            <a:ext cx="48375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Различные виды веры: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Вера и знамения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Мера веры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Вера и чувства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 Что такое вера?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Определение и развитие веры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Вера Иисуса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414030-F7FA-2E79-D751-D9AE843ED254}"/>
              </a:ext>
            </a:extLst>
          </p:cNvPr>
          <p:cNvSpPr txBox="1"/>
          <p:nvPr/>
        </p:nvSpPr>
        <p:spPr>
          <a:xfrm>
            <a:off x="190500" y="158518"/>
            <a:ext cx="6800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Познание Бога, изучение Библии и молитва должны иметь один общий элемент, чтобы стать преобразующими факторами в нашей жизни: веру.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3F10FA-33DC-45F3-E79D-D76A641F6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00" y="295275"/>
            <a:ext cx="4648200" cy="30162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C4371B-7A41-F133-6B2B-48E7FC8A8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429000"/>
            <a:ext cx="4438650" cy="3205222"/>
          </a:xfrm>
          <a:prstGeom prst="round2DiagRect">
            <a:avLst>
              <a:gd name="adj1" fmla="val 0"/>
              <a:gd name="adj2" fmla="val 29429"/>
            </a:avLst>
          </a:prstGeom>
          <a:ln w="38100" cap="sq">
            <a:solidFill>
              <a:srgbClr val="375BBD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1E810A-A7E8-BE48-DFDF-051B6C2548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026" y="3428999"/>
            <a:ext cx="1791739" cy="3205221"/>
          </a:xfrm>
          <a:prstGeom prst="round2DiagRect">
            <a:avLst>
              <a:gd name="adj1" fmla="val 38155"/>
              <a:gd name="adj2" fmla="val 0"/>
            </a:avLst>
          </a:prstGeom>
          <a:ln w="38100" cap="sq">
            <a:solidFill>
              <a:srgbClr val="706D3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340CE-AB4F-33E9-B697-AD98753535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920841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0732C6D-9734-0F1C-3F6A-8B2543CA98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632744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012255-213F-D9BB-E241-558CCB689E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6305150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7BED71-D6CB-C99E-D20A-46FBB06FA5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255202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73A4D10-1DAE-F7C8-A285-9F227266BD5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005009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EB1356B-79AE-D0D3-1AE8-7DA4CEF541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5457138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DC6B1A1-EBA6-FF03-9CC2-B3899A6D96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3758964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B4C9B3-4208-1470-B3AB-359EE23D3B46}"/>
              </a:ext>
            </a:extLst>
          </p:cNvPr>
          <p:cNvSpPr txBox="1"/>
          <p:nvPr/>
        </p:nvSpPr>
        <p:spPr>
          <a:xfrm>
            <a:off x="190500" y="2098931"/>
            <a:ext cx="71060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Но с верой они становятся мощными элементами, которые приведут нас к самым высоким вершинам нашего духовного опыта: «Всякое возможно верующему» (Марк 9:23).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6DF935-2D1B-CF98-F452-297EF8877C2A}"/>
              </a:ext>
            </a:extLst>
          </p:cNvPr>
          <p:cNvSpPr txBox="1"/>
          <p:nvPr/>
        </p:nvSpPr>
        <p:spPr>
          <a:xfrm>
            <a:off x="190500" y="1282613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Без веры эти элементы становятся простым знанием или лишенными смысла ритуалами.</a:t>
            </a:r>
          </a:p>
        </p:txBody>
      </p:sp>
    </p:spTree>
    <p:extLst>
      <p:ext uri="{BB962C8B-B14F-4D97-AF65-F5344CB8AC3E}">
        <p14:creationId xmlns:p14="http://schemas.microsoft.com/office/powerpoint/2010/main" val="20924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59AD71-6986-6A40-11D0-1D080690F848}"/>
              </a:ext>
            </a:extLst>
          </p:cNvPr>
          <p:cNvSpPr txBox="1"/>
          <p:nvPr/>
        </p:nvSpPr>
        <p:spPr>
          <a:xfrm>
            <a:off x="2143432" y="1618600"/>
            <a:ext cx="100485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РАЗЛИЧНЫЕ ВИДЫ ВЕРЫ</a:t>
            </a:r>
          </a:p>
        </p:txBody>
      </p:sp>
    </p:spTree>
    <p:extLst>
      <p:ext uri="{BB962C8B-B14F-4D97-AF65-F5344CB8AC3E}">
        <p14:creationId xmlns:p14="http://schemas.microsoft.com/office/powerpoint/2010/main" val="2357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6="http://schemas.microsoft.com/office/drawing/2014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B5463D9-8B14-131D-1C7F-59697C288E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8697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6F8F027-C6BA-E7A6-A740-889BE2D816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186971"/>
            <a:ext cx="12191998" cy="0"/>
          </a:xfrm>
          <a:prstGeom prst="line">
            <a:avLst/>
          </a:prstGeom>
          <a:ln>
            <a:solidFill>
              <a:srgbClr val="EDA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F612A98-BD8D-B44F-93BC-96B5D8CB6D36}"/>
              </a:ext>
            </a:extLst>
          </p:cNvPr>
          <p:cNvSpPr txBox="1"/>
          <p:nvPr/>
        </p:nvSpPr>
        <p:spPr>
          <a:xfrm>
            <a:off x="3463748" y="-47625"/>
            <a:ext cx="8728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ВЕРА И ЧУДЕСА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B20848-9DED-ED9F-E355-969668D64E6E}"/>
              </a:ext>
            </a:extLst>
          </p:cNvPr>
          <p:cNvSpPr txBox="1"/>
          <p:nvPr/>
        </p:nvSpPr>
        <p:spPr>
          <a:xfrm>
            <a:off x="3772503" y="583146"/>
            <a:ext cx="811073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«„Если вы не увидите знамений и чудес, — сказал ему Иисус, — вы никогда не </a:t>
            </a:r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поверите“» </a:t>
            </a:r>
            <a:r>
              <a:rPr lang="en" sz="1400" b="1" dirty="0">
                <a:solidFill>
                  <a:srgbClr val="2A3C64"/>
                </a:solidFill>
                <a:latin typeface="Comic Sans MS" panose="030F0702030302020204" pitchFamily="66" charset="0"/>
              </a:rPr>
              <a:t>(Иоанна 4:48)</a:t>
            </a:r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0AB516-79BF-53D8-4CCE-59963E1E13E1}"/>
              </a:ext>
            </a:extLst>
          </p:cNvPr>
          <p:cNvSpPr txBox="1"/>
          <p:nvPr/>
        </p:nvSpPr>
        <p:spPr>
          <a:xfrm>
            <a:off x="3294515" y="1177976"/>
            <a:ext cx="88974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Знамение — это отличительный признак или проявление, данное для подтверждения вдохновенного послания или для подкрепления божественной власти. Хотя под знамением обычно понимается чудесное событие — как, например, свадьба в Кане (Иоанна 2:11) — тот факт, что Израиль расположился лагерем у горы Синай, чтобы поклониться Богу (Исход 3:12), также был дан в качестве знамения.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867EE9-F90F-B5D5-6E13-EC1D459863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525" y="157925"/>
            <a:ext cx="3015465" cy="1833027"/>
          </a:xfrm>
          <a:prstGeom prst="snip2DiagRect">
            <a:avLst>
              <a:gd name="adj1" fmla="val 0"/>
              <a:gd name="adj2" fmla="val 358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44677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6CDA66-41AB-664B-46A4-445781C7B8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2175272"/>
            <a:ext cx="3015465" cy="1833027"/>
          </a:xfrm>
          <a:prstGeom prst="snip2DiagRect">
            <a:avLst>
              <a:gd name="adj1" fmla="val 3325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BD766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7DA621-E1B2-A94D-4A5B-DC7F72028D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17909" y="3013710"/>
            <a:ext cx="3234565" cy="2125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B0F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3754206-61DE-5212-9352-625E4C754D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4192619"/>
            <a:ext cx="3088867" cy="2507456"/>
          </a:xfrm>
          <a:prstGeom prst="snip2DiagRect">
            <a:avLst>
              <a:gd name="adj1" fmla="val 0"/>
              <a:gd name="adj2" fmla="val 257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4C5A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205B1D5-6DF2-06F0-6225-579DF0470C7C}"/>
              </a:ext>
            </a:extLst>
          </p:cNvPr>
          <p:cNvSpPr txBox="1"/>
          <p:nvPr/>
        </p:nvSpPr>
        <p:spPr>
          <a:xfrm>
            <a:off x="3301141" y="3002985"/>
            <a:ext cx="55995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Фарисеи попросили Иисуса показать им какое-нибудь знамение, которое доказало бы, что Он — Мессия, чтобы они могли поверить в Него (Марка 8:11).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638F99-FA2E-642B-AA2D-20FE3E0ACA64}"/>
              </a:ext>
            </a:extLst>
          </p:cNvPr>
          <p:cNvSpPr txBox="1"/>
          <p:nvPr/>
        </p:nvSpPr>
        <p:spPr>
          <a:xfrm>
            <a:off x="3338184" y="5553545"/>
            <a:ext cx="88538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srgbClr val="000000"/>
                </a:solidFill>
              </a:rPr>
              <a:t>Бог дал нам достаточно доказательств в Своем Слове и в природе, чтобы каждый, кто желает верить, мог поверить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Однако всегда есть место для сомнений. Именно поэтому Иисус особо благословил «тех, кто не видел, но уверовал» (Иоанна 20:29).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C387833-33D0-FFC3-74AA-8AE56490C385}"/>
              </a:ext>
            </a:extLst>
          </p:cNvPr>
          <p:cNvSpPr txBox="1"/>
          <p:nvPr/>
        </p:nvSpPr>
        <p:spPr>
          <a:xfrm>
            <a:off x="3338184" y="4230106"/>
            <a:ext cx="54433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Иисус был раздражен, когда они просили знамения, чтобы оправдать свое неверие (Марк 8:12). Когда кто-то не хочет верить, никакое знамение не сможет его убедить.</a:t>
            </a:r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AD6CA4C0-E789-391B-A0AF-EA40B667E125}"/>
              </a:ext>
            </a:extLst>
          </p:cNvPr>
          <p:cNvSpPr/>
          <p:nvPr/>
        </p:nvSpPr>
        <p:spPr>
          <a:xfrm>
            <a:off x="106451" y="1476375"/>
            <a:ext cx="533400" cy="552145"/>
          </a:xfrm>
          <a:prstGeom prst="rtTriangle">
            <a:avLst/>
          </a:prstGeom>
          <a:solidFill>
            <a:srgbClr val="446778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riángulo rectángulo 22">
            <a:extLst>
              <a:ext uri="{FF2B5EF4-FFF2-40B4-BE49-F238E27FC236}">
                <a16:creationId xmlns:a16="http://schemas.microsoft.com/office/drawing/2014/main" id="{A7975855-D485-B3D5-BDA4-F58CB96D1ED9}"/>
              </a:ext>
            </a:extLst>
          </p:cNvPr>
          <p:cNvSpPr/>
          <p:nvPr/>
        </p:nvSpPr>
        <p:spPr>
          <a:xfrm flipV="1">
            <a:off x="106451" y="2099801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riángulo rectángulo 23">
            <a:extLst>
              <a:ext uri="{FF2B5EF4-FFF2-40B4-BE49-F238E27FC236}">
                <a16:creationId xmlns:a16="http://schemas.microsoft.com/office/drawing/2014/main" id="{8DCC6397-1B65-8ABC-479E-E34E91532716}"/>
              </a:ext>
            </a:extLst>
          </p:cNvPr>
          <p:cNvSpPr/>
          <p:nvPr/>
        </p:nvSpPr>
        <p:spPr>
          <a:xfrm flipH="1">
            <a:off x="2657768" y="3512575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riángulo rectángulo 24">
            <a:extLst>
              <a:ext uri="{FF2B5EF4-FFF2-40B4-BE49-F238E27FC236}">
                <a16:creationId xmlns:a16="http://schemas.microsoft.com/office/drawing/2014/main" id="{4DDCCCAA-C42E-6D62-6715-B22BDD3DB884}"/>
              </a:ext>
            </a:extLst>
          </p:cNvPr>
          <p:cNvSpPr/>
          <p:nvPr/>
        </p:nvSpPr>
        <p:spPr>
          <a:xfrm flipH="1" flipV="1">
            <a:off x="2704416" y="4144570"/>
            <a:ext cx="533400" cy="552145"/>
          </a:xfrm>
          <a:prstGeom prst="rtTriangle">
            <a:avLst/>
          </a:prstGeom>
          <a:solidFill>
            <a:srgbClr val="94C5A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9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897FE-4BAF-758D-4C29-79C252FE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726657-32A1-4B02-A2FC-A8D301A7409C}"/>
              </a:ext>
            </a:extLst>
          </p:cNvPr>
          <p:cNvSpPr txBox="1"/>
          <p:nvPr/>
        </p:nvSpPr>
        <p:spPr>
          <a:xfrm>
            <a:off x="1" y="0"/>
            <a:ext cx="94869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spc="300" dirty="0">
                <a:ln/>
                <a:solidFill>
                  <a:srgbClr val="CC9900"/>
                </a:solidFill>
              </a:rPr>
              <a:t>МЕРА ВЕРЫ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686B8B-0449-F6F7-F3FE-503A980CCD5F}"/>
              </a:ext>
            </a:extLst>
          </p:cNvPr>
          <p:cNvSpPr txBox="1"/>
          <p:nvPr/>
        </p:nvSpPr>
        <p:spPr>
          <a:xfrm>
            <a:off x="0" y="683091"/>
            <a:ext cx="97476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«Он ответил: „Если у вас будет вера с горчичное зерно, вы сможете сказать этому смоковнице: «Выкорчевывайся и посадись в море», и она послушается вас“»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(Лк 17:6)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5FE12BC-ACA2-50B7-72E8-8007B4460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1360810"/>
              </p:ext>
            </p:extLst>
          </p:nvPr>
        </p:nvGraphicFramePr>
        <p:xfrm>
          <a:off x="171450" y="1762185"/>
          <a:ext cx="11896725" cy="361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98A345C-60C9-4F82-43F5-140CC5EC6DBC}"/>
              </a:ext>
            </a:extLst>
          </p:cNvPr>
          <p:cNvSpPr txBox="1"/>
          <p:nvPr/>
        </p:nvSpPr>
        <p:spPr>
          <a:xfrm>
            <a:off x="361951" y="1451626"/>
            <a:ext cx="919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Существуют разные меры веры: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76F986-0CF8-430D-9527-437172F3AF6F}"/>
              </a:ext>
            </a:extLst>
          </p:cNvPr>
          <p:cNvSpPr txBox="1"/>
          <p:nvPr/>
        </p:nvSpPr>
        <p:spPr>
          <a:xfrm>
            <a:off x="-2" y="5221335"/>
            <a:ext cx="9124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Ясно, что вера может расти по мере того, как корни неверия вырываются с корнем. Убежденность должна постепенно заменить сомнение. Наша просьба должна быть такой: «Увеличь нашу веру» (Лк. 17:5).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ECA924-5FEC-A1CF-4E29-407A9965AC68}"/>
              </a:ext>
            </a:extLst>
          </p:cNvPr>
          <p:cNvSpPr txBox="1"/>
          <p:nvPr/>
        </p:nvSpPr>
        <p:spPr>
          <a:xfrm>
            <a:off x="-3" y="6157048"/>
            <a:ext cx="9747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Благодаря действию Святого Духа, изучению Библии и нашему опыту общения с Богом мы сможем заметить, что «вера ваша растет» (2 Фес. 1:3).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D78D27D-6DD7-C4C8-43BD-28C722BF96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58374" y="140278"/>
            <a:ext cx="2047875" cy="1555252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803AE2-3B3E-1146-9AAA-FC144E7E13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" r="1982"/>
          <a:stretch>
            <a:fillRect/>
          </a:stretch>
        </p:blipFill>
        <p:spPr>
          <a:xfrm>
            <a:off x="9747679" y="5307168"/>
            <a:ext cx="2320496" cy="145546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9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9" grpId="0" uiExpand="1">
        <p:bldSub>
          <a:bldDgm bld="one"/>
        </p:bldSub>
      </p:bldGraphic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25B586-9746-4708-4306-99412B0EF4B7}"/>
              </a:ext>
            </a:extLst>
          </p:cNvPr>
          <p:cNvSpPr txBox="1"/>
          <p:nvPr/>
        </p:nvSpPr>
        <p:spPr>
          <a:xfrm>
            <a:off x="1429303" y="0"/>
            <a:ext cx="938618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/>
            <a:r>
              <a:rPr lang="en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ВЕРА И ЧУВСТВА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ADE85D-92DD-CF00-7EF2-5CBD1ADE5D27}"/>
              </a:ext>
            </a:extLst>
          </p:cNvPr>
          <p:cNvSpPr txBox="1"/>
          <p:nvPr/>
        </p:nvSpPr>
        <p:spPr>
          <a:xfrm>
            <a:off x="1852611" y="702766"/>
            <a:ext cx="84867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«Ибо благодатью вы спасены через веру, и это не от вас, это дар </a:t>
            </a:r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Божий» </a:t>
            </a:r>
            <a:r>
              <a:rPr lang="en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(Ефесянам 2:8)</a:t>
            </a:r>
            <a:endParaRPr lang="es-ES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A346A7-362E-D80F-7481-28635E0931BA}"/>
              </a:ext>
            </a:extLst>
          </p:cNvPr>
          <p:cNvSpPr txBox="1"/>
          <p:nvPr/>
        </p:nvSpPr>
        <p:spPr>
          <a:xfrm>
            <a:off x="9523" y="1443632"/>
            <a:ext cx="6915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Является ли вера чувством или рациональным актом?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DCBA4B-D869-C16F-5191-1E5EC2FFA8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3568055"/>
            <a:ext cx="5430479" cy="3103131"/>
          </a:xfrm>
          <a:prstGeom prst="roundRect">
            <a:avLst>
              <a:gd name="adj" fmla="val 1033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0E4165-E2A1-AEC6-DD4D-E33250594D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372" y="1515947"/>
            <a:ext cx="2773713" cy="1885258"/>
          </a:xfrm>
          <a:prstGeom prst="roundRect">
            <a:avLst>
              <a:gd name="adj" fmla="val 11111"/>
            </a:avLst>
          </a:prstGeom>
          <a:ln w="92075" cap="rnd">
            <a:solidFill>
              <a:srgbClr val="BB112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15900" h="152400" prst="hardEdge"/>
            <a:extrusionClr>
              <a:srgbClr val="FFFFFF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A565AF-F6DA-685D-D759-91E33B9948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1515947"/>
            <a:ext cx="2513678" cy="1885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45F617-D6FC-4763-4A46-99A0E77280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83" y="92269"/>
            <a:ext cx="1298719" cy="1298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45AF5E-91BC-3445-EA9B-BACDE8B388BF}"/>
              </a:ext>
            </a:extLst>
          </p:cNvPr>
          <p:cNvSpPr txBox="1"/>
          <p:nvPr/>
        </p:nvSpPr>
        <p:spPr>
          <a:xfrm>
            <a:off x="130583" y="4963770"/>
            <a:ext cx="65316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Но сама по себе вера — это не чувство; это «уверенность» и «убежденность» (Евр. 11:1). Это не то, что зависит от нашего настроения. Когда я чувствую себя слабым или ощущаю, что мое спасение далеко, именно тогда я должен проявить наибольшую веру.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4782332-8D1E-3CF1-C2F0-4B75E470CAA1}"/>
              </a:ext>
            </a:extLst>
          </p:cNvPr>
          <p:cNvSpPr txBox="1"/>
          <p:nvPr/>
        </p:nvSpPr>
        <p:spPr>
          <a:xfrm>
            <a:off x="114915" y="3708541"/>
            <a:ext cx="66217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Когда мы положительно реагируем на этот дар — когда мы начинаем проявлять веру — эта вера порождает в нас такие чувства, как радость, спокойствие, чувство духовного облегчения…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365A87F-E8E4-BF12-D258-6F72F8AD91F8}"/>
              </a:ext>
            </a:extLst>
          </p:cNvPr>
          <p:cNvSpPr txBox="1"/>
          <p:nvPr/>
        </p:nvSpPr>
        <p:spPr>
          <a:xfrm>
            <a:off x="114915" y="2751562"/>
            <a:ext cx="65316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Но давайте начнем с самого начала. Каково происхождение веры? Вера исходит от Бога, и Он дарует ее нам в качестве дара (Рим. 12:3; Еф. 2:8).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F0414B-DFAC-0474-1F3A-F02D548E859D}"/>
              </a:ext>
            </a:extLst>
          </p:cNvPr>
          <p:cNvSpPr txBox="1"/>
          <p:nvPr/>
        </p:nvSpPr>
        <p:spPr>
          <a:xfrm>
            <a:off x="142874" y="1832683"/>
            <a:ext cx="62388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Ответ на этот вопрос важен. Не то же самое сказать «Я ЧУВСТВУЮ себя спасенным», что сказать «Я ЗНАЮ, что я спасен».</a:t>
            </a:r>
          </a:p>
        </p:txBody>
      </p:sp>
    </p:spTree>
    <p:extLst>
      <p:ext uri="{BB962C8B-B14F-4D97-AF65-F5344CB8AC3E}">
        <p14:creationId xmlns:p14="http://schemas.microsoft.com/office/powerpoint/2010/main" val="25369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1FBAE-859D-2E19-DDBA-C59AD358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9AD7B2-D119-3747-AE41-ECD986F2BCED}"/>
              </a:ext>
            </a:extLst>
          </p:cNvPr>
          <p:cNvSpPr txBox="1"/>
          <p:nvPr/>
        </p:nvSpPr>
        <p:spPr>
          <a:xfrm>
            <a:off x="2143432" y="1679744"/>
            <a:ext cx="10048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ЧТО ТАКОЕ ВЕРА?</a:t>
            </a:r>
          </a:p>
        </p:txBody>
      </p:sp>
    </p:spTree>
    <p:extLst>
      <p:ext uri="{BB962C8B-B14F-4D97-AF65-F5344CB8AC3E}">
        <p14:creationId xmlns:p14="http://schemas.microsoft.com/office/powerpoint/2010/main" val="39828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6="http://schemas.microsoft.com/office/drawing/2014/main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01F4E-2A2E-A908-2E24-460DD90F0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E37AC45-BD54-96C4-96CE-41B85A8D3C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8165" y="806245"/>
            <a:ext cx="2611671" cy="22635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B4322D-837A-78CA-5EA8-972CCDF4F4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3" y="806246"/>
            <a:ext cx="2611670" cy="2263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7F316E-1E37-63A0-0504-71C513179FAB}"/>
              </a:ext>
            </a:extLst>
          </p:cNvPr>
          <p:cNvSpPr txBox="1"/>
          <p:nvPr/>
        </p:nvSpPr>
        <p:spPr>
          <a:xfrm>
            <a:off x="0" y="0"/>
            <a:ext cx="9055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ОПРЕДЕЛЕНИЕ И РАЗВИТИЕ ВЕРЫ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27D749-C810-F174-228E-85BF71B8CDD6}"/>
              </a:ext>
            </a:extLst>
          </p:cNvPr>
          <p:cNvSpPr txBox="1"/>
          <p:nvPr/>
        </p:nvSpPr>
        <p:spPr>
          <a:xfrm>
            <a:off x="5649836" y="704851"/>
            <a:ext cx="3363725" cy="12003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«Вера — это уверенность в том, чего мы надеемся, и доказательство того, чего мы не </a:t>
            </a:r>
            <a:r>
              <a:rPr lang="en" b="1" dirty="0">
                <a:latin typeface="Comic Sans MS" panose="030F0702030302020204" pitchFamily="66" charset="0"/>
              </a:rPr>
              <a:t>видим» </a:t>
            </a:r>
            <a:r>
              <a:rPr lang="en" sz="1400" b="1" dirty="0">
                <a:latin typeface="Comic Sans MS" panose="030F0702030302020204" pitchFamily="66" charset="0"/>
              </a:rPr>
              <a:t>(Евреям 11:1).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1FF48C-9BC2-0C42-0EED-AA4FFDD061E8}"/>
              </a:ext>
            </a:extLst>
          </p:cNvPr>
          <p:cNvSpPr txBox="1"/>
          <p:nvPr/>
        </p:nvSpPr>
        <p:spPr>
          <a:xfrm>
            <a:off x="11593" y="3081616"/>
            <a:ext cx="58159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Евреям 11:1, 3 и 6 дают нам широкое определение веры. Вера тесно связана с нашим представлением о Боге. Она побуждает нас верить в Него как в Создателя и Вознаграждающего.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141FB1-2815-2E6F-E6F4-B9CAC368D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2131775"/>
              </p:ext>
            </p:extLst>
          </p:nvPr>
        </p:nvGraphicFramePr>
        <p:xfrm>
          <a:off x="5966211" y="1896526"/>
          <a:ext cx="6214918" cy="4961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9C3DFD0C-AF29-ABF1-9367-1A395A220E8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182" y="190626"/>
            <a:ext cx="2810005" cy="19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1DAD0F0-8C04-96CC-F621-084F3C1E67D4}"/>
              </a:ext>
            </a:extLst>
          </p:cNvPr>
          <p:cNvSpPr txBox="1"/>
          <p:nvPr/>
        </p:nvSpPr>
        <p:spPr>
          <a:xfrm>
            <a:off x="-8379" y="5861140"/>
            <a:ext cx="76797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Как мы уже видели, у всех нас разный уровень веры. Как я могу развить ту веру, которая у меня есть, будь она небольшой или большой?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1CF7630-D741-922D-FF8A-94DE670FEF64}"/>
              </a:ext>
            </a:extLst>
          </p:cNvPr>
          <p:cNvSpPr txBox="1"/>
          <p:nvPr/>
        </p:nvSpPr>
        <p:spPr>
          <a:xfrm>
            <a:off x="-18003" y="4610945"/>
            <a:ext cx="59886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В остальной части этой главы Павел подробно рассказывает о вере многих мужчин и женщин, которые служат нам примером и ободрением, чтобы мы не унывали, ожидая награды.</a:t>
            </a:r>
          </a:p>
        </p:txBody>
      </p:sp>
    </p:spTree>
    <p:extLst>
      <p:ext uri="{BB962C8B-B14F-4D97-AF65-F5344CB8AC3E}">
        <p14:creationId xmlns:p14="http://schemas.microsoft.com/office/powerpoint/2010/main" val="364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1149</Words>
  <Application>Microsoft Office PowerPoint</Application>
  <PresentationFormat>Panorámica</PresentationFormat>
  <Paragraphs>73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docId:9361F656A04D6B2C1F42B6E2A1211AEB</cp:keywords>
  <cp:lastModifiedBy>Sergio</cp:lastModifiedBy>
  <cp:revision>99</cp:revision>
  <dcterms:created xsi:type="dcterms:W3CDTF">2026-04-05T13:32:58Z</dcterms:created>
  <dcterms:modified xsi:type="dcterms:W3CDTF">2026-05-10T04:38:55Z</dcterms:modified>
</cp:coreProperties>
</file>