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  <p:sldId id="281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Познакомьтесь с человеком и постепенно наладьте с ним дружеские отношения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Молитесь, чтобы Святой Дух действовал в сердце этого человека. Молитесь о подходящих возможностях пообщаться с ним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Ищите естественные способы рассказать о своем собственном опыте веры или предложить помолиться за него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Найдите способы познакомить вашего нового друга с другими людьми из вашей церкви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Молитесь о конкретных нуждах или вопросах, которые могут возникнуть у вашего нового друга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Ищите возможность показать ему, как Библия дает утешение, совет и руководство в нашей жизни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en-US" sz="1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Наступит момент, когда вы захотите спросить, не хочет ли ваш друг изучать Библию вместе с вами. Позже ваш друг, возможно, захочет креститься</a:t>
          </a:r>
          <a:endParaRPr lang="en-US" sz="16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Познакомьтесь с человеком и постепенно наладьте с ним дружеские отношения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Молитесь, чтобы Святой Дух действовал в сердце этого человека. Молитесь о подходящих возможностях пообщаться с ним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Ищите естественные способы рассказать о своем собственном опыте веры или предложить помолиться за него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Найдите способы познакомить вашего нового друга с другими людьми из вашей церкви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Молитесь о конкретных нуждах или вопросах, которые могут возникнуть у вашего нового друга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Ищите возможность показать ему, как Библия дает утешение, совет и руководство в нашей жизни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Наступит момент, когда вы захотите спросить, не хочет ли ваш друг изучать Библию вместе с вами. Позже ваш друг, возможно, захочет креститься</a:t>
          </a:r>
          <a:endParaRPr lang="en-US" sz="16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8543117" y="6471821"/>
            <a:ext cx="364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12 от 20 июня 2026 года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5534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-US" sz="5400" b="1" spc="1000" noProof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РАССКАЖИ О НЕМ</a:t>
            </a: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dec="http://schemas.microsoft.com/office/drawing/2017/decorative" xmlns:p16="http://schemas.microsoft.com/office/powerpoint/2015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860177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-795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300" noProof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БОГ ИЩЕТ СВОИХ ДЕТЕЙ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140325" y="640778"/>
            <a:ext cx="11806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«Разве не Ефрем — мой любимый сын, дитя, в котором я нахожу удовольствие? Хотя я часто говорю против него, я все же помню его. Поэтому мое сердце тоскует по нему; „Я испытываю к нему великое сострадание“, — говорит Господь»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Иеремия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31:20).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4578340" y="1648107"/>
            <a:ext cx="4692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В определенный момент Божий народ разделился: Ефрем (северное царство) отвернулся от Бога; Иуда (южное царство) остался верным.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0791" y="1884111"/>
            <a:ext cx="2780885" cy="2423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3625" y="5025123"/>
            <a:ext cx="2174954" cy="1631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0" y="4817346"/>
            <a:ext cx="9987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Тех, кто служил Богу, а затем отвернулся от Него, Бог продолжает с любовью призывать. Они — Его дети, и Он любит их и настойчиво призывает их вернуться к Нему.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4578340" y="2955728"/>
            <a:ext cx="45942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Несмотря на его отступничество, Бог продолжал считать Ефрема своим возлюбленным сыном (Иер. 31:20). Он даже изобразил его бабушку, Рахиль, плачущей о своих сыновьях, которые умерли в своих грехах (Иер. 31:15).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-1" y="5570969"/>
            <a:ext cx="9973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Возможно, некоторые из наших собственных детей, которые когда-то знали веру, отвернулись от нее. Но вместо того, чтобы отвернуться от них, мы должны продолжать любить их и ласково обращаться к ним. Бог напоминает нам, что они являются объектом Его нежнейшего сострадания, и Он искренне желает, чтобы они вернулись к Нему.</a:t>
            </a: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МЫ ИЩЕМ ТОГО, КТО УШЕЛ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688789" y="653065"/>
            <a:ext cx="10630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«Хотя Я и рассею их среди народов, но в дальних землях они вспомнят Меня.    Они и их дети выживут, и они вернутся» 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Захария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10:9)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6" y="1411681"/>
            <a:ext cx="8229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Наш супруг; наш сын; наша дочь; наш друг; наш сосед; тот брат или сестра, которые раньше сидели на той скамье… Когда-то они поклонялись вместе с нами, но где они сейчас?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500" y="3703215"/>
            <a:ext cx="3514432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5" y="3355790"/>
            <a:ext cx="44916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Наш долг — пойти, найти их и вернуть в стадо. Как нам это сделать? Во-первых, молясь. Во-вторых, являя собой пример любви и доброты по отношению к ним.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7" y="2430912"/>
            <a:ext cx="8229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Есть много причин, по которым люди уходят из церкви. Мы не призваны судить их причины, критиковать их мотивы или просто забывать о них.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5" y="5023597"/>
            <a:ext cx="43790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Свидетельство вашей жизни, ваши поступки, слова и молитвы за того, кто отдалился от Бога, могут радикально изменить его жизнь и будущее.</a:t>
            </a: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1351281" y="623052"/>
            <a:ext cx="926592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noProof="0" dirty="0">
                <a:latin typeface="Constantia" panose="02030602050306030303" pitchFamily="18" charset="0"/>
              </a:rPr>
              <a:t>«Бог мог бы поручить проповедь Евангелия и всю работу милосердного служения небесным ангелам. Он мог бы использовать другие средства для осуществления Своей цели. Но в Своей бесконечной любви Он решил сделать нас Своими соработниками, соработниками Христа и ангелов, чтобы мы могли разделить благословение, радость и духовное возвышение, которые являются плодом этого бескорыстного служения. […]</a:t>
            </a:r>
          </a:p>
          <a:p>
            <a:pPr>
              <a:spcBef>
                <a:spcPts val="600"/>
              </a:spcBef>
            </a:pPr>
            <a:r>
              <a:rPr lang="en-US" sz="2100" b="1" noProof="0" dirty="0">
                <a:latin typeface="Constantia" panose="02030602050306030303" pitchFamily="18" charset="0"/>
              </a:rPr>
              <a:t>Если вы будете трудиться так, как Христос предназначает Своим ученикам, и завоевывать души для Него, вы почувствуете потребность в более глубоком опыте и большем познании божественных вещей, и будете жаждать и алкать праведности. Вы будете умолять Бога, и ваша вера укрепится, а ваша душа будет пить более глубокими глотками из источника спасения. Столкновение с противостоянием и испытаниями приведет вас к Библии и молитве. Вы будете расти в благодати и познании Христа и приобретете богатый </a:t>
            </a:r>
            <a:r>
              <a:rPr lang="en-US" sz="2100" b="1" noProof="0" dirty="0" err="1">
                <a:latin typeface="Constantia" panose="02030602050306030303" pitchFamily="18" charset="0"/>
              </a:rPr>
              <a:t>опыт</a:t>
            </a:r>
            <a:r>
              <a:rPr lang="en-US" sz="2100" b="1" noProof="0" dirty="0">
                <a:latin typeface="Constantia" panose="02030602050306030303" pitchFamily="18" charset="0"/>
              </a:rPr>
              <a:t>».</a:t>
            </a:r>
            <a:endParaRPr lang="en-US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7503281" y="5896394"/>
            <a:ext cx="3355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Э. Г. Уайт </a:t>
            </a:r>
            <a:r>
              <a:rPr lang="en-US" sz="1600" b="1" noProof="0" dirty="0"/>
              <a:t>(Путь ко Христу, стр. 79-80)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190FFD-30A2-4BD4-AF56-27A026AB5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229431" y="412788"/>
            <a:ext cx="4369201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«Господь Бог дал Мне уста мудрого, чтобы Я знал, как сказать слово кстати утомленному. Он пробуждает Меня утром за утром, Он пробуждает Мое ухо, чтобы я слушал, как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мудрый»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(Исаия 50:4)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191375" y="3429000"/>
            <a:ext cx="481965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rgbClr val="A70FDB"/>
                </a:solidFill>
              </a:rPr>
              <a:t>О чем нам следует рассказывать?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Великое поручение</a:t>
            </a:r>
          </a:p>
          <a:p>
            <a:pPr>
              <a:spcBef>
                <a:spcPts val="1800"/>
              </a:spcBef>
            </a:pPr>
            <a:r>
              <a:rPr lang="en-US" sz="2000" b="1" noProof="0" dirty="0">
                <a:solidFill>
                  <a:srgbClr val="00A44E"/>
                </a:solidFill>
              </a:rPr>
              <a:t>Как мы можем делиться?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Подражание Иисусу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Развивать дружбу</a:t>
            </a:r>
          </a:p>
          <a:p>
            <a:pPr>
              <a:spcBef>
                <a:spcPts val="1800"/>
              </a:spcBef>
            </a:pPr>
            <a:r>
              <a:rPr lang="en-US" sz="2000" b="1" noProof="0" dirty="0">
                <a:solidFill>
                  <a:srgbClr val="C64D1C"/>
                </a:solidFill>
              </a:rPr>
              <a:t>Как вернуть тех, кто ушел?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Бог ищет Своих детей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Мы ищем того, кто ушел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5" y="358096"/>
            <a:ext cx="819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Тысячи людей не знают Иисуса по-настоящему. Мы называем их «заблудшими овцами», но они даже не подозревают, что заблудились. И как они узнают, что нуждаются в Иисусе, если никто не объяснит им этого?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144" y="306411"/>
            <a:ext cx="3379851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4039829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097548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389871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481615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479639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518687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4343754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423" y="5640663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342726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5" y="2649206"/>
            <a:ext cx="8191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Как Бог решил достучаться до всех этих людей? Через нас. Это и есть наше «великое поручение».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4" y="1492003"/>
            <a:ext cx="8191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Бог заботится о каждом человеке на этой планете и «хочет, чтобы все люди спаслись и пришли к познанию истины» (1 Тим. 2:4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 Это касается как тех, кто не знает Его, так и тех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кто,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познав Его, отвернулся от Его путей.</a:t>
            </a: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1351508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ru-RU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 ЧЕМ НАМ СЛЕДУЕТ РАССКАЗАТЬ</a:t>
            </a:r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0"/>
            <a:ext cx="93891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noProof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ВЕЛИКОЕ ПОРУЧЕНИЕ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3167062" y="685682"/>
            <a:ext cx="8524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«Итак, идите и научите все народы, крестя их во имя Отца и Сына и Святого Духа»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(Матфея 28:19)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479450"/>
            <a:ext cx="6769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«Идите… ко всем народам» — такую заповедь дал Иисус людям, собравшимся увидеть Его после Его воскресения (Мф. 28:18-19а).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94605" y="4656906"/>
            <a:ext cx="4170182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40879" y="4629010"/>
            <a:ext cx="51848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Подобно Петру и Иоанну, «мы не можем не говорить о том, что видели и слышали» (Деяния 4:20). Мы можем говорить с амвона, проповедовать на улицах, делиться своим свидетельством в социальных сетях или просто рассказывать о нем кому-то. Мы все участвуем в этом.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12304" y="3490256"/>
            <a:ext cx="67697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Те ученики, в свою очередь, учили других учеников… и так продолжалось две тысячи лет… вплоть до наших дней. Теперь мы — те, кто получает повеление Иисуса.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4" y="2484853"/>
            <a:ext cx="6838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Что им предстояло делать? Им предстояло идти и делать учеников. То есть, общаться с людьми, крестить их и учить их быть учениками Иисуса (Мф. 28:19-20).</a:t>
            </a: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2028616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z="8000" noProof="0" dirty="0"/>
              <a:t>КАК МЫ МОЖЕМ </a:t>
            </a:r>
            <a:r>
              <a:rPr lang="ru-RU" sz="8000" noProof="0" dirty="0"/>
              <a:t>БЛАГОВЕСТВОВАТЬ</a:t>
            </a:r>
            <a:r>
              <a:rPr lang="en-US" sz="8000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ПОДРАЖАТЬ ИИСУСУ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062037" y="723886"/>
            <a:ext cx="10067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«Ибо любовь Христова побуждает нас, потому что мы убеждены, что один умер за всех» 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(2 </a:t>
            </a:r>
            <a:r>
              <a:rPr lang="en-US" sz="1400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Коринфянам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5:14а)</a:t>
            </a:r>
            <a:endParaRPr lang="en-US" b="1" noProof="0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26317" y="1468515"/>
            <a:ext cx="765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Что побудило Иисуса искать «потерянных овец» (Мф. 15:24)?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845776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3946679"/>
            <a:ext cx="5438868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26317" y="1923420"/>
            <a:ext cx="68221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Несомненно, это была Его любовь к нам (Мф. 9:36; Еф. 5:2). Он также вложил Свою любовь в нас, чтобы мы могли делиться ею с теми, кто еще не знает Иисуса. Иногда люди пытаются заставить других принять Иисуса для их же блага. Но это не тот метод, который выбрал Бог.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728051" y="4538065"/>
            <a:ext cx="64639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Бог не заставлял Адама и Еву не грешить. Он не заставлял допотопных людей войти в ковчег. Он не заставлял ниневитян принять Его. Он говорил с ними с любовью и предупреждал их о последствиях следования своими путями.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728051" y="6150114"/>
            <a:ext cx="6457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Подражая Иисусу, мы показываем Его любовь другим и приглашаем их следовать за Ним.</a:t>
            </a: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0"/>
            <a:ext cx="570506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noProof="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В</a:t>
            </a:r>
            <a:r>
              <a:rPr lang="ru-RU" sz="3600" noProof="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ЗРА</a:t>
            </a:r>
            <a:r>
              <a:rPr lang="en-US" sz="3600" noProof="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Щ</a:t>
            </a:r>
            <a:r>
              <a:rPr lang="ru-RU" sz="3600" noProof="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И</a:t>
            </a:r>
            <a:r>
              <a:rPr lang="en-US" sz="3600" noProof="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ВАНИЕ ДРУЖБЫ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1" y="496661"/>
            <a:ext cx="561560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«…Будьте всегда готовы дать ответ каждому, кто спрашивает вас о причине вашей надежды. Но делайте это с кротостью и уважением»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Петра 3:15).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98783" y="1592035"/>
            <a:ext cx="5416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Мы все являемся проповедниками Иисуса и по велению должны быть готовы к этому (1 Петра 3:15). Но не все из нас знают, как проповедовать. Однако у нас есть обещание, что Сам Бог даст нам нужные слова (Исаия 50:4).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378084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-1" y="5585162"/>
            <a:ext cx="57050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Вот несколько простых советов, о которых стоит помнить, когда вы думаете о том, как более целенаправленно делиться Иисусом с другими: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590661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590662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dgm="http://schemas.openxmlformats.org/drawingml/2006/diagram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1" y="2151727"/>
            <a:ext cx="1219199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z="8000" noProof="0" dirty="0"/>
              <a:t>КАК ВЕРНУТЬ ТЕХ, </a:t>
            </a:r>
            <a:r>
              <a:rPr lang="ru-RU" sz="8000" noProof="0" dirty="0"/>
              <a:t>    </a:t>
            </a:r>
            <a:r>
              <a:rPr lang="en-US" sz="8000" noProof="0" dirty="0"/>
              <a:t>КТО УШЕЛ?</a:t>
            </a:r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1293</Words>
  <Application>Microsoft Office PowerPoint</Application>
  <PresentationFormat>Panorámica</PresentationFormat>
  <Paragraphs>56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 Display</vt:lpstr>
      <vt:lpstr>Constantia</vt:lpstr>
      <vt:lpstr>Aptos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docId:015E44414AA1D9B55D47F9BBE3872DC5</cp:keywords>
  <cp:lastModifiedBy>Sergio</cp:lastModifiedBy>
  <cp:revision>107</cp:revision>
  <dcterms:created xsi:type="dcterms:W3CDTF">2026-05-02T16:09:24Z</dcterms:created>
  <dcterms:modified xsi:type="dcterms:W3CDTF">2026-05-17T06:53:00Z</dcterms:modified>
</cp:coreProperties>
</file>