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Редактировать стиль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Коринфянам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Коринфянам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Коринфянам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Коринфянам 11:16–31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Коринфянам 11:16–31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КАК ПОСТУПАТЬ С ЛОЖНЫМИ УЧИТЕЛЯМИ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Урок 12 от 19 сентября 2026 г.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«Ибо оружия нашей борьбы не плотские, но имеют божественную силу для разрушения крепостей»                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Коринфянам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normAutofit fontScale="98876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Духовная борьба: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Оружие для нападения (2 Коринфянам 10:1–11)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Правильная защита (2 Коринфянам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поступать с лжеучителями: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Обманщики, маскирующиеся под апостолов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Кор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Павел и лжеучителя (2 Коринфянам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Самоанализ и победа (2 Коринфянам 12:14–13:10)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100484" y="118017"/>
            <a:ext cx="6988574" cy="1323439"/>
          </a:xfrm>
          <a:prstGeom prst="rect">
            <a:avLst/>
          </a:prstGeom>
          <a:noFill/>
        </p:spPr>
        <p:txBody>
          <a:bodyPr wrap="square" rtlCol="0">
            <a:normAutofit fontScale="97547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Павел поставил перед собой задачу постоянно быть в курсе дел всех церквей. Зачем? Чтобы знать, нужна ли им помощь, посещение, утешение или слово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ободрения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Кор.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799" y="3954381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149438" y="2350339"/>
            <a:ext cx="6939620" cy="132343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конце своего второго послания к коринфянам Павел затрагивает проблему этих лжеучителей. Как мы можем их распознать? Как мы можем сражаться с ними в этой духовной борьбе? Как мы можем одержать над ними победу?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149439" y="1371120"/>
            <a:ext cx="6939618" cy="1015663"/>
          </a:xfrm>
          <a:prstGeom prst="rect">
            <a:avLst/>
          </a:prstGeom>
          <a:noFill/>
        </p:spPr>
        <p:txBody>
          <a:bodyPr wrap="square">
            <a:normAutofit fontScale="9664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Иногда ему сообщали о лжеучителях, которые вводили верующих в заблуждение. Когда это происходило, апостол был полон негодования (2 Кор.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ДУХОВНАЯ БОРЬБА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ОРУЖИЕ </a:t>
            </a:r>
            <a:r>
              <a:rPr kumimoji="0" lang="en-US" sz="4400" b="1" i="0" u="none" strike="noStrike" kern="1200" cap="none" spc="300" normalizeH="0" baseline="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ДЛЯ НАПАДЕНИЯ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Ибо оружие нашей борьбы не плотское, но имеет божественную силу, чтобы разрушать крепости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8183745" cy="707886"/>
          </a:xfrm>
          <a:prstGeom prst="rect">
            <a:avLst/>
          </a:prstGeom>
          <a:noFill/>
        </p:spPr>
        <p:txBody>
          <a:bodyPr wrap="square" rtlCol="0">
            <a:normAutofit fontScale="90908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Павла обвиняли в том, что в жизни он был трусом и неуклюжим человеком, хотя в своих письмах он высказывался резко (2 Кор.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3887392" cy="1323439"/>
          </a:xfrm>
          <a:prstGeom prst="rect">
            <a:avLst/>
          </a:prstGeom>
          <a:noFill/>
        </p:spPr>
        <p:txBody>
          <a:bodyPr wrap="square">
            <a:normAutofit fontScale="90476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Власть Павла была дана ему Христом, и он всегда использовал её для созидания, а не для разрушения (2 Кор.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8104693" cy="1323439"/>
          </a:xfrm>
          <a:prstGeom prst="rect">
            <a:avLst/>
          </a:prstGeom>
          <a:noFill/>
        </p:spPr>
        <p:txBody>
          <a:bodyPr wrap="square">
            <a:normAutofit fontScale="87964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 этим «оружиям» относится поведение, проникнутое смирением и кротостью Христа (Мф. 11:29). Но они также включают в себя твёрдую позицию против беззакония, как поступал Иисус (Мф. 21:12–13), или же чёткое высказывание своего мнения, когда это необходимо (Мф. 23:23–27).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631216"/>
          </a:xfrm>
          <a:prstGeom prst="rect">
            <a:avLst/>
          </a:prstGeom>
          <a:noFill/>
        </p:spPr>
        <p:txBody>
          <a:bodyPr wrap="square">
            <a:normAutofit fontScale="90409" lnSpcReduction="10000"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ответ на этот аргумент Павел ясно дал понять, что он чувствует себя способным быть столь же суровым при личной встрече, как и в письме, но что он не опустится до использования «плотского оружия» (такого как авторитаризм, телесные наказания или самовосхваление), а будет использовать только оружие, «</a:t>
            </a:r>
            <a:r>
              <a:rPr lang="en-US" sz="2000" b="1" noProof="0" dirty="0">
                <a:solidFill>
                  <a:prstClr val="black"/>
                </a:solidFill>
              </a:rPr>
              <a:t>мощное в Боге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» (2 Кор.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ПРАВИЛЬНАЯ ЗАЩИТА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Ибо одобрен не тот, кто хвалит себя, но тот, кого хвалит Господь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631216"/>
          </a:xfrm>
          <a:prstGeom prst="rect">
            <a:avLst/>
          </a:prstGeom>
          <a:noFill/>
        </p:spPr>
        <p:txBody>
          <a:bodyPr wrap="square" rtlCol="0">
            <a:normAutofit fontScale="90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Греческие философы брали большие суммы с учеников, желавших учиться у них. Чтобы привлечь этих учеников, они хвастались своими знаниями, своим социальным положением или важными людьми, которые их знали и уважали. Так же поступали и лжеучителя, проникшие в Коринф (2 Кор.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938992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Но Павел не брал плату за то, что делился своими знаниями, не предъявлял рекомендательных писем и не хвастался собой. И за это на него смотрели свысока! Как он мог защитить себя?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832077"/>
            <a:ext cx="7813033" cy="11595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Казалось бы, ему нужно было заслужить похвалу перед коринфянами, чтобы они его приняли. Но хвалить себя должен был не он сам (Прит. 27:2). Павел позволил Богу самому воздать ему похвалу (2 Кор.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Не хвалите себя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Пусть хвалит нас Бог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877077" cy="707886"/>
          </a:xfrm>
          <a:prstGeom prst="rect">
            <a:avLst/>
          </a:prstGeom>
          <a:noFill/>
        </p:spPr>
        <p:txBody>
          <a:bodyPr wrap="square">
            <a:normAutofit fontScale="84547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Если и есть что-то, чем мы можем хвастаться или за что можем хвалить себя, так это знание Бога и послушание Ему (Иер. 9:24; 2 Кор.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normAutofit fontScale="76159" lnSpcReduction="2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 ПОСТУПАТЬ С ЛОЖНЫМИ УЧИТЕЛЯМИ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normAutofit fontScale="90256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ОБМАНЩИКИ, МАСКИРУЮЩИЕСЯ ПОД АПОСТОЛОВ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Ибо такие люди — лжеапостолы, обманщики, притворяющиеся апостолами Христовыми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                    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Павел стремится привести к Христу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чистую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церковь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Кор. 11:2). Но церкви грозила опасность быть обманутой, как Ева, и перестать быть невестой Иисуса (2 Кор.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9240" y="2647096"/>
            <a:ext cx="5782787" cy="1803963"/>
          </a:xfrm>
          <a:prstGeom prst="rect">
            <a:avLst/>
          </a:prstGeom>
          <a:noFill/>
        </p:spPr>
        <p:txBody>
          <a:bodyPr wrap="square">
            <a:normAutofit fontScale="97911" lnSpcReduction="10000"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чём заключалась настоящая опасность? В Коринф прибыли иудеи, представлявшие себя «великими апостолами» Иисуса, и проповедовали «другого Иисуса», «</a:t>
            </a:r>
            <a:r>
              <a:rPr lang="en-US" sz="2000" b="1" noProof="0" dirty="0">
                <a:solidFill>
                  <a:prstClr val="black"/>
                </a:solidFill>
              </a:rPr>
              <a:t>иного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духа» и «</a:t>
            </a:r>
            <a:r>
              <a:rPr lang="en-US" sz="2000" b="1" noProof="0" dirty="0">
                <a:solidFill>
                  <a:prstClr val="black"/>
                </a:solidFill>
              </a:rPr>
              <a:t>иное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Евангелие».                                                                           (2 Кор. 11:4-5; Гал.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406828"/>
            <a:ext cx="6953636" cy="163121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Тот факт, что кто-то проповедует об Иисусе, ещё не означает, что он показывает нам настоящего Иисуса, как Он открыт в Библии. Их слова могут быть прекрасными, но и сам сатана умеет говорить чудеса и представлять себя «ангелом света» (2 Кор.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969202"/>
            <a:ext cx="12095582" cy="888797"/>
          </a:xfrm>
          <a:prstGeom prst="rect">
            <a:avLst/>
          </a:prstGeom>
          <a:noFill/>
        </p:spPr>
        <p:txBody>
          <a:bodyPr wrap="square">
            <a:normAutofit fontScale="92116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Своими поступками и словами истинные учителя преподают «истину Христову» (2 Кор. 11:9-10). А лжеучителя, лишь притворяющиеся благочестивыми, — это служители обмана, маскирующиеся под апостолов (2 Кор.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ПАВЕЛ И ЛОЖНЫЕ УЧИТЕЛИ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Они — иудеи? И я тоже. Они — израильтяне? И я тоже. Они — потомки Авраама? И я тоже.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                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normAutofit fontScale="94905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чём же заключалось сходство между Павлом и лжеучителями? Все они были иудеями, обратившимися в христианство (2 Кор.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582926"/>
            <a:ext cx="5184842" cy="1631216"/>
          </a:xfrm>
          <a:prstGeom prst="rect">
            <a:avLst/>
          </a:prstGeom>
          <a:noFill/>
        </p:spPr>
        <p:txBody>
          <a:bodyPr wrap="square">
            <a:normAutofit fontScale="9040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 на этом заканчивается «безумие» Павла. Он не хотел создавать впечатление, будто хочет хвастаться тем, что сделал для Христа. Его истинная гордость (или слава) заключалась в том, что Христос сделал для него.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Его истинная сила заключалась в его слабости, которая заставляла его полностью полагаться на Иисуса (2 Кор. 11:30–31; 12:6–10).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095497"/>
            <a:ext cx="8201970" cy="2554545"/>
          </a:xfrm>
          <a:prstGeom prst="rect">
            <a:avLst/>
          </a:prstGeom>
          <a:noFill/>
        </p:spPr>
        <p:txBody>
          <a:bodyPr wrap="square">
            <a:normAutofit fontScale="9108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чём же заключались различия между ними? Здесь начинается «безумие» Павла: «Они слуги Христовы? (Я, наверное, сошёл с ума, раз так говорю.) Я — больше» (2 Кор. 11:23). Если те хвастались тем, что пострадали за Христа, то Павел имел гораздо больше оснований для этого: его бичевали; сажали в тюрьму; угрожали смертью; побивали камнями; он терпел кораблекрушение; погружался в опасности всякого рода; испытывал голод, жажду, холод и наготу; постоянно заботился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церквах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Кор. 11:23б–29).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САМОАНАЛИЗ И ПОБЕДА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Испытайте самих себя, в вере ли вы; проверьте самих себя. Разве вы не понимаете, что Христос Иисус в вас — если, конечно, вы не провалили испытание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?»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Приближалось время, когда Павел должен был посетить Коринф. Что он там обнаружит и как ему следует поступить в этой ситуации? (2 Кор. 13:1–2).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463779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Павел был готов решительно применить церковную дисциплину: примирить раскаявшихся и наказать упорных.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92413" y="6133803"/>
            <a:ext cx="8006557" cy="707886"/>
          </a:xfrm>
          <a:prstGeom prst="rect">
            <a:avLst/>
          </a:prstGeom>
          <a:noFill/>
        </p:spPr>
        <p:txBody>
          <a:bodyPr wrap="square">
            <a:normAutofit fontScale="92111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Павел, со своей стороны, молился о том, чтобы они перестали творить зло и творили добро, а также достигли совершенства (2 Кор. 13:7–9).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Поэтому, прежде чем наступит это время, коринфянам следует поразмыслить и испытать самих себя (2 Кор.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462066"/>
            <a:ext cx="5158012" cy="2544784"/>
          </a:xfrm>
          <a:prstGeom prst="rect">
            <a:avLst/>
          </a:prstGeom>
          <a:noFill/>
        </p:spPr>
        <p:txBody>
          <a:bodyPr wrap="square">
            <a:normAutofit fontScale="97976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опасался, что, прибыв туда, найдёт их в раздорах и различных грехах. Он боялся, что ему придётся плакать о нераскаявшихся грешниках (2 Кор. 12:20–21).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293757"/>
          </a:xfrm>
          <a:prstGeom prst="rect">
            <a:avLst/>
          </a:prstGeom>
          <a:noFill/>
        </p:spPr>
        <p:txBody>
          <a:bodyPr wrap="square">
            <a:normAutofit fontScale="96254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«Народ Божий направляется к Писанию как к своей защите от влияния лжеучителей и обманчивой силы духов тьмы. Сатана использует все возможные уловки, чтобы помешать людям обрести знание Библии; ибо её ясные изречения раскрывают его обманы. При каждом возрождении Божьего дела князь зла пробуждается к ещё более интенсивной деятельности; сейчас он прилагает все свои усилия для окончательной борьбы против Христа и Его последователей. […] Подделка будет настолько похожа на подлинник, что различить их будет невозможно, кроме как с помощью Священного Писания. Каждое утверждение и каждое чудо должны проверяться по его свидетельству».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square" rtlCol="0">
            <a:normAutofit fontScale="90312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Э. Г. Уайт («Великая борьба», стр.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1305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keywords>, docId:FE6B094C63407FB6EED1E75A8EF6723D</cp:keywords>
  <cp:lastModifiedBy>Sergio</cp:lastModifiedBy>
  <cp:revision>23</cp:revision>
  <dcterms:created xsi:type="dcterms:W3CDTF">2026-08-18T22:37:24Z</dcterms:created>
  <dcterms:modified xsi:type="dcterms:W3CDTF">2026-09-14T17:27:48Z</dcterms:modified>
</cp:coreProperties>
</file>