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71" r:id="rId4"/>
    <p:sldId id="258" r:id="rId5"/>
    <p:sldId id="259" r:id="rId6"/>
    <p:sldId id="260" r:id="rId7"/>
    <p:sldId id="266" r:id="rId8"/>
    <p:sldId id="261" r:id="rId9"/>
    <p:sldId id="262" r:id="rId10"/>
    <p:sldId id="270" r:id="rId11"/>
    <p:sldId id="263" r:id="rId12"/>
    <p:sldId id="267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CE8"/>
    <a:srgbClr val="D2ECB6"/>
    <a:srgbClr val="D9FF85"/>
    <a:srgbClr val="FFD15D"/>
    <a:srgbClr val="A17301"/>
    <a:srgbClr val="FFEAB7"/>
    <a:srgbClr val="E09F01"/>
    <a:srgbClr val="AC4D50"/>
    <a:srgbClr val="BDD9E4"/>
    <a:srgbClr val="006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07" autoAdjust="0"/>
    <p:restoredTop sz="94673" autoAdjust="0"/>
  </p:normalViewPr>
  <p:slideViewPr>
    <p:cSldViewPr snapToGrid="0">
      <p:cViewPr varScale="1">
        <p:scale>
          <a:sx n="107" d="100"/>
          <a:sy n="107" d="100"/>
        </p:scale>
        <p:origin x="8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89E9B-71C7-4F4B-B8E8-11B9E8891458}" type="doc">
      <dgm:prSet loTypeId="urn:microsoft.com/office/officeart/2008/layout/BendingPictureSemiTransparentText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D5FA090-E523-4569-82E8-B47B61003D6E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en" sz="1800" b="1" dirty="0" err="1">
              <a:solidFill>
                <a:schemeClr val="tx1"/>
              </a:solidFill>
            </a:rPr>
            <a:t>Yesu</a:t>
          </a:r>
          <a:r>
            <a:rPr lang="en" sz="1800" b="1" dirty="0">
              <a:solidFill>
                <a:schemeClr val="tx1"/>
              </a:solidFill>
            </a:rPr>
            <a:t> </a:t>
          </a:r>
          <a:r>
            <a:rPr lang="en" sz="1800" b="1" dirty="0" err="1">
              <a:solidFill>
                <a:schemeClr val="tx1"/>
              </a:solidFill>
            </a:rPr>
            <a:t>yaremye</a:t>
          </a:r>
          <a:r>
            <a:rPr lang="en" sz="1800" b="1" dirty="0">
              <a:solidFill>
                <a:schemeClr val="tx1"/>
              </a:solidFill>
            </a:rPr>
            <a:t> </a:t>
          </a:r>
          <a:r>
            <a:rPr lang="en" sz="1800" b="1" dirty="0" err="1">
              <a:solidFill>
                <a:schemeClr val="tx1"/>
              </a:solidFill>
            </a:rPr>
            <a:t>ibiriho</a:t>
          </a:r>
          <a:r>
            <a:rPr lang="en" sz="1800" b="1" dirty="0">
              <a:solidFill>
                <a:schemeClr val="tx1"/>
              </a:solidFill>
            </a:rPr>
            <a:t> </a:t>
          </a:r>
          <a:r>
            <a:rPr lang="en" sz="1800" b="1" dirty="0" err="1">
              <a:solidFill>
                <a:schemeClr val="tx1"/>
              </a:solidFill>
            </a:rPr>
            <a:t>byose</a:t>
          </a:r>
          <a:r>
            <a:rPr lang="en" sz="1800" b="1" dirty="0">
              <a:solidFill>
                <a:schemeClr val="tx1"/>
              </a:solidFill>
            </a:rPr>
            <a:t> (Yohana 1:3)</a:t>
          </a:r>
        </a:p>
      </dgm:t>
    </dgm:pt>
    <dgm:pt modelId="{3D5C7BCB-2431-4257-9365-2D40668042AE}" type="par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6B4C9B7-9C4D-4C03-9F61-08BB20CBB4B6}" type="sib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C4699DD-471D-40AD-B16C-C778845D498D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" sz="1800" b="1" spc="-70" baseline="0" dirty="0" err="1">
              <a:solidFill>
                <a:schemeClr val="tx1"/>
              </a:solidFill>
            </a:rPr>
            <a:t>Yahindutse</a:t>
          </a:r>
          <a:r>
            <a:rPr lang="en" sz="1800" b="1" spc="-70" baseline="0" dirty="0">
              <a:solidFill>
                <a:schemeClr val="tx1"/>
              </a:solidFill>
            </a:rPr>
            <a:t> ‘</a:t>
          </a:r>
          <a:r>
            <a:rPr lang="en" sz="1800" b="1" spc="-70" baseline="0" dirty="0" err="1">
              <a:solidFill>
                <a:schemeClr val="tx1"/>
              </a:solidFill>
            </a:rPr>
            <a:t>ikiremwa</a:t>
          </a:r>
          <a:r>
            <a:rPr lang="en" sz="1800" b="1" spc="-70" baseline="0" dirty="0">
              <a:solidFill>
                <a:schemeClr val="tx1"/>
              </a:solidFill>
            </a:rPr>
            <a:t>’ (Yohana 1:14)</a:t>
          </a:r>
          <a:endParaRPr lang="es-ES" sz="1800" b="1" spc="-70" baseline="0" dirty="0">
            <a:solidFill>
              <a:schemeClr val="tx1"/>
            </a:solidFill>
          </a:endParaRPr>
        </a:p>
      </dgm:t>
    </dgm:pt>
    <dgm:pt modelId="{FC5DFF4E-5B91-4133-92A4-5F548B9213D0}" type="par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55B96651-BD50-4304-918D-CB6013598BA5}" type="sib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5E82F51-751F-41A8-9AD0-C119DE295093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GB" sz="1800" b="1" dirty="0" err="1">
              <a:solidFill>
                <a:schemeClr val="tx1"/>
              </a:solidFill>
            </a:rPr>
            <a:t>Yanyuze</a:t>
          </a:r>
          <a:r>
            <a:rPr lang="en-GB" sz="1800" b="1" dirty="0">
              <a:solidFill>
                <a:schemeClr val="tx1"/>
              </a:solidFill>
            </a:rPr>
            <a:t> mu </a:t>
          </a:r>
          <a:r>
            <a:rPr lang="en-GB" sz="1800" b="1" dirty="0" err="1">
              <a:solidFill>
                <a:schemeClr val="tx1"/>
              </a:solidFill>
            </a:rPr>
            <a:t>ngorane</a:t>
          </a:r>
          <a:r>
            <a:rPr lang="en-GB" sz="1800" b="1" dirty="0">
              <a:solidFill>
                <a:schemeClr val="tx1"/>
              </a:solidFill>
            </a:rPr>
            <a:t>, </a:t>
          </a:r>
          <a:r>
            <a:rPr lang="en-GB" sz="1800" b="1" dirty="0" err="1">
              <a:solidFill>
                <a:schemeClr val="tx1"/>
              </a:solidFill>
            </a:rPr>
            <a:t>kubabara</a:t>
          </a:r>
          <a:r>
            <a:rPr lang="en-GB" sz="1800" b="1" dirty="0">
              <a:solidFill>
                <a:schemeClr val="tx1"/>
              </a:solidFill>
            </a:rPr>
            <a:t>, </a:t>
          </a:r>
          <a:r>
            <a:rPr lang="en-GB" sz="1800" b="1" dirty="0" err="1">
              <a:solidFill>
                <a:schemeClr val="tx1"/>
              </a:solidFill>
            </a:rPr>
            <a:t>inzara</a:t>
          </a:r>
          <a:r>
            <a:rPr lang="en-GB" sz="1800" b="1" dirty="0">
              <a:solidFill>
                <a:schemeClr val="tx1"/>
              </a:solidFill>
            </a:rPr>
            <a:t> </a:t>
          </a:r>
          <a:r>
            <a:rPr lang="en-GB" sz="1800" b="1" dirty="0" err="1">
              <a:solidFill>
                <a:schemeClr val="tx1"/>
              </a:solidFill>
            </a:rPr>
            <a:t>n’uburibwe</a:t>
          </a:r>
          <a:r>
            <a:rPr lang="en-GB" sz="1800" b="1" dirty="0">
              <a:solidFill>
                <a:schemeClr val="tx1"/>
              </a:solidFill>
            </a:rPr>
            <a:t>, </a:t>
          </a:r>
          <a:r>
            <a:rPr lang="en-GB" sz="1800" b="1" dirty="0" err="1">
              <a:solidFill>
                <a:schemeClr val="tx1"/>
              </a:solidFill>
            </a:rPr>
            <a:t>nkatwe</a:t>
          </a:r>
          <a:r>
            <a:rPr lang="en" sz="1800" b="1" dirty="0">
              <a:solidFill>
                <a:schemeClr val="tx1"/>
              </a:solidFill>
            </a:rPr>
            <a:t> </a:t>
          </a:r>
          <a:br>
            <a:rPr lang="es-ES" sz="1800" b="1" dirty="0">
              <a:solidFill>
                <a:schemeClr val="tx1"/>
              </a:solidFill>
            </a:rPr>
          </a:br>
          <a:r>
            <a:rPr lang="en" sz="1800" b="1" dirty="0">
              <a:solidFill>
                <a:schemeClr val="tx1"/>
              </a:solidFill>
            </a:rPr>
            <a:t>(</a:t>
          </a:r>
          <a:r>
            <a:rPr lang="en" sz="1800" b="1" dirty="0" err="1">
              <a:solidFill>
                <a:schemeClr val="tx1"/>
              </a:solidFill>
            </a:rPr>
            <a:t>Yesaya</a:t>
          </a:r>
          <a:r>
            <a:rPr lang="en" sz="1800" b="1" dirty="0">
              <a:solidFill>
                <a:schemeClr val="tx1"/>
              </a:solidFill>
            </a:rPr>
            <a:t> 53:3; Mariko 11:12)</a:t>
          </a:r>
          <a:endParaRPr lang="es-ES" sz="1800" b="1" dirty="0">
            <a:solidFill>
              <a:schemeClr val="tx1"/>
            </a:solidFill>
          </a:endParaRPr>
        </a:p>
      </dgm:t>
    </dgm:pt>
    <dgm:pt modelId="{6470B101-6CC1-4124-A3C6-46C8AA06BF1A}" type="par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4C3D6B9-1DA5-4B6B-B0BD-CC4E1D346C32}" type="sib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D8C98AAC-9E60-487A-BFA4-1D141115039A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" sz="1800" b="1" dirty="0" err="1">
              <a:solidFill>
                <a:schemeClr val="tx1"/>
              </a:solidFill>
            </a:rPr>
            <a:t>Yageragejwe</a:t>
          </a:r>
          <a:r>
            <a:rPr lang="en" sz="1800" b="1" dirty="0">
              <a:solidFill>
                <a:schemeClr val="tx1"/>
              </a:solidFill>
            </a:rPr>
            <a:t> </a:t>
          </a:r>
          <a:r>
            <a:rPr lang="en" sz="1800" b="1" dirty="0" err="1">
              <a:solidFill>
                <a:schemeClr val="tx1"/>
              </a:solidFill>
            </a:rPr>
            <a:t>nkatwe</a:t>
          </a:r>
          <a:r>
            <a:rPr lang="en" sz="1800" b="1" dirty="0">
              <a:solidFill>
                <a:schemeClr val="tx1"/>
              </a:solidFill>
            </a:rPr>
            <a:t> (</a:t>
          </a:r>
          <a:r>
            <a:rPr lang="en" sz="1800" b="1" dirty="0" err="1">
              <a:solidFill>
                <a:schemeClr val="tx1"/>
              </a:solidFill>
            </a:rPr>
            <a:t>Abaheburayo</a:t>
          </a:r>
          <a:r>
            <a:rPr lang="en" sz="1800" b="1" dirty="0">
              <a:solidFill>
                <a:schemeClr val="tx1"/>
              </a:solidFill>
            </a:rPr>
            <a:t> 4:15)</a:t>
          </a:r>
        </a:p>
      </dgm:t>
    </dgm:pt>
    <dgm:pt modelId="{4CB70D7C-76EA-423C-AD93-6215FFEF250B}" type="par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72364C4-B4CB-4AA3-84FF-689A151E8DF3}" type="sib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D7BC7F4-1B42-4480-BD99-5412295323CC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n-GB" sz="1800" b="1" spc="-70" baseline="0" dirty="0" err="1">
              <a:solidFill>
                <a:schemeClr val="tx1"/>
              </a:solidFill>
            </a:rPr>
            <a:t>Nubwo</a:t>
          </a:r>
          <a:r>
            <a:rPr lang="en-GB" sz="1800" b="1" spc="-70" baseline="0" dirty="0">
              <a:solidFill>
                <a:schemeClr val="tx1"/>
              </a:solidFill>
            </a:rPr>
            <a:t> </a:t>
          </a:r>
          <a:r>
            <a:rPr lang="en-GB" sz="1800" b="1" spc="-70" baseline="0" dirty="0" err="1">
              <a:solidFill>
                <a:schemeClr val="tx1"/>
              </a:solidFill>
            </a:rPr>
            <a:t>ari</a:t>
          </a:r>
          <a:r>
            <a:rPr lang="en-GB" sz="1800" b="1" spc="-70" baseline="0" dirty="0">
              <a:solidFill>
                <a:schemeClr val="tx1"/>
              </a:solidFill>
            </a:rPr>
            <a:t> </a:t>
          </a:r>
          <a:r>
            <a:rPr lang="en-GB" sz="1800" b="1" spc="-70" baseline="0" dirty="0" err="1">
              <a:solidFill>
                <a:schemeClr val="tx1"/>
              </a:solidFill>
            </a:rPr>
            <a:t>umukiranutsi</a:t>
          </a:r>
          <a:r>
            <a:rPr lang="en-GB" sz="1800" b="1" spc="-70" baseline="0" dirty="0">
              <a:solidFill>
                <a:schemeClr val="tx1"/>
              </a:solidFill>
            </a:rPr>
            <a:t>, </a:t>
          </a:r>
          <a:r>
            <a:rPr lang="en-GB" sz="1800" b="1" spc="-70" baseline="0" dirty="0" err="1">
              <a:solidFill>
                <a:schemeClr val="tx1"/>
              </a:solidFill>
            </a:rPr>
            <a:t>yemeye</a:t>
          </a:r>
          <a:r>
            <a:rPr lang="en-GB" sz="1800" b="1" spc="-70" baseline="0" dirty="0">
              <a:solidFill>
                <a:schemeClr val="tx1"/>
              </a:solidFill>
            </a:rPr>
            <a:t> </a:t>
          </a:r>
          <a:r>
            <a:rPr lang="en-GB" sz="1800" b="1" spc="-70" baseline="0" dirty="0" err="1">
              <a:solidFill>
                <a:schemeClr val="tx1"/>
              </a:solidFill>
            </a:rPr>
            <a:t>kubabazwa</a:t>
          </a:r>
          <a:r>
            <a:rPr lang="en-GB" sz="1800" b="1" spc="-70" baseline="0" dirty="0">
              <a:solidFill>
                <a:schemeClr val="tx1"/>
              </a:solidFill>
            </a:rPr>
            <a:t> </a:t>
          </a:r>
          <a:r>
            <a:rPr lang="en-GB" sz="1800" b="1" spc="-70" baseline="0" dirty="0" err="1">
              <a:solidFill>
                <a:schemeClr val="tx1"/>
              </a:solidFill>
            </a:rPr>
            <a:t>kubw’ibyaha</a:t>
          </a:r>
          <a:r>
            <a:rPr lang="en-GB" sz="1800" b="1" spc="-70" baseline="0" dirty="0">
              <a:solidFill>
                <a:schemeClr val="tx1"/>
              </a:solidFill>
            </a:rPr>
            <a:t> </a:t>
          </a:r>
          <a:r>
            <a:rPr lang="en-GB" sz="1800" b="1" spc="-70" baseline="0" dirty="0" err="1">
              <a:solidFill>
                <a:schemeClr val="tx1"/>
              </a:solidFill>
            </a:rPr>
            <a:t>byacu</a:t>
          </a:r>
          <a:r>
            <a:rPr lang="en" sz="1800" b="1" spc="-70" baseline="0" dirty="0">
              <a:solidFill>
                <a:schemeClr val="tx1"/>
              </a:solidFill>
            </a:rPr>
            <a:t> (1 </a:t>
          </a:r>
          <a:r>
            <a:rPr lang="en" sz="1800" b="1" spc="-70" baseline="0" dirty="0" err="1">
              <a:solidFill>
                <a:schemeClr val="tx1"/>
              </a:solidFill>
            </a:rPr>
            <a:t>Petero</a:t>
          </a:r>
          <a:r>
            <a:rPr lang="en" sz="1800" b="1" spc="-70" baseline="0" dirty="0">
              <a:solidFill>
                <a:schemeClr val="tx1"/>
              </a:solidFill>
            </a:rPr>
            <a:t> 3:18; Yohana 10:17–18)</a:t>
          </a:r>
        </a:p>
      </dgm:t>
    </dgm:pt>
    <dgm:pt modelId="{906311EB-6FDF-4A2E-AEE5-CF8B9C08BAAD}" type="par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4AA7259E-67A2-47FE-B48D-30B3EE99EE47}" type="sib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E083FB59-873C-4410-A644-78F885F8EE9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1800" b="1" dirty="0">
              <a:solidFill>
                <a:schemeClr val="tx1"/>
              </a:solidFill>
            </a:rPr>
            <a:t>Mu </a:t>
          </a:r>
          <a:r>
            <a:rPr lang="en-GB" sz="1800" b="1" dirty="0" err="1">
              <a:solidFill>
                <a:schemeClr val="tx1"/>
              </a:solidFill>
            </a:rPr>
            <a:t>gupfa</a:t>
          </a:r>
          <a:r>
            <a:rPr lang="en-GB" sz="1800" b="1" dirty="0">
              <a:solidFill>
                <a:schemeClr val="tx1"/>
              </a:solidFill>
            </a:rPr>
            <a:t> no </a:t>
          </a:r>
          <a:r>
            <a:rPr lang="en-GB" sz="1800" b="1" dirty="0" err="1">
              <a:solidFill>
                <a:schemeClr val="tx1"/>
              </a:solidFill>
            </a:rPr>
            <a:t>kuzuka</a:t>
          </a:r>
          <a:r>
            <a:rPr lang="en-GB" sz="1800" b="1" dirty="0">
              <a:solidFill>
                <a:schemeClr val="tx1"/>
              </a:solidFill>
            </a:rPr>
            <a:t>, </a:t>
          </a:r>
          <a:r>
            <a:rPr lang="en-GB" sz="1800" b="1" dirty="0" err="1">
              <a:solidFill>
                <a:schemeClr val="tx1"/>
              </a:solidFill>
            </a:rPr>
            <a:t>yatwiringije</a:t>
          </a:r>
          <a:r>
            <a:rPr lang="en-GB" sz="1800" b="1" dirty="0">
              <a:solidFill>
                <a:schemeClr val="tx1"/>
              </a:solidFill>
            </a:rPr>
            <a:t> </a:t>
          </a:r>
          <a:r>
            <a:rPr lang="en-GB" sz="1800" b="1" dirty="0" err="1">
              <a:solidFill>
                <a:schemeClr val="tx1"/>
              </a:solidFill>
            </a:rPr>
            <a:t>ubugingo</a:t>
          </a:r>
          <a:r>
            <a:rPr lang="en-GB" sz="1800" b="1" dirty="0">
              <a:solidFill>
                <a:schemeClr val="tx1"/>
              </a:solidFill>
            </a:rPr>
            <a:t> </a:t>
          </a:r>
          <a:r>
            <a:rPr lang="en-GB" sz="1800" b="1" dirty="0" err="1">
              <a:solidFill>
                <a:schemeClr val="tx1"/>
              </a:solidFill>
            </a:rPr>
            <a:t>buhoraho</a:t>
          </a:r>
          <a:r>
            <a:rPr lang="en-GB" sz="1800" b="1" dirty="0">
              <a:solidFill>
                <a:schemeClr val="tx1"/>
              </a:solidFill>
            </a:rPr>
            <a:t> </a:t>
          </a:r>
          <a:r>
            <a:rPr lang="en-GB" sz="1800" b="1" dirty="0" err="1">
              <a:solidFill>
                <a:schemeClr val="tx1"/>
              </a:solidFill>
            </a:rPr>
            <a:t>turi</a:t>
          </a:r>
          <a:r>
            <a:rPr lang="en-GB" sz="1800" b="1" dirty="0">
              <a:solidFill>
                <a:schemeClr val="tx1"/>
              </a:solidFill>
            </a:rPr>
            <a:t> </a:t>
          </a:r>
          <a:r>
            <a:rPr lang="en-GB" sz="1800" b="1" dirty="0" err="1">
              <a:solidFill>
                <a:schemeClr val="tx1"/>
              </a:solidFill>
            </a:rPr>
            <a:t>kumwe</a:t>
          </a:r>
          <a:r>
            <a:rPr lang="en-GB" sz="1800" b="1" dirty="0">
              <a:solidFill>
                <a:schemeClr val="tx1"/>
              </a:solidFill>
            </a:rPr>
            <a:t> </a:t>
          </a:r>
          <a:r>
            <a:rPr lang="en-GB" sz="1800" b="1" dirty="0" err="1">
              <a:solidFill>
                <a:schemeClr val="tx1"/>
              </a:solidFill>
            </a:rPr>
            <a:t>na</a:t>
          </a:r>
          <a:r>
            <a:rPr lang="en-GB" sz="1800" b="1" dirty="0">
              <a:solidFill>
                <a:schemeClr val="tx1"/>
              </a:solidFill>
            </a:rPr>
            <a:t> We </a:t>
          </a:r>
          <a:r>
            <a:rPr lang="en" sz="1800" b="1" dirty="0">
              <a:solidFill>
                <a:schemeClr val="tx1"/>
              </a:solidFill>
            </a:rPr>
            <a:t>(</a:t>
          </a:r>
          <a:r>
            <a:rPr lang="en" sz="1800" b="1" dirty="0" err="1">
              <a:solidFill>
                <a:schemeClr val="tx1"/>
              </a:solidFill>
            </a:rPr>
            <a:t>Abaroma</a:t>
          </a:r>
          <a:r>
            <a:rPr lang="en" sz="1800" b="1" dirty="0">
              <a:solidFill>
                <a:schemeClr val="tx1"/>
              </a:solidFill>
            </a:rPr>
            <a:t> 6:3–4)</a:t>
          </a:r>
        </a:p>
      </dgm:t>
    </dgm:pt>
    <dgm:pt modelId="{A692FC1B-4379-4810-A9D5-197338EC170D}" type="par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F6FFC661-E637-4BBE-9EBC-01A5A307A731}" type="sib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69D2D5CC-9BD5-48B5-9A0E-C12B56793AA8}">
      <dgm:prSet custT="1"/>
      <dgm:spPr>
        <a:solidFill>
          <a:schemeClr val="bg2">
            <a:lumMod val="20000"/>
            <a:lumOff val="8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GB" sz="1800" b="1" spc="-140" baseline="0" dirty="0">
              <a:solidFill>
                <a:schemeClr val="tx1"/>
              </a:solidFill>
            </a:rPr>
            <a:t>Kandi </a:t>
          </a:r>
          <a:r>
            <a:rPr lang="en-GB" sz="1800" b="1" spc="-140" baseline="0" dirty="0" err="1">
              <a:solidFill>
                <a:schemeClr val="tx1"/>
              </a:solidFill>
            </a:rPr>
            <a:t>ibi</a:t>
          </a:r>
          <a:r>
            <a:rPr lang="en-GB" sz="1800" b="1" spc="-140" baseline="0" dirty="0">
              <a:solidFill>
                <a:schemeClr val="tx1"/>
              </a:solidFill>
            </a:rPr>
            <a:t> </a:t>
          </a:r>
          <a:r>
            <a:rPr lang="en-GB" sz="1800" b="1" spc="-140" baseline="0" dirty="0" err="1">
              <a:solidFill>
                <a:schemeClr val="tx1"/>
              </a:solidFill>
            </a:rPr>
            <a:t>byose</a:t>
          </a:r>
          <a:r>
            <a:rPr lang="en-GB" sz="1800" b="1" spc="-140" baseline="0" dirty="0">
              <a:solidFill>
                <a:schemeClr val="tx1"/>
              </a:solidFill>
            </a:rPr>
            <a:t> </a:t>
          </a:r>
          <a:r>
            <a:rPr lang="en-GB" sz="1800" b="1" spc="-140" baseline="0" dirty="0" err="1">
              <a:solidFill>
                <a:schemeClr val="tx1"/>
              </a:solidFill>
            </a:rPr>
            <a:t>byari</a:t>
          </a:r>
          <a:r>
            <a:rPr lang="en-GB" sz="1800" b="1" spc="-140" baseline="0" dirty="0">
              <a:solidFill>
                <a:schemeClr val="tx1"/>
              </a:solidFill>
            </a:rPr>
            <a:t> </a:t>
          </a:r>
          <a:r>
            <a:rPr lang="en-GB" sz="1800" b="1" spc="-140" baseline="0" dirty="0" err="1">
              <a:solidFill>
                <a:schemeClr val="tx1"/>
              </a:solidFill>
            </a:rPr>
            <a:t>kubw’urukundo</a:t>
          </a:r>
          <a:r>
            <a:rPr lang="en" sz="1800" b="1" spc="-140" baseline="0" dirty="0">
              <a:solidFill>
                <a:schemeClr val="tx1"/>
              </a:solidFill>
            </a:rPr>
            <a:t> (1Yohana  4:10)</a:t>
          </a:r>
        </a:p>
      </dgm:t>
    </dgm:pt>
    <dgm:pt modelId="{4FF23766-C05C-4B16-B3B7-452DA364FCCD}" type="par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C2867D3D-5174-4AE1-A1E7-640D7E52F177}" type="sib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09DC6AB6-5FB9-45DB-B57D-3F1C47DED07F}" type="pres">
      <dgm:prSet presAssocID="{88489E9B-71C7-4F4B-B8E8-11B9E8891458}" presName="Name0" presStyleCnt="0">
        <dgm:presLayoutVars>
          <dgm:dir/>
          <dgm:resizeHandles val="exact"/>
        </dgm:presLayoutVars>
      </dgm:prSet>
      <dgm:spPr/>
    </dgm:pt>
    <dgm:pt modelId="{42DA5298-FE3D-454D-A670-1EC715F8F966}" type="pres">
      <dgm:prSet presAssocID="{DD5FA090-E523-4569-82E8-B47B61003D6E}" presName="composite" presStyleCnt="0"/>
      <dgm:spPr/>
    </dgm:pt>
    <dgm:pt modelId="{3425B0F2-C3C8-4125-87C3-98F6D97C089B}" type="pres">
      <dgm:prSet presAssocID="{DD5FA090-E523-4569-82E8-B47B61003D6E}" presName="rect1" presStyleLbl="bgShp" presStyleIdx="0" presStyleCnt="7" custScaleY="116685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6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A75FEE0-12CA-4BA1-BAA0-346A38023E4D}" type="pres">
      <dgm:prSet presAssocID="{DD5FA090-E523-4569-82E8-B47B61003D6E}" presName="rect2" presStyleLbl="trBgShp" presStyleIdx="0" presStyleCnt="7" custScaleY="148972" custLinFactNeighborY="39330">
        <dgm:presLayoutVars>
          <dgm:bulletEnabled val="1"/>
        </dgm:presLayoutVars>
      </dgm:prSet>
      <dgm:spPr/>
    </dgm:pt>
    <dgm:pt modelId="{2AA5DECD-78F7-4968-AAFF-9971D401501C}" type="pres">
      <dgm:prSet presAssocID="{36B4C9B7-9C4D-4C03-9F61-08BB20CBB4B6}" presName="sibTrans" presStyleCnt="0"/>
      <dgm:spPr/>
    </dgm:pt>
    <dgm:pt modelId="{942E6D2F-AB0A-40B2-8229-58DEDEC46055}" type="pres">
      <dgm:prSet presAssocID="{7C4699DD-471D-40AD-B16C-C778845D498D}" presName="composite" presStyleCnt="0"/>
      <dgm:spPr/>
    </dgm:pt>
    <dgm:pt modelId="{2F41995C-22B0-421C-8230-891191E1E846}" type="pres">
      <dgm:prSet presAssocID="{7C4699DD-471D-40AD-B16C-C778845D498D}" presName="rect1" presStyleLbl="bgShp" presStyleIdx="1" presStyleCnt="7" custScaleY="116685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4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72C37650-D275-4B9D-9E2D-9D7401BA3D9E}" type="pres">
      <dgm:prSet presAssocID="{7C4699DD-471D-40AD-B16C-C778845D498D}" presName="rect2" presStyleLbl="trBgShp" presStyleIdx="1" presStyleCnt="7" custLinFactNeighborY="57736">
        <dgm:presLayoutVars>
          <dgm:bulletEnabled val="1"/>
        </dgm:presLayoutVars>
      </dgm:prSet>
      <dgm:spPr/>
    </dgm:pt>
    <dgm:pt modelId="{589C5419-77DC-43E0-8C8F-9826399B02AC}" type="pres">
      <dgm:prSet presAssocID="{55B96651-BD50-4304-918D-CB6013598BA5}" presName="sibTrans" presStyleCnt="0"/>
      <dgm:spPr/>
    </dgm:pt>
    <dgm:pt modelId="{B10F7175-0875-49B8-8AF2-E066FC8D1606}" type="pres">
      <dgm:prSet presAssocID="{75E82F51-751F-41A8-9AD0-C119DE295093}" presName="composite" presStyleCnt="0"/>
      <dgm:spPr/>
    </dgm:pt>
    <dgm:pt modelId="{DBA62EDB-871E-40DE-B429-17C783811F47}" type="pres">
      <dgm:prSet presAssocID="{75E82F51-751F-41A8-9AD0-C119DE295093}" presName="rect1" presStyleLbl="bgShp" presStyleIdx="2" presStyleCnt="7" custScaleX="160685" custScaleY="116685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5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F79FEEF2-A183-4219-8981-FB5DBB4F39B0}" type="pres">
      <dgm:prSet presAssocID="{75E82F51-751F-41A8-9AD0-C119DE295093}" presName="rect2" presStyleLbl="trBgShp" presStyleIdx="2" presStyleCnt="7" custScaleX="160685" custScaleY="156648" custLinFactNeighborY="27874">
        <dgm:presLayoutVars>
          <dgm:bulletEnabled val="1"/>
        </dgm:presLayoutVars>
      </dgm:prSet>
      <dgm:spPr/>
    </dgm:pt>
    <dgm:pt modelId="{45EF4375-EEA7-4B97-89A3-6792A05A8C76}" type="pres">
      <dgm:prSet presAssocID="{A4C3D6B9-1DA5-4B6B-B0BD-CC4E1D346C32}" presName="sibTrans" presStyleCnt="0"/>
      <dgm:spPr/>
    </dgm:pt>
    <dgm:pt modelId="{4ED927AA-121C-46E0-9EB1-8BF7FA3FCB0A}" type="pres">
      <dgm:prSet presAssocID="{D8C98AAC-9E60-487A-BFA4-1D141115039A}" presName="composite" presStyleCnt="0"/>
      <dgm:spPr/>
    </dgm:pt>
    <dgm:pt modelId="{89585A44-E233-4086-BB1B-031CB0C559F4}" type="pres">
      <dgm:prSet presAssocID="{D8C98AAC-9E60-487A-BFA4-1D141115039A}" presName="rect1" presStyleLbl="bgShp" presStyleIdx="3" presStyleCnt="7" custScaleY="116685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3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D95D6BB-787B-4B1F-9474-902198FD8113}" type="pres">
      <dgm:prSet presAssocID="{D8C98AAC-9E60-487A-BFA4-1D141115039A}" presName="rect2" presStyleLbl="trBgShp" presStyleIdx="3" presStyleCnt="7" custLinFactNeighborY="55748">
        <dgm:presLayoutVars>
          <dgm:bulletEnabled val="1"/>
        </dgm:presLayoutVars>
      </dgm:prSet>
      <dgm:spPr/>
    </dgm:pt>
    <dgm:pt modelId="{5D625489-2B11-4F53-9FE0-970AC7EAB239}" type="pres">
      <dgm:prSet presAssocID="{A72364C4-B4CB-4AA3-84FF-689A151E8DF3}" presName="sibTrans" presStyleCnt="0"/>
      <dgm:spPr/>
    </dgm:pt>
    <dgm:pt modelId="{86BF6D74-D2D6-4A8D-AF0D-64D5A6A71138}" type="pres">
      <dgm:prSet presAssocID="{3D7BC7F4-1B42-4480-BD99-5412295323CC}" presName="composite" presStyleCnt="0"/>
      <dgm:spPr/>
    </dgm:pt>
    <dgm:pt modelId="{475ED61E-E34C-49AE-AB8E-3966E0F0933B}" type="pres">
      <dgm:prSet presAssocID="{3D7BC7F4-1B42-4480-BD99-5412295323CC}" presName="rect1" presStyleLbl="bgShp" presStyleIdx="4" presStyleCnt="7" custScaleX="162744" custScaleY="128189" custLinFactNeighborY="10899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C02D3DC0-21BB-4B11-8F49-6AFF1271CD62}" type="pres">
      <dgm:prSet presAssocID="{3D7BC7F4-1B42-4480-BD99-5412295323CC}" presName="rect2" presStyleLbl="trBgShp" presStyleIdx="4" presStyleCnt="7" custScaleX="161004" custScaleY="152532" custLinFactNeighborY="54093">
        <dgm:presLayoutVars>
          <dgm:bulletEnabled val="1"/>
        </dgm:presLayoutVars>
      </dgm:prSet>
      <dgm:spPr/>
    </dgm:pt>
    <dgm:pt modelId="{656712E3-725E-41BC-9379-90D117890268}" type="pres">
      <dgm:prSet presAssocID="{4AA7259E-67A2-47FE-B48D-30B3EE99EE47}" presName="sibTrans" presStyleCnt="0"/>
      <dgm:spPr/>
    </dgm:pt>
    <dgm:pt modelId="{6C06AAF5-1D20-4879-9883-57400F07C8E4}" type="pres">
      <dgm:prSet presAssocID="{E083FB59-873C-4410-A644-78F885F8EE95}" presName="composite" presStyleCnt="0"/>
      <dgm:spPr/>
    </dgm:pt>
    <dgm:pt modelId="{A5F1CBFD-6BDB-4629-9C06-78B8EDC96FE0}" type="pres">
      <dgm:prSet presAssocID="{E083FB59-873C-4410-A644-78F885F8EE95}" presName="rect1" presStyleLbl="bgShp" presStyleIdx="5" presStyleCnt="7" custScaleX="134128" custScaleY="126250" custLinFactNeighborX="0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1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B052712-857B-452D-AEE2-B6AE847FA35E}" type="pres">
      <dgm:prSet presAssocID="{E083FB59-873C-4410-A644-78F885F8EE95}" presName="rect2" presStyleLbl="trBgShp" presStyleIdx="5" presStyleCnt="7" custScaleX="129143" custScaleY="205617" custLinFactNeighborY="27874">
        <dgm:presLayoutVars>
          <dgm:bulletEnabled val="1"/>
        </dgm:presLayoutVars>
      </dgm:prSet>
      <dgm:spPr/>
    </dgm:pt>
    <dgm:pt modelId="{20B0F151-98FC-4A0B-A0B3-C95D0B64619D}" type="pres">
      <dgm:prSet presAssocID="{F6FFC661-E637-4BBE-9EBC-01A5A307A731}" presName="sibTrans" presStyleCnt="0"/>
      <dgm:spPr/>
    </dgm:pt>
    <dgm:pt modelId="{C8F54DBB-939F-4656-9552-A4D0BA9D8538}" type="pres">
      <dgm:prSet presAssocID="{69D2D5CC-9BD5-48B5-9A0E-C12B56793AA8}" presName="composite" presStyleCnt="0"/>
      <dgm:spPr/>
    </dgm:pt>
    <dgm:pt modelId="{F408E34B-A19F-437D-8DE7-54BA144AC0B4}" type="pres">
      <dgm:prSet presAssocID="{69D2D5CC-9BD5-48B5-9A0E-C12B56793AA8}" presName="rect1" presStyleLbl="bgShp" presStyleIdx="6" presStyleCnt="7" custScaleX="123059" custScaleY="128332" custLinFactNeighborY="1109"/>
      <dgm:spPr>
        <a:blipFill dpi="0"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004"/>
          </a:stretch>
        </a:blipFill>
        <a:ln w="38100">
          <a:solidFill>
            <a:schemeClr val="bg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57ACB4E-4DC4-4E82-BA70-4D0847941B4E}" type="pres">
      <dgm:prSet presAssocID="{69D2D5CC-9BD5-48B5-9A0E-C12B56793AA8}" presName="rect2" presStyleLbl="trBgShp" presStyleIdx="6" presStyleCnt="7" custScaleX="124752" custLinFactNeighborY="79057">
        <dgm:presLayoutVars>
          <dgm:bulletEnabled val="1"/>
        </dgm:presLayoutVars>
      </dgm:prSet>
      <dgm:spPr/>
    </dgm:pt>
  </dgm:ptLst>
  <dgm:cxnLst>
    <dgm:cxn modelId="{9021C713-9AF6-449D-9D9C-5CF778F2FC04}" type="presOf" srcId="{69D2D5CC-9BD5-48B5-9A0E-C12B56793AA8}" destId="{557ACB4E-4DC4-4E82-BA70-4D0847941B4E}" srcOrd="0" destOrd="0" presId="urn:microsoft.com/office/officeart/2008/layout/BendingPictureSemiTransparentText"/>
    <dgm:cxn modelId="{FE18DB1A-8B46-4CE3-B6E0-0A0BF1549096}" type="presOf" srcId="{D8C98AAC-9E60-487A-BFA4-1D141115039A}" destId="{4D95D6BB-787B-4B1F-9474-902198FD8113}" srcOrd="0" destOrd="0" presId="urn:microsoft.com/office/officeart/2008/layout/BendingPictureSemiTransparentText"/>
    <dgm:cxn modelId="{2886431B-D731-4984-923E-336C2F95F288}" type="presOf" srcId="{DD5FA090-E523-4569-82E8-B47B61003D6E}" destId="{4A75FEE0-12CA-4BA1-BAA0-346A38023E4D}" srcOrd="0" destOrd="0" presId="urn:microsoft.com/office/officeart/2008/layout/BendingPictureSemiTransparentText"/>
    <dgm:cxn modelId="{A9393B3D-9802-45E4-87F0-BC546E02A02D}" srcId="{88489E9B-71C7-4F4B-B8E8-11B9E8891458}" destId="{E083FB59-873C-4410-A644-78F885F8EE95}" srcOrd="5" destOrd="0" parTransId="{A692FC1B-4379-4810-A9D5-197338EC170D}" sibTransId="{F6FFC661-E637-4BBE-9EBC-01A5A307A731}"/>
    <dgm:cxn modelId="{A1A2205B-FCF1-4F84-B85C-7AB546FD1154}" srcId="{88489E9B-71C7-4F4B-B8E8-11B9E8891458}" destId="{3D7BC7F4-1B42-4480-BD99-5412295323CC}" srcOrd="4" destOrd="0" parTransId="{906311EB-6FDF-4A2E-AEE5-CF8B9C08BAAD}" sibTransId="{4AA7259E-67A2-47FE-B48D-30B3EE99EE47}"/>
    <dgm:cxn modelId="{A273554F-5E3A-4B16-AC32-FF3F0E10389B}" type="presOf" srcId="{E083FB59-873C-4410-A644-78F885F8EE95}" destId="{5B052712-857B-452D-AEE2-B6AE847FA35E}" srcOrd="0" destOrd="0" presId="urn:microsoft.com/office/officeart/2008/layout/BendingPictureSemiTransparentText"/>
    <dgm:cxn modelId="{43997C73-867F-4F8F-A1A3-435D3E3E02C4}" type="presOf" srcId="{3D7BC7F4-1B42-4480-BD99-5412295323CC}" destId="{C02D3DC0-21BB-4B11-8F49-6AFF1271CD62}" srcOrd="0" destOrd="0" presId="urn:microsoft.com/office/officeart/2008/layout/BendingPictureSemiTransparentText"/>
    <dgm:cxn modelId="{25020358-5D89-44BD-A2FF-A27FE7A63CEE}" srcId="{88489E9B-71C7-4F4B-B8E8-11B9E8891458}" destId="{75E82F51-751F-41A8-9AD0-C119DE295093}" srcOrd="2" destOrd="0" parTransId="{6470B101-6CC1-4124-A3C6-46C8AA06BF1A}" sibTransId="{A4C3D6B9-1DA5-4B6B-B0BD-CC4E1D346C32}"/>
    <dgm:cxn modelId="{89D6C48C-8AE4-4167-92A1-422DDF484CA5}" srcId="{88489E9B-71C7-4F4B-B8E8-11B9E8891458}" destId="{7C4699DD-471D-40AD-B16C-C778845D498D}" srcOrd="1" destOrd="0" parTransId="{FC5DFF4E-5B91-4133-92A4-5F548B9213D0}" sibTransId="{55B96651-BD50-4304-918D-CB6013598BA5}"/>
    <dgm:cxn modelId="{D34D7CB0-7477-4F29-99F7-B9B11C54861A}" type="presOf" srcId="{75E82F51-751F-41A8-9AD0-C119DE295093}" destId="{F79FEEF2-A183-4219-8981-FB5DBB4F39B0}" srcOrd="0" destOrd="0" presId="urn:microsoft.com/office/officeart/2008/layout/BendingPictureSemiTransparentText"/>
    <dgm:cxn modelId="{7B0FDBC8-7116-4B8F-81CC-D6F26767479D}" type="presOf" srcId="{88489E9B-71C7-4F4B-B8E8-11B9E8891458}" destId="{09DC6AB6-5FB9-45DB-B57D-3F1C47DED07F}" srcOrd="0" destOrd="0" presId="urn:microsoft.com/office/officeart/2008/layout/BendingPictureSemiTransparentText"/>
    <dgm:cxn modelId="{2FA81DD5-58B5-44D3-9E84-B8B8BCD61AB4}" type="presOf" srcId="{7C4699DD-471D-40AD-B16C-C778845D498D}" destId="{72C37650-D275-4B9D-9E2D-9D7401BA3D9E}" srcOrd="0" destOrd="0" presId="urn:microsoft.com/office/officeart/2008/layout/BendingPictureSemiTransparentText"/>
    <dgm:cxn modelId="{6E246DD6-90D3-4B35-9BF2-5E898EF89630}" srcId="{88489E9B-71C7-4F4B-B8E8-11B9E8891458}" destId="{DD5FA090-E523-4569-82E8-B47B61003D6E}" srcOrd="0" destOrd="0" parTransId="{3D5C7BCB-2431-4257-9365-2D40668042AE}" sibTransId="{36B4C9B7-9C4D-4C03-9F61-08BB20CBB4B6}"/>
    <dgm:cxn modelId="{C347FAE2-F9AF-450E-ACF8-77E63760786F}" srcId="{88489E9B-71C7-4F4B-B8E8-11B9E8891458}" destId="{69D2D5CC-9BD5-48B5-9A0E-C12B56793AA8}" srcOrd="6" destOrd="0" parTransId="{4FF23766-C05C-4B16-B3B7-452DA364FCCD}" sibTransId="{C2867D3D-5174-4AE1-A1E7-640D7E52F177}"/>
    <dgm:cxn modelId="{2951A0FC-BA63-4628-A7CF-7890B636E315}" srcId="{88489E9B-71C7-4F4B-B8E8-11B9E8891458}" destId="{D8C98AAC-9E60-487A-BFA4-1D141115039A}" srcOrd="3" destOrd="0" parTransId="{4CB70D7C-76EA-423C-AD93-6215FFEF250B}" sibTransId="{A72364C4-B4CB-4AA3-84FF-689A151E8DF3}"/>
    <dgm:cxn modelId="{E1CFFBCD-A3F6-4F3F-8135-3D683867ED2B}" type="presParOf" srcId="{09DC6AB6-5FB9-45DB-B57D-3F1C47DED07F}" destId="{42DA5298-FE3D-454D-A670-1EC715F8F966}" srcOrd="0" destOrd="0" presId="urn:microsoft.com/office/officeart/2008/layout/BendingPictureSemiTransparentText"/>
    <dgm:cxn modelId="{FC4D759A-2318-4B87-A5EA-3D2EE7A656C9}" type="presParOf" srcId="{42DA5298-FE3D-454D-A670-1EC715F8F966}" destId="{3425B0F2-C3C8-4125-87C3-98F6D97C089B}" srcOrd="0" destOrd="0" presId="urn:microsoft.com/office/officeart/2008/layout/BendingPictureSemiTransparentText"/>
    <dgm:cxn modelId="{7174D502-FA77-4B69-A818-BDE4B2BF66A8}" type="presParOf" srcId="{42DA5298-FE3D-454D-A670-1EC715F8F966}" destId="{4A75FEE0-12CA-4BA1-BAA0-346A38023E4D}" srcOrd="1" destOrd="0" presId="urn:microsoft.com/office/officeart/2008/layout/BendingPictureSemiTransparentText"/>
    <dgm:cxn modelId="{F6C6D7C6-771D-4022-A2D0-279C34F2D79C}" type="presParOf" srcId="{09DC6AB6-5FB9-45DB-B57D-3F1C47DED07F}" destId="{2AA5DECD-78F7-4968-AAFF-9971D401501C}" srcOrd="1" destOrd="0" presId="urn:microsoft.com/office/officeart/2008/layout/BendingPictureSemiTransparentText"/>
    <dgm:cxn modelId="{2653C0B5-9717-4F69-B97B-C91A4BC8FD8B}" type="presParOf" srcId="{09DC6AB6-5FB9-45DB-B57D-3F1C47DED07F}" destId="{942E6D2F-AB0A-40B2-8229-58DEDEC46055}" srcOrd="2" destOrd="0" presId="urn:microsoft.com/office/officeart/2008/layout/BendingPictureSemiTransparentText"/>
    <dgm:cxn modelId="{3A564972-B3F2-4C12-9997-7635A8984051}" type="presParOf" srcId="{942E6D2F-AB0A-40B2-8229-58DEDEC46055}" destId="{2F41995C-22B0-421C-8230-891191E1E846}" srcOrd="0" destOrd="0" presId="urn:microsoft.com/office/officeart/2008/layout/BendingPictureSemiTransparentText"/>
    <dgm:cxn modelId="{12B8E0F9-758E-47D1-B96D-D12F4A9D84FD}" type="presParOf" srcId="{942E6D2F-AB0A-40B2-8229-58DEDEC46055}" destId="{72C37650-D275-4B9D-9E2D-9D7401BA3D9E}" srcOrd="1" destOrd="0" presId="urn:microsoft.com/office/officeart/2008/layout/BendingPictureSemiTransparentText"/>
    <dgm:cxn modelId="{2D9ADECF-AA08-444F-9FFC-C779463739E5}" type="presParOf" srcId="{09DC6AB6-5FB9-45DB-B57D-3F1C47DED07F}" destId="{589C5419-77DC-43E0-8C8F-9826399B02AC}" srcOrd="3" destOrd="0" presId="urn:microsoft.com/office/officeart/2008/layout/BendingPictureSemiTransparentText"/>
    <dgm:cxn modelId="{CACE34D2-B133-4525-A6F4-0A6386F23868}" type="presParOf" srcId="{09DC6AB6-5FB9-45DB-B57D-3F1C47DED07F}" destId="{B10F7175-0875-49B8-8AF2-E066FC8D1606}" srcOrd="4" destOrd="0" presId="urn:microsoft.com/office/officeart/2008/layout/BendingPictureSemiTransparentText"/>
    <dgm:cxn modelId="{F3FBA331-ECD0-4D3E-AB0B-020C8F3A5EC7}" type="presParOf" srcId="{B10F7175-0875-49B8-8AF2-E066FC8D1606}" destId="{DBA62EDB-871E-40DE-B429-17C783811F47}" srcOrd="0" destOrd="0" presId="urn:microsoft.com/office/officeart/2008/layout/BendingPictureSemiTransparentText"/>
    <dgm:cxn modelId="{A4BD9126-CCA0-4B8C-853D-8A4C4BFC3C49}" type="presParOf" srcId="{B10F7175-0875-49B8-8AF2-E066FC8D1606}" destId="{F79FEEF2-A183-4219-8981-FB5DBB4F39B0}" srcOrd="1" destOrd="0" presId="urn:microsoft.com/office/officeart/2008/layout/BendingPictureSemiTransparentText"/>
    <dgm:cxn modelId="{6CC0C3A8-2D99-4FB2-B928-6B3E862BD62E}" type="presParOf" srcId="{09DC6AB6-5FB9-45DB-B57D-3F1C47DED07F}" destId="{45EF4375-EEA7-4B97-89A3-6792A05A8C76}" srcOrd="5" destOrd="0" presId="urn:microsoft.com/office/officeart/2008/layout/BendingPictureSemiTransparentText"/>
    <dgm:cxn modelId="{9AE18C00-3B79-4532-A876-C1967B828E26}" type="presParOf" srcId="{09DC6AB6-5FB9-45DB-B57D-3F1C47DED07F}" destId="{4ED927AA-121C-46E0-9EB1-8BF7FA3FCB0A}" srcOrd="6" destOrd="0" presId="urn:microsoft.com/office/officeart/2008/layout/BendingPictureSemiTransparentText"/>
    <dgm:cxn modelId="{757987DF-FE5B-4877-9C4D-6097AD1425CA}" type="presParOf" srcId="{4ED927AA-121C-46E0-9EB1-8BF7FA3FCB0A}" destId="{89585A44-E233-4086-BB1B-031CB0C559F4}" srcOrd="0" destOrd="0" presId="urn:microsoft.com/office/officeart/2008/layout/BendingPictureSemiTransparentText"/>
    <dgm:cxn modelId="{4F0DD71D-0DBF-4588-BC37-DB423ECAB1AA}" type="presParOf" srcId="{4ED927AA-121C-46E0-9EB1-8BF7FA3FCB0A}" destId="{4D95D6BB-787B-4B1F-9474-902198FD8113}" srcOrd="1" destOrd="0" presId="urn:microsoft.com/office/officeart/2008/layout/BendingPictureSemiTransparentText"/>
    <dgm:cxn modelId="{5C585954-82FF-49D3-9D4B-6530818BD5D5}" type="presParOf" srcId="{09DC6AB6-5FB9-45DB-B57D-3F1C47DED07F}" destId="{5D625489-2B11-4F53-9FE0-970AC7EAB239}" srcOrd="7" destOrd="0" presId="urn:microsoft.com/office/officeart/2008/layout/BendingPictureSemiTransparentText"/>
    <dgm:cxn modelId="{A30A5442-8902-4BB2-896F-1FACE61B74F8}" type="presParOf" srcId="{09DC6AB6-5FB9-45DB-B57D-3F1C47DED07F}" destId="{86BF6D74-D2D6-4A8D-AF0D-64D5A6A71138}" srcOrd="8" destOrd="0" presId="urn:microsoft.com/office/officeart/2008/layout/BendingPictureSemiTransparentText"/>
    <dgm:cxn modelId="{2CB32E33-B93D-421B-89B3-EC0579167410}" type="presParOf" srcId="{86BF6D74-D2D6-4A8D-AF0D-64D5A6A71138}" destId="{475ED61E-E34C-49AE-AB8E-3966E0F0933B}" srcOrd="0" destOrd="0" presId="urn:microsoft.com/office/officeart/2008/layout/BendingPictureSemiTransparentText"/>
    <dgm:cxn modelId="{D38DBC30-431C-4C23-906F-5E85C50390CB}" type="presParOf" srcId="{86BF6D74-D2D6-4A8D-AF0D-64D5A6A71138}" destId="{C02D3DC0-21BB-4B11-8F49-6AFF1271CD62}" srcOrd="1" destOrd="0" presId="urn:microsoft.com/office/officeart/2008/layout/BendingPictureSemiTransparentText"/>
    <dgm:cxn modelId="{CD8C26E9-1E19-4215-80CE-432844865F01}" type="presParOf" srcId="{09DC6AB6-5FB9-45DB-B57D-3F1C47DED07F}" destId="{656712E3-725E-41BC-9379-90D117890268}" srcOrd="9" destOrd="0" presId="urn:microsoft.com/office/officeart/2008/layout/BendingPictureSemiTransparentText"/>
    <dgm:cxn modelId="{EC378D5E-CE3B-4C08-AF88-C5C4CF5224F6}" type="presParOf" srcId="{09DC6AB6-5FB9-45DB-B57D-3F1C47DED07F}" destId="{6C06AAF5-1D20-4879-9883-57400F07C8E4}" srcOrd="10" destOrd="0" presId="urn:microsoft.com/office/officeart/2008/layout/BendingPictureSemiTransparentText"/>
    <dgm:cxn modelId="{87EEB54B-18CF-4DDF-B55A-0BA155021693}" type="presParOf" srcId="{6C06AAF5-1D20-4879-9883-57400F07C8E4}" destId="{A5F1CBFD-6BDB-4629-9C06-78B8EDC96FE0}" srcOrd="0" destOrd="0" presId="urn:microsoft.com/office/officeart/2008/layout/BendingPictureSemiTransparentText"/>
    <dgm:cxn modelId="{3F0FD47C-E559-444D-8CFA-965D313D6B5C}" type="presParOf" srcId="{6C06AAF5-1D20-4879-9883-57400F07C8E4}" destId="{5B052712-857B-452D-AEE2-B6AE847FA35E}" srcOrd="1" destOrd="0" presId="urn:microsoft.com/office/officeart/2008/layout/BendingPictureSemiTransparentText"/>
    <dgm:cxn modelId="{6143C736-B4D7-4C5F-A526-FE332152F19A}" type="presParOf" srcId="{09DC6AB6-5FB9-45DB-B57D-3F1C47DED07F}" destId="{20B0F151-98FC-4A0B-A0B3-C95D0B64619D}" srcOrd="11" destOrd="0" presId="urn:microsoft.com/office/officeart/2008/layout/BendingPictureSemiTransparentText"/>
    <dgm:cxn modelId="{392CDA1C-A3D8-40A6-B895-E5198647781E}" type="presParOf" srcId="{09DC6AB6-5FB9-45DB-B57D-3F1C47DED07F}" destId="{C8F54DBB-939F-4656-9552-A4D0BA9D8538}" srcOrd="12" destOrd="0" presId="urn:microsoft.com/office/officeart/2008/layout/BendingPictureSemiTransparentText"/>
    <dgm:cxn modelId="{EB8CE2DA-E8B6-4994-84E5-9EB9E668180A}" type="presParOf" srcId="{C8F54DBB-939F-4656-9552-A4D0BA9D8538}" destId="{F408E34B-A19F-437D-8DE7-54BA144AC0B4}" srcOrd="0" destOrd="0" presId="urn:microsoft.com/office/officeart/2008/layout/BendingPictureSemiTransparentText"/>
    <dgm:cxn modelId="{B2B98F62-D504-4EFA-9071-D710A55C2214}" type="presParOf" srcId="{C8F54DBB-939F-4656-9552-A4D0BA9D8538}" destId="{557ACB4E-4DC4-4E82-BA70-4D0847941B4E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5B0F2-C3C8-4125-87C3-98F6D97C089B}">
      <dsp:nvSpPr>
        <dsp:cNvPr id="0" name=""/>
        <dsp:cNvSpPr/>
      </dsp:nvSpPr>
      <dsp:spPr>
        <a:xfrm>
          <a:off x="292598" y="2691"/>
          <a:ext cx="2246277" cy="2246566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5FEE0-12CA-4BA1-BAA0-346A38023E4D}">
      <dsp:nvSpPr>
        <dsp:cNvPr id="0" name=""/>
        <dsp:cNvSpPr/>
      </dsp:nvSpPr>
      <dsp:spPr>
        <a:xfrm>
          <a:off x="292598" y="1579630"/>
          <a:ext cx="2246277" cy="688367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>
              <a:solidFill>
                <a:schemeClr val="tx1"/>
              </a:solidFill>
            </a:rPr>
            <a:t>Yesu</a:t>
          </a:r>
          <a:r>
            <a:rPr lang="en" sz="1800" b="1" kern="1200" dirty="0">
              <a:solidFill>
                <a:schemeClr val="tx1"/>
              </a:solidFill>
            </a:rPr>
            <a:t> </a:t>
          </a:r>
          <a:r>
            <a:rPr lang="en" sz="1800" b="1" kern="1200" dirty="0" err="1">
              <a:solidFill>
                <a:schemeClr val="tx1"/>
              </a:solidFill>
            </a:rPr>
            <a:t>yaremye</a:t>
          </a:r>
          <a:r>
            <a:rPr lang="en" sz="1800" b="1" kern="1200" dirty="0">
              <a:solidFill>
                <a:schemeClr val="tx1"/>
              </a:solidFill>
            </a:rPr>
            <a:t> </a:t>
          </a:r>
          <a:r>
            <a:rPr lang="en" sz="1800" b="1" kern="1200" dirty="0" err="1">
              <a:solidFill>
                <a:schemeClr val="tx1"/>
              </a:solidFill>
            </a:rPr>
            <a:t>ibiriho</a:t>
          </a:r>
          <a:r>
            <a:rPr lang="en" sz="1800" b="1" kern="1200" dirty="0">
              <a:solidFill>
                <a:schemeClr val="tx1"/>
              </a:solidFill>
            </a:rPr>
            <a:t> </a:t>
          </a:r>
          <a:r>
            <a:rPr lang="en" sz="1800" b="1" kern="1200" dirty="0" err="1">
              <a:solidFill>
                <a:schemeClr val="tx1"/>
              </a:solidFill>
            </a:rPr>
            <a:t>byose</a:t>
          </a:r>
          <a:r>
            <a:rPr lang="en" sz="1800" b="1" kern="1200" dirty="0">
              <a:solidFill>
                <a:schemeClr val="tx1"/>
              </a:solidFill>
            </a:rPr>
            <a:t> (Yohana 1:3)</a:t>
          </a:r>
        </a:p>
      </dsp:txBody>
      <dsp:txXfrm>
        <a:off x="292598" y="1579630"/>
        <a:ext cx="2246277" cy="688367"/>
      </dsp:txXfrm>
    </dsp:sp>
    <dsp:sp modelId="{2F41995C-22B0-421C-8230-891191E1E846}">
      <dsp:nvSpPr>
        <dsp:cNvPr id="0" name=""/>
        <dsp:cNvSpPr/>
      </dsp:nvSpPr>
      <dsp:spPr>
        <a:xfrm>
          <a:off x="2767989" y="2691"/>
          <a:ext cx="2246277" cy="2246566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37650-D275-4B9D-9E2D-9D7401BA3D9E}">
      <dsp:nvSpPr>
        <dsp:cNvPr id="0" name=""/>
        <dsp:cNvSpPr/>
      </dsp:nvSpPr>
      <dsp:spPr>
        <a:xfrm>
          <a:off x="2767989" y="1777825"/>
          <a:ext cx="2246277" cy="462078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spc="-70" baseline="0" dirty="0" err="1">
              <a:solidFill>
                <a:schemeClr val="tx1"/>
              </a:solidFill>
            </a:rPr>
            <a:t>Yahindutse</a:t>
          </a:r>
          <a:r>
            <a:rPr lang="en" sz="1800" b="1" kern="1200" spc="-70" baseline="0" dirty="0">
              <a:solidFill>
                <a:schemeClr val="tx1"/>
              </a:solidFill>
            </a:rPr>
            <a:t> ‘</a:t>
          </a:r>
          <a:r>
            <a:rPr lang="en" sz="1800" b="1" kern="1200" spc="-70" baseline="0" dirty="0" err="1">
              <a:solidFill>
                <a:schemeClr val="tx1"/>
              </a:solidFill>
            </a:rPr>
            <a:t>ikiremwa</a:t>
          </a:r>
          <a:r>
            <a:rPr lang="en" sz="1800" b="1" kern="1200" spc="-70" baseline="0" dirty="0">
              <a:solidFill>
                <a:schemeClr val="tx1"/>
              </a:solidFill>
            </a:rPr>
            <a:t>’ (Yohana 1:14)</a:t>
          </a:r>
          <a:endParaRPr lang="es-ES" sz="1800" b="1" kern="1200" spc="-70" baseline="0" dirty="0">
            <a:solidFill>
              <a:schemeClr val="tx1"/>
            </a:solidFill>
          </a:endParaRPr>
        </a:p>
      </dsp:txBody>
      <dsp:txXfrm>
        <a:off x="2767989" y="1777825"/>
        <a:ext cx="2246277" cy="462078"/>
      </dsp:txXfrm>
    </dsp:sp>
    <dsp:sp modelId="{DBA62EDB-871E-40DE-B429-17C783811F47}">
      <dsp:nvSpPr>
        <dsp:cNvPr id="0" name=""/>
        <dsp:cNvSpPr/>
      </dsp:nvSpPr>
      <dsp:spPr>
        <a:xfrm>
          <a:off x="5243380" y="2691"/>
          <a:ext cx="3609430" cy="2246566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FEEF2-A183-4219-8981-FB5DBB4F39B0}">
      <dsp:nvSpPr>
        <dsp:cNvPr id="0" name=""/>
        <dsp:cNvSpPr/>
      </dsp:nvSpPr>
      <dsp:spPr>
        <a:xfrm>
          <a:off x="5243380" y="1508960"/>
          <a:ext cx="3609430" cy="72383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>
              <a:solidFill>
                <a:schemeClr val="tx1"/>
              </a:solidFill>
            </a:rPr>
            <a:t>Yanyuze</a:t>
          </a:r>
          <a:r>
            <a:rPr lang="en-GB" sz="1800" b="1" kern="1200" dirty="0">
              <a:solidFill>
                <a:schemeClr val="tx1"/>
              </a:solidFill>
            </a:rPr>
            <a:t> mu </a:t>
          </a:r>
          <a:r>
            <a:rPr lang="en-GB" sz="1800" b="1" kern="1200" dirty="0" err="1">
              <a:solidFill>
                <a:schemeClr val="tx1"/>
              </a:solidFill>
            </a:rPr>
            <a:t>ngorane</a:t>
          </a:r>
          <a:r>
            <a:rPr lang="en-GB" sz="1800" b="1" kern="1200" dirty="0">
              <a:solidFill>
                <a:schemeClr val="tx1"/>
              </a:solidFill>
            </a:rPr>
            <a:t>, </a:t>
          </a:r>
          <a:r>
            <a:rPr lang="en-GB" sz="1800" b="1" kern="1200" dirty="0" err="1">
              <a:solidFill>
                <a:schemeClr val="tx1"/>
              </a:solidFill>
            </a:rPr>
            <a:t>kubabara</a:t>
          </a:r>
          <a:r>
            <a:rPr lang="en-GB" sz="1800" b="1" kern="1200" dirty="0">
              <a:solidFill>
                <a:schemeClr val="tx1"/>
              </a:solidFill>
            </a:rPr>
            <a:t>, </a:t>
          </a:r>
          <a:r>
            <a:rPr lang="en-GB" sz="1800" b="1" kern="1200" dirty="0" err="1">
              <a:solidFill>
                <a:schemeClr val="tx1"/>
              </a:solidFill>
            </a:rPr>
            <a:t>inzara</a:t>
          </a:r>
          <a:r>
            <a:rPr lang="en-GB" sz="1800" b="1" kern="1200" dirty="0">
              <a:solidFill>
                <a:schemeClr val="tx1"/>
              </a:solidFill>
            </a:rPr>
            <a:t> </a:t>
          </a:r>
          <a:r>
            <a:rPr lang="en-GB" sz="1800" b="1" kern="1200" dirty="0" err="1">
              <a:solidFill>
                <a:schemeClr val="tx1"/>
              </a:solidFill>
            </a:rPr>
            <a:t>n’uburibwe</a:t>
          </a:r>
          <a:r>
            <a:rPr lang="en-GB" sz="1800" b="1" kern="1200" dirty="0">
              <a:solidFill>
                <a:schemeClr val="tx1"/>
              </a:solidFill>
            </a:rPr>
            <a:t>, </a:t>
          </a:r>
          <a:r>
            <a:rPr lang="en-GB" sz="1800" b="1" kern="1200" dirty="0" err="1">
              <a:solidFill>
                <a:schemeClr val="tx1"/>
              </a:solidFill>
            </a:rPr>
            <a:t>nkatwe</a:t>
          </a:r>
          <a:r>
            <a:rPr lang="en" sz="1800" b="1" kern="1200" dirty="0">
              <a:solidFill>
                <a:schemeClr val="tx1"/>
              </a:solidFill>
            </a:rPr>
            <a:t> </a:t>
          </a:r>
          <a:br>
            <a:rPr lang="es-ES" sz="1800" b="1" kern="1200" dirty="0">
              <a:solidFill>
                <a:schemeClr val="tx1"/>
              </a:solidFill>
            </a:rPr>
          </a:br>
          <a:r>
            <a:rPr lang="en" sz="1800" b="1" kern="1200" dirty="0">
              <a:solidFill>
                <a:schemeClr val="tx1"/>
              </a:solidFill>
            </a:rPr>
            <a:t>(</a:t>
          </a:r>
          <a:r>
            <a:rPr lang="en" sz="1800" b="1" kern="1200" dirty="0" err="1">
              <a:solidFill>
                <a:schemeClr val="tx1"/>
              </a:solidFill>
            </a:rPr>
            <a:t>Yesaya</a:t>
          </a:r>
          <a:r>
            <a:rPr lang="en" sz="1800" b="1" kern="1200" dirty="0">
              <a:solidFill>
                <a:schemeClr val="tx1"/>
              </a:solidFill>
            </a:rPr>
            <a:t> 53:3; Mariko 11:12)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5243380" y="1508960"/>
        <a:ext cx="3609430" cy="723836"/>
      </dsp:txXfrm>
    </dsp:sp>
    <dsp:sp modelId="{89585A44-E233-4086-BB1B-031CB0C559F4}">
      <dsp:nvSpPr>
        <dsp:cNvPr id="0" name=""/>
        <dsp:cNvSpPr/>
      </dsp:nvSpPr>
      <dsp:spPr>
        <a:xfrm>
          <a:off x="9081925" y="2691"/>
          <a:ext cx="2246277" cy="2246566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5D6BB-787B-4B1F-9474-902198FD8113}">
      <dsp:nvSpPr>
        <dsp:cNvPr id="0" name=""/>
        <dsp:cNvSpPr/>
      </dsp:nvSpPr>
      <dsp:spPr>
        <a:xfrm>
          <a:off x="9081925" y="1768639"/>
          <a:ext cx="2246277" cy="46207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>
              <a:solidFill>
                <a:schemeClr val="tx1"/>
              </a:solidFill>
            </a:rPr>
            <a:t>Yageragejwe</a:t>
          </a:r>
          <a:r>
            <a:rPr lang="en" sz="1800" b="1" kern="1200" dirty="0">
              <a:solidFill>
                <a:schemeClr val="tx1"/>
              </a:solidFill>
            </a:rPr>
            <a:t> </a:t>
          </a:r>
          <a:r>
            <a:rPr lang="en" sz="1800" b="1" kern="1200" dirty="0" err="1">
              <a:solidFill>
                <a:schemeClr val="tx1"/>
              </a:solidFill>
            </a:rPr>
            <a:t>nkatwe</a:t>
          </a:r>
          <a:r>
            <a:rPr lang="en" sz="1800" b="1" kern="1200" dirty="0">
              <a:solidFill>
                <a:schemeClr val="tx1"/>
              </a:solidFill>
            </a:rPr>
            <a:t> (</a:t>
          </a:r>
          <a:r>
            <a:rPr lang="en" sz="1800" b="1" kern="1200" dirty="0" err="1">
              <a:solidFill>
                <a:schemeClr val="tx1"/>
              </a:solidFill>
            </a:rPr>
            <a:t>Abaheburayo</a:t>
          </a:r>
          <a:r>
            <a:rPr lang="en" sz="1800" b="1" kern="1200" dirty="0">
              <a:solidFill>
                <a:schemeClr val="tx1"/>
              </a:solidFill>
            </a:rPr>
            <a:t> 4:15)</a:t>
          </a:r>
        </a:p>
      </dsp:txBody>
      <dsp:txXfrm>
        <a:off x="9081925" y="1768639"/>
        <a:ext cx="2246277" cy="462078"/>
      </dsp:txXfrm>
    </dsp:sp>
    <dsp:sp modelId="{475ED61E-E34C-49AE-AB8E-3966E0F0933B}">
      <dsp:nvSpPr>
        <dsp:cNvPr id="0" name=""/>
        <dsp:cNvSpPr/>
      </dsp:nvSpPr>
      <dsp:spPr>
        <a:xfrm>
          <a:off x="845864" y="2479330"/>
          <a:ext cx="3655681" cy="2468055"/>
        </a:xfrm>
        <a:prstGeom prst="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D3DC0-21BB-4B11-8F49-6AFF1271CD62}">
      <dsp:nvSpPr>
        <dsp:cNvPr id="0" name=""/>
        <dsp:cNvSpPr/>
      </dsp:nvSpPr>
      <dsp:spPr>
        <a:xfrm>
          <a:off x="865407" y="4222937"/>
          <a:ext cx="3616596" cy="70481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-70" baseline="0" dirty="0" err="1">
              <a:solidFill>
                <a:schemeClr val="tx1"/>
              </a:solidFill>
            </a:rPr>
            <a:t>Nubwo</a:t>
          </a:r>
          <a:r>
            <a:rPr lang="en-GB" sz="1800" b="1" kern="1200" spc="-70" baseline="0" dirty="0">
              <a:solidFill>
                <a:schemeClr val="tx1"/>
              </a:solidFill>
            </a:rPr>
            <a:t> </a:t>
          </a:r>
          <a:r>
            <a:rPr lang="en-GB" sz="1800" b="1" kern="1200" spc="-70" baseline="0" dirty="0" err="1">
              <a:solidFill>
                <a:schemeClr val="tx1"/>
              </a:solidFill>
            </a:rPr>
            <a:t>ari</a:t>
          </a:r>
          <a:r>
            <a:rPr lang="en-GB" sz="1800" b="1" kern="1200" spc="-70" baseline="0" dirty="0">
              <a:solidFill>
                <a:schemeClr val="tx1"/>
              </a:solidFill>
            </a:rPr>
            <a:t> </a:t>
          </a:r>
          <a:r>
            <a:rPr lang="en-GB" sz="1800" b="1" kern="1200" spc="-70" baseline="0" dirty="0" err="1">
              <a:solidFill>
                <a:schemeClr val="tx1"/>
              </a:solidFill>
            </a:rPr>
            <a:t>umukiranutsi</a:t>
          </a:r>
          <a:r>
            <a:rPr lang="en-GB" sz="1800" b="1" kern="1200" spc="-70" baseline="0" dirty="0">
              <a:solidFill>
                <a:schemeClr val="tx1"/>
              </a:solidFill>
            </a:rPr>
            <a:t>, </a:t>
          </a:r>
          <a:r>
            <a:rPr lang="en-GB" sz="1800" b="1" kern="1200" spc="-70" baseline="0" dirty="0" err="1">
              <a:solidFill>
                <a:schemeClr val="tx1"/>
              </a:solidFill>
            </a:rPr>
            <a:t>yemeye</a:t>
          </a:r>
          <a:r>
            <a:rPr lang="en-GB" sz="1800" b="1" kern="1200" spc="-70" baseline="0" dirty="0">
              <a:solidFill>
                <a:schemeClr val="tx1"/>
              </a:solidFill>
            </a:rPr>
            <a:t> </a:t>
          </a:r>
          <a:r>
            <a:rPr lang="en-GB" sz="1800" b="1" kern="1200" spc="-70" baseline="0" dirty="0" err="1">
              <a:solidFill>
                <a:schemeClr val="tx1"/>
              </a:solidFill>
            </a:rPr>
            <a:t>kubabazwa</a:t>
          </a:r>
          <a:r>
            <a:rPr lang="en-GB" sz="1800" b="1" kern="1200" spc="-70" baseline="0" dirty="0">
              <a:solidFill>
                <a:schemeClr val="tx1"/>
              </a:solidFill>
            </a:rPr>
            <a:t> </a:t>
          </a:r>
          <a:r>
            <a:rPr lang="en-GB" sz="1800" b="1" kern="1200" spc="-70" baseline="0" dirty="0" err="1">
              <a:solidFill>
                <a:schemeClr val="tx1"/>
              </a:solidFill>
            </a:rPr>
            <a:t>kubw’ibyaha</a:t>
          </a:r>
          <a:r>
            <a:rPr lang="en-GB" sz="1800" b="1" kern="1200" spc="-70" baseline="0" dirty="0">
              <a:solidFill>
                <a:schemeClr val="tx1"/>
              </a:solidFill>
            </a:rPr>
            <a:t> </a:t>
          </a:r>
          <a:r>
            <a:rPr lang="en-GB" sz="1800" b="1" kern="1200" spc="-70" baseline="0" dirty="0" err="1">
              <a:solidFill>
                <a:schemeClr val="tx1"/>
              </a:solidFill>
            </a:rPr>
            <a:t>byacu</a:t>
          </a:r>
          <a:r>
            <a:rPr lang="en" sz="1800" b="1" kern="1200" spc="-70" baseline="0" dirty="0">
              <a:solidFill>
                <a:schemeClr val="tx1"/>
              </a:solidFill>
            </a:rPr>
            <a:t> (1 </a:t>
          </a:r>
          <a:r>
            <a:rPr lang="en" sz="1800" b="1" kern="1200" spc="-70" baseline="0" dirty="0" err="1">
              <a:solidFill>
                <a:schemeClr val="tx1"/>
              </a:solidFill>
            </a:rPr>
            <a:t>Petero</a:t>
          </a:r>
          <a:r>
            <a:rPr lang="en" sz="1800" b="1" kern="1200" spc="-70" baseline="0" dirty="0">
              <a:solidFill>
                <a:schemeClr val="tx1"/>
              </a:solidFill>
            </a:rPr>
            <a:t> 3:18; Yohana 10:17–18)</a:t>
          </a:r>
        </a:p>
      </dsp:txBody>
      <dsp:txXfrm>
        <a:off x="865407" y="4222937"/>
        <a:ext cx="3616596" cy="704817"/>
      </dsp:txXfrm>
    </dsp:sp>
    <dsp:sp modelId="{A5F1CBFD-6BDB-4629-9C06-78B8EDC96FE0}">
      <dsp:nvSpPr>
        <dsp:cNvPr id="0" name=""/>
        <dsp:cNvSpPr/>
      </dsp:nvSpPr>
      <dsp:spPr>
        <a:xfrm>
          <a:off x="4730659" y="2493928"/>
          <a:ext cx="3012886" cy="2430723"/>
        </a:xfrm>
        <a:prstGeom prst="rect">
          <a:avLst/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52712-857B-452D-AEE2-B6AE847FA35E}">
      <dsp:nvSpPr>
        <dsp:cNvPr id="0" name=""/>
        <dsp:cNvSpPr/>
      </dsp:nvSpPr>
      <dsp:spPr>
        <a:xfrm>
          <a:off x="4786648" y="3979138"/>
          <a:ext cx="2900909" cy="95011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</a:rPr>
            <a:t>Mu </a:t>
          </a:r>
          <a:r>
            <a:rPr lang="en-GB" sz="1800" b="1" kern="1200" dirty="0" err="1">
              <a:solidFill>
                <a:schemeClr val="tx1"/>
              </a:solidFill>
            </a:rPr>
            <a:t>gupfa</a:t>
          </a:r>
          <a:r>
            <a:rPr lang="en-GB" sz="1800" b="1" kern="1200" dirty="0">
              <a:solidFill>
                <a:schemeClr val="tx1"/>
              </a:solidFill>
            </a:rPr>
            <a:t> no </a:t>
          </a:r>
          <a:r>
            <a:rPr lang="en-GB" sz="1800" b="1" kern="1200" dirty="0" err="1">
              <a:solidFill>
                <a:schemeClr val="tx1"/>
              </a:solidFill>
            </a:rPr>
            <a:t>kuzuka</a:t>
          </a:r>
          <a:r>
            <a:rPr lang="en-GB" sz="1800" b="1" kern="1200" dirty="0">
              <a:solidFill>
                <a:schemeClr val="tx1"/>
              </a:solidFill>
            </a:rPr>
            <a:t>, </a:t>
          </a:r>
          <a:r>
            <a:rPr lang="en-GB" sz="1800" b="1" kern="1200" dirty="0" err="1">
              <a:solidFill>
                <a:schemeClr val="tx1"/>
              </a:solidFill>
            </a:rPr>
            <a:t>yatwiringije</a:t>
          </a:r>
          <a:r>
            <a:rPr lang="en-GB" sz="1800" b="1" kern="1200" dirty="0">
              <a:solidFill>
                <a:schemeClr val="tx1"/>
              </a:solidFill>
            </a:rPr>
            <a:t> </a:t>
          </a:r>
          <a:r>
            <a:rPr lang="en-GB" sz="1800" b="1" kern="1200" dirty="0" err="1">
              <a:solidFill>
                <a:schemeClr val="tx1"/>
              </a:solidFill>
            </a:rPr>
            <a:t>ubugingo</a:t>
          </a:r>
          <a:r>
            <a:rPr lang="en-GB" sz="1800" b="1" kern="1200" dirty="0">
              <a:solidFill>
                <a:schemeClr val="tx1"/>
              </a:solidFill>
            </a:rPr>
            <a:t> </a:t>
          </a:r>
          <a:r>
            <a:rPr lang="en-GB" sz="1800" b="1" kern="1200" dirty="0" err="1">
              <a:solidFill>
                <a:schemeClr val="tx1"/>
              </a:solidFill>
            </a:rPr>
            <a:t>buhoraho</a:t>
          </a:r>
          <a:r>
            <a:rPr lang="en-GB" sz="1800" b="1" kern="1200" dirty="0">
              <a:solidFill>
                <a:schemeClr val="tx1"/>
              </a:solidFill>
            </a:rPr>
            <a:t> </a:t>
          </a:r>
          <a:r>
            <a:rPr lang="en-GB" sz="1800" b="1" kern="1200" dirty="0" err="1">
              <a:solidFill>
                <a:schemeClr val="tx1"/>
              </a:solidFill>
            </a:rPr>
            <a:t>turi</a:t>
          </a:r>
          <a:r>
            <a:rPr lang="en-GB" sz="1800" b="1" kern="1200" dirty="0">
              <a:solidFill>
                <a:schemeClr val="tx1"/>
              </a:solidFill>
            </a:rPr>
            <a:t> </a:t>
          </a:r>
          <a:r>
            <a:rPr lang="en-GB" sz="1800" b="1" kern="1200" dirty="0" err="1">
              <a:solidFill>
                <a:schemeClr val="tx1"/>
              </a:solidFill>
            </a:rPr>
            <a:t>kumwe</a:t>
          </a:r>
          <a:r>
            <a:rPr lang="en-GB" sz="1800" b="1" kern="1200" dirty="0">
              <a:solidFill>
                <a:schemeClr val="tx1"/>
              </a:solidFill>
            </a:rPr>
            <a:t> </a:t>
          </a:r>
          <a:r>
            <a:rPr lang="en-GB" sz="1800" b="1" kern="1200" dirty="0" err="1">
              <a:solidFill>
                <a:schemeClr val="tx1"/>
              </a:solidFill>
            </a:rPr>
            <a:t>na</a:t>
          </a:r>
          <a:r>
            <a:rPr lang="en-GB" sz="1800" b="1" kern="1200" dirty="0">
              <a:solidFill>
                <a:schemeClr val="tx1"/>
              </a:solidFill>
            </a:rPr>
            <a:t> We </a:t>
          </a:r>
          <a:r>
            <a:rPr lang="en" sz="1800" b="1" kern="1200" dirty="0">
              <a:solidFill>
                <a:schemeClr val="tx1"/>
              </a:solidFill>
            </a:rPr>
            <a:t>(</a:t>
          </a:r>
          <a:r>
            <a:rPr lang="en" sz="1800" b="1" kern="1200" dirty="0" err="1">
              <a:solidFill>
                <a:schemeClr val="tx1"/>
              </a:solidFill>
            </a:rPr>
            <a:t>Abaroma</a:t>
          </a:r>
          <a:r>
            <a:rPr lang="en" sz="1800" b="1" kern="1200" dirty="0">
              <a:solidFill>
                <a:schemeClr val="tx1"/>
              </a:solidFill>
            </a:rPr>
            <a:t> 6:3–4)</a:t>
          </a:r>
        </a:p>
      </dsp:txBody>
      <dsp:txXfrm>
        <a:off x="4786648" y="3979138"/>
        <a:ext cx="2900909" cy="950111"/>
      </dsp:txXfrm>
    </dsp:sp>
    <dsp:sp modelId="{F408E34B-A19F-437D-8DE7-54BA144AC0B4}">
      <dsp:nvSpPr>
        <dsp:cNvPr id="0" name=""/>
        <dsp:cNvSpPr/>
      </dsp:nvSpPr>
      <dsp:spPr>
        <a:xfrm>
          <a:off x="7991675" y="2476577"/>
          <a:ext cx="2764246" cy="2470808"/>
        </a:xfrm>
        <a:prstGeom prst="rect">
          <a:avLst/>
        </a:prstGeom>
        <a:blipFill dpi="0"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004"/>
          </a:stretch>
        </a:blipFill>
        <a:ln w="381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ACB4E-4DC4-4E82-BA70-4D0847941B4E}">
      <dsp:nvSpPr>
        <dsp:cNvPr id="0" name=""/>
        <dsp:cNvSpPr/>
      </dsp:nvSpPr>
      <dsp:spPr>
        <a:xfrm>
          <a:off x="7972660" y="4459660"/>
          <a:ext cx="2802275" cy="462078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-140" baseline="0" dirty="0">
              <a:solidFill>
                <a:schemeClr val="tx1"/>
              </a:solidFill>
            </a:rPr>
            <a:t>Kandi </a:t>
          </a:r>
          <a:r>
            <a:rPr lang="en-GB" sz="1800" b="1" kern="1200" spc="-140" baseline="0" dirty="0" err="1">
              <a:solidFill>
                <a:schemeClr val="tx1"/>
              </a:solidFill>
            </a:rPr>
            <a:t>ibi</a:t>
          </a:r>
          <a:r>
            <a:rPr lang="en-GB" sz="1800" b="1" kern="1200" spc="-140" baseline="0" dirty="0">
              <a:solidFill>
                <a:schemeClr val="tx1"/>
              </a:solidFill>
            </a:rPr>
            <a:t> </a:t>
          </a:r>
          <a:r>
            <a:rPr lang="en-GB" sz="1800" b="1" kern="1200" spc="-140" baseline="0" dirty="0" err="1">
              <a:solidFill>
                <a:schemeClr val="tx1"/>
              </a:solidFill>
            </a:rPr>
            <a:t>byose</a:t>
          </a:r>
          <a:r>
            <a:rPr lang="en-GB" sz="1800" b="1" kern="1200" spc="-140" baseline="0" dirty="0">
              <a:solidFill>
                <a:schemeClr val="tx1"/>
              </a:solidFill>
            </a:rPr>
            <a:t> </a:t>
          </a:r>
          <a:r>
            <a:rPr lang="en-GB" sz="1800" b="1" kern="1200" spc="-140" baseline="0" dirty="0" err="1">
              <a:solidFill>
                <a:schemeClr val="tx1"/>
              </a:solidFill>
            </a:rPr>
            <a:t>byari</a:t>
          </a:r>
          <a:r>
            <a:rPr lang="en-GB" sz="1800" b="1" kern="1200" spc="-140" baseline="0" dirty="0">
              <a:solidFill>
                <a:schemeClr val="tx1"/>
              </a:solidFill>
            </a:rPr>
            <a:t> </a:t>
          </a:r>
          <a:r>
            <a:rPr lang="en-GB" sz="1800" b="1" kern="1200" spc="-140" baseline="0" dirty="0" err="1">
              <a:solidFill>
                <a:schemeClr val="tx1"/>
              </a:solidFill>
            </a:rPr>
            <a:t>kubw’urukundo</a:t>
          </a:r>
          <a:r>
            <a:rPr lang="en" sz="1800" b="1" kern="1200" spc="-140" baseline="0" dirty="0">
              <a:solidFill>
                <a:schemeClr val="tx1"/>
              </a:solidFill>
            </a:rPr>
            <a:t> (1Yohana  4:10)</a:t>
          </a:r>
        </a:p>
      </dsp:txBody>
      <dsp:txXfrm>
        <a:off x="7972660" y="4459660"/>
        <a:ext cx="2802275" cy="462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7F9EF-5506-42E9-BFB6-1C63D97A2BFB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D6B39-3B50-49B2-A00E-FDD81EB156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29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40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19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6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91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94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2A504-F75E-6180-A4BF-E7A654283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44C7FF-6973-B125-6758-8EEA9BDA4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408051-DCF6-2443-F603-75E8A4A94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A3B2F8-C580-AD14-00E1-749DCCAB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8E34B-A435-5CEA-4DAB-9EEBE4A7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434EE-BD20-ED3D-125C-50EF6C0A8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69EF3F-1E70-1C1B-C513-173A00723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EC75DF-91FE-4513-5585-C76B5C9E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9EB3E2-48CD-5882-CB11-7E476190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938444-1C01-47C3-3E19-5F96D9B1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13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8239EB-2B42-04A5-B8D5-EBE8D1BF7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D93A6C-83DC-BB91-02F9-3D9534827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1FEF39-4325-C194-2B39-A2BA9438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724FD9-63A7-50F1-33AC-9480075F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B96446-7ECD-8B59-BB9C-E793478F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67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72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36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5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040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1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9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26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B1203-6087-E51D-891C-256B7426A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09A82B-33C9-58E0-BD0C-244681B67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84AD1F-5540-9785-F651-0ECD8833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D70637-6721-25B0-3CE8-EF5C62B8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8E1930-90BD-3B04-ECBC-9AD6EEEC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8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2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19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4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FBC95-F1C5-59EF-1473-B7F725C9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2A6F9B-A9A0-D6CC-7283-ABEDD183C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0D5C6F-AF95-C457-4B29-578C0D0DE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1012E-10EA-D2DB-6614-5208BF0C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4007FD-1293-3D27-03B1-1BCCE7DA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6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E7494-4A26-BC34-6C17-C4BCBE72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3F3366-09E3-2EEE-BA0D-65983124B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43FE62-225D-3C66-6C95-CAA39EB66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28E19F-2EF4-D825-95F4-3BDEE168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39B673-F4BA-0FEA-B1E0-305D2E76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B761D3-85C0-9374-3910-08A579C0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3989D-49AD-714F-D9EC-4ACD5867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417917-453A-F741-F446-DBD1E21A5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34714F-53D9-BE2E-BFAF-18F66EAC9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3C661A-67F7-7E1E-4E6E-8B7BA308C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166824A-48E5-5284-4209-51783E018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381C51-4E0A-AAFC-4E8F-5CBE3526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EBB772-B7ED-D70F-A1D9-A65025E5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E7AC0B-5AC6-0123-6BAD-DC4B9ADA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15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2C0F8-0E8D-FB23-7E7B-A468FA91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5F0D81-E546-00E7-F59E-C307FE98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B5D391-D3AF-2547-076C-CCA313D7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DA959B-F1D5-05AB-5815-EE599F74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7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B5FCDA2-5780-4648-A05B-517329687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F7A5AFE-6A83-4340-9881-54167E9D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AAE99B-0FC1-483D-2667-E2DBCE90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543583-BEC4-3D68-AA6D-FCB6142C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3DC2B3-AAA2-FA18-E631-49A5B1070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858677-CC05-C5E8-3529-DD384A5F7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C12C7B-E1AC-296B-040A-A814F80A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88A014-B7CD-20CE-DF44-C48F304E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2D2E94-94A1-2C24-2356-1E5637D2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6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4FF90-BD39-1F09-67C4-593E0C08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372CB1-440A-68A5-9753-5CA45B3AE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E46480-C93C-FA7F-F6BB-70FB2D266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75454D-BE3B-E74F-C7F7-D8C0EC4F3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4FA357-EA79-18AD-4DE5-9EE6FF0E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262E02-CC46-7952-7C81-E955F027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00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1C93FA-E952-063D-A813-6E3480BF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1F6367-02FA-34C0-DA0E-A75257E3E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418550-05B4-5ACF-3DE2-148CA0022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CFE1D1-5ED1-00D2-7470-0E62C3CDB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9FFBC8-D866-CC8B-7340-52A60FAC9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1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9C39585-9DEA-E477-F0FA-DA470B7113D1}"/>
              </a:ext>
            </a:extLst>
          </p:cNvPr>
          <p:cNvSpPr txBox="1"/>
          <p:nvPr/>
        </p:nvSpPr>
        <p:spPr>
          <a:xfrm>
            <a:off x="2209800" y="170329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39000">
                      <a:schemeClr val="accent5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INTAMBARA IHATSE IZINDI ZOSE</a:t>
            </a:r>
            <a:endParaRPr lang="en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39000">
                    <a:schemeClr val="accent5"/>
                  </a:gs>
                  <a:gs pos="82000">
                    <a:srgbClr val="F3B26B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251B8F-EDC5-AC5C-F448-C9C795CC08F0}"/>
              </a:ext>
            </a:extLst>
          </p:cNvPr>
          <p:cNvSpPr txBox="1"/>
          <p:nvPr/>
        </p:nvSpPr>
        <p:spPr>
          <a:xfrm>
            <a:off x="1" y="6445454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99C1DF"/>
                </a:solidFill>
              </a:rPr>
              <a:t>I</a:t>
            </a:r>
            <a:r>
              <a:rPr lang="en" sz="1600" b="1" dirty="0" err="1">
                <a:solidFill>
                  <a:srgbClr val="99C1DF"/>
                </a:solidFill>
              </a:rPr>
              <a:t>cyigisho</a:t>
            </a:r>
            <a:r>
              <a:rPr lang="en" sz="1600" b="1" dirty="0">
                <a:solidFill>
                  <a:srgbClr val="99C1DF"/>
                </a:solidFill>
              </a:rPr>
              <a:t> </a:t>
            </a:r>
            <a:r>
              <a:rPr lang="en" sz="1600" b="1" dirty="0" err="1">
                <a:solidFill>
                  <a:srgbClr val="99C1DF"/>
                </a:solidFill>
              </a:rPr>
              <a:t>cya</a:t>
            </a:r>
            <a:r>
              <a:rPr lang="en" sz="1600" b="1" dirty="0">
                <a:solidFill>
                  <a:srgbClr val="99C1DF"/>
                </a:solidFill>
              </a:rPr>
              <a:t> 1 </a:t>
            </a:r>
            <a:r>
              <a:rPr lang="en" sz="1600" b="1" dirty="0" err="1">
                <a:solidFill>
                  <a:srgbClr val="99C1DF"/>
                </a:solidFill>
              </a:rPr>
              <a:t>cyo</a:t>
            </a:r>
            <a:r>
              <a:rPr lang="en" sz="1600" b="1" dirty="0">
                <a:solidFill>
                  <a:srgbClr val="99C1DF"/>
                </a:solidFill>
              </a:rPr>
              <a:t> </a:t>
            </a:r>
            <a:r>
              <a:rPr lang="en" sz="1600" b="1" dirty="0" err="1">
                <a:solidFill>
                  <a:srgbClr val="99C1DF"/>
                </a:solidFill>
              </a:rPr>
              <a:t>ku</a:t>
            </a:r>
            <a:r>
              <a:rPr lang="en" sz="1600" b="1" dirty="0">
                <a:solidFill>
                  <a:srgbClr val="99C1DF"/>
                </a:solidFill>
              </a:rPr>
              <a:t> </a:t>
            </a:r>
            <a:r>
              <a:rPr lang="en" sz="1600" b="1" dirty="0" err="1">
                <a:solidFill>
                  <a:srgbClr val="99C1DF"/>
                </a:solidFill>
              </a:rPr>
              <a:t>wa</a:t>
            </a:r>
            <a:r>
              <a:rPr lang="en" sz="1600" b="1" dirty="0">
                <a:solidFill>
                  <a:srgbClr val="99C1DF"/>
                </a:solidFill>
              </a:rPr>
              <a:t> 6 Mata 2024</a:t>
            </a:r>
          </a:p>
        </p:txBody>
      </p:sp>
    </p:spTree>
    <p:extLst>
      <p:ext uri="{BB962C8B-B14F-4D97-AF65-F5344CB8AC3E}">
        <p14:creationId xmlns:p14="http://schemas.microsoft.com/office/powerpoint/2010/main" val="119994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120CD90-73BB-E477-8B3C-1B04F46FEAB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INTAMBARA UYU MUNSI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37D28E-4CE8-9421-A73C-2C5798C21011}"/>
              </a:ext>
            </a:extLst>
          </p:cNvPr>
          <p:cNvSpPr txBox="1"/>
          <p:nvPr/>
        </p:nvSpPr>
        <p:spPr>
          <a:xfrm>
            <a:off x="1252536" y="600372"/>
            <a:ext cx="9686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cyo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gituma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abasha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gukiza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rwose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abegerezwa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Imana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we,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kuko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ahoraho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iteka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abasabire</a:t>
            </a:r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Abaheburayo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7:25)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664550-B8D2-86A5-BC2A-D2BF6F1CDA71}"/>
              </a:ext>
            </a:extLst>
          </p:cNvPr>
          <p:cNvSpPr txBox="1"/>
          <p:nvPr/>
        </p:nvSpPr>
        <p:spPr>
          <a:xfrm>
            <a:off x="285750" y="1369813"/>
            <a:ext cx="7751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Uyu</a:t>
            </a:r>
            <a:r>
              <a:rPr lang="en-GB" sz="2000" b="1" dirty="0"/>
              <a:t> </a:t>
            </a:r>
            <a:r>
              <a:rPr lang="en-GB" sz="2000" b="1" dirty="0" err="1"/>
              <a:t>munsi</a:t>
            </a:r>
            <a:r>
              <a:rPr lang="en-GB" sz="2000" b="1" dirty="0"/>
              <a:t>, </a:t>
            </a: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aradusabira</a:t>
            </a:r>
            <a:r>
              <a:rPr lang="en-GB" sz="2000" b="1" dirty="0"/>
              <a:t> mu </a:t>
            </a:r>
            <a:r>
              <a:rPr lang="en-GB" sz="2000" b="1" dirty="0" err="1"/>
              <a:t>Buturo</a:t>
            </a:r>
            <a:r>
              <a:rPr lang="en-GB" sz="2000" b="1" dirty="0"/>
              <a:t> </a:t>
            </a:r>
            <a:r>
              <a:rPr lang="en-GB" sz="2000" b="1" dirty="0" err="1"/>
              <a:t>Bwera</a:t>
            </a:r>
            <a:r>
              <a:rPr lang="en-GB" sz="2000" b="1" dirty="0"/>
              <a:t> </a:t>
            </a:r>
            <a:r>
              <a:rPr lang="en-GB" sz="2000" b="1" dirty="0" err="1"/>
              <a:t>bwo</a:t>
            </a:r>
            <a:r>
              <a:rPr lang="en-GB" sz="2000" b="1" dirty="0"/>
              <a:t> mu </a:t>
            </a:r>
            <a:r>
              <a:rPr lang="en-GB" sz="2000" b="1" dirty="0" err="1"/>
              <a:t>Ijuru</a:t>
            </a:r>
            <a:r>
              <a:rPr lang="en" sz="2000" b="1" dirty="0"/>
              <a:t>                     (</a:t>
            </a:r>
            <a:r>
              <a:rPr lang="en" sz="2000" b="1" dirty="0" err="1"/>
              <a:t>Abaheburayo</a:t>
            </a:r>
            <a:r>
              <a:rPr lang="en" sz="2000" b="1" dirty="0"/>
              <a:t> 9:24; 7:25).</a:t>
            </a:r>
          </a:p>
        </p:txBody>
      </p:sp>
      <p:pic>
        <p:nvPicPr>
          <p:cNvPr id="8" name="Imagen 7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1995962E-3E52-0E97-8407-EAA981096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541" y="1389063"/>
            <a:ext cx="3684709" cy="53245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0659764-0079-C726-2B45-C81A9BE0E406}"/>
              </a:ext>
            </a:extLst>
          </p:cNvPr>
          <p:cNvSpPr txBox="1"/>
          <p:nvPr/>
        </p:nvSpPr>
        <p:spPr>
          <a:xfrm>
            <a:off x="3290098" y="3832106"/>
            <a:ext cx="47469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arashaka</a:t>
            </a:r>
            <a:r>
              <a:rPr lang="en-GB" sz="2000" b="1" dirty="0"/>
              <a:t> ko </a:t>
            </a:r>
            <a:r>
              <a:rPr lang="en-GB" sz="2000" b="1" dirty="0" err="1"/>
              <a:t>tumwiringira</a:t>
            </a:r>
            <a:r>
              <a:rPr lang="en-GB" sz="2000" b="1" dirty="0"/>
              <a:t> </a:t>
            </a:r>
            <a:r>
              <a:rPr lang="en-GB" sz="2000" b="1" dirty="0" err="1"/>
              <a:t>kuri</a:t>
            </a:r>
            <a:r>
              <a:rPr lang="en-GB" sz="2000" b="1" dirty="0"/>
              <a:t> buri </a:t>
            </a:r>
            <a:r>
              <a:rPr lang="en-GB" sz="2000" b="1" dirty="0" err="1"/>
              <a:t>kintu</a:t>
            </a:r>
            <a:r>
              <a:rPr lang="en-GB" sz="2000" b="1" dirty="0"/>
              <a:t> </a:t>
            </a:r>
            <a:r>
              <a:rPr lang="en-GB" sz="2000" b="1" dirty="0" err="1"/>
              <a:t>cyose</a:t>
            </a:r>
            <a:r>
              <a:rPr lang="en-GB" sz="2000" b="1" dirty="0"/>
              <a:t> </a:t>
            </a:r>
            <a:r>
              <a:rPr lang="en-GB" sz="2000" b="1" dirty="0" err="1"/>
              <a:t>dukeneye</a:t>
            </a:r>
            <a:r>
              <a:rPr lang="en-GB" sz="2000" b="1" dirty="0"/>
              <a:t> mu </a:t>
            </a:r>
            <a:r>
              <a:rPr lang="en-GB" sz="2000" b="1" dirty="0" err="1"/>
              <a:t>mibereho</a:t>
            </a:r>
            <a:r>
              <a:rPr lang="en-GB" sz="2000" b="1" dirty="0"/>
              <a:t> </a:t>
            </a:r>
            <a:r>
              <a:rPr lang="en-GB" sz="2000" b="1" dirty="0" err="1"/>
              <a:t>yacu</a:t>
            </a:r>
            <a:r>
              <a:rPr lang="en-GB" sz="2000" b="1" dirty="0"/>
              <a:t> (Yohana 14,13–14). </a:t>
            </a:r>
            <a:r>
              <a:rPr lang="en-GB" sz="2000" b="1" dirty="0" err="1"/>
              <a:t>Ahari</a:t>
            </a:r>
            <a:r>
              <a:rPr lang="en-GB" sz="2000" b="1" dirty="0"/>
              <a:t> </a:t>
            </a:r>
            <a:r>
              <a:rPr lang="en-GB" sz="2000" b="1" dirty="0" err="1"/>
              <a:t>ubwoba</a:t>
            </a:r>
            <a:r>
              <a:rPr lang="en-GB" sz="2000" b="1" dirty="0"/>
              <a:t>, </a:t>
            </a:r>
            <a:r>
              <a:rPr lang="en-GB" sz="2000" b="1" dirty="0" err="1"/>
              <a:t>ahazana</a:t>
            </a:r>
            <a:r>
              <a:rPr lang="en-GB" sz="2000" b="1" dirty="0"/>
              <a:t> </a:t>
            </a:r>
            <a:r>
              <a:rPr lang="en-GB" sz="2000" b="1" dirty="0" err="1"/>
              <a:t>amahoro</a:t>
            </a:r>
            <a:r>
              <a:rPr lang="en-GB" sz="2000" b="1" dirty="0"/>
              <a:t>; </a:t>
            </a:r>
            <a:r>
              <a:rPr lang="en-GB" sz="2000" b="1" dirty="0" err="1"/>
              <a:t>ahari</a:t>
            </a:r>
            <a:r>
              <a:rPr lang="en-GB" sz="2000" b="1" dirty="0"/>
              <a:t> </a:t>
            </a:r>
            <a:r>
              <a:rPr lang="en-GB" sz="2000" b="1" dirty="0" err="1"/>
              <a:t>ikidodo</a:t>
            </a:r>
            <a:r>
              <a:rPr lang="en-GB" sz="2000" b="1" dirty="0"/>
              <a:t> </a:t>
            </a:r>
            <a:r>
              <a:rPr lang="en-GB" sz="2000" b="1" dirty="0" err="1"/>
              <a:t>cy’icyaha</a:t>
            </a:r>
            <a:r>
              <a:rPr lang="en-GB" sz="2000" b="1" dirty="0"/>
              <a:t>, </a:t>
            </a:r>
            <a:r>
              <a:rPr lang="en-GB" sz="2000" b="1" dirty="0" err="1"/>
              <a:t>ahazana</a:t>
            </a:r>
            <a:r>
              <a:rPr lang="en-GB" sz="2000" b="1" dirty="0"/>
              <a:t> </a:t>
            </a:r>
            <a:r>
              <a:rPr lang="en-GB" sz="2000" b="1" dirty="0" err="1"/>
              <a:t>imbabazi</a:t>
            </a:r>
            <a:r>
              <a:rPr lang="en-GB" sz="2000" b="1" dirty="0"/>
              <a:t>; </a:t>
            </a:r>
            <a:r>
              <a:rPr lang="en-GB" sz="2000" b="1" dirty="0" err="1"/>
              <a:t>ahari</a:t>
            </a:r>
            <a:r>
              <a:rPr lang="en-GB" sz="2000" b="1" dirty="0"/>
              <a:t> </a:t>
            </a:r>
            <a:r>
              <a:rPr lang="en-GB" sz="2000" b="1" dirty="0" err="1"/>
              <a:t>intege</a:t>
            </a:r>
            <a:r>
              <a:rPr lang="en-GB" sz="2000" b="1" dirty="0"/>
              <a:t> </a:t>
            </a:r>
            <a:r>
              <a:rPr lang="en-GB" sz="2000" b="1" dirty="0" err="1"/>
              <a:t>nke</a:t>
            </a:r>
            <a:r>
              <a:rPr lang="en-GB" sz="2000" b="1" dirty="0"/>
              <a:t>, </a:t>
            </a:r>
            <a:r>
              <a:rPr lang="en-GB" sz="2000" b="1" dirty="0" err="1"/>
              <a:t>ahazana</a:t>
            </a:r>
            <a:r>
              <a:rPr lang="en-GB" sz="2000" b="1" dirty="0"/>
              <a:t> </a:t>
            </a:r>
            <a:r>
              <a:rPr lang="en-GB" sz="2000" b="1" dirty="0" err="1"/>
              <a:t>ugukomera</a:t>
            </a:r>
            <a:r>
              <a:rPr lang="en" sz="2000" b="1" dirty="0"/>
              <a:t>.</a:t>
            </a:r>
          </a:p>
        </p:txBody>
      </p:sp>
      <p:pic>
        <p:nvPicPr>
          <p:cNvPr id="14" name="Imagen 13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F46F74D5-F354-164F-FD1B-A5EFE9829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3832106"/>
            <a:ext cx="2912125" cy="2912125"/>
          </a:xfrm>
          <a:prstGeom prst="roundRect">
            <a:avLst>
              <a:gd name="adj" fmla="val 11111"/>
            </a:avLst>
          </a:prstGeom>
          <a:ln w="762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F8756B-B648-FA88-1B92-3B0A662F81C5}"/>
              </a:ext>
            </a:extLst>
          </p:cNvPr>
          <p:cNvSpPr txBox="1"/>
          <p:nvPr/>
        </p:nvSpPr>
        <p:spPr>
          <a:xfrm>
            <a:off x="285750" y="3077973"/>
            <a:ext cx="7751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Kubw’ibyo</a:t>
            </a:r>
            <a:r>
              <a:rPr lang="en-GB" sz="2000" b="1" dirty="0"/>
              <a:t>, </a:t>
            </a:r>
            <a:r>
              <a:rPr lang="en-GB" sz="2000" b="1" dirty="0" err="1"/>
              <a:t>turarikiwe</a:t>
            </a:r>
            <a:r>
              <a:rPr lang="en-GB" sz="2000" b="1" dirty="0"/>
              <a:t> </a:t>
            </a:r>
            <a:r>
              <a:rPr lang="en-GB" sz="2000" b="1" dirty="0" err="1"/>
              <a:t>kwegera</a:t>
            </a:r>
            <a:r>
              <a:rPr lang="en-GB" sz="2000" b="1" dirty="0"/>
              <a:t> Imana </a:t>
            </a:r>
            <a:r>
              <a:rPr lang="en-GB" sz="2000" b="1" dirty="0" err="1"/>
              <a:t>dushize</a:t>
            </a:r>
            <a:r>
              <a:rPr lang="en-GB" sz="2000" b="1" dirty="0"/>
              <a:t> </a:t>
            </a:r>
            <a:r>
              <a:rPr lang="en-GB" sz="2000" b="1" dirty="0" err="1"/>
              <a:t>amanga</a:t>
            </a:r>
            <a:r>
              <a:rPr lang="en-GB" sz="2000" b="1" dirty="0"/>
              <a:t> muri </a:t>
            </a: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Abaheburayo</a:t>
            </a:r>
            <a:r>
              <a:rPr lang="en" sz="2000" b="1" dirty="0"/>
              <a:t> 4:15–16).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3D27108-B806-809A-FE47-01450574AA10}"/>
              </a:ext>
            </a:extLst>
          </p:cNvPr>
          <p:cNvSpPr txBox="1"/>
          <p:nvPr/>
        </p:nvSpPr>
        <p:spPr>
          <a:xfrm>
            <a:off x="285749" y="2077699"/>
            <a:ext cx="77513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Kubera</a:t>
            </a:r>
            <a:r>
              <a:rPr lang="en-GB" sz="2000" b="1" dirty="0"/>
              <a:t> </a:t>
            </a:r>
            <a:r>
              <a:rPr lang="en-GB" sz="2000" b="1" dirty="0" err="1"/>
              <a:t>amaraso</a:t>
            </a:r>
            <a:r>
              <a:rPr lang="en-GB" sz="2000" b="1" dirty="0"/>
              <a:t> </a:t>
            </a:r>
            <a:r>
              <a:rPr lang="en-GB" sz="2000" b="1" dirty="0" err="1"/>
              <a:t>yameneye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musaraba</a:t>
            </a:r>
            <a:r>
              <a:rPr lang="en-GB" sz="2000" b="1" dirty="0"/>
              <a:t>, </a:t>
            </a: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atwerekana</a:t>
            </a:r>
            <a:r>
              <a:rPr lang="en-GB" sz="2000" b="1" dirty="0"/>
              <a:t> </a:t>
            </a:r>
            <a:r>
              <a:rPr lang="en-GB" sz="2000" b="1" dirty="0" err="1"/>
              <a:t>imbere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Data – </a:t>
            </a:r>
            <a:r>
              <a:rPr lang="en-GB" sz="2000" b="1" dirty="0" err="1"/>
              <a:t>ndetse</a:t>
            </a:r>
            <a:r>
              <a:rPr lang="en-GB" sz="2000" b="1" dirty="0"/>
              <a:t> </a:t>
            </a:r>
            <a:r>
              <a:rPr lang="en-GB" sz="2000" b="1" dirty="0" err="1"/>
              <a:t>n’abatuye</a:t>
            </a:r>
            <a:r>
              <a:rPr lang="en-GB" sz="2000" b="1" dirty="0"/>
              <a:t> </a:t>
            </a:r>
            <a:r>
              <a:rPr lang="en-GB" sz="2000" b="1" dirty="0" err="1"/>
              <a:t>isanzure</a:t>
            </a:r>
            <a:r>
              <a:rPr lang="en-GB" sz="2000" b="1" dirty="0"/>
              <a:t> </a:t>
            </a:r>
            <a:r>
              <a:rPr lang="en-GB" sz="2000" b="1" dirty="0" err="1"/>
              <a:t>bose</a:t>
            </a:r>
            <a:r>
              <a:rPr lang="en-GB" sz="2000" b="1" dirty="0"/>
              <a:t> – </a:t>
            </a:r>
            <a:r>
              <a:rPr lang="en-GB" sz="2000" b="1" dirty="0" err="1"/>
              <a:t>nk’abantu</a:t>
            </a:r>
            <a:r>
              <a:rPr lang="en-GB" sz="2000" b="1" dirty="0"/>
              <a:t> </a:t>
            </a:r>
            <a:r>
              <a:rPr lang="en-GB" sz="2000" b="1" dirty="0" err="1"/>
              <a:t>b’abakiranutsi</a:t>
            </a:r>
            <a:r>
              <a:rPr lang="en-GB" sz="2000" b="1" dirty="0"/>
              <a:t>, </a:t>
            </a:r>
            <a:r>
              <a:rPr lang="en-GB" sz="2000" b="1" dirty="0" err="1"/>
              <a:t>batunganye</a:t>
            </a:r>
            <a:r>
              <a:rPr lang="en-GB" sz="2000" b="1" dirty="0"/>
              <a:t>, </a:t>
            </a:r>
            <a:r>
              <a:rPr lang="en-GB" sz="2000" b="1" dirty="0" err="1"/>
              <a:t>bakwiriye</a:t>
            </a:r>
            <a:r>
              <a:rPr lang="en-GB" sz="2000" b="1" dirty="0"/>
              <a:t> 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umwanya</a:t>
            </a:r>
            <a:r>
              <a:rPr lang="en-GB" sz="2000" b="1" dirty="0"/>
              <a:t> mu </a:t>
            </a:r>
            <a:r>
              <a:rPr lang="en-GB" sz="2000" b="1" dirty="0" err="1"/>
              <a:t>Ijuru</a:t>
            </a:r>
            <a:r>
              <a:rPr lang="en" sz="2000" b="1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EC7D699-BB3E-D131-4AD7-8FC79B6A68AA}"/>
              </a:ext>
            </a:extLst>
          </p:cNvPr>
          <p:cNvSpPr txBox="1"/>
          <p:nvPr/>
        </p:nvSpPr>
        <p:spPr>
          <a:xfrm>
            <a:off x="3290098" y="5697935"/>
            <a:ext cx="47469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Icyifuzo</a:t>
            </a:r>
            <a:r>
              <a:rPr lang="en-GB" sz="2000" b="1" dirty="0"/>
              <a:t> </a:t>
            </a:r>
            <a:r>
              <a:rPr lang="en-GB" sz="2000" b="1" dirty="0" err="1"/>
              <a:t>gikomeye</a:t>
            </a:r>
            <a:r>
              <a:rPr lang="en-GB" sz="2000" b="1" dirty="0"/>
              <a:t> </a:t>
            </a:r>
            <a:r>
              <a:rPr lang="en-GB" sz="2000" b="1" dirty="0" err="1"/>
              <a:t>cya</a:t>
            </a:r>
            <a:r>
              <a:rPr lang="en-GB" sz="2000" b="1" dirty="0"/>
              <a:t> </a:t>
            </a: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ukubana</a:t>
            </a:r>
            <a:r>
              <a:rPr lang="en-GB" sz="2000" b="1" dirty="0"/>
              <a:t> </a:t>
            </a:r>
            <a:r>
              <a:rPr lang="en-GB" sz="2000" b="1" dirty="0" err="1"/>
              <a:t>natwe</a:t>
            </a:r>
            <a:r>
              <a:rPr lang="en-GB" sz="2000" b="1" dirty="0"/>
              <a:t> </a:t>
            </a:r>
            <a:r>
              <a:rPr lang="en-GB" sz="2000" b="1" dirty="0" err="1"/>
              <a:t>iteka</a:t>
            </a:r>
            <a:r>
              <a:rPr lang="en-GB" sz="2000" b="1" dirty="0"/>
              <a:t> </a:t>
            </a:r>
            <a:r>
              <a:rPr lang="en-GB" sz="2000" b="1" dirty="0" err="1"/>
              <a:t>ryose</a:t>
            </a:r>
            <a:r>
              <a:rPr lang="en-GB" sz="2000" b="1" dirty="0"/>
              <a:t>  (Yohana 17:24). Ese </a:t>
            </a:r>
            <a:r>
              <a:rPr lang="en-GB" sz="2000" b="1" dirty="0" err="1"/>
              <a:t>iki</a:t>
            </a:r>
            <a:r>
              <a:rPr lang="en-GB" sz="2000" b="1" dirty="0"/>
              <a:t>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cyo</a:t>
            </a:r>
            <a:r>
              <a:rPr lang="en-GB" sz="2000" b="1" dirty="0"/>
              <a:t> </a:t>
            </a:r>
            <a:r>
              <a:rPr lang="en-GB" sz="2000" b="1" dirty="0" err="1"/>
              <a:t>cyifuzo</a:t>
            </a:r>
            <a:r>
              <a:rPr lang="en-GB" sz="2000" b="1" dirty="0"/>
              <a:t> </a:t>
            </a:r>
            <a:r>
              <a:rPr lang="en-GB" sz="2000" b="1" dirty="0" err="1"/>
              <a:t>gikomeye</a:t>
            </a:r>
            <a:r>
              <a:rPr lang="en-GB" sz="2000" b="1" dirty="0"/>
              <a:t> </a:t>
            </a:r>
            <a:r>
              <a:rPr lang="en-GB" sz="2000" b="1" dirty="0" err="1"/>
              <a:t>cyawe</a:t>
            </a:r>
            <a:r>
              <a:rPr lang="en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34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6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2756084" y="1686845"/>
            <a:ext cx="917924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Ibishuko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nibigutera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guhangayika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kwiheba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n’umwijima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bigasa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n’ibigose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ubugingo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bwawe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reba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aho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uheruka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kubona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umucyo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Bonera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ihumure</a:t>
            </a:r>
            <a:r>
              <a:rPr lang="en-US" sz="2800" b="1" dirty="0">
                <a:latin typeface="Constantia" panose="02030602050306030303" pitchFamily="18" charset="0"/>
              </a:rPr>
              <a:t> mu </a:t>
            </a:r>
            <a:r>
              <a:rPr lang="en-US" sz="2800" b="1" dirty="0" err="1">
                <a:latin typeface="Constantia" panose="02030602050306030303" pitchFamily="18" charset="0"/>
              </a:rPr>
              <a:t>rukundo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Kristo</a:t>
            </a:r>
            <a:r>
              <a:rPr lang="en-US" sz="2800" b="1" dirty="0">
                <a:latin typeface="Constantia" panose="02030602050306030303" pitchFamily="18" charset="0"/>
              </a:rPr>
              <a:t> no mu </a:t>
            </a:r>
            <a:r>
              <a:rPr lang="en-US" sz="2800" b="1" dirty="0" err="1">
                <a:latin typeface="Constantia" panose="02030602050306030303" pitchFamily="18" charset="0"/>
              </a:rPr>
              <a:t>burinzi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Bwe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Icyaha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nigishegera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kwigarurira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umutima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ikidodo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cy’icyaha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nigitsikamira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ubugingo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kandi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kikaremerera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umutimanama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kutizera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nikwijimisha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intekerezo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uzibuke</a:t>
            </a:r>
            <a:r>
              <a:rPr lang="en-US" sz="2800" b="1" dirty="0">
                <a:latin typeface="Constantia" panose="02030602050306030303" pitchFamily="18" charset="0"/>
              </a:rPr>
              <a:t> ko ubuntu bwa </a:t>
            </a:r>
            <a:r>
              <a:rPr lang="en-US" sz="2800" b="1" dirty="0" err="1">
                <a:latin typeface="Constantia" panose="02030602050306030303" pitchFamily="18" charset="0"/>
              </a:rPr>
              <a:t>Kristo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buhagije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kugira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buneshe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icyaha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kandi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butamurure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umwijima</a:t>
            </a:r>
            <a:r>
              <a:rPr lang="en-US" sz="2800" b="1" dirty="0">
                <a:latin typeface="Constantia" panose="02030602050306030303" pitchFamily="18" charset="0"/>
              </a:rPr>
              <a:t>. Iyo </a:t>
            </a:r>
            <a:r>
              <a:rPr lang="en-US" sz="2800" b="1" dirty="0" err="1">
                <a:latin typeface="Constantia" panose="02030602050306030303" pitchFamily="18" charset="0"/>
              </a:rPr>
              <a:t>twinjiye</a:t>
            </a:r>
            <a:r>
              <a:rPr lang="en-US" sz="2800" b="1" dirty="0">
                <a:latin typeface="Constantia" panose="02030602050306030303" pitchFamily="18" charset="0"/>
              </a:rPr>
              <a:t> mu </a:t>
            </a:r>
            <a:r>
              <a:rPr lang="en-US" sz="2800" b="1" dirty="0" err="1">
                <a:latin typeface="Constantia" panose="02030602050306030303" pitchFamily="18" charset="0"/>
              </a:rPr>
              <a:t>gusabana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n’Umukiza</a:t>
            </a:r>
            <a:r>
              <a:rPr lang="en-US" sz="2800" b="1" dirty="0">
                <a:latin typeface="Constantia" panose="02030602050306030303" pitchFamily="18" charset="0"/>
              </a:rPr>
              <a:t>, tuba </a:t>
            </a:r>
            <a:r>
              <a:rPr lang="en-US" sz="2800" b="1" dirty="0" err="1">
                <a:latin typeface="Constantia" panose="02030602050306030303" pitchFamily="18" charset="0"/>
              </a:rPr>
              <a:t>twinjiye</a:t>
            </a:r>
            <a:r>
              <a:rPr lang="en-US" sz="2800" b="1" dirty="0">
                <a:latin typeface="Constantia" panose="02030602050306030303" pitchFamily="18" charset="0"/>
              </a:rPr>
              <a:t> muri </a:t>
            </a:r>
            <a:r>
              <a:rPr lang="en-US" sz="2800" b="1" dirty="0" err="1">
                <a:latin typeface="Constantia" panose="02030602050306030303" pitchFamily="18" charset="0"/>
              </a:rPr>
              <a:t>gakondo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y’amahoro</a:t>
            </a:r>
            <a:r>
              <a:rPr lang="en" sz="2800" b="1" dirty="0">
                <a:latin typeface="Constantia" panose="02030602050306030303" pitchFamily="18" charset="0"/>
              </a:rPr>
              <a:t>."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7809996" y="6417205"/>
            <a:ext cx="4250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E.G. White, </a:t>
            </a:r>
            <a:r>
              <a:rPr lang="en" sz="1600" b="1" i="1" dirty="0"/>
              <a:t>The Ministry of Healing</a:t>
            </a:r>
            <a:r>
              <a:rPr lang="en" sz="1600" b="1" dirty="0"/>
              <a:t>, pg. 193</a:t>
            </a:r>
          </a:p>
        </p:txBody>
      </p:sp>
    </p:spTree>
    <p:extLst>
      <p:ext uri="{BB962C8B-B14F-4D97-AF65-F5344CB8AC3E}">
        <p14:creationId xmlns:p14="http://schemas.microsoft.com/office/powerpoint/2010/main" val="122065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51518BC-7885-658F-0AE1-38256832C8DE}"/>
              </a:ext>
            </a:extLst>
          </p:cNvPr>
          <p:cNvSpPr txBox="1"/>
          <p:nvPr/>
        </p:nvSpPr>
        <p:spPr>
          <a:xfrm>
            <a:off x="7450545" y="4445050"/>
            <a:ext cx="4486275" cy="2185214"/>
          </a:xfrm>
          <a:prstGeom prst="rect">
            <a:avLst/>
          </a:prstGeom>
          <a:ln w="57150">
            <a:solidFill>
              <a:srgbClr val="A4251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ijuru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habaho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intambara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Mikayeli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n’abamarayika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be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batabarira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kurwanya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cya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kiyoka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ikiyoka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kirwanana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n’abamarayika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bacyo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Ntibanesha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mu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ijuru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ahabo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ntihaba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hakiboneka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Ibyahishuwe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12:7, 8)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729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5C19675-5A62-6CD9-4EC1-A3687D03D50D}"/>
              </a:ext>
            </a:extLst>
          </p:cNvPr>
          <p:cNvSpPr txBox="1"/>
          <p:nvPr/>
        </p:nvSpPr>
        <p:spPr>
          <a:xfrm>
            <a:off x="7887322" y="4155517"/>
            <a:ext cx="4304677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" sz="2400" b="1" dirty="0" err="1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Intangiriro</a:t>
            </a:r>
            <a:r>
              <a:rPr lang="en" sz="2400" b="1" dirty="0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" sz="2400" b="1" dirty="0" err="1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y’intambara</a:t>
            </a:r>
            <a:endParaRPr lang="en" sz="2400" b="1" dirty="0">
              <a:solidFill>
                <a:srgbClr val="D1460F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en" sz="2400" b="1" dirty="0" err="1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Ubwigomeke</a:t>
            </a:r>
            <a:r>
              <a:rPr lang="en" sz="2400" b="1" dirty="0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mu </a:t>
            </a:r>
            <a:r>
              <a:rPr lang="en" sz="2400" b="1" dirty="0" err="1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Ijuru</a:t>
            </a:r>
            <a:endParaRPr lang="en" sz="2400" b="1" dirty="0">
              <a:solidFill>
                <a:srgbClr val="0FD21A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en" sz="2400" b="1" dirty="0" err="1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Ubwigomeke</a:t>
            </a:r>
            <a:r>
              <a:rPr lang="en" sz="2400" b="1" dirty="0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mu Isi</a:t>
            </a:r>
          </a:p>
          <a:p>
            <a:pPr>
              <a:spcBef>
                <a:spcPts val="1200"/>
              </a:spcBef>
            </a:pPr>
            <a:r>
              <a:rPr lang="en" sz="2400" b="1" dirty="0" err="1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Urukundo</a:t>
            </a:r>
            <a:r>
              <a:rPr lang="en" sz="2400" b="1" dirty="0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" sz="2400" b="1" dirty="0" err="1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rwitanga</a:t>
            </a:r>
            <a:endParaRPr lang="en" sz="2400" b="1" dirty="0">
              <a:solidFill>
                <a:srgbClr val="CC0D8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en" sz="2400" b="1" dirty="0" err="1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Intambara</a:t>
            </a:r>
            <a:r>
              <a:rPr lang="en" sz="2400" b="1" dirty="0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" sz="2400" b="1" dirty="0" err="1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uyu</a:t>
            </a:r>
            <a:r>
              <a:rPr lang="en" sz="2400" b="1" dirty="0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" sz="2400" b="1" dirty="0" err="1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munsi</a:t>
            </a:r>
            <a:endParaRPr lang="en" sz="2400" b="1" dirty="0">
              <a:solidFill>
                <a:srgbClr val="6106B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5B1528-CF34-F35C-0C5B-1E87D36C56A4}"/>
              </a:ext>
            </a:extLst>
          </p:cNvPr>
          <p:cNvSpPr txBox="1"/>
          <p:nvPr/>
        </p:nvSpPr>
        <p:spPr>
          <a:xfrm>
            <a:off x="75168" y="-9625"/>
            <a:ext cx="4878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Turiho</a:t>
            </a:r>
            <a:r>
              <a:rPr lang="en-GB" sz="2000" b="1" dirty="0"/>
              <a:t> </a:t>
            </a:r>
            <a:r>
              <a:rPr lang="en-GB" sz="2000" b="1" dirty="0" err="1"/>
              <a:t>twibasiwe</a:t>
            </a:r>
            <a:r>
              <a:rPr lang="en-GB" sz="2000" b="1" dirty="0"/>
              <a:t> </a:t>
            </a:r>
            <a:r>
              <a:rPr lang="en-GB" sz="2000" b="1" dirty="0" err="1"/>
              <a:t>n’intambara</a:t>
            </a:r>
            <a:r>
              <a:rPr lang="en-GB" sz="2000" b="1" dirty="0"/>
              <a:t> </a:t>
            </a:r>
            <a:r>
              <a:rPr lang="en-GB" sz="2000" b="1" dirty="0" err="1"/>
              <a:t>y’isanzure</a:t>
            </a:r>
            <a:r>
              <a:rPr lang="en-GB" sz="2000" b="1" dirty="0"/>
              <a:t> yose. </a:t>
            </a:r>
            <a:r>
              <a:rPr lang="en-GB" sz="2000" b="1" dirty="0" err="1"/>
              <a:t>Nubwo</a:t>
            </a:r>
            <a:r>
              <a:rPr lang="en-GB" sz="2000" b="1" dirty="0"/>
              <a:t> </a:t>
            </a:r>
            <a:r>
              <a:rPr lang="en-GB" sz="2000" b="1" dirty="0" err="1"/>
              <a:t>twaba</a:t>
            </a:r>
            <a:r>
              <a:rPr lang="en-GB" sz="2000" b="1" dirty="0"/>
              <a:t> </a:t>
            </a:r>
            <a:r>
              <a:rPr lang="en-GB" sz="2000" b="1" dirty="0" err="1"/>
              <a:t>tutabizi</a:t>
            </a:r>
            <a:r>
              <a:rPr lang="en-GB" sz="2000" b="1" dirty="0"/>
              <a:t>, </a:t>
            </a:r>
            <a:r>
              <a:rPr lang="en-GB" sz="2000" b="1" dirty="0" err="1"/>
              <a:t>cyangwa</a:t>
            </a:r>
            <a:r>
              <a:rPr lang="en-GB" sz="2000" b="1" dirty="0"/>
              <a:t> </a:t>
            </a:r>
            <a:r>
              <a:rPr lang="en-GB" sz="2000" b="1" dirty="0" err="1"/>
              <a:t>tukaba</a:t>
            </a:r>
            <a:r>
              <a:rPr lang="en-GB" sz="2000" b="1" dirty="0"/>
              <a:t> </a:t>
            </a:r>
            <a:r>
              <a:rPr lang="en-GB" sz="2000" b="1" dirty="0" err="1"/>
              <a:t>tutizera</a:t>
            </a:r>
            <a:r>
              <a:rPr lang="en-GB" sz="2000" b="1" dirty="0"/>
              <a:t> ko </a:t>
            </a:r>
            <a:r>
              <a:rPr lang="en-GB" sz="2000" b="1" dirty="0" err="1"/>
              <a:t>ibyo</a:t>
            </a:r>
            <a:r>
              <a:rPr lang="en-GB" sz="2000" b="1" dirty="0"/>
              <a:t> </a:t>
            </a:r>
            <a:r>
              <a:rPr lang="en-GB" sz="2000" b="1" dirty="0" err="1"/>
              <a:t>bishoboka</a:t>
            </a:r>
            <a:r>
              <a:rPr lang="en-GB" sz="2000" b="1" dirty="0"/>
              <a:t>,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ukuri</a:t>
            </a:r>
            <a:r>
              <a:rPr lang="en-GB" sz="2000" b="1" dirty="0"/>
              <a:t>, </a:t>
            </a:r>
            <a:r>
              <a:rPr lang="en-GB" sz="2000" b="1" dirty="0" err="1"/>
              <a:t>intambara</a:t>
            </a:r>
            <a:r>
              <a:rPr lang="en-GB" sz="2000" b="1" dirty="0"/>
              <a:t> </a:t>
            </a:r>
            <a:r>
              <a:rPr lang="en-GB" sz="2000" b="1" dirty="0" err="1"/>
              <a:t>irahari</a:t>
            </a:r>
            <a:r>
              <a:rPr lang="en" sz="2000" b="1" dirty="0"/>
              <a:t>.</a:t>
            </a:r>
          </a:p>
        </p:txBody>
      </p:sp>
      <p:pic>
        <p:nvPicPr>
          <p:cNvPr id="5" name="Imagen 4" descr="Un grupo de personas sentadas en una sala&#10;&#10;Descripción generada automáticamente con confianza media">
            <a:extLst>
              <a:ext uri="{FF2B5EF4-FFF2-40B4-BE49-F238E27FC236}">
                <a16:creationId xmlns:a16="http://schemas.microsoft.com/office/drawing/2014/main" id="{07608555-C505-07BE-B376-69F17DCBE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647" y="184935"/>
            <a:ext cx="2972167" cy="385280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sentadas alrededor de una mesa&#10;&#10;Descripción generada automáticamente">
            <a:extLst>
              <a:ext uri="{FF2B5EF4-FFF2-40B4-BE49-F238E27FC236}">
                <a16:creationId xmlns:a16="http://schemas.microsoft.com/office/drawing/2014/main" id="{37C3B44F-3B03-2D12-3B28-0C020BDA10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6803" y="184935"/>
            <a:ext cx="3710311" cy="3852809"/>
          </a:xfrm>
          <a:prstGeom prst="round2DiagRect">
            <a:avLst>
              <a:gd name="adj1" fmla="val 0"/>
              <a:gd name="adj2" fmla="val 1349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sostener, agua&#10;&#10;Descripción generada automáticamente">
            <a:extLst>
              <a:ext uri="{FF2B5EF4-FFF2-40B4-BE49-F238E27FC236}">
                <a16:creationId xmlns:a16="http://schemas.microsoft.com/office/drawing/2014/main" id="{7A8E152C-91E3-14AC-38A4-3DF54B87AE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628" y="4307022"/>
            <a:ext cx="2308972" cy="24430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Imagen 14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DFA31102-389C-E6C8-9A61-D01F703632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025" y="4305673"/>
            <a:ext cx="3007248" cy="24443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1080000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 descr="Forma, Flecha&#10;&#10;Descripción generada automáticamente">
            <a:extLst>
              <a:ext uri="{FF2B5EF4-FFF2-40B4-BE49-F238E27FC236}">
                <a16:creationId xmlns:a16="http://schemas.microsoft.com/office/drawing/2014/main" id="{D7D77FC2-0C93-1B03-DE30-9CEDA71A4C7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4743859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19" name="Imagen 18" descr="Forma&#10;&#10;Descripción generada automáticamente">
            <a:extLst>
              <a:ext uri="{FF2B5EF4-FFF2-40B4-BE49-F238E27FC236}">
                <a16:creationId xmlns:a16="http://schemas.microsoft.com/office/drawing/2014/main" id="{370DC1B9-07F9-5F8E-D70F-E4491A554C2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5264073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0" name="Imagen 19" descr="Forma, Flecha&#10;&#10;Descripción generada automáticamente">
            <a:extLst>
              <a:ext uri="{FF2B5EF4-FFF2-40B4-BE49-F238E27FC236}">
                <a16:creationId xmlns:a16="http://schemas.microsoft.com/office/drawing/2014/main" id="{57F379E1-28E9-497A-2BAA-EDD6A3614F6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5784287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1" name="Imagen 20" descr="Forma, Flecha&#10;&#10;Descripción generada automáticamente">
            <a:extLst>
              <a:ext uri="{FF2B5EF4-FFF2-40B4-BE49-F238E27FC236}">
                <a16:creationId xmlns:a16="http://schemas.microsoft.com/office/drawing/2014/main" id="{A7F300B8-B88D-079B-5D9C-19B1D01BE7E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6304500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4" name="Imagen 23" descr="Forma, Flecha&#10;&#10;Descripción generada automáticamente">
            <a:extLst>
              <a:ext uri="{FF2B5EF4-FFF2-40B4-BE49-F238E27FC236}">
                <a16:creationId xmlns:a16="http://schemas.microsoft.com/office/drawing/2014/main" id="{4282E312-213C-11FD-8467-77CE558414C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4223645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C1212E6-0C9E-4600-BFB8-B499C06351CB}"/>
              </a:ext>
            </a:extLst>
          </p:cNvPr>
          <p:cNvSpPr txBox="1"/>
          <p:nvPr/>
        </p:nvSpPr>
        <p:spPr>
          <a:xfrm>
            <a:off x="75168" y="2822061"/>
            <a:ext cx="48788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Icyari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kigenderewe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ubutegetsi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bw’Imana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ubudahemuka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bw’abamarayika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n’amasi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ataracumuye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Uyu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munsi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ubudahemuka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bwawe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n’ubwanjye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bugenderewe</a:t>
            </a:r>
            <a:r>
              <a:rPr lang="en" sz="2000" b="1" spc="-70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5FFDAE-F5D7-B288-E267-2F2C9B80FF02}"/>
              </a:ext>
            </a:extLst>
          </p:cNvPr>
          <p:cNvSpPr txBox="1"/>
          <p:nvPr/>
        </p:nvSpPr>
        <p:spPr>
          <a:xfrm>
            <a:off x="75168" y="1406218"/>
            <a:ext cx="48788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Imbaraga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zihanganye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izo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buryo</a:t>
            </a:r>
            <a:r>
              <a:rPr lang="en-GB" sz="2000" b="1" spc="-70" dirty="0"/>
              <a:t> bwa </a:t>
            </a:r>
            <a:r>
              <a:rPr lang="en-GB" sz="2000" b="1" spc="-70" dirty="0" err="1"/>
              <a:t>mwuka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zitatugaragarira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Abefeso</a:t>
            </a:r>
            <a:r>
              <a:rPr lang="en-GB" sz="2000" b="1" spc="-70" dirty="0"/>
              <a:t> 6:12). </a:t>
            </a:r>
            <a:r>
              <a:rPr lang="en-GB" sz="2000" b="1" spc="-70" dirty="0" err="1"/>
              <a:t>Nyamara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dushobora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kubona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ingaruka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z’intambara</a:t>
            </a:r>
            <a:r>
              <a:rPr lang="en-GB" sz="2000" b="1" spc="-70" dirty="0"/>
              <a:t>: </a:t>
            </a:r>
            <a:r>
              <a:rPr lang="en-GB" sz="2000" b="1" spc="-70" dirty="0" err="1"/>
              <a:t>ibiza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ubuhenebere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urupfu</a:t>
            </a:r>
            <a:r>
              <a:rPr lang="en-GB" sz="2000" b="1" spc="-70" dirty="0"/>
              <a:t> </a:t>
            </a:r>
            <a:r>
              <a:rPr lang="en" sz="2000" b="1" spc="-7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617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F69EAD-7015-0DAA-9AE3-7739F9A6D3F3}"/>
              </a:ext>
            </a:extLst>
          </p:cNvPr>
          <p:cNvSpPr txBox="1"/>
          <p:nvPr/>
        </p:nvSpPr>
        <p:spPr>
          <a:xfrm>
            <a:off x="0" y="-577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INTANGIRIRO Y’INTAMBARA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91F3F2-E990-5C64-C5FE-815F0E7FCCAA}"/>
              </a:ext>
            </a:extLst>
          </p:cNvPr>
          <p:cNvSpPr txBox="1"/>
          <p:nvPr/>
        </p:nvSpPr>
        <p:spPr>
          <a:xfrm>
            <a:off x="1479819" y="564861"/>
            <a:ext cx="92389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“Y</a:t>
            </a:r>
            <a:r>
              <a:rPr lang="en-US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Wari </a:t>
            </a:r>
            <a:r>
              <a:rPr lang="en-US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utunganye</a:t>
            </a:r>
            <a:r>
              <a:rPr lang="en-US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bihebuje</a:t>
            </a:r>
            <a:r>
              <a:rPr lang="en-US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nzira</a:t>
            </a:r>
            <a:r>
              <a:rPr lang="en-US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zawe</a:t>
            </a:r>
            <a:r>
              <a:rPr lang="en-US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zose</a:t>
            </a:r>
            <a:r>
              <a:rPr lang="en-US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uhereye</a:t>
            </a:r>
            <a:r>
              <a:rPr lang="en-US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umunsi</a:t>
            </a:r>
            <a:r>
              <a:rPr lang="en-US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waremweho</a:t>
            </a:r>
            <a:r>
              <a:rPr lang="en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kugeza</a:t>
            </a:r>
            <a:r>
              <a:rPr lang="en-US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igihe</a:t>
            </a:r>
            <a:r>
              <a:rPr lang="en-US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wabonetsweho</a:t>
            </a:r>
            <a:r>
              <a:rPr lang="en-US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gukiranirwa</a:t>
            </a:r>
            <a:r>
              <a:rPr lang="en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Ezekiyeli</a:t>
            </a:r>
            <a:r>
              <a:rPr lang="en" sz="14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28:15)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1DB1C3-8CEC-9CC4-CD17-2161F46523E0}"/>
              </a:ext>
            </a:extLst>
          </p:cNvPr>
          <p:cNvSpPr txBox="1"/>
          <p:nvPr/>
        </p:nvSpPr>
        <p:spPr>
          <a:xfrm>
            <a:off x="2541069" y="1268942"/>
            <a:ext cx="6933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Kuba</a:t>
            </a:r>
            <a:r>
              <a:rPr lang="en-GB" sz="2000" b="1" dirty="0"/>
              <a:t> muri </a:t>
            </a:r>
            <a:r>
              <a:rPr lang="en-GB" sz="2000" b="1" dirty="0" err="1"/>
              <a:t>Edeni</a:t>
            </a:r>
            <a:r>
              <a:rPr lang="en-GB" sz="2000" b="1" dirty="0"/>
              <a:t> </a:t>
            </a:r>
            <a:r>
              <a:rPr lang="en-GB" sz="2000" b="1" dirty="0" err="1"/>
              <a:t>harabonetse</a:t>
            </a:r>
            <a:r>
              <a:rPr lang="en-GB" sz="2000" b="1" dirty="0"/>
              <a:t> </a:t>
            </a:r>
            <a:r>
              <a:rPr lang="en-GB" sz="2000" b="1" dirty="0" err="1"/>
              <a:t>ikiremwa</a:t>
            </a:r>
            <a:r>
              <a:rPr lang="en-GB" sz="2000" b="1" dirty="0"/>
              <a:t> </a:t>
            </a:r>
            <a:r>
              <a:rPr lang="en-GB" sz="2000" b="1" dirty="0" err="1"/>
              <a:t>cyashukishije</a:t>
            </a:r>
            <a:r>
              <a:rPr lang="en-GB" sz="2000" b="1" dirty="0"/>
              <a:t> Eva </a:t>
            </a:r>
            <a:r>
              <a:rPr lang="en-GB" sz="2000" b="1" dirty="0" err="1"/>
              <a:t>kutizera</a:t>
            </a:r>
            <a:r>
              <a:rPr lang="en-GB" sz="2000" b="1" dirty="0"/>
              <a:t> Imana, </a:t>
            </a:r>
            <a:r>
              <a:rPr lang="en-GB" sz="2000" b="1" dirty="0" err="1"/>
              <a:t>bivuze</a:t>
            </a:r>
            <a:r>
              <a:rPr lang="en-GB" sz="2000" b="1" dirty="0"/>
              <a:t> ko </a:t>
            </a:r>
            <a:r>
              <a:rPr lang="en-GB" sz="2000" b="1" dirty="0" err="1"/>
              <a:t>kwigomeka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Mana </a:t>
            </a:r>
            <a:r>
              <a:rPr lang="en-GB" sz="2000" b="1" dirty="0" err="1"/>
              <a:t>byabayeho</a:t>
            </a:r>
            <a:r>
              <a:rPr lang="en-GB" sz="2000" b="1" dirty="0"/>
              <a:t> </a:t>
            </a:r>
            <a:r>
              <a:rPr lang="en-GB" sz="2000" b="1" dirty="0" err="1"/>
              <a:t>mbere</a:t>
            </a:r>
            <a:r>
              <a:rPr lang="en-GB" sz="2000" b="1" dirty="0"/>
              <a:t> </a:t>
            </a:r>
            <a:r>
              <a:rPr lang="en-GB" sz="2000" b="1" dirty="0" err="1"/>
              <a:t>yuko</a:t>
            </a:r>
            <a:r>
              <a:rPr lang="en-GB" sz="2000" b="1" dirty="0"/>
              <a:t> </a:t>
            </a:r>
            <a:r>
              <a:rPr lang="en-GB" sz="2000" b="1" dirty="0" err="1"/>
              <a:t>ikiremwamuntu</a:t>
            </a:r>
            <a:r>
              <a:rPr lang="en-GB" sz="2000" b="1" dirty="0"/>
              <a:t> </a:t>
            </a:r>
            <a:r>
              <a:rPr lang="en-GB" sz="2000" b="1" dirty="0" err="1"/>
              <a:t>kibaho</a:t>
            </a:r>
            <a:r>
              <a:rPr lang="en" sz="2000" b="1" dirty="0"/>
              <a:t> (</a:t>
            </a:r>
            <a:r>
              <a:rPr lang="en" sz="2000" b="1" dirty="0" err="1"/>
              <a:t>Itangiriro</a:t>
            </a:r>
            <a:r>
              <a:rPr lang="en" sz="2000" b="1" dirty="0"/>
              <a:t> 3:1).</a:t>
            </a:r>
          </a:p>
        </p:txBody>
      </p:sp>
      <p:pic>
        <p:nvPicPr>
          <p:cNvPr id="6" name="Imagen 5" descr="Un dibujo de una mujer con una flor en la cabeza&#10;&#10;Descripción generada automáticamente con confianza media">
            <a:extLst>
              <a:ext uri="{FF2B5EF4-FFF2-40B4-BE49-F238E27FC236}">
                <a16:creationId xmlns:a16="http://schemas.microsoft.com/office/drawing/2014/main" id="{A983966D-D8E5-B12B-F884-880C0EE68E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0"/>
          <a:stretch/>
        </p:blipFill>
        <p:spPr>
          <a:xfrm>
            <a:off x="205048" y="1320001"/>
            <a:ext cx="2235888" cy="1915427"/>
          </a:xfrm>
          <a:prstGeom prst="ellipse">
            <a:avLst/>
          </a:prstGeom>
          <a:ln w="63500" cap="rnd">
            <a:solidFill>
              <a:srgbClr val="F9880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39D8F89D-A68F-E6EE-7768-728183CFBF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3"/>
          <a:stretch/>
        </p:blipFill>
        <p:spPr>
          <a:xfrm>
            <a:off x="9474342" y="1268942"/>
            <a:ext cx="2556852" cy="1915427"/>
          </a:xfrm>
          <a:prstGeom prst="ellipse">
            <a:avLst/>
          </a:prstGeom>
          <a:ln w="63500" cap="rnd">
            <a:solidFill>
              <a:schemeClr val="accent4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Imagen que contiene ventana, edificio, tabla, hombre&#10;&#10;Descripción generada automáticamente">
            <a:extLst>
              <a:ext uri="{FF2B5EF4-FFF2-40B4-BE49-F238E27FC236}">
                <a16:creationId xmlns:a16="http://schemas.microsoft.com/office/drawing/2014/main" id="{69EA98DE-D45C-6054-AF79-BD04F671C3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803" y="4032873"/>
            <a:ext cx="2139635" cy="268178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F50D76-CC60-A65C-74C9-1F231B738C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4342" y="3298849"/>
            <a:ext cx="2556852" cy="341580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86563D9-8694-892E-9256-99E63FADB1AF}"/>
              </a:ext>
            </a:extLst>
          </p:cNvPr>
          <p:cNvSpPr txBox="1"/>
          <p:nvPr/>
        </p:nvSpPr>
        <p:spPr>
          <a:xfrm>
            <a:off x="104915" y="3254678"/>
            <a:ext cx="92389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Ikibazo</a:t>
            </a:r>
            <a:r>
              <a:rPr lang="en-GB" sz="2000" b="1" dirty="0"/>
              <a:t> </a:t>
            </a:r>
            <a:r>
              <a:rPr lang="en-GB" sz="2000" b="1" dirty="0" err="1"/>
              <a:t>cya</a:t>
            </a:r>
            <a:r>
              <a:rPr lang="en-GB" sz="2000" b="1" dirty="0"/>
              <a:t> </a:t>
            </a:r>
            <a:r>
              <a:rPr lang="en-GB" sz="2000" b="1" dirty="0" err="1"/>
              <a:t>mbere</a:t>
            </a:r>
            <a:r>
              <a:rPr lang="en-GB" sz="2000" b="1" dirty="0"/>
              <a:t> </a:t>
            </a:r>
            <a:r>
              <a:rPr lang="en-GB" sz="2000" b="1" dirty="0" err="1"/>
              <a:t>twagombye</a:t>
            </a:r>
            <a:r>
              <a:rPr lang="en-GB" sz="2000" b="1" dirty="0"/>
              <a:t> </a:t>
            </a:r>
            <a:r>
              <a:rPr lang="en-GB" sz="2000" b="1" dirty="0" err="1"/>
              <a:t>kwibaza</a:t>
            </a:r>
            <a:r>
              <a:rPr lang="en-GB" sz="2000" b="1" dirty="0"/>
              <a:t>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iki</a:t>
            </a:r>
            <a:r>
              <a:rPr lang="en-GB" sz="2000" b="1" dirty="0"/>
              <a:t>: ese Imana </a:t>
            </a:r>
            <a:r>
              <a:rPr lang="en-GB" sz="2000" b="1" dirty="0" err="1"/>
              <a:t>yaremye</a:t>
            </a:r>
            <a:r>
              <a:rPr lang="en-GB" sz="2000" b="1" dirty="0"/>
              <a:t> </a:t>
            </a:r>
            <a:r>
              <a:rPr lang="en-GB" sz="2000" b="1" dirty="0" err="1"/>
              <a:t>umubi</a:t>
            </a:r>
            <a:r>
              <a:rPr lang="en-GB" sz="2000" b="1" dirty="0"/>
              <a:t>, mu </a:t>
            </a:r>
            <a:r>
              <a:rPr lang="en-GB" sz="2000" b="1" dirty="0" err="1"/>
              <a:t>yandi</a:t>
            </a:r>
            <a:r>
              <a:rPr lang="en-GB" sz="2000" b="1" dirty="0"/>
              <a:t> </a:t>
            </a:r>
            <a:r>
              <a:rPr lang="en-GB" sz="2000" b="1" dirty="0" err="1"/>
              <a:t>magambo</a:t>
            </a:r>
            <a:r>
              <a:rPr lang="en-GB" sz="2000" b="1" dirty="0"/>
              <a:t>, ese Imana </a:t>
            </a:r>
            <a:r>
              <a:rPr lang="en-GB" sz="2000" b="1" dirty="0" err="1"/>
              <a:t>yaremye</a:t>
            </a:r>
            <a:r>
              <a:rPr lang="en-GB" sz="2000" b="1" dirty="0"/>
              <a:t> </a:t>
            </a:r>
            <a:r>
              <a:rPr lang="en-GB" sz="2000" b="1" dirty="0" err="1"/>
              <a:t>ikiremwa</a:t>
            </a:r>
            <a:r>
              <a:rPr lang="en-GB" sz="2000" b="1" dirty="0"/>
              <a:t> </a:t>
            </a:r>
            <a:r>
              <a:rPr lang="en-GB" sz="2000" b="1" dirty="0" err="1"/>
              <a:t>kibi</a:t>
            </a:r>
            <a:r>
              <a:rPr lang="en" sz="2000" b="1" dirty="0"/>
              <a:t>?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2924DE9-3184-567F-8F2A-B16DBF6841FA}"/>
              </a:ext>
            </a:extLst>
          </p:cNvPr>
          <p:cNvSpPr txBox="1"/>
          <p:nvPr/>
        </p:nvSpPr>
        <p:spPr>
          <a:xfrm>
            <a:off x="2432551" y="3932365"/>
            <a:ext cx="69472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Bibiliya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itubwira</a:t>
            </a:r>
            <a:r>
              <a:rPr lang="en-GB" sz="2000" b="1" spc="-100" dirty="0"/>
              <a:t> ko </a:t>
            </a:r>
            <a:r>
              <a:rPr lang="en-GB" sz="2000" b="1" spc="-100" dirty="0" err="1"/>
              <a:t>umubi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umumarayika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witwa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Lusiferi</a:t>
            </a:r>
            <a:r>
              <a:rPr lang="en-GB" sz="2000" b="1" spc="-100" dirty="0"/>
              <a:t> (</a:t>
            </a:r>
            <a:r>
              <a:rPr lang="en-GB" sz="2000" b="1" spc="-100" dirty="0" err="1"/>
              <a:t>Yesaya</a:t>
            </a:r>
            <a:r>
              <a:rPr lang="en-GB" sz="2000" b="1" spc="-100" dirty="0"/>
              <a:t> 14:12). </a:t>
            </a:r>
            <a:r>
              <a:rPr lang="en-GB" sz="2000" b="1" spc="-100" dirty="0" err="1"/>
              <a:t>Uyu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mumarayika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yaremwe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atunganye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kandi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mwiza</a:t>
            </a:r>
            <a:r>
              <a:rPr lang="en-GB" sz="2000" b="1" spc="-100" dirty="0"/>
              <a:t> (</a:t>
            </a:r>
            <a:r>
              <a:rPr lang="en-GB" sz="2000" b="1" spc="-100" dirty="0" err="1"/>
              <a:t>Ezekiyeli</a:t>
            </a:r>
            <a:r>
              <a:rPr lang="en-GB" sz="2000" b="1" spc="-100" dirty="0"/>
              <a:t> 28:12). </a:t>
            </a:r>
            <a:r>
              <a:rPr lang="en-GB" sz="2000" b="1" spc="-100" dirty="0" err="1"/>
              <a:t>Yashyizwe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mwanya</a:t>
            </a:r>
            <a:r>
              <a:rPr lang="en-GB" sz="2000" b="1" spc="-100" dirty="0"/>
              <a:t> wo </a:t>
            </a:r>
            <a:r>
              <a:rPr lang="en-GB" sz="2000" b="1" spc="-100" dirty="0" err="1"/>
              <a:t>hejuru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umumarayika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yashoboraga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kwifuza</a:t>
            </a:r>
            <a:r>
              <a:rPr lang="en-GB" sz="2000" b="1" spc="-100" dirty="0"/>
              <a:t>: </a:t>
            </a:r>
            <a:r>
              <a:rPr lang="en-GB" sz="2000" b="1" spc="-100" dirty="0" err="1"/>
              <a:t>umukerubi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urinda</a:t>
            </a:r>
            <a:r>
              <a:rPr lang="en" sz="2000" b="1" spc="-100" dirty="0"/>
              <a:t> (</a:t>
            </a:r>
            <a:r>
              <a:rPr lang="en" sz="2000" b="1" spc="-100" dirty="0" err="1"/>
              <a:t>Ezekiyeli</a:t>
            </a:r>
            <a:r>
              <a:rPr lang="en" sz="2000" b="1" spc="-100" dirty="0"/>
              <a:t> 28:13–14).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6418BF3-32BC-2071-E7A2-FA21A6875173}"/>
              </a:ext>
            </a:extLst>
          </p:cNvPr>
          <p:cNvSpPr txBox="1"/>
          <p:nvPr/>
        </p:nvSpPr>
        <p:spPr>
          <a:xfrm>
            <a:off x="2541068" y="2226655"/>
            <a:ext cx="68331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Iki</a:t>
            </a:r>
            <a:r>
              <a:rPr lang="en-GB" sz="2000" b="1" dirty="0"/>
              <a:t> </a:t>
            </a:r>
            <a:r>
              <a:rPr lang="en-GB" sz="2000" b="1" dirty="0" err="1"/>
              <a:t>kiremwa</a:t>
            </a:r>
            <a:r>
              <a:rPr lang="en-GB" sz="2000" b="1" dirty="0"/>
              <a:t> </a:t>
            </a:r>
            <a:r>
              <a:rPr lang="en-GB" sz="2000" b="1" dirty="0" err="1"/>
              <a:t>cyabibye</a:t>
            </a:r>
            <a:r>
              <a:rPr lang="en-GB" sz="2000" b="1" dirty="0"/>
              <a:t> </a:t>
            </a:r>
            <a:r>
              <a:rPr lang="en-GB" sz="2000" b="1" dirty="0" err="1"/>
              <a:t>kutizerana</a:t>
            </a:r>
            <a:r>
              <a:rPr lang="en-GB" sz="2000" b="1" dirty="0"/>
              <a:t> </a:t>
            </a:r>
            <a:r>
              <a:rPr lang="en-GB" sz="2000" b="1" dirty="0" err="1"/>
              <a:t>hagati</a:t>
            </a:r>
            <a:r>
              <a:rPr lang="en-GB" sz="2000" b="1" dirty="0"/>
              <a:t> </a:t>
            </a:r>
            <a:r>
              <a:rPr lang="en-GB" sz="2000" b="1" dirty="0" err="1"/>
              <a:t>y’Imana</a:t>
            </a:r>
            <a:r>
              <a:rPr lang="en-GB" sz="2000" b="1" dirty="0"/>
              <a:t> </a:t>
            </a:r>
            <a:r>
              <a:rPr lang="en-GB" sz="2000" b="1" dirty="0" err="1"/>
              <a:t>n’ibiremwa</a:t>
            </a:r>
            <a:r>
              <a:rPr lang="en-GB" sz="2000" b="1" dirty="0"/>
              <a:t> </a:t>
            </a:r>
            <a:r>
              <a:rPr lang="en-GB" sz="2000" b="1" dirty="0" err="1"/>
              <a:t>byayo</a:t>
            </a:r>
            <a:r>
              <a:rPr lang="en-GB" sz="2000" b="1" dirty="0"/>
              <a:t>, </a:t>
            </a:r>
            <a:r>
              <a:rPr lang="en-GB" sz="2000" b="1" dirty="0" err="1"/>
              <a:t>cyavuzweho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Yesu</a:t>
            </a:r>
            <a:r>
              <a:rPr lang="en-GB" sz="2000" b="1" dirty="0"/>
              <a:t> ko </a:t>
            </a:r>
            <a:r>
              <a:rPr lang="en-GB" sz="2000" b="1" dirty="0" err="1"/>
              <a:t>ari</a:t>
            </a:r>
            <a:r>
              <a:rPr lang="en-GB" sz="2000" b="1" dirty="0"/>
              <a:t> “</a:t>
            </a:r>
            <a:r>
              <a:rPr lang="en-GB" sz="2000" b="1" dirty="0" err="1"/>
              <a:t>umwanzi</a:t>
            </a:r>
            <a:r>
              <a:rPr lang="en-GB" sz="2000" b="1" dirty="0"/>
              <a:t>”, </a:t>
            </a:r>
            <a:r>
              <a:rPr lang="en-GB" sz="2000" b="1" dirty="0" err="1"/>
              <a:t>ari</a:t>
            </a:r>
            <a:r>
              <a:rPr lang="en-GB" sz="2000" b="1" dirty="0"/>
              <a:t> we </a:t>
            </a:r>
            <a:r>
              <a:rPr lang="en-GB" sz="2000" b="1" dirty="0" err="1"/>
              <a:t>Satani</a:t>
            </a:r>
            <a:r>
              <a:rPr lang="en" sz="2000" b="1" dirty="0"/>
              <a:t> (</a:t>
            </a:r>
            <a:r>
              <a:rPr lang="en" sz="2000" b="1" dirty="0" err="1"/>
              <a:t>Matayo</a:t>
            </a:r>
            <a:r>
              <a:rPr lang="en" sz="2000" b="1" dirty="0"/>
              <a:t> 13:39).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FF5D2DF-4CBA-8874-C1AF-1CA5C0DB6FA2}"/>
              </a:ext>
            </a:extLst>
          </p:cNvPr>
          <p:cNvSpPr txBox="1"/>
          <p:nvPr/>
        </p:nvSpPr>
        <p:spPr>
          <a:xfrm>
            <a:off x="2432551" y="5255804"/>
            <a:ext cx="690295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20" dirty="0" err="1"/>
              <a:t>Niba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Lusiferi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yari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atunganye</a:t>
            </a:r>
            <a:r>
              <a:rPr lang="en-GB" sz="2000" b="1" spc="-120" dirty="0"/>
              <a:t>, </a:t>
            </a:r>
            <a:r>
              <a:rPr lang="en-GB" sz="2000" b="1" spc="-120" dirty="0" err="1"/>
              <a:t>yahindutse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umubi</a:t>
            </a:r>
            <a:r>
              <a:rPr lang="en-GB" sz="2000" b="1" spc="-120" dirty="0"/>
              <a:t> ate? </a:t>
            </a:r>
            <a:r>
              <a:rPr lang="en-GB" sz="2000" b="1" spc="-120" dirty="0" err="1"/>
              <a:t>Intambara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hagati</a:t>
            </a:r>
            <a:r>
              <a:rPr lang="en-GB" sz="2000" b="1" spc="-120" dirty="0"/>
              <a:t> ye </a:t>
            </a:r>
            <a:r>
              <a:rPr lang="en-GB" sz="2000" b="1" spc="-120" dirty="0" err="1"/>
              <a:t>n’Imana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yatangiye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ite</a:t>
            </a:r>
            <a:r>
              <a:rPr lang="en-GB" sz="2000" b="1" spc="-120" dirty="0"/>
              <a:t>? </a:t>
            </a:r>
            <a:r>
              <a:rPr lang="en-GB" sz="2000" b="1" spc="-120" dirty="0" err="1"/>
              <a:t>Kimwe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n’ibiremwa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byose</a:t>
            </a:r>
            <a:r>
              <a:rPr lang="en-GB" sz="2000" b="1" spc="-120" dirty="0"/>
              <a:t> Imana </a:t>
            </a:r>
            <a:r>
              <a:rPr lang="en-GB" sz="2000" b="1" spc="-120" dirty="0" err="1"/>
              <a:t>yaremye</a:t>
            </a:r>
            <a:r>
              <a:rPr lang="en-GB" sz="2000" b="1" spc="-120" dirty="0"/>
              <a:t>, Imana </a:t>
            </a:r>
            <a:r>
              <a:rPr lang="en-GB" sz="2000" b="1" spc="-120" dirty="0" err="1"/>
              <a:t>yamuhaye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umudendezo</a:t>
            </a:r>
            <a:r>
              <a:rPr lang="en-GB" sz="2000" b="1" spc="-120" dirty="0"/>
              <a:t> wo </a:t>
            </a:r>
            <a:r>
              <a:rPr lang="en-GB" sz="2000" b="1" spc="-120" dirty="0" err="1"/>
              <a:t>guhitamo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kandi</a:t>
            </a:r>
            <a:r>
              <a:rPr lang="en-GB" sz="2000" b="1" spc="-120" dirty="0"/>
              <a:t>, mu </a:t>
            </a:r>
            <a:r>
              <a:rPr lang="en-GB" sz="2000" b="1" spc="-120" dirty="0" err="1"/>
              <a:t>buryo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tudashobora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gusobanura</a:t>
            </a:r>
            <a:r>
              <a:rPr lang="en-GB" sz="2000" b="1" spc="-120" dirty="0"/>
              <a:t>, </a:t>
            </a:r>
            <a:r>
              <a:rPr lang="en-GB" sz="2000" b="1" spc="-120" dirty="0" err="1"/>
              <a:t>Lusiferi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yahisemo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kwigomeka</a:t>
            </a:r>
            <a:r>
              <a:rPr lang="en-GB" sz="2000" b="1" spc="-120" dirty="0"/>
              <a:t>, </a:t>
            </a:r>
            <a:r>
              <a:rPr lang="en-GB" sz="2000" b="1" spc="-120" dirty="0" err="1"/>
              <a:t>yifuza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kwigarurira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intebe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y’Imana</a:t>
            </a:r>
            <a:r>
              <a:rPr lang="en" sz="2000" b="1" spc="-120" dirty="0"/>
              <a:t> (</a:t>
            </a:r>
            <a:r>
              <a:rPr lang="en" sz="2000" b="1" spc="-120" dirty="0" err="1"/>
              <a:t>Ezekiyeli</a:t>
            </a:r>
            <a:r>
              <a:rPr lang="en" sz="2000" b="1" spc="-120" dirty="0"/>
              <a:t> 28:15; </a:t>
            </a:r>
            <a:r>
              <a:rPr lang="en" sz="2000" b="1" spc="-120" dirty="0" err="1"/>
              <a:t>Yesaya</a:t>
            </a:r>
            <a:r>
              <a:rPr lang="en" sz="2000" b="1" spc="-120" dirty="0"/>
              <a:t> 14:13–14).</a:t>
            </a:r>
          </a:p>
        </p:txBody>
      </p:sp>
    </p:spTree>
    <p:extLst>
      <p:ext uri="{BB962C8B-B14F-4D97-AF65-F5344CB8AC3E}">
        <p14:creationId xmlns:p14="http://schemas.microsoft.com/office/powerpoint/2010/main" val="49392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43A6AE-8595-51E6-F43A-FCAE21CE731E}"/>
              </a:ext>
            </a:extLst>
          </p:cNvPr>
          <p:cNvSpPr txBox="1"/>
          <p:nvPr/>
        </p:nvSpPr>
        <p:spPr>
          <a:xfrm>
            <a:off x="0" y="0"/>
            <a:ext cx="91037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UBWIGOMEKE MU IJURU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91C6524-AD94-733A-0A3C-C63F3C2F4D2B}"/>
              </a:ext>
            </a:extLst>
          </p:cNvPr>
          <p:cNvSpPr txBox="1"/>
          <p:nvPr/>
        </p:nvSpPr>
        <p:spPr>
          <a:xfrm>
            <a:off x="799036" y="586977"/>
            <a:ext cx="7505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Umurizo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wacyo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ukurura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kimwe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cya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gatatu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cy’inyenyeri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zo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ijuru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uzijugunya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Ibyahishuwe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12:4a)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A84429-C2F7-99B2-7FEC-D4C287892965}"/>
              </a:ext>
            </a:extLst>
          </p:cNvPr>
          <p:cNvSpPr txBox="1"/>
          <p:nvPr/>
        </p:nvSpPr>
        <p:spPr>
          <a:xfrm>
            <a:off x="3889740" y="1307809"/>
            <a:ext cx="4933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20" dirty="0"/>
              <a:t>Mu </a:t>
            </a:r>
            <a:r>
              <a:rPr lang="en-GB" sz="2000" b="1" spc="-120" dirty="0" err="1"/>
              <a:t>cyifuzo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cya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Lusiferi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cyo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kwigarurira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intebe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y’Ijuru</a:t>
            </a:r>
            <a:r>
              <a:rPr lang="en-GB" sz="2000" b="1" spc="-120" dirty="0"/>
              <a:t>, </a:t>
            </a:r>
            <a:r>
              <a:rPr lang="en-GB" sz="2000" b="1" spc="-120" dirty="0" err="1"/>
              <a:t>yateye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abamarayika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gushidikanya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ku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butabera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bw’ubutegetsi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bw’Imana</a:t>
            </a:r>
            <a:r>
              <a:rPr lang="en-GB" sz="2000" b="1" spc="-120" dirty="0"/>
              <a:t>. Ese </a:t>
            </a:r>
            <a:r>
              <a:rPr lang="en-GB" sz="2000" b="1" spc="-120" dirty="0" err="1"/>
              <a:t>bose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ntibari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bafite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umudendezo</a:t>
            </a:r>
            <a:r>
              <a:rPr lang="en-GB" sz="2000" b="1" spc="-120" dirty="0"/>
              <a:t>? Kuki  </a:t>
            </a:r>
            <a:r>
              <a:rPr lang="en-GB" sz="2000" b="1" spc="-120" dirty="0" err="1"/>
              <a:t>bagombaga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kugandukira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amategeko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akarishye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kandi</a:t>
            </a:r>
            <a:r>
              <a:rPr lang="en-GB" sz="2000" b="1" spc="-120" dirty="0"/>
              <a:t>, </a:t>
            </a:r>
            <a:r>
              <a:rPr lang="en-GB" sz="2000" b="1" spc="-120" dirty="0" err="1"/>
              <a:t>ahari</a:t>
            </a:r>
            <a:r>
              <a:rPr lang="en-GB" sz="2000" b="1" spc="-120" dirty="0"/>
              <a:t>, </a:t>
            </a:r>
            <a:r>
              <a:rPr lang="en-GB" sz="2000" b="1" spc="-120" dirty="0" err="1"/>
              <a:t>arenganya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cyangwa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adashinga</a:t>
            </a:r>
            <a:r>
              <a:rPr lang="en" sz="2000" b="1" spc="-120" dirty="0"/>
              <a:t>?</a:t>
            </a:r>
          </a:p>
        </p:txBody>
      </p:sp>
      <p:pic>
        <p:nvPicPr>
          <p:cNvPr id="6" name="Imagen 5" descr="Imagen que contiene tabla, alimentos&#10;&#10;Descripción generada automáticamente">
            <a:extLst>
              <a:ext uri="{FF2B5EF4-FFF2-40B4-BE49-F238E27FC236}">
                <a16:creationId xmlns:a16="http://schemas.microsoft.com/office/drawing/2014/main" id="{0C0D24BE-5152-4276-7EF9-45FC1AB4C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773" y="122259"/>
            <a:ext cx="2607342" cy="1545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BDD9E4"/>
            </a:contourClr>
          </a:sp3d>
        </p:spPr>
      </p:pic>
      <p:pic>
        <p:nvPicPr>
          <p:cNvPr id="8" name="Imagen 7" descr="Un par de mujeres con vestidos largos&#10;&#10;Descripción generada automáticamente con confianza baja">
            <a:extLst>
              <a:ext uri="{FF2B5EF4-FFF2-40B4-BE49-F238E27FC236}">
                <a16:creationId xmlns:a16="http://schemas.microsoft.com/office/drawing/2014/main" id="{92483582-60EE-97A0-170E-C8F6327D023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6" y="1344360"/>
            <a:ext cx="3689713" cy="3162272"/>
          </a:xfrm>
          <a:prstGeom prst="roundRect">
            <a:avLst>
              <a:gd name="adj" fmla="val 87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68A00CDA-44E3-11AD-3795-5DCD9B968E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2915" y="1847863"/>
            <a:ext cx="3169059" cy="2706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AC4D5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59EB62A-C2BF-BC10-27A8-DA35750FE9CD}"/>
              </a:ext>
            </a:extLst>
          </p:cNvPr>
          <p:cNvSpPr txBox="1"/>
          <p:nvPr/>
        </p:nvSpPr>
        <p:spPr>
          <a:xfrm>
            <a:off x="3599848" y="4554852"/>
            <a:ext cx="8592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Kwigomeka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kwahindutse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intambara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yeruye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aho</a:t>
            </a:r>
            <a:r>
              <a:rPr lang="en-GB" sz="2000" b="1" spc="-70" dirty="0"/>
              <a:t> buri </a:t>
            </a:r>
            <a:r>
              <a:rPr lang="en-GB" sz="2000" b="1" spc="-70" dirty="0" err="1"/>
              <a:t>mumarayika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yagombaga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gufata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umwanzuro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Icya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gatatu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cy’abamarayika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bakurikiye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Satani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naho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abasigaye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bakomeje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indahemuka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Mana</a:t>
            </a:r>
            <a:r>
              <a:rPr lang="en" sz="2000" b="1" spc="-70" dirty="0"/>
              <a:t> (</a:t>
            </a:r>
            <a:r>
              <a:rPr lang="en" sz="2000" b="1" spc="-70" dirty="0" err="1"/>
              <a:t>Ibyahishuwe</a:t>
            </a:r>
            <a:r>
              <a:rPr lang="en" sz="2000" b="1" spc="-70" dirty="0"/>
              <a:t> 12:4a).</a:t>
            </a:r>
          </a:p>
        </p:txBody>
      </p:sp>
      <p:pic>
        <p:nvPicPr>
          <p:cNvPr id="16" name="Imagen 15" descr="Dibujo de un hombre&#10;&#10;Descripción generada automáticamente con confianza media">
            <a:extLst>
              <a:ext uri="{FF2B5EF4-FFF2-40B4-BE49-F238E27FC236}">
                <a16:creationId xmlns:a16="http://schemas.microsoft.com/office/drawing/2014/main" id="{B6941F9C-6B9F-683F-4434-343729FB6F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5" y="4581133"/>
            <a:ext cx="3457573" cy="2288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280BF00-F2EE-4197-37D3-25D6A6CDFCB8}"/>
              </a:ext>
            </a:extLst>
          </p:cNvPr>
          <p:cNvSpPr txBox="1"/>
          <p:nvPr/>
        </p:nvSpPr>
        <p:spPr>
          <a:xfrm>
            <a:off x="3889740" y="3257701"/>
            <a:ext cx="49331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Lusiferi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yahindutse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Satani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umurezi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Ibyahishuwe</a:t>
            </a:r>
            <a:r>
              <a:rPr lang="en-GB" sz="2000" b="1" spc="-70" dirty="0"/>
              <a:t> 12:10; </a:t>
            </a:r>
            <a:r>
              <a:rPr lang="en-GB" sz="2000" b="1" spc="-70" dirty="0" err="1"/>
              <a:t>Yobu</a:t>
            </a:r>
            <a:r>
              <a:rPr lang="en-GB" sz="2000" b="1" spc="-70" dirty="0"/>
              <a:t> 1:6, 9–10). </a:t>
            </a:r>
            <a:r>
              <a:rPr lang="en-GB" sz="2000" b="1" spc="-70" dirty="0" err="1"/>
              <a:t>Yanze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irarika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ryose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ry’Imana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ryuje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urukundo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ryamurarikiraga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guhindura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inyifato</a:t>
            </a:r>
            <a:r>
              <a:rPr lang="en" sz="2000" b="1" spc="-70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A1DA002-89D6-5038-2506-9CA02A5AAE19}"/>
              </a:ext>
            </a:extLst>
          </p:cNvPr>
          <p:cNvSpPr txBox="1"/>
          <p:nvPr/>
        </p:nvSpPr>
        <p:spPr>
          <a:xfrm>
            <a:off x="3599848" y="5551854"/>
            <a:ext cx="83921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Uyu</a:t>
            </a:r>
            <a:r>
              <a:rPr lang="en-GB" sz="2000" b="1" dirty="0"/>
              <a:t> </a:t>
            </a:r>
            <a:r>
              <a:rPr lang="en-GB" sz="2000" b="1" dirty="0" err="1"/>
              <a:t>munsi</a:t>
            </a:r>
            <a:r>
              <a:rPr lang="en-GB" sz="2000" b="1" dirty="0"/>
              <a:t> </a:t>
            </a:r>
            <a:r>
              <a:rPr lang="en-GB" sz="2000" b="1" dirty="0" err="1"/>
              <a:t>intambara</a:t>
            </a:r>
            <a:r>
              <a:rPr lang="en-GB" sz="2000" b="1" dirty="0"/>
              <a:t> </a:t>
            </a:r>
            <a:r>
              <a:rPr lang="en-GB" sz="2000" b="1" dirty="0" err="1"/>
              <a:t>irakomeje</a:t>
            </a:r>
            <a:r>
              <a:rPr lang="en-GB" sz="2000" b="1" dirty="0"/>
              <a:t>. </a:t>
            </a:r>
            <a:r>
              <a:rPr lang="en-GB" sz="2000" b="1" dirty="0" err="1"/>
              <a:t>Satani</a:t>
            </a:r>
            <a:r>
              <a:rPr lang="en-GB" sz="2000" b="1" dirty="0"/>
              <a:t> </a:t>
            </a:r>
            <a:r>
              <a:rPr lang="en-GB" sz="2000" b="1" dirty="0" err="1"/>
              <a:t>aracyafite</a:t>
            </a:r>
            <a:r>
              <a:rPr lang="en-GB" sz="2000" b="1" dirty="0"/>
              <a:t> </a:t>
            </a:r>
            <a:r>
              <a:rPr lang="en-GB" sz="2000" b="1" dirty="0" err="1"/>
              <a:t>umwete</a:t>
            </a:r>
            <a:r>
              <a:rPr lang="en-GB" sz="2000" b="1" dirty="0"/>
              <a:t>. </a:t>
            </a:r>
            <a:r>
              <a:rPr lang="en-GB" sz="2000" b="1" dirty="0" err="1"/>
              <a:t>Agerageza</a:t>
            </a:r>
            <a:r>
              <a:rPr lang="en-GB" sz="2000" b="1" dirty="0"/>
              <a:t> </a:t>
            </a:r>
            <a:r>
              <a:rPr lang="en-GB" sz="2000" b="1" dirty="0" err="1"/>
              <a:t>gukururira</a:t>
            </a:r>
            <a:r>
              <a:rPr lang="en-GB" sz="2000" b="1" dirty="0"/>
              <a:t> </a:t>
            </a:r>
            <a:r>
              <a:rPr lang="en-GB" sz="2000" b="1" dirty="0" err="1"/>
              <a:t>abantu</a:t>
            </a:r>
            <a:r>
              <a:rPr lang="en-GB" sz="2000" b="1" dirty="0"/>
              <a:t> </a:t>
            </a:r>
            <a:r>
              <a:rPr lang="en-GB" sz="2000" b="1" dirty="0" err="1"/>
              <a:t>bose</a:t>
            </a:r>
            <a:r>
              <a:rPr lang="en-GB" sz="2000" b="1" dirty="0"/>
              <a:t> mu </a:t>
            </a:r>
            <a:r>
              <a:rPr lang="en-GB" sz="2000" b="1" dirty="0" err="1"/>
              <a:t>kwigomeka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Mana. </a:t>
            </a:r>
            <a:r>
              <a:rPr lang="en-GB" sz="2000" b="1" dirty="0" err="1"/>
              <a:t>Hariho</a:t>
            </a:r>
            <a:r>
              <a:rPr lang="en-GB" sz="2000" b="1" dirty="0"/>
              <a:t> </a:t>
            </a:r>
            <a:r>
              <a:rPr lang="en-GB" sz="2000" b="1" dirty="0" err="1"/>
              <a:t>impande</a:t>
            </a:r>
            <a:r>
              <a:rPr lang="en-GB" sz="2000" b="1" dirty="0"/>
              <a:t> </a:t>
            </a:r>
            <a:r>
              <a:rPr lang="en-GB" sz="2000" b="1" dirty="0" err="1"/>
              <a:t>ebyiri</a:t>
            </a:r>
            <a:r>
              <a:rPr lang="en-GB" sz="2000" b="1" dirty="0"/>
              <a:t> </a:t>
            </a:r>
            <a:r>
              <a:rPr lang="en-GB" sz="2000" b="1" dirty="0" err="1"/>
              <a:t>gusa</a:t>
            </a:r>
            <a:r>
              <a:rPr lang="en-GB" sz="2000" b="1" dirty="0"/>
              <a:t>. </a:t>
            </a:r>
            <a:r>
              <a:rPr lang="en-GB" sz="2000" b="1" dirty="0" err="1"/>
              <a:t>Abashaka</a:t>
            </a:r>
            <a:r>
              <a:rPr lang="en-GB" sz="2000" b="1" dirty="0"/>
              <a:t> </a:t>
            </a:r>
            <a:r>
              <a:rPr lang="en-GB" sz="2000" b="1" dirty="0" err="1"/>
              <a:t>kumvira</a:t>
            </a:r>
            <a:r>
              <a:rPr lang="en-GB" sz="2000" b="1" dirty="0"/>
              <a:t> </a:t>
            </a:r>
            <a:r>
              <a:rPr lang="en-GB" sz="2000" b="1" dirty="0" err="1"/>
              <a:t>Amategeko</a:t>
            </a:r>
            <a:r>
              <a:rPr lang="en-GB" sz="2000" b="1" dirty="0"/>
              <a:t> </a:t>
            </a:r>
            <a:r>
              <a:rPr lang="en-GB" sz="2000" b="1" dirty="0" err="1"/>
              <a:t>y’Imana</a:t>
            </a:r>
            <a:r>
              <a:rPr lang="en-GB" sz="2000" b="1" dirty="0"/>
              <a:t>, </a:t>
            </a:r>
            <a:r>
              <a:rPr lang="en-GB" sz="2000" b="1" dirty="0" err="1"/>
              <a:t>cyangwa</a:t>
            </a:r>
            <a:r>
              <a:rPr lang="en-GB" sz="2000" b="1" dirty="0"/>
              <a:t> </a:t>
            </a:r>
            <a:r>
              <a:rPr lang="en-GB" sz="2000" b="1" dirty="0" err="1"/>
              <a:t>abayanga</a:t>
            </a:r>
            <a:r>
              <a:rPr lang="en-GB" sz="2000" b="1" dirty="0"/>
              <a:t>. </a:t>
            </a:r>
            <a:r>
              <a:rPr lang="en-GB" sz="2000" b="1" dirty="0" err="1"/>
              <a:t>Umwanzuro</a:t>
            </a:r>
            <a:r>
              <a:rPr lang="en-GB" sz="2000" b="1" dirty="0"/>
              <a:t>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uwacu</a:t>
            </a:r>
            <a:r>
              <a:rPr lang="en" sz="2000" b="1" dirty="0"/>
              <a:t> (</a:t>
            </a:r>
            <a:r>
              <a:rPr lang="en" sz="2000" b="1" dirty="0" err="1"/>
              <a:t>Gutegeka</a:t>
            </a:r>
            <a:r>
              <a:rPr lang="en" sz="2000" b="1" dirty="0"/>
              <a:t> 30:11, 16, 19; </a:t>
            </a:r>
            <a:r>
              <a:rPr lang="en" sz="2000" b="1" dirty="0" err="1"/>
              <a:t>Yosuwa</a:t>
            </a:r>
            <a:r>
              <a:rPr lang="en" sz="2000" b="1" dirty="0"/>
              <a:t> 24:15).</a:t>
            </a:r>
          </a:p>
        </p:txBody>
      </p:sp>
    </p:spTree>
    <p:extLst>
      <p:ext uri="{BB962C8B-B14F-4D97-AF65-F5344CB8AC3E}">
        <p14:creationId xmlns:p14="http://schemas.microsoft.com/office/powerpoint/2010/main" val="34740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1348333" y="1456668"/>
            <a:ext cx="1051715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>
                <a:latin typeface="Constantia" panose="02030602050306030303" pitchFamily="18" charset="0"/>
              </a:rPr>
              <a:t>Imana </a:t>
            </a:r>
            <a:r>
              <a:rPr lang="en-US" sz="2800" b="1" dirty="0" err="1">
                <a:latin typeface="Constantia" panose="02030602050306030303" pitchFamily="18" charset="0"/>
              </a:rPr>
              <a:t>ikomeye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yashoboraga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guhita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yirukana</a:t>
            </a:r>
            <a:r>
              <a:rPr lang="en-US" sz="2800" b="1" dirty="0">
                <a:latin typeface="Constantia" panose="02030602050306030303" pitchFamily="18" charset="0"/>
              </a:rPr>
              <a:t> mu </a:t>
            </a:r>
            <a:r>
              <a:rPr lang="en-US" sz="2800" b="1" dirty="0" err="1">
                <a:latin typeface="Constantia" panose="02030602050306030303" pitchFamily="18" charset="0"/>
              </a:rPr>
              <a:t>ijuru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uyu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mushukanyi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ruharwa</a:t>
            </a:r>
            <a:r>
              <a:rPr lang="en-US" sz="2800" b="1" dirty="0">
                <a:latin typeface="Constantia" panose="02030602050306030303" pitchFamily="18" charset="0"/>
              </a:rPr>
              <a:t>; </a:t>
            </a:r>
            <a:r>
              <a:rPr lang="en-US" sz="2800" b="1" dirty="0" err="1">
                <a:latin typeface="Constantia" panose="02030602050306030303" pitchFamily="18" charset="0"/>
              </a:rPr>
              <a:t>ariko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uyu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si</a:t>
            </a:r>
            <a:r>
              <a:rPr lang="en-US" sz="2800" b="1" dirty="0">
                <a:latin typeface="Constantia" panose="02030602050306030303" pitchFamily="18" charset="0"/>
              </a:rPr>
              <a:t> wo </a:t>
            </a:r>
            <a:r>
              <a:rPr lang="en-US" sz="2800" b="1" dirty="0" err="1">
                <a:latin typeface="Constantia" panose="02030602050306030303" pitchFamily="18" charset="0"/>
              </a:rPr>
              <a:t>wari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umugambi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wayo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Yahaye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abigometse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amahirwe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kugera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imbaraga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n’ububasha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byabo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by’Umwana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bwite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hamwe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n’abamarayika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bayo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b’indahemuka</a:t>
            </a:r>
            <a:r>
              <a:rPr lang="en-US" sz="2800" b="1" dirty="0">
                <a:latin typeface="Constantia" panose="02030602050306030303" pitchFamily="18" charset="0"/>
              </a:rPr>
              <a:t>. Muri </a:t>
            </a:r>
            <a:r>
              <a:rPr lang="en-US" sz="2800" b="1" dirty="0" err="1">
                <a:latin typeface="Constantia" panose="02030602050306030303" pitchFamily="18" charset="0"/>
              </a:rPr>
              <a:t>iyi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ntambara</a:t>
            </a:r>
            <a:r>
              <a:rPr lang="en-US" sz="2800" b="1" dirty="0">
                <a:latin typeface="Constantia" panose="02030602050306030303" pitchFamily="18" charset="0"/>
              </a:rPr>
              <a:t> buri </a:t>
            </a:r>
            <a:r>
              <a:rPr lang="en-US" sz="2800" b="1" dirty="0" err="1">
                <a:latin typeface="Constantia" panose="02030602050306030303" pitchFamily="18" charset="0"/>
              </a:rPr>
              <a:t>mumarayika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yahisemo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uruhande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ahereramo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kandi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akabigaragariza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bose</a:t>
            </a:r>
            <a:r>
              <a:rPr lang="en-US" sz="2800" b="1" dirty="0">
                <a:latin typeface="Constantia" panose="02030602050306030303" pitchFamily="18" charset="0"/>
              </a:rPr>
              <a:t>. […] Iyo Imana </a:t>
            </a:r>
            <a:r>
              <a:rPr lang="en-US" sz="2800" b="1" dirty="0" err="1">
                <a:latin typeface="Constantia" panose="02030602050306030303" pitchFamily="18" charset="0"/>
              </a:rPr>
              <a:t>iba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yarakoresheje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imbaraga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zayo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igahana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uyu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mwigomeke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mukuru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abamarayika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batanyuzwe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ntibari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kwigaragaza</a:t>
            </a:r>
            <a:r>
              <a:rPr lang="en-US" sz="2800" b="1" dirty="0">
                <a:latin typeface="Constantia" panose="02030602050306030303" pitchFamily="18" charset="0"/>
              </a:rPr>
              <a:t>; </a:t>
            </a:r>
            <a:r>
              <a:rPr lang="en-US" sz="2800" b="1" dirty="0" err="1">
                <a:latin typeface="Constantia" panose="02030602050306030303" pitchFamily="18" charset="0"/>
              </a:rPr>
              <a:t>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mpamvu</a:t>
            </a:r>
            <a:r>
              <a:rPr lang="en-US" sz="2800" b="1" dirty="0">
                <a:latin typeface="Constantia" panose="02030602050306030303" pitchFamily="18" charset="0"/>
              </a:rPr>
              <a:t> Imana </a:t>
            </a:r>
            <a:r>
              <a:rPr lang="en-US" sz="2800" b="1" dirty="0" err="1">
                <a:latin typeface="Constantia" panose="02030602050306030303" pitchFamily="18" charset="0"/>
              </a:rPr>
              <a:t>yafashe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undi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murongo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ngo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igaragarize</a:t>
            </a:r>
            <a:r>
              <a:rPr lang="en-US" sz="2800" b="1" dirty="0">
                <a:latin typeface="Constantia" panose="02030602050306030303" pitchFamily="18" charset="0"/>
              </a:rPr>
              <a:t> mu </a:t>
            </a:r>
            <a:r>
              <a:rPr lang="en-US" sz="2800" b="1" dirty="0" err="1">
                <a:latin typeface="Constantia" panose="02030602050306030303" pitchFamily="18" charset="0"/>
              </a:rPr>
              <a:t>buryo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bbweruye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ingabo</a:t>
            </a:r>
            <a:r>
              <a:rPr lang="en-US" sz="2800" b="1" dirty="0">
                <a:latin typeface="Constantia" panose="02030602050306030303" pitchFamily="18" charset="0"/>
              </a:rPr>
              <a:t> zo mu </a:t>
            </a:r>
            <a:r>
              <a:rPr lang="en-US" sz="2800" b="1" dirty="0" err="1">
                <a:latin typeface="Constantia" panose="02030602050306030303" pitchFamily="18" charset="0"/>
              </a:rPr>
              <a:t>ijuru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zose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ubutabera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bwayo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n’urubanza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rwayo</a:t>
            </a:r>
            <a:r>
              <a:rPr lang="en-US" sz="2800" b="1" dirty="0">
                <a:latin typeface="Constantia" panose="02030602050306030303" pitchFamily="18" charset="0"/>
              </a:rPr>
              <a:t>.”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7769277" y="6395085"/>
            <a:ext cx="4310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E.G. White, </a:t>
            </a:r>
            <a:r>
              <a:rPr lang="en" sz="1600" b="1" i="1" dirty="0"/>
              <a:t>The Story of Redemption</a:t>
            </a:r>
            <a:r>
              <a:rPr lang="en" sz="1600" b="1" dirty="0"/>
              <a:t>, pg. 17</a:t>
            </a:r>
          </a:p>
        </p:txBody>
      </p:sp>
    </p:spTree>
    <p:extLst>
      <p:ext uri="{BB962C8B-B14F-4D97-AF65-F5344CB8AC3E}">
        <p14:creationId xmlns:p14="http://schemas.microsoft.com/office/powerpoint/2010/main" val="23274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C9AE25A-0F0F-86CF-0C6C-BF558602BD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3722" y="1371294"/>
            <a:ext cx="3972022" cy="1936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EB4846B-25CB-9741-78E5-CC064958AE84}"/>
              </a:ext>
            </a:extLst>
          </p:cNvPr>
          <p:cNvSpPr txBox="1"/>
          <p:nvPr/>
        </p:nvSpPr>
        <p:spPr>
          <a:xfrm>
            <a:off x="2117558" y="0"/>
            <a:ext cx="100744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>
                  <a:solidFill>
                    <a:srgbClr val="A17301"/>
                  </a:solidFill>
                  <a:prstDash val="solid"/>
                </a:ln>
                <a:pattFill prst="dkUpDiag">
                  <a:fgClr>
                    <a:srgbClr val="E09F01"/>
                  </a:fgClr>
                  <a:bgClr>
                    <a:srgbClr val="FFD15D"/>
                  </a:bgClr>
                </a:pattFill>
                <a:effectLst>
                  <a:outerShdw dist="38100" dir="2640000" algn="bl" rotWithShape="0">
                    <a:srgbClr val="A17301"/>
                  </a:outerShdw>
                </a:effectLst>
              </a:rPr>
              <a:t>UBWIGOMEKE MU ISI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96F50E-F20A-A8D5-FC38-2F6C20C4EBC9}"/>
              </a:ext>
            </a:extLst>
          </p:cNvPr>
          <p:cNvSpPr txBox="1"/>
          <p:nvPr/>
        </p:nvSpPr>
        <p:spPr>
          <a:xfrm>
            <a:off x="2549440" y="609092"/>
            <a:ext cx="9210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Iramubaza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iti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 ‘Ni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nde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wakubwiye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wambaye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ubusa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Wariye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kuri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cya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giti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nakubujije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kuryaho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?’ 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Itangiriro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3:11)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80EB75-2C0E-1DA1-9355-9BFEA36E873C}"/>
              </a:ext>
            </a:extLst>
          </p:cNvPr>
          <p:cNvSpPr txBox="1"/>
          <p:nvPr/>
        </p:nvSpPr>
        <p:spPr>
          <a:xfrm>
            <a:off x="202403" y="1294328"/>
            <a:ext cx="7825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Imana </a:t>
            </a:r>
            <a:r>
              <a:rPr lang="en-GB" sz="2000" b="1" dirty="0" err="1"/>
              <a:t>yaremeye</a:t>
            </a:r>
            <a:r>
              <a:rPr lang="en-GB" sz="2000" b="1" dirty="0"/>
              <a:t> </a:t>
            </a:r>
            <a:r>
              <a:rPr lang="en-GB" sz="2000" b="1" dirty="0" err="1"/>
              <a:t>abamarayika</a:t>
            </a:r>
            <a:r>
              <a:rPr lang="en-GB" sz="2000" b="1" dirty="0"/>
              <a:t> </a:t>
            </a:r>
            <a:r>
              <a:rPr lang="en-GB" sz="2000" b="1" dirty="0" err="1"/>
              <a:t>ahantu</a:t>
            </a:r>
            <a:r>
              <a:rPr lang="en-GB" sz="2000" b="1" dirty="0"/>
              <a:t> </a:t>
            </a:r>
            <a:r>
              <a:rPr lang="en-GB" sz="2000" b="1" dirty="0" err="1"/>
              <a:t>hatagira</a:t>
            </a:r>
            <a:r>
              <a:rPr lang="en-GB" sz="2000" b="1" dirty="0"/>
              <a:t> </a:t>
            </a:r>
            <a:r>
              <a:rPr lang="en-GB" sz="2000" b="1" dirty="0" err="1"/>
              <a:t>icyaha</a:t>
            </a:r>
            <a:r>
              <a:rPr lang="en-GB" sz="2000" b="1" dirty="0"/>
              <a:t>, </a:t>
            </a:r>
            <a:r>
              <a:rPr lang="en-GB" sz="2000" b="1" dirty="0" err="1"/>
              <a:t>hatunganye</a:t>
            </a:r>
            <a:r>
              <a:rPr lang="en-GB" sz="2000" b="1" dirty="0"/>
              <a:t>. Mu </a:t>
            </a:r>
            <a:r>
              <a:rPr lang="en-GB" sz="2000" b="1" dirty="0" err="1"/>
              <a:t>buryo</a:t>
            </a:r>
            <a:r>
              <a:rPr lang="en-GB" sz="2000" b="1" dirty="0"/>
              <a:t> </a:t>
            </a:r>
            <a:r>
              <a:rPr lang="en-GB" sz="2000" b="1" dirty="0" err="1"/>
              <a:t>nk’ubwo</a:t>
            </a:r>
            <a:r>
              <a:rPr lang="en-GB" sz="2000" b="1" dirty="0"/>
              <a:t>, Imana </a:t>
            </a:r>
            <a:r>
              <a:rPr lang="en-GB" sz="2000" b="1" dirty="0" err="1"/>
              <a:t>yaremeye</a:t>
            </a:r>
            <a:r>
              <a:rPr lang="en-GB" sz="2000" b="1" dirty="0"/>
              <a:t> </a:t>
            </a:r>
            <a:r>
              <a:rPr lang="en-GB" sz="2000" b="1" dirty="0" err="1"/>
              <a:t>ikiremwamuntu</a:t>
            </a:r>
            <a:r>
              <a:rPr lang="en-GB" sz="2000" b="1" dirty="0"/>
              <a:t> </a:t>
            </a:r>
            <a:r>
              <a:rPr lang="en-GB" sz="2000" b="1" dirty="0" err="1"/>
              <a:t>ahantu</a:t>
            </a:r>
            <a:r>
              <a:rPr lang="en-GB" sz="2000" b="1" dirty="0"/>
              <a:t> </a:t>
            </a:r>
            <a:r>
              <a:rPr lang="en-GB" sz="2000" b="1" dirty="0" err="1"/>
              <a:t>hatunganye</a:t>
            </a:r>
            <a:r>
              <a:rPr lang="en-GB" sz="2000" b="1" dirty="0"/>
              <a:t>, </a:t>
            </a:r>
            <a:r>
              <a:rPr lang="en-GB" sz="2000" b="1" dirty="0" err="1"/>
              <a:t>hatarangwamo</a:t>
            </a:r>
            <a:r>
              <a:rPr lang="en-GB" sz="2000" b="1" dirty="0"/>
              <a:t> </a:t>
            </a:r>
            <a:r>
              <a:rPr lang="en-GB" sz="2000" b="1" dirty="0" err="1"/>
              <a:t>icyaha</a:t>
            </a:r>
            <a:r>
              <a:rPr lang="en" sz="2000" b="1" dirty="0"/>
              <a:t> (</a:t>
            </a:r>
            <a:r>
              <a:rPr lang="en" sz="2000" b="1" dirty="0" err="1"/>
              <a:t>Itangiriro</a:t>
            </a:r>
            <a:r>
              <a:rPr lang="en" sz="2000" b="1" dirty="0"/>
              <a:t> 1:31).</a:t>
            </a:r>
          </a:p>
        </p:txBody>
      </p:sp>
      <p:pic>
        <p:nvPicPr>
          <p:cNvPr id="8" name="Imagen 7" descr="Un dibujo de un árbol&#10;&#10;Descripción generada automáticamente con confianza media">
            <a:extLst>
              <a:ext uri="{FF2B5EF4-FFF2-40B4-BE49-F238E27FC236}">
                <a16:creationId xmlns:a16="http://schemas.microsoft.com/office/drawing/2014/main" id="{8EE45EBF-D13B-CBE7-FF02-54F70930F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03" y="3608370"/>
            <a:ext cx="1915155" cy="1773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9FF8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24AF282-6875-6042-77F3-2802058B3226}"/>
              </a:ext>
            </a:extLst>
          </p:cNvPr>
          <p:cNvSpPr txBox="1"/>
          <p:nvPr/>
        </p:nvSpPr>
        <p:spPr>
          <a:xfrm>
            <a:off x="2259529" y="3671295"/>
            <a:ext cx="692032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Aho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honyine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Satani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yashoboraga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kubatera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gushidikanya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Ikigaragara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nuko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yageze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ntego</a:t>
            </a:r>
            <a:r>
              <a:rPr lang="en-GB" sz="2000" b="1" spc="-70" dirty="0"/>
              <a:t> ye. Adamu </a:t>
            </a:r>
            <a:r>
              <a:rPr lang="en-GB" sz="2000" b="1" spc="-70" dirty="0" err="1"/>
              <a:t>na</a:t>
            </a:r>
            <a:r>
              <a:rPr lang="en-GB" sz="2000" b="1" spc="-70" dirty="0"/>
              <a:t> Eva </a:t>
            </a:r>
            <a:r>
              <a:rPr lang="en-GB" sz="2000" b="1" spc="-70" dirty="0" err="1"/>
              <a:t>bashidikanije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Mana, </a:t>
            </a:r>
            <a:r>
              <a:rPr lang="en-GB" sz="2000" b="1" spc="-70" dirty="0" err="1"/>
              <a:t>ntibayumvira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batera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umugongo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isōko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y’ubugingo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Itangiriro</a:t>
            </a:r>
            <a:r>
              <a:rPr lang="en-GB" sz="2000" b="1" spc="-70" dirty="0"/>
              <a:t> 3:6, 9–13, 19). Adamu </a:t>
            </a:r>
            <a:r>
              <a:rPr lang="en-GB" sz="2000" b="1" spc="-70" dirty="0" err="1"/>
              <a:t>yugururiye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icyaha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bityo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urupfu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rugera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bantu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bose</a:t>
            </a:r>
            <a:r>
              <a:rPr lang="en" sz="2000" b="1" spc="-70" dirty="0"/>
              <a:t> (</a:t>
            </a:r>
            <a:r>
              <a:rPr lang="en" sz="2000" b="1" spc="-70" dirty="0" err="1"/>
              <a:t>Abaroma</a:t>
            </a:r>
            <a:r>
              <a:rPr lang="en" sz="2000" b="1" spc="-70" dirty="0"/>
              <a:t> 5:12).</a:t>
            </a:r>
          </a:p>
        </p:txBody>
      </p:sp>
      <p:pic>
        <p:nvPicPr>
          <p:cNvPr id="14" name="Imagen 13" descr="Pin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F4FE59E-7FE6-5D4C-C4B2-C19065A09A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4417" y="3336985"/>
            <a:ext cx="2544201" cy="32870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F5C2958-4204-6291-5C16-BCEF0DBD2934}"/>
              </a:ext>
            </a:extLst>
          </p:cNvPr>
          <p:cNvSpPr txBox="1"/>
          <p:nvPr/>
        </p:nvSpPr>
        <p:spPr>
          <a:xfrm>
            <a:off x="96256" y="5440959"/>
            <a:ext cx="88841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Kuva </a:t>
            </a:r>
            <a:r>
              <a:rPr lang="en-GB" sz="2000" b="1" dirty="0" err="1"/>
              <a:t>icyo</a:t>
            </a:r>
            <a:r>
              <a:rPr lang="en-GB" sz="2000" b="1" dirty="0"/>
              <a:t> </a:t>
            </a:r>
            <a:r>
              <a:rPr lang="en-GB" sz="2000" b="1" dirty="0" err="1"/>
              <a:t>gihe</a:t>
            </a:r>
            <a:r>
              <a:rPr lang="en-GB" sz="2000" b="1" dirty="0"/>
              <a:t>, tuba mu </a:t>
            </a:r>
            <a:r>
              <a:rPr lang="en-GB" sz="2000" b="1" dirty="0" err="1"/>
              <a:t>isi</a:t>
            </a:r>
            <a:r>
              <a:rPr lang="en-GB" sz="2000" b="1" dirty="0"/>
              <a:t> </a:t>
            </a:r>
            <a:r>
              <a:rPr lang="en-GB" sz="2000" b="1" dirty="0" err="1"/>
              <a:t>irangwa</a:t>
            </a:r>
            <a:r>
              <a:rPr lang="en-GB" sz="2000" b="1" dirty="0"/>
              <a:t> </a:t>
            </a:r>
            <a:r>
              <a:rPr lang="en-GB" sz="2000" b="1" dirty="0" err="1"/>
              <a:t>n’umubabaro</a:t>
            </a:r>
            <a:r>
              <a:rPr lang="en-GB" sz="2000" b="1" dirty="0"/>
              <a:t>, </a:t>
            </a:r>
            <a:r>
              <a:rPr lang="en-GB" sz="2000" b="1" dirty="0" err="1"/>
              <a:t>indwara</a:t>
            </a:r>
            <a:r>
              <a:rPr lang="en-GB" sz="2000" b="1" dirty="0"/>
              <a:t> </a:t>
            </a:r>
            <a:r>
              <a:rPr lang="en-GB" sz="2000" b="1" dirty="0" err="1"/>
              <a:t>n’urupfu</a:t>
            </a:r>
            <a:r>
              <a:rPr lang="en-GB" sz="2000" b="1" dirty="0"/>
              <a:t>. Ese </a:t>
            </a:r>
            <a:r>
              <a:rPr lang="en-GB" sz="2000" b="1" dirty="0" err="1"/>
              <a:t>twese</a:t>
            </a:r>
            <a:r>
              <a:rPr lang="en-GB" sz="2000" b="1" dirty="0"/>
              <a:t> </a:t>
            </a:r>
            <a:r>
              <a:rPr lang="en-GB" sz="2000" b="1" dirty="0" err="1"/>
              <a:t>turi</a:t>
            </a:r>
            <a:r>
              <a:rPr lang="en-GB" sz="2000" b="1" dirty="0"/>
              <a:t> </a:t>
            </a:r>
            <a:r>
              <a:rPr lang="en-GB" sz="2000" b="1" dirty="0" err="1"/>
              <a:t>kuryozwa</a:t>
            </a:r>
            <a:r>
              <a:rPr lang="en-GB" sz="2000" b="1" dirty="0"/>
              <a:t> </a:t>
            </a:r>
            <a:r>
              <a:rPr lang="en-GB" sz="2000" b="1" dirty="0" err="1"/>
              <a:t>icyaha</a:t>
            </a:r>
            <a:r>
              <a:rPr lang="en-GB" sz="2000" b="1" dirty="0"/>
              <a:t> </a:t>
            </a:r>
            <a:r>
              <a:rPr lang="en-GB" sz="2000" b="1" dirty="0" err="1"/>
              <a:t>cya</a:t>
            </a:r>
            <a:r>
              <a:rPr lang="en-GB" sz="2000" b="1" dirty="0"/>
              <a:t> Adamu</a:t>
            </a:r>
            <a:r>
              <a:rPr lang="en" sz="2000" b="1" dirty="0"/>
              <a:t>?</a:t>
            </a:r>
          </a:p>
        </p:txBody>
      </p:sp>
      <p:pic>
        <p:nvPicPr>
          <p:cNvPr id="18" name="Imagen 17" descr="Imagen que contiene mujer, parado, niña, frente&#10;&#10;Descripción generada automáticamente">
            <a:extLst>
              <a:ext uri="{FF2B5EF4-FFF2-40B4-BE49-F238E27FC236}">
                <a16:creationId xmlns:a16="http://schemas.microsoft.com/office/drawing/2014/main" id="{697E3400-EC19-AD3D-8C23-2B5AAD35234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6" y="102105"/>
            <a:ext cx="1915155" cy="1076923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012E307-6094-E33B-CB13-3B5C2478DB18}"/>
              </a:ext>
            </a:extLst>
          </p:cNvPr>
          <p:cNvSpPr txBox="1"/>
          <p:nvPr/>
        </p:nvSpPr>
        <p:spPr>
          <a:xfrm>
            <a:off x="202402" y="2266170"/>
            <a:ext cx="79213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40" dirty="0" err="1"/>
              <a:t>Nk’uko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byari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ku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bamarayika</a:t>
            </a:r>
            <a:r>
              <a:rPr lang="en-GB" sz="2000" b="1" spc="-140" dirty="0"/>
              <a:t>, </a:t>
            </a:r>
            <a:r>
              <a:rPr lang="en-GB" sz="2000" b="1" spc="-140" dirty="0" err="1"/>
              <a:t>natwe</a:t>
            </a:r>
            <a:r>
              <a:rPr lang="en-GB" sz="2000" b="1" spc="-140" dirty="0"/>
              <a:t> Imana </a:t>
            </a:r>
            <a:r>
              <a:rPr lang="en-GB" sz="2000" b="1" spc="-140" dirty="0" err="1"/>
              <a:t>yaturemanye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umudendezo</a:t>
            </a:r>
            <a:r>
              <a:rPr lang="en-GB" sz="2000" b="1" spc="-140" dirty="0"/>
              <a:t> wo </a:t>
            </a:r>
            <a:r>
              <a:rPr lang="en-GB" sz="2000" b="1" spc="-140" dirty="0" err="1"/>
              <a:t>kwihitiramo</a:t>
            </a:r>
            <a:r>
              <a:rPr lang="en-GB" sz="2000" b="1" spc="-140" dirty="0"/>
              <a:t>. </a:t>
            </a:r>
            <a:r>
              <a:rPr lang="en-GB" sz="2000" b="1" spc="-140" dirty="0" err="1"/>
              <a:t>Bityo</a:t>
            </a:r>
            <a:r>
              <a:rPr lang="en-GB" sz="2000" b="1" spc="-140" dirty="0"/>
              <a:t>, </a:t>
            </a:r>
            <a:r>
              <a:rPr lang="en-GB" sz="2000" b="1" spc="-140" dirty="0" err="1"/>
              <a:t>kugira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ngo</a:t>
            </a:r>
            <a:r>
              <a:rPr lang="en-GB" sz="2000" b="1" spc="-140" dirty="0"/>
              <a:t> Adamu </a:t>
            </a:r>
            <a:r>
              <a:rPr lang="en-GB" sz="2000" b="1" spc="-140" dirty="0" err="1"/>
              <a:t>na</a:t>
            </a:r>
            <a:r>
              <a:rPr lang="en-GB" sz="2000" b="1" spc="-140" dirty="0"/>
              <a:t> Eva </a:t>
            </a:r>
            <a:r>
              <a:rPr lang="en-GB" sz="2000" b="1" spc="-140" dirty="0" err="1"/>
              <a:t>bakoreshe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uwo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mudendezo</a:t>
            </a:r>
            <a:r>
              <a:rPr lang="en-GB" sz="2000" b="1" spc="-140" dirty="0"/>
              <a:t>, </a:t>
            </a:r>
            <a:r>
              <a:rPr lang="en-GB" sz="2000" b="1" spc="-140" dirty="0" err="1"/>
              <a:t>bahawe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amabwiriza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yoroheje</a:t>
            </a:r>
            <a:r>
              <a:rPr lang="en" sz="2000" b="1" spc="-140" dirty="0"/>
              <a:t>: “</a:t>
            </a:r>
            <a:r>
              <a:rPr lang="en-US" sz="2000" b="1" spc="-140" dirty="0" err="1"/>
              <a:t>ariko</a:t>
            </a:r>
            <a:r>
              <a:rPr lang="en-US" sz="2000" b="1" spc="-140" dirty="0"/>
              <a:t> </a:t>
            </a:r>
            <a:r>
              <a:rPr lang="en-US" sz="2000" b="1" spc="-140" dirty="0" err="1"/>
              <a:t>igiti</a:t>
            </a:r>
            <a:r>
              <a:rPr lang="en-US" sz="2000" b="1" spc="-140" dirty="0"/>
              <a:t> </a:t>
            </a:r>
            <a:r>
              <a:rPr lang="en-US" sz="2000" b="1" spc="-140" dirty="0" err="1"/>
              <a:t>cy’ubwenge</a:t>
            </a:r>
            <a:r>
              <a:rPr lang="en-US" sz="2000" b="1" spc="-140" dirty="0"/>
              <a:t> </a:t>
            </a:r>
            <a:r>
              <a:rPr lang="en-US" sz="2000" b="1" spc="-140" dirty="0" err="1"/>
              <a:t>bumenyesha</a:t>
            </a:r>
            <a:r>
              <a:rPr lang="en-US" sz="2000" b="1" spc="-140" dirty="0"/>
              <a:t> </a:t>
            </a:r>
            <a:r>
              <a:rPr lang="en-US" sz="2000" b="1" spc="-140" dirty="0" err="1"/>
              <a:t>icyiza</a:t>
            </a:r>
            <a:r>
              <a:rPr lang="en-US" sz="2000" b="1" spc="-140" dirty="0"/>
              <a:t> </a:t>
            </a:r>
            <a:r>
              <a:rPr lang="en-US" sz="2000" b="1" spc="-140" dirty="0" err="1"/>
              <a:t>n’ikibi</a:t>
            </a:r>
            <a:r>
              <a:rPr lang="en-US" sz="2000" b="1" spc="-140" dirty="0"/>
              <a:t> </a:t>
            </a:r>
            <a:r>
              <a:rPr lang="en-US" sz="2000" b="1" spc="-140" dirty="0" err="1"/>
              <a:t>ntuzakiryeho</a:t>
            </a:r>
            <a:r>
              <a:rPr lang="en-US" sz="2000" b="1" spc="-140" dirty="0"/>
              <a:t>, </a:t>
            </a:r>
            <a:r>
              <a:rPr lang="en-US" sz="2000" b="1" spc="-140" dirty="0" err="1"/>
              <a:t>kuko</a:t>
            </a:r>
            <a:r>
              <a:rPr lang="en-US" sz="2000" b="1" spc="-140" dirty="0"/>
              <a:t> </a:t>
            </a:r>
            <a:r>
              <a:rPr lang="en-US" sz="2000" b="1" spc="-140" dirty="0" err="1"/>
              <a:t>umunsi</a:t>
            </a:r>
            <a:r>
              <a:rPr lang="en-US" sz="2000" b="1" spc="-140" dirty="0"/>
              <a:t> </a:t>
            </a:r>
            <a:r>
              <a:rPr lang="en-US" sz="2000" b="1" spc="-140" dirty="0" err="1"/>
              <a:t>wakiriyeho</a:t>
            </a:r>
            <a:r>
              <a:rPr lang="en-US" sz="2000" b="1" spc="-140" dirty="0"/>
              <a:t> no </a:t>
            </a:r>
            <a:r>
              <a:rPr lang="en-US" sz="2000" b="1" spc="-140" dirty="0" err="1"/>
              <a:t>gupfa</a:t>
            </a:r>
            <a:r>
              <a:rPr lang="en-US" sz="2000" b="1" spc="-140" dirty="0"/>
              <a:t> </a:t>
            </a:r>
            <a:r>
              <a:rPr lang="en-US" sz="2000" b="1" spc="-140" dirty="0" err="1"/>
              <a:t>uzapfa</a:t>
            </a:r>
            <a:r>
              <a:rPr lang="en" sz="2000" b="1" spc="-140" dirty="0"/>
              <a:t>” (</a:t>
            </a:r>
            <a:r>
              <a:rPr lang="en" sz="2000" b="1" spc="-140" dirty="0" err="1"/>
              <a:t>Itangiriro</a:t>
            </a:r>
            <a:r>
              <a:rPr lang="en" sz="2000" b="1" spc="-140" dirty="0"/>
              <a:t> 2:17).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7E058D-5BEB-E9C9-6EA4-C050BE067C81}"/>
              </a:ext>
            </a:extLst>
          </p:cNvPr>
          <p:cNvSpPr txBox="1"/>
          <p:nvPr/>
        </p:nvSpPr>
        <p:spPr>
          <a:xfrm>
            <a:off x="115505" y="6105025"/>
            <a:ext cx="88648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Buri </a:t>
            </a:r>
            <a:r>
              <a:rPr lang="en" sz="2000" b="1" dirty="0" err="1"/>
              <a:t>wese</a:t>
            </a:r>
            <a:r>
              <a:rPr lang="en" sz="2000" b="1" dirty="0"/>
              <a:t> </a:t>
            </a:r>
            <a:r>
              <a:rPr lang="en" sz="2000" b="1" dirty="0" err="1"/>
              <a:t>aryozwa</a:t>
            </a:r>
            <a:r>
              <a:rPr lang="en" sz="2000" b="1" dirty="0"/>
              <a:t> </a:t>
            </a:r>
            <a:r>
              <a:rPr lang="en" sz="2000" b="1" dirty="0" err="1"/>
              <a:t>icyaha</a:t>
            </a:r>
            <a:r>
              <a:rPr lang="en" sz="2000" b="1" dirty="0"/>
              <a:t> </a:t>
            </a:r>
            <a:r>
              <a:rPr lang="en" sz="2000" b="1" dirty="0" err="1"/>
              <a:t>cye</a:t>
            </a:r>
            <a:r>
              <a:rPr lang="en" sz="2000" b="1" dirty="0"/>
              <a:t>: “</a:t>
            </a:r>
            <a:r>
              <a:rPr lang="en-US" sz="2000" b="1" dirty="0" err="1"/>
              <a:t>kuko</a:t>
            </a:r>
            <a:r>
              <a:rPr lang="en-US" sz="2000" b="1" dirty="0"/>
              <a:t> </a:t>
            </a:r>
            <a:r>
              <a:rPr lang="en-US" sz="2000" b="1" dirty="0" err="1"/>
              <a:t>bose</a:t>
            </a:r>
            <a:r>
              <a:rPr lang="en-US" sz="2000" b="1" dirty="0"/>
              <a:t> </a:t>
            </a:r>
            <a:r>
              <a:rPr lang="en-US" sz="2000" b="1" dirty="0" err="1"/>
              <a:t>bakoze</a:t>
            </a:r>
            <a:r>
              <a:rPr lang="en-US" sz="2000" b="1" dirty="0"/>
              <a:t> </a:t>
            </a:r>
            <a:r>
              <a:rPr lang="en-US" sz="2000" b="1" dirty="0" err="1"/>
              <a:t>ibyaha</a:t>
            </a:r>
            <a:r>
              <a:rPr lang="en-US" sz="2000" b="1" dirty="0"/>
              <a:t>, </a:t>
            </a:r>
            <a:r>
              <a:rPr lang="en-US" sz="2000" b="1" dirty="0" err="1"/>
              <a:t>ntibashyikira</a:t>
            </a:r>
            <a:r>
              <a:rPr lang="en-US" sz="2000" b="1" dirty="0"/>
              <a:t> </a:t>
            </a:r>
            <a:r>
              <a:rPr lang="en-US" sz="2000" b="1" dirty="0" err="1"/>
              <a:t>ubwiza</a:t>
            </a:r>
            <a:r>
              <a:rPr lang="en-US" sz="2000" b="1" dirty="0"/>
              <a:t> </a:t>
            </a:r>
            <a:r>
              <a:rPr lang="en-US" sz="2000" b="1" dirty="0" err="1"/>
              <a:t>bw’Imana</a:t>
            </a:r>
            <a:r>
              <a:rPr lang="en" sz="2000" b="1" dirty="0"/>
              <a:t>” (</a:t>
            </a:r>
            <a:r>
              <a:rPr lang="en" sz="2000" b="1" dirty="0" err="1"/>
              <a:t>Abaroma</a:t>
            </a:r>
            <a:r>
              <a:rPr lang="en" sz="2000" b="1" dirty="0"/>
              <a:t> 3:23).</a:t>
            </a:r>
          </a:p>
        </p:txBody>
      </p:sp>
    </p:spTree>
    <p:extLst>
      <p:ext uri="{BB962C8B-B14F-4D97-AF65-F5344CB8AC3E}">
        <p14:creationId xmlns:p14="http://schemas.microsoft.com/office/powerpoint/2010/main" val="31749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6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E91116-386D-D176-DBE8-8BEC1D24F10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URUKUNDO RWITANGA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DA96CF-2747-9481-EB82-E366262F2A7F}"/>
              </a:ext>
            </a:extLst>
          </p:cNvPr>
          <p:cNvSpPr txBox="1"/>
          <p:nvPr/>
        </p:nvSpPr>
        <p:spPr>
          <a:xfrm>
            <a:off x="771525" y="647997"/>
            <a:ext cx="1064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Muri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urukundo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ruri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uko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twebwe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twakunze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Imana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ahubwo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uko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Imana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yadukunze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igatuma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Umwana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wayo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kuba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impongano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y’ibyaha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byacu</a:t>
            </a:r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(1Yohana 4:10)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322707" y="1381462"/>
            <a:ext cx="11766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Ndetse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mbere</a:t>
            </a:r>
            <a:r>
              <a:rPr lang="en-GB" sz="2000" b="1" dirty="0"/>
              <a:t> </a:t>
            </a:r>
            <a:r>
              <a:rPr lang="en-GB" sz="2000" b="1" dirty="0" err="1"/>
              <a:t>y’uko</a:t>
            </a:r>
            <a:r>
              <a:rPr lang="en-GB" sz="2000" b="1" dirty="0"/>
              <a:t> Imana </a:t>
            </a:r>
            <a:r>
              <a:rPr lang="en-GB" sz="2000" b="1" dirty="0" err="1"/>
              <a:t>itangaza</a:t>
            </a:r>
            <a:r>
              <a:rPr lang="en-GB" sz="2000" b="1" dirty="0"/>
              <a:t> </a:t>
            </a:r>
            <a:r>
              <a:rPr lang="en-GB" sz="2000" b="1" dirty="0" err="1"/>
              <a:t>ingaruka</a:t>
            </a:r>
            <a:r>
              <a:rPr lang="en-GB" sz="2000" b="1" dirty="0"/>
              <a:t> zo </a:t>
            </a:r>
            <a:r>
              <a:rPr lang="en-GB" sz="2000" b="1" dirty="0" err="1"/>
              <a:t>kutumvira</a:t>
            </a:r>
            <a:r>
              <a:rPr lang="en-GB" sz="2000" b="1" dirty="0"/>
              <a:t>, </a:t>
            </a:r>
            <a:r>
              <a:rPr lang="en-GB" sz="2000" b="1" dirty="0" err="1"/>
              <a:t>yabwiye</a:t>
            </a:r>
            <a:r>
              <a:rPr lang="en-GB" sz="2000" b="1" dirty="0"/>
              <a:t> Adamu </a:t>
            </a:r>
            <a:r>
              <a:rPr lang="en-GB" sz="2000" b="1" dirty="0" err="1"/>
              <a:t>na</a:t>
            </a:r>
            <a:r>
              <a:rPr lang="en-GB" sz="2000" b="1" dirty="0"/>
              <a:t> Eva ko </a:t>
            </a:r>
            <a:r>
              <a:rPr lang="en-GB" sz="2000" b="1" dirty="0" err="1"/>
              <a:t>hariho</a:t>
            </a:r>
            <a:r>
              <a:rPr lang="en-GB" sz="2000" b="1" dirty="0"/>
              <a:t> </a:t>
            </a:r>
            <a:r>
              <a:rPr lang="en-GB" sz="2000" b="1" dirty="0" err="1"/>
              <a:t>umugambi</a:t>
            </a:r>
            <a:r>
              <a:rPr lang="en-GB" sz="2000" b="1" dirty="0"/>
              <a:t> wo </a:t>
            </a:r>
            <a:r>
              <a:rPr lang="en-GB" sz="2000" b="1" dirty="0" err="1"/>
              <a:t>gucungurwa</a:t>
            </a:r>
            <a:r>
              <a:rPr lang="en-GB" sz="2000" b="1" dirty="0"/>
              <a:t> </a:t>
            </a:r>
            <a:r>
              <a:rPr lang="en-GB" sz="2000" b="1" dirty="0" err="1"/>
              <a:t>kwabo</a:t>
            </a:r>
            <a:r>
              <a:rPr lang="en" sz="2000" b="1" dirty="0"/>
              <a:t> (</a:t>
            </a:r>
            <a:r>
              <a:rPr lang="en" sz="2000" b="1" dirty="0" err="1"/>
              <a:t>Itangiriro</a:t>
            </a:r>
            <a:r>
              <a:rPr lang="en" sz="2000" b="1" dirty="0"/>
              <a:t> 3:15).</a:t>
            </a:r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CBB08273-8B05-36F9-3FE4-736D5A2E3A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043" y="1743205"/>
            <a:ext cx="2287529" cy="223033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Imagen 8" descr="Imagen que contiene parado, frente, hombre, oscuro&#10;&#10;Descripción generada automáticamente">
            <a:extLst>
              <a:ext uri="{FF2B5EF4-FFF2-40B4-BE49-F238E27FC236}">
                <a16:creationId xmlns:a16="http://schemas.microsoft.com/office/drawing/2014/main" id="{F57C5520-45F7-66DC-8B19-070CBF1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3777" y="3106610"/>
            <a:ext cx="6451334" cy="3586758"/>
          </a:xfrm>
          <a:prstGeom prst="rect">
            <a:avLst/>
          </a:prstGeom>
          <a:ln w="38100" cap="sq">
            <a:solidFill>
              <a:srgbClr val="D2ECB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A8BD6D8-006B-805E-075B-78A7BD384F07}"/>
              </a:ext>
            </a:extLst>
          </p:cNvPr>
          <p:cNvSpPr txBox="1"/>
          <p:nvPr/>
        </p:nvSpPr>
        <p:spPr>
          <a:xfrm>
            <a:off x="137160" y="5476811"/>
            <a:ext cx="52393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20" dirty="0" err="1"/>
              <a:t>Nta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kintu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kiri</a:t>
            </a:r>
            <a:r>
              <a:rPr lang="en-GB" sz="2000" b="1" spc="-120" dirty="0"/>
              <a:t> muri </a:t>
            </a:r>
            <a:r>
              <a:rPr lang="en-GB" sz="2000" b="1" spc="-120" dirty="0" err="1"/>
              <a:t>twe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cyatugira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abakwiriye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urukundo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rw’Imana</a:t>
            </a:r>
            <a:r>
              <a:rPr lang="en-GB" sz="2000" b="1" spc="-120" dirty="0"/>
              <a:t>. </a:t>
            </a:r>
            <a:r>
              <a:rPr lang="en-GB" sz="2000" b="1" spc="-120" dirty="0" err="1"/>
              <a:t>Nyamara</a:t>
            </a:r>
            <a:r>
              <a:rPr lang="en-GB" sz="2000" b="1" spc="-120" dirty="0"/>
              <a:t>, </a:t>
            </a:r>
            <a:r>
              <a:rPr lang="en-GB" sz="2000" b="1" spc="-120" dirty="0" err="1"/>
              <a:t>kuri</a:t>
            </a:r>
            <a:r>
              <a:rPr lang="en-GB" sz="2000" b="1" spc="-120" dirty="0"/>
              <a:t> buri </a:t>
            </a:r>
            <a:r>
              <a:rPr lang="en-GB" sz="2000" b="1" spc="-120" dirty="0" err="1"/>
              <a:t>gitonyanga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cy’amaraso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Yesu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yameneye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i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Kaluvari</a:t>
            </a:r>
            <a:r>
              <a:rPr lang="en-GB" sz="2000" b="1" spc="-120" dirty="0"/>
              <a:t>, Imana </a:t>
            </a:r>
            <a:r>
              <a:rPr lang="en-GB" sz="2000" b="1" spc="-120" dirty="0" err="1"/>
              <a:t>iraduhamiriza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ngo</a:t>
            </a:r>
            <a:r>
              <a:rPr lang="en" sz="2000" b="1" spc="-120" dirty="0"/>
              <a:t>: “</a:t>
            </a:r>
            <a:r>
              <a:rPr lang="en" sz="2000" b="1" spc="-120" dirty="0" err="1"/>
              <a:t>Ndabakunda</a:t>
            </a:r>
            <a:r>
              <a:rPr lang="en" sz="2000" b="1" spc="-120" dirty="0"/>
              <a:t>.”</a:t>
            </a:r>
          </a:p>
        </p:txBody>
      </p:sp>
      <p:pic>
        <p:nvPicPr>
          <p:cNvPr id="13" name="Imagen 12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7C84C56-252C-B913-B5E7-35591C05A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414" y="3017935"/>
            <a:ext cx="1455468" cy="24586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6408EAE-E534-C459-CAC4-0B7DCBABA26F}"/>
              </a:ext>
            </a:extLst>
          </p:cNvPr>
          <p:cNvSpPr txBox="1"/>
          <p:nvPr/>
        </p:nvSpPr>
        <p:spPr>
          <a:xfrm>
            <a:off x="137160" y="3845459"/>
            <a:ext cx="37033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Urupfu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ntirwagombaga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iherezo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ry’umunyabyaha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Yesu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yerekanye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urukundo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Rwe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yishyura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ikiguzi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cy’icyaha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atanga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ubugingo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Bwe</a:t>
            </a:r>
            <a:r>
              <a:rPr lang="en" sz="2000" b="1" spc="-70" dirty="0"/>
              <a:t> (</a:t>
            </a:r>
            <a:r>
              <a:rPr lang="en" sz="2000" b="1" spc="-70" dirty="0" err="1"/>
              <a:t>Abaroma</a:t>
            </a:r>
            <a:r>
              <a:rPr lang="en" sz="2000" b="1" spc="-70" dirty="0"/>
              <a:t> 5:8).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698689-3B2D-C509-4590-6E6BBF2D2E9F}"/>
              </a:ext>
            </a:extLst>
          </p:cNvPr>
          <p:cNvSpPr txBox="1"/>
          <p:nvPr/>
        </p:nvSpPr>
        <p:spPr>
          <a:xfrm>
            <a:off x="3119719" y="2060773"/>
            <a:ext cx="88853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Inyokomuntu</a:t>
            </a:r>
            <a:r>
              <a:rPr lang="en-GB" sz="2000" b="1" dirty="0"/>
              <a:t>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yitandukanije</a:t>
            </a:r>
            <a:r>
              <a:rPr lang="en-GB" sz="2000" b="1" dirty="0"/>
              <a:t> </a:t>
            </a:r>
            <a:r>
              <a:rPr lang="en-GB" sz="2000" b="1" dirty="0" err="1"/>
              <a:t>n’Umuremyi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bushake</a:t>
            </a:r>
            <a:r>
              <a:rPr lang="en-GB" sz="2000" b="1" dirty="0"/>
              <a:t>. </a:t>
            </a:r>
            <a:r>
              <a:rPr lang="en-GB" sz="2000" b="1" dirty="0" err="1"/>
              <a:t>Ariko</a:t>
            </a:r>
            <a:r>
              <a:rPr lang="en-GB" sz="2000" b="1" dirty="0"/>
              <a:t> </a:t>
            </a:r>
            <a:r>
              <a:rPr lang="en-GB" sz="2000" b="1" dirty="0" err="1"/>
              <a:t>aho</a:t>
            </a:r>
            <a:r>
              <a:rPr lang="en-GB" sz="2000" b="1" dirty="0"/>
              <a:t> </a:t>
            </a:r>
            <a:r>
              <a:rPr lang="en-GB" sz="2000" b="1" dirty="0" err="1"/>
              <a:t>kureka</a:t>
            </a:r>
            <a:r>
              <a:rPr lang="en-GB" sz="2000" b="1" dirty="0"/>
              <a:t> </a:t>
            </a:r>
            <a:r>
              <a:rPr lang="en-GB" sz="2000" b="1" dirty="0" err="1"/>
              <a:t>abana</a:t>
            </a:r>
            <a:r>
              <a:rPr lang="en-GB" sz="2000" b="1" dirty="0"/>
              <a:t> </a:t>
            </a:r>
            <a:r>
              <a:rPr lang="en-GB" sz="2000" b="1" dirty="0" err="1"/>
              <a:t>bayo</a:t>
            </a:r>
            <a:r>
              <a:rPr lang="en-GB" sz="2000" b="1" dirty="0"/>
              <a:t> </a:t>
            </a:r>
            <a:r>
              <a:rPr lang="en-GB" sz="2000" b="1" dirty="0" err="1"/>
              <a:t>b’indashima</a:t>
            </a:r>
            <a:r>
              <a:rPr lang="en-GB" sz="2000" b="1" dirty="0"/>
              <a:t>, Imana </a:t>
            </a:r>
            <a:r>
              <a:rPr lang="en-GB" sz="2000" b="1" dirty="0" err="1"/>
              <a:t>yerekanye</a:t>
            </a:r>
            <a:r>
              <a:rPr lang="en-GB" sz="2000" b="1" dirty="0"/>
              <a:t> </a:t>
            </a:r>
            <a:r>
              <a:rPr lang="en-GB" sz="2000" b="1" dirty="0" err="1"/>
              <a:t>imico</a:t>
            </a:r>
            <a:r>
              <a:rPr lang="en-GB" sz="2000" b="1" dirty="0"/>
              <a:t> </a:t>
            </a:r>
            <a:r>
              <a:rPr lang="en-GB" sz="2000" b="1" dirty="0" err="1"/>
              <a:t>yayo</a:t>
            </a:r>
            <a:r>
              <a:rPr lang="en-GB" sz="2000" b="1" dirty="0"/>
              <a:t> </a:t>
            </a:r>
            <a:r>
              <a:rPr lang="en-GB" sz="2000" b="1" dirty="0" err="1"/>
              <a:t>y’ukuri</a:t>
            </a:r>
            <a:r>
              <a:rPr lang="en-GB" sz="2000" b="1" dirty="0"/>
              <a:t>, </a:t>
            </a:r>
            <a:r>
              <a:rPr lang="en-GB" sz="2000" b="1" dirty="0" err="1"/>
              <a:t>ibakunda</a:t>
            </a:r>
            <a:r>
              <a:rPr lang="en-GB" sz="2000" b="1" dirty="0"/>
              <a:t> </a:t>
            </a:r>
            <a:r>
              <a:rPr lang="en-GB" sz="2000" b="1" dirty="0" err="1"/>
              <a:t>birenze</a:t>
            </a:r>
            <a:r>
              <a:rPr lang="en-GB" sz="2000" b="1" dirty="0"/>
              <a:t> </a:t>
            </a:r>
            <a:r>
              <a:rPr lang="en-GB" sz="2000" b="1" dirty="0" err="1"/>
              <a:t>uko</a:t>
            </a:r>
            <a:r>
              <a:rPr lang="en-GB" sz="2000" b="1" dirty="0"/>
              <a:t> </a:t>
            </a:r>
            <a:r>
              <a:rPr lang="en-GB" sz="2000" b="1" dirty="0" err="1"/>
              <a:t>byasobanurwa</a:t>
            </a:r>
            <a:r>
              <a:rPr lang="en" sz="2000" b="1" dirty="0"/>
              <a:t> (Yohana 3:16).</a:t>
            </a:r>
          </a:p>
        </p:txBody>
      </p:sp>
    </p:spTree>
    <p:extLst>
      <p:ext uri="{BB962C8B-B14F-4D97-AF65-F5344CB8AC3E}">
        <p14:creationId xmlns:p14="http://schemas.microsoft.com/office/powerpoint/2010/main" val="338237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1" grpId="0"/>
      <p:bldP spid="1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134754" y="1359688"/>
            <a:ext cx="11935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 err="1"/>
              <a:t>Yesu</a:t>
            </a:r>
            <a:r>
              <a:rPr lang="en" sz="2000" b="1" dirty="0"/>
              <a:t> </a:t>
            </a:r>
            <a:r>
              <a:rPr lang="en" sz="2000" b="1" dirty="0" err="1"/>
              <a:t>yatweretse</a:t>
            </a:r>
            <a:r>
              <a:rPr lang="en" sz="2000" b="1" dirty="0"/>
              <a:t> </a:t>
            </a:r>
            <a:r>
              <a:rPr lang="en" sz="2000" b="1" dirty="0" err="1"/>
              <a:t>urukundo</a:t>
            </a:r>
            <a:r>
              <a:rPr lang="en" sz="2000" b="1" dirty="0"/>
              <a:t> </a:t>
            </a:r>
            <a:r>
              <a:rPr lang="en" sz="2000" b="1" dirty="0" err="1"/>
              <a:t>Rwe</a:t>
            </a:r>
            <a:r>
              <a:rPr lang="en" sz="2000" b="1" dirty="0"/>
              <a:t> ate?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78B68EB-C985-2CC3-31DD-E98323D571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037544"/>
              </p:ext>
            </p:extLst>
          </p:nvPr>
        </p:nvGraphicFramePr>
        <p:xfrm>
          <a:off x="295275" y="1742173"/>
          <a:ext cx="11620801" cy="4947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6A552CE-C13E-2B79-15E9-4179B46C0B0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URUKUNDO RWITANGA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8499BE-6257-8638-2FBC-E95CFF6474C2}"/>
              </a:ext>
            </a:extLst>
          </p:cNvPr>
          <p:cNvSpPr txBox="1"/>
          <p:nvPr/>
        </p:nvSpPr>
        <p:spPr>
          <a:xfrm>
            <a:off x="771525" y="647997"/>
            <a:ext cx="1064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Muri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urukundo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ruri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uko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twebwe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twakunze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Imana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ahubwo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uko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Imana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yadukunze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igatuma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Umwana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wayo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kuba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impongano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y’ibyaha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byacu</a:t>
            </a:r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(1Yohana 4:10)</a:t>
            </a:r>
          </a:p>
        </p:txBody>
      </p:sp>
    </p:spTree>
    <p:extLst>
      <p:ext uri="{BB962C8B-B14F-4D97-AF65-F5344CB8AC3E}">
        <p14:creationId xmlns:p14="http://schemas.microsoft.com/office/powerpoint/2010/main" val="25388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1256</Words>
  <Application>Microsoft Office PowerPoint</Application>
  <PresentationFormat>Panorámica</PresentationFormat>
  <Paragraphs>63</Paragraphs>
  <Slides>11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Constantia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149</cp:revision>
  <dcterms:created xsi:type="dcterms:W3CDTF">2024-03-24T10:47:51Z</dcterms:created>
  <dcterms:modified xsi:type="dcterms:W3CDTF">2024-04-05T15:03:03Z</dcterms:modified>
</cp:coreProperties>
</file>