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8" autoAdjust="0"/>
    <p:restoredTop sz="95928" autoAdjust="0"/>
  </p:normalViewPr>
  <p:slideViewPr>
    <p:cSldViewPr snapToGrid="0">
      <p:cViewPr varScale="1">
        <p:scale>
          <a:sx n="102" d="100"/>
          <a:sy n="102" d="100"/>
        </p:scale>
        <p:origin x="9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rw" sz="2000" b="1" dirty="0"/>
            <a:t>Kuva ku ihamagarwa rya Aburamu i Harani kugeza Yakobo ageze muri Egiputa: imyaka 215</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rw" sz="2000" b="1" dirty="0"/>
            <a:t>Kuva Yakobo ageze muri Egiputa kugeza ku Kuva (Abisirayeli bava muri Egiputa): imyaka 215</a:t>
          </a:r>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rw" sz="1800" b="1" dirty="0"/>
            <a:t>Ahimose I (1575/1550). Yanesheje Abahikiso. Ni Farawo “utari uzi Yosefu” kandi wahinduye Abisirayeli imbata (Kuva 1:8–12</a:t>
          </a:r>
          <a:r>
            <a:rPr lang="en" sz="1800" b="1" dirty="0"/>
            <a:t>)</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 sz="1800" b="1" spc="-70" baseline="0" dirty="0" err="1"/>
            <a:t>Amenofisi</a:t>
          </a:r>
          <a:r>
            <a:rPr lang="en" sz="1800" b="1" spc="-70" baseline="0" dirty="0"/>
            <a:t> I (1550/1530). </a:t>
          </a:r>
          <a:r>
            <a:rPr lang="en" sz="1800" b="1" spc="-70" baseline="0" dirty="0" err="1"/>
            <a:t>Yakomeje</a:t>
          </a:r>
          <a:r>
            <a:rPr lang="en" sz="1800" b="1" spc="-70" baseline="0" dirty="0"/>
            <a:t> </a:t>
          </a:r>
          <a:r>
            <a:rPr lang="en" sz="1800" b="1" spc="-70" baseline="0" dirty="0" err="1"/>
            <a:t>gukoresha</a:t>
          </a:r>
          <a:r>
            <a:rPr lang="en" sz="1800" b="1" spc="-70" baseline="0" dirty="0"/>
            <a:t> </a:t>
          </a:r>
          <a:r>
            <a:rPr lang="en" sz="1800" b="1" spc="-70" baseline="0" dirty="0" err="1"/>
            <a:t>Abisirayeli</a:t>
          </a:r>
          <a:r>
            <a:rPr lang="en" sz="1800" b="1" spc="-70" baseline="0" dirty="0"/>
            <a:t> </a:t>
          </a:r>
          <a:r>
            <a:rPr lang="en" sz="1800" b="1" spc="-70" baseline="0" dirty="0" err="1"/>
            <a:t>uburetwa</a:t>
          </a:r>
          <a:r>
            <a:rPr lang="en" sz="1800" b="1" spc="-70" baseline="0" dirty="0"/>
            <a:t> (Kuva 1:13–14)</a:t>
          </a:r>
          <a:endParaRPr lang="es-ES" sz="1800" spc="-70" baseline="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 sz="1800" b="1" spc="-70" baseline="0" dirty="0" err="1"/>
            <a:t>Tutimose</a:t>
          </a:r>
          <a:r>
            <a:rPr lang="en" sz="1800" b="1" spc="-70" baseline="0" dirty="0"/>
            <a:t> I (1530/1517). </a:t>
          </a:r>
          <a:r>
            <a:rPr lang="en" sz="1800" b="1" spc="-70" baseline="0" dirty="0" err="1"/>
            <a:t>Yaciye</a:t>
          </a:r>
          <a:r>
            <a:rPr lang="en" sz="1800" b="1" spc="-70" baseline="0" dirty="0"/>
            <a:t> </a:t>
          </a:r>
          <a:r>
            <a:rPr lang="en" sz="1800" b="1" spc="-70" baseline="0" dirty="0" err="1"/>
            <a:t>iteka</a:t>
          </a:r>
          <a:r>
            <a:rPr lang="en" sz="1800" b="1" spc="-70" baseline="0" dirty="0"/>
            <a:t> </a:t>
          </a:r>
          <a:r>
            <a:rPr lang="en" sz="1800" b="1" spc="-70" baseline="0" dirty="0" err="1"/>
            <a:t>ryo</a:t>
          </a:r>
          <a:r>
            <a:rPr lang="en" sz="1800" b="1" spc="-70" baseline="0" dirty="0"/>
            <a:t> </a:t>
          </a:r>
          <a:r>
            <a:rPr lang="en" sz="1800" b="1" spc="-70" baseline="0" dirty="0" err="1"/>
            <a:t>kurimbura</a:t>
          </a:r>
          <a:r>
            <a:rPr lang="en" sz="1800" b="1" spc="-70" baseline="0" dirty="0"/>
            <a:t> </a:t>
          </a:r>
          <a:r>
            <a:rPr lang="en" sz="1800" b="1" spc="-70" baseline="0" dirty="0" err="1"/>
            <a:t>abahungu</a:t>
          </a:r>
          <a:r>
            <a:rPr lang="en" sz="1800" b="1" spc="-70" baseline="0" dirty="0"/>
            <a:t> </a:t>
          </a:r>
          <a:r>
            <a:rPr lang="en" sz="1800" b="1" spc="-70" baseline="0" dirty="0" err="1"/>
            <a:t>b’Abaheburayo</a:t>
          </a:r>
          <a:r>
            <a:rPr lang="en" sz="1800" b="1" spc="-70" baseline="0" dirty="0"/>
            <a:t> (Kuva 1:15–22)</a:t>
          </a:r>
          <a:endParaRPr lang="es-ES" sz="1800" spc="-70" baseline="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rw" sz="1800" b="1" spc="-70" baseline="0" dirty="0"/>
            <a:t>Mose (1530/1410). Yarezwe na Hacepusuti umukobwa wa Tutimose I</a:t>
          </a:r>
          <a:endParaRPr lang="es-ES" sz="1800" spc="-70" baseline="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 sz="1800" b="1" dirty="0" err="1"/>
            <a:t>Tutimose</a:t>
          </a:r>
          <a:r>
            <a:rPr lang="en" sz="1800" b="1" dirty="0"/>
            <a:t> II (1517/?). Ku ngoma ye, Mose </a:t>
          </a:r>
          <a:r>
            <a:rPr lang="en" sz="1800" b="1" dirty="0" err="1"/>
            <a:t>yahunze</a:t>
          </a:r>
          <a:r>
            <a:rPr lang="en" sz="1800" b="1" dirty="0"/>
            <a:t> </a:t>
          </a:r>
          <a:r>
            <a:rPr lang="en" sz="1800" b="1" dirty="0" err="1"/>
            <a:t>Egiputa</a:t>
          </a:r>
          <a:r>
            <a:rPr lang="en" sz="1800" b="1" dirty="0"/>
            <a:t>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n" sz="1800" b="1" dirty="0" err="1"/>
            <a:t>Hacepusuti</a:t>
          </a:r>
          <a:r>
            <a:rPr lang="en" sz="1800" b="1" dirty="0"/>
            <a:t> (?/1479). </a:t>
          </a:r>
          <a:r>
            <a:rPr lang="en" sz="1800" b="1" dirty="0" err="1"/>
            <a:t>Yapfuye</a:t>
          </a:r>
          <a:r>
            <a:rPr lang="en" sz="1800" b="1" dirty="0"/>
            <a:t> </a:t>
          </a:r>
          <a:r>
            <a:rPr lang="en" sz="1800" b="1" dirty="0" err="1"/>
            <a:t>mbere</a:t>
          </a:r>
          <a:r>
            <a:rPr lang="en" sz="1800" b="1" dirty="0"/>
            <a:t> </a:t>
          </a:r>
          <a:r>
            <a:rPr lang="en" sz="1800" b="1" dirty="0" err="1"/>
            <a:t>y’uko</a:t>
          </a:r>
          <a:r>
            <a:rPr lang="en" sz="1800" b="1" dirty="0"/>
            <a:t> “</a:t>
          </a:r>
          <a:r>
            <a:rPr lang="en" sz="1800" b="1" dirty="0" err="1"/>
            <a:t>umuhungu</a:t>
          </a:r>
          <a:r>
            <a:rPr lang="en" sz="1800" b="1" dirty="0"/>
            <a:t>” we </a:t>
          </a:r>
          <a:r>
            <a:rPr lang="en" sz="1800" b="1" dirty="0" err="1"/>
            <a:t>agaruka</a:t>
          </a:r>
          <a:r>
            <a:rPr lang="en" sz="1800" b="1" dirty="0"/>
            <a:t> muri </a:t>
          </a:r>
          <a:r>
            <a:rPr lang="en" sz="1800" b="1" dirty="0" err="1"/>
            <a:t>Egiputa</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n" sz="1800" b="1" dirty="0" err="1"/>
            <a:t>Tutimose</a:t>
          </a:r>
          <a:r>
            <a:rPr lang="en" sz="1800" b="1" dirty="0"/>
            <a:t> III (1479/1450). </a:t>
          </a:r>
          <a:r>
            <a:rPr lang="en" sz="1800" b="1" dirty="0" err="1"/>
            <a:t>Farawo</a:t>
          </a:r>
          <a:r>
            <a:rPr lang="en" sz="1800" b="1" dirty="0"/>
            <a:t> wo mu </a:t>
          </a:r>
          <a:r>
            <a:rPr lang="en" sz="1800" b="1" dirty="0" err="1"/>
            <a:t>gihe</a:t>
          </a:r>
          <a:r>
            <a:rPr lang="en" sz="1800" b="1" dirty="0"/>
            <a:t> </a:t>
          </a:r>
          <a:r>
            <a:rPr lang="en" sz="1800" b="1" dirty="0" err="1"/>
            <a:t>cyo</a:t>
          </a:r>
          <a:r>
            <a:rPr lang="en" sz="1800" b="1" dirty="0"/>
            <a:t> Kuva muri </a:t>
          </a:r>
          <a:r>
            <a:rPr lang="en" sz="1800" b="1" dirty="0" err="1"/>
            <a:t>Egiputa</a:t>
          </a:r>
          <a:r>
            <a:rPr lang="en" sz="1800" b="1" dirty="0"/>
            <a:t>. </a:t>
          </a:r>
          <a:r>
            <a:rPr lang="en" sz="1800" b="1" dirty="0" err="1"/>
            <a:t>Imfura</a:t>
          </a:r>
          <a:r>
            <a:rPr lang="en" sz="1800" b="1" dirty="0"/>
            <a:t> ye </a:t>
          </a:r>
          <a:r>
            <a:rPr lang="en" sz="1800" b="1" dirty="0" err="1"/>
            <a:t>yari</a:t>
          </a:r>
          <a:r>
            <a:rPr lang="en" sz="1800" b="1" dirty="0"/>
            <a:t> “</a:t>
          </a:r>
          <a:r>
            <a:rPr lang="en" sz="1800" b="1" dirty="0" err="1"/>
            <a:t>ishinzwe</a:t>
          </a:r>
          <a:r>
            <a:rPr lang="en" sz="1800" b="1" dirty="0"/>
            <a:t> </a:t>
          </a:r>
          <a:r>
            <a:rPr lang="en" sz="1800" b="1" dirty="0" err="1"/>
            <a:t>amatungo</a:t>
          </a:r>
          <a:r>
            <a:rPr lang="en" sz="1800" b="1" dirty="0"/>
            <a:t>” </a:t>
          </a:r>
          <a:r>
            <a:rPr lang="en" sz="1800" b="1" dirty="0" err="1"/>
            <a:t>ariko</a:t>
          </a:r>
          <a:r>
            <a:rPr lang="en" sz="1800" b="1" dirty="0"/>
            <a:t> </a:t>
          </a:r>
          <a:r>
            <a:rPr lang="en" sz="1800" b="1" dirty="0" err="1"/>
            <a:t>ntiyigeze</a:t>
          </a:r>
          <a:r>
            <a:rPr lang="en" sz="1800" b="1" dirty="0"/>
            <a:t> </a:t>
          </a:r>
          <a:r>
            <a:rPr lang="en" sz="1800" b="1" dirty="0" err="1"/>
            <a:t>yima</a:t>
          </a:r>
          <a:r>
            <a:rPr lang="en" sz="1800" b="1" dirty="0"/>
            <a:t> </a:t>
          </a:r>
          <a:r>
            <a:rPr lang="en" sz="1800" b="1" dirty="0" err="1"/>
            <a:t>ingoma</a:t>
          </a:r>
          <a:r>
            <a:rPr lang="en" sz="1800" b="1" dirty="0"/>
            <a:t>, </a:t>
          </a:r>
          <a:r>
            <a:rPr lang="en" sz="1800" b="1" dirty="0" err="1"/>
            <a:t>kuko</a:t>
          </a:r>
          <a:r>
            <a:rPr lang="en" sz="1800" b="1" dirty="0"/>
            <a:t> </a:t>
          </a:r>
          <a:r>
            <a:rPr lang="en" sz="1800" b="1" dirty="0" err="1"/>
            <a:t>yapfiriye</a:t>
          </a:r>
          <a:r>
            <a:rPr lang="en" sz="1800" b="1" dirty="0"/>
            <a:t> mu </a:t>
          </a:r>
          <a:r>
            <a:rPr lang="en" sz="1800" b="1" dirty="0" err="1"/>
            <a:t>cyago</a:t>
          </a:r>
          <a:r>
            <a:rPr lang="en" sz="1800" b="1" dirty="0"/>
            <a:t> </a:t>
          </a:r>
          <a:r>
            <a:rPr lang="en" sz="1800" b="1" dirty="0" err="1"/>
            <a:t>cya</a:t>
          </a:r>
          <a:r>
            <a:rPr lang="en" sz="1800" b="1" dirty="0"/>
            <a:t> 10</a:t>
          </a:r>
          <a:endParaRPr lang="es-ES" sz="18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 sz="1800" b="1" dirty="0" err="1"/>
            <a:t>Amenofisi</a:t>
          </a:r>
          <a:r>
            <a:rPr lang="en" sz="1800" b="1" dirty="0"/>
            <a:t> II (1450/1424). Mwene </a:t>
          </a:r>
          <a:r>
            <a:rPr lang="en" sz="1800" b="1" dirty="0" err="1"/>
            <a:t>Tutimose</a:t>
          </a:r>
          <a:r>
            <a:rPr lang="en" sz="1800" b="1" dirty="0"/>
            <a:t> III, </a:t>
          </a:r>
          <a:r>
            <a:rPr lang="en" sz="1800" b="1" dirty="0" err="1"/>
            <a:t>ariko</a:t>
          </a:r>
          <a:r>
            <a:rPr lang="en" sz="1800" b="1" dirty="0"/>
            <a:t> </a:t>
          </a:r>
          <a:r>
            <a:rPr lang="en" sz="1800" b="1" dirty="0" err="1"/>
            <a:t>akaba</a:t>
          </a:r>
          <a:r>
            <a:rPr lang="en" sz="1800" b="1" dirty="0"/>
            <a:t> </a:t>
          </a:r>
          <a:r>
            <a:rPr lang="en" sz="1800" b="1" dirty="0" err="1"/>
            <a:t>atari</a:t>
          </a:r>
          <a:r>
            <a:rPr lang="en" sz="1800" b="1" dirty="0"/>
            <a:t> </a:t>
          </a:r>
          <a:r>
            <a:rPr lang="en" sz="1800" b="1" dirty="0" err="1"/>
            <a:t>imfura</a:t>
          </a:r>
          <a:r>
            <a:rPr lang="en" sz="1800" b="1" dirty="0"/>
            <a:t> ye</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rw" sz="2000" b="1" dirty="0"/>
            <a:t>Bashyizeho abakoresha babahatira kubaka inyubako</a:t>
          </a:r>
          <a:r>
            <a:rPr lang="en" sz="2000" b="1" dirty="0"/>
            <a:t> (Kuva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rw" sz="2000" b="1" dirty="0"/>
            <a:t>Bakajije ibyo babasabaga, babahindura inkoreragahato/imbata (Kuva 1:13–14</a:t>
          </a:r>
          <a:r>
            <a:rPr lang="en" sz="2000" b="1" dirty="0"/>
            <a:t>)</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rw" sz="2000" b="1" dirty="0"/>
            <a:t>Baciye iteka ryo kwica impinja z’abahungu, bakoresheje ababyaza (Kuva 1:15–16</a:t>
          </a:r>
          <a:r>
            <a:rPr lang="en" sz="2000" b="1" dirty="0"/>
            <a:t>)</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rw" sz="2000" b="1" dirty="0"/>
            <a:t>Iherezo, bategetse kwica ku gahato abana b’abahungu (Kuva 1:22</a:t>
          </a:r>
          <a:r>
            <a:rPr lang="en" sz="2000" b="1" dirty="0"/>
            <a:t>)</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w" sz="2000" b="1" kern="1200" dirty="0"/>
            <a:t>Kuva ku ihamagarwa rya Aburamu i Harani kugeza Yakobo ageze muri Egiputa: imyaka 215</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w" sz="2000" b="1" kern="1200" dirty="0"/>
            <a:t>Kuva Yakobo ageze muri Egiputa kugeza ku Kuva (Abisirayeli bava muri Egiputa): imyaka 215</a:t>
          </a:r>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rw" sz="1800" b="1" kern="1200" dirty="0"/>
            <a:t>Ahimose I (1575/1550). Yanesheje Abahikiso. Ni Farawo “utari uzi Yosefu” kandi wahinduye Abisirayeli imbata (Kuva 1:8–12</a:t>
          </a:r>
          <a:r>
            <a:rPr lang="en" sz="1800" b="1" kern="1200" dirty="0"/>
            <a:t>)</a:t>
          </a:r>
          <a:endParaRPr lang="es-ES" sz="18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spc="-70" baseline="0" dirty="0" err="1"/>
            <a:t>Amenofisi</a:t>
          </a:r>
          <a:r>
            <a:rPr lang="en" sz="1800" b="1" kern="1200" spc="-70" baseline="0" dirty="0"/>
            <a:t> I (1550/1530). </a:t>
          </a:r>
          <a:r>
            <a:rPr lang="en" sz="1800" b="1" kern="1200" spc="-70" baseline="0" dirty="0" err="1"/>
            <a:t>Yakomeje</a:t>
          </a:r>
          <a:r>
            <a:rPr lang="en" sz="1800" b="1" kern="1200" spc="-70" baseline="0" dirty="0"/>
            <a:t> </a:t>
          </a:r>
          <a:r>
            <a:rPr lang="en" sz="1800" b="1" kern="1200" spc="-70" baseline="0" dirty="0" err="1"/>
            <a:t>gukoresha</a:t>
          </a:r>
          <a:r>
            <a:rPr lang="en" sz="1800" b="1" kern="1200" spc="-70" baseline="0" dirty="0"/>
            <a:t> </a:t>
          </a:r>
          <a:r>
            <a:rPr lang="en" sz="1800" b="1" kern="1200" spc="-70" baseline="0" dirty="0" err="1"/>
            <a:t>Abisirayeli</a:t>
          </a:r>
          <a:r>
            <a:rPr lang="en" sz="1800" b="1" kern="1200" spc="-70" baseline="0" dirty="0"/>
            <a:t> </a:t>
          </a:r>
          <a:r>
            <a:rPr lang="en" sz="1800" b="1" kern="1200" spc="-70" baseline="0" dirty="0" err="1"/>
            <a:t>uburetwa</a:t>
          </a:r>
          <a:r>
            <a:rPr lang="en" sz="1800" b="1" kern="1200" spc="-70" baseline="0" dirty="0"/>
            <a:t> (Kuva 1:13–14)</a:t>
          </a:r>
          <a:endParaRPr lang="es-ES" sz="1800" kern="1200" spc="-70" baseline="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spc="-70" baseline="0" dirty="0" err="1"/>
            <a:t>Tutimose</a:t>
          </a:r>
          <a:r>
            <a:rPr lang="en" sz="1800" b="1" kern="1200" spc="-70" baseline="0" dirty="0"/>
            <a:t> I (1530/1517). </a:t>
          </a:r>
          <a:r>
            <a:rPr lang="en" sz="1800" b="1" kern="1200" spc="-70" baseline="0" dirty="0" err="1"/>
            <a:t>Yaciye</a:t>
          </a:r>
          <a:r>
            <a:rPr lang="en" sz="1800" b="1" kern="1200" spc="-70" baseline="0" dirty="0"/>
            <a:t> </a:t>
          </a:r>
          <a:r>
            <a:rPr lang="en" sz="1800" b="1" kern="1200" spc="-70" baseline="0" dirty="0" err="1"/>
            <a:t>iteka</a:t>
          </a:r>
          <a:r>
            <a:rPr lang="en" sz="1800" b="1" kern="1200" spc="-70" baseline="0" dirty="0"/>
            <a:t> </a:t>
          </a:r>
          <a:r>
            <a:rPr lang="en" sz="1800" b="1" kern="1200" spc="-70" baseline="0" dirty="0" err="1"/>
            <a:t>ryo</a:t>
          </a:r>
          <a:r>
            <a:rPr lang="en" sz="1800" b="1" kern="1200" spc="-70" baseline="0" dirty="0"/>
            <a:t> </a:t>
          </a:r>
          <a:r>
            <a:rPr lang="en" sz="1800" b="1" kern="1200" spc="-70" baseline="0" dirty="0" err="1"/>
            <a:t>kurimbura</a:t>
          </a:r>
          <a:r>
            <a:rPr lang="en" sz="1800" b="1" kern="1200" spc="-70" baseline="0" dirty="0"/>
            <a:t> </a:t>
          </a:r>
          <a:r>
            <a:rPr lang="en" sz="1800" b="1" kern="1200" spc="-70" baseline="0" dirty="0" err="1"/>
            <a:t>abahungu</a:t>
          </a:r>
          <a:r>
            <a:rPr lang="en" sz="1800" b="1" kern="1200" spc="-70" baseline="0" dirty="0"/>
            <a:t> </a:t>
          </a:r>
          <a:r>
            <a:rPr lang="en" sz="1800" b="1" kern="1200" spc="-70" baseline="0" dirty="0" err="1"/>
            <a:t>b’Abaheburayo</a:t>
          </a:r>
          <a:r>
            <a:rPr lang="en" sz="1800" b="1" kern="1200" spc="-70" baseline="0" dirty="0"/>
            <a:t> (Kuva 1:15–22)</a:t>
          </a:r>
          <a:endParaRPr lang="es-ES" sz="1800" kern="1200" spc="-70" baseline="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rw" sz="1800" b="1" kern="1200" spc="-70" baseline="0" dirty="0"/>
            <a:t>Mose (1530/1410). Yarezwe na Hacepusuti umukobwa wa Tutimose I</a:t>
          </a:r>
          <a:endParaRPr lang="es-ES" sz="1800" kern="1200" spc="-70" baseline="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err="1"/>
            <a:t>Tutimose</a:t>
          </a:r>
          <a:r>
            <a:rPr lang="en" sz="1800" b="1" kern="1200" dirty="0"/>
            <a:t> II (1517/?). Ku ngoma ye, Mose </a:t>
          </a:r>
          <a:r>
            <a:rPr lang="en" sz="1800" b="1" kern="1200" dirty="0" err="1"/>
            <a:t>yahunze</a:t>
          </a:r>
          <a:r>
            <a:rPr lang="en" sz="1800" b="1" kern="1200" dirty="0"/>
            <a:t> </a:t>
          </a:r>
          <a:r>
            <a:rPr lang="en" sz="1800" b="1" kern="1200" dirty="0" err="1"/>
            <a:t>Egiputa</a:t>
          </a:r>
          <a:r>
            <a:rPr lang="en" sz="1800" b="1" kern="1200" dirty="0"/>
            <a:t> (1490)</a:t>
          </a:r>
          <a:endParaRPr lang="es-ES" sz="18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err="1"/>
            <a:t>Hacepusuti</a:t>
          </a:r>
          <a:r>
            <a:rPr lang="en" sz="1800" b="1" kern="1200" dirty="0"/>
            <a:t> (?/1479). </a:t>
          </a:r>
          <a:r>
            <a:rPr lang="en" sz="1800" b="1" kern="1200" dirty="0" err="1"/>
            <a:t>Yapfuye</a:t>
          </a:r>
          <a:r>
            <a:rPr lang="en" sz="1800" b="1" kern="1200" dirty="0"/>
            <a:t> </a:t>
          </a:r>
          <a:r>
            <a:rPr lang="en" sz="1800" b="1" kern="1200" dirty="0" err="1"/>
            <a:t>mbere</a:t>
          </a:r>
          <a:r>
            <a:rPr lang="en" sz="1800" b="1" kern="1200" dirty="0"/>
            <a:t> </a:t>
          </a:r>
          <a:r>
            <a:rPr lang="en" sz="1800" b="1" kern="1200" dirty="0" err="1"/>
            <a:t>y’uko</a:t>
          </a:r>
          <a:r>
            <a:rPr lang="en" sz="1800" b="1" kern="1200" dirty="0"/>
            <a:t> “</a:t>
          </a:r>
          <a:r>
            <a:rPr lang="en" sz="1800" b="1" kern="1200" dirty="0" err="1"/>
            <a:t>umuhungu</a:t>
          </a:r>
          <a:r>
            <a:rPr lang="en" sz="1800" b="1" kern="1200" dirty="0"/>
            <a:t>” we </a:t>
          </a:r>
          <a:r>
            <a:rPr lang="en" sz="1800" b="1" kern="1200" dirty="0" err="1"/>
            <a:t>agaruka</a:t>
          </a:r>
          <a:r>
            <a:rPr lang="en" sz="1800" b="1" kern="1200" dirty="0"/>
            <a:t> muri </a:t>
          </a:r>
          <a:r>
            <a:rPr lang="en" sz="1800" b="1" kern="1200" dirty="0" err="1"/>
            <a:t>Egiputa</a:t>
          </a:r>
          <a:endParaRPr lang="es-ES" sz="18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err="1"/>
            <a:t>Tutimose</a:t>
          </a:r>
          <a:r>
            <a:rPr lang="en" sz="1800" b="1" kern="1200" dirty="0"/>
            <a:t> III (1479/1450). </a:t>
          </a:r>
          <a:r>
            <a:rPr lang="en" sz="1800" b="1" kern="1200" dirty="0" err="1"/>
            <a:t>Farawo</a:t>
          </a:r>
          <a:r>
            <a:rPr lang="en" sz="1800" b="1" kern="1200" dirty="0"/>
            <a:t> wo mu </a:t>
          </a:r>
          <a:r>
            <a:rPr lang="en" sz="1800" b="1" kern="1200" dirty="0" err="1"/>
            <a:t>gihe</a:t>
          </a:r>
          <a:r>
            <a:rPr lang="en" sz="1800" b="1" kern="1200" dirty="0"/>
            <a:t> </a:t>
          </a:r>
          <a:r>
            <a:rPr lang="en" sz="1800" b="1" kern="1200" dirty="0" err="1"/>
            <a:t>cyo</a:t>
          </a:r>
          <a:r>
            <a:rPr lang="en" sz="1800" b="1" kern="1200" dirty="0"/>
            <a:t> Kuva muri </a:t>
          </a:r>
          <a:r>
            <a:rPr lang="en" sz="1800" b="1" kern="1200" dirty="0" err="1"/>
            <a:t>Egiputa</a:t>
          </a:r>
          <a:r>
            <a:rPr lang="en" sz="1800" b="1" kern="1200" dirty="0"/>
            <a:t>. </a:t>
          </a:r>
          <a:r>
            <a:rPr lang="en" sz="1800" b="1" kern="1200" dirty="0" err="1"/>
            <a:t>Imfura</a:t>
          </a:r>
          <a:r>
            <a:rPr lang="en" sz="1800" b="1" kern="1200" dirty="0"/>
            <a:t> ye </a:t>
          </a:r>
          <a:r>
            <a:rPr lang="en" sz="1800" b="1" kern="1200" dirty="0" err="1"/>
            <a:t>yari</a:t>
          </a:r>
          <a:r>
            <a:rPr lang="en" sz="1800" b="1" kern="1200" dirty="0"/>
            <a:t> “</a:t>
          </a:r>
          <a:r>
            <a:rPr lang="en" sz="1800" b="1" kern="1200" dirty="0" err="1"/>
            <a:t>ishinzwe</a:t>
          </a:r>
          <a:r>
            <a:rPr lang="en" sz="1800" b="1" kern="1200" dirty="0"/>
            <a:t> </a:t>
          </a:r>
          <a:r>
            <a:rPr lang="en" sz="1800" b="1" kern="1200" dirty="0" err="1"/>
            <a:t>amatungo</a:t>
          </a:r>
          <a:r>
            <a:rPr lang="en" sz="1800" b="1" kern="1200" dirty="0"/>
            <a:t>” </a:t>
          </a:r>
          <a:r>
            <a:rPr lang="en" sz="1800" b="1" kern="1200" dirty="0" err="1"/>
            <a:t>ariko</a:t>
          </a:r>
          <a:r>
            <a:rPr lang="en" sz="1800" b="1" kern="1200" dirty="0"/>
            <a:t> </a:t>
          </a:r>
          <a:r>
            <a:rPr lang="en" sz="1800" b="1" kern="1200" dirty="0" err="1"/>
            <a:t>ntiyigeze</a:t>
          </a:r>
          <a:r>
            <a:rPr lang="en" sz="1800" b="1" kern="1200" dirty="0"/>
            <a:t> </a:t>
          </a:r>
          <a:r>
            <a:rPr lang="en" sz="1800" b="1" kern="1200" dirty="0" err="1"/>
            <a:t>yima</a:t>
          </a:r>
          <a:r>
            <a:rPr lang="en" sz="1800" b="1" kern="1200" dirty="0"/>
            <a:t> </a:t>
          </a:r>
          <a:r>
            <a:rPr lang="en" sz="1800" b="1" kern="1200" dirty="0" err="1"/>
            <a:t>ingoma</a:t>
          </a:r>
          <a:r>
            <a:rPr lang="en" sz="1800" b="1" kern="1200" dirty="0"/>
            <a:t>, </a:t>
          </a:r>
          <a:r>
            <a:rPr lang="en" sz="1800" b="1" kern="1200" dirty="0" err="1"/>
            <a:t>kuko</a:t>
          </a:r>
          <a:r>
            <a:rPr lang="en" sz="1800" b="1" kern="1200" dirty="0"/>
            <a:t> </a:t>
          </a:r>
          <a:r>
            <a:rPr lang="en" sz="1800" b="1" kern="1200" dirty="0" err="1"/>
            <a:t>yapfiriye</a:t>
          </a:r>
          <a:r>
            <a:rPr lang="en" sz="1800" b="1" kern="1200" dirty="0"/>
            <a:t> mu </a:t>
          </a:r>
          <a:r>
            <a:rPr lang="en" sz="1800" b="1" kern="1200" dirty="0" err="1"/>
            <a:t>cyago</a:t>
          </a:r>
          <a:r>
            <a:rPr lang="en" sz="1800" b="1" kern="1200" dirty="0"/>
            <a:t> </a:t>
          </a:r>
          <a:r>
            <a:rPr lang="en" sz="1800" b="1" kern="1200" dirty="0" err="1"/>
            <a:t>cya</a:t>
          </a:r>
          <a:r>
            <a:rPr lang="en" sz="1800" b="1" kern="1200" dirty="0"/>
            <a:t> 10</a:t>
          </a:r>
          <a:endParaRPr lang="es-ES" sz="1800" kern="1200" dirty="0"/>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err="1"/>
            <a:t>Amenofisi</a:t>
          </a:r>
          <a:r>
            <a:rPr lang="en" sz="1800" b="1" kern="1200" dirty="0"/>
            <a:t> II (1450/1424). Mwene </a:t>
          </a:r>
          <a:r>
            <a:rPr lang="en" sz="1800" b="1" kern="1200" dirty="0" err="1"/>
            <a:t>Tutimose</a:t>
          </a:r>
          <a:r>
            <a:rPr lang="en" sz="1800" b="1" kern="1200" dirty="0"/>
            <a:t> III, </a:t>
          </a:r>
          <a:r>
            <a:rPr lang="en" sz="1800" b="1" kern="1200" dirty="0" err="1"/>
            <a:t>ariko</a:t>
          </a:r>
          <a:r>
            <a:rPr lang="en" sz="1800" b="1" kern="1200" dirty="0"/>
            <a:t> </a:t>
          </a:r>
          <a:r>
            <a:rPr lang="en" sz="1800" b="1" kern="1200" dirty="0" err="1"/>
            <a:t>akaba</a:t>
          </a:r>
          <a:r>
            <a:rPr lang="en" sz="1800" b="1" kern="1200" dirty="0"/>
            <a:t> </a:t>
          </a:r>
          <a:r>
            <a:rPr lang="en" sz="1800" b="1" kern="1200" dirty="0" err="1"/>
            <a:t>atari</a:t>
          </a:r>
          <a:r>
            <a:rPr lang="en" sz="1800" b="1" kern="1200" dirty="0"/>
            <a:t> </a:t>
          </a:r>
          <a:r>
            <a:rPr lang="en" sz="1800" b="1" kern="1200" dirty="0" err="1"/>
            <a:t>imfura</a:t>
          </a:r>
          <a:r>
            <a:rPr lang="en" sz="1800" b="1" kern="1200" dirty="0"/>
            <a:t> ye</a:t>
          </a:r>
          <a:endParaRPr lang="es-ES" sz="1800" kern="1200" dirty="0"/>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w" sz="2000" b="1" kern="1200" dirty="0"/>
            <a:t>Bashyizeho abakoresha babahatira kubaka inyubako</a:t>
          </a:r>
          <a:r>
            <a:rPr lang="en" sz="2000" b="1" kern="1200" dirty="0"/>
            <a:t> (Kuva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w" sz="2000" b="1" kern="1200" dirty="0"/>
            <a:t>Bakajije ibyo babasabaga, babahindura inkoreragahato/imbata (Kuva 1:13–14</a:t>
          </a:r>
          <a:r>
            <a:rPr lang="en" sz="2000" b="1" kern="1200" dirty="0"/>
            <a:t>)</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w" sz="2000" b="1" kern="1200" dirty="0"/>
            <a:t>Baciye iteka ryo kwica impinja z’abahungu, bakoresheje ababyaza (Kuva 1:15–16</a:t>
          </a:r>
          <a:r>
            <a:rPr lang="en" sz="2000" b="1" kern="1200" dirty="0"/>
            <a:t>)</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w" sz="2000" b="1" kern="1200" dirty="0"/>
            <a:t>Iherezo, bategetse kwica ku gahato abana b’abahungu (Kuva 1:22</a:t>
          </a:r>
          <a:r>
            <a:rPr lang="en" sz="2000" b="1" kern="1200" dirty="0"/>
            <a:t>)</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2431435"/>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rw"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GUKANDAMIZWA: UKUVUKA KWA MOSE N’UKO IBIHE BYARI BIMEZE</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 sz="1600" b="1" spc="-70" dirty="0" err="1">
                <a:solidFill>
                  <a:srgbClr val="147270"/>
                </a:solidFill>
              </a:rPr>
              <a:t>Icyigisho</a:t>
            </a:r>
            <a:r>
              <a:rPr lang="en" sz="1600" b="1" spc="-70" dirty="0">
                <a:solidFill>
                  <a:srgbClr val="147270"/>
                </a:solidFill>
              </a:rPr>
              <a:t> </a:t>
            </a:r>
            <a:r>
              <a:rPr lang="en" sz="1600" b="1" spc="-70" dirty="0" err="1">
                <a:solidFill>
                  <a:srgbClr val="147270"/>
                </a:solidFill>
              </a:rPr>
              <a:t>cya</a:t>
            </a:r>
            <a:r>
              <a:rPr lang="en" sz="1600" b="1" spc="-70" dirty="0">
                <a:solidFill>
                  <a:srgbClr val="147270"/>
                </a:solidFill>
              </a:rPr>
              <a:t> 1 </a:t>
            </a:r>
            <a:r>
              <a:rPr lang="en" sz="1600" b="1" spc="-70" dirty="0" err="1">
                <a:solidFill>
                  <a:srgbClr val="147270"/>
                </a:solidFill>
              </a:rPr>
              <a:t>cyo</a:t>
            </a:r>
            <a:r>
              <a:rPr lang="en" sz="1600" b="1" spc="-70" dirty="0">
                <a:solidFill>
                  <a:srgbClr val="147270"/>
                </a:solidFill>
              </a:rPr>
              <a:t> </a:t>
            </a:r>
            <a:r>
              <a:rPr lang="en" sz="1600" b="1" spc="-70" dirty="0" err="1">
                <a:solidFill>
                  <a:srgbClr val="147270"/>
                </a:solidFill>
              </a:rPr>
              <a:t>ku</a:t>
            </a:r>
            <a:r>
              <a:rPr lang="en" sz="1600" b="1" spc="-70" dirty="0">
                <a:solidFill>
                  <a:srgbClr val="147270"/>
                </a:solidFill>
              </a:rPr>
              <a:t> </a:t>
            </a:r>
            <a:r>
              <a:rPr lang="en" sz="1600" b="1" spc="-70" dirty="0" err="1">
                <a:solidFill>
                  <a:srgbClr val="147270"/>
                </a:solidFill>
              </a:rPr>
              <a:t>wa</a:t>
            </a:r>
            <a:r>
              <a:rPr lang="en" sz="1600" b="1" spc="-70" dirty="0">
                <a:solidFill>
                  <a:srgbClr val="147270"/>
                </a:solidFill>
              </a:rPr>
              <a:t> 5 </a:t>
            </a:r>
            <a:r>
              <a:rPr lang="en" sz="1600" b="1" spc="-70" dirty="0" err="1">
                <a:solidFill>
                  <a:srgbClr val="147270"/>
                </a:solidFill>
              </a:rPr>
              <a:t>Nyakanga</a:t>
            </a:r>
            <a:r>
              <a:rPr lang="en" sz="1600" b="1" spc="-70" dirty="0">
                <a:solidFill>
                  <a:srgbClr val="147270"/>
                </a:solidFill>
              </a:rPr>
              <a:t>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400" b="1" dirty="0">
                <a:ln/>
                <a:solidFill>
                  <a:schemeClr val="accent2">
                    <a:lumMod val="75000"/>
                  </a:schemeClr>
                </a:solidFill>
              </a:rPr>
              <a:t>UMUCUNGUZI WATSINZWE</a:t>
            </a:r>
            <a:endParaRPr lang="en"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Farawo</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abyumvise</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ashaka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kwica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Mose. Maze Mose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aramuhunga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ajya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gutura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mu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gihugu</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cy’i</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Midiyani</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agezeyo</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yicara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iruhande</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rw’iriba</a:t>
            </a: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(Kuva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rw" sz="2000" b="1" dirty="0">
                <a:solidFill>
                  <a:schemeClr val="bg1"/>
                </a:solidFill>
                <a:effectLst>
                  <a:outerShdw blurRad="38100" dist="38100" dir="2700000" algn="tl">
                    <a:srgbClr val="000000">
                      <a:alpha val="43137"/>
                    </a:srgbClr>
                  </a:outerShdw>
                </a:effectLst>
              </a:rPr>
              <a:t>Tuzi bike ku byerekeye ubuto bwa Mose. Nk’uwari umuragwa w’ingoma, ashobora yaba yarahawe uburere bujyanye nabyo, harimo ubumenyi bwa gisirikare na politiki</a:t>
            </a:r>
            <a:r>
              <a:rPr lang="en" sz="2000" b="1" dirty="0">
                <a:solidFill>
                  <a:schemeClr val="bg1"/>
                </a:solidFill>
                <a:effectLst>
                  <a:outerShdw blurRad="38100" dist="38100" dir="2700000" algn="tl">
                    <a:srgbClr val="000000">
                      <a:alpha val="43137"/>
                    </a:srgbClr>
                  </a:outerShdw>
                </a:effectLst>
              </a:rPr>
              <a:t> </a:t>
            </a:r>
            <a:r>
              <a:rPr lang="en" sz="1600" b="1" dirty="0">
                <a:solidFill>
                  <a:schemeClr val="bg1"/>
                </a:solidFill>
                <a:effectLst>
                  <a:outerShdw blurRad="38100" dist="38100" dir="2700000" algn="tl">
                    <a:srgbClr val="000000">
                      <a:alpha val="43137"/>
                    </a:srgbClr>
                  </a:outerShdw>
                </a:effectLst>
              </a:rPr>
              <a:t>(EG White, “</a:t>
            </a:r>
            <a:r>
              <a:rPr lang="en" sz="1600" b="1" i="1" dirty="0" err="1">
                <a:solidFill>
                  <a:schemeClr val="bg1"/>
                </a:solidFill>
                <a:effectLst>
                  <a:outerShdw blurRad="38100" dist="38100" dir="2700000" algn="tl">
                    <a:srgbClr val="000000">
                      <a:alpha val="43137"/>
                    </a:srgbClr>
                  </a:outerShdw>
                </a:effectLst>
              </a:rPr>
              <a:t>Abakurambere</a:t>
            </a:r>
            <a:r>
              <a:rPr lang="en" sz="1600" b="1" i="1" dirty="0">
                <a:solidFill>
                  <a:schemeClr val="bg1"/>
                </a:solidFill>
                <a:effectLst>
                  <a:outerShdw blurRad="38100" dist="38100" dir="2700000" algn="tl">
                    <a:srgbClr val="000000">
                      <a:alpha val="43137"/>
                    </a:srgbClr>
                  </a:outerShdw>
                </a:effectLst>
              </a:rPr>
              <a:t> </a:t>
            </a:r>
            <a:r>
              <a:rPr lang="en" sz="1600" b="1" i="1" dirty="0" err="1">
                <a:solidFill>
                  <a:schemeClr val="bg1"/>
                </a:solidFill>
                <a:effectLst>
                  <a:outerShdw blurRad="38100" dist="38100" dir="2700000" algn="tl">
                    <a:srgbClr val="000000">
                      <a:alpha val="43137"/>
                    </a:srgbClr>
                  </a:outerShdw>
                </a:effectLst>
              </a:rPr>
              <a:t>n’Abahanuzi</a:t>
            </a:r>
            <a:r>
              <a:rPr lang="en" sz="1600" b="1" dirty="0">
                <a:solidFill>
                  <a:schemeClr val="bg1"/>
                </a:solidFill>
                <a:effectLst>
                  <a:outerShdw blurRad="38100" dist="38100" dir="2700000" algn="tl">
                    <a:srgbClr val="000000">
                      <a:alpha val="43137"/>
                    </a:srgbClr>
                  </a:outerShdw>
                </a:effectLst>
              </a:rPr>
              <a:t>,” p. 162) </a:t>
            </a:r>
            <a:r>
              <a:rPr lang="en" sz="2000" b="1"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spcBef>
                <a:spcPts val="600"/>
              </a:spcBef>
            </a:pPr>
            <a:r>
              <a:rPr lang="rw" sz="2000" b="1" dirty="0">
                <a:solidFill>
                  <a:schemeClr val="bg1"/>
                </a:solidFill>
                <a:effectLst>
                  <a:outerShdw blurRad="38100" dist="38100" dir="2700000" algn="tl">
                    <a:srgbClr val="000000">
                      <a:alpha val="43137"/>
                    </a:srgbClr>
                  </a:outerShdw>
                </a:effectLst>
              </a:rPr>
              <a:t>Turabizi ko mbere gato yuko Mose yuzuza imyaka 40, Tutimose II yatangajwe nka Farawo binyuze  mu mayeri ya politiki. </a:t>
            </a:r>
            <a:r>
              <a:rPr lang="en-GB" sz="2000" b="1" dirty="0">
                <a:solidFill>
                  <a:schemeClr val="bg1"/>
                </a:solidFill>
                <a:effectLst>
                  <a:outerShdw blurRad="38100" dist="38100" dir="2700000" algn="tl">
                    <a:srgbClr val="000000">
                      <a:alpha val="43137"/>
                    </a:srgbClr>
                  </a:outerShdw>
                </a:effectLst>
              </a:rPr>
              <a:t>N</a:t>
            </a:r>
            <a:r>
              <a:rPr lang="rw" sz="2000" b="1" dirty="0">
                <a:solidFill>
                  <a:schemeClr val="bg1"/>
                </a:solidFill>
                <a:effectLst>
                  <a:outerShdw blurRad="38100" dist="38100" dir="2700000" algn="tl">
                    <a:srgbClr val="000000">
                      <a:alpha val="43137"/>
                    </a:srgbClr>
                  </a:outerShdw>
                </a:effectLst>
              </a:rPr>
              <a:t>i bwo Mose yizeye ko igihe kigeze cyo kubātūra ubwoko bwe bw’Abisirayeli. Nyamara yatangiye uwo mugambi yica Umunyegiputa. Iki cyari icyāsha gikomeye (Kuva 2:11–12). Nta n’uwo mu bwoko bwe wamubonaga nk’uwaba umucunguzi wabo (Kuva 2:13–14; Ibyakozwe 7:25</a:t>
            </a:r>
            <a:r>
              <a:rPr lang="en" sz="2000" b="1" dirty="0">
                <a:solidFill>
                  <a:schemeClr val="bg1"/>
                </a:solidFill>
                <a:effectLst>
                  <a:outerShdw blurRad="38100" dist="38100" dir="2700000" algn="tl">
                    <a:srgbClr val="000000">
                      <a:alpha val="43137"/>
                    </a:srgbClr>
                  </a:outerShdw>
                </a:effectLst>
              </a:rPr>
              <a:t>).</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spcBef>
                <a:spcPts val="600"/>
              </a:spcBef>
            </a:pPr>
            <a:r>
              <a:rPr lang="rw" sz="2000" b="1" dirty="0">
                <a:solidFill>
                  <a:schemeClr val="bg1"/>
                </a:solidFill>
                <a:effectLst>
                  <a:outerShdw blurRad="38100" dist="38100" dir="2700000" algn="tl">
                    <a:srgbClr val="000000">
                      <a:alpha val="43137"/>
                    </a:srgbClr>
                  </a:outerShdw>
                </a:effectLst>
              </a:rPr>
              <a:t>Mu minsi mike gusa, yavuye ku kuba uwubashywe mu bikari byo kwa Farawo, ahinduka impunzi y’umwungeri (Kuva 2:15–22). Ariko, Imana ntiyanze Mose; yakomeje kumugirira icyizere, nubwo yari afite icyāsha</a:t>
            </a:r>
            <a:r>
              <a:rPr lang="en"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err="1">
                <a:latin typeface="Constantia" panose="02030602050306030303" pitchFamily="18" charset="0"/>
              </a:rPr>
              <a:t>Ingoro</a:t>
            </a:r>
            <a:r>
              <a:rPr lang="en-US" sz="2800" b="1" dirty="0">
                <a:latin typeface="Constantia" panose="02030602050306030303" pitchFamily="18" charset="0"/>
              </a:rPr>
              <a:t> </a:t>
            </a:r>
            <a:r>
              <a:rPr lang="en-US" sz="2800" b="1" dirty="0" err="1">
                <a:latin typeface="Constantia" panose="02030602050306030303" pitchFamily="18" charset="0"/>
              </a:rPr>
              <a:t>y’ubwami</a:t>
            </a:r>
            <a:r>
              <a:rPr lang="en-US" sz="2800" b="1" dirty="0">
                <a:latin typeface="Constantia" panose="02030602050306030303" pitchFamily="18" charset="0"/>
              </a:rPr>
              <a:t> </a:t>
            </a:r>
            <a:r>
              <a:rPr lang="en-US" sz="2800" b="1" dirty="0" err="1">
                <a:latin typeface="Constantia" panose="02030602050306030303" pitchFamily="18" charset="0"/>
              </a:rPr>
              <a:t>y’agatangaza</a:t>
            </a:r>
            <a:r>
              <a:rPr lang="en-US" sz="2800" b="1" dirty="0">
                <a:latin typeface="Constantia" panose="02030602050306030303" pitchFamily="18" charset="0"/>
              </a:rPr>
              <a:t> </a:t>
            </a:r>
            <a:r>
              <a:rPr lang="en-US" sz="2800" b="1" dirty="0" err="1">
                <a:latin typeface="Constantia" panose="02030602050306030303" pitchFamily="18" charset="0"/>
              </a:rPr>
              <a:t>n’intebe</a:t>
            </a:r>
            <a:r>
              <a:rPr lang="en-US" sz="2800" b="1" dirty="0">
                <a:latin typeface="Constantia" panose="02030602050306030303" pitchFamily="18" charset="0"/>
              </a:rPr>
              <a:t> </a:t>
            </a:r>
            <a:r>
              <a:rPr lang="en-US" sz="2800" b="1" dirty="0" err="1">
                <a:latin typeface="Constantia" panose="02030602050306030303" pitchFamily="18" charset="0"/>
              </a:rPr>
              <a:t>y’ubwami</a:t>
            </a:r>
            <a:r>
              <a:rPr lang="en-US" sz="2800" b="1" dirty="0">
                <a:latin typeface="Constantia" panose="02030602050306030303" pitchFamily="18" charset="0"/>
              </a:rPr>
              <a:t> </a:t>
            </a:r>
            <a:r>
              <a:rPr lang="en-US" sz="2800" b="1" dirty="0" err="1">
                <a:latin typeface="Constantia" panose="02030602050306030303" pitchFamily="18" charset="0"/>
              </a:rPr>
              <a:t>byari</a:t>
            </a:r>
            <a:r>
              <a:rPr lang="en-US" sz="2800" b="1" dirty="0">
                <a:latin typeface="Constantia" panose="02030602050306030303" pitchFamily="18" charset="0"/>
              </a:rPr>
              <a:t> </a:t>
            </a:r>
            <a:r>
              <a:rPr lang="en-US" sz="2800" b="1" dirty="0" err="1">
                <a:latin typeface="Constantia" panose="02030602050306030303" pitchFamily="18" charset="0"/>
              </a:rPr>
              <a:t>nk’ibishuko</a:t>
            </a:r>
            <a:r>
              <a:rPr lang="en-US" sz="2800" b="1" dirty="0">
                <a:latin typeface="Constantia" panose="02030602050306030303" pitchFamily="18" charset="0"/>
              </a:rPr>
              <a:t> </a:t>
            </a:r>
            <a:r>
              <a:rPr lang="en-US" sz="2800" b="1" dirty="0" err="1">
                <a:latin typeface="Constantia" panose="02030602050306030303" pitchFamily="18" charset="0"/>
              </a:rPr>
              <a:t>imbere</a:t>
            </a:r>
            <a:r>
              <a:rPr lang="en-US" sz="2800" b="1" dirty="0">
                <a:latin typeface="Constantia" panose="02030602050306030303" pitchFamily="18" charset="0"/>
              </a:rPr>
              <a:t> </a:t>
            </a:r>
            <a:r>
              <a:rPr lang="en-US" sz="2800" b="1" dirty="0" err="1">
                <a:latin typeface="Constantia" panose="02030602050306030303" pitchFamily="18" charset="0"/>
              </a:rPr>
              <a:t>ya</a:t>
            </a:r>
            <a:r>
              <a:rPr lang="en-US" sz="2800" b="1" dirty="0">
                <a:latin typeface="Constantia" panose="02030602050306030303" pitchFamily="18" charset="0"/>
              </a:rPr>
              <a:t> Mose; </a:t>
            </a:r>
            <a:r>
              <a:rPr lang="en-US" sz="2800" b="1" dirty="0" err="1">
                <a:latin typeface="Constantia" panose="02030602050306030303" pitchFamily="18" charset="0"/>
              </a:rPr>
              <a:t>nyamara</a:t>
            </a:r>
            <a:r>
              <a:rPr lang="en-US" sz="2800" b="1" dirty="0">
                <a:latin typeface="Constantia" panose="02030602050306030303" pitchFamily="18" charset="0"/>
              </a:rPr>
              <a:t> </a:t>
            </a:r>
            <a:r>
              <a:rPr lang="en-US" sz="2800" b="1" dirty="0" err="1">
                <a:latin typeface="Constantia" panose="02030602050306030303" pitchFamily="18" charset="0"/>
              </a:rPr>
              <a:t>yari</a:t>
            </a:r>
            <a:r>
              <a:rPr lang="en-US" sz="2800" b="1" dirty="0">
                <a:latin typeface="Constantia" panose="02030602050306030303" pitchFamily="18" charset="0"/>
              </a:rPr>
              <a:t> </a:t>
            </a:r>
            <a:r>
              <a:rPr lang="en-US" sz="2800" b="1" dirty="0" err="1">
                <a:latin typeface="Constantia" panose="02030602050306030303" pitchFamily="18" charset="0"/>
              </a:rPr>
              <a:t>azi</a:t>
            </a:r>
            <a:r>
              <a:rPr lang="en-US" sz="2800" b="1" dirty="0">
                <a:latin typeface="Constantia" panose="02030602050306030303" pitchFamily="18" charset="0"/>
              </a:rPr>
              <a:t> ko </a:t>
            </a:r>
            <a:r>
              <a:rPr lang="en-US" sz="2800" b="1" dirty="0" err="1">
                <a:latin typeface="Constantia" panose="02030602050306030303" pitchFamily="18" charset="0"/>
              </a:rPr>
              <a:t>ibinezeza</a:t>
            </a:r>
            <a:r>
              <a:rPr lang="en-US" sz="2800" b="1" dirty="0">
                <a:latin typeface="Constantia" panose="02030602050306030303" pitchFamily="18" charset="0"/>
              </a:rPr>
              <a:t> </a:t>
            </a:r>
            <a:r>
              <a:rPr lang="en-US" sz="2800" b="1" dirty="0" err="1">
                <a:latin typeface="Constantia" panose="02030602050306030303" pitchFamily="18" charset="0"/>
              </a:rPr>
              <a:t>by’icyaha</a:t>
            </a:r>
            <a:r>
              <a:rPr lang="en-US" sz="2800" b="1" dirty="0">
                <a:latin typeface="Constantia" panose="02030602050306030303" pitchFamily="18" charset="0"/>
              </a:rPr>
              <a:t> </a:t>
            </a:r>
            <a:r>
              <a:rPr lang="en-US" sz="2800" b="1" dirty="0" err="1">
                <a:latin typeface="Constantia" panose="02030602050306030303" pitchFamily="18" charset="0"/>
              </a:rPr>
              <a:t>byari</a:t>
            </a:r>
            <a:r>
              <a:rPr lang="en-US" sz="2800" b="1" dirty="0">
                <a:latin typeface="Constantia" panose="02030602050306030303" pitchFamily="18" charset="0"/>
              </a:rPr>
              <a:t> </a:t>
            </a:r>
            <a:r>
              <a:rPr lang="en-US" sz="2800" b="1" dirty="0" err="1">
                <a:latin typeface="Constantia" panose="02030602050306030303" pitchFamily="18" charset="0"/>
              </a:rPr>
              <a:t>aho</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bwami</a:t>
            </a:r>
            <a:r>
              <a:rPr lang="en-US" sz="2800" b="1" dirty="0">
                <a:latin typeface="Constantia" panose="02030602050306030303" pitchFamily="18" charset="0"/>
              </a:rPr>
              <a:t> </a:t>
            </a:r>
            <a:r>
              <a:rPr lang="en-US" sz="2800" b="1" dirty="0" err="1">
                <a:latin typeface="Constantia" panose="02030602050306030303" pitchFamily="18" charset="0"/>
              </a:rPr>
              <a:t>bituma</a:t>
            </a:r>
            <a:r>
              <a:rPr lang="en-US" sz="2800" b="1" dirty="0">
                <a:latin typeface="Constantia" panose="02030602050306030303" pitchFamily="18" charset="0"/>
              </a:rPr>
              <a:t> </a:t>
            </a:r>
            <a:r>
              <a:rPr lang="en-US" sz="2800" b="1" dirty="0" err="1">
                <a:latin typeface="Constantia" panose="02030602050306030303" pitchFamily="18" charset="0"/>
              </a:rPr>
              <a:t>abantu</a:t>
            </a:r>
            <a:r>
              <a:rPr lang="en-US" sz="2800" b="1" dirty="0">
                <a:latin typeface="Constantia" panose="02030602050306030303" pitchFamily="18" charset="0"/>
              </a:rPr>
              <a:t> </a:t>
            </a:r>
            <a:r>
              <a:rPr lang="en-US" sz="2800" b="1" dirty="0" err="1">
                <a:latin typeface="Constantia" panose="02030602050306030303" pitchFamily="18" charset="0"/>
              </a:rPr>
              <a:t>bibagirwa</a:t>
            </a:r>
            <a:r>
              <a:rPr lang="en-US" sz="2800" b="1" dirty="0">
                <a:latin typeface="Constantia" panose="02030602050306030303" pitchFamily="18" charset="0"/>
              </a:rPr>
              <a:t> Imana. </a:t>
            </a:r>
            <a:r>
              <a:rPr lang="en-US" sz="2800" b="1" dirty="0" err="1">
                <a:latin typeface="Constantia" panose="02030602050306030303" pitchFamily="18" charset="0"/>
              </a:rPr>
              <a:t>Yirengagije</a:t>
            </a:r>
            <a:r>
              <a:rPr lang="en-US" sz="2800" b="1" dirty="0">
                <a:latin typeface="Constantia" panose="02030602050306030303" pitchFamily="18" charset="0"/>
              </a:rPr>
              <a:t> </a:t>
            </a:r>
            <a:r>
              <a:rPr lang="en-US" sz="2800" b="1" dirty="0" err="1">
                <a:latin typeface="Constantia" panose="02030602050306030303" pitchFamily="18" charset="0"/>
              </a:rPr>
              <a:t>ingoro</a:t>
            </a:r>
            <a:r>
              <a:rPr lang="en-US" sz="2800" b="1" dirty="0">
                <a:latin typeface="Constantia" panose="02030602050306030303" pitchFamily="18" charset="0"/>
              </a:rPr>
              <a:t> </a:t>
            </a:r>
            <a:r>
              <a:rPr lang="en-US" sz="2800" b="1" dirty="0" err="1">
                <a:latin typeface="Constantia" panose="02030602050306030303" pitchFamily="18" charset="0"/>
              </a:rPr>
              <a:t>ihebuje</a:t>
            </a:r>
            <a:r>
              <a:rPr lang="en-US" sz="2800" b="1" dirty="0">
                <a:latin typeface="Constantia" panose="02030602050306030303" pitchFamily="18" charset="0"/>
              </a:rPr>
              <a:t>, </a:t>
            </a:r>
            <a:r>
              <a:rPr lang="en-US" sz="2800" b="1" dirty="0" err="1">
                <a:latin typeface="Constantia" panose="02030602050306030303" pitchFamily="18" charset="0"/>
              </a:rPr>
              <a:t>ikamba</a:t>
            </a:r>
            <a:r>
              <a:rPr lang="en-US" sz="2800" b="1" dirty="0">
                <a:latin typeface="Constantia" panose="02030602050306030303" pitchFamily="18" charset="0"/>
              </a:rPr>
              <a:t> </a:t>
            </a:r>
            <a:r>
              <a:rPr lang="en-US" sz="2800" b="1" dirty="0" err="1">
                <a:latin typeface="Constantia" panose="02030602050306030303" pitchFamily="18" charset="0"/>
              </a:rPr>
              <a:t>ry’ubwami</a:t>
            </a:r>
            <a:r>
              <a:rPr lang="en-US" sz="2800" b="1" dirty="0">
                <a:latin typeface="Constantia" panose="02030602050306030303" pitchFamily="18" charset="0"/>
              </a:rPr>
              <a:t>, </a:t>
            </a:r>
            <a:r>
              <a:rPr lang="en-US" sz="2800" b="1" dirty="0" err="1">
                <a:latin typeface="Constantia" panose="02030602050306030303" pitchFamily="18" charset="0"/>
              </a:rPr>
              <a:t>atumbira</a:t>
            </a:r>
            <a:r>
              <a:rPr lang="en-US" sz="2800" b="1" dirty="0">
                <a:latin typeface="Constantia" panose="02030602050306030303" pitchFamily="18" charset="0"/>
              </a:rPr>
              <a:t> </a:t>
            </a:r>
            <a:r>
              <a:rPr lang="en-US" sz="2800" b="1" dirty="0" err="1">
                <a:latin typeface="Constantia" panose="02030602050306030303" pitchFamily="18" charset="0"/>
              </a:rPr>
              <a:t>icyubahiro</a:t>
            </a:r>
            <a:r>
              <a:rPr lang="en-US" sz="2800" b="1" dirty="0">
                <a:latin typeface="Constantia" panose="02030602050306030303" pitchFamily="18" charset="0"/>
              </a:rPr>
              <a:t> </a:t>
            </a:r>
            <a:r>
              <a:rPr lang="en-US" sz="2800" b="1" dirty="0" err="1">
                <a:latin typeface="Constantia" panose="02030602050306030303" pitchFamily="18" charset="0"/>
              </a:rPr>
              <a:t>gihebuje</a:t>
            </a:r>
            <a:r>
              <a:rPr lang="en-US" sz="2800" b="1" dirty="0">
                <a:latin typeface="Constantia" panose="02030602050306030303" pitchFamily="18" charset="0"/>
              </a:rPr>
              <a:t> </a:t>
            </a:r>
            <a:r>
              <a:rPr lang="en-US" sz="2800" b="1" dirty="0" err="1">
                <a:latin typeface="Constantia" panose="02030602050306030303" pitchFamily="18" charset="0"/>
              </a:rPr>
              <a:t>kizahabwa</a:t>
            </a:r>
            <a:r>
              <a:rPr lang="en-US" sz="2800" b="1" dirty="0">
                <a:latin typeface="Constantia" panose="02030602050306030303" pitchFamily="18" charset="0"/>
              </a:rPr>
              <a:t> </a:t>
            </a:r>
            <a:r>
              <a:rPr lang="en-US" sz="2800" b="1" dirty="0" err="1">
                <a:latin typeface="Constantia" panose="02030602050306030303" pitchFamily="18" charset="0"/>
              </a:rPr>
              <a:t>abera</a:t>
            </a:r>
            <a:r>
              <a:rPr lang="en-US" sz="2800" b="1" dirty="0">
                <a:latin typeface="Constantia" panose="02030602050306030303" pitchFamily="18" charset="0"/>
              </a:rPr>
              <a:t> </a:t>
            </a:r>
            <a:r>
              <a:rPr lang="en-US" sz="2800" b="1" dirty="0" err="1">
                <a:latin typeface="Constantia" panose="02030602050306030303" pitchFamily="18" charset="0"/>
              </a:rPr>
              <a:t>b’Isumbabyose</a:t>
            </a:r>
            <a:r>
              <a:rPr lang="en-US" sz="2800" b="1" dirty="0">
                <a:latin typeface="Constantia" panose="02030602050306030303" pitchFamily="18" charset="0"/>
              </a:rPr>
              <a:t> mu </a:t>
            </a:r>
            <a:r>
              <a:rPr lang="en-US" sz="2800" b="1" dirty="0" err="1">
                <a:latin typeface="Constantia" panose="02030602050306030303" pitchFamily="18" charset="0"/>
              </a:rPr>
              <a:t>bwami</a:t>
            </a:r>
            <a:r>
              <a:rPr lang="en-US" sz="2800" b="1" dirty="0">
                <a:latin typeface="Constantia" panose="02030602050306030303" pitchFamily="18" charset="0"/>
              </a:rPr>
              <a:t> </a:t>
            </a:r>
            <a:r>
              <a:rPr lang="en-US" sz="2800" b="1" dirty="0" err="1">
                <a:latin typeface="Constantia" panose="02030602050306030303" pitchFamily="18" charset="0"/>
              </a:rPr>
              <a:t>butandujwe</a:t>
            </a:r>
            <a:r>
              <a:rPr lang="en-US" sz="2800" b="1" dirty="0">
                <a:latin typeface="Constantia" panose="02030602050306030303" pitchFamily="18" charset="0"/>
              </a:rPr>
              <a:t> </a:t>
            </a:r>
            <a:r>
              <a:rPr lang="en-US" sz="2800" b="1" dirty="0" err="1">
                <a:latin typeface="Constantia" panose="02030602050306030303" pitchFamily="18" charset="0"/>
              </a:rPr>
              <a:t>n’icyaha</a:t>
            </a:r>
            <a:r>
              <a:rPr lang="en-US" sz="2800" b="1" dirty="0">
                <a:latin typeface="Constantia" panose="02030602050306030303" pitchFamily="18" charset="0"/>
              </a:rPr>
              <a:t>. Ku </a:t>
            </a:r>
            <a:r>
              <a:rPr lang="en-US" sz="2800" b="1" dirty="0" err="1">
                <a:latin typeface="Constantia" panose="02030602050306030303" pitchFamily="18" charset="0"/>
              </a:rPr>
              <a:t>bwo</a:t>
            </a:r>
            <a:r>
              <a:rPr lang="en-US" sz="2800" b="1" dirty="0">
                <a:latin typeface="Constantia" panose="02030602050306030303" pitchFamily="18" charset="0"/>
              </a:rPr>
              <a:t> </a:t>
            </a:r>
            <a:r>
              <a:rPr lang="en-US" sz="2800" b="1" dirty="0" err="1">
                <a:latin typeface="Constantia" panose="02030602050306030303" pitchFamily="18" charset="0"/>
              </a:rPr>
              <a:t>kwizera</a:t>
            </a:r>
            <a:r>
              <a:rPr lang="en-US" sz="2800" b="1" dirty="0">
                <a:latin typeface="Constantia" panose="02030602050306030303" pitchFamily="18" charset="0"/>
              </a:rPr>
              <a:t>, </a:t>
            </a:r>
            <a:r>
              <a:rPr lang="en-US" sz="2800" b="1" dirty="0" err="1">
                <a:latin typeface="Constantia" panose="02030602050306030303" pitchFamily="18" charset="0"/>
              </a:rPr>
              <a:t>yabonye</a:t>
            </a:r>
            <a:r>
              <a:rPr lang="en-US" sz="2800" b="1" dirty="0">
                <a:latin typeface="Constantia" panose="02030602050306030303" pitchFamily="18" charset="0"/>
              </a:rPr>
              <a:t> </a:t>
            </a:r>
            <a:r>
              <a:rPr lang="en-US" sz="2800" b="1" dirty="0" err="1">
                <a:latin typeface="Constantia" panose="02030602050306030303" pitchFamily="18" charset="0"/>
              </a:rPr>
              <a:t>ikamba</a:t>
            </a:r>
            <a:r>
              <a:rPr lang="en-US" sz="2800" b="1" dirty="0">
                <a:latin typeface="Constantia" panose="02030602050306030303" pitchFamily="18" charset="0"/>
              </a:rPr>
              <a:t> </a:t>
            </a:r>
            <a:r>
              <a:rPr lang="en-US" sz="2800" b="1" dirty="0" err="1">
                <a:latin typeface="Constantia" panose="02030602050306030303" pitchFamily="18" charset="0"/>
              </a:rPr>
              <a:t>ritangirika</a:t>
            </a:r>
            <a:r>
              <a:rPr lang="en-US" sz="2800" b="1" dirty="0">
                <a:latin typeface="Constantia" panose="02030602050306030303" pitchFamily="18" charset="0"/>
              </a:rPr>
              <a:t> </a:t>
            </a:r>
            <a:r>
              <a:rPr lang="en-US" sz="2800" b="1" dirty="0" err="1">
                <a:latin typeface="Constantia" panose="02030602050306030303" pitchFamily="18" charset="0"/>
              </a:rPr>
              <a:t>Umwami</a:t>
            </a:r>
            <a:r>
              <a:rPr lang="en-US" sz="2800" b="1" dirty="0">
                <a:latin typeface="Constantia" panose="02030602050306030303" pitchFamily="18" charset="0"/>
              </a:rPr>
              <a:t> </a:t>
            </a:r>
            <a:r>
              <a:rPr lang="en-US" sz="2800" b="1" dirty="0" err="1">
                <a:latin typeface="Constantia" panose="02030602050306030303" pitchFamily="18" charset="0"/>
              </a:rPr>
              <a:t>w’ijuru</a:t>
            </a:r>
            <a:r>
              <a:rPr lang="en-US" sz="2800" b="1" dirty="0">
                <a:latin typeface="Constantia" panose="02030602050306030303" pitchFamily="18" charset="0"/>
              </a:rPr>
              <a:t> </a:t>
            </a:r>
            <a:r>
              <a:rPr lang="en-US" sz="2800" b="1" dirty="0" err="1">
                <a:latin typeface="Constantia" panose="02030602050306030303" pitchFamily="18" charset="0"/>
              </a:rPr>
              <a:t>azatamiriza</a:t>
            </a:r>
            <a:r>
              <a:rPr lang="en-US" sz="2800" b="1" dirty="0">
                <a:latin typeface="Constantia" panose="02030602050306030303" pitchFamily="18" charset="0"/>
              </a:rPr>
              <a:t> </a:t>
            </a:r>
            <a:r>
              <a:rPr lang="en-US" sz="2800" b="1" dirty="0" err="1">
                <a:latin typeface="Constantia" panose="02030602050306030303" pitchFamily="18" charset="0"/>
              </a:rPr>
              <a:t>ku</a:t>
            </a:r>
            <a:r>
              <a:rPr lang="en-US" sz="2800" b="1" dirty="0">
                <a:latin typeface="Constantia" panose="02030602050306030303" pitchFamily="18" charset="0"/>
              </a:rPr>
              <a:t> </a:t>
            </a:r>
            <a:r>
              <a:rPr lang="en-US" sz="2800" b="1" dirty="0" err="1">
                <a:latin typeface="Constantia" panose="02030602050306030303" pitchFamily="18" charset="0"/>
              </a:rPr>
              <a:t>ruhanga</a:t>
            </a:r>
            <a:r>
              <a:rPr lang="en-US" sz="2800" b="1" dirty="0">
                <a:latin typeface="Constantia" panose="02030602050306030303" pitchFamily="18" charset="0"/>
              </a:rPr>
              <a:t> </a:t>
            </a:r>
            <a:r>
              <a:rPr lang="en-US" sz="2800" b="1" dirty="0" err="1">
                <a:latin typeface="Constantia" panose="02030602050306030303" pitchFamily="18" charset="0"/>
              </a:rPr>
              <a:t>rw’abazanesha</a:t>
            </a:r>
            <a:r>
              <a:rPr lang="en-US" sz="2800" b="1" dirty="0">
                <a:latin typeface="Constantia" panose="02030602050306030303" pitchFamily="18" charset="0"/>
              </a:rPr>
              <a:t>. Uko </a:t>
            </a:r>
            <a:r>
              <a:rPr lang="en-US" sz="2800" b="1" dirty="0" err="1">
                <a:latin typeface="Constantia" panose="02030602050306030303" pitchFamily="18" charset="0"/>
              </a:rPr>
              <a:t>kwizera</a:t>
            </a:r>
            <a:r>
              <a:rPr lang="en-US" sz="2800" b="1" dirty="0">
                <a:latin typeface="Constantia" panose="02030602050306030303" pitchFamily="18" charset="0"/>
              </a:rPr>
              <a:t> </a:t>
            </a:r>
            <a:r>
              <a:rPr lang="en-US" sz="2800" b="1" dirty="0" err="1">
                <a:latin typeface="Constantia" panose="02030602050306030303" pitchFamily="18" charset="0"/>
              </a:rPr>
              <a:t>kwatumye</a:t>
            </a:r>
            <a:r>
              <a:rPr lang="en-US" sz="2800" b="1" dirty="0">
                <a:latin typeface="Constantia" panose="02030602050306030303" pitchFamily="18" charset="0"/>
              </a:rPr>
              <a:t> </a:t>
            </a:r>
            <a:r>
              <a:rPr lang="en-US" sz="2800" b="1" dirty="0" err="1">
                <a:latin typeface="Constantia" panose="02030602050306030303" pitchFamily="18" charset="0"/>
              </a:rPr>
              <a:t>atera</a:t>
            </a:r>
            <a:r>
              <a:rPr lang="en-US" sz="2800" b="1" dirty="0">
                <a:latin typeface="Constantia" panose="02030602050306030303" pitchFamily="18" charset="0"/>
              </a:rPr>
              <a:t> </a:t>
            </a:r>
            <a:r>
              <a:rPr lang="en-US" sz="2800" b="1" dirty="0" err="1">
                <a:latin typeface="Constantia" panose="02030602050306030303" pitchFamily="18" charset="0"/>
              </a:rPr>
              <a:t>umugongo</a:t>
            </a:r>
            <a:r>
              <a:rPr lang="en-US" sz="2800" b="1" dirty="0">
                <a:latin typeface="Constantia" panose="02030602050306030303" pitchFamily="18" charset="0"/>
              </a:rPr>
              <a:t> </a:t>
            </a:r>
            <a:r>
              <a:rPr lang="en-US" sz="2800" b="1" dirty="0" err="1">
                <a:latin typeface="Constantia" panose="02030602050306030303" pitchFamily="18" charset="0"/>
              </a:rPr>
              <a:t>ikamba</a:t>
            </a:r>
            <a:r>
              <a:rPr lang="en-US" sz="2800" b="1" dirty="0">
                <a:latin typeface="Constantia" panose="02030602050306030303" pitchFamily="18" charset="0"/>
              </a:rPr>
              <a:t> </a:t>
            </a:r>
            <a:r>
              <a:rPr lang="en-US" sz="2800" b="1" dirty="0" err="1">
                <a:latin typeface="Constantia" panose="02030602050306030303" pitchFamily="18" charset="0"/>
              </a:rPr>
              <a:t>ryo</a:t>
            </a:r>
            <a:r>
              <a:rPr lang="en-US" sz="2800" b="1" dirty="0">
                <a:latin typeface="Constantia" panose="02030602050306030303" pitchFamily="18" charset="0"/>
              </a:rPr>
              <a:t> mu </a:t>
            </a:r>
            <a:r>
              <a:rPr lang="en-US" sz="2800" b="1" dirty="0" err="1">
                <a:latin typeface="Constantia" panose="02030602050306030303" pitchFamily="18" charset="0"/>
              </a:rPr>
              <a:t>isi</a:t>
            </a:r>
            <a:r>
              <a:rPr lang="en-US" sz="2800" b="1" dirty="0">
                <a:latin typeface="Constantia" panose="02030602050306030303" pitchFamily="18" charset="0"/>
              </a:rPr>
              <a:t> maze </a:t>
            </a:r>
            <a:r>
              <a:rPr lang="en-US" sz="2800" b="1" dirty="0" err="1">
                <a:latin typeface="Constantia" panose="02030602050306030303" pitchFamily="18" charset="0"/>
              </a:rPr>
              <a:t>yifatanya</a:t>
            </a:r>
            <a:r>
              <a:rPr lang="en-US" sz="2800" b="1" dirty="0">
                <a:latin typeface="Constantia" panose="02030602050306030303" pitchFamily="18" charset="0"/>
              </a:rPr>
              <a:t> </a:t>
            </a:r>
            <a:r>
              <a:rPr lang="en-US" sz="2800" b="1" dirty="0" err="1">
                <a:latin typeface="Constantia" panose="02030602050306030303" pitchFamily="18" charset="0"/>
              </a:rPr>
              <a:t>n’aboroheje</a:t>
            </a:r>
            <a:r>
              <a:rPr lang="en-US" sz="2800" b="1" dirty="0">
                <a:latin typeface="Constantia" panose="02030602050306030303" pitchFamily="18" charset="0"/>
              </a:rPr>
              <a:t>, </a:t>
            </a:r>
            <a:r>
              <a:rPr lang="en-US" sz="2800" b="1" dirty="0" err="1">
                <a:latin typeface="Constantia" panose="02030602050306030303" pitchFamily="18" charset="0"/>
              </a:rPr>
              <a:t>abakene</a:t>
            </a:r>
            <a:r>
              <a:rPr lang="en-US" sz="2800" b="1" dirty="0">
                <a:latin typeface="Constantia" panose="02030602050306030303" pitchFamily="18" charset="0"/>
              </a:rPr>
              <a:t>, </a:t>
            </a:r>
            <a:r>
              <a:rPr lang="en-US" sz="2800" b="1" dirty="0" err="1">
                <a:latin typeface="Constantia" panose="02030602050306030303" pitchFamily="18" charset="0"/>
              </a:rPr>
              <a:t>ubwoko</a:t>
            </a:r>
            <a:r>
              <a:rPr lang="en-US" sz="2800" b="1" dirty="0">
                <a:latin typeface="Constantia" panose="02030602050306030303" pitchFamily="18" charset="0"/>
              </a:rPr>
              <a:t> </a:t>
            </a:r>
            <a:r>
              <a:rPr lang="en-US" sz="2800" b="1" dirty="0" err="1">
                <a:latin typeface="Constantia" panose="02030602050306030303" pitchFamily="18" charset="0"/>
              </a:rPr>
              <a:t>busuzuguritse</a:t>
            </a:r>
            <a:r>
              <a:rPr lang="en-US" sz="2800" b="1" dirty="0">
                <a:latin typeface="Constantia" panose="02030602050306030303" pitchFamily="18" charset="0"/>
              </a:rPr>
              <a:t> </a:t>
            </a:r>
            <a:r>
              <a:rPr lang="en-US" sz="2800" b="1" dirty="0" err="1">
                <a:latin typeface="Constantia" panose="02030602050306030303" pitchFamily="18" charset="0"/>
              </a:rPr>
              <a:t>bwari</a:t>
            </a:r>
            <a:r>
              <a:rPr lang="en-US" sz="2800" b="1" dirty="0">
                <a:latin typeface="Constantia" panose="02030602050306030303" pitchFamily="18" charset="0"/>
              </a:rPr>
              <a:t> </a:t>
            </a:r>
            <a:r>
              <a:rPr lang="en-US" sz="2800" b="1" dirty="0" err="1">
                <a:latin typeface="Constantia" panose="02030602050306030303" pitchFamily="18" charset="0"/>
              </a:rPr>
              <a:t>bwarahisemo</a:t>
            </a:r>
            <a:r>
              <a:rPr lang="en-US" sz="2800" b="1" dirty="0">
                <a:latin typeface="Constantia" panose="02030602050306030303" pitchFamily="18" charset="0"/>
              </a:rPr>
              <a:t> </a:t>
            </a:r>
            <a:r>
              <a:rPr lang="en-US" sz="2800" b="1" dirty="0" err="1">
                <a:latin typeface="Constantia" panose="02030602050306030303" pitchFamily="18" charset="0"/>
              </a:rPr>
              <a:t>kubaha</a:t>
            </a:r>
            <a:r>
              <a:rPr lang="en-US" sz="2800" b="1" dirty="0">
                <a:latin typeface="Constantia" panose="02030602050306030303" pitchFamily="18" charset="0"/>
              </a:rPr>
              <a:t> Imana </a:t>
            </a:r>
            <a:r>
              <a:rPr lang="en-US" sz="2800" b="1" dirty="0" err="1">
                <a:latin typeface="Constantia" panose="02030602050306030303" pitchFamily="18" charset="0"/>
              </a:rPr>
              <a:t>aho</a:t>
            </a:r>
            <a:r>
              <a:rPr lang="en-US" sz="2800" b="1" dirty="0">
                <a:latin typeface="Constantia" panose="02030602050306030303" pitchFamily="18" charset="0"/>
              </a:rPr>
              <a:t> </a:t>
            </a:r>
            <a:r>
              <a:rPr lang="en-US" sz="2800" b="1" dirty="0" err="1">
                <a:latin typeface="Constantia" panose="02030602050306030303" pitchFamily="18" charset="0"/>
              </a:rPr>
              <a:t>kuba</a:t>
            </a:r>
            <a:r>
              <a:rPr lang="en-US" sz="2800" b="1" dirty="0">
                <a:latin typeface="Constantia" panose="02030602050306030303" pitchFamily="18" charset="0"/>
              </a:rPr>
              <a:t> </a:t>
            </a:r>
            <a:r>
              <a:rPr lang="en-US" sz="2800" b="1" dirty="0" err="1">
                <a:latin typeface="Constantia" panose="02030602050306030303" pitchFamily="18" charset="0"/>
              </a:rPr>
              <a:t>imbata</a:t>
            </a:r>
            <a:r>
              <a:rPr lang="en-US" sz="2800" b="1" dirty="0">
                <a:latin typeface="Constantia" panose="02030602050306030303" pitchFamily="18" charset="0"/>
              </a:rPr>
              <a:t> </a:t>
            </a:r>
            <a:r>
              <a:rPr lang="en-US" sz="2800" b="1" dirty="0" err="1">
                <a:latin typeface="Constantia" panose="02030602050306030303" pitchFamily="18" charset="0"/>
              </a:rPr>
              <a:t>y’icyaha</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6395500" y="6383979"/>
            <a:ext cx="5627887" cy="338554"/>
          </a:xfrm>
          <a:prstGeom prst="rect">
            <a:avLst/>
          </a:prstGeom>
          <a:noFill/>
        </p:spPr>
        <p:txBody>
          <a:bodyPr wrap="none" rtlCol="0">
            <a:spAutoFit/>
          </a:bodyPr>
          <a:lstStyle/>
          <a:p>
            <a:pPr algn="r"/>
            <a:r>
              <a:rPr lang="en" sz="1600" b="1" dirty="0"/>
              <a:t>E.G. White, </a:t>
            </a:r>
            <a:r>
              <a:rPr lang="en" sz="1600" b="1" i="1" dirty="0"/>
              <a:t>A</a:t>
            </a:r>
            <a:r>
              <a:rPr lang="en-GB" sz="1600" b="1" i="1" dirty="0"/>
              <a:t>b</a:t>
            </a:r>
            <a:r>
              <a:rPr lang="en" sz="1600" b="1" i="1" dirty="0" err="1"/>
              <a:t>akurambere</a:t>
            </a:r>
            <a:r>
              <a:rPr lang="en" sz="1600" b="1" i="1" dirty="0"/>
              <a:t> </a:t>
            </a:r>
            <a:r>
              <a:rPr lang="en" sz="1600" b="1" i="1" dirty="0" err="1"/>
              <a:t>n’Abahanuzi</a:t>
            </a:r>
            <a:r>
              <a:rPr lang="en" sz="1600" b="1" dirty="0"/>
              <a:t>, </a:t>
            </a:r>
            <a:r>
              <a:rPr lang="en" sz="1600" b="1" dirty="0" err="1"/>
              <a:t>igice</a:t>
            </a:r>
            <a:r>
              <a:rPr lang="en" sz="1600" b="1" dirty="0"/>
              <a:t> </a:t>
            </a:r>
            <a:r>
              <a:rPr lang="en" sz="1600" b="1" dirty="0" err="1"/>
              <a:t>cya</a:t>
            </a:r>
            <a:r>
              <a:rPr lang="en" sz="1600" b="1" dirty="0"/>
              <a:t> 22, p. 162</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0" y="811553"/>
            <a:ext cx="3923919" cy="5524589"/>
          </a:xfrm>
          <a:prstGeom prst="rect">
            <a:avLst/>
          </a:prstGeom>
          <a:noFill/>
        </p:spPr>
        <p:txBody>
          <a:bodyPr wrap="square">
            <a:spAutoFit/>
          </a:bodyPr>
          <a:lstStyle/>
          <a:p>
            <a:pPr lvl="0" algn="ctr">
              <a:defRPr/>
            </a:pP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Abisirayeli</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banihishwa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n’uburetwa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babakoresha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barataka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gutaka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batakishwa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n’uburetwa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kurazamuka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kugera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ku</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Mana</a:t>
            </a:r>
            <a:r>
              <a:rPr lang="rw"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Imana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yumva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umuniho</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wabo</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yibuka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isezerano</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ryayo</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yasezeranye</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Aburahamu</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Isaka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Yakobo</a:t>
            </a:r>
            <a:r>
              <a:rPr lang="rw"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Imana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ireba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Abisirayeli</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imenya</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uko</a:t>
            </a:r>
            <a:r>
              <a:rPr lang="en-GB" sz="25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25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bameze</a:t>
            </a: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1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Kuva</a:t>
            </a:r>
            <a:r>
              <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a:t>
            </a: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5847314" y="4400445"/>
            <a:ext cx="6375784" cy="2246769"/>
          </a:xfrm>
          <a:prstGeom prst="rect">
            <a:avLst/>
          </a:prstGeom>
          <a:noFill/>
        </p:spPr>
        <p:txBody>
          <a:bodyPr wrap="square" rtlCol="0">
            <a:spAutoFit/>
          </a:bodyPr>
          <a:lstStyle/>
          <a:p>
            <a:pPr>
              <a:spcBef>
                <a:spcPts val="1200"/>
              </a:spcBef>
            </a:pPr>
            <a:r>
              <a:rPr lang="en-GB" sz="2000" b="1" dirty="0" err="1">
                <a:solidFill>
                  <a:schemeClr val="bg1"/>
                </a:solidFill>
                <a:effectLst>
                  <a:glow rad="101600">
                    <a:srgbClr val="4E5AC2"/>
                  </a:glow>
                </a:effectLst>
              </a:rPr>
              <a:t>Ubwoko</a:t>
            </a:r>
            <a:r>
              <a:rPr lang="en-GB" sz="2000" b="1" dirty="0">
                <a:solidFill>
                  <a:schemeClr val="bg1"/>
                </a:solidFill>
                <a:effectLst>
                  <a:glow rad="101600">
                    <a:srgbClr val="4E5AC2"/>
                  </a:glow>
                </a:effectLst>
              </a:rPr>
              <a:t> </a:t>
            </a:r>
            <a:r>
              <a:rPr lang="en-GB" sz="2000" b="1" dirty="0" err="1">
                <a:solidFill>
                  <a:schemeClr val="bg1"/>
                </a:solidFill>
                <a:effectLst>
                  <a:glow rad="101600">
                    <a:srgbClr val="4E5AC2"/>
                  </a:glow>
                </a:effectLst>
              </a:rPr>
              <a:t>bw’Imana</a:t>
            </a:r>
            <a:r>
              <a:rPr lang="en-GB" sz="2000" b="1" dirty="0">
                <a:solidFill>
                  <a:schemeClr val="bg1"/>
                </a:solidFill>
                <a:effectLst>
                  <a:glow rad="101600">
                    <a:srgbClr val="4E5AC2"/>
                  </a:glow>
                </a:effectLst>
              </a:rPr>
              <a:t> muri </a:t>
            </a:r>
            <a:r>
              <a:rPr lang="en-GB" sz="2000" b="1" dirty="0" err="1">
                <a:solidFill>
                  <a:schemeClr val="bg1"/>
                </a:solidFill>
                <a:effectLst>
                  <a:glow rad="101600">
                    <a:srgbClr val="4E5AC2"/>
                  </a:glow>
                </a:effectLst>
              </a:rPr>
              <a:t>Egiputa</a:t>
            </a:r>
            <a:r>
              <a:rPr lang="en" sz="2000" b="1" dirty="0">
                <a:solidFill>
                  <a:schemeClr val="bg1"/>
                </a:solidFill>
              </a:rPr>
              <a:t> </a:t>
            </a:r>
            <a:r>
              <a:rPr lang="en" sz="2000" b="1" dirty="0"/>
              <a:t>(K</a:t>
            </a:r>
            <a:r>
              <a:rPr lang="en-GB" sz="2000" b="1" dirty="0"/>
              <a:t>u</a:t>
            </a:r>
            <a:r>
              <a:rPr lang="en" sz="2000" b="1" dirty="0" err="1"/>
              <a:t>va</a:t>
            </a:r>
            <a:r>
              <a:rPr lang="en" sz="2000" b="1" dirty="0"/>
              <a:t> 1:1–14)</a:t>
            </a:r>
          </a:p>
          <a:p>
            <a:pPr>
              <a:spcBef>
                <a:spcPts val="1200"/>
              </a:spcBef>
            </a:pPr>
            <a:r>
              <a:rPr lang="en-GB" sz="2000" b="1" spc="-140" dirty="0">
                <a:solidFill>
                  <a:schemeClr val="bg1"/>
                </a:solidFill>
                <a:effectLst>
                  <a:glow rad="101600">
                    <a:srgbClr val="8E329A"/>
                  </a:glow>
                </a:effectLst>
              </a:rPr>
              <a:t>Kuva </a:t>
            </a:r>
            <a:r>
              <a:rPr lang="en-GB" sz="2000" b="1" spc="-140" dirty="0" err="1">
                <a:solidFill>
                  <a:schemeClr val="bg1"/>
                </a:solidFill>
                <a:effectLst>
                  <a:glow rad="101600">
                    <a:srgbClr val="8E329A"/>
                  </a:glow>
                </a:effectLst>
              </a:rPr>
              <a:t>kuri</a:t>
            </a:r>
            <a:r>
              <a:rPr lang="en-GB" sz="2000" b="1" spc="-140" dirty="0">
                <a:solidFill>
                  <a:schemeClr val="bg1"/>
                </a:solidFill>
                <a:effectLst>
                  <a:glow rad="101600">
                    <a:srgbClr val="8E329A"/>
                  </a:glow>
                </a:effectLst>
              </a:rPr>
              <a:t> </a:t>
            </a:r>
            <a:r>
              <a:rPr lang="en-GB" sz="2000" b="1" spc="-140" dirty="0" err="1">
                <a:solidFill>
                  <a:schemeClr val="bg1"/>
                </a:solidFill>
                <a:effectLst>
                  <a:glow rad="101600">
                    <a:srgbClr val="8E329A"/>
                  </a:glow>
                </a:effectLst>
              </a:rPr>
              <a:t>Aburahamu</a:t>
            </a:r>
            <a:r>
              <a:rPr lang="en-GB" sz="2000" b="1" spc="-140" dirty="0">
                <a:solidFill>
                  <a:schemeClr val="bg1"/>
                </a:solidFill>
                <a:effectLst>
                  <a:glow rad="101600">
                    <a:srgbClr val="8E329A"/>
                  </a:glow>
                </a:effectLst>
              </a:rPr>
              <a:t> </a:t>
            </a:r>
            <a:r>
              <a:rPr lang="en-GB" sz="2000" b="1" spc="-140" dirty="0" err="1">
                <a:solidFill>
                  <a:schemeClr val="bg1"/>
                </a:solidFill>
                <a:effectLst>
                  <a:glow rad="101600">
                    <a:srgbClr val="8E329A"/>
                  </a:glow>
                </a:effectLst>
              </a:rPr>
              <a:t>kugeza</a:t>
            </a:r>
            <a:r>
              <a:rPr lang="en-GB" sz="2000" b="1" spc="-140" dirty="0">
                <a:solidFill>
                  <a:schemeClr val="bg1"/>
                </a:solidFill>
                <a:effectLst>
                  <a:glow rad="101600">
                    <a:srgbClr val="8E329A"/>
                  </a:glow>
                </a:effectLst>
              </a:rPr>
              <a:t> </a:t>
            </a:r>
            <a:r>
              <a:rPr lang="en-GB" sz="2000" b="1" spc="-140" dirty="0" err="1">
                <a:solidFill>
                  <a:schemeClr val="bg1"/>
                </a:solidFill>
                <a:effectLst>
                  <a:glow rad="101600">
                    <a:srgbClr val="8E329A"/>
                  </a:glow>
                </a:effectLst>
              </a:rPr>
              <a:t>kuri</a:t>
            </a:r>
            <a:r>
              <a:rPr lang="en-GB" sz="2000" b="1" spc="-140" dirty="0">
                <a:solidFill>
                  <a:schemeClr val="bg1"/>
                </a:solidFill>
                <a:effectLst>
                  <a:glow rad="101600">
                    <a:srgbClr val="8E329A"/>
                  </a:glow>
                </a:effectLst>
              </a:rPr>
              <a:t> Mose</a:t>
            </a:r>
            <a:r>
              <a:rPr lang="en" sz="2000" b="1" spc="-140" dirty="0">
                <a:solidFill>
                  <a:schemeClr val="bg1"/>
                </a:solidFill>
                <a:effectLst>
                  <a:glow rad="101600">
                    <a:srgbClr val="8E329A"/>
                  </a:glow>
                </a:effectLst>
              </a:rPr>
              <a:t> </a:t>
            </a:r>
            <a:r>
              <a:rPr lang="en" sz="2000" b="1" spc="-140" dirty="0"/>
              <a:t>(</a:t>
            </a:r>
            <a:r>
              <a:rPr lang="en" sz="2000" b="1" spc="-140" dirty="0" err="1"/>
              <a:t>Itang</a:t>
            </a:r>
            <a:r>
              <a:rPr lang="en" sz="2000" b="1" spc="-140" dirty="0"/>
              <a:t>. 15:13; Kuva 1:8)</a:t>
            </a:r>
          </a:p>
          <a:p>
            <a:pPr>
              <a:spcBef>
                <a:spcPts val="1200"/>
              </a:spcBef>
            </a:pPr>
            <a:r>
              <a:rPr lang="en" sz="2000" b="1" dirty="0" err="1">
                <a:solidFill>
                  <a:schemeClr val="bg1"/>
                </a:solidFill>
                <a:effectLst>
                  <a:glow rad="101600">
                    <a:srgbClr val="B950C6"/>
                  </a:glow>
                </a:effectLst>
              </a:rPr>
              <a:t>Ukunesha</a:t>
            </a:r>
            <a:r>
              <a:rPr lang="en" sz="2000" b="1" dirty="0">
                <a:solidFill>
                  <a:schemeClr val="bg1"/>
                </a:solidFill>
                <a:effectLst>
                  <a:glow rad="101600">
                    <a:srgbClr val="B950C6"/>
                  </a:glow>
                </a:effectLst>
              </a:rPr>
              <a:t> </a:t>
            </a:r>
            <a:r>
              <a:rPr lang="en" sz="2000" b="1" dirty="0" err="1">
                <a:solidFill>
                  <a:schemeClr val="bg1"/>
                </a:solidFill>
                <a:effectLst>
                  <a:glow rad="101600">
                    <a:srgbClr val="B950C6"/>
                  </a:glow>
                </a:effectLst>
              </a:rPr>
              <a:t>k’ubudahemuka</a:t>
            </a:r>
            <a:r>
              <a:rPr lang="en" sz="2000" b="1" dirty="0">
                <a:solidFill>
                  <a:schemeClr val="bg1"/>
                </a:solidFill>
                <a:effectLst>
                  <a:glow rad="101600">
                    <a:srgbClr val="B950C6"/>
                  </a:glow>
                </a:effectLst>
              </a:rPr>
              <a:t> </a:t>
            </a:r>
            <a:r>
              <a:rPr lang="en" sz="2000" b="1" dirty="0"/>
              <a:t>(Kuva 1:15–22)</a:t>
            </a:r>
          </a:p>
          <a:p>
            <a:pPr>
              <a:spcBef>
                <a:spcPts val="1200"/>
              </a:spcBef>
            </a:pPr>
            <a:r>
              <a:rPr lang="en" sz="2000" b="1" dirty="0" err="1">
                <a:solidFill>
                  <a:schemeClr val="bg1"/>
                </a:solidFill>
                <a:effectLst>
                  <a:glow rad="101600">
                    <a:srgbClr val="E97565"/>
                  </a:glow>
                </a:effectLst>
              </a:rPr>
              <a:t>Umuhungu</a:t>
            </a:r>
            <a:r>
              <a:rPr lang="en" sz="2000" b="1" dirty="0">
                <a:solidFill>
                  <a:schemeClr val="bg1"/>
                </a:solidFill>
                <a:effectLst>
                  <a:glow rad="101600">
                    <a:srgbClr val="E97565"/>
                  </a:glow>
                </a:effectLst>
              </a:rPr>
              <a:t> </a:t>
            </a:r>
            <a:r>
              <a:rPr lang="en" sz="2000" b="1" dirty="0" err="1">
                <a:solidFill>
                  <a:schemeClr val="bg1"/>
                </a:solidFill>
                <a:effectLst>
                  <a:glow rad="101600">
                    <a:srgbClr val="E97565"/>
                  </a:glow>
                </a:effectLst>
              </a:rPr>
              <a:t>wa</a:t>
            </a:r>
            <a:r>
              <a:rPr lang="en" sz="2000" b="1" dirty="0">
                <a:solidFill>
                  <a:schemeClr val="bg1"/>
                </a:solidFill>
                <a:effectLst>
                  <a:glow rad="101600">
                    <a:srgbClr val="E97565"/>
                  </a:glow>
                </a:effectLst>
              </a:rPr>
              <a:t> Nili </a:t>
            </a:r>
            <a:r>
              <a:rPr lang="en" sz="2000" b="1" dirty="0"/>
              <a:t>(Kuva 2:1–10)</a:t>
            </a:r>
          </a:p>
          <a:p>
            <a:pPr>
              <a:spcBef>
                <a:spcPts val="1200"/>
              </a:spcBef>
            </a:pPr>
            <a:r>
              <a:rPr lang="en-GB" sz="2000" b="1" dirty="0" err="1">
                <a:solidFill>
                  <a:schemeClr val="bg1"/>
                </a:solidFill>
                <a:effectLst>
                  <a:glow rad="101600">
                    <a:srgbClr val="C98E50"/>
                  </a:glow>
                </a:effectLst>
              </a:rPr>
              <a:t>Umucunguzi</a:t>
            </a:r>
            <a:r>
              <a:rPr lang="en-GB" sz="2000" b="1" dirty="0">
                <a:solidFill>
                  <a:schemeClr val="bg1"/>
                </a:solidFill>
                <a:effectLst>
                  <a:glow rad="101600">
                    <a:srgbClr val="C98E50"/>
                  </a:glow>
                </a:effectLst>
              </a:rPr>
              <a:t> </a:t>
            </a:r>
            <a:r>
              <a:rPr lang="en-GB" sz="2000" b="1" dirty="0" err="1">
                <a:solidFill>
                  <a:schemeClr val="bg1"/>
                </a:solidFill>
                <a:effectLst>
                  <a:glow rad="101600">
                    <a:srgbClr val="C98E50"/>
                  </a:glow>
                </a:effectLst>
              </a:rPr>
              <a:t>watsinzwe</a:t>
            </a:r>
            <a:r>
              <a:rPr lang="en" sz="2000" b="1" dirty="0">
                <a:solidFill>
                  <a:schemeClr val="bg1"/>
                </a:solidFill>
                <a:effectLst>
                  <a:glow rad="101600">
                    <a:srgbClr val="C98E50"/>
                  </a:glow>
                </a:effectLst>
              </a:rPr>
              <a:t> </a:t>
            </a:r>
            <a:r>
              <a:rPr lang="en" sz="2000" b="1" dirty="0"/>
              <a:t>(Kuva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en-GB" sz="2200" b="1" dirty="0" err="1"/>
              <a:t>Igitabo</a:t>
            </a:r>
            <a:r>
              <a:rPr lang="en-GB" sz="2200" b="1" dirty="0"/>
              <a:t> </a:t>
            </a:r>
            <a:r>
              <a:rPr lang="en-GB" sz="2200" b="1" dirty="0" err="1"/>
              <a:t>cyo</a:t>
            </a:r>
            <a:r>
              <a:rPr lang="en-GB" sz="2200" b="1" dirty="0"/>
              <a:t> Kuva </a:t>
            </a:r>
            <a:r>
              <a:rPr lang="en-GB" sz="2200" b="1" dirty="0" err="1"/>
              <a:t>gitangirana</a:t>
            </a:r>
            <a:r>
              <a:rPr lang="en-GB" sz="2200" b="1" dirty="0"/>
              <a:t> </a:t>
            </a:r>
            <a:r>
              <a:rPr lang="en-GB" sz="2200" b="1" dirty="0" err="1"/>
              <a:t>n’inkuru</a:t>
            </a:r>
            <a:r>
              <a:rPr lang="en-GB" sz="2200" b="1" dirty="0"/>
              <a:t> </a:t>
            </a:r>
            <a:r>
              <a:rPr lang="en-GB" sz="2200" b="1" dirty="0" err="1"/>
              <a:t>y’umuryango</a:t>
            </a:r>
            <a:r>
              <a:rPr lang="en-GB" sz="2200" b="1" dirty="0"/>
              <a:t> </a:t>
            </a:r>
            <a:r>
              <a:rPr lang="en-GB" sz="2200" b="1" dirty="0" err="1"/>
              <a:t>muto</a:t>
            </a:r>
            <a:r>
              <a:rPr lang="en-GB" sz="2200" b="1" dirty="0"/>
              <a:t> </a:t>
            </a:r>
            <a:r>
              <a:rPr lang="en-GB" sz="2200" b="1" dirty="0" err="1"/>
              <a:t>wasuhukiye</a:t>
            </a:r>
            <a:r>
              <a:rPr lang="en-GB" sz="2200" b="1" dirty="0"/>
              <a:t> muri </a:t>
            </a:r>
            <a:r>
              <a:rPr lang="en-GB" sz="2200" b="1" dirty="0" err="1"/>
              <a:t>Egiputa</a:t>
            </a:r>
            <a:r>
              <a:rPr lang="en-GB" sz="2200" b="1" dirty="0"/>
              <a:t>, </a:t>
            </a:r>
            <a:r>
              <a:rPr lang="en-GB" sz="2200" b="1" dirty="0" err="1"/>
              <a:t>ukemerwa</a:t>
            </a:r>
            <a:r>
              <a:rPr lang="en-GB" sz="2200" b="1" dirty="0"/>
              <a:t> </a:t>
            </a:r>
            <a:r>
              <a:rPr lang="en-GB" sz="2200" b="1" dirty="0" err="1"/>
              <a:t>na</a:t>
            </a:r>
            <a:r>
              <a:rPr lang="en-GB" sz="2200" b="1" dirty="0"/>
              <a:t> </a:t>
            </a:r>
            <a:r>
              <a:rPr lang="en-GB" sz="2200" b="1" dirty="0" err="1"/>
              <a:t>Farawo</a:t>
            </a:r>
            <a:r>
              <a:rPr lang="en" sz="2200" b="1" dirty="0"/>
              <a:t>.</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369463"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361940"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361940"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361940"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361940"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046807"/>
            <a:ext cx="7192840" cy="1785104"/>
          </a:xfrm>
          <a:prstGeom prst="rect">
            <a:avLst/>
          </a:prstGeom>
          <a:noFill/>
        </p:spPr>
        <p:txBody>
          <a:bodyPr wrap="square">
            <a:spAutoFit/>
          </a:bodyPr>
          <a:lstStyle/>
          <a:p>
            <a:pPr>
              <a:spcBef>
                <a:spcPts val="600"/>
              </a:spcBef>
            </a:pPr>
            <a:r>
              <a:rPr lang="en-GB" sz="2200" b="1" dirty="0" err="1"/>
              <a:t>Ibintu</a:t>
            </a:r>
            <a:r>
              <a:rPr lang="en-GB" sz="2200" b="1" dirty="0"/>
              <a:t> </a:t>
            </a:r>
            <a:r>
              <a:rPr lang="en-GB" sz="2200" b="1" dirty="0" err="1"/>
              <a:t>bigenda</a:t>
            </a:r>
            <a:r>
              <a:rPr lang="en-GB" sz="2200" b="1" dirty="0"/>
              <a:t> </a:t>
            </a:r>
            <a:r>
              <a:rPr lang="en-GB" sz="2200" b="1" dirty="0" err="1"/>
              <a:t>birushaho</a:t>
            </a:r>
            <a:r>
              <a:rPr lang="en-GB" sz="2200" b="1" dirty="0"/>
              <a:t> </a:t>
            </a:r>
            <a:r>
              <a:rPr lang="en-GB" sz="2200" b="1" dirty="0" err="1"/>
              <a:t>gukariha</a:t>
            </a:r>
            <a:r>
              <a:rPr lang="en-GB" sz="2200" b="1" dirty="0"/>
              <a:t>. Muri </a:t>
            </a:r>
            <a:r>
              <a:rPr lang="en-GB" sz="2200" b="1" dirty="0" err="1"/>
              <a:t>iyo</a:t>
            </a:r>
            <a:r>
              <a:rPr lang="en-GB" sz="2200" b="1" dirty="0"/>
              <a:t> </a:t>
            </a:r>
            <a:r>
              <a:rPr lang="en-GB" sz="2200" b="1" dirty="0" err="1"/>
              <a:t>mibabaro</a:t>
            </a:r>
            <a:r>
              <a:rPr lang="en-GB" sz="2200" b="1" dirty="0"/>
              <a:t>, </a:t>
            </a:r>
            <a:r>
              <a:rPr lang="en-GB" sz="2200" b="1" dirty="0" err="1"/>
              <a:t>ubudahemuka</a:t>
            </a:r>
            <a:r>
              <a:rPr lang="en-GB" sz="2200" b="1" dirty="0"/>
              <a:t> </a:t>
            </a:r>
            <a:r>
              <a:rPr lang="en-GB" sz="2200" b="1" dirty="0" err="1"/>
              <a:t>bw’abagore</a:t>
            </a:r>
            <a:r>
              <a:rPr lang="en-GB" sz="2200" b="1" dirty="0"/>
              <a:t> </a:t>
            </a:r>
            <a:r>
              <a:rPr lang="en-GB" sz="2200" b="1" dirty="0" err="1"/>
              <a:t>babiri</a:t>
            </a:r>
            <a:r>
              <a:rPr lang="en-GB" sz="2200" b="1" dirty="0"/>
              <a:t>—</a:t>
            </a:r>
            <a:r>
              <a:rPr lang="en-GB" sz="2200" b="1" dirty="0" err="1"/>
              <a:t>Shifura</a:t>
            </a:r>
            <a:r>
              <a:rPr lang="en-GB" sz="2200" b="1" dirty="0"/>
              <a:t> </a:t>
            </a:r>
            <a:r>
              <a:rPr lang="en-GB" sz="2200" b="1" dirty="0" err="1"/>
              <a:t>na</a:t>
            </a:r>
            <a:r>
              <a:rPr lang="en-GB" sz="2200" b="1" dirty="0"/>
              <a:t> </a:t>
            </a:r>
            <a:r>
              <a:rPr lang="en-GB" sz="2200" b="1" dirty="0" err="1"/>
              <a:t>Puwa</a:t>
            </a:r>
            <a:r>
              <a:rPr lang="en-GB" sz="2200" b="1" dirty="0"/>
              <a:t>— </a:t>
            </a:r>
            <a:r>
              <a:rPr lang="en-GB" sz="2200" b="1" dirty="0" err="1"/>
              <a:t>buragaragara</a:t>
            </a:r>
            <a:r>
              <a:rPr lang="en-GB" sz="2200" b="1" dirty="0"/>
              <a:t>, </a:t>
            </a:r>
            <a:r>
              <a:rPr lang="en-GB" sz="2200" b="1" dirty="0" err="1"/>
              <a:t>kimwe</a:t>
            </a:r>
            <a:r>
              <a:rPr lang="en-GB" sz="2200" b="1" dirty="0"/>
              <a:t> </a:t>
            </a:r>
            <a:r>
              <a:rPr lang="en-GB" sz="2200" b="1" dirty="0" err="1"/>
              <a:t>n’imirasire</a:t>
            </a:r>
            <a:r>
              <a:rPr lang="en-GB" sz="2200" b="1" dirty="0"/>
              <a:t> </a:t>
            </a:r>
            <a:r>
              <a:rPr lang="en-GB" sz="2200" b="1" dirty="0" err="1"/>
              <a:t>y'ibyiringiro</a:t>
            </a:r>
            <a:r>
              <a:rPr lang="en-GB" sz="2200" b="1" dirty="0"/>
              <a:t> Imana </a:t>
            </a:r>
            <a:r>
              <a:rPr lang="en-GB" sz="2200" b="1" dirty="0" err="1"/>
              <a:t>yeretse</a:t>
            </a:r>
            <a:r>
              <a:rPr lang="en-GB" sz="2200" b="1" dirty="0"/>
              <a:t> </a:t>
            </a:r>
            <a:r>
              <a:rPr lang="en-GB" sz="2200" b="1" dirty="0" err="1"/>
              <a:t>ubwoko</a:t>
            </a:r>
            <a:r>
              <a:rPr lang="en-GB" sz="2200" b="1" dirty="0"/>
              <a:t> </a:t>
            </a:r>
            <a:r>
              <a:rPr lang="en-GB" sz="2200" b="1" dirty="0" err="1"/>
              <a:t>bwayo</a:t>
            </a:r>
            <a:r>
              <a:rPr lang="en-GB" sz="2200" b="1" dirty="0"/>
              <a:t>: </a:t>
            </a:r>
            <a:r>
              <a:rPr lang="en-GB" sz="2200" b="1" dirty="0" err="1"/>
              <a:t>umwana</a:t>
            </a:r>
            <a:r>
              <a:rPr lang="en-GB" sz="2200" b="1" dirty="0"/>
              <a:t> </a:t>
            </a:r>
            <a:r>
              <a:rPr lang="en-GB" sz="2200" b="1" dirty="0" err="1"/>
              <a:t>mwiza</a:t>
            </a:r>
            <a:r>
              <a:rPr lang="en-GB" sz="2200" b="1" dirty="0"/>
              <a:t> </a:t>
            </a:r>
            <a:r>
              <a:rPr lang="en-GB" sz="2200" b="1" dirty="0" err="1"/>
              <a:t>wakuwe</a:t>
            </a:r>
            <a:r>
              <a:rPr lang="en-GB" sz="2200" b="1" dirty="0"/>
              <a:t> muri Nili—Mose</a:t>
            </a:r>
            <a:r>
              <a:rPr lang="en" sz="2200" b="1" dirty="0"/>
              <a:t>.</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179876"/>
            <a:ext cx="7192840" cy="769441"/>
          </a:xfrm>
          <a:prstGeom prst="rect">
            <a:avLst/>
          </a:prstGeom>
          <a:noFill/>
        </p:spPr>
        <p:txBody>
          <a:bodyPr wrap="square">
            <a:spAutoFit/>
          </a:bodyPr>
          <a:lstStyle/>
          <a:p>
            <a:pPr>
              <a:spcBef>
                <a:spcPts val="600"/>
              </a:spcBef>
            </a:pPr>
            <a:r>
              <a:rPr lang="en-GB" sz="2200" b="1" dirty="0"/>
              <a:t>Mu </a:t>
            </a:r>
            <a:r>
              <a:rPr lang="en-GB" sz="2200" b="1" dirty="0" err="1"/>
              <a:t>buryo</a:t>
            </a:r>
            <a:r>
              <a:rPr lang="en-GB" sz="2200" b="1" dirty="0"/>
              <a:t> </a:t>
            </a:r>
            <a:r>
              <a:rPr lang="en-GB" sz="2200" b="1" dirty="0" err="1"/>
              <a:t>butunguranye</a:t>
            </a:r>
            <a:r>
              <a:rPr lang="en-GB" sz="2200" b="1" dirty="0"/>
              <a:t>, </a:t>
            </a:r>
            <a:r>
              <a:rPr lang="en-GB" sz="2200" b="1" dirty="0" err="1"/>
              <a:t>ibihe</a:t>
            </a:r>
            <a:r>
              <a:rPr lang="en-GB" sz="2200" b="1" dirty="0"/>
              <a:t> </a:t>
            </a:r>
            <a:r>
              <a:rPr lang="en-GB" sz="2200" b="1" dirty="0" err="1"/>
              <a:t>birahinduka</a:t>
            </a:r>
            <a:r>
              <a:rPr lang="en-GB" sz="2200" b="1" dirty="0"/>
              <a:t>, </a:t>
            </a:r>
            <a:r>
              <a:rPr lang="en-GB" sz="2200" b="1" dirty="0" err="1"/>
              <a:t>bahinduka</a:t>
            </a:r>
            <a:r>
              <a:rPr lang="en-GB" sz="2200" b="1" dirty="0"/>
              <a:t> </a:t>
            </a:r>
            <a:r>
              <a:rPr lang="en-GB" sz="2200" b="1" dirty="0" err="1"/>
              <a:t>imbata</a:t>
            </a:r>
            <a:r>
              <a:rPr lang="en-GB" sz="2200" b="1" dirty="0"/>
              <a:t> </a:t>
            </a:r>
            <a:r>
              <a:rPr lang="en-GB" sz="2200" b="1" dirty="0" err="1"/>
              <a:t>zihatirwa</a:t>
            </a:r>
            <a:r>
              <a:rPr lang="en-GB" sz="2200" b="1" dirty="0"/>
              <a:t> </a:t>
            </a:r>
            <a:r>
              <a:rPr lang="en-GB" sz="2200" b="1" dirty="0" err="1"/>
              <a:t>gukorera</a:t>
            </a:r>
            <a:r>
              <a:rPr lang="en-GB" sz="2200" b="1" dirty="0"/>
              <a:t> “</a:t>
            </a:r>
            <a:r>
              <a:rPr lang="en-GB" sz="2200" b="1" dirty="0" err="1"/>
              <a:t>ba</a:t>
            </a:r>
            <a:r>
              <a:rPr lang="en-GB" sz="2200" b="1" dirty="0"/>
              <a:t> </a:t>
            </a:r>
            <a:r>
              <a:rPr lang="en-GB" sz="2200" b="1" dirty="0" err="1"/>
              <a:t>shebuja</a:t>
            </a:r>
            <a:r>
              <a:rPr lang="en" sz="2200" b="1" dirty="0"/>
              <a:t>.”</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en-GB" sz="4400" b="1"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UBWOKO BW’IMANA MURI EGIPUTA</a:t>
            </a:r>
            <a:endParaRPr lang="en" sz="4400" b="1"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Aya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ni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yo</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mazina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y’abana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ba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Isirayeli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bagiye</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muri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Egiputa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bajyanye</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na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Yakobo</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umuntu</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wese</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ajyana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abo mu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rugo</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rwe</a:t>
            </a: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(Kuva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302199"/>
            <a:ext cx="7573539" cy="1015663"/>
          </a:xfrm>
          <a:prstGeom prst="rect">
            <a:avLst/>
          </a:prstGeom>
          <a:noFill/>
        </p:spPr>
        <p:txBody>
          <a:bodyPr wrap="square" rtlCol="0">
            <a:spAutoFit/>
          </a:bodyPr>
          <a:lstStyle/>
          <a:p>
            <a:pPr>
              <a:spcBef>
                <a:spcPts val="600"/>
              </a:spcBef>
            </a:pPr>
            <a:r>
              <a:rPr lang="rw" sz="2000" b="1" dirty="0"/>
              <a:t>Igitabo cya kabiri cya Mose cyiswe “</a:t>
            </a:r>
            <a:r>
              <a:rPr lang="rw" sz="2000" b="1" i="1" dirty="0"/>
              <a:t>Kuva</a:t>
            </a:r>
            <a:r>
              <a:rPr lang="rw" sz="2000" b="1" dirty="0"/>
              <a:t>” mu kilatini kubera ingingo cyibandaho. Ariko mu Ruheburayo kizwi nka “</a:t>
            </a:r>
            <a:r>
              <a:rPr lang="rw" sz="2000" b="1" i="1" dirty="0"/>
              <a:t>Shemot</a:t>
            </a:r>
            <a:r>
              <a:rPr lang="rw" sz="2000" b="1" dirty="0"/>
              <a:t>” (Amazina), kubera amagambo agitangira (Kuva 1:1)</a:t>
            </a:r>
            <a:r>
              <a:rPr lang="en" sz="2000" b="1" dirty="0"/>
              <a:t>.</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864008"/>
            <a:ext cx="10446560" cy="1015663"/>
          </a:xfrm>
          <a:prstGeom prst="rect">
            <a:avLst/>
          </a:prstGeom>
          <a:noFill/>
        </p:spPr>
        <p:txBody>
          <a:bodyPr wrap="square">
            <a:spAutoFit/>
          </a:bodyPr>
          <a:lstStyle/>
          <a:p>
            <a:pPr>
              <a:spcBef>
                <a:spcPts val="600"/>
              </a:spcBef>
            </a:pPr>
            <a:r>
              <a:rPr lang="rw" sz="2000" b="1" dirty="0"/>
              <a:t>Yosefu, umuhungu wa Yakobo, yabaye minisitiri wa Farawo wo ku ngoma ya 17 y’Abahikiso, atari Umunyegiputa. Igihe Abahikiso baneshwaga, ubwoko bushya, “butazi Yosefu”, bwimye ingoma ya Egiputa (Kuva 1:7–8</a:t>
            </a:r>
            <a:r>
              <a:rPr lang="en" sz="2000" b="1" dirty="0"/>
              <a:t>).</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5045453"/>
            <a:ext cx="7497937" cy="1631216"/>
          </a:xfrm>
          <a:prstGeom prst="rect">
            <a:avLst/>
          </a:prstGeom>
          <a:noFill/>
        </p:spPr>
        <p:txBody>
          <a:bodyPr wrap="square">
            <a:spAutoFit/>
          </a:bodyPr>
          <a:lstStyle/>
          <a:p>
            <a:pPr>
              <a:spcBef>
                <a:spcPts val="600"/>
              </a:spcBef>
            </a:pPr>
            <a:r>
              <a:rPr lang="rw" sz="2000" b="1" dirty="0"/>
              <a:t>Ibi byazaniye Abisirayeli ibihe bitoroshye (Kuva 1:9–14). Ariko, ku musozo w’igitabo cyo Kuva, ibintu birahinduka rwose: Abisirayeli baramya mu mudendezo, imbere y’Imana ubwayo (Kuva 40:38). Inyigisho y’iki gitabo irasobanutse: Imana igenga byose; izadukiza, nubwo ibintu byasa n’ibidashoboka</a:t>
            </a:r>
            <a:r>
              <a:rPr lang="en" sz="2000" b="1" dirty="0"/>
              <a:t>.</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418330"/>
            <a:ext cx="5788996" cy="1323439"/>
          </a:xfrm>
          <a:prstGeom prst="rect">
            <a:avLst/>
          </a:prstGeom>
          <a:noFill/>
        </p:spPr>
        <p:txBody>
          <a:bodyPr wrap="square">
            <a:spAutoFit/>
          </a:bodyPr>
          <a:lstStyle/>
          <a:p>
            <a:pPr>
              <a:spcBef>
                <a:spcPts val="600"/>
              </a:spcBef>
            </a:pPr>
            <a:r>
              <a:rPr lang="rw" sz="2000" b="1" dirty="0"/>
              <a:t>Aya “mazina” ni aya Yakobo n'abahungu be. Itsinda rito ry’abantu 70 (Itangiriro 46:26–27; </a:t>
            </a:r>
            <a:br>
              <a:rPr lang="en" sz="2000" b="1" dirty="0"/>
            </a:br>
            <a:r>
              <a:rPr lang="rw" sz="2000" b="1" dirty="0"/>
              <a:t>Kuva 1:5). Bagiye biyongera, baba ubwoko bufite ingabo zigera ku 600.000 (Kuva 12:37</a:t>
            </a:r>
            <a:r>
              <a:rPr lang="en" sz="2000" b="1" dirty="0"/>
              <a:t>).</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n" sz="4400" b="1" dirty="0">
                <a:ln w="6600">
                  <a:noFill/>
                  <a:prstDash val="solid"/>
                </a:ln>
                <a:solidFill>
                  <a:srgbClr val="00CB00"/>
                </a:solidFill>
                <a:effectLst>
                  <a:outerShdw dist="38100" dir="2700000" algn="tl" rotWithShape="0">
                    <a:schemeClr val="tx1"/>
                  </a:outerShdw>
                </a:effectLst>
              </a:rPr>
              <a:t>KUVA KURI ABURAHAMU </a:t>
            </a:r>
            <a:r>
              <a:rPr lang="en" sz="4400" b="1" dirty="0">
                <a:ln w="6600">
                  <a:noFill/>
                  <a:prstDash val="solid"/>
                </a:ln>
                <a:solidFill>
                  <a:srgbClr val="FF9700"/>
                </a:solidFill>
                <a:effectLst>
                  <a:outerShdw dist="38100" dir="2700000" algn="tl" rotWithShape="0">
                    <a:schemeClr val="tx1"/>
                  </a:outerShdw>
                </a:effectLst>
              </a:rPr>
              <a:t>KUGEZA KURI MOSE</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2">
                    <a:lumMod val="50000"/>
                  </a:schemeClr>
                </a:solidFill>
                <a:latin typeface="Comic Sans MS" panose="030F0702030302020204" pitchFamily="66" charset="0"/>
              </a:rPr>
              <a:t>“</a:t>
            </a:r>
            <a:r>
              <a:rPr lang="en-US" sz="1600" b="1" dirty="0" err="1">
                <a:solidFill>
                  <a:schemeClr val="accent2">
                    <a:lumMod val="50000"/>
                  </a:schemeClr>
                </a:solidFill>
                <a:latin typeface="Comic Sans MS" panose="030F0702030302020204" pitchFamily="66" charset="0"/>
              </a:rPr>
              <a:t>Uwiteka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abwira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Aburamu</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ati</a:t>
            </a:r>
            <a:r>
              <a:rPr lang="en-US" sz="1600" b="1" dirty="0">
                <a:solidFill>
                  <a:schemeClr val="accent2">
                    <a:lumMod val="50000"/>
                  </a:schemeClr>
                </a:solidFill>
                <a:latin typeface="Comic Sans MS" panose="030F0702030302020204" pitchFamily="66" charset="0"/>
              </a:rPr>
              <a:t> ’Menya </a:t>
            </a:r>
            <a:r>
              <a:rPr lang="en-US" sz="1600" b="1" dirty="0" err="1">
                <a:solidFill>
                  <a:schemeClr val="accent2">
                    <a:lumMod val="50000"/>
                  </a:schemeClr>
                </a:solidFill>
                <a:latin typeface="Comic Sans MS" panose="030F0702030302020204" pitchFamily="66" charset="0"/>
              </a:rPr>
              <a:t>neza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yuko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urubyaro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rwawe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ruzaba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abashyitsi</a:t>
            </a:r>
            <a:r>
              <a:rPr lang="en-US" sz="1600" b="1" dirty="0">
                <a:solidFill>
                  <a:schemeClr val="accent2">
                    <a:lumMod val="50000"/>
                  </a:schemeClr>
                </a:solidFill>
                <a:latin typeface="Comic Sans MS" panose="030F0702030302020204" pitchFamily="66" charset="0"/>
              </a:rPr>
              <a:t> mu </a:t>
            </a:r>
            <a:r>
              <a:rPr lang="en-US" sz="1600" b="1" dirty="0" err="1">
                <a:solidFill>
                  <a:schemeClr val="accent2">
                    <a:lumMod val="50000"/>
                  </a:schemeClr>
                </a:solidFill>
                <a:latin typeface="Comic Sans MS" panose="030F0702030302020204" pitchFamily="66" charset="0"/>
              </a:rPr>
              <a:t>gihugu</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kitari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icyabo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bazakorera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ab’aho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na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bo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bazabababaza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imyaka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magana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ane</a:t>
            </a:r>
            <a:r>
              <a:rPr lang="en" sz="1600" b="1" dirty="0">
                <a:solidFill>
                  <a:schemeClr val="accent2">
                    <a:lumMod val="50000"/>
                  </a:schemeClr>
                </a:solidFill>
                <a:latin typeface="Comic Sans MS" panose="030F0702030302020204" pitchFamily="66" charset="0"/>
              </a:rPr>
              <a:t>.’” </a:t>
            </a:r>
            <a:r>
              <a:rPr lang="en" sz="1200" b="1" dirty="0">
                <a:solidFill>
                  <a:schemeClr val="accent2">
                    <a:lumMod val="50000"/>
                  </a:schemeClr>
                </a:solidFill>
                <a:latin typeface="Comic Sans MS" panose="030F0702030302020204" pitchFamily="66" charset="0"/>
              </a:rPr>
              <a:t>(</a:t>
            </a:r>
            <a:r>
              <a:rPr lang="en" sz="1200" b="1" dirty="0" err="1">
                <a:solidFill>
                  <a:schemeClr val="accent2">
                    <a:lumMod val="50000"/>
                  </a:schemeClr>
                </a:solidFill>
                <a:latin typeface="Comic Sans MS" panose="030F0702030302020204" pitchFamily="66" charset="0"/>
              </a:rPr>
              <a:t>Itangiriro</a:t>
            </a:r>
            <a:r>
              <a:rPr lang="en" sz="1200" b="1" dirty="0">
                <a:solidFill>
                  <a:schemeClr val="accent2">
                    <a:lumMod val="50000"/>
                  </a:schemeClr>
                </a:solidFill>
                <a:latin typeface="Comic Sans MS" panose="030F0702030302020204" pitchFamily="66" charset="0"/>
              </a:rPr>
              <a:t>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009297" cy="1015663"/>
          </a:xfrm>
          <a:prstGeom prst="rect">
            <a:avLst/>
          </a:prstGeom>
          <a:noFill/>
        </p:spPr>
        <p:txBody>
          <a:bodyPr wrap="square" rtlCol="0">
            <a:spAutoFit/>
          </a:bodyPr>
          <a:lstStyle/>
          <a:p>
            <a:pPr>
              <a:spcBef>
                <a:spcPts val="600"/>
              </a:spcBef>
            </a:pPr>
            <a:r>
              <a:rPr lang="rw" sz="2000" b="1" dirty="0"/>
              <a:t>Imana yari yarasezeranije Aburahamu kumuha igihugu cy’i Kanani, ariko imuteguza ko uwo mugambi wajyaga gusohora ukerereweho imyaka 400 (Itangiriro 15:13–16</a:t>
            </a:r>
            <a:r>
              <a:rPr lang="en" sz="2000" b="1" dirty="0"/>
              <a:t>).</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931997"/>
            <a:ext cx="8738636" cy="1015663"/>
          </a:xfrm>
          <a:prstGeom prst="rect">
            <a:avLst/>
          </a:prstGeom>
          <a:noFill/>
        </p:spPr>
        <p:txBody>
          <a:bodyPr wrap="square" rtlCol="0">
            <a:spAutoFit/>
          </a:bodyPr>
          <a:lstStyle/>
          <a:p>
            <a:pPr>
              <a:spcBef>
                <a:spcPts val="600"/>
              </a:spcBef>
            </a:pPr>
            <a:r>
              <a:rPr lang="rw" sz="2000" b="1" spc="-70" dirty="0"/>
              <a:t>Yakobo yageze muri Egiputa ate? Mu buryo bw’igitangaza rwose. Nubwo abavandimwe be Yosefu baciye igico cyo kumwica, yabaye minisitiri w’intebe wa Egiputa. Kubera uyu mwanya we, yashoboye kuzana umuryango we wose</a:t>
            </a:r>
            <a:r>
              <a:rPr lang="en" sz="2000" b="1" spc="-70" dirty="0"/>
              <a:t>.</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2004824355"/>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214738"/>
            <a:ext cx="7022448" cy="707886"/>
          </a:xfrm>
          <a:prstGeom prst="rect">
            <a:avLst/>
          </a:prstGeom>
          <a:noFill/>
        </p:spPr>
        <p:txBody>
          <a:bodyPr wrap="square">
            <a:spAutoFit/>
          </a:bodyPr>
          <a:lstStyle/>
          <a:p>
            <a:pPr>
              <a:spcBef>
                <a:spcPts val="600"/>
              </a:spcBef>
            </a:pPr>
            <a:r>
              <a:rPr lang="rw" sz="2000" b="1" spc="-70" dirty="0"/>
              <a:t>Mose na Pawulo bongeraho imyaka 30, uwo mugambi ufashwe ko utangirana n’irarika ry’i Harani (Kuva 12:40; Abagalatiya 3:17</a:t>
            </a:r>
            <a:r>
              <a:rPr lang="en" sz="2000" b="1" spc="-70" dirty="0"/>
              <a:t>):</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3" y="6055381"/>
            <a:ext cx="8433838" cy="707886"/>
          </a:xfrm>
          <a:prstGeom prst="rect">
            <a:avLst/>
          </a:prstGeom>
          <a:noFill/>
        </p:spPr>
        <p:txBody>
          <a:bodyPr wrap="square">
            <a:spAutoFit/>
          </a:bodyPr>
          <a:lstStyle/>
          <a:p>
            <a:pPr>
              <a:spcBef>
                <a:spcPts val="600"/>
              </a:spcBef>
            </a:pPr>
            <a:r>
              <a:rPr lang="rw" sz="2000" b="1" spc="-70" dirty="0"/>
              <a:t>Ibyo byose byabaye ryari? Ntabwo tuzi amatariki nyayo, ariko tuzi ibihagije kugira ngo tuyahuze n’amateka azwi (nayo afite amatariki yo gucishiriza</a:t>
            </a:r>
            <a:r>
              <a:rPr lang="en" sz="2000" b="1" spc="-70" dirty="0"/>
              <a:t>).</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rtlCol="0">
            <a:spAutoFit/>
          </a:bodyPr>
          <a:lstStyle/>
          <a:p>
            <a:pPr>
              <a:spcBef>
                <a:spcPts val="600"/>
              </a:spcBef>
            </a:pPr>
            <a:r>
              <a:rPr lang="rw" sz="2000" b="1" dirty="0"/>
              <a:t>1 Abami 6:1 havuga ko Kuva muri Egiputa byabaye imyaka 480 mbere y’umwaka wa 2 wa Salomo. Niba iyi tariki ari impamo kandi iyo myaka ikaba ikubiyemo, itugeza muri 1445 Mbere ya Kristo (MK). Iyo dufashe uyu “mubare nk’uburungushuye,” kandi tukazirikana ugutanga kwa Farawo, Kuva muri Egiputa byaba byarabaye mu 1450 MK. Aya makuru yadufasha kumenya ibihe byinshi mu mibereho ya Mose</a:t>
            </a:r>
            <a:r>
              <a:rPr lang="en" sz="2000" b="1" dirty="0"/>
              <a:t>.</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369651" y="626416"/>
            <a:ext cx="1153700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spc="-70" dirty="0">
                <a:solidFill>
                  <a:srgbClr val="C00000"/>
                </a:solidFill>
                <a:latin typeface="Comic Sans MS" panose="030F0702030302020204" pitchFamily="66" charset="0"/>
              </a:rPr>
              <a:t>“</a:t>
            </a:r>
            <a:r>
              <a:rPr lang="en-US" b="1" spc="-70" dirty="0" err="1">
                <a:solidFill>
                  <a:srgbClr val="C00000"/>
                </a:solidFill>
                <a:latin typeface="Comic Sans MS" panose="030F0702030302020204" pitchFamily="66" charset="0"/>
              </a:rPr>
              <a:t>Hashize</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imyaka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magana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ane</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na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mirongo</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inani</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Abisirayeli</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bavuye</a:t>
            </a:r>
            <a:r>
              <a:rPr lang="en-US" b="1" spc="-70" dirty="0">
                <a:solidFill>
                  <a:srgbClr val="C00000"/>
                </a:solidFill>
                <a:latin typeface="Comic Sans MS" panose="030F0702030302020204" pitchFamily="66" charset="0"/>
              </a:rPr>
              <a:t> muri </a:t>
            </a:r>
            <a:r>
              <a:rPr lang="en-US" b="1" spc="-70" dirty="0" err="1">
                <a:solidFill>
                  <a:srgbClr val="C00000"/>
                </a:solidFill>
                <a:latin typeface="Comic Sans MS" panose="030F0702030302020204" pitchFamily="66" charset="0"/>
              </a:rPr>
              <a:t>Egiputa</a:t>
            </a:r>
            <a:r>
              <a:rPr lang="en-US" b="1" spc="-70" dirty="0">
                <a:solidFill>
                  <a:srgbClr val="C00000"/>
                </a:solidFill>
                <a:latin typeface="Comic Sans MS" panose="030F0702030302020204" pitchFamily="66" charset="0"/>
              </a:rPr>
              <a:t>, Salomo </a:t>
            </a:r>
            <a:r>
              <a:rPr lang="en-US" b="1" spc="-70" dirty="0" err="1">
                <a:solidFill>
                  <a:srgbClr val="C00000"/>
                </a:solidFill>
                <a:latin typeface="Comic Sans MS" panose="030F0702030302020204" pitchFamily="66" charset="0"/>
              </a:rPr>
              <a:t>atangira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kubaka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inzu</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y’Uwiteka</a:t>
            </a:r>
            <a:r>
              <a:rPr lang="en-US" b="1" spc="-70" dirty="0">
                <a:solidFill>
                  <a:srgbClr val="C00000"/>
                </a:solidFill>
                <a:latin typeface="Comic Sans MS" panose="030F0702030302020204" pitchFamily="66" charset="0"/>
              </a:rPr>
              <a:t> mu </a:t>
            </a:r>
            <a:r>
              <a:rPr lang="en-US" b="1" spc="-70" dirty="0" err="1">
                <a:solidFill>
                  <a:srgbClr val="C00000"/>
                </a:solidFill>
                <a:latin typeface="Comic Sans MS" panose="030F0702030302020204" pitchFamily="66" charset="0"/>
              </a:rPr>
              <a:t>mwaka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wa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kane</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ari</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ku</a:t>
            </a:r>
            <a:r>
              <a:rPr lang="en-US" b="1" spc="-70" dirty="0">
                <a:solidFill>
                  <a:srgbClr val="C00000"/>
                </a:solidFill>
                <a:latin typeface="Comic Sans MS" panose="030F0702030302020204" pitchFamily="66" charset="0"/>
              </a:rPr>
              <a:t> ngoma, </a:t>
            </a:r>
            <a:r>
              <a:rPr lang="en-US" b="1" spc="-70" dirty="0" err="1">
                <a:solidFill>
                  <a:srgbClr val="C00000"/>
                </a:solidFill>
                <a:latin typeface="Comic Sans MS" panose="030F0702030302020204" pitchFamily="66" charset="0"/>
              </a:rPr>
              <a:t>hari</a:t>
            </a:r>
            <a:r>
              <a:rPr lang="en-US" b="1" spc="-70" dirty="0">
                <a:solidFill>
                  <a:srgbClr val="C00000"/>
                </a:solidFill>
                <a:latin typeface="Comic Sans MS" panose="030F0702030302020204" pitchFamily="66" charset="0"/>
              </a:rPr>
              <a:t> mu </a:t>
            </a:r>
            <a:r>
              <a:rPr lang="en-US" b="1" spc="-70" dirty="0" err="1">
                <a:solidFill>
                  <a:srgbClr val="C00000"/>
                </a:solidFill>
                <a:latin typeface="Comic Sans MS" panose="030F0702030302020204" pitchFamily="66" charset="0"/>
              </a:rPr>
              <a:t>kwezi</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kwa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Zivu</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ari</a:t>
            </a:r>
            <a:r>
              <a:rPr lang="en-US" b="1" spc="-70" dirty="0">
                <a:solidFill>
                  <a:srgbClr val="C00000"/>
                </a:solidFill>
                <a:latin typeface="Comic Sans MS" panose="030F0702030302020204" pitchFamily="66" charset="0"/>
              </a:rPr>
              <a:t> ko </a:t>
            </a:r>
            <a:r>
              <a:rPr lang="en-US" b="1" spc="-70" dirty="0" err="1">
                <a:solidFill>
                  <a:srgbClr val="C00000"/>
                </a:solidFill>
                <a:latin typeface="Comic Sans MS" panose="030F0702030302020204" pitchFamily="66" charset="0"/>
              </a:rPr>
              <a:t>kwezi</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kwa</a:t>
            </a:r>
            <a:r>
              <a:rPr lang="en-US" b="1" spc="-70" dirty="0">
                <a:solidFill>
                  <a:srgbClr val="C00000"/>
                </a:solidFill>
                <a:latin typeface="Comic Sans MS" panose="030F0702030302020204" pitchFamily="66" charset="0"/>
              </a:rPr>
              <a:t> </a:t>
            </a:r>
            <a:r>
              <a:rPr lang="en-US" b="1" spc="-70" dirty="0" err="1">
                <a:solidFill>
                  <a:srgbClr val="C00000"/>
                </a:solidFill>
                <a:latin typeface="Comic Sans MS" panose="030F0702030302020204" pitchFamily="66" charset="0"/>
              </a:rPr>
              <a:t>kabiri</a:t>
            </a:r>
            <a:r>
              <a:rPr lang="en-US" b="1" spc="-70" dirty="0">
                <a:solidFill>
                  <a:srgbClr val="C00000"/>
                </a:solidFill>
                <a:latin typeface="Comic Sans MS" panose="030F0702030302020204" pitchFamily="66" charset="0"/>
              </a:rPr>
              <a:t>.</a:t>
            </a:r>
            <a:r>
              <a:rPr lang="en" b="1" spc="-70" dirty="0">
                <a:solidFill>
                  <a:srgbClr val="C00000"/>
                </a:solidFill>
                <a:latin typeface="Comic Sans MS" panose="030F0702030302020204" pitchFamily="66" charset="0"/>
              </a:rPr>
              <a:t>” </a:t>
            </a:r>
            <a:r>
              <a:rPr lang="en" sz="1400" b="1" spc="-70" dirty="0">
                <a:solidFill>
                  <a:srgbClr val="C00000"/>
                </a:solidFill>
                <a:latin typeface="Comic Sans MS" panose="030F0702030302020204" pitchFamily="66" charset="0"/>
              </a:rPr>
              <a:t>(1 </a:t>
            </a:r>
            <a:r>
              <a:rPr lang="en" sz="1400" b="1" spc="-70" dirty="0" err="1">
                <a:solidFill>
                  <a:srgbClr val="C00000"/>
                </a:solidFill>
                <a:latin typeface="Comic Sans MS" panose="030F0702030302020204" pitchFamily="66" charset="0"/>
              </a:rPr>
              <a:t>Abami</a:t>
            </a:r>
            <a:r>
              <a:rPr lang="en" sz="1400" b="1" spc="-70" dirty="0">
                <a:solidFill>
                  <a:srgbClr val="C00000"/>
                </a:solidFill>
                <a:latin typeface="Comic Sans MS" panose="030F0702030302020204" pitchFamily="66" charset="0"/>
              </a:rPr>
              <a:t>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n" spc="0" dirty="0"/>
              <a:t>KUVA KURI ABURAHAMU </a:t>
            </a:r>
            <a:r>
              <a:rPr lang="en" spc="0" dirty="0">
                <a:solidFill>
                  <a:srgbClr val="FF9700"/>
                </a:solidFill>
              </a:rPr>
              <a:t>KUGEZA KURI MOSE</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705282078"/>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en-GB"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UKUNESHA K’UBUDAHEMUKA</a:t>
            </a:r>
            <a:endPar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a:t>
            </a:r>
            <a:r>
              <a:rPr lang="en-US" b="1" dirty="0">
                <a:solidFill>
                  <a:schemeClr val="accent4">
                    <a:lumMod val="75000"/>
                  </a:schemeClr>
                </a:solidFill>
                <a:latin typeface="Comic Sans MS" panose="030F0702030302020204" pitchFamily="66" charset="0"/>
              </a:rPr>
              <a:t>Kandi </a:t>
            </a:r>
            <a:r>
              <a:rPr lang="en-US" b="1" dirty="0" err="1">
                <a:solidFill>
                  <a:schemeClr val="accent4">
                    <a:lumMod val="75000"/>
                  </a:schemeClr>
                </a:solidFill>
                <a:latin typeface="Comic Sans MS" panose="030F0702030302020204" pitchFamily="66" charset="0"/>
              </a:rPr>
              <a:t>kuko</a:t>
            </a:r>
            <a:r>
              <a:rPr lang="en-US" b="1" dirty="0">
                <a:solidFill>
                  <a:schemeClr val="accent4">
                    <a:lumMod val="75000"/>
                  </a:schemeClr>
                </a:solidFill>
                <a:latin typeface="Comic Sans MS" panose="030F0702030302020204" pitchFamily="66" charset="0"/>
              </a:rPr>
              <a:t> abo </a:t>
            </a:r>
            <a:r>
              <a:rPr lang="en-US" b="1" dirty="0" err="1">
                <a:solidFill>
                  <a:schemeClr val="accent4">
                    <a:lumMod val="75000"/>
                  </a:schemeClr>
                </a:solidFill>
                <a:latin typeface="Comic Sans MS" panose="030F0702030302020204" pitchFamily="66" charset="0"/>
              </a:rPr>
              <a:t>babyaza</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bubashye</a:t>
            </a:r>
            <a:r>
              <a:rPr lang="en-US" b="1" dirty="0">
                <a:solidFill>
                  <a:schemeClr val="accent4">
                    <a:lumMod val="75000"/>
                  </a:schemeClr>
                </a:solidFill>
                <a:latin typeface="Comic Sans MS" panose="030F0702030302020204" pitchFamily="66" charset="0"/>
              </a:rPr>
              <a:t> Imana, </a:t>
            </a:r>
            <a:r>
              <a:rPr lang="en-US" b="1" dirty="0" err="1">
                <a:solidFill>
                  <a:schemeClr val="accent4">
                    <a:lumMod val="75000"/>
                  </a:schemeClr>
                </a:solidFill>
                <a:latin typeface="Comic Sans MS" panose="030F0702030302020204" pitchFamily="66" charset="0"/>
              </a:rPr>
              <a:t>ibaha</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urubyaro</a:t>
            </a:r>
            <a:r>
              <a:rPr lang="en-US" b="1" dirty="0">
                <a:solidFill>
                  <a:schemeClr val="accent4">
                    <a:lumMod val="75000"/>
                  </a:schemeClr>
                </a:solidFill>
                <a:latin typeface="Comic Sans MS" panose="030F0702030302020204" pitchFamily="66" charset="0"/>
              </a:rPr>
              <a:t>, baba </a:t>
            </a:r>
            <a:r>
              <a:rPr lang="en-US" b="1" dirty="0" err="1">
                <a:solidFill>
                  <a:schemeClr val="accent4">
                    <a:lumMod val="75000"/>
                  </a:schemeClr>
                </a:solidFill>
                <a:latin typeface="Comic Sans MS" panose="030F0702030302020204" pitchFamily="66" charset="0"/>
              </a:rPr>
              <a:t>imiryango</a:t>
            </a:r>
            <a:r>
              <a:rPr lang="en" b="1" dirty="0">
                <a:solidFill>
                  <a:schemeClr val="accent4">
                    <a:lumMod val="75000"/>
                  </a:schemeClr>
                </a:solidFill>
                <a:latin typeface="Comic Sans MS" panose="030F0702030302020204" pitchFamily="66" charset="0"/>
              </a:rPr>
              <a:t>” </a:t>
            </a:r>
            <a:r>
              <a:rPr lang="en" sz="1400" b="1" dirty="0">
                <a:solidFill>
                  <a:schemeClr val="accent4">
                    <a:lumMod val="75000"/>
                  </a:schemeClr>
                </a:solidFill>
                <a:latin typeface="Comic Sans MS" panose="030F0702030302020204" pitchFamily="66" charset="0"/>
              </a:rPr>
              <a:t>(Kuva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1015663"/>
          </a:xfrm>
          <a:prstGeom prst="rect">
            <a:avLst/>
          </a:prstGeom>
          <a:noFill/>
        </p:spPr>
        <p:txBody>
          <a:bodyPr wrap="square" rtlCol="0">
            <a:spAutoFit/>
          </a:bodyPr>
          <a:lstStyle/>
          <a:p>
            <a:pPr>
              <a:spcBef>
                <a:spcPts val="600"/>
              </a:spcBef>
            </a:pPr>
            <a:r>
              <a:rPr lang="en-GB" sz="2000" b="1" spc="-100" dirty="0" err="1"/>
              <a:t>Ingoma</a:t>
            </a:r>
            <a:r>
              <a:rPr lang="en-GB" sz="2000" b="1" spc="-100" dirty="0"/>
              <a:t> </a:t>
            </a:r>
            <a:r>
              <a:rPr lang="en-GB" sz="2000" b="1" spc="-100" dirty="0" err="1"/>
              <a:t>ya</a:t>
            </a:r>
            <a:r>
              <a:rPr lang="en-GB" sz="2000" b="1" spc="-100" dirty="0"/>
              <a:t> 18 </a:t>
            </a:r>
            <a:r>
              <a:rPr lang="en-GB" sz="2000" b="1" spc="-100" dirty="0" err="1"/>
              <a:t>yatwaye</a:t>
            </a:r>
            <a:r>
              <a:rPr lang="en-GB" sz="2000" b="1" spc="-100" dirty="0"/>
              <a:t> </a:t>
            </a:r>
            <a:r>
              <a:rPr lang="en-GB" sz="2000" b="1" spc="-100" dirty="0" err="1"/>
              <a:t>Egiputa</a:t>
            </a:r>
            <a:r>
              <a:rPr lang="en-GB" sz="2000" b="1" spc="-100" dirty="0"/>
              <a:t> </a:t>
            </a:r>
            <a:r>
              <a:rPr lang="en-GB" sz="2000" b="1" spc="-100" dirty="0" err="1"/>
              <a:t>yangaga</a:t>
            </a:r>
            <a:r>
              <a:rPr lang="en-GB" sz="2000" b="1" spc="-100" dirty="0"/>
              <a:t> </a:t>
            </a:r>
            <a:r>
              <a:rPr lang="en-GB" sz="2000" b="1" spc="-100" dirty="0" err="1"/>
              <a:t>abanyamahanga</a:t>
            </a:r>
            <a:r>
              <a:rPr lang="en-GB" sz="2000" b="1" spc="-100" dirty="0"/>
              <a:t>. </a:t>
            </a:r>
            <a:r>
              <a:rPr lang="en-GB" sz="2000" b="1" spc="-100" dirty="0" err="1"/>
              <a:t>Ikindi</a:t>
            </a:r>
            <a:r>
              <a:rPr lang="en-GB" sz="2000" b="1" spc="-100" dirty="0"/>
              <a:t>, </a:t>
            </a:r>
            <a:r>
              <a:rPr lang="en-GB" sz="2000" b="1" spc="-100" dirty="0" err="1"/>
              <a:t>Abisirayeli</a:t>
            </a:r>
            <a:r>
              <a:rPr lang="en-GB" sz="2000" b="1" spc="-100" dirty="0"/>
              <a:t> </a:t>
            </a:r>
            <a:r>
              <a:rPr lang="en-GB" sz="2000" b="1" spc="-100" dirty="0" err="1"/>
              <a:t>baragwiriye</a:t>
            </a:r>
            <a:r>
              <a:rPr lang="en-GB" sz="2000" b="1" spc="-100" dirty="0"/>
              <a:t> </a:t>
            </a:r>
            <a:r>
              <a:rPr lang="en-GB" sz="2000" b="1" spc="-100" dirty="0" err="1"/>
              <a:t>bihagije</a:t>
            </a:r>
            <a:r>
              <a:rPr lang="en-GB" sz="2000" b="1" spc="-100" dirty="0"/>
              <a:t> </a:t>
            </a:r>
            <a:r>
              <a:rPr lang="en-GB" sz="2000" b="1" spc="-100" dirty="0" err="1"/>
              <a:t>ku</a:t>
            </a:r>
            <a:r>
              <a:rPr lang="en-GB" sz="2000" b="1" spc="-100" dirty="0"/>
              <a:t> </a:t>
            </a:r>
            <a:r>
              <a:rPr lang="en-GB" sz="2000" b="1" spc="-100" dirty="0" err="1"/>
              <a:t>buryo</a:t>
            </a:r>
            <a:r>
              <a:rPr lang="en-GB" sz="2000" b="1" spc="-100" dirty="0"/>
              <a:t> </a:t>
            </a:r>
            <a:r>
              <a:rPr lang="en-GB" sz="2000" b="1" spc="-100" dirty="0" err="1"/>
              <a:t>bashoboraga</a:t>
            </a:r>
            <a:r>
              <a:rPr lang="en-GB" sz="2000" b="1" spc="-100" dirty="0"/>
              <a:t> </a:t>
            </a:r>
            <a:r>
              <a:rPr lang="en-GB" sz="2000" b="1" spc="-100" dirty="0" err="1"/>
              <a:t>kwigomeka</a:t>
            </a:r>
            <a:r>
              <a:rPr lang="en-GB" sz="2000" b="1" spc="-100" dirty="0"/>
              <a:t> (Kuva 1:9–10). </a:t>
            </a:r>
            <a:r>
              <a:rPr lang="en-GB" sz="2000" b="1" spc="-100" dirty="0" err="1"/>
              <a:t>Buhoro</a:t>
            </a:r>
            <a:r>
              <a:rPr lang="en-GB" sz="2000" b="1" spc="-100" dirty="0"/>
              <a:t> </a:t>
            </a:r>
            <a:r>
              <a:rPr lang="en-GB" sz="2000" b="1" spc="-100" dirty="0" err="1"/>
              <a:t>buhoro</a:t>
            </a:r>
            <a:r>
              <a:rPr lang="en-GB" sz="2000" b="1" spc="-100" dirty="0"/>
              <a:t> </a:t>
            </a:r>
            <a:r>
              <a:rPr lang="en-GB" sz="2000" b="1" spc="-100" dirty="0" err="1"/>
              <a:t>barabakandamije</a:t>
            </a:r>
            <a:r>
              <a:rPr lang="en" sz="2000" b="1" spc="-100" dirty="0"/>
              <a:t>:</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330422547"/>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1015663"/>
          </a:xfrm>
          <a:prstGeom prst="rect">
            <a:avLst/>
          </a:prstGeom>
          <a:noFill/>
        </p:spPr>
        <p:txBody>
          <a:bodyPr wrap="square" rtlCol="0">
            <a:spAutoFit/>
          </a:bodyPr>
          <a:lstStyle/>
          <a:p>
            <a:pPr>
              <a:spcBef>
                <a:spcPts val="600"/>
              </a:spcBef>
            </a:pPr>
            <a:r>
              <a:rPr lang="rw" sz="2000" b="1" spc="-70" dirty="0"/>
              <a:t>Hagati muri aka kaga, ubudahemuka bw’ababyaza Shifura na Puwa, buragaragara (Kuva 1:15–19). Mose ntiyātūye izina rya Farawo, ariko atubwira amazina y’abo babyaza</a:t>
            </a:r>
            <a:r>
              <a:rPr lang="en" sz="2000" b="1" spc="-70" dirty="0"/>
              <a:t>.</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72248" cy="707886"/>
          </a:xfrm>
          <a:prstGeom prst="rect">
            <a:avLst/>
          </a:prstGeom>
          <a:noFill/>
        </p:spPr>
        <p:txBody>
          <a:bodyPr wrap="square">
            <a:spAutoFit/>
          </a:bodyPr>
          <a:lstStyle/>
          <a:p>
            <a:pPr>
              <a:spcBef>
                <a:spcPts val="600"/>
              </a:spcBef>
            </a:pPr>
            <a:r>
              <a:rPr lang="en" sz="2000" b="1" dirty="0" err="1"/>
              <a:t>Anatubwira</a:t>
            </a:r>
            <a:r>
              <a:rPr lang="en" sz="2000" b="1" dirty="0"/>
              <a:t>, </a:t>
            </a:r>
            <a:r>
              <a:rPr lang="en" sz="2000" b="1" dirty="0" err="1"/>
              <a:t>nk’icyigisho</a:t>
            </a:r>
            <a:r>
              <a:rPr lang="en" sz="2000" b="1" dirty="0"/>
              <a:t> </a:t>
            </a:r>
            <a:r>
              <a:rPr lang="en" sz="2000" b="1" dirty="0" err="1"/>
              <a:t>kuri</a:t>
            </a:r>
            <a:r>
              <a:rPr lang="en" sz="2000" b="1" dirty="0"/>
              <a:t> </a:t>
            </a:r>
            <a:r>
              <a:rPr lang="en" sz="2000" b="1" dirty="0" err="1"/>
              <a:t>twe</a:t>
            </a:r>
            <a:r>
              <a:rPr lang="en" sz="2000" b="1" dirty="0"/>
              <a:t>, </a:t>
            </a:r>
            <a:r>
              <a:rPr lang="en" sz="2000" b="1" dirty="0" err="1"/>
              <a:t>uburyo</a:t>
            </a:r>
            <a:r>
              <a:rPr lang="en" sz="2000" b="1" dirty="0"/>
              <a:t> I</a:t>
            </a:r>
            <a:r>
              <a:rPr lang="en-GB" sz="2000" b="1" dirty="0"/>
              <a:t>m</a:t>
            </a:r>
            <a:r>
              <a:rPr lang="en" sz="2000" b="1" dirty="0"/>
              <a:t>ana </a:t>
            </a:r>
            <a:r>
              <a:rPr lang="en" sz="2000" b="1" dirty="0" err="1"/>
              <a:t>yabahiriye</a:t>
            </a:r>
            <a:r>
              <a:rPr lang="en" sz="2000" b="1" dirty="0"/>
              <a:t> </a:t>
            </a:r>
            <a:r>
              <a:rPr lang="en" sz="2000" b="1" dirty="0" err="1"/>
              <a:t>kubera</a:t>
            </a:r>
            <a:r>
              <a:rPr lang="en" sz="2000" b="1" dirty="0"/>
              <a:t> </a:t>
            </a:r>
            <a:r>
              <a:rPr lang="en" sz="2000" b="1" dirty="0" err="1"/>
              <a:t>ubudahemuka</a:t>
            </a:r>
            <a:r>
              <a:rPr lang="en" sz="2000" b="1" dirty="0"/>
              <a:t> </a:t>
            </a:r>
            <a:r>
              <a:rPr lang="en" sz="2000" b="1" dirty="0" err="1"/>
              <a:t>bwabo</a:t>
            </a:r>
            <a:r>
              <a:rPr lang="en" sz="2000" b="1" dirty="0"/>
              <a:t> (Kuva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UMUHUNGU WA NILI</a:t>
            </a: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584775"/>
          </a:xfrm>
          <a:prstGeom prst="rect">
            <a:avLst/>
          </a:prstGeom>
          <a:noFill/>
        </p:spPr>
        <p:txBody>
          <a:bodyPr wrap="square">
            <a:spAutoFit/>
          </a:bodyPr>
          <a:lstStyle/>
          <a:p>
            <a:pPr algn="ct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Uwo</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mugore</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asama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inda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abyara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umuhungu</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maze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abonye</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ko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ari</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umwana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mwiza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amuhisha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amezi</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atatu</a:t>
            </a: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(Kuva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2" y="1321683"/>
            <a:ext cx="7106622" cy="1323439"/>
          </a:xfrm>
          <a:prstGeom prst="rect">
            <a:avLst/>
          </a:prstGeom>
          <a:noFill/>
        </p:spPr>
        <p:txBody>
          <a:bodyPr wrap="square" rtlCol="0">
            <a:spAutoFit/>
          </a:bodyPr>
          <a:lstStyle/>
          <a:p>
            <a:pPr>
              <a:spcBef>
                <a:spcPts val="600"/>
              </a:spcBef>
            </a:pPr>
            <a:r>
              <a:rPr lang="en" sz="2000" b="1" dirty="0"/>
              <a:t>“Mwiza” </a:t>
            </a:r>
            <a:r>
              <a:rPr lang="en" sz="2000" b="1" dirty="0" err="1"/>
              <a:t>ni</a:t>
            </a:r>
            <a:r>
              <a:rPr lang="en" sz="2000" b="1" dirty="0"/>
              <a:t> </a:t>
            </a:r>
            <a:r>
              <a:rPr lang="en" sz="2000" b="1" dirty="0" err="1"/>
              <a:t>ijambo</a:t>
            </a:r>
            <a:r>
              <a:rPr lang="en" sz="2000" b="1" dirty="0"/>
              <a:t> </a:t>
            </a:r>
            <a:r>
              <a:rPr lang="en" sz="2000" b="1" dirty="0" err="1"/>
              <a:t>ritageza</a:t>
            </a:r>
            <a:r>
              <a:rPr lang="en" sz="2000" b="1" dirty="0"/>
              <a:t> </a:t>
            </a:r>
            <a:r>
              <a:rPr lang="en" sz="2000" b="1" dirty="0" err="1"/>
              <a:t>ahakwiriye</a:t>
            </a:r>
            <a:r>
              <a:rPr lang="en" sz="2000" b="1" dirty="0"/>
              <a:t> mu </a:t>
            </a:r>
            <a:r>
              <a:rPr lang="en" sz="2000" b="1" dirty="0" err="1"/>
              <a:t>kuvuga</a:t>
            </a:r>
            <a:r>
              <a:rPr lang="en" sz="2000" b="1" dirty="0"/>
              <a:t> </a:t>
            </a:r>
            <a:r>
              <a:rPr lang="en" sz="2000" b="1" dirty="0" err="1"/>
              <a:t>kuri</a:t>
            </a:r>
            <a:r>
              <a:rPr lang="en" sz="2000" b="1" dirty="0"/>
              <a:t> </a:t>
            </a:r>
            <a:r>
              <a:rPr lang="en" sz="2000" b="1" dirty="0" err="1"/>
              <a:t>mwene</a:t>
            </a:r>
            <a:r>
              <a:rPr lang="en" sz="2000" b="1" dirty="0"/>
              <a:t> </a:t>
            </a:r>
            <a:r>
              <a:rPr lang="en" sz="2000" b="1" dirty="0" err="1"/>
              <a:t>Yokebedi</a:t>
            </a:r>
            <a:r>
              <a:rPr lang="en" sz="2000" b="1" dirty="0"/>
              <a:t> (Kuva 2:2). </a:t>
            </a:r>
            <a:r>
              <a:rPr lang="en" sz="2000" b="1" dirty="0" err="1"/>
              <a:t>Ijambo</a:t>
            </a:r>
            <a:r>
              <a:rPr lang="en" sz="2000" b="1" dirty="0"/>
              <a:t> </a:t>
            </a:r>
            <a:r>
              <a:rPr lang="en" sz="2000" b="1" dirty="0" err="1"/>
              <a:t>ry’Uruheburayo</a:t>
            </a:r>
            <a:r>
              <a:rPr lang="en" sz="2000" b="1" dirty="0"/>
              <a:t> “</a:t>
            </a:r>
            <a:r>
              <a:rPr lang="en" sz="2000" b="1" i="1" dirty="0" err="1"/>
              <a:t>tob</a:t>
            </a:r>
            <a:r>
              <a:rPr lang="en" sz="2000" b="1" dirty="0"/>
              <a:t>” (</a:t>
            </a:r>
            <a:r>
              <a:rPr lang="en" sz="2000" b="1" dirty="0" err="1"/>
              <a:t>umwiza</a:t>
            </a:r>
            <a:r>
              <a:rPr lang="en" sz="2000" b="1" dirty="0"/>
              <a:t>, </a:t>
            </a:r>
            <a:r>
              <a:rPr lang="en" sz="2000" b="1" dirty="0" err="1"/>
              <a:t>umunyaburanga</a:t>
            </a:r>
            <a:r>
              <a:rPr lang="en" sz="2000" b="1" dirty="0"/>
              <a:t>, </a:t>
            </a:r>
            <a:r>
              <a:rPr lang="en" sz="2000" b="1" dirty="0" err="1"/>
              <a:t>uboneye</a:t>
            </a:r>
            <a:r>
              <a:rPr lang="en" sz="2000" b="1" dirty="0"/>
              <a:t>) </a:t>
            </a:r>
            <a:r>
              <a:rPr lang="en" sz="2000" b="1" dirty="0" err="1"/>
              <a:t>ni</a:t>
            </a:r>
            <a:r>
              <a:rPr lang="en" sz="2000" b="1" dirty="0"/>
              <a:t> </a:t>
            </a:r>
            <a:r>
              <a:rPr lang="en" sz="2000" b="1" dirty="0" err="1"/>
              <a:t>naryo</a:t>
            </a:r>
            <a:r>
              <a:rPr lang="en" sz="2000" b="1" dirty="0"/>
              <a:t> Imana </a:t>
            </a:r>
            <a:r>
              <a:rPr lang="en" sz="2000" b="1" dirty="0" err="1"/>
              <a:t>yakoresheje</a:t>
            </a:r>
            <a:r>
              <a:rPr lang="en" sz="2000" b="1" dirty="0"/>
              <a:t> </a:t>
            </a:r>
            <a:r>
              <a:rPr lang="en" sz="2000" b="1" dirty="0" err="1"/>
              <a:t>ivuga</a:t>
            </a:r>
            <a:r>
              <a:rPr lang="en" sz="2000" b="1" dirty="0"/>
              <a:t> </a:t>
            </a:r>
            <a:r>
              <a:rPr lang="en" sz="2000" b="1" dirty="0" err="1"/>
              <a:t>ubwiza</a:t>
            </a:r>
            <a:r>
              <a:rPr lang="en" sz="2000" b="1" dirty="0"/>
              <a:t> </a:t>
            </a:r>
            <a:r>
              <a:rPr lang="en" sz="2000" b="1" dirty="0" err="1"/>
              <a:t>bw’ibyo</a:t>
            </a:r>
            <a:r>
              <a:rPr lang="en" sz="2000" b="1" dirty="0"/>
              <a:t> </a:t>
            </a:r>
            <a:r>
              <a:rPr lang="en" sz="2000" b="1" dirty="0" err="1"/>
              <a:t>yaremye</a:t>
            </a:r>
            <a:r>
              <a:rPr lang="en" sz="2000" b="1" dirty="0"/>
              <a:t> (</a:t>
            </a:r>
            <a:r>
              <a:rPr lang="en" sz="2000" b="1" dirty="0" err="1"/>
              <a:t>Itangiriro</a:t>
            </a:r>
            <a:r>
              <a:rPr lang="en" sz="2000" b="1" dirty="0"/>
              <a:t>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631216"/>
          </a:xfrm>
          <a:prstGeom prst="rect">
            <a:avLst/>
          </a:prstGeom>
          <a:noFill/>
        </p:spPr>
        <p:txBody>
          <a:bodyPr wrap="square">
            <a:spAutoFit/>
          </a:bodyPr>
          <a:lstStyle/>
          <a:p>
            <a:pPr>
              <a:spcBef>
                <a:spcPts val="600"/>
              </a:spcBef>
            </a:pPr>
            <a:r>
              <a:rPr lang="rw" sz="2000" b="1" dirty="0"/>
              <a:t>Nyina yakoresheje neza imyaka mike yari afite yo kumurera (Kuva 2:8–9). Yamwigishije kuba umwana nyakuri w’Imana. Mbega umurimo w’agahozo ababyeyi bakora mu kurerera abana babo kubaha Imana</a:t>
            </a:r>
            <a:r>
              <a:rPr lang="en" sz="2000" b="1" dirty="0"/>
              <a:t>!</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640503"/>
            <a:ext cx="7106470" cy="1323439"/>
          </a:xfrm>
          <a:prstGeom prst="rect">
            <a:avLst/>
          </a:prstGeom>
          <a:noFill/>
        </p:spPr>
        <p:txBody>
          <a:bodyPr wrap="square">
            <a:spAutoFit/>
          </a:bodyPr>
          <a:lstStyle/>
          <a:p>
            <a:pPr>
              <a:spcBef>
                <a:spcPts val="600"/>
              </a:spcBef>
            </a:pPr>
            <a:r>
              <a:rPr lang="rw" sz="2000" b="1" dirty="0"/>
              <a:t>Ntabwo tuzi izina ababyeyi be bamwise, ariko tuzi izina yahawe na nyina wamureze, ari we mukobwa wa Farawo: </a:t>
            </a:r>
            <a:r>
              <a:rPr lang="rw" sz="2000" b="1" i="1" dirty="0"/>
              <a:t>Hapimose </a:t>
            </a:r>
            <a:r>
              <a:rPr lang="rw" sz="2000" b="1" dirty="0"/>
              <a:t>(umuhungu w’imana Nili). Ariko we yiyise “umuhungu,” “</a:t>
            </a:r>
            <a:r>
              <a:rPr lang="rw" sz="2000" b="1" i="1" dirty="0"/>
              <a:t>mosis</a:t>
            </a:r>
            <a:r>
              <a:rPr lang="rw" sz="2000" b="1" dirty="0"/>
              <a:t>,” ari byo Mose (Kuva 2:10</a:t>
            </a:r>
            <a:r>
              <a:rPr lang="en" sz="2000" b="1" dirty="0"/>
              <a:t>).</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634981"/>
            <a:ext cx="7106470" cy="1015663"/>
          </a:xfrm>
          <a:prstGeom prst="rect">
            <a:avLst/>
          </a:prstGeom>
          <a:noFill/>
        </p:spPr>
        <p:txBody>
          <a:bodyPr wrap="square">
            <a:spAutoFit/>
          </a:bodyPr>
          <a:lstStyle/>
          <a:p>
            <a:pPr>
              <a:spcBef>
                <a:spcPts val="600"/>
              </a:spcBef>
            </a:pPr>
            <a:r>
              <a:rPr lang="rw" sz="2000" b="1" spc="-100" dirty="0"/>
              <a:t>Imana yari imufitiye imigambi yihariye. Umubyeyi yiyemeje ibigoye; umukobwa wakozwe ku mutima; umwana uvugana ubwenge… nuko uwajyaga kuzaba umukiza arokoka urupfu (Kuva 2:3–7</a:t>
            </a:r>
            <a:r>
              <a:rPr lang="en" sz="2000" b="1" spc="-100" dirty="0"/>
              <a:t>).</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19226"/>
            <a:ext cx="9320922" cy="5632311"/>
          </a:xfrm>
          <a:prstGeom prst="rect">
            <a:avLst/>
          </a:prstGeom>
          <a:noFill/>
        </p:spPr>
        <p:txBody>
          <a:bodyPr wrap="square">
            <a:spAutoFit/>
          </a:bodyPr>
          <a:lstStyle/>
          <a:p>
            <a:pPr>
              <a:spcBef>
                <a:spcPts val="600"/>
              </a:spcBef>
            </a:pPr>
            <a:r>
              <a:rPr lang="en" sz="2400" b="1" spc="-70" dirty="0">
                <a:latin typeface="Constantia" panose="02030602050306030303" pitchFamily="18" charset="0"/>
              </a:rPr>
              <a:t>“</a:t>
            </a:r>
            <a:r>
              <a:rPr lang="en-US" sz="2400" b="1" spc="-70" dirty="0">
                <a:latin typeface="Constantia" panose="02030602050306030303" pitchFamily="18" charset="0"/>
              </a:rPr>
              <a:t>Imana </a:t>
            </a:r>
            <a:r>
              <a:rPr lang="en-US" sz="2400" b="1" spc="-70" dirty="0" err="1">
                <a:latin typeface="Constantia" panose="02030602050306030303" pitchFamily="18" charset="0"/>
              </a:rPr>
              <a:t>yumvise</a:t>
            </a:r>
            <a:r>
              <a:rPr lang="en-US" sz="2400" b="1" spc="-70" dirty="0">
                <a:latin typeface="Constantia" panose="02030602050306030303" pitchFamily="18" charset="0"/>
              </a:rPr>
              <a:t> </a:t>
            </a:r>
            <a:r>
              <a:rPr lang="en-US" sz="2400" b="1" spc="-70" dirty="0" err="1">
                <a:latin typeface="Constantia" panose="02030602050306030303" pitchFamily="18" charset="0"/>
              </a:rPr>
              <a:t>amasengesho</a:t>
            </a:r>
            <a:r>
              <a:rPr lang="en-US" sz="2400" b="1" spc="-70" dirty="0">
                <a:latin typeface="Constantia" panose="02030602050306030303" pitchFamily="18" charset="0"/>
              </a:rPr>
              <a:t> </a:t>
            </a:r>
            <a:r>
              <a:rPr lang="en-US" sz="2400" b="1" spc="-70" dirty="0" err="1">
                <a:latin typeface="Constantia" panose="02030602050306030303" pitchFamily="18" charset="0"/>
              </a:rPr>
              <a:t>y’uwo</a:t>
            </a:r>
            <a:r>
              <a:rPr lang="en-US" sz="2400" b="1" spc="-70" dirty="0">
                <a:latin typeface="Constantia" panose="02030602050306030303" pitchFamily="18" charset="0"/>
              </a:rPr>
              <a:t> </a:t>
            </a:r>
            <a:r>
              <a:rPr lang="en-US" sz="2400" b="1" spc="-70" dirty="0" err="1">
                <a:latin typeface="Constantia" panose="02030602050306030303" pitchFamily="18" charset="0"/>
              </a:rPr>
              <a:t>mubyeyi</a:t>
            </a:r>
            <a:r>
              <a:rPr lang="en-US" sz="2400" b="1" spc="-70" dirty="0">
                <a:latin typeface="Constantia" panose="02030602050306030303" pitchFamily="18" charset="0"/>
              </a:rPr>
              <a:t>; </a:t>
            </a:r>
            <a:r>
              <a:rPr lang="en-US" sz="2400" b="1" spc="-70" dirty="0" err="1">
                <a:latin typeface="Constantia" panose="02030602050306030303" pitchFamily="18" charset="0"/>
              </a:rPr>
              <a:t>kwizera</a:t>
            </a:r>
            <a:r>
              <a:rPr lang="en-US" sz="2400" b="1" spc="-70" dirty="0">
                <a:latin typeface="Constantia" panose="02030602050306030303" pitchFamily="18" charset="0"/>
              </a:rPr>
              <a:t> </a:t>
            </a:r>
            <a:r>
              <a:rPr lang="en-US" sz="2400" b="1" spc="-70" dirty="0" err="1">
                <a:latin typeface="Constantia" panose="02030602050306030303" pitchFamily="18" charset="0"/>
              </a:rPr>
              <a:t>kwe</a:t>
            </a:r>
            <a:r>
              <a:rPr lang="en-US" sz="2400" b="1" spc="-70" dirty="0">
                <a:latin typeface="Constantia" panose="02030602050306030303" pitchFamily="18" charset="0"/>
              </a:rPr>
              <a:t> </a:t>
            </a:r>
            <a:r>
              <a:rPr lang="en-US" sz="2400" b="1" spc="-70" dirty="0" err="1">
                <a:latin typeface="Constantia" panose="02030602050306030303" pitchFamily="18" charset="0"/>
              </a:rPr>
              <a:t>kwabonye</a:t>
            </a:r>
            <a:r>
              <a:rPr lang="en-US" sz="2400" b="1" spc="-70" dirty="0">
                <a:latin typeface="Constantia" panose="02030602050306030303" pitchFamily="18" charset="0"/>
              </a:rPr>
              <a:t> </a:t>
            </a:r>
            <a:r>
              <a:rPr lang="en-US" sz="2400" b="1" spc="-70" dirty="0" err="1">
                <a:latin typeface="Constantia" panose="02030602050306030303" pitchFamily="18" charset="0"/>
              </a:rPr>
              <a:t>ingororano</a:t>
            </a:r>
            <a:r>
              <a:rPr lang="en-US" sz="2400" b="1" spc="-70" dirty="0">
                <a:latin typeface="Constantia" panose="02030602050306030303" pitchFamily="18" charset="0"/>
              </a:rPr>
              <a:t>. </a:t>
            </a:r>
            <a:r>
              <a:rPr lang="en-US" sz="2400" b="1" spc="-70" dirty="0" err="1">
                <a:latin typeface="Constantia" panose="02030602050306030303" pitchFamily="18" charset="0"/>
              </a:rPr>
              <a:t>Afite</a:t>
            </a:r>
            <a:r>
              <a:rPr lang="en-US" sz="2400" b="1" spc="-70" dirty="0">
                <a:latin typeface="Constantia" panose="02030602050306030303" pitchFamily="18" charset="0"/>
              </a:rPr>
              <a:t> </a:t>
            </a:r>
            <a:r>
              <a:rPr lang="en-US" sz="2400" b="1" spc="-70" dirty="0" err="1">
                <a:latin typeface="Constantia" panose="02030602050306030303" pitchFamily="18" charset="0"/>
              </a:rPr>
              <a:t>gushima</a:t>
            </a:r>
            <a:r>
              <a:rPr lang="en-US" sz="2400" b="1" spc="-70" dirty="0">
                <a:latin typeface="Constantia" panose="02030602050306030303" pitchFamily="18" charset="0"/>
              </a:rPr>
              <a:t> </a:t>
            </a:r>
            <a:r>
              <a:rPr lang="en-US" sz="2400" b="1" spc="-70" dirty="0" err="1">
                <a:latin typeface="Constantia" panose="02030602050306030303" pitchFamily="18" charset="0"/>
              </a:rPr>
              <a:t>kwinshi</a:t>
            </a:r>
            <a:r>
              <a:rPr lang="en-US" sz="2400" b="1" spc="-70" dirty="0">
                <a:latin typeface="Constantia" panose="02030602050306030303" pitchFamily="18" charset="0"/>
              </a:rPr>
              <a:t> </a:t>
            </a:r>
            <a:r>
              <a:rPr lang="en-US" sz="2400" b="1" spc="-70" dirty="0" err="1">
                <a:latin typeface="Constantia" panose="02030602050306030303" pitchFamily="18" charset="0"/>
              </a:rPr>
              <a:t>yahereyeko</a:t>
            </a:r>
            <a:r>
              <a:rPr lang="en-US" sz="2400" b="1" spc="-70" dirty="0">
                <a:latin typeface="Constantia" panose="02030602050306030303" pitchFamily="18" charset="0"/>
              </a:rPr>
              <a:t> </a:t>
            </a:r>
            <a:r>
              <a:rPr lang="en-US" sz="2400" b="1" spc="-70" dirty="0" err="1">
                <a:latin typeface="Constantia" panose="02030602050306030303" pitchFamily="18" charset="0"/>
              </a:rPr>
              <a:t>atangira</a:t>
            </a:r>
            <a:r>
              <a:rPr lang="en-US" sz="2400" b="1" spc="-70" dirty="0">
                <a:latin typeface="Constantia" panose="02030602050306030303" pitchFamily="18" charset="0"/>
              </a:rPr>
              <a:t> </a:t>
            </a:r>
            <a:r>
              <a:rPr lang="en-US" sz="2400" b="1" spc="-70" dirty="0" err="1">
                <a:latin typeface="Constantia" panose="02030602050306030303" pitchFamily="18" charset="0"/>
              </a:rPr>
              <a:t>inshingano</a:t>
            </a:r>
            <a:r>
              <a:rPr lang="en-US" sz="2400" b="1" spc="-70" dirty="0">
                <a:latin typeface="Constantia" panose="02030602050306030303" pitchFamily="18" charset="0"/>
              </a:rPr>
              <a:t> ye </a:t>
            </a:r>
            <a:r>
              <a:rPr lang="en-US" sz="2400" b="1" spc="-70" dirty="0" err="1">
                <a:latin typeface="Constantia" panose="02030602050306030303" pitchFamily="18" charset="0"/>
              </a:rPr>
              <a:t>atekanye</a:t>
            </a:r>
            <a:r>
              <a:rPr lang="en-US" sz="2400" b="1" spc="-70" dirty="0">
                <a:latin typeface="Constantia" panose="02030602050306030303" pitchFamily="18" charset="0"/>
              </a:rPr>
              <a:t> </a:t>
            </a:r>
            <a:r>
              <a:rPr lang="en-US" sz="2400" b="1" spc="-70" dirty="0" err="1">
                <a:latin typeface="Constantia" panose="02030602050306030303" pitchFamily="18" charset="0"/>
              </a:rPr>
              <a:t>kandi</a:t>
            </a:r>
            <a:r>
              <a:rPr lang="en-US" sz="2400" b="1" spc="-70" dirty="0">
                <a:latin typeface="Constantia" panose="02030602050306030303" pitchFamily="18" charset="0"/>
              </a:rPr>
              <a:t> </a:t>
            </a:r>
            <a:r>
              <a:rPr lang="en-US" sz="2400" b="1" spc="-70" dirty="0" err="1">
                <a:latin typeface="Constantia" panose="02030602050306030303" pitchFamily="18" charset="0"/>
              </a:rPr>
              <a:t>anezerewe</a:t>
            </a:r>
            <a:r>
              <a:rPr lang="en-US" sz="2400" b="1" spc="-70" dirty="0">
                <a:latin typeface="Constantia" panose="02030602050306030303" pitchFamily="18" charset="0"/>
              </a:rPr>
              <a:t>. </a:t>
            </a:r>
            <a:r>
              <a:rPr lang="en-US" sz="2400" b="1" spc="-70" dirty="0" err="1">
                <a:latin typeface="Constantia" panose="02030602050306030303" pitchFamily="18" charset="0"/>
              </a:rPr>
              <a:t>Yavuguruye</a:t>
            </a:r>
            <a:r>
              <a:rPr lang="en-US" sz="2400" b="1" spc="-70" dirty="0">
                <a:latin typeface="Constantia" panose="02030602050306030303" pitchFamily="18" charset="0"/>
              </a:rPr>
              <a:t> </a:t>
            </a:r>
            <a:r>
              <a:rPr lang="en-US" sz="2400" b="1" spc="-70" dirty="0" err="1">
                <a:latin typeface="Constantia" panose="02030602050306030303" pitchFamily="18" charset="0"/>
              </a:rPr>
              <a:t>uburyo</a:t>
            </a:r>
            <a:r>
              <a:rPr lang="en-US" sz="2400" b="1" spc="-70" dirty="0">
                <a:latin typeface="Constantia" panose="02030602050306030303" pitchFamily="18" charset="0"/>
              </a:rPr>
              <a:t> </a:t>
            </a:r>
            <a:r>
              <a:rPr lang="en-US" sz="2400" b="1" spc="-70" dirty="0" err="1">
                <a:latin typeface="Constantia" panose="02030602050306030303" pitchFamily="18" charset="0"/>
              </a:rPr>
              <a:t>bwo</a:t>
            </a:r>
            <a:r>
              <a:rPr lang="en-US" sz="2400" b="1" spc="-70" dirty="0">
                <a:latin typeface="Constantia" panose="02030602050306030303" pitchFamily="18" charset="0"/>
              </a:rPr>
              <a:t> </a:t>
            </a:r>
            <a:r>
              <a:rPr lang="en-US" sz="2400" b="1" spc="-70" dirty="0" err="1">
                <a:latin typeface="Constantia" panose="02030602050306030303" pitchFamily="18" charset="0"/>
              </a:rPr>
              <a:t>kurerera</a:t>
            </a:r>
            <a:r>
              <a:rPr lang="en-US" sz="2400" b="1" spc="-70" dirty="0">
                <a:latin typeface="Constantia" panose="02030602050306030303" pitchFamily="18" charset="0"/>
              </a:rPr>
              <a:t> </a:t>
            </a:r>
            <a:r>
              <a:rPr lang="en-US" sz="2400" b="1" spc="-70" dirty="0" err="1">
                <a:latin typeface="Constantia" panose="02030602050306030303" pitchFamily="18" charset="0"/>
              </a:rPr>
              <a:t>umwana</a:t>
            </a:r>
            <a:r>
              <a:rPr lang="en-US" sz="2400" b="1" spc="-70" dirty="0">
                <a:latin typeface="Constantia" panose="02030602050306030303" pitchFamily="18" charset="0"/>
              </a:rPr>
              <a:t> we Imana </a:t>
            </a:r>
            <a:r>
              <a:rPr lang="en-US" sz="2400" b="1" spc="-70" dirty="0" err="1">
                <a:latin typeface="Constantia" panose="02030602050306030303" pitchFamily="18" charset="0"/>
              </a:rPr>
              <a:t>akiranutse</a:t>
            </a:r>
            <a:r>
              <a:rPr lang="en-US" sz="2400" b="1" spc="-70" dirty="0">
                <a:latin typeface="Constantia" panose="02030602050306030303" pitchFamily="18" charset="0"/>
              </a:rPr>
              <a:t>. Yari </a:t>
            </a:r>
            <a:r>
              <a:rPr lang="en-US" sz="2400" b="1" spc="-70" dirty="0" err="1">
                <a:latin typeface="Constantia" panose="02030602050306030303" pitchFamily="18" charset="0"/>
              </a:rPr>
              <a:t>azi</a:t>
            </a:r>
            <a:r>
              <a:rPr lang="en-US" sz="2400" b="1" spc="-70" dirty="0">
                <a:latin typeface="Constantia" panose="02030602050306030303" pitchFamily="18" charset="0"/>
              </a:rPr>
              <a:t> </a:t>
            </a:r>
            <a:r>
              <a:rPr lang="en-US" sz="2400" b="1" spc="-70" dirty="0" err="1">
                <a:latin typeface="Constantia" panose="02030602050306030303" pitchFamily="18" charset="0"/>
              </a:rPr>
              <a:t>neza</a:t>
            </a:r>
            <a:r>
              <a:rPr lang="en-US" sz="2400" b="1" spc="-70" dirty="0">
                <a:latin typeface="Constantia" panose="02030602050306030303" pitchFamily="18" charset="0"/>
              </a:rPr>
              <a:t> ko </a:t>
            </a:r>
            <a:r>
              <a:rPr lang="en-US" sz="2400" b="1" spc="-70" dirty="0" err="1">
                <a:latin typeface="Constantia" panose="02030602050306030303" pitchFamily="18" charset="0"/>
              </a:rPr>
              <a:t>icyatumye</a:t>
            </a:r>
            <a:r>
              <a:rPr lang="en-US" sz="2400" b="1" spc="-70" dirty="0">
                <a:latin typeface="Constantia" panose="02030602050306030303" pitchFamily="18" charset="0"/>
              </a:rPr>
              <a:t> </a:t>
            </a:r>
            <a:r>
              <a:rPr lang="en-US" sz="2400" b="1" spc="-70" dirty="0" err="1">
                <a:latin typeface="Constantia" panose="02030602050306030303" pitchFamily="18" charset="0"/>
              </a:rPr>
              <a:t>arokoka</a:t>
            </a:r>
            <a:r>
              <a:rPr lang="en-US" sz="2400" b="1" spc="-70" dirty="0">
                <a:latin typeface="Constantia" panose="02030602050306030303" pitchFamily="18" charset="0"/>
              </a:rPr>
              <a:t> </a:t>
            </a:r>
            <a:r>
              <a:rPr lang="en-US" sz="2400" b="1" spc="-70" dirty="0" err="1">
                <a:latin typeface="Constantia" panose="02030602050306030303" pitchFamily="18" charset="0"/>
              </a:rPr>
              <a:t>ari</a:t>
            </a:r>
            <a:r>
              <a:rPr lang="en-US" sz="2400" b="1" spc="-70" dirty="0">
                <a:latin typeface="Constantia" panose="02030602050306030303" pitchFamily="18" charset="0"/>
              </a:rPr>
              <a:t> </a:t>
            </a:r>
            <a:r>
              <a:rPr lang="en-US" sz="2400" b="1" spc="-70" dirty="0" err="1">
                <a:latin typeface="Constantia" panose="02030602050306030303" pitchFamily="18" charset="0"/>
              </a:rPr>
              <a:t>uko</a:t>
            </a:r>
            <a:r>
              <a:rPr lang="en-US" sz="2400" b="1" spc="-70" dirty="0">
                <a:latin typeface="Constantia" panose="02030602050306030303" pitchFamily="18" charset="0"/>
              </a:rPr>
              <a:t> </a:t>
            </a:r>
            <a:r>
              <a:rPr lang="en-US" sz="2400" b="1" spc="-70" dirty="0" err="1">
                <a:latin typeface="Constantia" panose="02030602050306030303" pitchFamily="18" charset="0"/>
              </a:rPr>
              <a:t>hari</a:t>
            </a:r>
            <a:r>
              <a:rPr lang="en-US" sz="2400" b="1" spc="-70" dirty="0">
                <a:latin typeface="Constantia" panose="02030602050306030303" pitchFamily="18" charset="0"/>
              </a:rPr>
              <a:t> </a:t>
            </a:r>
            <a:r>
              <a:rPr lang="en-US" sz="2400" b="1" spc="-70" dirty="0" err="1">
                <a:latin typeface="Constantia" panose="02030602050306030303" pitchFamily="18" charset="0"/>
              </a:rPr>
              <a:t>umurimo</a:t>
            </a:r>
            <a:r>
              <a:rPr lang="en-US" sz="2400" b="1" spc="-70" dirty="0">
                <a:latin typeface="Constantia" panose="02030602050306030303" pitchFamily="18" charset="0"/>
              </a:rPr>
              <a:t> </a:t>
            </a:r>
            <a:r>
              <a:rPr lang="en-US" sz="2400" b="1" spc="-70" dirty="0" err="1">
                <a:latin typeface="Constantia" panose="02030602050306030303" pitchFamily="18" charset="0"/>
              </a:rPr>
              <a:t>ukomeye</a:t>
            </a:r>
            <a:r>
              <a:rPr lang="en-US" sz="2400" b="1" spc="-70" dirty="0">
                <a:latin typeface="Constantia" panose="02030602050306030303" pitchFamily="18" charset="0"/>
              </a:rPr>
              <a:t> </a:t>
            </a:r>
            <a:r>
              <a:rPr lang="en-US" sz="2400" b="1" spc="-70" dirty="0" err="1">
                <a:latin typeface="Constantia" panose="02030602050306030303" pitchFamily="18" charset="0"/>
              </a:rPr>
              <a:t>yagombaga</a:t>
            </a:r>
            <a:r>
              <a:rPr lang="en-US" sz="2400" b="1" spc="-70" dirty="0">
                <a:latin typeface="Constantia" panose="02030602050306030303" pitchFamily="18" charset="0"/>
              </a:rPr>
              <a:t> </a:t>
            </a:r>
            <a:r>
              <a:rPr lang="en-US" sz="2400" b="1" spc="-70" dirty="0" err="1">
                <a:latin typeface="Constantia" panose="02030602050306030303" pitchFamily="18" charset="0"/>
              </a:rPr>
              <a:t>kuzakora</a:t>
            </a:r>
            <a:r>
              <a:rPr lang="en-US" sz="2400" b="1" spc="-70" dirty="0">
                <a:latin typeface="Constantia" panose="02030602050306030303" pitchFamily="18" charset="0"/>
              </a:rPr>
              <a:t>, </a:t>
            </a:r>
            <a:r>
              <a:rPr lang="en-US" sz="2400" b="1" spc="-70" dirty="0" err="1">
                <a:latin typeface="Constantia" panose="02030602050306030303" pitchFamily="18" charset="0"/>
              </a:rPr>
              <a:t>kandi</a:t>
            </a:r>
            <a:r>
              <a:rPr lang="en-US" sz="2400" b="1" spc="-70" dirty="0">
                <a:latin typeface="Constantia" panose="02030602050306030303" pitchFamily="18" charset="0"/>
              </a:rPr>
              <a:t> ko </a:t>
            </a:r>
            <a:r>
              <a:rPr lang="en-US" sz="2400" b="1" spc="-70" dirty="0" err="1">
                <a:latin typeface="Constantia" panose="02030602050306030303" pitchFamily="18" charset="0"/>
              </a:rPr>
              <a:t>bidatinze</a:t>
            </a:r>
            <a:r>
              <a:rPr lang="en-US" sz="2400" b="1" spc="-70" dirty="0">
                <a:latin typeface="Constantia" panose="02030602050306030303" pitchFamily="18" charset="0"/>
              </a:rPr>
              <a:t> </a:t>
            </a:r>
            <a:r>
              <a:rPr lang="en-US" sz="2400" b="1" spc="-70" dirty="0" err="1">
                <a:latin typeface="Constantia" panose="02030602050306030303" pitchFamily="18" charset="0"/>
              </a:rPr>
              <a:t>agomba</a:t>
            </a:r>
            <a:r>
              <a:rPr lang="en-US" sz="2400" b="1" spc="-70" dirty="0">
                <a:latin typeface="Constantia" panose="02030602050306030303" pitchFamily="18" charset="0"/>
              </a:rPr>
              <a:t> </a:t>
            </a:r>
            <a:r>
              <a:rPr lang="en-US" sz="2400" b="1" spc="-70" dirty="0" err="1">
                <a:latin typeface="Constantia" panose="02030602050306030303" pitchFamily="18" charset="0"/>
              </a:rPr>
              <a:t>kumuha</a:t>
            </a:r>
            <a:r>
              <a:rPr lang="en-US" sz="2400" b="1" spc="-70" dirty="0">
                <a:latin typeface="Constantia" panose="02030602050306030303" pitchFamily="18" charset="0"/>
              </a:rPr>
              <a:t> </a:t>
            </a:r>
            <a:r>
              <a:rPr lang="en-US" sz="2400" b="1" spc="-70" dirty="0" err="1">
                <a:latin typeface="Constantia" panose="02030602050306030303" pitchFamily="18" charset="0"/>
              </a:rPr>
              <a:t>nyina</a:t>
            </a:r>
            <a:r>
              <a:rPr lang="en-US" sz="2400" b="1" spc="-70" dirty="0">
                <a:latin typeface="Constantia" panose="02030602050306030303" pitchFamily="18" charset="0"/>
              </a:rPr>
              <a:t> </a:t>
            </a:r>
            <a:r>
              <a:rPr lang="en-US" sz="2400" b="1" spc="-70" dirty="0" err="1">
                <a:latin typeface="Constantia" panose="02030602050306030303" pitchFamily="18" charset="0"/>
              </a:rPr>
              <a:t>ari</a:t>
            </a:r>
            <a:r>
              <a:rPr lang="en-US" sz="2400" b="1" spc="-70" dirty="0">
                <a:latin typeface="Constantia" panose="02030602050306030303" pitchFamily="18" charset="0"/>
              </a:rPr>
              <a:t> we </a:t>
            </a:r>
            <a:r>
              <a:rPr lang="en-US" sz="2400" b="1" spc="-70" dirty="0" err="1">
                <a:latin typeface="Constantia" panose="02030602050306030303" pitchFamily="18" charset="0"/>
              </a:rPr>
              <a:t>mukobwa</a:t>
            </a:r>
            <a:r>
              <a:rPr lang="en-US" sz="2400" b="1" spc="-70" dirty="0">
                <a:latin typeface="Constantia" panose="02030602050306030303" pitchFamily="18" charset="0"/>
              </a:rPr>
              <a:t> </a:t>
            </a:r>
            <a:r>
              <a:rPr lang="en-US" sz="2400" b="1" spc="-70" dirty="0" err="1">
                <a:latin typeface="Constantia" panose="02030602050306030303" pitchFamily="18" charset="0"/>
              </a:rPr>
              <a:t>w’umwami</a:t>
            </a:r>
            <a:r>
              <a:rPr lang="en-US" sz="2400" b="1" spc="-70" dirty="0">
                <a:latin typeface="Constantia" panose="02030602050306030303" pitchFamily="18" charset="0"/>
              </a:rPr>
              <a:t>, </a:t>
            </a:r>
            <a:r>
              <a:rPr lang="en-US" sz="2400" b="1" spc="-70" dirty="0" err="1">
                <a:latin typeface="Constantia" panose="02030602050306030303" pitchFamily="18" charset="0"/>
              </a:rPr>
              <a:t>akabaho</a:t>
            </a:r>
            <a:r>
              <a:rPr lang="en-US" sz="2400" b="1" spc="-70" dirty="0">
                <a:latin typeface="Constantia" panose="02030602050306030303" pitchFamily="18" charset="0"/>
              </a:rPr>
              <a:t> mu </a:t>
            </a:r>
            <a:r>
              <a:rPr lang="en-US" sz="2400" b="1" spc="-70" dirty="0" err="1">
                <a:latin typeface="Constantia" panose="02030602050306030303" pitchFamily="18" charset="0"/>
              </a:rPr>
              <a:t>buryo</a:t>
            </a:r>
            <a:r>
              <a:rPr lang="en-US" sz="2400" b="1" spc="-70" dirty="0">
                <a:latin typeface="Constantia" panose="02030602050306030303" pitchFamily="18" charset="0"/>
              </a:rPr>
              <a:t> </a:t>
            </a:r>
            <a:r>
              <a:rPr lang="en-US" sz="2400" b="1" spc="-70" dirty="0" err="1">
                <a:latin typeface="Constantia" panose="02030602050306030303" pitchFamily="18" charset="0"/>
              </a:rPr>
              <a:t>butuma</a:t>
            </a:r>
            <a:r>
              <a:rPr lang="en-US" sz="2400" b="1" spc="-70" dirty="0">
                <a:latin typeface="Constantia" panose="02030602050306030303" pitchFamily="18" charset="0"/>
              </a:rPr>
              <a:t> </a:t>
            </a:r>
            <a:r>
              <a:rPr lang="en-US" sz="2400" b="1" spc="-70" dirty="0" err="1">
                <a:latin typeface="Constantia" panose="02030602050306030303" pitchFamily="18" charset="0"/>
              </a:rPr>
              <a:t>ajya</a:t>
            </a:r>
            <a:r>
              <a:rPr lang="en-US" sz="2400" b="1" spc="-70" dirty="0">
                <a:latin typeface="Constantia" panose="02030602050306030303" pitchFamily="18" charset="0"/>
              </a:rPr>
              <a:t> </a:t>
            </a:r>
            <a:r>
              <a:rPr lang="en-US" sz="2400" b="1" spc="-70" dirty="0" err="1">
                <a:latin typeface="Constantia" panose="02030602050306030303" pitchFamily="18" charset="0"/>
              </a:rPr>
              <a:t>kure</a:t>
            </a:r>
            <a:r>
              <a:rPr lang="en-US" sz="2400" b="1" spc="-70" dirty="0">
                <a:latin typeface="Constantia" panose="02030602050306030303" pitchFamily="18" charset="0"/>
              </a:rPr>
              <a:t> </a:t>
            </a:r>
            <a:r>
              <a:rPr lang="en-US" sz="2400" b="1" spc="-70" dirty="0" err="1">
                <a:latin typeface="Constantia" panose="02030602050306030303" pitchFamily="18" charset="0"/>
              </a:rPr>
              <a:t>y’Imana</a:t>
            </a:r>
            <a:r>
              <a:rPr lang="en-US" sz="2400" b="1" spc="-70" dirty="0">
                <a:latin typeface="Constantia" panose="02030602050306030303" pitchFamily="18" charset="0"/>
              </a:rPr>
              <a:t>. </a:t>
            </a:r>
            <a:r>
              <a:rPr lang="en-US" sz="2400" b="1" spc="-70" dirty="0" err="1">
                <a:latin typeface="Constantia" panose="02030602050306030303" pitchFamily="18" charset="0"/>
              </a:rPr>
              <a:t>Ibyo</a:t>
            </a:r>
            <a:r>
              <a:rPr lang="en-US" sz="2400" b="1" spc="-70" dirty="0">
                <a:latin typeface="Constantia" panose="02030602050306030303" pitchFamily="18" charset="0"/>
              </a:rPr>
              <a:t> </a:t>
            </a:r>
            <a:r>
              <a:rPr lang="en-US" sz="2400" b="1" spc="-70" dirty="0" err="1">
                <a:latin typeface="Constantia" panose="02030602050306030303" pitchFamily="18" charset="0"/>
              </a:rPr>
              <a:t>byose</a:t>
            </a:r>
            <a:r>
              <a:rPr lang="en-US" sz="2400" b="1" spc="-70" dirty="0">
                <a:latin typeface="Constantia" panose="02030602050306030303" pitchFamily="18" charset="0"/>
              </a:rPr>
              <a:t> </a:t>
            </a:r>
            <a:r>
              <a:rPr lang="en-US" sz="2400" b="1" spc="-70" dirty="0" err="1">
                <a:latin typeface="Constantia" panose="02030602050306030303" pitchFamily="18" charset="0"/>
              </a:rPr>
              <a:t>byatumye</a:t>
            </a:r>
            <a:r>
              <a:rPr lang="en-US" sz="2400" b="1" spc="-70" dirty="0">
                <a:latin typeface="Constantia" panose="02030602050306030303" pitchFamily="18" charset="0"/>
              </a:rPr>
              <a:t> </a:t>
            </a:r>
            <a:r>
              <a:rPr lang="en-US" sz="2400" b="1" spc="-70" dirty="0" err="1">
                <a:latin typeface="Constantia" panose="02030602050306030303" pitchFamily="18" charset="0"/>
              </a:rPr>
              <a:t>amuhozaho</a:t>
            </a:r>
            <a:r>
              <a:rPr lang="en-US" sz="2400" b="1" spc="-70" dirty="0">
                <a:latin typeface="Constantia" panose="02030602050306030303" pitchFamily="18" charset="0"/>
              </a:rPr>
              <a:t> </a:t>
            </a:r>
            <a:r>
              <a:rPr lang="en-US" sz="2400" b="1" spc="-70" dirty="0" err="1">
                <a:latin typeface="Constantia" panose="02030602050306030303" pitchFamily="18" charset="0"/>
              </a:rPr>
              <a:t>ijisho</a:t>
            </a:r>
            <a:r>
              <a:rPr lang="en-US" sz="2400" b="1" spc="-70" dirty="0">
                <a:latin typeface="Constantia" panose="02030602050306030303" pitchFamily="18" charset="0"/>
              </a:rPr>
              <a:t> </a:t>
            </a:r>
            <a:r>
              <a:rPr lang="en-US" sz="2400" b="1" spc="-70" dirty="0" err="1">
                <a:latin typeface="Constantia" panose="02030602050306030303" pitchFamily="18" charset="0"/>
              </a:rPr>
              <a:t>kandi</a:t>
            </a:r>
            <a:r>
              <a:rPr lang="en-US" sz="2400" b="1" spc="-70" dirty="0">
                <a:latin typeface="Constantia" panose="02030602050306030303" pitchFamily="18" charset="0"/>
              </a:rPr>
              <a:t> </a:t>
            </a:r>
            <a:r>
              <a:rPr lang="en-US" sz="2400" b="1" spc="-70" dirty="0" err="1">
                <a:latin typeface="Constantia" panose="02030602050306030303" pitchFamily="18" charset="0"/>
              </a:rPr>
              <a:t>amwitaho</a:t>
            </a:r>
            <a:r>
              <a:rPr lang="en-US" sz="2400" b="1" spc="-70" dirty="0">
                <a:latin typeface="Constantia" panose="02030602050306030303" pitchFamily="18" charset="0"/>
              </a:rPr>
              <a:t> </a:t>
            </a:r>
            <a:r>
              <a:rPr lang="en-US" sz="2400" b="1" spc="-70" dirty="0" err="1">
                <a:latin typeface="Constantia" panose="02030602050306030303" pitchFamily="18" charset="0"/>
              </a:rPr>
              <a:t>bidasanzwe</a:t>
            </a:r>
            <a:r>
              <a:rPr lang="en-US" sz="2400" b="1" spc="-70" dirty="0">
                <a:latin typeface="Constantia" panose="02030602050306030303" pitchFamily="18" charset="0"/>
              </a:rPr>
              <a:t> mu </a:t>
            </a:r>
            <a:r>
              <a:rPr lang="en-US" sz="2400" b="1" spc="-70" dirty="0" err="1">
                <a:latin typeface="Constantia" panose="02030602050306030303" pitchFamily="18" charset="0"/>
              </a:rPr>
              <a:t>buryo</a:t>
            </a:r>
            <a:r>
              <a:rPr lang="en-US" sz="2400" b="1" spc="-70" dirty="0">
                <a:latin typeface="Constantia" panose="02030602050306030303" pitchFamily="18" charset="0"/>
              </a:rPr>
              <a:t> </a:t>
            </a:r>
            <a:r>
              <a:rPr lang="en-US" sz="2400" b="1" spc="-70" dirty="0" err="1">
                <a:latin typeface="Constantia" panose="02030602050306030303" pitchFamily="18" charset="0"/>
              </a:rPr>
              <a:t>yamwigishaga</a:t>
            </a:r>
            <a:r>
              <a:rPr lang="en-US" sz="2400" b="1" spc="-70" dirty="0">
                <a:latin typeface="Constantia" panose="02030602050306030303" pitchFamily="18" charset="0"/>
              </a:rPr>
              <a:t> </a:t>
            </a:r>
            <a:r>
              <a:rPr lang="en-US" sz="2400" b="1" spc="-70" dirty="0" err="1">
                <a:latin typeface="Constantia" panose="02030602050306030303" pitchFamily="18" charset="0"/>
              </a:rPr>
              <a:t>kuruta</a:t>
            </a:r>
            <a:r>
              <a:rPr lang="en-US" sz="2400" b="1" spc="-70" dirty="0">
                <a:latin typeface="Constantia" panose="02030602050306030303" pitchFamily="18" charset="0"/>
              </a:rPr>
              <a:t> </a:t>
            </a:r>
            <a:r>
              <a:rPr lang="en-US" sz="2400" b="1" spc="-70" dirty="0" err="1">
                <a:latin typeface="Constantia" panose="02030602050306030303" pitchFamily="18" charset="0"/>
              </a:rPr>
              <a:t>uko</a:t>
            </a:r>
            <a:r>
              <a:rPr lang="en-US" sz="2400" b="1" spc="-70" dirty="0">
                <a:latin typeface="Constantia" panose="02030602050306030303" pitchFamily="18" charset="0"/>
              </a:rPr>
              <a:t> </a:t>
            </a:r>
            <a:r>
              <a:rPr lang="en-US" sz="2400" b="1" spc="-70" dirty="0" err="1">
                <a:latin typeface="Constantia" panose="02030602050306030303" pitchFamily="18" charset="0"/>
              </a:rPr>
              <a:t>yitaga</a:t>
            </a:r>
            <a:r>
              <a:rPr lang="en-US" sz="2400" b="1" spc="-70" dirty="0">
                <a:latin typeface="Constantia" panose="02030602050306030303" pitchFamily="18" charset="0"/>
              </a:rPr>
              <a:t> </a:t>
            </a:r>
            <a:r>
              <a:rPr lang="en-US" sz="2400" b="1" spc="-70" dirty="0" err="1">
                <a:latin typeface="Constantia" panose="02030602050306030303" pitchFamily="18" charset="0"/>
              </a:rPr>
              <a:t>ku</a:t>
            </a:r>
            <a:r>
              <a:rPr lang="en-US" sz="2400" b="1" spc="-70" dirty="0">
                <a:latin typeface="Constantia" panose="02030602050306030303" pitchFamily="18" charset="0"/>
              </a:rPr>
              <a:t> </a:t>
            </a:r>
            <a:r>
              <a:rPr lang="en-US" sz="2400" b="1" spc="-70" dirty="0" err="1">
                <a:latin typeface="Constantia" panose="02030602050306030303" pitchFamily="18" charset="0"/>
              </a:rPr>
              <a:t>bandi</a:t>
            </a:r>
            <a:r>
              <a:rPr lang="en-US" sz="2400" b="1" spc="-70" dirty="0">
                <a:latin typeface="Constantia" panose="02030602050306030303" pitchFamily="18" charset="0"/>
              </a:rPr>
              <a:t> </a:t>
            </a:r>
            <a:r>
              <a:rPr lang="en-US" sz="2400" b="1" spc="-70" dirty="0" err="1">
                <a:latin typeface="Constantia" panose="02030602050306030303" pitchFamily="18" charset="0"/>
              </a:rPr>
              <a:t>bana</a:t>
            </a:r>
            <a:r>
              <a:rPr lang="en-US" sz="2400" b="1" spc="-70" dirty="0">
                <a:latin typeface="Constantia" panose="02030602050306030303" pitchFamily="18" charset="0"/>
              </a:rPr>
              <a:t> be. </a:t>
            </a:r>
            <a:r>
              <a:rPr lang="en-US" sz="2400" b="1" spc="-70" dirty="0" err="1">
                <a:latin typeface="Constantia" panose="02030602050306030303" pitchFamily="18" charset="0"/>
              </a:rPr>
              <a:t>Yihatiye</a:t>
            </a:r>
            <a:r>
              <a:rPr lang="en-US" sz="2400" b="1" spc="-70" dirty="0">
                <a:latin typeface="Constantia" panose="02030602050306030303" pitchFamily="18" charset="0"/>
              </a:rPr>
              <a:t> </a:t>
            </a:r>
            <a:r>
              <a:rPr lang="en-US" sz="2400" b="1" spc="-70" dirty="0" err="1">
                <a:latin typeface="Constantia" panose="02030602050306030303" pitchFamily="18" charset="0"/>
              </a:rPr>
              <a:t>kumushyiramo</a:t>
            </a:r>
            <a:r>
              <a:rPr lang="en-US" sz="2400" b="1" spc="-70" dirty="0">
                <a:latin typeface="Constantia" panose="02030602050306030303" pitchFamily="18" charset="0"/>
              </a:rPr>
              <a:t> </a:t>
            </a:r>
            <a:r>
              <a:rPr lang="en-US" sz="2400" b="1" spc="-70" dirty="0" err="1">
                <a:latin typeface="Constantia" panose="02030602050306030303" pitchFamily="18" charset="0"/>
              </a:rPr>
              <a:t>ibitekerezo</a:t>
            </a:r>
            <a:r>
              <a:rPr lang="en-US" sz="2400" b="1" spc="-70" dirty="0">
                <a:latin typeface="Constantia" panose="02030602050306030303" pitchFamily="18" charset="0"/>
              </a:rPr>
              <a:t> </a:t>
            </a:r>
            <a:r>
              <a:rPr lang="en-US" sz="2400" b="1" spc="-70" dirty="0" err="1">
                <a:latin typeface="Constantia" panose="02030602050306030303" pitchFamily="18" charset="0"/>
              </a:rPr>
              <a:t>byimbitse</a:t>
            </a:r>
            <a:r>
              <a:rPr lang="en-US" sz="2400" b="1" spc="-70" dirty="0">
                <a:latin typeface="Constantia" panose="02030602050306030303" pitchFamily="18" charset="0"/>
              </a:rPr>
              <a:t> </a:t>
            </a:r>
            <a:r>
              <a:rPr lang="en-US" sz="2400" b="1" spc="-70" dirty="0" err="1">
                <a:latin typeface="Constantia" panose="02030602050306030303" pitchFamily="18" charset="0"/>
              </a:rPr>
              <a:t>byo</a:t>
            </a:r>
            <a:r>
              <a:rPr lang="en-US" sz="2400" b="1" spc="-70" dirty="0">
                <a:latin typeface="Constantia" panose="02030602050306030303" pitchFamily="18" charset="0"/>
              </a:rPr>
              <a:t> </a:t>
            </a:r>
            <a:r>
              <a:rPr lang="en-US" sz="2400" b="1" spc="-70" dirty="0" err="1">
                <a:latin typeface="Constantia" panose="02030602050306030303" pitchFamily="18" charset="0"/>
              </a:rPr>
              <a:t>kubaha</a:t>
            </a:r>
            <a:r>
              <a:rPr lang="en-US" sz="2400" b="1" spc="-70" dirty="0">
                <a:latin typeface="Constantia" panose="02030602050306030303" pitchFamily="18" charset="0"/>
              </a:rPr>
              <a:t> Imana no </a:t>
            </a:r>
            <a:r>
              <a:rPr lang="en-US" sz="2400" b="1" spc="-70" dirty="0" err="1">
                <a:latin typeface="Constantia" panose="02030602050306030303" pitchFamily="18" charset="0"/>
              </a:rPr>
              <a:t>gukunda</a:t>
            </a:r>
            <a:r>
              <a:rPr lang="en-US" sz="2400" b="1" spc="-70" dirty="0">
                <a:latin typeface="Constantia" panose="02030602050306030303" pitchFamily="18" charset="0"/>
              </a:rPr>
              <a:t> </a:t>
            </a:r>
            <a:r>
              <a:rPr lang="en-US" sz="2400" b="1" spc="-70" dirty="0" err="1">
                <a:latin typeface="Constantia" panose="02030602050306030303" pitchFamily="18" charset="0"/>
              </a:rPr>
              <a:t>ukuri</a:t>
            </a:r>
            <a:r>
              <a:rPr lang="en-US" sz="2400" b="1" spc="-70" dirty="0">
                <a:latin typeface="Constantia" panose="02030602050306030303" pitchFamily="18" charset="0"/>
              </a:rPr>
              <a:t> </a:t>
            </a:r>
            <a:r>
              <a:rPr lang="en-US" sz="2400" b="1" spc="-70" dirty="0" err="1">
                <a:latin typeface="Constantia" panose="02030602050306030303" pitchFamily="18" charset="0"/>
              </a:rPr>
              <a:t>n’ubutabera</a:t>
            </a:r>
            <a:r>
              <a:rPr lang="en-US" sz="2400" b="1" spc="-70" dirty="0">
                <a:latin typeface="Constantia" panose="02030602050306030303" pitchFamily="18" charset="0"/>
              </a:rPr>
              <a:t>, </a:t>
            </a:r>
            <a:r>
              <a:rPr lang="en-US" sz="2400" b="1" spc="-70" dirty="0" err="1">
                <a:latin typeface="Constantia" panose="02030602050306030303" pitchFamily="18" charset="0"/>
              </a:rPr>
              <a:t>kandi</a:t>
            </a:r>
            <a:r>
              <a:rPr lang="en-US" sz="2400" b="1" spc="-70" dirty="0">
                <a:latin typeface="Constantia" panose="02030602050306030303" pitchFamily="18" charset="0"/>
              </a:rPr>
              <a:t> </a:t>
            </a:r>
            <a:r>
              <a:rPr lang="en-US" sz="2400" b="1" spc="-70" dirty="0" err="1">
                <a:latin typeface="Constantia" panose="02030602050306030303" pitchFamily="18" charset="0"/>
              </a:rPr>
              <a:t>agasenga</a:t>
            </a:r>
            <a:r>
              <a:rPr lang="en-US" sz="2400" b="1" spc="-70" dirty="0">
                <a:latin typeface="Constantia" panose="02030602050306030303" pitchFamily="18" charset="0"/>
              </a:rPr>
              <a:t> </a:t>
            </a:r>
            <a:r>
              <a:rPr lang="en-US" sz="2400" b="1" spc="-70" dirty="0" err="1">
                <a:latin typeface="Constantia" panose="02030602050306030303" pitchFamily="18" charset="0"/>
              </a:rPr>
              <a:t>asaba</a:t>
            </a:r>
            <a:r>
              <a:rPr lang="en-US" sz="2400" b="1" spc="-70" dirty="0">
                <a:latin typeface="Constantia" panose="02030602050306030303" pitchFamily="18" charset="0"/>
              </a:rPr>
              <a:t> ko </a:t>
            </a:r>
            <a:r>
              <a:rPr lang="en-US" sz="2400" b="1" spc="-70" dirty="0" err="1">
                <a:latin typeface="Constantia" panose="02030602050306030303" pitchFamily="18" charset="0"/>
              </a:rPr>
              <a:t>uwo</a:t>
            </a:r>
            <a:r>
              <a:rPr lang="en-US" sz="2400" b="1" spc="-70" dirty="0">
                <a:latin typeface="Constantia" panose="02030602050306030303" pitchFamily="18" charset="0"/>
              </a:rPr>
              <a:t> </a:t>
            </a:r>
            <a:r>
              <a:rPr lang="en-US" sz="2400" b="1" spc="-70" dirty="0" err="1">
                <a:latin typeface="Constantia" panose="02030602050306030303" pitchFamily="18" charset="0"/>
              </a:rPr>
              <a:t>mwana</a:t>
            </a:r>
            <a:r>
              <a:rPr lang="en-US" sz="2400" b="1" spc="-70" dirty="0">
                <a:latin typeface="Constantia" panose="02030602050306030303" pitchFamily="18" charset="0"/>
              </a:rPr>
              <a:t> we </a:t>
            </a:r>
            <a:r>
              <a:rPr lang="en-US" sz="2400" b="1" spc="-70" dirty="0" err="1">
                <a:latin typeface="Constantia" panose="02030602050306030303" pitchFamily="18" charset="0"/>
              </a:rPr>
              <a:t>yajya</a:t>
            </a:r>
            <a:r>
              <a:rPr lang="en-US" sz="2400" b="1" spc="-70" dirty="0">
                <a:latin typeface="Constantia" panose="02030602050306030303" pitchFamily="18" charset="0"/>
              </a:rPr>
              <a:t> </a:t>
            </a:r>
            <a:r>
              <a:rPr lang="en-US" sz="2400" b="1" spc="-70" dirty="0" err="1">
                <a:latin typeface="Constantia" panose="02030602050306030303" pitchFamily="18" charset="0"/>
              </a:rPr>
              <a:t>kure</a:t>
            </a:r>
            <a:r>
              <a:rPr lang="en-US" sz="2400" b="1" spc="-70" dirty="0">
                <a:latin typeface="Constantia" panose="02030602050306030303" pitchFamily="18" charset="0"/>
              </a:rPr>
              <a:t> </a:t>
            </a:r>
            <a:r>
              <a:rPr lang="en-US" sz="2400" b="1" spc="-70" dirty="0" err="1">
                <a:latin typeface="Constantia" panose="02030602050306030303" pitchFamily="18" charset="0"/>
              </a:rPr>
              <a:t>y’ibishobora</a:t>
            </a:r>
            <a:r>
              <a:rPr lang="en-US" sz="2400" b="1" spc="-70" dirty="0">
                <a:latin typeface="Constantia" panose="02030602050306030303" pitchFamily="18" charset="0"/>
              </a:rPr>
              <a:t> </a:t>
            </a:r>
            <a:r>
              <a:rPr lang="en-US" sz="2400" b="1" spc="-70" dirty="0" err="1">
                <a:latin typeface="Constantia" panose="02030602050306030303" pitchFamily="18" charset="0"/>
              </a:rPr>
              <a:t>kwangiza</a:t>
            </a:r>
            <a:r>
              <a:rPr lang="en-US" sz="2400" b="1" spc="-70" dirty="0">
                <a:latin typeface="Constantia" panose="02030602050306030303" pitchFamily="18" charset="0"/>
              </a:rPr>
              <a:t> </a:t>
            </a:r>
            <a:r>
              <a:rPr lang="en-US" sz="2400" b="1" spc="-70" dirty="0" err="1">
                <a:latin typeface="Constantia" panose="02030602050306030303" pitchFamily="18" charset="0"/>
              </a:rPr>
              <a:t>imibereho</a:t>
            </a:r>
            <a:r>
              <a:rPr lang="en-US" sz="2400" b="1" spc="-70" dirty="0">
                <a:latin typeface="Constantia" panose="02030602050306030303" pitchFamily="18" charset="0"/>
              </a:rPr>
              <a:t> ye. </a:t>
            </a:r>
            <a:r>
              <a:rPr lang="en-US" sz="2400" b="1" spc="-70" dirty="0" err="1">
                <a:latin typeface="Constantia" panose="02030602050306030303" pitchFamily="18" charset="0"/>
              </a:rPr>
              <a:t>Yamweretse</a:t>
            </a:r>
            <a:r>
              <a:rPr lang="en-US" sz="2400" b="1" spc="-70" dirty="0">
                <a:latin typeface="Constantia" panose="02030602050306030303" pitchFamily="18" charset="0"/>
              </a:rPr>
              <a:t> </a:t>
            </a:r>
            <a:r>
              <a:rPr lang="en-US" sz="2400" b="1" spc="-70" dirty="0" err="1">
                <a:latin typeface="Constantia" panose="02030602050306030303" pitchFamily="18" charset="0"/>
              </a:rPr>
              <a:t>ubugoryi</a:t>
            </a:r>
            <a:r>
              <a:rPr lang="en-US" sz="2400" b="1" spc="-70" dirty="0">
                <a:latin typeface="Constantia" panose="02030602050306030303" pitchFamily="18" charset="0"/>
              </a:rPr>
              <a:t> </a:t>
            </a:r>
            <a:r>
              <a:rPr lang="en-US" sz="2400" b="1" spc="-70" dirty="0" err="1">
                <a:latin typeface="Constantia" panose="02030602050306030303" pitchFamily="18" charset="0"/>
              </a:rPr>
              <a:t>n’icyaha</a:t>
            </a:r>
            <a:r>
              <a:rPr lang="en-US" sz="2400" b="1" spc="-70" dirty="0">
                <a:latin typeface="Constantia" panose="02030602050306030303" pitchFamily="18" charset="0"/>
              </a:rPr>
              <a:t> </a:t>
            </a:r>
            <a:r>
              <a:rPr lang="en-US" sz="2400" b="1" spc="-70" dirty="0" err="1">
                <a:latin typeface="Constantia" panose="02030602050306030303" pitchFamily="18" charset="0"/>
              </a:rPr>
              <a:t>byo</a:t>
            </a:r>
            <a:r>
              <a:rPr lang="en-US" sz="2400" b="1" spc="-70" dirty="0">
                <a:latin typeface="Constantia" panose="02030602050306030303" pitchFamily="18" charset="0"/>
              </a:rPr>
              <a:t> </a:t>
            </a:r>
            <a:r>
              <a:rPr lang="en-US" sz="2400" b="1" spc="-70" dirty="0" err="1">
                <a:latin typeface="Constantia" panose="02030602050306030303" pitchFamily="18" charset="0"/>
              </a:rPr>
              <a:t>gusenga</a:t>
            </a:r>
            <a:r>
              <a:rPr lang="en-US" sz="2400" b="1" spc="-70" dirty="0">
                <a:latin typeface="Constantia" panose="02030602050306030303" pitchFamily="18" charset="0"/>
              </a:rPr>
              <a:t> </a:t>
            </a:r>
            <a:r>
              <a:rPr lang="en-US" sz="2400" b="1" spc="-70" dirty="0" err="1">
                <a:latin typeface="Constantia" panose="02030602050306030303" pitchFamily="18" charset="0"/>
              </a:rPr>
              <a:t>ibigirwamana</a:t>
            </a:r>
            <a:r>
              <a:rPr lang="en-US" sz="2400" b="1" spc="-70" dirty="0">
                <a:latin typeface="Constantia" panose="02030602050306030303" pitchFamily="18" charset="0"/>
              </a:rPr>
              <a:t>, </a:t>
            </a:r>
            <a:r>
              <a:rPr lang="en-US" sz="2400" b="1" spc="-70" dirty="0" err="1">
                <a:latin typeface="Constantia" panose="02030602050306030303" pitchFamily="18" charset="0"/>
              </a:rPr>
              <a:t>kandi</a:t>
            </a:r>
            <a:r>
              <a:rPr lang="en-US" sz="2400" b="1" spc="-70" dirty="0">
                <a:latin typeface="Constantia" panose="02030602050306030303" pitchFamily="18" charset="0"/>
              </a:rPr>
              <a:t> </a:t>
            </a:r>
            <a:r>
              <a:rPr lang="en-US" sz="2400" b="1" spc="-70" dirty="0" err="1">
                <a:latin typeface="Constantia" panose="02030602050306030303" pitchFamily="18" charset="0"/>
              </a:rPr>
              <a:t>amwigisha</a:t>
            </a:r>
            <a:r>
              <a:rPr lang="en-US" sz="2400" b="1" spc="-70" dirty="0">
                <a:latin typeface="Constantia" panose="02030602050306030303" pitchFamily="18" charset="0"/>
              </a:rPr>
              <a:t> </a:t>
            </a:r>
            <a:r>
              <a:rPr lang="en-US" sz="2400" b="1" spc="-70" dirty="0" err="1">
                <a:latin typeface="Constantia" panose="02030602050306030303" pitchFamily="18" charset="0"/>
              </a:rPr>
              <a:t>akiri</a:t>
            </a:r>
            <a:r>
              <a:rPr lang="en-US" sz="2400" b="1" spc="-70" dirty="0">
                <a:latin typeface="Constantia" panose="02030602050306030303" pitchFamily="18" charset="0"/>
              </a:rPr>
              <a:t> </a:t>
            </a:r>
            <a:r>
              <a:rPr lang="en-US" sz="2400" b="1" spc="-70" dirty="0" err="1">
                <a:latin typeface="Constantia" panose="02030602050306030303" pitchFamily="18" charset="0"/>
              </a:rPr>
              <a:t>muto</a:t>
            </a:r>
            <a:r>
              <a:rPr lang="en-US" sz="2400" b="1" spc="-70" dirty="0">
                <a:latin typeface="Constantia" panose="02030602050306030303" pitchFamily="18" charset="0"/>
              </a:rPr>
              <a:t> </a:t>
            </a:r>
            <a:r>
              <a:rPr lang="en-US" sz="2400" b="1" spc="-70" dirty="0" err="1">
                <a:latin typeface="Constantia" panose="02030602050306030303" pitchFamily="18" charset="0"/>
              </a:rPr>
              <a:t>kwicisha</a:t>
            </a:r>
            <a:r>
              <a:rPr lang="en-US" sz="2400" b="1" spc="-70" dirty="0">
                <a:latin typeface="Constantia" panose="02030602050306030303" pitchFamily="18" charset="0"/>
              </a:rPr>
              <a:t> </a:t>
            </a:r>
            <a:r>
              <a:rPr lang="en-US" sz="2400" b="1" spc="-70" dirty="0" err="1">
                <a:latin typeface="Constantia" panose="02030602050306030303" pitchFamily="18" charset="0"/>
              </a:rPr>
              <a:t>bugufi</a:t>
            </a:r>
            <a:r>
              <a:rPr lang="en-US" sz="2400" b="1" spc="-70" dirty="0">
                <a:latin typeface="Constantia" panose="02030602050306030303" pitchFamily="18" charset="0"/>
              </a:rPr>
              <a:t> </a:t>
            </a:r>
            <a:r>
              <a:rPr lang="en-US" sz="2400" b="1" spc="-70" dirty="0" err="1">
                <a:latin typeface="Constantia" panose="02030602050306030303" pitchFamily="18" charset="0"/>
              </a:rPr>
              <a:t>agasenga</a:t>
            </a:r>
            <a:r>
              <a:rPr lang="en-US" sz="2400" b="1" spc="-70" dirty="0">
                <a:latin typeface="Constantia" panose="02030602050306030303" pitchFamily="18" charset="0"/>
              </a:rPr>
              <a:t> Imana </a:t>
            </a:r>
            <a:r>
              <a:rPr lang="en-US" sz="2400" b="1" spc="-70" dirty="0" err="1">
                <a:latin typeface="Constantia" panose="02030602050306030303" pitchFamily="18" charset="0"/>
              </a:rPr>
              <a:t>nzima</a:t>
            </a:r>
            <a:r>
              <a:rPr lang="en-US" sz="2400" b="1" spc="-70" dirty="0">
                <a:latin typeface="Constantia" panose="02030602050306030303" pitchFamily="18" charset="0"/>
              </a:rPr>
              <a:t>, </a:t>
            </a:r>
            <a:r>
              <a:rPr lang="en-US" sz="2400" b="1" spc="-70" dirty="0" err="1">
                <a:latin typeface="Constantia" panose="02030602050306030303" pitchFamily="18" charset="0"/>
              </a:rPr>
              <a:t>yo</a:t>
            </a:r>
            <a:r>
              <a:rPr lang="en-US" sz="2400" b="1" spc="-70" dirty="0">
                <a:latin typeface="Constantia" panose="02030602050306030303" pitchFamily="18" charset="0"/>
              </a:rPr>
              <a:t> </a:t>
            </a:r>
            <a:r>
              <a:rPr lang="en-US" sz="2400" b="1" spc="-70" dirty="0" err="1">
                <a:latin typeface="Constantia" panose="02030602050306030303" pitchFamily="18" charset="0"/>
              </a:rPr>
              <a:t>yonyine</a:t>
            </a:r>
            <a:r>
              <a:rPr lang="en-US" sz="2400" b="1" spc="-70" dirty="0">
                <a:latin typeface="Constantia" panose="02030602050306030303" pitchFamily="18" charset="0"/>
              </a:rPr>
              <a:t> </a:t>
            </a:r>
            <a:r>
              <a:rPr lang="en-US" sz="2400" b="1" spc="-70" dirty="0" err="1">
                <a:latin typeface="Constantia" panose="02030602050306030303" pitchFamily="18" charset="0"/>
              </a:rPr>
              <a:t>ishobora</a:t>
            </a:r>
            <a:r>
              <a:rPr lang="en-US" sz="2400" b="1" spc="-70" dirty="0">
                <a:latin typeface="Constantia" panose="02030602050306030303" pitchFamily="18" charset="0"/>
              </a:rPr>
              <a:t> </a:t>
            </a:r>
            <a:r>
              <a:rPr lang="en-US" sz="2400" b="1" spc="-70" dirty="0" err="1">
                <a:latin typeface="Constantia" panose="02030602050306030303" pitchFamily="18" charset="0"/>
              </a:rPr>
              <a:t>kumwumva</a:t>
            </a:r>
            <a:r>
              <a:rPr lang="en-US" sz="2400" b="1" spc="-70" dirty="0">
                <a:latin typeface="Constantia" panose="02030602050306030303" pitchFamily="18" charset="0"/>
              </a:rPr>
              <a:t> </a:t>
            </a:r>
            <a:r>
              <a:rPr lang="en-US" sz="2400" b="1" spc="-70" dirty="0" err="1">
                <a:latin typeface="Constantia" panose="02030602050306030303" pitchFamily="18" charset="0"/>
              </a:rPr>
              <a:t>kandi</a:t>
            </a:r>
            <a:r>
              <a:rPr lang="en-US" sz="2400" b="1" spc="-70" dirty="0">
                <a:latin typeface="Constantia" panose="02030602050306030303" pitchFamily="18" charset="0"/>
              </a:rPr>
              <a:t> </a:t>
            </a:r>
            <a:r>
              <a:rPr lang="en-US" sz="2400" b="1" spc="-70" dirty="0" err="1">
                <a:latin typeface="Constantia" panose="02030602050306030303" pitchFamily="18" charset="0"/>
              </a:rPr>
              <a:t>ikamufasha</a:t>
            </a:r>
            <a:r>
              <a:rPr lang="en-US" sz="2400" b="1" spc="-70" dirty="0">
                <a:latin typeface="Constantia" panose="02030602050306030303" pitchFamily="18" charset="0"/>
              </a:rPr>
              <a:t> </a:t>
            </a:r>
            <a:r>
              <a:rPr lang="en-US" sz="2400" b="1" spc="-70" dirty="0" err="1">
                <a:latin typeface="Constantia" panose="02030602050306030303" pitchFamily="18" charset="0"/>
              </a:rPr>
              <a:t>igihe</a:t>
            </a:r>
            <a:r>
              <a:rPr lang="en-US" sz="2400" b="1" spc="-70" dirty="0">
                <a:latin typeface="Constantia" panose="02030602050306030303" pitchFamily="18" charset="0"/>
              </a:rPr>
              <a:t> </a:t>
            </a:r>
            <a:r>
              <a:rPr lang="en-US" sz="2400" b="1" spc="-70" dirty="0" err="1">
                <a:latin typeface="Constantia" panose="02030602050306030303" pitchFamily="18" charset="0"/>
              </a:rPr>
              <a:t>cyose</a:t>
            </a:r>
            <a:r>
              <a:rPr lang="en-US" sz="2400" b="1" spc="-70" dirty="0">
                <a:latin typeface="Constantia" panose="02030602050306030303" pitchFamily="18" charset="0"/>
              </a:rPr>
              <a:t> </a:t>
            </a:r>
            <a:r>
              <a:rPr lang="en-US" sz="2400" b="1" spc="-70" dirty="0" err="1">
                <a:latin typeface="Constantia" panose="02030602050306030303" pitchFamily="18" charset="0"/>
              </a:rPr>
              <a:t>ayitakiye</a:t>
            </a:r>
            <a:r>
              <a:rPr lang="en" sz="2400" b="1" spc="-70" dirty="0">
                <a:latin typeface="Constantia" panose="02030602050306030303" pitchFamily="18" charset="0"/>
              </a:rPr>
              <a:t>.”</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5649239" y="6061180"/>
            <a:ext cx="5586209" cy="338554"/>
          </a:xfrm>
          <a:prstGeom prst="rect">
            <a:avLst/>
          </a:prstGeom>
          <a:noFill/>
        </p:spPr>
        <p:txBody>
          <a:bodyPr wrap="none" rtlCol="0">
            <a:spAutoFit/>
          </a:bodyPr>
          <a:lstStyle/>
          <a:p>
            <a:pPr algn="r"/>
            <a:r>
              <a:rPr lang="en" sz="1600" b="1" dirty="0"/>
              <a:t>E.G. White, </a:t>
            </a:r>
            <a:r>
              <a:rPr lang="en" sz="1600" b="1" i="1" dirty="0"/>
              <a:t>A</a:t>
            </a:r>
            <a:r>
              <a:rPr lang="en-GB" sz="1600" b="1" i="1" dirty="0"/>
              <a:t>b</a:t>
            </a:r>
            <a:r>
              <a:rPr lang="en" sz="1600" b="1" i="1" dirty="0" err="1"/>
              <a:t>akurambere</a:t>
            </a:r>
            <a:r>
              <a:rPr lang="en" sz="1600" b="1" i="1" dirty="0"/>
              <a:t> </a:t>
            </a:r>
            <a:r>
              <a:rPr lang="en" sz="1600" b="1" i="1" dirty="0" err="1"/>
              <a:t>n’Abahanuzi</a:t>
            </a:r>
            <a:r>
              <a:rPr lang="en" sz="1600" b="1" dirty="0"/>
              <a:t>, </a:t>
            </a:r>
            <a:r>
              <a:rPr lang="en" sz="1600" b="1" dirty="0" err="1"/>
              <a:t>igice</a:t>
            </a:r>
            <a:r>
              <a:rPr lang="en" sz="1600" b="1" dirty="0"/>
              <a:t> </a:t>
            </a:r>
            <a:r>
              <a:rPr lang="en" sz="1600" b="1" dirty="0" err="1"/>
              <a:t>cya</a:t>
            </a:r>
            <a:r>
              <a:rPr lang="en" sz="1600" b="1" dirty="0"/>
              <a:t> 22, p. 161</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902</TotalTime>
  <Words>1530</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Constantia</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124</cp:revision>
  <dcterms:created xsi:type="dcterms:W3CDTF">2025-06-14T14:00:46Z</dcterms:created>
  <dcterms:modified xsi:type="dcterms:W3CDTF">2025-07-03T18:56:04Z</dcterms:modified>
</cp:coreProperties>
</file>