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1" r:id="rId4"/>
    <p:sldId id="257" r:id="rId5"/>
    <p:sldId id="258" r:id="rId6"/>
    <p:sldId id="292" r:id="rId7"/>
    <p:sldId id="290" r:id="rId8"/>
    <p:sldId id="261" r:id="rId9"/>
    <p:sldId id="289" r:id="rId10"/>
    <p:sldId id="263" r:id="rId11"/>
    <p:sldId id="264" r:id="rId12"/>
    <p:sldId id="28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0B9"/>
    <a:srgbClr val="D9EFDB"/>
    <a:srgbClr val="E8F5E9"/>
    <a:srgbClr val="63D37D"/>
    <a:srgbClr val="CDEBD1"/>
    <a:srgbClr val="EDE4CC"/>
    <a:srgbClr val="F2DB51"/>
    <a:srgbClr val="29A045"/>
    <a:srgbClr val="A8A400"/>
    <a:srgbClr val="B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4" autoAdjust="0"/>
    <p:restoredTop sz="94637"/>
  </p:normalViewPr>
  <p:slideViewPr>
    <p:cSldViewPr snapToGrid="0">
      <p:cViewPr varScale="1">
        <p:scale>
          <a:sx n="101" d="100"/>
          <a:sy n="101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DB225-1005-4F29-8F14-A69C4A73B38B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9F92ABD-1E06-491A-8A59-7BFFC995D695}">
      <dgm:prSet custT="1"/>
      <dgm:spPr>
        <a:ln w="38100">
          <a:solidFill>
            <a:schemeClr val="accent2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2000" b="1" spc="-70" baseline="0" dirty="0">
              <a:solidFill>
                <a:schemeClr val="accent2">
                  <a:lumMod val="50000"/>
                </a:schemeClr>
              </a:solidFill>
            </a:rPr>
            <a:t>MBONA</a:t>
          </a:r>
          <a:r>
            <a:rPr lang="en" sz="2000" b="1" spc="-70" baseline="0" dirty="0"/>
            <a:t>: </a:t>
          </a:r>
          <a:r>
            <a:rPr lang="en-GB" sz="2000" b="1" spc="-70" baseline="0" dirty="0"/>
            <a:t>Imana </a:t>
          </a:r>
          <a:r>
            <a:rPr lang="en-GB" sz="2000" b="1" spc="-70" baseline="0" dirty="0" err="1"/>
            <a:t>ntiyirengagiza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imibabaro</a:t>
          </a:r>
          <a:r>
            <a:rPr lang="en-GB" sz="2000" b="1" spc="-70" baseline="0" dirty="0"/>
            <a:t>. </a:t>
          </a:r>
          <a:r>
            <a:rPr lang="en-GB" sz="2000" b="1" spc="-70" baseline="0" dirty="0" err="1"/>
            <a:t>Ibona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byose</a:t>
          </a:r>
          <a:r>
            <a:rPr lang="en-GB" sz="2000" b="1" spc="-70" baseline="0" dirty="0"/>
            <a:t>. </a:t>
          </a:r>
          <a:r>
            <a:rPr lang="en-GB" sz="2000" b="1" spc="-70" baseline="0" dirty="0" err="1"/>
            <a:t>By’umwihariko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ibona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kubabazwa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n’akarengane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bikorerwa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ubwoko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bwayo</a:t>
          </a:r>
          <a:br>
            <a:rPr lang="en-GB" sz="2000" b="1" spc="-70" baseline="0" dirty="0"/>
          </a:br>
          <a:r>
            <a:rPr lang="en" sz="2000" b="1" spc="-70" baseline="0" dirty="0"/>
            <a:t>(2 Abami 9:26)</a:t>
          </a:r>
          <a:endParaRPr lang="es-ES" sz="2000" spc="-70" baseline="0" dirty="0"/>
        </a:p>
      </dgm:t>
    </dgm:pt>
    <dgm:pt modelId="{01278C7D-57E8-4666-BEA9-08329EBD78DA}" type="parTrans" cxnId="{C2CF78F7-6CEA-49F7-84BF-2C9526F46690}">
      <dgm:prSet/>
      <dgm:spPr/>
      <dgm:t>
        <a:bodyPr/>
        <a:lstStyle/>
        <a:p>
          <a:endParaRPr lang="es-ES" sz="2000"/>
        </a:p>
      </dgm:t>
    </dgm:pt>
    <dgm:pt modelId="{93304584-F568-46C9-A44D-E1A09BCCE358}" type="sibTrans" cxnId="{C2CF78F7-6CEA-49F7-84BF-2C9526F46690}">
      <dgm:prSet/>
      <dgm:spPr/>
      <dgm:t>
        <a:bodyPr/>
        <a:lstStyle/>
        <a:p>
          <a:endParaRPr lang="es-ES" sz="2000"/>
        </a:p>
      </dgm:t>
    </dgm:pt>
    <dgm:pt modelId="{65B9A114-D38F-42B8-B891-B31CEE910472}">
      <dgm:prSet custT="1"/>
      <dgm:spPr>
        <a:ln w="38100">
          <a:solidFill>
            <a:schemeClr val="accent4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2000" b="1" spc="-70" baseline="0" dirty="0">
              <a:solidFill>
                <a:schemeClr val="accent4">
                  <a:lumMod val="50000"/>
                </a:schemeClr>
              </a:solidFill>
            </a:rPr>
            <a:t>MANUWE</a:t>
          </a:r>
          <a:r>
            <a:rPr lang="en" sz="2000" b="1" spc="-70" baseline="0" dirty="0"/>
            <a:t>: </a:t>
          </a:r>
          <a:r>
            <a:rPr lang="en-GB" sz="2000" b="1" spc="-70" baseline="0" dirty="0"/>
            <a:t>Imana </a:t>
          </a:r>
          <a:r>
            <a:rPr lang="en-GB" sz="2000" b="1" spc="-70" baseline="0" dirty="0" err="1"/>
            <a:t>ntirēbēra</a:t>
          </a:r>
          <a:r>
            <a:rPr lang="en-GB" sz="2000" b="1" spc="-70" baseline="0" dirty="0"/>
            <a:t>. </a:t>
          </a:r>
          <a:r>
            <a:rPr lang="en-GB" sz="2000" b="1" spc="-70" baseline="0" dirty="0" err="1"/>
            <a:t>Imanurwa</a:t>
          </a:r>
          <a:r>
            <a:rPr lang="en-GB" sz="2000" b="1" spc="-70" baseline="0" dirty="0"/>
            <a:t> no </a:t>
          </a:r>
          <a:r>
            <a:rPr lang="en-GB" sz="2000" b="1" spc="-70" baseline="0" dirty="0" err="1"/>
            <a:t>kugendera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hagati</a:t>
          </a:r>
          <a:r>
            <a:rPr lang="en-GB" sz="2000" b="1" spc="-70" baseline="0" dirty="0"/>
            <a:t> muri </a:t>
          </a:r>
          <a:r>
            <a:rPr lang="en-GB" sz="2000" b="1" spc="-70" baseline="0" dirty="0" err="1"/>
            <a:t>twe</a:t>
          </a:r>
          <a:r>
            <a:rPr lang="en-GB" sz="2000" b="1" spc="-70" baseline="0" dirty="0"/>
            <a:t>. </a:t>
          </a:r>
          <a:r>
            <a:rPr lang="en-GB" sz="2000" b="1" spc="-70" baseline="0" dirty="0" err="1"/>
            <a:t>Yibera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hagati</a:t>
          </a:r>
          <a:r>
            <a:rPr lang="en-GB" sz="2000" b="1" spc="-70" baseline="0" dirty="0"/>
            <a:t> mu </a:t>
          </a:r>
          <a:r>
            <a:rPr lang="en-GB" sz="2000" b="1" spc="-70" baseline="0" dirty="0" err="1"/>
            <a:t>bantu</a:t>
          </a:r>
          <a:br>
            <a:rPr lang="es-ES" sz="2000" b="1" spc="-70" baseline="0" dirty="0"/>
          </a:br>
          <a:r>
            <a:rPr lang="en" sz="2000" b="1" spc="-70" baseline="0" dirty="0"/>
            <a:t>(Kuva 29:45; Yohana 14:16–17)</a:t>
          </a:r>
          <a:endParaRPr lang="es-ES" sz="2000" spc="-70" baseline="0" dirty="0"/>
        </a:p>
      </dgm:t>
    </dgm:pt>
    <dgm:pt modelId="{A5855C3B-F51B-48A1-9EC3-D8531464CB44}" type="parTrans" cxnId="{75E84018-6BD2-4D44-AEE8-70CC63B6B989}">
      <dgm:prSet/>
      <dgm:spPr/>
      <dgm:t>
        <a:bodyPr/>
        <a:lstStyle/>
        <a:p>
          <a:endParaRPr lang="es-ES" sz="2000"/>
        </a:p>
      </dgm:t>
    </dgm:pt>
    <dgm:pt modelId="{3CBAD9DE-1594-4FF3-B88F-1BEA16484D0B}" type="sibTrans" cxnId="{75E84018-6BD2-4D44-AEE8-70CC63B6B989}">
      <dgm:prSet/>
      <dgm:spPr/>
      <dgm:t>
        <a:bodyPr/>
        <a:lstStyle/>
        <a:p>
          <a:endParaRPr lang="es-ES" sz="2000"/>
        </a:p>
      </dgm:t>
    </dgm:pt>
    <dgm:pt modelId="{F2B6D1BB-F7F7-4623-A08F-E5685867016A}">
      <dgm:prSet custT="1"/>
      <dgm:spPr>
        <a:ln w="381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2000" b="1" dirty="0">
              <a:solidFill>
                <a:schemeClr val="accent3">
                  <a:lumMod val="50000"/>
                </a:schemeClr>
              </a:solidFill>
            </a:rPr>
            <a:t>MBAKŪRE</a:t>
          </a:r>
          <a:r>
            <a:rPr lang="en" sz="2000" b="1" dirty="0"/>
            <a:t>: </a:t>
          </a:r>
          <a:r>
            <a:rPr lang="en-GB" sz="2000" b="1" dirty="0"/>
            <a:t>Imana, mu </a:t>
          </a:r>
          <a:r>
            <a:rPr lang="en-GB" sz="2000" b="1" dirty="0" err="1"/>
            <a:t>gihe</a:t>
          </a:r>
          <a:r>
            <a:rPr lang="en-GB" sz="2000" b="1" dirty="0"/>
            <a:t> </a:t>
          </a:r>
          <a:r>
            <a:rPr lang="en-GB" sz="2000" b="1" dirty="0" err="1"/>
            <a:t>cyayo</a:t>
          </a:r>
          <a:r>
            <a:rPr lang="en-GB" sz="2000" b="1" dirty="0"/>
            <a:t>, </a:t>
          </a:r>
          <a:r>
            <a:rPr lang="en-GB" sz="2000" b="1" dirty="0" err="1"/>
            <a:t>irakora</a:t>
          </a:r>
          <a:r>
            <a:rPr lang="en-GB" sz="2000" b="1" dirty="0"/>
            <a:t> </a:t>
          </a:r>
          <a:r>
            <a:rPr lang="en-GB" sz="2000" b="1" dirty="0" err="1"/>
            <a:t>kugira</a:t>
          </a:r>
          <a:r>
            <a:rPr lang="en-GB" sz="2000" b="1" dirty="0"/>
            <a:t> </a:t>
          </a:r>
          <a:r>
            <a:rPr lang="en-GB" sz="2000" b="1" dirty="0" err="1"/>
            <a:t>ngo</a:t>
          </a:r>
          <a:r>
            <a:rPr lang="en-GB" sz="2000" b="1" dirty="0"/>
            <a:t> </a:t>
          </a:r>
          <a:r>
            <a:rPr lang="en-GB" sz="2000" b="1" dirty="0" err="1"/>
            <a:t>idukize</a:t>
          </a:r>
          <a:r>
            <a:rPr lang="en-GB" sz="2000" b="1" dirty="0"/>
            <a:t> </a:t>
          </a:r>
          <a:r>
            <a:rPr lang="en-GB" sz="2000" b="1" dirty="0" err="1"/>
            <a:t>imibabaro</a:t>
          </a:r>
          <a:r>
            <a:rPr lang="en-GB" sz="2000" b="1" dirty="0"/>
            <a:t> </a:t>
          </a:r>
          <a:r>
            <a:rPr lang="en-GB" sz="2000" b="1" dirty="0" err="1"/>
            <a:t>kandi</a:t>
          </a:r>
          <a:r>
            <a:rPr lang="en-GB" sz="2000" b="1" dirty="0"/>
            <a:t> </a:t>
          </a:r>
          <a:r>
            <a:rPr lang="en-GB" sz="2000" b="1" dirty="0" err="1"/>
            <a:t>isohoze</a:t>
          </a:r>
          <a:r>
            <a:rPr lang="en-GB" sz="2000" b="1" dirty="0"/>
            <a:t> </a:t>
          </a:r>
          <a:r>
            <a:rPr lang="en-GB" sz="2000" b="1" dirty="0" err="1"/>
            <a:t>amasezerano</a:t>
          </a:r>
          <a:r>
            <a:rPr lang="en-GB" sz="2000" b="1" dirty="0"/>
            <a:t> </a:t>
          </a:r>
          <a:r>
            <a:rPr lang="en-GB" sz="2000" b="1" dirty="0" err="1"/>
            <a:t>yayo</a:t>
          </a:r>
          <a:r>
            <a:rPr lang="en-GB" sz="2000" b="1" dirty="0"/>
            <a:t> </a:t>
          </a:r>
          <a:r>
            <a:rPr lang="en" sz="2000" b="1" dirty="0"/>
            <a:t>(</a:t>
          </a:r>
          <a:r>
            <a:rPr lang="en" sz="2000" b="1" dirty="0" err="1"/>
            <a:t>Yeremiya</a:t>
          </a:r>
          <a:r>
            <a:rPr lang="en" sz="2000" b="1" dirty="0"/>
            <a:t> 29:11)</a:t>
          </a:r>
          <a:endParaRPr lang="es-ES" sz="2000" dirty="0"/>
        </a:p>
      </dgm:t>
    </dgm:pt>
    <dgm:pt modelId="{3F4AFA4B-382E-449B-93F5-C94D50698218}" type="parTrans" cxnId="{8FE6CD90-7B24-4EAF-B932-770EE0E4D197}">
      <dgm:prSet/>
      <dgm:spPr/>
      <dgm:t>
        <a:bodyPr/>
        <a:lstStyle/>
        <a:p>
          <a:endParaRPr lang="es-ES" sz="2000"/>
        </a:p>
      </dgm:t>
    </dgm:pt>
    <dgm:pt modelId="{210EAB51-A7B3-40BA-9BA7-3BDDF6AFC4DB}" type="sibTrans" cxnId="{8FE6CD90-7B24-4EAF-B932-770EE0E4D197}">
      <dgm:prSet/>
      <dgm:spPr/>
      <dgm:t>
        <a:bodyPr/>
        <a:lstStyle/>
        <a:p>
          <a:endParaRPr lang="es-ES" sz="2000"/>
        </a:p>
      </dgm:t>
    </dgm:pt>
    <dgm:pt modelId="{7D7C4CE1-5C7D-4237-94BE-437E5EE34D8E}" type="pres">
      <dgm:prSet presAssocID="{677DB225-1005-4F29-8F14-A69C4A73B38B}" presName="CompostProcess" presStyleCnt="0">
        <dgm:presLayoutVars>
          <dgm:dir/>
          <dgm:resizeHandles val="exact"/>
        </dgm:presLayoutVars>
      </dgm:prSet>
      <dgm:spPr/>
    </dgm:pt>
    <dgm:pt modelId="{B5574814-E0CD-4457-A488-DF16CA565BEA}" type="pres">
      <dgm:prSet presAssocID="{677DB225-1005-4F29-8F14-A69C4A73B38B}" presName="arrow" presStyleLbl="bgShp" presStyleIdx="0" presStyleCnt="1" custScaleX="116674"/>
      <dgm:spPr>
        <a:prstGeom prst="quadArrowCallout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F045FBC6-9898-47E0-BA3A-4ED1270339F1}" type="pres">
      <dgm:prSet presAssocID="{677DB225-1005-4F29-8F14-A69C4A73B38B}" presName="linearProcess" presStyleCnt="0"/>
      <dgm:spPr/>
    </dgm:pt>
    <dgm:pt modelId="{94D1E227-41BF-433C-96AC-C9EF8410215C}" type="pres">
      <dgm:prSet presAssocID="{59F92ABD-1E06-491A-8A59-7BFFC995D695}" presName="textNode" presStyleLbl="node1" presStyleIdx="0" presStyleCnt="3" custScaleY="184192" custLinFactNeighborX="76779">
        <dgm:presLayoutVars>
          <dgm:bulletEnabled val="1"/>
        </dgm:presLayoutVars>
      </dgm:prSet>
      <dgm:spPr/>
    </dgm:pt>
    <dgm:pt modelId="{180C53CF-35E6-44B7-B3BB-D05153041CBC}" type="pres">
      <dgm:prSet presAssocID="{93304584-F568-46C9-A44D-E1A09BCCE358}" presName="sibTrans" presStyleCnt="0"/>
      <dgm:spPr/>
    </dgm:pt>
    <dgm:pt modelId="{AC825C12-AF42-4BA1-AA13-23C63E1A3627}" type="pres">
      <dgm:prSet presAssocID="{65B9A114-D38F-42B8-B891-B31CEE910472}" presName="textNode" presStyleLbl="node1" presStyleIdx="1" presStyleCnt="3" custScaleY="184192" custLinFactNeighborX="-2032">
        <dgm:presLayoutVars>
          <dgm:bulletEnabled val="1"/>
        </dgm:presLayoutVars>
      </dgm:prSet>
      <dgm:spPr/>
    </dgm:pt>
    <dgm:pt modelId="{FF9FF2A5-D338-41B7-BC20-8410AB5F3728}" type="pres">
      <dgm:prSet presAssocID="{3CBAD9DE-1594-4FF3-B88F-1BEA16484D0B}" presName="sibTrans" presStyleCnt="0"/>
      <dgm:spPr/>
    </dgm:pt>
    <dgm:pt modelId="{A6E77D58-24DC-441B-B8F3-E72D2F642819}" type="pres">
      <dgm:prSet presAssocID="{F2B6D1BB-F7F7-4623-A08F-E5685867016A}" presName="textNode" presStyleLbl="node1" presStyleIdx="2" presStyleCnt="3" custScaleY="184192" custLinFactNeighborX="-81454">
        <dgm:presLayoutVars>
          <dgm:bulletEnabled val="1"/>
        </dgm:presLayoutVars>
      </dgm:prSet>
      <dgm:spPr/>
    </dgm:pt>
  </dgm:ptLst>
  <dgm:cxnLst>
    <dgm:cxn modelId="{75E84018-6BD2-4D44-AEE8-70CC63B6B989}" srcId="{677DB225-1005-4F29-8F14-A69C4A73B38B}" destId="{65B9A114-D38F-42B8-B891-B31CEE910472}" srcOrd="1" destOrd="0" parTransId="{A5855C3B-F51B-48A1-9EC3-D8531464CB44}" sibTransId="{3CBAD9DE-1594-4FF3-B88F-1BEA16484D0B}"/>
    <dgm:cxn modelId="{8B869031-5BCF-4A10-97E9-4BAC875EB198}" type="presOf" srcId="{F2B6D1BB-F7F7-4623-A08F-E5685867016A}" destId="{A6E77D58-24DC-441B-B8F3-E72D2F642819}" srcOrd="0" destOrd="0" presId="urn:microsoft.com/office/officeart/2005/8/layout/hProcess9"/>
    <dgm:cxn modelId="{1BDD4260-139F-49FB-AA7F-A78480C9F2B8}" type="presOf" srcId="{59F92ABD-1E06-491A-8A59-7BFFC995D695}" destId="{94D1E227-41BF-433C-96AC-C9EF8410215C}" srcOrd="0" destOrd="0" presId="urn:microsoft.com/office/officeart/2005/8/layout/hProcess9"/>
    <dgm:cxn modelId="{8FE6CD90-7B24-4EAF-B932-770EE0E4D197}" srcId="{677DB225-1005-4F29-8F14-A69C4A73B38B}" destId="{F2B6D1BB-F7F7-4623-A08F-E5685867016A}" srcOrd="2" destOrd="0" parTransId="{3F4AFA4B-382E-449B-93F5-C94D50698218}" sibTransId="{210EAB51-A7B3-40BA-9BA7-3BDDF6AFC4DB}"/>
    <dgm:cxn modelId="{13A87EA3-131A-4FF0-951E-D032F986B7FE}" type="presOf" srcId="{677DB225-1005-4F29-8F14-A69C4A73B38B}" destId="{7D7C4CE1-5C7D-4237-94BE-437E5EE34D8E}" srcOrd="0" destOrd="0" presId="urn:microsoft.com/office/officeart/2005/8/layout/hProcess9"/>
    <dgm:cxn modelId="{8A5292E0-B557-4CB8-95CF-C490314F0CD9}" type="presOf" srcId="{65B9A114-D38F-42B8-B891-B31CEE910472}" destId="{AC825C12-AF42-4BA1-AA13-23C63E1A3627}" srcOrd="0" destOrd="0" presId="urn:microsoft.com/office/officeart/2005/8/layout/hProcess9"/>
    <dgm:cxn modelId="{C2CF78F7-6CEA-49F7-84BF-2C9526F46690}" srcId="{677DB225-1005-4F29-8F14-A69C4A73B38B}" destId="{59F92ABD-1E06-491A-8A59-7BFFC995D695}" srcOrd="0" destOrd="0" parTransId="{01278C7D-57E8-4666-BEA9-08329EBD78DA}" sibTransId="{93304584-F568-46C9-A44D-E1A09BCCE358}"/>
    <dgm:cxn modelId="{4DC6E260-A237-493D-A7C3-49B0C3AEFD40}" type="presParOf" srcId="{7D7C4CE1-5C7D-4237-94BE-437E5EE34D8E}" destId="{B5574814-E0CD-4457-A488-DF16CA565BEA}" srcOrd="0" destOrd="0" presId="urn:microsoft.com/office/officeart/2005/8/layout/hProcess9"/>
    <dgm:cxn modelId="{4A32E4BE-7D84-46CB-ACDF-3AFF9B862DCB}" type="presParOf" srcId="{7D7C4CE1-5C7D-4237-94BE-437E5EE34D8E}" destId="{F045FBC6-9898-47E0-BA3A-4ED1270339F1}" srcOrd="1" destOrd="0" presId="urn:microsoft.com/office/officeart/2005/8/layout/hProcess9"/>
    <dgm:cxn modelId="{2D485DD8-D3E4-491E-B811-2687D45C5B21}" type="presParOf" srcId="{F045FBC6-9898-47E0-BA3A-4ED1270339F1}" destId="{94D1E227-41BF-433C-96AC-C9EF8410215C}" srcOrd="0" destOrd="0" presId="urn:microsoft.com/office/officeart/2005/8/layout/hProcess9"/>
    <dgm:cxn modelId="{C762EDB8-AE29-4E7C-931D-1289996EDD7D}" type="presParOf" srcId="{F045FBC6-9898-47E0-BA3A-4ED1270339F1}" destId="{180C53CF-35E6-44B7-B3BB-D05153041CBC}" srcOrd="1" destOrd="0" presId="urn:microsoft.com/office/officeart/2005/8/layout/hProcess9"/>
    <dgm:cxn modelId="{AC5062B3-9C9E-447E-845A-EEEF2905BECD}" type="presParOf" srcId="{F045FBC6-9898-47E0-BA3A-4ED1270339F1}" destId="{AC825C12-AF42-4BA1-AA13-23C63E1A3627}" srcOrd="2" destOrd="0" presId="urn:microsoft.com/office/officeart/2005/8/layout/hProcess9"/>
    <dgm:cxn modelId="{2E2AA17A-A605-45DE-AF99-6D1B77B7989E}" type="presParOf" srcId="{F045FBC6-9898-47E0-BA3A-4ED1270339F1}" destId="{FF9FF2A5-D338-41B7-BC20-8410AB5F3728}" srcOrd="3" destOrd="0" presId="urn:microsoft.com/office/officeart/2005/8/layout/hProcess9"/>
    <dgm:cxn modelId="{F37D3084-0688-4B8E-BA5E-A0390763D288}" type="presParOf" srcId="{F045FBC6-9898-47E0-BA3A-4ED1270339F1}" destId="{A6E77D58-24DC-441B-B8F3-E72D2F6428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4814-E0CD-4457-A488-DF16CA565BEA}">
      <dsp:nvSpPr>
        <dsp:cNvPr id="0" name=""/>
        <dsp:cNvSpPr/>
      </dsp:nvSpPr>
      <dsp:spPr>
        <a:xfrm>
          <a:off x="49096" y="0"/>
          <a:ext cx="11773867" cy="2554544"/>
        </a:xfrm>
        <a:prstGeom prst="quadArrowCallou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D1E227-41BF-433C-96AC-C9EF8410215C}">
      <dsp:nvSpPr>
        <dsp:cNvPr id="0" name=""/>
        <dsp:cNvSpPr/>
      </dsp:nvSpPr>
      <dsp:spPr>
        <a:xfrm>
          <a:off x="517735" y="336218"/>
          <a:ext cx="3550186" cy="1882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dirty="0">
              <a:solidFill>
                <a:schemeClr val="accent2">
                  <a:lumMod val="50000"/>
                </a:schemeClr>
              </a:solidFill>
            </a:rPr>
            <a:t>MBONA</a:t>
          </a:r>
          <a:r>
            <a:rPr lang="en" sz="2000" b="1" kern="1200" spc="-70" baseline="0" dirty="0"/>
            <a:t>: </a:t>
          </a:r>
          <a:r>
            <a:rPr lang="en-GB" sz="2000" b="1" kern="1200" spc="-70" baseline="0" dirty="0"/>
            <a:t>Imana </a:t>
          </a:r>
          <a:r>
            <a:rPr lang="en-GB" sz="2000" b="1" kern="1200" spc="-70" baseline="0" dirty="0" err="1"/>
            <a:t>ntiyirengagiza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imibabaro</a:t>
          </a:r>
          <a:r>
            <a:rPr lang="en-GB" sz="2000" b="1" kern="1200" spc="-70" baseline="0" dirty="0"/>
            <a:t>. </a:t>
          </a:r>
          <a:r>
            <a:rPr lang="en-GB" sz="2000" b="1" kern="1200" spc="-70" baseline="0" dirty="0" err="1"/>
            <a:t>Ibona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byose</a:t>
          </a:r>
          <a:r>
            <a:rPr lang="en-GB" sz="2000" b="1" kern="1200" spc="-70" baseline="0" dirty="0"/>
            <a:t>. </a:t>
          </a:r>
          <a:r>
            <a:rPr lang="en-GB" sz="2000" b="1" kern="1200" spc="-70" baseline="0" dirty="0" err="1"/>
            <a:t>By’umwihariko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ibona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kubabazwa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n’akarengane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bikorerwa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ubwoko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bwayo</a:t>
          </a:r>
          <a:br>
            <a:rPr lang="en-GB" sz="2000" b="1" kern="1200" spc="-70" baseline="0" dirty="0"/>
          </a:br>
          <a:r>
            <a:rPr lang="en" sz="2000" b="1" kern="1200" spc="-70" baseline="0" dirty="0"/>
            <a:t>(2 Abami 9:26)</a:t>
          </a:r>
          <a:endParaRPr lang="es-ES" sz="2000" kern="1200" spc="-70" baseline="0" dirty="0"/>
        </a:p>
      </dsp:txBody>
      <dsp:txXfrm>
        <a:off x="609612" y="428095"/>
        <a:ext cx="3366432" cy="1698353"/>
      </dsp:txXfrm>
    </dsp:sp>
    <dsp:sp modelId="{AC825C12-AF42-4BA1-AA13-23C63E1A3627}">
      <dsp:nvSpPr>
        <dsp:cNvPr id="0" name=""/>
        <dsp:cNvSpPr/>
      </dsp:nvSpPr>
      <dsp:spPr>
        <a:xfrm>
          <a:off x="4152797" y="336218"/>
          <a:ext cx="3550186" cy="1882107"/>
        </a:xfrm>
        <a:prstGeom prst="roundRect">
          <a:avLst/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dirty="0">
              <a:solidFill>
                <a:schemeClr val="accent4">
                  <a:lumMod val="50000"/>
                </a:schemeClr>
              </a:solidFill>
            </a:rPr>
            <a:t>MANUWE</a:t>
          </a:r>
          <a:r>
            <a:rPr lang="en" sz="2000" b="1" kern="1200" spc="-70" baseline="0" dirty="0"/>
            <a:t>: </a:t>
          </a:r>
          <a:r>
            <a:rPr lang="en-GB" sz="2000" b="1" kern="1200" spc="-70" baseline="0" dirty="0"/>
            <a:t>Imana </a:t>
          </a:r>
          <a:r>
            <a:rPr lang="en-GB" sz="2000" b="1" kern="1200" spc="-70" baseline="0" dirty="0" err="1"/>
            <a:t>ntirēbēra</a:t>
          </a:r>
          <a:r>
            <a:rPr lang="en-GB" sz="2000" b="1" kern="1200" spc="-70" baseline="0" dirty="0"/>
            <a:t>. </a:t>
          </a:r>
          <a:r>
            <a:rPr lang="en-GB" sz="2000" b="1" kern="1200" spc="-70" baseline="0" dirty="0" err="1"/>
            <a:t>Imanurwa</a:t>
          </a:r>
          <a:r>
            <a:rPr lang="en-GB" sz="2000" b="1" kern="1200" spc="-70" baseline="0" dirty="0"/>
            <a:t> no </a:t>
          </a:r>
          <a:r>
            <a:rPr lang="en-GB" sz="2000" b="1" kern="1200" spc="-70" baseline="0" dirty="0" err="1"/>
            <a:t>kugendera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hagati</a:t>
          </a:r>
          <a:r>
            <a:rPr lang="en-GB" sz="2000" b="1" kern="1200" spc="-70" baseline="0" dirty="0"/>
            <a:t> muri </a:t>
          </a:r>
          <a:r>
            <a:rPr lang="en-GB" sz="2000" b="1" kern="1200" spc="-70" baseline="0" dirty="0" err="1"/>
            <a:t>twe</a:t>
          </a:r>
          <a:r>
            <a:rPr lang="en-GB" sz="2000" b="1" kern="1200" spc="-70" baseline="0" dirty="0"/>
            <a:t>. </a:t>
          </a:r>
          <a:r>
            <a:rPr lang="en-GB" sz="2000" b="1" kern="1200" spc="-70" baseline="0" dirty="0" err="1"/>
            <a:t>Yibera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hagati</a:t>
          </a:r>
          <a:r>
            <a:rPr lang="en-GB" sz="2000" b="1" kern="1200" spc="-70" baseline="0" dirty="0"/>
            <a:t> mu </a:t>
          </a:r>
          <a:r>
            <a:rPr lang="en-GB" sz="2000" b="1" kern="1200" spc="-70" baseline="0" dirty="0" err="1"/>
            <a:t>bantu</a:t>
          </a:r>
          <a:br>
            <a:rPr lang="es-ES" sz="2000" b="1" kern="1200" spc="-70" baseline="0" dirty="0"/>
          </a:br>
          <a:r>
            <a:rPr lang="en" sz="2000" b="1" kern="1200" spc="-70" baseline="0" dirty="0"/>
            <a:t>(Kuva 29:45; Yohana 14:16–17)</a:t>
          </a:r>
          <a:endParaRPr lang="es-ES" sz="2000" kern="1200" spc="-70" baseline="0" dirty="0"/>
        </a:p>
      </dsp:txBody>
      <dsp:txXfrm>
        <a:off x="4244674" y="428095"/>
        <a:ext cx="3366432" cy="1698353"/>
      </dsp:txXfrm>
    </dsp:sp>
    <dsp:sp modelId="{A6E77D58-24DC-441B-B8F3-E72D2F642819}">
      <dsp:nvSpPr>
        <dsp:cNvPr id="0" name=""/>
        <dsp:cNvSpPr/>
      </dsp:nvSpPr>
      <dsp:spPr>
        <a:xfrm>
          <a:off x="7785412" y="336218"/>
          <a:ext cx="3550186" cy="1882107"/>
        </a:xfrm>
        <a:prstGeom prst="roundRec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3">
                  <a:lumMod val="50000"/>
                </a:schemeClr>
              </a:solidFill>
            </a:rPr>
            <a:t>MBAKŪRE</a:t>
          </a:r>
          <a:r>
            <a:rPr lang="en" sz="2000" b="1" kern="1200" dirty="0"/>
            <a:t>: </a:t>
          </a:r>
          <a:r>
            <a:rPr lang="en-GB" sz="2000" b="1" kern="1200" dirty="0"/>
            <a:t>Imana, mu </a:t>
          </a:r>
          <a:r>
            <a:rPr lang="en-GB" sz="2000" b="1" kern="1200" dirty="0" err="1"/>
            <a:t>gihe</a:t>
          </a:r>
          <a:r>
            <a:rPr lang="en-GB" sz="2000" b="1" kern="1200" dirty="0"/>
            <a:t> </a:t>
          </a:r>
          <a:r>
            <a:rPr lang="en-GB" sz="2000" b="1" kern="1200" dirty="0" err="1"/>
            <a:t>cyayo</a:t>
          </a:r>
          <a:r>
            <a:rPr lang="en-GB" sz="2000" b="1" kern="1200" dirty="0"/>
            <a:t>, </a:t>
          </a:r>
          <a:r>
            <a:rPr lang="en-GB" sz="2000" b="1" kern="1200" dirty="0" err="1"/>
            <a:t>irakora</a:t>
          </a:r>
          <a:r>
            <a:rPr lang="en-GB" sz="2000" b="1" kern="1200" dirty="0"/>
            <a:t> </a:t>
          </a:r>
          <a:r>
            <a:rPr lang="en-GB" sz="2000" b="1" kern="1200" dirty="0" err="1"/>
            <a:t>kugira</a:t>
          </a:r>
          <a:r>
            <a:rPr lang="en-GB" sz="2000" b="1" kern="1200" dirty="0"/>
            <a:t> </a:t>
          </a:r>
          <a:r>
            <a:rPr lang="en-GB" sz="2000" b="1" kern="1200" dirty="0" err="1"/>
            <a:t>ngo</a:t>
          </a:r>
          <a:r>
            <a:rPr lang="en-GB" sz="2000" b="1" kern="1200" dirty="0"/>
            <a:t> </a:t>
          </a:r>
          <a:r>
            <a:rPr lang="en-GB" sz="2000" b="1" kern="1200" dirty="0" err="1"/>
            <a:t>idukize</a:t>
          </a:r>
          <a:r>
            <a:rPr lang="en-GB" sz="2000" b="1" kern="1200" dirty="0"/>
            <a:t> </a:t>
          </a:r>
          <a:r>
            <a:rPr lang="en-GB" sz="2000" b="1" kern="1200" dirty="0" err="1"/>
            <a:t>imibabaro</a:t>
          </a:r>
          <a:r>
            <a:rPr lang="en-GB" sz="2000" b="1" kern="1200" dirty="0"/>
            <a:t> </a:t>
          </a:r>
          <a:r>
            <a:rPr lang="en-GB" sz="2000" b="1" kern="1200" dirty="0" err="1"/>
            <a:t>kandi</a:t>
          </a:r>
          <a:r>
            <a:rPr lang="en-GB" sz="2000" b="1" kern="1200" dirty="0"/>
            <a:t> </a:t>
          </a:r>
          <a:r>
            <a:rPr lang="en-GB" sz="2000" b="1" kern="1200" dirty="0" err="1"/>
            <a:t>isohoze</a:t>
          </a:r>
          <a:r>
            <a:rPr lang="en-GB" sz="2000" b="1" kern="1200" dirty="0"/>
            <a:t> </a:t>
          </a:r>
          <a:r>
            <a:rPr lang="en-GB" sz="2000" b="1" kern="1200" dirty="0" err="1"/>
            <a:t>amasezerano</a:t>
          </a:r>
          <a:r>
            <a:rPr lang="en-GB" sz="2000" b="1" kern="1200" dirty="0"/>
            <a:t> </a:t>
          </a:r>
          <a:r>
            <a:rPr lang="en-GB" sz="2000" b="1" kern="1200" dirty="0" err="1"/>
            <a:t>yayo</a:t>
          </a:r>
          <a:r>
            <a:rPr lang="en-GB" sz="2000" b="1" kern="1200" dirty="0"/>
            <a:t> </a:t>
          </a:r>
          <a:r>
            <a:rPr lang="en" sz="2000" b="1" kern="1200" dirty="0"/>
            <a:t>(</a:t>
          </a:r>
          <a:r>
            <a:rPr lang="en" sz="2000" b="1" kern="1200" dirty="0" err="1"/>
            <a:t>Yeremiya</a:t>
          </a:r>
          <a:r>
            <a:rPr lang="en" sz="2000" b="1" kern="1200" dirty="0"/>
            <a:t> 29:11)</a:t>
          </a:r>
          <a:endParaRPr lang="es-ES" sz="2000" kern="1200" dirty="0"/>
        </a:p>
      </dsp:txBody>
      <dsp:txXfrm>
        <a:off x="7877289" y="428095"/>
        <a:ext cx="3366432" cy="169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749A-AEDD-9D2F-AC84-3911FDD5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F1D06-3694-75B5-DBC5-D59FE5C6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1FD40-FCEA-3B56-7810-BBEB4706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BDBE-B479-6C33-0093-64D6C130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D914D-B48C-2DD3-5724-3680F2EA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2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9D63F-ED42-1B69-BF1E-A631BB6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6DE282-E367-F77D-22FD-6A13B573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3EA1F-59F0-4FE9-1ACD-9DE1F1BA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33A0C-AF51-0DE5-02FD-9DCDB730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46491-8199-29BA-D36C-CAEFC36C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8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18A53C-FF75-9D99-EF9D-3D65D6E63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B3D25-312D-308B-C801-E30DE56F1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8A34B-DF3C-E03A-1C87-5585C9E6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39552-FD3C-7986-2692-A12DA094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41D93-074A-6141-CF55-A0741806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4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4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5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1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1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0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2F492-8DAB-A879-7CAD-FDDD6018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14EB8-23EC-B1F9-B5ED-9A15AA21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9E676-4F7D-306A-93E6-E8996F4C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BB6AA-10EB-EF6F-092C-50DE2B1C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D9874-8E10-DEA7-B2B1-299EDECF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9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1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6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9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140EE-ADA3-9B7B-0810-9DE2D708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4A920-B546-59D6-3F62-FCA55F70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D53B-669B-70E0-364B-E94F81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4751C-FE4D-0226-9FCF-5A91353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44479-18E5-73AB-1303-17AD823D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3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2A45-EE5E-1404-5921-5E100F68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50483-BC1A-1947-A176-DE04F48D2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9CECE-323A-44EF-12F7-6C479C6AB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A4515-185E-1140-EF81-E26BA18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7C071-E578-BB37-304D-B7B47B5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FB21F-2E63-0DEF-BAE4-5F31EA2D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8AC88-048A-F8B7-4CE0-0FE608B2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B13B6-D6A8-36F6-B726-23C497936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1ADBFD-4213-297D-C67A-96B63AE9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FED2D4-7BD8-5E4A-8672-60D3A9EA0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A3627-A390-89AD-ED94-7F51DA981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6C642-FE11-608B-87C7-40F545B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F071A5-4789-3B5A-A7CD-AE32AA30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B1EDC0-247B-850B-9E6C-2D340050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45243-B6D0-80F5-9DF7-65D19E8C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A1DE0B-EF4B-7B6B-16A1-AD18E9A8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A4020-A969-1F51-3106-29846C4D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976F-979D-68F9-CDDC-1029869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4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CA352C-9709-BB01-4C96-9E51FE24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3EA281-F2C1-DC7A-EC80-25EE5691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3ABCF8-F926-9367-FA2D-A7B582AC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5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05053-A7C5-9393-A0B2-5F2F3769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A661B-B5DC-A7D1-BBC3-A9E3287C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4FE52-45AA-9DF2-808E-42CD7FDAA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62BC3-40B2-1AF7-DEEC-F676164A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7DD54-FBBC-9159-F134-2C9197AB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2C301-BCF6-E096-A1B3-B56CC9DB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6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604CE-29F7-E219-86E3-51909B28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AEA6A7-036B-324D-81BD-038664D2C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D811C-AF5C-E7D8-0BAA-F9CA422C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28B20-4E5A-8EE1-EE7A-756DD8FF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DF626-1024-D62F-F942-1D479729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475AF7-970F-96F6-B8C7-D6864DFE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7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1C8C26-3DE4-FF3D-D53D-04882F2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F12CA8-A333-6561-6159-E721CECC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E350B-BCD3-045F-E020-D44ABBF8F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A9736-FA4B-937B-CBA0-84AF82EB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89182-0799-62AD-F380-0F417736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1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2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6E4D6-E0EA-1E47-75C4-B0AEB5360FC1}"/>
              </a:ext>
            </a:extLst>
          </p:cNvPr>
          <p:cNvSpPr txBox="1"/>
          <p:nvPr/>
        </p:nvSpPr>
        <p:spPr>
          <a:xfrm>
            <a:off x="5762625" y="28367"/>
            <a:ext cx="6429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spc="300" dirty="0">
                <a:ln w="22225" cmpd="sng">
                  <a:solidFill>
                    <a:srgbClr val="F4EE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IGIHURU CYAKA UMURIRO</a:t>
            </a:r>
            <a:endParaRPr lang="en" sz="6000" b="1" spc="300" dirty="0">
              <a:ln w="22225" cmpd="sng">
                <a:solidFill>
                  <a:srgbClr val="F4EE00"/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5A41F5-8B81-0E78-73A3-174A790C27FA}"/>
              </a:ext>
            </a:extLst>
          </p:cNvPr>
          <p:cNvSpPr txBox="1"/>
          <p:nvPr/>
        </p:nvSpPr>
        <p:spPr>
          <a:xfrm>
            <a:off x="28875" y="6519446"/>
            <a:ext cx="416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 err="1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Icyigisho</a:t>
            </a:r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en" sz="1600" b="1" dirty="0" err="1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en" sz="1600" b="1" dirty="0" err="1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Nyakanga</a:t>
            </a:r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08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1CB3411-54FF-BCD6-A6C2-8D483CE9B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3" y="1563946"/>
            <a:ext cx="3606041" cy="2704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A196DD7-0174-D06F-4EBB-DD635500F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842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45C666-BB8B-96FC-9229-767E1A104DDD}"/>
              </a:ext>
            </a:extLst>
          </p:cNvPr>
          <p:cNvSpPr txBox="1"/>
          <p:nvPr/>
        </p:nvSpPr>
        <p:spPr>
          <a:xfrm>
            <a:off x="3274142" y="0"/>
            <a:ext cx="8917857" cy="769441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KUGARUKA MURI EGIPUTA</a:t>
            </a:r>
            <a:endParaRPr lang="en" sz="44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546CE7-A01E-1168-3243-593F388758E1}"/>
              </a:ext>
            </a:extLst>
          </p:cNvPr>
          <p:cNvSpPr txBox="1"/>
          <p:nvPr/>
        </p:nvSpPr>
        <p:spPr>
          <a:xfrm>
            <a:off x="2844800" y="702672"/>
            <a:ext cx="9252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Bukeye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rugendo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amusanga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ndaro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yarayemo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ashaka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kumwica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(Kuva 4:24)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6C2D1C-1824-B2D6-B0F0-4A05A71CB11C}"/>
              </a:ext>
            </a:extLst>
          </p:cNvPr>
          <p:cNvSpPr txBox="1"/>
          <p:nvPr/>
        </p:nvSpPr>
        <p:spPr>
          <a:xfrm>
            <a:off x="3811280" y="1490765"/>
            <a:ext cx="83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Intambwe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mbere</a:t>
            </a:r>
            <a:r>
              <a:rPr lang="en-GB" sz="2000" b="1" dirty="0"/>
              <a:t> Mose </a:t>
            </a:r>
            <a:r>
              <a:rPr lang="en-GB" sz="2000" b="1" dirty="0" err="1"/>
              <a:t>yateye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agaruke</a:t>
            </a:r>
            <a:r>
              <a:rPr lang="en-GB" sz="2000" b="1" dirty="0"/>
              <a:t> muri </a:t>
            </a:r>
            <a:r>
              <a:rPr lang="en-GB" sz="2000" b="1" dirty="0" err="1"/>
              <a:t>Egiputa</a:t>
            </a:r>
            <a:r>
              <a:rPr lang="en-GB" sz="2000" b="1" dirty="0"/>
              <a:t> </a:t>
            </a:r>
            <a:r>
              <a:rPr lang="en-GB" sz="2000" b="1" dirty="0" err="1"/>
              <a:t>kwari</a:t>
            </a:r>
            <a:r>
              <a:rPr lang="en-GB" sz="2000" b="1" dirty="0"/>
              <a:t> </a:t>
            </a:r>
            <a:r>
              <a:rPr lang="en-GB" sz="2000" b="1" dirty="0" err="1"/>
              <a:t>ugusaba</a:t>
            </a:r>
            <a:r>
              <a:rPr lang="en-GB" sz="2000" b="1" dirty="0"/>
              <a:t> </a:t>
            </a:r>
            <a:r>
              <a:rPr lang="en-GB" sz="2000" b="1" dirty="0" err="1"/>
              <a:t>sebukwe</a:t>
            </a:r>
            <a:r>
              <a:rPr lang="en-GB" sz="2000" b="1" dirty="0"/>
              <a:t> </a:t>
            </a:r>
            <a:r>
              <a:rPr lang="en-GB" sz="2000" b="1" dirty="0" err="1"/>
              <a:t>uruhushya</a:t>
            </a:r>
            <a:r>
              <a:rPr lang="en-GB" sz="2000" b="1" dirty="0"/>
              <a:t> (Kuva 4:18). </a:t>
            </a:r>
            <a:r>
              <a:rPr lang="en-GB" sz="2000" b="1" dirty="0" err="1"/>
              <a:t>Afata</a:t>
            </a:r>
            <a:r>
              <a:rPr lang="en-GB" sz="2000" b="1" dirty="0"/>
              <a:t> </a:t>
            </a:r>
            <a:r>
              <a:rPr lang="en-GB" sz="2000" b="1" dirty="0" err="1"/>
              <a:t>umuryango</a:t>
            </a:r>
            <a:r>
              <a:rPr lang="en-GB" sz="2000" b="1" dirty="0"/>
              <a:t> we, </a:t>
            </a:r>
            <a:r>
              <a:rPr lang="en-GB" sz="2000" b="1" dirty="0" err="1"/>
              <a:t>atangira</a:t>
            </a:r>
            <a:r>
              <a:rPr lang="en-GB" sz="2000" b="1" dirty="0"/>
              <a:t> </a:t>
            </a:r>
            <a:r>
              <a:rPr lang="en-GB" sz="2000" b="1" dirty="0" err="1"/>
              <a:t>urugendo</a:t>
            </a:r>
            <a:r>
              <a:rPr lang="en-GB" sz="2000" b="1" dirty="0"/>
              <a:t> (Kuva 4:20). Ariko </a:t>
            </a:r>
            <a:r>
              <a:rPr lang="en-GB" sz="2000" b="1" dirty="0" err="1"/>
              <a:t>hari</a:t>
            </a:r>
            <a:r>
              <a:rPr lang="en-GB" sz="2000" b="1" dirty="0"/>
              <a:t> </a:t>
            </a:r>
            <a:r>
              <a:rPr lang="en-GB" sz="2000" b="1" dirty="0" err="1"/>
              <a:t>ikintu</a:t>
            </a:r>
            <a:r>
              <a:rPr lang="en-GB" sz="2000" b="1" dirty="0"/>
              <a:t> </a:t>
            </a:r>
            <a:r>
              <a:rPr lang="en-GB" sz="2000" b="1" dirty="0" err="1"/>
              <a:t>gitangaje</a:t>
            </a:r>
            <a:r>
              <a:rPr lang="en-GB" sz="2000" b="1" dirty="0"/>
              <a:t> </a:t>
            </a:r>
            <a:r>
              <a:rPr lang="en-GB" sz="2000" b="1" dirty="0" err="1"/>
              <a:t>cyabaye</a:t>
            </a:r>
            <a:r>
              <a:rPr lang="en-GB" sz="2000" b="1" dirty="0"/>
              <a:t>. Mu </a:t>
            </a:r>
            <a:r>
              <a:rPr lang="en-GB" sz="2000" b="1" dirty="0" err="1"/>
              <a:t>nzira</a:t>
            </a:r>
            <a:r>
              <a:rPr lang="en-GB" sz="2000" b="1" dirty="0"/>
              <a:t>, Imana </a:t>
            </a:r>
            <a:r>
              <a:rPr lang="en-GB" sz="2000" b="1" dirty="0" err="1"/>
              <a:t>yashatse</a:t>
            </a:r>
            <a:r>
              <a:rPr lang="en-GB" sz="2000" b="1" dirty="0"/>
              <a:t> </a:t>
            </a:r>
            <a:r>
              <a:rPr lang="en-GB" sz="2000" b="1" dirty="0" err="1"/>
              <a:t>kumwica</a:t>
            </a:r>
            <a:r>
              <a:rPr lang="en" sz="2000" b="1" dirty="0"/>
              <a:t> (Kuva 4:24 ).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5A092A-62A7-5732-AFE3-88118299F050}"/>
              </a:ext>
            </a:extLst>
          </p:cNvPr>
          <p:cNvSpPr txBox="1"/>
          <p:nvPr/>
        </p:nvSpPr>
        <p:spPr>
          <a:xfrm>
            <a:off x="137863" y="4659674"/>
            <a:ext cx="7446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Mose (</a:t>
            </a:r>
            <a:r>
              <a:rPr lang="en-GB" sz="2000" b="1" dirty="0" err="1"/>
              <a:t>abyohejwe</a:t>
            </a:r>
            <a:r>
              <a:rPr lang="en-GB" sz="2000" b="1" dirty="0"/>
              <a:t> </a:t>
            </a:r>
            <a:r>
              <a:rPr lang="en-GB" sz="2000" b="1" dirty="0" err="1"/>
              <a:t>n’umugore</a:t>
            </a:r>
            <a:r>
              <a:rPr lang="en-GB" sz="2000" b="1" dirty="0"/>
              <a:t> we) </a:t>
            </a:r>
            <a:r>
              <a:rPr lang="en-GB" sz="2000" b="1" dirty="0" err="1"/>
              <a:t>ntabwo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yarakebye</a:t>
            </a:r>
            <a:r>
              <a:rPr lang="en-GB" sz="2000" b="1" dirty="0"/>
              <a:t> </a:t>
            </a:r>
            <a:r>
              <a:rPr lang="en-GB" sz="2000" b="1" dirty="0" err="1"/>
              <a:t>umuhungu</a:t>
            </a:r>
            <a:r>
              <a:rPr lang="en-GB" sz="2000" b="1" dirty="0"/>
              <a:t> we. </a:t>
            </a:r>
            <a:r>
              <a:rPr lang="en-GB" sz="2000" b="1" dirty="0" err="1"/>
              <a:t>Kubw’ibyo</a:t>
            </a:r>
            <a:r>
              <a:rPr lang="en-GB" sz="2000" b="1" dirty="0"/>
              <a:t>, </a:t>
            </a:r>
            <a:r>
              <a:rPr lang="en-GB" sz="2000" b="1" dirty="0" err="1"/>
              <a:t>yarimo</a:t>
            </a:r>
            <a:r>
              <a:rPr lang="en-GB" sz="2000" b="1" dirty="0"/>
              <a:t> </a:t>
            </a:r>
            <a:r>
              <a:rPr lang="en-GB" sz="2000" b="1" dirty="0" err="1"/>
              <a:t>arenga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bigize</a:t>
            </a:r>
            <a:r>
              <a:rPr lang="en-GB" sz="2000" b="1" dirty="0"/>
              <a:t> </a:t>
            </a:r>
            <a:r>
              <a:rPr lang="en-GB" sz="2000" b="1" dirty="0" err="1"/>
              <a:t>isezerano</a:t>
            </a:r>
            <a:r>
              <a:rPr lang="en-GB" sz="2000" b="1" dirty="0"/>
              <a:t> Imana </a:t>
            </a:r>
            <a:r>
              <a:rPr lang="en-GB" sz="2000" b="1" dirty="0" err="1"/>
              <a:t>yagiranye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Aburahamu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Itangiriro</a:t>
            </a:r>
            <a:r>
              <a:rPr lang="en" sz="2000" b="1" dirty="0"/>
              <a:t> 17:10).</a:t>
            </a:r>
          </a:p>
        </p:txBody>
      </p:sp>
      <p:pic>
        <p:nvPicPr>
          <p:cNvPr id="16" name="Imagen 15" descr="Una persona en un campo de pasto seco&#10;&#10;El contenido generado por IA puede ser incorrecto.">
            <a:extLst>
              <a:ext uri="{FF2B5EF4-FFF2-40B4-BE49-F238E27FC236}">
                <a16:creationId xmlns:a16="http://schemas.microsoft.com/office/drawing/2014/main" id="{BEC094A7-81F4-2698-C42F-6BF577BEB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"/>
          <a:stretch>
            <a:fillRect/>
          </a:stretch>
        </p:blipFill>
        <p:spPr>
          <a:xfrm>
            <a:off x="7661708" y="2767280"/>
            <a:ext cx="4317329" cy="3936831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5AEA134-05D9-C2ED-5F1D-0AA4C716AE36}"/>
              </a:ext>
            </a:extLst>
          </p:cNvPr>
          <p:cNvSpPr txBox="1"/>
          <p:nvPr/>
        </p:nvSpPr>
        <p:spPr>
          <a:xfrm>
            <a:off x="3811280" y="2921331"/>
            <a:ext cx="39435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Zipora </a:t>
            </a:r>
            <a:r>
              <a:rPr lang="en-GB" sz="2000" b="1" dirty="0" err="1"/>
              <a:t>yumvise</a:t>
            </a:r>
            <a:r>
              <a:rPr lang="en-GB" sz="2000" b="1" dirty="0"/>
              <a:t> </a:t>
            </a:r>
            <a:r>
              <a:rPr lang="en-GB" sz="2000" b="1" dirty="0" err="1"/>
              <a:t>ibibaye</a:t>
            </a:r>
            <a:r>
              <a:rPr lang="en-GB" sz="2000" b="1" dirty="0"/>
              <a:t>, </a:t>
            </a:r>
            <a:r>
              <a:rPr lang="en-GB" sz="2000" b="1" dirty="0" err="1"/>
              <a:t>afata</a:t>
            </a:r>
            <a:r>
              <a:rPr lang="en-GB" sz="2000" b="1" dirty="0"/>
              <a:t> </a:t>
            </a:r>
            <a:r>
              <a:rPr lang="en-GB" sz="2000" b="1" dirty="0" err="1"/>
              <a:t>ingamba</a:t>
            </a:r>
            <a:r>
              <a:rPr lang="en-GB" sz="2000" b="1" dirty="0"/>
              <a:t> </a:t>
            </a:r>
            <a:r>
              <a:rPr lang="en-GB" sz="2000" b="1" dirty="0" err="1"/>
              <a:t>zikenewe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aburizemo</a:t>
            </a:r>
            <a:r>
              <a:rPr lang="en-GB" sz="2000" b="1" dirty="0"/>
              <a:t> </a:t>
            </a:r>
            <a:r>
              <a:rPr lang="en-GB" sz="2000" b="1" dirty="0" err="1"/>
              <a:t>ingaruka</a:t>
            </a:r>
            <a:r>
              <a:rPr lang="en-GB" sz="2000" b="1" dirty="0"/>
              <a:t> </a:t>
            </a:r>
            <a:r>
              <a:rPr lang="en-GB" sz="2000" b="1" dirty="0" err="1"/>
              <a:t>zishishana</a:t>
            </a:r>
            <a:r>
              <a:rPr lang="en-GB" sz="2000" b="1" dirty="0"/>
              <a:t>: </a:t>
            </a:r>
            <a:r>
              <a:rPr lang="en-GB" sz="2000" b="1" dirty="0" err="1"/>
              <a:t>yakebye</a:t>
            </a:r>
            <a:r>
              <a:rPr lang="en-GB" sz="2000" b="1" dirty="0"/>
              <a:t> </a:t>
            </a:r>
            <a:r>
              <a:rPr lang="en-GB" sz="2000" b="1" dirty="0" err="1"/>
              <a:t>umuhungu</a:t>
            </a:r>
            <a:r>
              <a:rPr lang="en-GB" sz="2000" b="1" dirty="0"/>
              <a:t> we</a:t>
            </a:r>
            <a:br>
              <a:rPr lang="en-GB" sz="2000" b="1" dirty="0"/>
            </a:br>
            <a:r>
              <a:rPr lang="en" sz="2000" b="1" dirty="0"/>
              <a:t>(Kuva 4:25).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957A90-6360-7D82-F2CB-BC5764C7C313}"/>
              </a:ext>
            </a:extLst>
          </p:cNvPr>
          <p:cNvSpPr txBox="1"/>
          <p:nvPr/>
        </p:nvSpPr>
        <p:spPr>
          <a:xfrm>
            <a:off x="137863" y="5782463"/>
            <a:ext cx="7446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Kwanga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bushake</a:t>
            </a:r>
            <a:r>
              <a:rPr lang="en-GB" sz="2000" b="1" dirty="0"/>
              <a:t> </a:t>
            </a:r>
            <a:r>
              <a:rPr lang="en-GB" sz="2000" b="1" dirty="0" err="1"/>
              <a:t>kumvira</a:t>
            </a:r>
            <a:r>
              <a:rPr lang="en-GB" sz="2000" b="1" dirty="0"/>
              <a:t> </a:t>
            </a:r>
            <a:r>
              <a:rPr lang="en-GB" sz="2000" b="1" dirty="0" err="1"/>
              <a:t>itegeko</a:t>
            </a:r>
            <a:r>
              <a:rPr lang="en-GB" sz="2000" b="1" dirty="0"/>
              <a:t> </a:t>
            </a:r>
            <a:r>
              <a:rPr lang="en-GB" sz="2000" b="1" dirty="0" err="1"/>
              <a:t>risobanutse</a:t>
            </a:r>
            <a:r>
              <a:rPr lang="en-GB" sz="2000" b="1" dirty="0"/>
              <a:t> </a:t>
            </a:r>
            <a:r>
              <a:rPr lang="en-GB" sz="2000" b="1" dirty="0" err="1"/>
              <a:t>ry’Imana</a:t>
            </a:r>
            <a:r>
              <a:rPr lang="en-GB" sz="2000" b="1" dirty="0"/>
              <a:t> </a:t>
            </a:r>
            <a:r>
              <a:rPr lang="en-GB" sz="2000" b="1" dirty="0" err="1"/>
              <a:t>byajyaga</a:t>
            </a:r>
            <a:r>
              <a:rPr lang="en-GB" sz="2000" b="1" dirty="0"/>
              <a:t> </a:t>
            </a:r>
            <a:r>
              <a:rPr lang="en-GB" sz="2000" b="1" dirty="0" err="1"/>
              <a:t>kubuza</a:t>
            </a:r>
            <a:r>
              <a:rPr lang="en-GB" sz="2000" b="1" dirty="0"/>
              <a:t> Mose </a:t>
            </a:r>
            <a:r>
              <a:rPr lang="en-GB" sz="2000" b="1" dirty="0" err="1"/>
              <a:t>kuyobora</a:t>
            </a:r>
            <a:r>
              <a:rPr lang="en-GB" sz="2000" b="1" dirty="0"/>
              <a:t> </a:t>
            </a:r>
            <a:r>
              <a:rPr lang="en-GB" sz="2000" b="1" dirty="0" err="1"/>
              <a:t>ubwoko</a:t>
            </a:r>
            <a:r>
              <a:rPr lang="en-GB" sz="2000" b="1" dirty="0"/>
              <a:t>. Iki </a:t>
            </a:r>
            <a:r>
              <a:rPr lang="en-GB" sz="2000" b="1" dirty="0" err="1"/>
              <a:t>kibazo</a:t>
            </a:r>
            <a:r>
              <a:rPr lang="en-GB" sz="2000" b="1" dirty="0"/>
              <a:t> </a:t>
            </a:r>
            <a:r>
              <a:rPr lang="en-GB" sz="2000" b="1" dirty="0" err="1"/>
              <a:t>cyagombaga</a:t>
            </a:r>
            <a:r>
              <a:rPr lang="en-GB" sz="2000" b="1" dirty="0"/>
              <a:t> </a:t>
            </a:r>
            <a:r>
              <a:rPr lang="en-GB" sz="2000" b="1" dirty="0" err="1"/>
              <a:t>gukemurwa</a:t>
            </a:r>
            <a:r>
              <a:rPr lang="en-GB" sz="2000" b="1" dirty="0"/>
              <a:t> </a:t>
            </a:r>
            <a:r>
              <a:rPr lang="en-GB" sz="2000" b="1" dirty="0" err="1"/>
              <a:t>mbere</a:t>
            </a:r>
            <a:r>
              <a:rPr lang="en-GB" sz="2000" b="1" dirty="0"/>
              <a:t> </a:t>
            </a:r>
            <a:r>
              <a:rPr lang="en-GB" sz="2000" b="1" dirty="0" err="1"/>
              <a:t>yuko</a:t>
            </a:r>
            <a:r>
              <a:rPr lang="en-GB" sz="2000" b="1" dirty="0"/>
              <a:t> </a:t>
            </a:r>
            <a:r>
              <a:rPr lang="en-GB" sz="2000" b="1" dirty="0" err="1"/>
              <a:t>asohoza</a:t>
            </a:r>
            <a:r>
              <a:rPr lang="en-GB" sz="2000" b="1" dirty="0"/>
              <a:t> </a:t>
            </a:r>
            <a:r>
              <a:rPr lang="en-GB" sz="2000" b="1" dirty="0" err="1"/>
              <a:t>inshingano</a:t>
            </a:r>
            <a:r>
              <a:rPr lang="en-GB" sz="2000" b="1" dirty="0"/>
              <a:t> ze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24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0984F-A561-0FFC-406E-095D4C3F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CA399B-D9AB-97CA-FA5D-9D32CC8B5A43}"/>
              </a:ext>
            </a:extLst>
          </p:cNvPr>
          <p:cNvSpPr txBox="1"/>
          <p:nvPr/>
        </p:nvSpPr>
        <p:spPr>
          <a:xfrm>
            <a:off x="1749287" y="589672"/>
            <a:ext cx="893837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Umuntu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azahabwa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imbaraga</a:t>
            </a:r>
            <a:r>
              <a:rPr lang="en-US" sz="2600" b="1" dirty="0">
                <a:latin typeface="Constantia" panose="02030602050306030303" pitchFamily="18" charset="0"/>
              </a:rPr>
              <a:t> no </a:t>
            </a:r>
            <a:r>
              <a:rPr lang="en-US" sz="2600" b="1" dirty="0" err="1">
                <a:latin typeface="Constantia" panose="02030602050306030303" pitchFamily="18" charset="0"/>
              </a:rPr>
              <a:t>gukora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neza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yemeye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inshingano</a:t>
            </a:r>
            <a:r>
              <a:rPr lang="en-US" sz="2600" b="1" dirty="0">
                <a:latin typeface="Constantia" panose="02030602050306030303" pitchFamily="18" charset="0"/>
              </a:rPr>
              <a:t> Imana </a:t>
            </a:r>
            <a:r>
              <a:rPr lang="en-US" sz="2600" b="1" dirty="0" err="1">
                <a:latin typeface="Constantia" panose="02030602050306030303" pitchFamily="18" charset="0"/>
              </a:rPr>
              <a:t>imuha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kandi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azashaka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n’umutima</a:t>
            </a:r>
            <a:r>
              <a:rPr lang="en-US" sz="2600" b="1" dirty="0">
                <a:latin typeface="Constantia" panose="02030602050306030303" pitchFamily="18" charset="0"/>
              </a:rPr>
              <a:t> we </a:t>
            </a:r>
            <a:r>
              <a:rPr lang="en-US" sz="2600" b="1" dirty="0" err="1">
                <a:latin typeface="Constantia" panose="02030602050306030303" pitchFamily="18" charset="0"/>
              </a:rPr>
              <a:t>wose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uburyo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azasohoza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nshingano</a:t>
            </a:r>
            <a:r>
              <a:rPr lang="en-US" sz="2600" b="1" dirty="0"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latin typeface="Constantia" panose="02030602050306030303" pitchFamily="18" charset="0"/>
              </a:rPr>
              <a:t>kuri</a:t>
            </a:r>
            <a:r>
              <a:rPr lang="en-US" sz="2600" b="1" dirty="0">
                <a:latin typeface="Constantia" panose="02030602050306030303" pitchFamily="18" charset="0"/>
              </a:rPr>
              <a:t>. Uko </a:t>
            </a:r>
            <a:r>
              <a:rPr lang="en-US" sz="2600" b="1" dirty="0" err="1">
                <a:latin typeface="Constantia" panose="02030602050306030303" pitchFamily="18" charset="0"/>
              </a:rPr>
              <a:t>urwego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ariho</a:t>
            </a:r>
            <a:r>
              <a:rPr lang="en-US" sz="2600" b="1" dirty="0"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latin typeface="Constantia" panose="02030602050306030303" pitchFamily="18" charset="0"/>
              </a:rPr>
              <a:t>murimo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rwaba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ruciye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bugufi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kose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cyangwa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ubushobozi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bwaba</a:t>
            </a:r>
            <a:r>
              <a:rPr lang="en-US" sz="2600" b="1" dirty="0">
                <a:latin typeface="Constantia" panose="02030602050306030303" pitchFamily="18" charset="0"/>
              </a:rPr>
              <a:t> buke </a:t>
            </a:r>
            <a:r>
              <a:rPr lang="en-US" sz="2600" b="1" dirty="0" err="1">
                <a:latin typeface="Constantia" panose="02030602050306030303" pitchFamily="18" charset="0"/>
              </a:rPr>
              <a:t>kose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uwo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muntu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azagera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gukomera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nyakuri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niyiringira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imbaraga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mvajuru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ashaka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gukora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umurimo</a:t>
            </a:r>
            <a:r>
              <a:rPr lang="en-US" sz="2600" b="1" dirty="0">
                <a:latin typeface="Constantia" panose="02030602050306030303" pitchFamily="18" charset="0"/>
              </a:rPr>
              <a:t> we mu </a:t>
            </a:r>
            <a:r>
              <a:rPr lang="en-US" sz="2600" b="1" dirty="0" err="1">
                <a:latin typeface="Constantia" panose="02030602050306030303" pitchFamily="18" charset="0"/>
              </a:rPr>
              <a:t>budahemuka</a:t>
            </a:r>
            <a:r>
              <a:rPr lang="en-US" sz="2600" b="1" dirty="0">
                <a:latin typeface="Constantia" panose="02030602050306030303" pitchFamily="18" charset="0"/>
              </a:rPr>
              <a:t>. Iyo Mose </a:t>
            </a:r>
            <a:r>
              <a:rPr lang="en-US" sz="2600" b="1" dirty="0" err="1">
                <a:latin typeface="Constantia" panose="02030602050306030303" pitchFamily="18" charset="0"/>
              </a:rPr>
              <a:t>aza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kwishingikiriza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mbaraga</a:t>
            </a:r>
            <a:r>
              <a:rPr lang="en-US" sz="2600" b="1" dirty="0">
                <a:latin typeface="Constantia" panose="02030602050306030303" pitchFamily="18" charset="0"/>
              </a:rPr>
              <a:t> ze </a:t>
            </a:r>
            <a:r>
              <a:rPr lang="en-US" sz="2600" b="1" dirty="0" err="1">
                <a:latin typeface="Constantia" panose="02030602050306030303" pitchFamily="18" charset="0"/>
              </a:rPr>
              <a:t>n’ubuhanga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bwe</a:t>
            </a:r>
            <a:r>
              <a:rPr lang="en-US" sz="2600" b="1" dirty="0">
                <a:latin typeface="Constantia" panose="02030602050306030303" pitchFamily="18" charset="0"/>
              </a:rPr>
              <a:t>, maze </a:t>
            </a:r>
            <a:r>
              <a:rPr lang="en-US" sz="2600" b="1" dirty="0" err="1">
                <a:latin typeface="Constantia" panose="02030602050306030303" pitchFamily="18" charset="0"/>
              </a:rPr>
              <a:t>akemera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nshingano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atajuyaje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yajyaga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kugaragaza</a:t>
            </a:r>
            <a:r>
              <a:rPr lang="en-US" sz="2600" b="1" dirty="0">
                <a:latin typeface="Constantia" panose="02030602050306030303" pitchFamily="18" charset="0"/>
              </a:rPr>
              <a:t> ko </a:t>
            </a:r>
            <a:r>
              <a:rPr lang="en-US" sz="2600" b="1" dirty="0" err="1">
                <a:latin typeface="Constantia" panose="02030602050306030303" pitchFamily="18" charset="0"/>
              </a:rPr>
              <a:t>uwo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murimo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atazawushobora</a:t>
            </a:r>
            <a:r>
              <a:rPr lang="en-US" sz="2600" b="1" dirty="0">
                <a:latin typeface="Constantia" panose="02030602050306030303" pitchFamily="18" charset="0"/>
              </a:rPr>
              <a:t>. Kuba </a:t>
            </a:r>
            <a:r>
              <a:rPr lang="en-US" sz="2600" b="1" dirty="0" err="1">
                <a:latin typeface="Constantia" panose="02030602050306030303" pitchFamily="18" charset="0"/>
              </a:rPr>
              <a:t>umuntu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yiyumvamo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intege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nke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ikimenyetso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cy’uko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azi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umurimo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yahawe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ungana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Constantia" panose="02030602050306030303" pitchFamily="18" charset="0"/>
              </a:rPr>
              <a:t>kandi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azagira</a:t>
            </a:r>
            <a:r>
              <a:rPr lang="en-US" sz="2600" b="1" dirty="0">
                <a:latin typeface="Constantia" panose="02030602050306030303" pitchFamily="18" charset="0"/>
              </a:rPr>
              <a:t> Imana </a:t>
            </a:r>
            <a:r>
              <a:rPr lang="en-US" sz="2600" b="1" dirty="0" err="1">
                <a:latin typeface="Constantia" panose="02030602050306030303" pitchFamily="18" charset="0"/>
              </a:rPr>
              <a:t>umujyanama</a:t>
            </a:r>
            <a:r>
              <a:rPr lang="en-US" sz="2600" b="1" dirty="0">
                <a:latin typeface="Constantia" panose="02030602050306030303" pitchFamily="18" charset="0"/>
              </a:rPr>
              <a:t> we </a:t>
            </a:r>
            <a:r>
              <a:rPr lang="en-US" sz="2600" b="1" dirty="0" err="1">
                <a:latin typeface="Constantia" panose="02030602050306030303" pitchFamily="18" charset="0"/>
              </a:rPr>
              <a:t>n’imbaraga</a:t>
            </a:r>
            <a:r>
              <a:rPr lang="en-US" sz="2600" b="1" dirty="0">
                <a:latin typeface="Constantia" panose="02030602050306030303" pitchFamily="18" charset="0"/>
              </a:rPr>
              <a:t> ze.</a:t>
            </a:r>
            <a:r>
              <a:rPr lang="en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918280-5035-2CBA-C3AA-7616D0163545}"/>
              </a:ext>
            </a:extLst>
          </p:cNvPr>
          <p:cNvSpPr txBox="1"/>
          <p:nvPr/>
        </p:nvSpPr>
        <p:spPr>
          <a:xfrm>
            <a:off x="6342436" y="6099051"/>
            <a:ext cx="4345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 White, </a:t>
            </a:r>
            <a:r>
              <a:rPr lang="en" sz="1600" b="1" i="1" dirty="0" err="1"/>
              <a:t>Abakurambere</a:t>
            </a:r>
            <a:r>
              <a:rPr lang="en" sz="1600" b="1" i="1" dirty="0"/>
              <a:t> </a:t>
            </a:r>
            <a:r>
              <a:rPr lang="en" sz="1600" b="1" i="1" dirty="0" err="1"/>
              <a:t>n’Abahanuzi</a:t>
            </a:r>
            <a:r>
              <a:rPr lang="en" sz="1600" b="1" dirty="0"/>
              <a:t>, p. 168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1040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6D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a caricatura de una playa&#10;&#10;El contenido generado por IA puede ser incorrecto.">
            <a:extLst>
              <a:ext uri="{FF2B5EF4-FFF2-40B4-BE49-F238E27FC236}">
                <a16:creationId xmlns:a16="http://schemas.microsoft.com/office/drawing/2014/main" id="{AD844362-9475-94EB-8106-5EA82E427D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24100"/>
          <a:stretch>
            <a:fillRect/>
          </a:stretch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9727F2-8F2A-EC65-27C2-3F3D7CEA9627}"/>
              </a:ext>
            </a:extLst>
          </p:cNvPr>
          <p:cNvSpPr txBox="1"/>
          <p:nvPr/>
        </p:nvSpPr>
        <p:spPr>
          <a:xfrm>
            <a:off x="-3047" y="4672112"/>
            <a:ext cx="12191999" cy="20928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Uwiteka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aramubwira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ati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: 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‘Ni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ukuri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mbonye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kubabara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k’ubwoko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bwanjye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buri muri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Egiputa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numvise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gutaka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batakishwa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n’ababakoresha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uburetwa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nzi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imibabaro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yabo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Kandi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manuwe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kubakiza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mbakure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maboko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y’Abanyegiputa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mbakure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muri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icyo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gihugu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mbajyane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gihugu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cyiza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kigari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cy’amata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n’ubuki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lang="es-ES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Kuva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3:7, 8</a:t>
            </a:r>
          </a:p>
        </p:txBody>
      </p:sp>
    </p:spTree>
    <p:extLst>
      <p:ext uri="{BB962C8B-B14F-4D97-AF65-F5344CB8AC3E}">
        <p14:creationId xmlns:p14="http://schemas.microsoft.com/office/powerpoint/2010/main" val="9711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A9E2B5-053E-23B2-62F9-BE5FAA755A86}"/>
              </a:ext>
            </a:extLst>
          </p:cNvPr>
          <p:cNvSpPr txBox="1"/>
          <p:nvPr/>
        </p:nvSpPr>
        <p:spPr>
          <a:xfrm>
            <a:off x="6501685" y="3858628"/>
            <a:ext cx="566174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 err="1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Umuhamagaro</a:t>
            </a:r>
            <a:r>
              <a:rPr lang="en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(Kuva 3):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Igihuru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cyaka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umuriro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(Kuva 3:1–6)</a:t>
            </a:r>
          </a:p>
          <a:p>
            <a:pPr lvl="1">
              <a:spcBef>
                <a:spcPts val="600"/>
              </a:spcBef>
            </a:pP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Amabwiriza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y’Imana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(Kuva 3:7–12)</a:t>
            </a:r>
          </a:p>
          <a:p>
            <a:pPr lvl="1">
              <a:spcBef>
                <a:spcPts val="600"/>
              </a:spcBef>
            </a:pP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Izina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ry’Imana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(Kuva 3:13–22)</a:t>
            </a:r>
          </a:p>
          <a:p>
            <a:pPr>
              <a:spcBef>
                <a:spcPts val="1200"/>
              </a:spcBef>
            </a:pPr>
            <a:r>
              <a:rPr lang="en" sz="2000" b="1" dirty="0" err="1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Gusohoza</a:t>
            </a:r>
            <a:r>
              <a:rPr lang="en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 err="1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inshingano</a:t>
            </a:r>
            <a:r>
              <a:rPr lang="en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(Kuva 4):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Inzitwazo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n’izindi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mpamvu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(Kuva 4:1–17)</a:t>
            </a:r>
          </a:p>
          <a:p>
            <a:pPr lvl="1">
              <a:spcBef>
                <a:spcPts val="600"/>
              </a:spcBef>
            </a:pP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Kugaruka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muri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Egiputa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(Kuva 4:18–31)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8B8CBC-2E9A-DB6F-49CD-6BEF710B85C3}"/>
              </a:ext>
            </a:extLst>
          </p:cNvPr>
          <p:cNvSpPr txBox="1"/>
          <p:nvPr/>
        </p:nvSpPr>
        <p:spPr>
          <a:xfrm>
            <a:off x="239026" y="265396"/>
            <a:ext cx="7193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Nyuma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y’uko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Mose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ananiwe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kubātūra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Abisirayeli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yamaze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imyaka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 mu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butayu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bw’i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Midiyani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umwungeri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Muri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gihe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nubwo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yakomeje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kugirana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umubano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ushyitse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n’Imana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yaretse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igitekerezo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ubohōra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Isirayeli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Imagen que contiene agua, pasto, parado, mujer&#10;&#10;El contenido generado por IA puede ser incorrecto.">
            <a:extLst>
              <a:ext uri="{FF2B5EF4-FFF2-40B4-BE49-F238E27FC236}">
                <a16:creationId xmlns:a16="http://schemas.microsoft.com/office/drawing/2014/main" id="{34ADEEC1-E7A8-35A6-9C90-09E2420B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6208" y="123926"/>
            <a:ext cx="4493392" cy="3081288"/>
          </a:xfrm>
          <a:prstGeom prst="rect">
            <a:avLst/>
          </a:prstGeom>
          <a:ln w="38100" cap="sq">
            <a:solidFill>
              <a:srgbClr val="87A8C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17ECFAD-BF07-6ECF-9EDA-BA2F1D500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916" y="3722451"/>
            <a:ext cx="3810000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3A332A79-1D09-008F-14F6-749AA67DA9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722451"/>
            <a:ext cx="1512771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85AA44A-D031-D656-2684-ACE699DB6A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306959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FA01F73-DF38-ECFD-72F3-5A39413449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688054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4C54DEF9-1557-7822-3281-0EA8CAC882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629102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pod&#10;&#10;El contenido generado por IA puede ser incorrecto.">
            <a:extLst>
              <a:ext uri="{FF2B5EF4-FFF2-40B4-BE49-F238E27FC236}">
                <a16:creationId xmlns:a16="http://schemas.microsoft.com/office/drawing/2014/main" id="{1C18E1BC-1A0B-7040-2A40-FA3A76891C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90916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5E9AEB55-F36F-B330-1809-D5C979FC88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070840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19EBC397-270C-E03D-9D70-D2BBBD29491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5464517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El contenido generado por IA puede ser incorrecto.">
            <a:extLst>
              <a:ext uri="{FF2B5EF4-FFF2-40B4-BE49-F238E27FC236}">
                <a16:creationId xmlns:a16="http://schemas.microsoft.com/office/drawing/2014/main" id="{63077559-38E3-E083-F633-B6197E79839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3854146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4A5281-1F66-A03E-C376-9360D091A156}"/>
              </a:ext>
            </a:extLst>
          </p:cNvPr>
          <p:cNvSpPr txBox="1"/>
          <p:nvPr/>
        </p:nvSpPr>
        <p:spPr>
          <a:xfrm>
            <a:off x="239025" y="1828686"/>
            <a:ext cx="71939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Ariko Imana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ntiyari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yararetse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mugambi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Ku Mana, Mose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yakomeje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uwatoranirijwe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kubabohōra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Kubera ko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itari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yaribagiwe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imibabaro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y’ubwoko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bwayo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Noneho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igihe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cyari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gisohoye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gukura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Isirayeli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bubata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bukaze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barimo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4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1224B4-12EB-0526-91A9-43E51401A654}"/>
              </a:ext>
            </a:extLst>
          </p:cNvPr>
          <p:cNvSpPr txBox="1"/>
          <p:nvPr/>
        </p:nvSpPr>
        <p:spPr>
          <a:xfrm>
            <a:off x="2107934" y="56719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UMUHAMAGARO</a:t>
            </a:r>
          </a:p>
        </p:txBody>
      </p:sp>
    </p:spTree>
    <p:extLst>
      <p:ext uri="{BB962C8B-B14F-4D97-AF65-F5344CB8AC3E}">
        <p14:creationId xmlns:p14="http://schemas.microsoft.com/office/powerpoint/2010/main" val="2451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 descr="Llamas de fuego sobre fondo negro">
            <a:extLst>
              <a:ext uri="{FF2B5EF4-FFF2-40B4-BE49-F238E27FC236}">
                <a16:creationId xmlns:a16="http://schemas.microsoft.com/office/drawing/2014/main" id="{97240143-F816-C8C5-0019-E068193EC9DB}"/>
              </a:ext>
            </a:extLst>
          </p:cNvPr>
          <p:cNvSpPr txBox="1"/>
          <p:nvPr/>
        </p:nvSpPr>
        <p:spPr>
          <a:xfrm>
            <a:off x="0" y="-96250"/>
            <a:ext cx="9601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10160">
                  <a:solidFill>
                    <a:srgbClr val="CCCC00">
                      <a:lumMod val="60000"/>
                      <a:lumOff val="40000"/>
                    </a:srgbClr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38100" dist="38100" dir="42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IGIHURU CYAKA UMURIRO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68A33-5461-98AE-A904-5AF743EB419A}"/>
              </a:ext>
            </a:extLst>
          </p:cNvPr>
          <p:cNvSpPr txBox="1"/>
          <p:nvPr/>
        </p:nvSpPr>
        <p:spPr>
          <a:xfrm>
            <a:off x="149994" y="575444"/>
            <a:ext cx="960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D9193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Marayika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w’Uwiteka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amubonekerera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kirimi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cy’umuriro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kiva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hagati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gihuru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cy’amahwa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arareba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abona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icyo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gihuru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cyakamo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umuriro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nticyakongoka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D9193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D9193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Kuva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D9193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9498DB-FFA9-00EE-610F-B68B877B1705}"/>
              </a:ext>
            </a:extLst>
          </p:cNvPr>
          <p:cNvSpPr txBox="1"/>
          <p:nvPr/>
        </p:nvSpPr>
        <p:spPr>
          <a:xfrm>
            <a:off x="2346258" y="1303590"/>
            <a:ext cx="9742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sz="2000" b="1" dirty="0" err="1">
                <a:solidFill>
                  <a:prstClr val="black"/>
                </a:solidFill>
              </a:rPr>
              <a:t>Imyaka</a:t>
            </a:r>
            <a:r>
              <a:rPr lang="en-GB" sz="2000" b="1" dirty="0">
                <a:solidFill>
                  <a:prstClr val="black"/>
                </a:solidFill>
              </a:rPr>
              <a:t> 40 Mose </a:t>
            </a:r>
            <a:r>
              <a:rPr lang="en-GB" sz="2000" b="1" dirty="0" err="1">
                <a:solidFill>
                  <a:prstClr val="black"/>
                </a:solidFill>
              </a:rPr>
              <a:t>yamaze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Midiyani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ishobora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kuvugwa</a:t>
            </a:r>
            <a:r>
              <a:rPr lang="en-GB" sz="2000" b="1" dirty="0">
                <a:solidFill>
                  <a:prstClr val="black"/>
                </a:solidFill>
              </a:rPr>
              <a:t> muri make mu </a:t>
            </a:r>
            <a:r>
              <a:rPr lang="en-GB" sz="2000" b="1" dirty="0" err="1">
                <a:solidFill>
                  <a:prstClr val="black"/>
                </a:solidFill>
              </a:rPr>
              <a:t>buryo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bukurikira</a:t>
            </a:r>
            <a:r>
              <a:rPr lang="en-GB" sz="2000" b="1" dirty="0">
                <a:solidFill>
                  <a:prstClr val="black"/>
                </a:solidFill>
              </a:rPr>
              <a:t>: </a:t>
            </a:r>
            <a:r>
              <a:rPr lang="en-GB" sz="2000" b="1" dirty="0" err="1">
                <a:solidFill>
                  <a:prstClr val="black"/>
                </a:solidFill>
              </a:rPr>
              <a:t>yarashatse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agira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abahungu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babiri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kandi</a:t>
            </a:r>
            <a:r>
              <a:rPr lang="en-GB" sz="2000" b="1" dirty="0">
                <a:solidFill>
                  <a:prstClr val="black"/>
                </a:solidFill>
              </a:rPr>
              <a:t> aba </a:t>
            </a:r>
            <a:r>
              <a:rPr lang="en-GB" sz="2000" b="1" dirty="0" err="1">
                <a:solidFill>
                  <a:prstClr val="black"/>
                </a:solidFill>
              </a:rPr>
              <a:t>umwungeri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sebukwe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Yanakoresheje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icyo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gihe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yandika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ibitabo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bibiri</a:t>
            </a:r>
            <a:r>
              <a:rPr lang="en-GB" sz="2000" b="1" dirty="0">
                <a:solidFill>
                  <a:prstClr val="black"/>
                </a:solidFill>
              </a:rPr>
              <a:t>: </a:t>
            </a:r>
            <a:r>
              <a:rPr lang="en-GB" sz="2000" b="1" dirty="0" err="1">
                <a:solidFill>
                  <a:prstClr val="black"/>
                </a:solidFill>
              </a:rPr>
              <a:t>Yobu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n’Itangiriro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bikaba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ingenzi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cyane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gusobanukirwa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n’iby’agakiza</a:t>
            </a:r>
            <a:r>
              <a:rPr lang="en-GB" sz="2000" b="1" dirty="0">
                <a:solidFill>
                  <a:prstClr val="black"/>
                </a:solidFill>
              </a:rPr>
              <a:t>. Ariko </a:t>
            </a:r>
            <a:r>
              <a:rPr lang="en-GB" sz="2000" b="1" dirty="0" err="1">
                <a:solidFill>
                  <a:prstClr val="black"/>
                </a:solidFill>
              </a:rPr>
              <a:t>ibintu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byahindutse</a:t>
            </a:r>
            <a:r>
              <a:rPr lang="en-GB" sz="2000" b="1" dirty="0">
                <a:solidFill>
                  <a:prstClr val="black"/>
                </a:solidFill>
              </a:rPr>
              <a:t> mu kanya gato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751E5F0-C83A-A693-303D-C2B933D45D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3994482"/>
            <a:ext cx="4919579" cy="2767263"/>
          </a:xfrm>
          <a:prstGeom prst="roundRect">
            <a:avLst>
              <a:gd name="adj" fmla="val 114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A2669C2-6331-D5B9-26C9-8EE4CC9D8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303590"/>
            <a:ext cx="2056051" cy="2503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4C5EB2E-7866-91BA-3E9C-B8D25D751D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196" y="3936732"/>
            <a:ext cx="2753729" cy="277208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53748-82C6-D13F-5152-65A69E2A9060}"/>
              </a:ext>
            </a:extLst>
          </p:cNvPr>
          <p:cNvSpPr txBox="1"/>
          <p:nvPr/>
        </p:nvSpPr>
        <p:spPr>
          <a:xfrm>
            <a:off x="5243043" y="3984542"/>
            <a:ext cx="38717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sz="2000" b="1" spc="-70" dirty="0" err="1">
                <a:solidFill>
                  <a:prstClr val="black"/>
                </a:solidFill>
              </a:rPr>
              <a:t>Igihe</a:t>
            </a:r>
            <a:r>
              <a:rPr lang="en-GB" sz="2000" b="1" spc="-70" dirty="0">
                <a:solidFill>
                  <a:prstClr val="black"/>
                </a:solidFill>
              </a:rPr>
              <a:t> Imana </a:t>
            </a:r>
            <a:r>
              <a:rPr lang="en-GB" sz="2000" b="1" spc="-70" dirty="0" err="1">
                <a:solidFill>
                  <a:prstClr val="black"/>
                </a:solidFill>
              </a:rPr>
              <a:t>yavuganaga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na</a:t>
            </a:r>
            <a:r>
              <a:rPr lang="en-GB" sz="2000" b="1" spc="-70" dirty="0">
                <a:solidFill>
                  <a:prstClr val="black"/>
                </a:solidFill>
              </a:rPr>
              <a:t> Mose, </a:t>
            </a:r>
            <a:r>
              <a:rPr lang="en-GB" sz="2000" b="1" spc="-70" dirty="0" err="1">
                <a:solidFill>
                  <a:prstClr val="black"/>
                </a:solidFill>
              </a:rPr>
              <a:t>yigaragaje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nk’Imana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Aburahamu</a:t>
            </a:r>
            <a:r>
              <a:rPr lang="en-GB" sz="2000" b="1" spc="-70" dirty="0">
                <a:solidFill>
                  <a:prstClr val="black"/>
                </a:solidFill>
              </a:rPr>
              <a:t>, Isaka, </a:t>
            </a:r>
            <a:r>
              <a:rPr lang="en-GB" sz="2000" b="1" spc="-70" dirty="0" err="1">
                <a:solidFill>
                  <a:prstClr val="black"/>
                </a:solidFill>
              </a:rPr>
              <a:t>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Yakobo</a:t>
            </a:r>
            <a:r>
              <a:rPr lang="en-GB" sz="2000" b="1" spc="-70" dirty="0">
                <a:solidFill>
                  <a:prstClr val="black"/>
                </a:solidFill>
              </a:rPr>
              <a:t>. </a:t>
            </a:r>
            <a:r>
              <a:rPr lang="en-GB" sz="2000" b="1" spc="-70" dirty="0" err="1">
                <a:solidFill>
                  <a:prstClr val="black"/>
                </a:solidFill>
              </a:rPr>
              <a:t>Ikigenderewe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gisobanutse</a:t>
            </a:r>
            <a:r>
              <a:rPr lang="en-GB" sz="2000" b="1" spc="-70" dirty="0">
                <a:solidFill>
                  <a:prstClr val="black"/>
                </a:solidFill>
              </a:rPr>
              <a:t>: Imana </a:t>
            </a:r>
            <a:r>
              <a:rPr lang="en-GB" sz="2000" b="1" spc="-70" dirty="0" err="1">
                <a:solidFill>
                  <a:prstClr val="black"/>
                </a:solidFill>
              </a:rPr>
              <a:t>yari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yamanuwe</a:t>
            </a:r>
            <a:r>
              <a:rPr lang="en-GB" sz="2000" b="1" spc="-70" dirty="0">
                <a:solidFill>
                  <a:prstClr val="black"/>
                </a:solidFill>
              </a:rPr>
              <a:t> no </a:t>
            </a:r>
            <a:r>
              <a:rPr lang="en-GB" sz="2000" b="1" spc="-70" dirty="0" err="1">
                <a:solidFill>
                  <a:prstClr val="black"/>
                </a:solidFill>
              </a:rPr>
              <a:t>gusohoza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isezerano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ryahawe</a:t>
            </a:r>
            <a:r>
              <a:rPr lang="en-GB" sz="2000" b="1" spc="-70" dirty="0">
                <a:solidFill>
                  <a:prstClr val="black"/>
                </a:solidFill>
              </a:rPr>
              <a:t> abo </a:t>
            </a:r>
            <a:r>
              <a:rPr lang="en-GB" sz="2000" b="1" spc="-70" dirty="0" err="1">
                <a:solidFill>
                  <a:prstClr val="black"/>
                </a:solidFill>
              </a:rPr>
              <a:t>bakurambere</a:t>
            </a:r>
            <a:r>
              <a:rPr lang="en-GB" sz="2000" b="1" spc="-70" dirty="0">
                <a:solidFill>
                  <a:prstClr val="black"/>
                </a:solidFill>
              </a:rPr>
              <a:t> no </a:t>
            </a:r>
            <a:r>
              <a:rPr lang="en-GB" sz="2000" b="1" spc="-70" dirty="0" err="1">
                <a:solidFill>
                  <a:prstClr val="black"/>
                </a:solidFill>
              </a:rPr>
              <a:t>guha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Isirayeli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igihugu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</a:t>
            </a:r>
            <a:r>
              <a:rPr lang="en-GB" sz="2000" b="1" spc="-70" dirty="0">
                <a:solidFill>
                  <a:prstClr val="black"/>
                </a:solidFill>
              </a:rPr>
              <a:t> Kanani 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</a:t>
            </a:r>
            <a:r>
              <a:rPr kumimoji="0" lang="en" sz="2000" b="1" i="0" u="none" strike="noStrike" kern="1200" cap="none" spc="-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Itangiriro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12:7; 26:3; 48:3–4).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6E3D82-835C-9FFB-CA88-21799D07D3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17" y="129931"/>
            <a:ext cx="2029339" cy="11415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D6EA6E-5D55-B384-B160-B22BDFA4D5EB}"/>
              </a:ext>
            </a:extLst>
          </p:cNvPr>
          <p:cNvSpPr txBox="1"/>
          <p:nvPr/>
        </p:nvSpPr>
        <p:spPr>
          <a:xfrm>
            <a:off x="2346258" y="2576062"/>
            <a:ext cx="96266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prstClr val="black"/>
                </a:solidFill>
              </a:rPr>
              <a:t>Kuri </a:t>
            </a:r>
            <a:r>
              <a:rPr lang="en-GB" sz="2000" b="1" dirty="0" err="1">
                <a:solidFill>
                  <a:prstClr val="black"/>
                </a:solidFill>
              </a:rPr>
              <a:t>Horebu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Umusozi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Sinayi</a:t>
            </a:r>
            <a:r>
              <a:rPr lang="en-GB" sz="2000" b="1" dirty="0">
                <a:solidFill>
                  <a:prstClr val="black"/>
                </a:solidFill>
              </a:rPr>
              <a:t>), </a:t>
            </a:r>
            <a:r>
              <a:rPr lang="en-GB" sz="2000" b="1" dirty="0" err="1">
                <a:solidFill>
                  <a:prstClr val="black"/>
                </a:solidFill>
              </a:rPr>
              <a:t>Marayika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w’Imana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yabonekeye</a:t>
            </a:r>
            <a:r>
              <a:rPr lang="en-GB" sz="2000" b="1" dirty="0">
                <a:solidFill>
                  <a:prstClr val="black"/>
                </a:solidFill>
              </a:rPr>
              <a:t> Mose mu </a:t>
            </a:r>
            <a:r>
              <a:rPr lang="en-GB" sz="2000" b="1" dirty="0" err="1">
                <a:solidFill>
                  <a:prstClr val="black"/>
                </a:solidFill>
              </a:rPr>
              <a:t>gihuru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umuriro</a:t>
            </a:r>
            <a:r>
              <a:rPr lang="en-GB" sz="2000" b="1" dirty="0">
                <a:solidFill>
                  <a:prstClr val="black"/>
                </a:solidFill>
              </a:rPr>
              <a:t> (Kuva 3:1–3). </a:t>
            </a:r>
            <a:r>
              <a:rPr lang="en-GB" sz="2000" b="1" dirty="0" err="1">
                <a:solidFill>
                  <a:prstClr val="black"/>
                </a:solidFill>
              </a:rPr>
              <a:t>Uyu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mumarayika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nde</a:t>
            </a:r>
            <a:r>
              <a:rPr lang="en-GB" sz="2000" b="1" dirty="0">
                <a:solidFill>
                  <a:prstClr val="black"/>
                </a:solidFill>
              </a:rPr>
              <a:t>? Imana </a:t>
            </a:r>
            <a:r>
              <a:rPr lang="en-GB" sz="2000" b="1" dirty="0" err="1">
                <a:solidFill>
                  <a:prstClr val="black"/>
                </a:solidFill>
              </a:rPr>
              <a:t>ubwayo</a:t>
            </a:r>
            <a:r>
              <a:rPr lang="en-GB" sz="2000" b="1" dirty="0">
                <a:solidFill>
                  <a:prstClr val="black"/>
                </a:solidFill>
              </a:rPr>
              <a:t> (Kuva 3:4). </a:t>
            </a:r>
            <a:r>
              <a:rPr lang="en-GB" sz="2000" b="1" dirty="0" err="1">
                <a:solidFill>
                  <a:prstClr val="black"/>
                </a:solidFill>
              </a:rPr>
              <a:t>Mbere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kwigira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umuntu</a:t>
            </a:r>
            <a:r>
              <a:rPr lang="en-GB" sz="2000" b="1" dirty="0">
                <a:solidFill>
                  <a:prstClr val="black"/>
                </a:solidFill>
              </a:rPr>
              <a:t>, Yesu </a:t>
            </a:r>
            <a:r>
              <a:rPr lang="en-GB" sz="2000" b="1" dirty="0" err="1">
                <a:solidFill>
                  <a:prstClr val="black"/>
                </a:solidFill>
              </a:rPr>
              <a:t>yagaragaye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inshuro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nyinshi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nka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Marayika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w’Uwiteka</a:t>
            </a:r>
            <a:r>
              <a:rPr lang="en-GB" sz="2000" b="1" dirty="0">
                <a:solidFill>
                  <a:prstClr val="black"/>
                </a:solidFill>
              </a:rPr>
              <a:t>”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Itangiriro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22:11–17;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Abacamanza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6:11, 16; 13:17–22;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Zekariya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3:1–2).</a:t>
            </a:r>
          </a:p>
        </p:txBody>
      </p:sp>
    </p:spTree>
    <p:extLst>
      <p:ext uri="{BB962C8B-B14F-4D97-AF65-F5344CB8AC3E}">
        <p14:creationId xmlns:p14="http://schemas.microsoft.com/office/powerpoint/2010/main" val="29343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32C27-A1BC-D53C-BCB9-04A3D5A0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511596-D2CE-89F0-3AD1-5D37C213BB9B}"/>
              </a:ext>
            </a:extLst>
          </p:cNvPr>
          <p:cNvSpPr txBox="1"/>
          <p:nvPr/>
        </p:nvSpPr>
        <p:spPr>
          <a:xfrm>
            <a:off x="3128211" y="0"/>
            <a:ext cx="9063788" cy="76944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7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AMABWIRIZA Y’IMANA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7C85F6-C29F-3358-856A-6F152B6777FD}"/>
              </a:ext>
            </a:extLst>
          </p:cNvPr>
          <p:cNvSpPr txBox="1"/>
          <p:nvPr/>
        </p:nvSpPr>
        <p:spPr>
          <a:xfrm>
            <a:off x="3128211" y="730983"/>
            <a:ext cx="8957912" cy="6129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tIns="0" bIns="0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none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ngwino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ngutume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kuri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Farawo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ukure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Egiputa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ubwoko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bwanjye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bw’Abisirayeli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(Kuva 3:10)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E6FD85-72DF-19EB-6D3F-82CF196FCC29}"/>
              </a:ext>
            </a:extLst>
          </p:cNvPr>
          <p:cNvSpPr txBox="1"/>
          <p:nvPr/>
        </p:nvSpPr>
        <p:spPr>
          <a:xfrm>
            <a:off x="3234088" y="1396195"/>
            <a:ext cx="895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/>
              <a:t>Imana </a:t>
            </a:r>
            <a:r>
              <a:rPr lang="en-GB" sz="2000" b="1" dirty="0" err="1"/>
              <a:t>yigaragaza</a:t>
            </a:r>
            <a:r>
              <a:rPr lang="en-GB" sz="2000" b="1" dirty="0"/>
              <a:t> ko </a:t>
            </a:r>
            <a:r>
              <a:rPr lang="en-GB" sz="2000" b="1" dirty="0" err="1"/>
              <a:t>ikora</a:t>
            </a:r>
            <a:r>
              <a:rPr lang="en-GB" sz="2000" b="1" dirty="0"/>
              <a:t>, </a:t>
            </a:r>
            <a:r>
              <a:rPr lang="en-GB" sz="2000" b="1" dirty="0" err="1"/>
              <a:t>ikoresheje</a:t>
            </a:r>
            <a:r>
              <a:rPr lang="en-GB" sz="2000" b="1" dirty="0"/>
              <a:t> </a:t>
            </a:r>
            <a:r>
              <a:rPr lang="en-GB" sz="2000" b="1" dirty="0" err="1"/>
              <a:t>inshinga</a:t>
            </a:r>
            <a:r>
              <a:rPr lang="en-GB" sz="2000" b="1" dirty="0"/>
              <a:t> </a:t>
            </a:r>
            <a:r>
              <a:rPr lang="en-GB" sz="2000" b="1" dirty="0" err="1"/>
              <a:t>ngiro</a:t>
            </a:r>
            <a:r>
              <a:rPr lang="en-GB" sz="2000" b="1" dirty="0"/>
              <a:t>: </a:t>
            </a:r>
            <a:r>
              <a:rPr lang="en-GB" sz="2000" b="1" dirty="0" err="1"/>
              <a:t>mbona</a:t>
            </a:r>
            <a:r>
              <a:rPr lang="en-GB" sz="2000" b="1" dirty="0"/>
              <a:t>, </a:t>
            </a:r>
            <a:r>
              <a:rPr lang="en-GB" sz="2000" b="1" dirty="0" err="1"/>
              <a:t>manuwe</a:t>
            </a:r>
            <a:r>
              <a:rPr lang="en-GB" sz="2000" b="1" dirty="0"/>
              <a:t>, </a:t>
            </a:r>
            <a:r>
              <a:rPr lang="en-GB" sz="2000" b="1" dirty="0" err="1"/>
              <a:t>mbakūre</a:t>
            </a:r>
            <a:r>
              <a:rPr lang="en-GB" sz="2000" b="1" dirty="0"/>
              <a:t> </a:t>
            </a:r>
            <a:r>
              <a:rPr lang="en" sz="2000" b="1" dirty="0"/>
              <a:t>(Kuva 3:7–8).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04372C-B24B-7C2C-1235-55174F51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266300"/>
              </p:ext>
            </p:extLst>
          </p:nvPr>
        </p:nvGraphicFramePr>
        <p:xfrm>
          <a:off x="159970" y="2079724"/>
          <a:ext cx="1187206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08EBEE0-8629-627C-E04E-D442BE3327E1}"/>
              </a:ext>
            </a:extLst>
          </p:cNvPr>
          <p:cNvSpPr txBox="1"/>
          <p:nvPr/>
        </p:nvSpPr>
        <p:spPr>
          <a:xfrm>
            <a:off x="73291" y="4567622"/>
            <a:ext cx="7267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Imana </a:t>
            </a:r>
            <a:r>
              <a:rPr lang="en-GB" sz="2000" b="1" spc="-70" dirty="0" err="1"/>
              <a:t>yasabye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Mose </a:t>
            </a:r>
            <a:r>
              <a:rPr lang="en-GB" sz="2000" b="1" spc="-70" dirty="0" err="1"/>
              <a:t>ibyo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bisobanutse</a:t>
            </a:r>
            <a:r>
              <a:rPr lang="en-GB" sz="2000" b="1" spc="-70" dirty="0"/>
              <a:t>: Jya muri </a:t>
            </a:r>
            <a:r>
              <a:rPr lang="en-GB" sz="2000" b="1" spc="-70" dirty="0" err="1"/>
              <a:t>Egiputa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ukureyo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ubwoko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bwanjye</a:t>
            </a:r>
            <a:r>
              <a:rPr lang="en-GB" sz="2000" b="1" spc="-70" dirty="0"/>
              <a:t> (Kuva 3:10, 12). Mose </a:t>
            </a:r>
            <a:r>
              <a:rPr lang="en-GB" sz="2000" b="1" spc="-70" dirty="0" err="1"/>
              <a:t>yumvise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nshingano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zimurenze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rwose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Ntabwo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agishaka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gukoresha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imbaraga</a:t>
            </a:r>
            <a:r>
              <a:rPr lang="en-GB" sz="2000" b="1" spc="-70" dirty="0"/>
              <a:t> ze; </a:t>
            </a:r>
            <a:r>
              <a:rPr lang="en-GB" sz="2000" b="1" spc="-70" dirty="0" err="1"/>
              <a:t>ntiyongeye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kumva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ashoboye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gusohoza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inshingano</a:t>
            </a:r>
            <a:r>
              <a:rPr lang="en-GB" sz="2000" b="1" spc="-70" dirty="0"/>
              <a:t>; </a:t>
            </a:r>
            <a:r>
              <a:rPr lang="en-GB" sz="2000" b="1" spc="-70" dirty="0" err="1"/>
              <a:t>yashoboraga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kuvuga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ati</a:t>
            </a:r>
            <a:r>
              <a:rPr lang="en-GB" sz="2000" b="1" spc="-70" dirty="0"/>
              <a:t> “Ndi </a:t>
            </a:r>
            <a:r>
              <a:rPr lang="en-GB" sz="2000" b="1" spc="-70" dirty="0" err="1"/>
              <a:t>nde</a:t>
            </a:r>
            <a:r>
              <a:rPr lang="en-GB" sz="2000" b="1" spc="-70" dirty="0"/>
              <a:t>?” (Kuva 3:11). </a:t>
            </a:r>
            <a:r>
              <a:rPr lang="en-GB" sz="2000" b="1" spc="-70" dirty="0" err="1"/>
              <a:t>Ubwibone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bwarasimbuwe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kwicisha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bugufi</a:t>
            </a:r>
            <a:r>
              <a:rPr lang="en-GB" sz="2000" b="1" spc="-70" dirty="0"/>
              <a:t>. Mu </a:t>
            </a:r>
            <a:r>
              <a:rPr lang="en-GB" sz="2000" b="1" spc="-70" dirty="0" err="1"/>
              <a:t>kuri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yiteguye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inshingano</a:t>
            </a:r>
            <a:r>
              <a:rPr lang="en-GB" sz="2000" b="1" spc="-70" dirty="0"/>
              <a:t> ze</a:t>
            </a:r>
            <a:r>
              <a:rPr lang="en" sz="2000" b="1" spc="-70" dirty="0"/>
              <a:t>.</a:t>
            </a:r>
          </a:p>
        </p:txBody>
      </p:sp>
      <p:pic>
        <p:nvPicPr>
          <p:cNvPr id="5" name="Imagen 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DF066D5-E61F-7761-250B-34E94D9425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892" y="154185"/>
            <a:ext cx="2843566" cy="2059625"/>
          </a:xfrm>
          <a:prstGeom prst="ellipse">
            <a:avLst/>
          </a:prstGeom>
          <a:ln w="63500" cap="rnd">
            <a:solidFill>
              <a:srgbClr val="29A045"/>
            </a:solidFill>
          </a:ln>
          <a:effectLst>
            <a:glow rad="76200">
              <a:schemeClr val="bg2">
                <a:lumMod val="60000"/>
                <a:lumOff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EF929FE-22D5-DAA3-134A-8F384B4DE0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0960" y="4467926"/>
            <a:ext cx="4369867" cy="230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5285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Graphic spid="2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93B9E-557F-35F2-7B83-573811A05BB0}"/>
              </a:ext>
            </a:extLst>
          </p:cNvPr>
          <p:cNvSpPr txBox="1"/>
          <p:nvPr/>
        </p:nvSpPr>
        <p:spPr>
          <a:xfrm>
            <a:off x="269506" y="-57423"/>
            <a:ext cx="84958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317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n" sz="5400" b="1" dirty="0">
                <a:solidFill>
                  <a:srgbClr val="F2DB51"/>
                </a:solidFill>
              </a:rPr>
              <a:t>IZINA RY’IMANA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FC0CFC-35CA-06DA-A091-C9058ECFDA51}"/>
              </a:ext>
            </a:extLst>
          </p:cNvPr>
          <p:cNvSpPr txBox="1"/>
          <p:nvPr/>
        </p:nvSpPr>
        <p:spPr>
          <a:xfrm>
            <a:off x="128167" y="665964"/>
            <a:ext cx="897920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Imana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isubiza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Mose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iti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‘NDI UWO NDI WE.’ Kandi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iti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‘Abe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uzabwira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Abisirayeli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uti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‘NDIHO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yabantumyeho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.’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(Kuva 3:14)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812773-8959-7201-154B-E18D661734AB}"/>
              </a:ext>
            </a:extLst>
          </p:cNvPr>
          <p:cNvSpPr txBox="1"/>
          <p:nvPr/>
        </p:nvSpPr>
        <p:spPr>
          <a:xfrm>
            <a:off x="5072567" y="1555458"/>
            <a:ext cx="686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Buri mana </a:t>
            </a:r>
            <a:r>
              <a:rPr lang="en-GB" sz="2000" b="1" spc="-70" dirty="0" err="1"/>
              <a:t>y’Abanyegiputa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ifite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izina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ariko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Isirayeli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yaramyaga</a:t>
            </a:r>
            <a:r>
              <a:rPr lang="en-GB" sz="2000" b="1" spc="-70" dirty="0"/>
              <a:t> “Imana </a:t>
            </a:r>
            <a:r>
              <a:rPr lang="en-GB" sz="2000" b="1" spc="-70" dirty="0" err="1"/>
              <a:t>Ishoborabyose</a:t>
            </a:r>
            <a:r>
              <a:rPr lang="en-GB" sz="2000" b="1" spc="-70" dirty="0"/>
              <a:t>” (Kuva 6:3). </a:t>
            </a:r>
            <a:r>
              <a:rPr lang="en-GB" sz="2000" b="1" spc="-70" dirty="0" err="1"/>
              <a:t>Nyuma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y’ibinyejana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byinshi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Abisirayeli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banduzwa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Egiputa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bifuzaga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kumenya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izina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ry’Umukiza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wabo</a:t>
            </a:r>
            <a:r>
              <a:rPr lang="en-GB" sz="2000" b="1" spc="-70" dirty="0"/>
              <a:t> </a:t>
            </a:r>
            <a:r>
              <a:rPr lang="en" sz="2000" b="1" spc="-70" dirty="0"/>
              <a:t>(Kuva 3:13).</a:t>
            </a:r>
          </a:p>
        </p:txBody>
      </p:sp>
      <p:pic>
        <p:nvPicPr>
          <p:cNvPr id="4" name="Imagen 3" descr="Imagen que contiene tabla, celular, cerca, teléfono&#10;&#10;El contenido generado por IA puede ser incorrecto.">
            <a:extLst>
              <a:ext uri="{FF2B5EF4-FFF2-40B4-BE49-F238E27FC236}">
                <a16:creationId xmlns:a16="http://schemas.microsoft.com/office/drawing/2014/main" id="{573DE701-AAB2-3883-47AA-6CAB9B805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068" y="188615"/>
            <a:ext cx="2827856" cy="11236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8E1F12-1BC2-C364-DD41-45CE51EB6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455" y="4788565"/>
            <a:ext cx="1443576" cy="1910615"/>
          </a:xfrm>
          <a:prstGeom prst="snip2DiagRect">
            <a:avLst>
              <a:gd name="adj1" fmla="val 16669"/>
              <a:gd name="adj2" fmla="val 18003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62064D-ABB4-29FA-F45D-957B52F173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67" y="4788566"/>
            <a:ext cx="1527298" cy="1910615"/>
          </a:xfrm>
          <a:prstGeom prst="snip2DiagRect">
            <a:avLst>
              <a:gd name="adj1" fmla="val 1512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F0BC5F35-0950-C5EF-8E01-CF34BE596A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214" y="4788565"/>
            <a:ext cx="1528492" cy="1910615"/>
          </a:xfrm>
          <a:prstGeom prst="snip2DiagRect">
            <a:avLst>
              <a:gd name="adj1" fmla="val 1637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224DEC-5009-5CE7-0532-BD1F337139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68" y="1465771"/>
            <a:ext cx="4810864" cy="31693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8213CC-66EA-D534-10D0-CF576DAC11FE}"/>
              </a:ext>
            </a:extLst>
          </p:cNvPr>
          <p:cNvSpPr txBox="1"/>
          <p:nvPr/>
        </p:nvSpPr>
        <p:spPr>
          <a:xfrm>
            <a:off x="5072567" y="6003305"/>
            <a:ext cx="68626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Ngombwa</a:t>
            </a:r>
            <a:r>
              <a:rPr lang="en-GB" sz="2000" b="1" dirty="0"/>
              <a:t> </a:t>
            </a:r>
            <a:r>
              <a:rPr lang="en-GB" sz="2000" b="1" dirty="0" err="1"/>
              <a:t>nuko</a:t>
            </a:r>
            <a:r>
              <a:rPr lang="en-GB" sz="2000" b="1" dirty="0"/>
              <a:t> Imana </a:t>
            </a:r>
            <a:r>
              <a:rPr lang="en-GB" sz="2000" b="1" dirty="0" err="1"/>
              <a:t>ishaka</a:t>
            </a:r>
            <a:r>
              <a:rPr lang="en-GB" sz="2000" b="1" dirty="0"/>
              <a:t> ko </a:t>
            </a:r>
            <a:r>
              <a:rPr lang="en-GB" sz="2000" b="1" dirty="0" err="1"/>
              <a:t>twumva</a:t>
            </a:r>
            <a:r>
              <a:rPr lang="en-GB" sz="2000" b="1" dirty="0"/>
              <a:t> ko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inshuti</a:t>
            </a:r>
            <a:r>
              <a:rPr lang="en-GB" sz="2000" b="1" dirty="0"/>
              <a:t> </a:t>
            </a:r>
            <a:r>
              <a:rPr lang="en-GB" sz="2000" b="1" dirty="0" err="1"/>
              <a:t>magara</a:t>
            </a:r>
            <a:r>
              <a:rPr lang="en-GB" sz="2000" b="1" dirty="0"/>
              <a:t> </a:t>
            </a:r>
            <a:r>
              <a:rPr lang="en-GB" sz="2000" b="1" dirty="0" err="1"/>
              <a:t>ituri</a:t>
            </a:r>
            <a:r>
              <a:rPr lang="en-GB" sz="2000" b="1" dirty="0"/>
              <a:t> </a:t>
            </a:r>
            <a:r>
              <a:rPr lang="en-GB" sz="2000" b="1" dirty="0" err="1"/>
              <a:t>bugufi</a:t>
            </a:r>
            <a:r>
              <a:rPr lang="en-GB" sz="2000" b="1" dirty="0"/>
              <a:t>, </a:t>
            </a:r>
            <a:r>
              <a:rPr lang="en-GB" sz="2000" b="1" dirty="0" err="1"/>
              <a:t>twageraho</a:t>
            </a:r>
            <a:r>
              <a:rPr lang="en-GB" sz="2000" b="1" dirty="0"/>
              <a:t>, </a:t>
            </a:r>
            <a:r>
              <a:rPr lang="en-GB" sz="2000" b="1" dirty="0" err="1"/>
              <a:t>dukeneye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D04FDE-8EB8-CEFE-B990-AACEFBA94C22}"/>
              </a:ext>
            </a:extLst>
          </p:cNvPr>
          <p:cNvSpPr txBox="1"/>
          <p:nvPr/>
        </p:nvSpPr>
        <p:spPr>
          <a:xfrm>
            <a:off x="5072567" y="4324262"/>
            <a:ext cx="68309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Uko </a:t>
            </a:r>
            <a:r>
              <a:rPr lang="en-GB" sz="2000" b="1" spc="-70" dirty="0" err="1"/>
              <a:t>ibihe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byagiye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ibindi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imivugire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y’iri</a:t>
            </a:r>
            <a:r>
              <a:rPr lang="en-GB" sz="2000" b="1" spc="-70" dirty="0"/>
              <a:t> zina </a:t>
            </a:r>
            <a:r>
              <a:rPr lang="en-GB" sz="2000" b="1" spc="-70" dirty="0" err="1"/>
              <a:t>yaribagiranye</a:t>
            </a:r>
            <a:r>
              <a:rPr lang="en-GB" sz="2000" b="1" spc="-70" dirty="0"/>
              <a:t>. Imana </a:t>
            </a:r>
            <a:r>
              <a:rPr lang="en-GB" sz="2000" b="1" spc="-70" dirty="0" err="1"/>
              <a:t>yarabyemeye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ngombwa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izina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ubwaryo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ahubwo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imico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nyiraryo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Uwiteka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agendera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dukeneye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Dushobora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kumwita</a:t>
            </a:r>
            <a:r>
              <a:rPr lang="en-GB" sz="2000" b="1" spc="-70" dirty="0"/>
              <a:t> “</a:t>
            </a:r>
            <a:r>
              <a:rPr lang="en-GB" sz="2000" b="1" spc="-70" dirty="0" err="1"/>
              <a:t>Umwungeri</a:t>
            </a:r>
            <a:r>
              <a:rPr lang="en-GB" sz="2000" b="1" spc="-70" dirty="0"/>
              <a:t>,” “</a:t>
            </a:r>
            <a:r>
              <a:rPr lang="en-GB" sz="2000" b="1" spc="-70" dirty="0" err="1"/>
              <a:t>Umuganga</a:t>
            </a:r>
            <a:r>
              <a:rPr lang="en-GB" sz="2000" b="1" spc="-70" dirty="0"/>
              <a:t>,” “</a:t>
            </a:r>
            <a:r>
              <a:rPr lang="en-GB" sz="2000" b="1" spc="-70" dirty="0" err="1"/>
              <a:t>Ubeshaho</a:t>
            </a:r>
            <a:r>
              <a:rPr lang="en-GB" sz="2000" b="1" spc="-70" dirty="0"/>
              <a:t>,” “Data,”…, “</a:t>
            </a:r>
            <a:r>
              <a:rPr lang="en-GB" sz="2000" b="1" spc="-70" dirty="0" err="1"/>
              <a:t>Urukundo</a:t>
            </a:r>
            <a:r>
              <a:rPr lang="en-GB" sz="2000" b="1" spc="-70" dirty="0"/>
              <a:t>.</a:t>
            </a:r>
            <a:r>
              <a:rPr lang="en" sz="2000" b="1" spc="-70" dirty="0"/>
              <a:t>”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A3C665-C148-4B92-E93E-DC1742990BC7}"/>
              </a:ext>
            </a:extLst>
          </p:cNvPr>
          <p:cNvSpPr txBox="1"/>
          <p:nvPr/>
        </p:nvSpPr>
        <p:spPr>
          <a:xfrm>
            <a:off x="5072567" y="2909380"/>
            <a:ext cx="68309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Kubera ko muri </a:t>
            </a:r>
            <a:r>
              <a:rPr lang="en-GB" sz="2000" b="1" dirty="0" err="1"/>
              <a:t>kiriya</a:t>
            </a:r>
            <a:r>
              <a:rPr lang="en-GB" sz="2000" b="1" dirty="0"/>
              <a:t>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izina</a:t>
            </a:r>
            <a:r>
              <a:rPr lang="en-GB" sz="2000" b="1" dirty="0"/>
              <a:t> </a:t>
            </a:r>
            <a:r>
              <a:rPr lang="en-GB" sz="2000" b="1" dirty="0" err="1"/>
              <a:t>ryajyanaga</a:t>
            </a:r>
            <a:r>
              <a:rPr lang="en-GB" sz="2000" b="1" dirty="0"/>
              <a:t> </a:t>
            </a:r>
            <a:r>
              <a:rPr lang="en-GB" sz="2000" b="1" dirty="0" err="1"/>
              <a:t>n’imico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nyiraryo</a:t>
            </a:r>
            <a:r>
              <a:rPr lang="en-GB" sz="2000" b="1" dirty="0"/>
              <a:t>, Imana </a:t>
            </a:r>
            <a:r>
              <a:rPr lang="en-GB" sz="2000" b="1" dirty="0" err="1"/>
              <a:t>yimenyekanishije</a:t>
            </a:r>
            <a:r>
              <a:rPr lang="en-GB" sz="2000" b="1" dirty="0"/>
              <a:t> </a:t>
            </a:r>
            <a:r>
              <a:rPr lang="en-GB" sz="2000" b="1" dirty="0" err="1"/>
              <a:t>ikoresheje</a:t>
            </a:r>
            <a:r>
              <a:rPr lang="en-GB" sz="2000" b="1" dirty="0"/>
              <a:t> </a:t>
            </a:r>
            <a:r>
              <a:rPr lang="en-GB" sz="2000" b="1" dirty="0" err="1"/>
              <a:t>imwe</a:t>
            </a:r>
            <a:r>
              <a:rPr lang="en-GB" sz="2000" b="1" dirty="0"/>
              <a:t> mu </a:t>
            </a:r>
            <a:r>
              <a:rPr lang="en-GB" sz="2000" b="1" dirty="0" err="1"/>
              <a:t>mico</a:t>
            </a:r>
            <a:r>
              <a:rPr lang="en-GB" sz="2000" b="1" dirty="0"/>
              <a:t> </a:t>
            </a:r>
            <a:r>
              <a:rPr lang="en-GB" sz="2000" b="1" dirty="0" err="1"/>
              <a:t>iyiranga</a:t>
            </a:r>
            <a:r>
              <a:rPr lang="en-GB" sz="2000" b="1" dirty="0"/>
              <a:t>: </a:t>
            </a:r>
            <a:r>
              <a:rPr lang="en-GB" sz="2000" b="1" i="1" dirty="0"/>
              <a:t>'</a:t>
            </a:r>
            <a:r>
              <a:rPr lang="en-GB" sz="2000" b="1" i="1" dirty="0" err="1"/>
              <a:t>ehyeh</a:t>
            </a:r>
            <a:r>
              <a:rPr lang="en-GB" sz="2000" b="1" dirty="0"/>
              <a:t> (</a:t>
            </a:r>
            <a:r>
              <a:rPr lang="en-GB" sz="2000" b="1" dirty="0" err="1"/>
              <a:t>kuba</a:t>
            </a:r>
            <a:r>
              <a:rPr lang="en-GB" sz="2000" b="1" dirty="0"/>
              <a:t>). Imana </a:t>
            </a:r>
            <a:r>
              <a:rPr lang="en-GB" sz="2000" b="1" dirty="0" err="1"/>
              <a:t>ihoraho</a:t>
            </a:r>
            <a:r>
              <a:rPr lang="en-GB" sz="2000" b="1" dirty="0"/>
              <a:t>, </a:t>
            </a:r>
            <a:r>
              <a:rPr lang="en-GB" sz="2000" b="1" dirty="0" err="1"/>
              <a:t>yahozeho</a:t>
            </a:r>
            <a:r>
              <a:rPr lang="en-GB" sz="2000" b="1" dirty="0"/>
              <a:t>, </a:t>
            </a:r>
            <a:r>
              <a:rPr lang="en-GB" sz="2000" b="1" dirty="0" err="1"/>
              <a:t>iriho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izahoraho</a:t>
            </a:r>
            <a:r>
              <a:rPr lang="en" sz="2000" b="1" dirty="0"/>
              <a:t>. </a:t>
            </a:r>
            <a:r>
              <a:rPr lang="en" sz="2000" b="1" dirty="0" err="1"/>
              <a:t>Ni“NDI</a:t>
            </a:r>
            <a:r>
              <a:rPr lang="en" sz="2000" b="1" dirty="0"/>
              <a:t>” (Kuva 3:14).</a:t>
            </a:r>
          </a:p>
        </p:txBody>
      </p:sp>
    </p:spTree>
    <p:extLst>
      <p:ext uri="{BB962C8B-B14F-4D97-AF65-F5344CB8AC3E}">
        <p14:creationId xmlns:p14="http://schemas.microsoft.com/office/powerpoint/2010/main" val="11363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E081A-620E-E9A8-2AA8-DF3F60ED5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0CBBBF-67E9-204E-1C44-F6B18B504046}"/>
              </a:ext>
            </a:extLst>
          </p:cNvPr>
          <p:cNvSpPr txBox="1"/>
          <p:nvPr/>
        </p:nvSpPr>
        <p:spPr>
          <a:xfrm>
            <a:off x="2235200" y="5486400"/>
            <a:ext cx="6888480" cy="1371600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GB" sz="5400" b="1" spc="50" dirty="0">
                <a:ln w="0"/>
                <a:solidFill>
                  <a:srgbClr val="A8A400"/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GUSOHOZA INSHINGANO</a:t>
            </a:r>
            <a:endParaRPr lang="en" sz="5400" b="1" spc="50" dirty="0">
              <a:ln w="0"/>
              <a:solidFill>
                <a:srgbClr val="A8A400"/>
              </a:solidFill>
              <a:effectLst>
                <a:glow rad="63500">
                  <a:schemeClr val="bg2">
                    <a:lumMod val="20000"/>
                    <a:lumOff val="8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0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080EB66-BA7F-96DA-67EA-6E861944C2FE}"/>
              </a:ext>
            </a:extLst>
          </p:cNvPr>
          <p:cNvSpPr/>
          <p:nvPr/>
        </p:nvSpPr>
        <p:spPr>
          <a:xfrm>
            <a:off x="314327" y="269110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“Ndi </a:t>
            </a:r>
            <a:r>
              <a:rPr lang="en" b="1" dirty="0" err="1">
                <a:solidFill>
                  <a:schemeClr val="tx1"/>
                </a:solidFill>
              </a:rPr>
              <a:t>muntu</a:t>
            </a:r>
            <a:r>
              <a:rPr lang="en" b="1" dirty="0">
                <a:solidFill>
                  <a:schemeClr val="tx1"/>
                </a:solidFill>
              </a:rPr>
              <a:t> ki?”                          (Kuva 3:11)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B0ED4-C566-F2DC-73AD-8F9761FB7F7D}"/>
              </a:ext>
            </a:extLst>
          </p:cNvPr>
          <p:cNvSpPr txBox="1"/>
          <p:nvPr/>
        </p:nvSpPr>
        <p:spPr>
          <a:xfrm>
            <a:off x="1" y="0"/>
            <a:ext cx="917287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spc="300" dirty="0">
                <a:ln/>
                <a:solidFill>
                  <a:schemeClr val="accent3"/>
                </a:solidFill>
              </a:rPr>
              <a:t>INZITWAZO N’IZINDI MPAMVU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5967F-311C-DA56-52F6-6D11484D980A}"/>
              </a:ext>
            </a:extLst>
          </p:cNvPr>
          <p:cNvSpPr txBox="1"/>
          <p:nvPr/>
        </p:nvSpPr>
        <p:spPr>
          <a:xfrm>
            <a:off x="0" y="645616"/>
            <a:ext cx="999102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Aramusubiza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‘Mwami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ndakwingize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tuma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uwo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ushaka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gutuma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.’»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(Kuva 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733AF-CC39-5464-05C7-51AE8CF6782E}"/>
              </a:ext>
            </a:extLst>
          </p:cNvPr>
          <p:cNvSpPr txBox="1"/>
          <p:nvPr/>
        </p:nvSpPr>
        <p:spPr>
          <a:xfrm>
            <a:off x="3379802" y="1215835"/>
            <a:ext cx="6375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Mbere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kwerura</a:t>
            </a:r>
            <a:r>
              <a:rPr lang="en-GB" sz="2000" b="1" dirty="0"/>
              <a:t> ko </a:t>
            </a:r>
            <a:r>
              <a:rPr lang="en-GB" sz="2000" b="1" dirty="0" err="1"/>
              <a:t>adashaka</a:t>
            </a:r>
            <a:r>
              <a:rPr lang="en-GB" sz="2000" b="1" dirty="0"/>
              <a:t> </a:t>
            </a:r>
            <a:r>
              <a:rPr lang="en-GB" sz="2000" b="1" dirty="0" err="1"/>
              <a:t>gusohoza</a:t>
            </a:r>
            <a:r>
              <a:rPr lang="en-GB" sz="2000" b="1" dirty="0"/>
              <a:t> </a:t>
            </a:r>
            <a:r>
              <a:rPr lang="en-GB" sz="2000" b="1" dirty="0" err="1"/>
              <a:t>inshingano</a:t>
            </a:r>
            <a:r>
              <a:rPr lang="en-GB" sz="2000" b="1" dirty="0"/>
              <a:t> Imana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yaramushinze</a:t>
            </a:r>
            <a:r>
              <a:rPr lang="en-GB" sz="2000" b="1" dirty="0"/>
              <a:t>, Mose </a:t>
            </a:r>
            <a:r>
              <a:rPr lang="en-GB" sz="2000" b="1" dirty="0" err="1"/>
              <a:t>yatanze</a:t>
            </a:r>
            <a:r>
              <a:rPr lang="en-GB" sz="2000" b="1" dirty="0"/>
              <a:t> </a:t>
            </a:r>
            <a:r>
              <a:rPr lang="en-GB" sz="2000" b="1" dirty="0" err="1"/>
              <a:t>inzitwazo</a:t>
            </a:r>
            <a:r>
              <a:rPr lang="en-GB" sz="2000" b="1" dirty="0"/>
              <a:t> “</a:t>
            </a:r>
            <a:r>
              <a:rPr lang="en-GB" sz="2000" b="1" dirty="0" err="1"/>
              <a:t>zumvikana</a:t>
            </a:r>
            <a:r>
              <a:rPr lang="en-GB" sz="2000" b="1" dirty="0"/>
              <a:t>” zo </a:t>
            </a:r>
            <a:r>
              <a:rPr lang="en-GB" sz="2000" b="1" dirty="0" err="1"/>
              <a:t>kubyanga</a:t>
            </a:r>
            <a:r>
              <a:rPr lang="en-GB" sz="2000" b="1" dirty="0"/>
              <a:t>. Kuri buri </a:t>
            </a:r>
            <a:r>
              <a:rPr lang="en-GB" sz="2000" b="1" dirty="0" err="1"/>
              <a:t>rwitwazo</a:t>
            </a:r>
            <a:r>
              <a:rPr lang="en-GB" sz="2000" b="1" dirty="0"/>
              <a:t>, Imana </a:t>
            </a:r>
            <a:r>
              <a:rPr lang="en-GB" sz="2000" b="1" dirty="0" err="1"/>
              <a:t>yasubirishije</a:t>
            </a:r>
            <a:r>
              <a:rPr lang="en-GB" sz="2000" b="1" dirty="0"/>
              <a:t> </a:t>
            </a:r>
            <a:r>
              <a:rPr lang="en-GB" sz="2000" b="1" dirty="0" err="1"/>
              <a:t>isezerano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0B21C-812C-44CB-4936-93C7D5DE0197}"/>
              </a:ext>
            </a:extLst>
          </p:cNvPr>
          <p:cNvSpPr txBox="1"/>
          <p:nvPr/>
        </p:nvSpPr>
        <p:spPr>
          <a:xfrm>
            <a:off x="0" y="637011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Nuko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Imana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ibwira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Mose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inzitwazo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zawe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Ushobora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gusohoza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inshingano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kandi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uzabigeraho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rwose</a:t>
            </a:r>
            <a:r>
              <a:rPr lang="en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(Kuva 4:14–17).</a:t>
            </a:r>
          </a:p>
        </p:txBody>
      </p:sp>
      <p:pic>
        <p:nvPicPr>
          <p:cNvPr id="4" name="Imagen 3" descr="Imagen que contiene roca, parado, grande, rocoso&#10;&#10;El contenido generado por IA puede ser incorrecto.">
            <a:extLst>
              <a:ext uri="{FF2B5EF4-FFF2-40B4-BE49-F238E27FC236}">
                <a16:creationId xmlns:a16="http://schemas.microsoft.com/office/drawing/2014/main" id="{701B648F-8E45-2F80-34DF-C194B8061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806" y="1113222"/>
            <a:ext cx="2607908" cy="1429369"/>
          </a:xfrm>
          <a:prstGeom prst="rect">
            <a:avLst/>
          </a:prstGeom>
          <a:ln w="5715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3BB8A5-2920-4C0A-9518-6B2F927C1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9148" y="173254"/>
            <a:ext cx="1986462" cy="234248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8CCAC5-FB54-CD4D-3C4C-C3953141FEDD}"/>
              </a:ext>
            </a:extLst>
          </p:cNvPr>
          <p:cNvSpPr/>
          <p:nvPr/>
        </p:nvSpPr>
        <p:spPr>
          <a:xfrm>
            <a:off x="2790834" y="268779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</a:t>
            </a:r>
            <a:r>
              <a:rPr lang="en" b="1" dirty="0" err="1">
                <a:solidFill>
                  <a:schemeClr val="tx1"/>
                </a:solidFill>
              </a:rPr>
              <a:t>Nzabana</a:t>
            </a:r>
            <a:r>
              <a:rPr lang="en" b="1" dirty="0">
                <a:solidFill>
                  <a:schemeClr val="tx1"/>
                </a:solidFill>
              </a:rPr>
              <a:t> </a:t>
            </a:r>
            <a:r>
              <a:rPr lang="en" b="1" dirty="0" err="1">
                <a:solidFill>
                  <a:schemeClr val="tx1"/>
                </a:solidFill>
              </a:rPr>
              <a:t>nawe</a:t>
            </a:r>
            <a:r>
              <a:rPr lang="en" b="1" dirty="0">
                <a:solidFill>
                  <a:schemeClr val="tx1"/>
                </a:solidFill>
              </a:rPr>
              <a:t>”       (Kuva 3:12)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EDFD7E-F465-A30B-EC0E-A6E4B2C63079}"/>
              </a:ext>
            </a:extLst>
          </p:cNvPr>
          <p:cNvSpPr/>
          <p:nvPr/>
        </p:nvSpPr>
        <p:spPr>
          <a:xfrm>
            <a:off x="5229223" y="268779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err="1">
                <a:solidFill>
                  <a:schemeClr val="tx1"/>
                </a:solidFill>
              </a:rPr>
              <a:t>Ubushobozi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bwo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gusohoza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inshingano</a:t>
            </a:r>
            <a:r>
              <a:rPr lang="en-GB" b="1" dirty="0">
                <a:solidFill>
                  <a:schemeClr val="tx1"/>
                </a:solidFill>
              </a:rPr>
              <a:t> Imana </a:t>
            </a:r>
            <a:r>
              <a:rPr lang="en-GB" b="1" dirty="0" err="1">
                <a:solidFill>
                  <a:schemeClr val="tx1"/>
                </a:solidFill>
              </a:rPr>
              <a:t>iduha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ntabwo</a:t>
            </a:r>
            <a:r>
              <a:rPr lang="en-GB" b="1" dirty="0">
                <a:solidFill>
                  <a:schemeClr val="tx1"/>
                </a:solidFill>
              </a:rPr>
              <a:t> buri muri </a:t>
            </a:r>
            <a:r>
              <a:rPr lang="en-GB" b="1" dirty="0" err="1">
                <a:solidFill>
                  <a:schemeClr val="tx1"/>
                </a:solidFill>
              </a:rPr>
              <a:t>twe</a:t>
            </a:r>
            <a:r>
              <a:rPr lang="en-GB" b="1" dirty="0">
                <a:solidFill>
                  <a:schemeClr val="tx1"/>
                </a:solidFill>
              </a:rPr>
              <a:t>, </a:t>
            </a:r>
            <a:r>
              <a:rPr lang="en-GB" b="1" dirty="0" err="1">
                <a:solidFill>
                  <a:schemeClr val="tx1"/>
                </a:solidFill>
              </a:rPr>
              <a:t>ahubwo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bushingiye</a:t>
            </a:r>
            <a:r>
              <a:rPr lang="en-GB" b="1" dirty="0">
                <a:solidFill>
                  <a:schemeClr val="tx1"/>
                </a:solidFill>
              </a:rPr>
              <a:t> ko </a:t>
            </a:r>
            <a:r>
              <a:rPr lang="en-GB" b="1" dirty="0" err="1">
                <a:solidFill>
                  <a:schemeClr val="tx1"/>
                </a:solidFill>
              </a:rPr>
              <a:t>ari</a:t>
            </a:r>
            <a:r>
              <a:rPr lang="en-GB" b="1" dirty="0">
                <a:solidFill>
                  <a:schemeClr val="tx1"/>
                </a:solidFill>
              </a:rPr>
              <a:t> Imana </a:t>
            </a:r>
            <a:r>
              <a:rPr lang="en-GB" b="1" dirty="0" err="1">
                <a:solidFill>
                  <a:schemeClr val="tx1"/>
                </a:solidFill>
              </a:rPr>
              <a:t>iduha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imbaraga</a:t>
            </a:r>
            <a:r>
              <a:rPr lang="en-GB" b="1" dirty="0">
                <a:solidFill>
                  <a:schemeClr val="tx1"/>
                </a:solidFill>
              </a:rPr>
              <a:t>. </a:t>
            </a:r>
            <a:r>
              <a:rPr lang="en-GB" b="1" dirty="0" err="1">
                <a:solidFill>
                  <a:schemeClr val="tx1"/>
                </a:solidFill>
              </a:rPr>
              <a:t>Izabana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natwe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nkuko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yabanye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na</a:t>
            </a:r>
            <a:r>
              <a:rPr lang="en-GB" b="1" dirty="0">
                <a:solidFill>
                  <a:schemeClr val="tx1"/>
                </a:solidFill>
              </a:rPr>
              <a:t> Mose</a:t>
            </a:r>
            <a:r>
              <a:rPr lang="en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327682-B362-EDB2-82FA-EFC47127529C}"/>
              </a:ext>
            </a:extLst>
          </p:cNvPr>
          <p:cNvSpPr/>
          <p:nvPr/>
        </p:nvSpPr>
        <p:spPr>
          <a:xfrm>
            <a:off x="304798" y="360734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</a:t>
            </a:r>
            <a:r>
              <a:rPr lang="en" b="1" dirty="0" err="1">
                <a:solidFill>
                  <a:schemeClr val="tx1"/>
                </a:solidFill>
              </a:rPr>
              <a:t>Witwa</a:t>
            </a:r>
            <a:r>
              <a:rPr lang="en" b="1" dirty="0">
                <a:solidFill>
                  <a:schemeClr val="tx1"/>
                </a:solidFill>
              </a:rPr>
              <a:t> </a:t>
            </a:r>
            <a:r>
              <a:rPr lang="en" b="1" dirty="0" err="1">
                <a:solidFill>
                  <a:schemeClr val="tx1"/>
                </a:solidFill>
              </a:rPr>
              <a:t>nde</a:t>
            </a:r>
            <a:r>
              <a:rPr lang="en" b="1" dirty="0">
                <a:solidFill>
                  <a:schemeClr val="tx1"/>
                </a:solidFill>
              </a:rPr>
              <a:t>?”</a:t>
            </a:r>
          </a:p>
          <a:p>
            <a:pPr algn="ctr"/>
            <a:r>
              <a:rPr lang="en" b="1" dirty="0">
                <a:solidFill>
                  <a:schemeClr val="tx1"/>
                </a:solidFill>
              </a:rPr>
              <a:t>(Kuva 3:13)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7E59527-4E71-4F45-4112-341FEF244066}"/>
              </a:ext>
            </a:extLst>
          </p:cNvPr>
          <p:cNvSpPr/>
          <p:nvPr/>
        </p:nvSpPr>
        <p:spPr>
          <a:xfrm>
            <a:off x="2781305" y="360402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</a:t>
            </a:r>
            <a:r>
              <a:rPr lang="en-GB" b="1" dirty="0">
                <a:solidFill>
                  <a:schemeClr val="tx1"/>
                </a:solidFill>
              </a:rPr>
              <a:t>NDI UWO NDI WE</a:t>
            </a:r>
            <a:r>
              <a:rPr lang="en" b="1" dirty="0">
                <a:solidFill>
                  <a:schemeClr val="tx1"/>
                </a:solidFill>
              </a:rPr>
              <a:t>”               (Kuva 3:14)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960AB2-EEF8-C7E0-5113-F84FFC34197E}"/>
              </a:ext>
            </a:extLst>
          </p:cNvPr>
          <p:cNvSpPr/>
          <p:nvPr/>
        </p:nvSpPr>
        <p:spPr>
          <a:xfrm>
            <a:off x="5219694" y="360402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Imana </a:t>
            </a:r>
            <a:r>
              <a:rPr lang="en-GB" b="1" dirty="0" err="1">
                <a:solidFill>
                  <a:schemeClr val="tx1"/>
                </a:solidFill>
              </a:rPr>
              <a:t>ni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ukuri</a:t>
            </a:r>
            <a:r>
              <a:rPr lang="en-GB" b="1" dirty="0">
                <a:solidFill>
                  <a:schemeClr val="tx1"/>
                </a:solidFill>
              </a:rPr>
              <a:t>, </a:t>
            </a:r>
            <a:r>
              <a:rPr lang="en-GB" b="1" dirty="0" err="1">
                <a:solidFill>
                  <a:schemeClr val="tx1"/>
                </a:solidFill>
              </a:rPr>
              <a:t>ihoraho</a:t>
            </a:r>
            <a:r>
              <a:rPr lang="en-GB" b="1" dirty="0">
                <a:solidFill>
                  <a:schemeClr val="tx1"/>
                </a:solidFill>
              </a:rPr>
              <a:t>, </a:t>
            </a:r>
            <a:r>
              <a:rPr lang="en-GB" b="1" dirty="0" err="1">
                <a:solidFill>
                  <a:schemeClr val="tx1"/>
                </a:solidFill>
              </a:rPr>
              <a:t>kandi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ni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iya</a:t>
            </a:r>
            <a:r>
              <a:rPr lang="en-GB" b="1" dirty="0">
                <a:solidFill>
                  <a:schemeClr val="tx1"/>
                </a:solidFill>
              </a:rPr>
              <a:t> buri </a:t>
            </a:r>
            <a:r>
              <a:rPr lang="en-GB" b="1" dirty="0" err="1">
                <a:solidFill>
                  <a:schemeClr val="tx1"/>
                </a:solidFill>
              </a:rPr>
              <a:t>wese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ku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giti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cye</a:t>
            </a:r>
            <a:r>
              <a:rPr lang="en-GB" b="1" dirty="0">
                <a:solidFill>
                  <a:schemeClr val="tx1"/>
                </a:solidFill>
              </a:rPr>
              <a:t>; </a:t>
            </a:r>
            <a:r>
              <a:rPr lang="en-GB" b="1" dirty="0" err="1">
                <a:solidFill>
                  <a:schemeClr val="tx1"/>
                </a:solidFill>
              </a:rPr>
              <a:t>itanga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amasezerano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kandi</a:t>
            </a:r>
            <a:r>
              <a:rPr lang="en-GB" b="1" dirty="0">
                <a:solidFill>
                  <a:schemeClr val="tx1"/>
                </a:solidFill>
              </a:rPr>
              <a:t> buri </a:t>
            </a:r>
            <a:r>
              <a:rPr lang="en-GB" b="1" dirty="0" err="1">
                <a:solidFill>
                  <a:schemeClr val="tx1"/>
                </a:solidFill>
              </a:rPr>
              <a:t>gihe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ikayasohoza</a:t>
            </a:r>
            <a:r>
              <a:rPr lang="en-GB" b="1" dirty="0">
                <a:solidFill>
                  <a:schemeClr val="tx1"/>
                </a:solidFill>
              </a:rPr>
              <a:t>; </a:t>
            </a:r>
            <a:r>
              <a:rPr lang="en-GB" b="1" dirty="0" err="1">
                <a:solidFill>
                  <a:schemeClr val="tx1"/>
                </a:solidFill>
              </a:rPr>
              <a:t>ntigengwa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n’igihe</a:t>
            </a:r>
            <a:r>
              <a:rPr lang="en-GB" b="1" dirty="0">
                <a:solidFill>
                  <a:schemeClr val="tx1"/>
                </a:solidFill>
              </a:rPr>
              <a:t>; </a:t>
            </a:r>
            <a:r>
              <a:rPr lang="en-GB" b="1" dirty="0" err="1">
                <a:solidFill>
                  <a:schemeClr val="tx1"/>
                </a:solidFill>
              </a:rPr>
              <a:t>ihora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iyo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kwiringirwa</a:t>
            </a:r>
            <a:r>
              <a:rPr lang="en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2CF238-F492-56D7-5882-14FD7440F9B1}"/>
              </a:ext>
            </a:extLst>
          </p:cNvPr>
          <p:cNvSpPr/>
          <p:nvPr/>
        </p:nvSpPr>
        <p:spPr>
          <a:xfrm>
            <a:off x="304798" y="451164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</a:t>
            </a:r>
            <a:r>
              <a:rPr lang="en-GB" b="1" dirty="0" err="1">
                <a:solidFill>
                  <a:schemeClr val="tx1"/>
                </a:solidFill>
              </a:rPr>
              <a:t>Ntibazanyemera</a:t>
            </a:r>
            <a:r>
              <a:rPr lang="en-GB" b="1" dirty="0">
                <a:solidFill>
                  <a:schemeClr val="tx1"/>
                </a:solidFill>
              </a:rPr>
              <a:t>, </a:t>
            </a:r>
            <a:r>
              <a:rPr lang="en-GB" b="1" dirty="0" err="1">
                <a:solidFill>
                  <a:schemeClr val="tx1"/>
                </a:solidFill>
              </a:rPr>
              <a:t>ntibazanyumvira</a:t>
            </a:r>
            <a:r>
              <a:rPr lang="en" b="1" dirty="0">
                <a:solidFill>
                  <a:schemeClr val="tx1"/>
                </a:solidFill>
              </a:rPr>
              <a:t>” (Kuva 4:1)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06C756-0AF9-5657-5EA9-520D44A39307}"/>
              </a:ext>
            </a:extLst>
          </p:cNvPr>
          <p:cNvSpPr/>
          <p:nvPr/>
        </p:nvSpPr>
        <p:spPr>
          <a:xfrm>
            <a:off x="2781305" y="450833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</a:t>
            </a:r>
            <a:r>
              <a:rPr lang="en" b="1" dirty="0" err="1">
                <a:solidFill>
                  <a:schemeClr val="tx1"/>
                </a:solidFill>
              </a:rPr>
              <a:t>Bazemezwa</a:t>
            </a:r>
            <a:r>
              <a:rPr lang="en" b="1" dirty="0">
                <a:solidFill>
                  <a:schemeClr val="tx1"/>
                </a:solidFill>
              </a:rPr>
              <a:t> </a:t>
            </a:r>
            <a:r>
              <a:rPr lang="en" b="1" dirty="0" err="1">
                <a:solidFill>
                  <a:schemeClr val="tx1"/>
                </a:solidFill>
              </a:rPr>
              <a:t>n’ibimenyetso</a:t>
            </a:r>
            <a:r>
              <a:rPr lang="en" b="1" dirty="0">
                <a:solidFill>
                  <a:schemeClr val="tx1"/>
                </a:solidFill>
              </a:rPr>
              <a:t> </a:t>
            </a:r>
            <a:r>
              <a:rPr lang="en" b="1" dirty="0" err="1">
                <a:solidFill>
                  <a:schemeClr val="tx1"/>
                </a:solidFill>
              </a:rPr>
              <a:t>uzakora</a:t>
            </a:r>
            <a:r>
              <a:rPr lang="en" b="1" dirty="0">
                <a:solidFill>
                  <a:schemeClr val="tx1"/>
                </a:solidFill>
              </a:rPr>
              <a:t>” (Kuva 4:8)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FD6A89-A096-2346-5B63-CB865F1E1AB0}"/>
              </a:ext>
            </a:extLst>
          </p:cNvPr>
          <p:cNvSpPr/>
          <p:nvPr/>
        </p:nvSpPr>
        <p:spPr>
          <a:xfrm>
            <a:off x="5219694" y="450833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Imana </a:t>
            </a:r>
            <a:r>
              <a:rPr lang="en-GB" b="1" dirty="0" err="1">
                <a:solidFill>
                  <a:schemeClr val="tx1"/>
                </a:solidFill>
              </a:rPr>
              <a:t>yahaye</a:t>
            </a:r>
            <a:r>
              <a:rPr lang="en-GB" b="1" dirty="0">
                <a:solidFill>
                  <a:schemeClr val="tx1"/>
                </a:solidFill>
              </a:rPr>
              <a:t> Mose </a:t>
            </a:r>
            <a:r>
              <a:rPr lang="en-GB" b="1" dirty="0" err="1">
                <a:solidFill>
                  <a:schemeClr val="tx1"/>
                </a:solidFill>
              </a:rPr>
              <a:t>imbaraga</a:t>
            </a:r>
            <a:r>
              <a:rPr lang="en-GB" b="1" dirty="0">
                <a:solidFill>
                  <a:schemeClr val="tx1"/>
                </a:solidFill>
              </a:rPr>
              <a:t> zo </a:t>
            </a:r>
            <a:r>
              <a:rPr lang="en-GB" b="1" dirty="0" err="1">
                <a:solidFill>
                  <a:schemeClr val="tx1"/>
                </a:solidFill>
              </a:rPr>
              <a:t>gukora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ibitangaza</a:t>
            </a:r>
            <a:r>
              <a:rPr lang="en-GB" b="1" dirty="0">
                <a:solidFill>
                  <a:schemeClr val="tx1"/>
                </a:solidFill>
              </a:rPr>
              <a:t>, </a:t>
            </a:r>
            <a:r>
              <a:rPr lang="en-GB" b="1" dirty="0" err="1">
                <a:solidFill>
                  <a:schemeClr val="tx1"/>
                </a:solidFill>
              </a:rPr>
              <a:t>kandi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yakoreye</a:t>
            </a:r>
            <a:r>
              <a:rPr lang="en-GB" b="1" dirty="0">
                <a:solidFill>
                  <a:schemeClr val="tx1"/>
                </a:solidFill>
              </a:rPr>
              <a:t> mu </a:t>
            </a:r>
            <a:r>
              <a:rPr lang="en-GB" b="1" dirty="0" err="1">
                <a:solidFill>
                  <a:schemeClr val="tx1"/>
                </a:solidFill>
              </a:rPr>
              <a:t>mitima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y’abantu</a:t>
            </a:r>
            <a:r>
              <a:rPr lang="en-GB" b="1" dirty="0">
                <a:solidFill>
                  <a:schemeClr val="tx1"/>
                </a:solidFill>
              </a:rPr>
              <a:t>, </a:t>
            </a:r>
            <a:r>
              <a:rPr lang="en-GB" b="1" dirty="0" err="1">
                <a:solidFill>
                  <a:schemeClr val="tx1"/>
                </a:solidFill>
              </a:rPr>
              <a:t>bizera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ibyo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bitangaza</a:t>
            </a:r>
            <a:r>
              <a:rPr lang="en-GB" b="1" dirty="0">
                <a:solidFill>
                  <a:schemeClr val="tx1"/>
                </a:solidFill>
              </a:rPr>
              <a:t>. </a:t>
            </a:r>
            <a:r>
              <a:rPr lang="en-GB" b="1" dirty="0" err="1">
                <a:solidFill>
                  <a:schemeClr val="tx1"/>
                </a:solidFill>
              </a:rPr>
              <a:t>Natwe</a:t>
            </a:r>
            <a:r>
              <a:rPr lang="en-GB" b="1" dirty="0">
                <a:solidFill>
                  <a:schemeClr val="tx1"/>
                </a:solidFill>
              </a:rPr>
              <a:t> Yesu </a:t>
            </a:r>
            <a:r>
              <a:rPr lang="en-GB" b="1" dirty="0" err="1">
                <a:solidFill>
                  <a:schemeClr val="tx1"/>
                </a:solidFill>
              </a:rPr>
              <a:t>yadusezeranije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kubidukorera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" b="1" dirty="0">
                <a:solidFill>
                  <a:schemeClr val="tx1"/>
                </a:solidFill>
              </a:rPr>
              <a:t>(Mariko 16:17–18).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249395-752D-C64F-968A-76790E9649AB}"/>
              </a:ext>
            </a:extLst>
          </p:cNvPr>
          <p:cNvSpPr/>
          <p:nvPr/>
        </p:nvSpPr>
        <p:spPr>
          <a:xfrm>
            <a:off x="295269" y="542788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</a:t>
            </a:r>
            <a:r>
              <a:rPr lang="en" b="1" dirty="0" err="1">
                <a:solidFill>
                  <a:schemeClr val="tx1"/>
                </a:solidFill>
              </a:rPr>
              <a:t>Sinigeze</a:t>
            </a:r>
            <a:r>
              <a:rPr lang="en" b="1" dirty="0">
                <a:solidFill>
                  <a:schemeClr val="tx1"/>
                </a:solidFill>
              </a:rPr>
              <a:t> </a:t>
            </a:r>
            <a:r>
              <a:rPr lang="en" b="1" dirty="0" err="1">
                <a:solidFill>
                  <a:schemeClr val="tx1"/>
                </a:solidFill>
              </a:rPr>
              <a:t>mba</a:t>
            </a:r>
            <a:r>
              <a:rPr lang="en" b="1" dirty="0">
                <a:solidFill>
                  <a:schemeClr val="tx1"/>
                </a:solidFill>
              </a:rPr>
              <a:t> </a:t>
            </a:r>
            <a:r>
              <a:rPr lang="en" b="1" dirty="0" err="1">
                <a:solidFill>
                  <a:schemeClr val="tx1"/>
                </a:solidFill>
              </a:rPr>
              <a:t>intyoza</a:t>
            </a:r>
            <a:r>
              <a:rPr lang="en" b="1" dirty="0">
                <a:solidFill>
                  <a:schemeClr val="tx1"/>
                </a:solidFill>
              </a:rPr>
              <a:t> </a:t>
            </a:r>
            <a:r>
              <a:rPr lang="en" b="1" dirty="0" err="1">
                <a:solidFill>
                  <a:schemeClr val="tx1"/>
                </a:solidFill>
              </a:rPr>
              <a:t>yo</a:t>
            </a:r>
            <a:r>
              <a:rPr lang="en" b="1" dirty="0">
                <a:solidFill>
                  <a:schemeClr val="tx1"/>
                </a:solidFill>
              </a:rPr>
              <a:t> </a:t>
            </a:r>
            <a:r>
              <a:rPr lang="en" b="1" dirty="0" err="1">
                <a:solidFill>
                  <a:schemeClr val="tx1"/>
                </a:solidFill>
              </a:rPr>
              <a:t>kuvuga</a:t>
            </a:r>
            <a:r>
              <a:rPr lang="en" b="1" dirty="0">
                <a:solidFill>
                  <a:schemeClr val="tx1"/>
                </a:solidFill>
              </a:rPr>
              <a:t>” (Kuva 4:10)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CBFE70E-9E06-5351-BC22-BF65FC7FB13E}"/>
              </a:ext>
            </a:extLst>
          </p:cNvPr>
          <p:cNvSpPr/>
          <p:nvPr/>
        </p:nvSpPr>
        <p:spPr>
          <a:xfrm>
            <a:off x="2771776" y="542456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</a:t>
            </a:r>
            <a:r>
              <a:rPr lang="en" b="1" dirty="0" err="1">
                <a:solidFill>
                  <a:schemeClr val="tx1"/>
                </a:solidFill>
              </a:rPr>
              <a:t>Nzakwigisha</a:t>
            </a:r>
            <a:r>
              <a:rPr lang="en" b="1" dirty="0">
                <a:solidFill>
                  <a:schemeClr val="tx1"/>
                </a:solidFill>
              </a:rPr>
              <a:t> </a:t>
            </a:r>
            <a:r>
              <a:rPr lang="en" b="1" dirty="0" err="1">
                <a:solidFill>
                  <a:schemeClr val="tx1"/>
                </a:solidFill>
              </a:rPr>
              <a:t>ibyo</a:t>
            </a:r>
            <a:r>
              <a:rPr lang="en" b="1" dirty="0">
                <a:solidFill>
                  <a:schemeClr val="tx1"/>
                </a:solidFill>
              </a:rPr>
              <a:t> </a:t>
            </a:r>
            <a:r>
              <a:rPr lang="en" b="1" dirty="0" err="1">
                <a:solidFill>
                  <a:schemeClr val="tx1"/>
                </a:solidFill>
              </a:rPr>
              <a:t>uvuga</a:t>
            </a:r>
            <a:r>
              <a:rPr lang="en" b="1" dirty="0">
                <a:solidFill>
                  <a:schemeClr val="tx1"/>
                </a:solidFill>
              </a:rPr>
              <a:t>”</a:t>
            </a:r>
            <a:br>
              <a:rPr lang="en" b="1" dirty="0">
                <a:solidFill>
                  <a:schemeClr val="tx1"/>
                </a:solidFill>
              </a:rPr>
            </a:br>
            <a:r>
              <a:rPr lang="en" b="1" dirty="0">
                <a:solidFill>
                  <a:schemeClr val="tx1"/>
                </a:solidFill>
              </a:rPr>
              <a:t>(Kuva 4:12)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3D43C2B-AEBB-CFDB-241E-C7BA7CC84D28}"/>
              </a:ext>
            </a:extLst>
          </p:cNvPr>
          <p:cNvSpPr/>
          <p:nvPr/>
        </p:nvSpPr>
        <p:spPr>
          <a:xfrm>
            <a:off x="5210165" y="542456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err="1">
                <a:solidFill>
                  <a:schemeClr val="tx1"/>
                </a:solidFill>
              </a:rPr>
              <a:t>Uwaremye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ururimi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azaduha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amagambo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akenewe</a:t>
            </a:r>
            <a:r>
              <a:rPr lang="en-GB" b="1" dirty="0">
                <a:solidFill>
                  <a:schemeClr val="tx1"/>
                </a:solidFill>
              </a:rPr>
              <a:t> mu </a:t>
            </a:r>
            <a:r>
              <a:rPr lang="en-GB" b="1" dirty="0" err="1">
                <a:solidFill>
                  <a:schemeClr val="tx1"/>
                </a:solidFill>
              </a:rPr>
              <a:t>gihe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gikwiriye</a:t>
            </a:r>
            <a:r>
              <a:rPr lang="en" b="1" dirty="0">
                <a:solidFill>
                  <a:schemeClr val="tx1"/>
                </a:solidFill>
              </a:rPr>
              <a:t> (Kuva 4:11; Luka 12:11–12)</a:t>
            </a:r>
          </a:p>
        </p:txBody>
      </p:sp>
    </p:spTree>
    <p:extLst>
      <p:ext uri="{BB962C8B-B14F-4D97-AF65-F5344CB8AC3E}">
        <p14:creationId xmlns:p14="http://schemas.microsoft.com/office/powerpoint/2010/main" val="8126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1210</Words>
  <Application>Microsoft Office PowerPoint</Application>
  <PresentationFormat>Panorámica</PresentationFormat>
  <Paragraphs>57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Aptos Display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2025-06-21T06:58:03Z</dcterms:created>
  <dcterms:modified xsi:type="dcterms:W3CDTF">2025-07-11T13:27:37Z</dcterms:modified>
</cp:coreProperties>
</file>